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0" r:id="rId3"/>
    <p:sldId id="262" r:id="rId4"/>
    <p:sldId id="261" r:id="rId5"/>
    <p:sldId id="263" r:id="rId6"/>
    <p:sldId id="266" r:id="rId7"/>
    <p:sldId id="268" r:id="rId8"/>
    <p:sldId id="267" r:id="rId9"/>
    <p:sldId id="269" r:id="rId10"/>
    <p:sldId id="270" r:id="rId11"/>
    <p:sldId id="271" r:id="rId12"/>
    <p:sldId id="272" r:id="rId13"/>
    <p:sldId id="258" r:id="rId14"/>
    <p:sldId id="257" r:id="rId15"/>
    <p:sldId id="259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4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8448DE-1EB1-4593-942B-14223EB08D7C}" type="doc">
      <dgm:prSet loTypeId="urn:microsoft.com/office/officeart/2005/8/layout/process2" loCatId="process" qsTypeId="urn:microsoft.com/office/officeart/2005/8/quickstyle/simple1" qsCatId="simple" csTypeId="urn:microsoft.com/office/officeart/2005/8/colors/accent3_2" csCatId="accent3" phldr="1"/>
      <dgm:spPr/>
    </dgm:pt>
    <dgm:pt modelId="{7D0324BD-1378-496C-A947-4C4D223EE709}">
      <dgm:prSet phldrT="[Text]" custT="1"/>
      <dgm:spPr/>
      <dgm:t>
        <a:bodyPr/>
        <a:lstStyle/>
        <a:p>
          <a:r>
            <a:rPr lang="en-US" sz="2400" dirty="0" smtClean="0"/>
            <a:t>(1)</a:t>
          </a:r>
          <a:r>
            <a:rPr lang="en-US" sz="2400" dirty="0" err="1" smtClean="0"/>
            <a:t>Triển</a:t>
          </a:r>
          <a:r>
            <a:rPr lang="en-US" sz="2400" dirty="0" smtClean="0"/>
            <a:t> </a:t>
          </a:r>
          <a:r>
            <a:rPr lang="en-US" sz="2400" dirty="0" err="1" smtClean="0"/>
            <a:t>khai</a:t>
          </a:r>
          <a:r>
            <a:rPr lang="en-US" sz="2400" dirty="0" smtClean="0"/>
            <a:t> </a:t>
          </a:r>
          <a:r>
            <a:rPr lang="en-US" sz="2400" dirty="0" err="1" smtClean="0"/>
            <a:t>các</a:t>
          </a:r>
          <a:r>
            <a:rPr lang="en-US" sz="2400" dirty="0" smtClean="0"/>
            <a:t> </a:t>
          </a:r>
          <a:r>
            <a:rPr lang="en-US" sz="2400" dirty="0" err="1" smtClean="0"/>
            <a:t>hoạt</a:t>
          </a:r>
          <a:r>
            <a:rPr lang="en-US" sz="2400" dirty="0" smtClean="0"/>
            <a:t> </a:t>
          </a:r>
          <a:r>
            <a:rPr lang="en-US" sz="2400" dirty="0" err="1" smtClean="0"/>
            <a:t>động</a:t>
          </a:r>
          <a:endParaRPr lang="en-GB" sz="2000" dirty="0"/>
        </a:p>
      </dgm:t>
    </dgm:pt>
    <dgm:pt modelId="{E8A7C16A-7123-483C-94B6-03687A23DD8D}" type="parTrans" cxnId="{A0977F7F-8745-4AF7-8564-263DEBA6D730}">
      <dgm:prSet/>
      <dgm:spPr/>
      <dgm:t>
        <a:bodyPr/>
        <a:lstStyle/>
        <a:p>
          <a:endParaRPr lang="en-GB"/>
        </a:p>
      </dgm:t>
    </dgm:pt>
    <dgm:pt modelId="{33DB92EC-E9BF-4542-B1AF-7171945AA34E}" type="sibTrans" cxnId="{A0977F7F-8745-4AF7-8564-263DEBA6D730}">
      <dgm:prSet/>
      <dgm:spPr>
        <a:solidFill>
          <a:schemeClr val="accent1"/>
        </a:solidFill>
      </dgm:spPr>
      <dgm:t>
        <a:bodyPr/>
        <a:lstStyle/>
        <a:p>
          <a:endParaRPr lang="en-GB"/>
        </a:p>
      </dgm:t>
    </dgm:pt>
    <dgm:pt modelId="{058D9910-610A-466D-8D24-1E990CB2CF16}">
      <dgm:prSet phldrT="[Text]" custT="1"/>
      <dgm:spPr/>
      <dgm:t>
        <a:bodyPr/>
        <a:lstStyle/>
        <a:p>
          <a:r>
            <a:rPr lang="en-US" sz="2400" dirty="0" smtClean="0"/>
            <a:t>(2) Chia </a:t>
          </a:r>
          <a:r>
            <a:rPr lang="en-US" sz="2400" dirty="0" err="1" smtClean="0"/>
            <a:t>sẻ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 </a:t>
          </a:r>
          <a:r>
            <a:rPr lang="en-US" sz="2400" dirty="0" err="1" smtClean="0"/>
            <a:t>nghiệm</a:t>
          </a:r>
          <a:endParaRPr lang="en-GB" sz="2400" dirty="0"/>
        </a:p>
      </dgm:t>
    </dgm:pt>
    <dgm:pt modelId="{D3E31290-791E-426F-857B-14B509EBFB64}" type="parTrans" cxnId="{1739AE15-96FB-47FD-955E-309072F55F92}">
      <dgm:prSet/>
      <dgm:spPr/>
      <dgm:t>
        <a:bodyPr/>
        <a:lstStyle/>
        <a:p>
          <a:endParaRPr lang="en-GB"/>
        </a:p>
      </dgm:t>
    </dgm:pt>
    <dgm:pt modelId="{DFBCF803-56DE-4AB0-928C-ACCF87C66ECD}" type="sibTrans" cxnId="{1739AE15-96FB-47FD-955E-309072F55F92}">
      <dgm:prSet/>
      <dgm:spPr>
        <a:solidFill>
          <a:schemeClr val="accent1"/>
        </a:solidFill>
      </dgm:spPr>
      <dgm:t>
        <a:bodyPr/>
        <a:lstStyle/>
        <a:p>
          <a:endParaRPr lang="en-GB"/>
        </a:p>
      </dgm:t>
    </dgm:pt>
    <dgm:pt modelId="{393C5BE4-484D-4470-9176-F7C6BD75DA00}">
      <dgm:prSet custT="1"/>
      <dgm:spPr/>
      <dgm:t>
        <a:bodyPr/>
        <a:lstStyle/>
        <a:p>
          <a:r>
            <a:rPr lang="en-US" sz="1800" dirty="0" smtClean="0"/>
            <a:t>(4)</a:t>
          </a:r>
          <a:r>
            <a:rPr lang="en-US" sz="1800" dirty="0" err="1" smtClean="0"/>
            <a:t>Đánh</a:t>
          </a:r>
          <a:r>
            <a:rPr lang="en-US" sz="1800" dirty="0" smtClean="0"/>
            <a:t> </a:t>
          </a:r>
          <a:r>
            <a:rPr lang="en-US" sz="1800" dirty="0" err="1" smtClean="0"/>
            <a:t>giá</a:t>
          </a:r>
          <a:r>
            <a:rPr lang="en-US" sz="1800" dirty="0" smtClean="0"/>
            <a:t>, </a:t>
          </a:r>
          <a:r>
            <a:rPr lang="en-US" sz="1800" dirty="0" err="1" smtClean="0"/>
            <a:t>rút</a:t>
          </a:r>
          <a:r>
            <a:rPr lang="en-US" sz="1800" dirty="0" smtClean="0"/>
            <a:t> </a:t>
          </a:r>
          <a:r>
            <a:rPr lang="en-US" sz="1800" dirty="0" err="1" smtClean="0"/>
            <a:t>bài</a:t>
          </a:r>
          <a:r>
            <a:rPr lang="en-US" sz="1800" dirty="0" smtClean="0"/>
            <a:t> </a:t>
          </a:r>
          <a:r>
            <a:rPr lang="en-US" sz="1800" dirty="0" err="1" smtClean="0"/>
            <a:t>học</a:t>
          </a:r>
          <a:r>
            <a:rPr lang="en-US" sz="1800" dirty="0" smtClean="0"/>
            <a:t> </a:t>
          </a:r>
          <a:r>
            <a:rPr lang="en-US" sz="1800" dirty="0" err="1" smtClean="0"/>
            <a:t>kinh</a:t>
          </a:r>
          <a:r>
            <a:rPr lang="en-US" sz="1800" dirty="0" smtClean="0"/>
            <a:t> </a:t>
          </a:r>
          <a:r>
            <a:rPr lang="en-US" sz="1800" dirty="0" err="1" smtClean="0"/>
            <a:t>nghiệm</a:t>
          </a:r>
          <a:r>
            <a:rPr lang="en-US" sz="1800" dirty="0" smtClean="0"/>
            <a:t>. </a:t>
          </a:r>
          <a:r>
            <a:rPr lang="en-US" sz="1800" dirty="0" err="1" smtClean="0">
              <a:solidFill>
                <a:schemeClr val="accent1">
                  <a:lumMod val="75000"/>
                </a:schemeClr>
              </a:solidFill>
            </a:rPr>
            <a:t>Câu</a:t>
          </a:r>
          <a:r>
            <a:rPr lang="en-US" sz="1800" dirty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800" dirty="0" err="1" smtClean="0">
              <a:solidFill>
                <a:schemeClr val="accent1">
                  <a:lumMod val="75000"/>
                </a:schemeClr>
              </a:solidFill>
            </a:rPr>
            <a:t>chuyện</a:t>
          </a:r>
          <a:r>
            <a:rPr lang="en-US" sz="1800" dirty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800" dirty="0" err="1" smtClean="0">
              <a:solidFill>
                <a:schemeClr val="accent1">
                  <a:lumMod val="75000"/>
                </a:schemeClr>
              </a:solidFill>
            </a:rPr>
            <a:t>kinh</a:t>
          </a:r>
          <a:r>
            <a:rPr lang="en-US" sz="1800" dirty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800" dirty="0" err="1" smtClean="0">
              <a:solidFill>
                <a:schemeClr val="accent1">
                  <a:lumMod val="75000"/>
                </a:schemeClr>
              </a:solidFill>
            </a:rPr>
            <a:t>nghiệm</a:t>
          </a:r>
          <a:endParaRPr lang="en-GB" sz="1800" dirty="0">
            <a:solidFill>
              <a:schemeClr val="accent1">
                <a:lumMod val="75000"/>
              </a:schemeClr>
            </a:solidFill>
          </a:endParaRPr>
        </a:p>
      </dgm:t>
    </dgm:pt>
    <dgm:pt modelId="{7D610828-BB4D-4131-A6CD-E8E5A16EA2F6}" type="parTrans" cxnId="{F74FF51B-916D-437D-9143-F90E8F7F291A}">
      <dgm:prSet/>
      <dgm:spPr/>
      <dgm:t>
        <a:bodyPr/>
        <a:lstStyle/>
        <a:p>
          <a:endParaRPr lang="en-GB"/>
        </a:p>
      </dgm:t>
    </dgm:pt>
    <dgm:pt modelId="{468E452C-73FE-4063-822D-D4805E5C7ADD}" type="sibTrans" cxnId="{F74FF51B-916D-437D-9143-F90E8F7F291A}">
      <dgm:prSet/>
      <dgm:spPr/>
      <dgm:t>
        <a:bodyPr/>
        <a:lstStyle/>
        <a:p>
          <a:endParaRPr lang="en-GB"/>
        </a:p>
      </dgm:t>
    </dgm:pt>
    <dgm:pt modelId="{2C556C7A-7EC3-4AD6-A697-D1AABF30B592}">
      <dgm:prSet custT="1"/>
      <dgm:spPr/>
      <dgm:t>
        <a:bodyPr/>
        <a:lstStyle/>
        <a:p>
          <a:r>
            <a:rPr lang="en-US" sz="2800" dirty="0" smtClean="0"/>
            <a:t>(5)</a:t>
          </a:r>
          <a:r>
            <a:rPr lang="en-US" sz="2800" dirty="0" err="1" smtClean="0"/>
            <a:t>Tổng</a:t>
          </a:r>
          <a:r>
            <a:rPr lang="en-US" sz="2800" dirty="0" smtClean="0"/>
            <a:t> </a:t>
          </a:r>
          <a:r>
            <a:rPr lang="en-US" sz="2800" dirty="0" err="1" smtClean="0"/>
            <a:t>kết</a:t>
          </a:r>
          <a:endParaRPr lang="en-GB" sz="2800" dirty="0"/>
        </a:p>
      </dgm:t>
    </dgm:pt>
    <dgm:pt modelId="{421B7D44-D54B-437E-88A3-73B57FC81BD0}" type="parTrans" cxnId="{279AA468-87E1-4917-8C9A-A9D6533B665C}">
      <dgm:prSet/>
      <dgm:spPr/>
      <dgm:t>
        <a:bodyPr/>
        <a:lstStyle/>
        <a:p>
          <a:endParaRPr lang="en-GB"/>
        </a:p>
      </dgm:t>
    </dgm:pt>
    <dgm:pt modelId="{5744FC32-EA28-400D-8131-C8C60225431B}" type="sibTrans" cxnId="{279AA468-87E1-4917-8C9A-A9D6533B665C}">
      <dgm:prSet/>
      <dgm:spPr/>
      <dgm:t>
        <a:bodyPr/>
        <a:lstStyle/>
        <a:p>
          <a:endParaRPr lang="en-GB"/>
        </a:p>
      </dgm:t>
    </dgm:pt>
    <dgm:pt modelId="{6328AD3B-1E22-4ADF-AB17-FBBD125AA671}">
      <dgm:prSet custT="1"/>
      <dgm:spPr/>
      <dgm:t>
        <a:bodyPr/>
        <a:lstStyle/>
        <a:p>
          <a:r>
            <a:rPr lang="en-US" sz="2800" dirty="0" smtClean="0"/>
            <a:t>(3)</a:t>
          </a:r>
          <a:r>
            <a:rPr lang="en-US" sz="2800" dirty="0" err="1" smtClean="0"/>
            <a:t>Hỗ</a:t>
          </a:r>
          <a:r>
            <a:rPr lang="en-US" sz="2800" dirty="0" smtClean="0"/>
            <a:t> </a:t>
          </a:r>
          <a:r>
            <a:rPr lang="en-US" sz="2800" dirty="0" err="1" smtClean="0"/>
            <a:t>trợ</a:t>
          </a:r>
          <a:r>
            <a:rPr lang="en-US" sz="2800" dirty="0" smtClean="0"/>
            <a:t> </a:t>
          </a:r>
          <a:r>
            <a:rPr lang="en-US" sz="2800" dirty="0" err="1" smtClean="0"/>
            <a:t>tại</a:t>
          </a:r>
          <a:r>
            <a:rPr lang="en-US" sz="2800" dirty="0" smtClean="0"/>
            <a:t> </a:t>
          </a:r>
          <a:r>
            <a:rPr lang="en-US" sz="2800" dirty="0" err="1" smtClean="0"/>
            <a:t>đơn</a:t>
          </a:r>
          <a:r>
            <a:rPr lang="en-US" sz="2800" dirty="0" smtClean="0"/>
            <a:t> </a:t>
          </a:r>
          <a:r>
            <a:rPr lang="en-US" sz="2800" dirty="0" err="1" smtClean="0"/>
            <a:t>vị</a:t>
          </a:r>
          <a:endParaRPr lang="en-GB" sz="2800" dirty="0"/>
        </a:p>
      </dgm:t>
    </dgm:pt>
    <dgm:pt modelId="{96783053-EA52-4243-A2A3-17A3867EEB00}" type="parTrans" cxnId="{456532B3-CD1C-4467-BEF0-D9989D4CFF1D}">
      <dgm:prSet/>
      <dgm:spPr/>
      <dgm:t>
        <a:bodyPr/>
        <a:lstStyle/>
        <a:p>
          <a:endParaRPr lang="en-GB"/>
        </a:p>
      </dgm:t>
    </dgm:pt>
    <dgm:pt modelId="{EE314F29-FCEA-4751-B72E-A2714FFE0563}" type="sibTrans" cxnId="{456532B3-CD1C-4467-BEF0-D9989D4CFF1D}">
      <dgm:prSet/>
      <dgm:spPr/>
      <dgm:t>
        <a:bodyPr/>
        <a:lstStyle/>
        <a:p>
          <a:endParaRPr lang="en-GB"/>
        </a:p>
      </dgm:t>
    </dgm:pt>
    <dgm:pt modelId="{5F562F4C-F1CE-4E6A-91D9-7FB116ACD09B}" type="pres">
      <dgm:prSet presAssocID="{B98448DE-1EB1-4593-942B-14223EB08D7C}" presName="linearFlow" presStyleCnt="0">
        <dgm:presLayoutVars>
          <dgm:resizeHandles val="exact"/>
        </dgm:presLayoutVars>
      </dgm:prSet>
      <dgm:spPr/>
    </dgm:pt>
    <dgm:pt modelId="{0D4B9363-78C4-4FD1-8173-45C52241C008}" type="pres">
      <dgm:prSet presAssocID="{7D0324BD-1378-496C-A947-4C4D223EE709}" presName="node" presStyleLbl="node1" presStyleIdx="0" presStyleCnt="5" custLinFactY="23003" custLinFactNeighborX="518" custLinFactNeighborY="100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DF53880-8F9C-44B0-BB5C-F7316C14285D}" type="pres">
      <dgm:prSet presAssocID="{33DB92EC-E9BF-4542-B1AF-7171945AA34E}" presName="sibTrans" presStyleLbl="sibTrans2D1" presStyleIdx="0" presStyleCnt="4" custScaleY="229546" custLinFactNeighborX="-22761" custLinFactNeighborY="-1695"/>
      <dgm:spPr/>
      <dgm:t>
        <a:bodyPr/>
        <a:lstStyle/>
        <a:p>
          <a:endParaRPr lang="en-GB"/>
        </a:p>
      </dgm:t>
    </dgm:pt>
    <dgm:pt modelId="{C6D0C295-6B65-4ECA-A3DF-4D49EB6C16CE}" type="pres">
      <dgm:prSet presAssocID="{33DB92EC-E9BF-4542-B1AF-7171945AA34E}" presName="connectorText" presStyleLbl="sibTrans2D1" presStyleIdx="0" presStyleCnt="4"/>
      <dgm:spPr/>
      <dgm:t>
        <a:bodyPr/>
        <a:lstStyle/>
        <a:p>
          <a:endParaRPr lang="en-GB"/>
        </a:p>
      </dgm:t>
    </dgm:pt>
    <dgm:pt modelId="{2A6F31F8-7590-45C4-9E38-F0871E01D57E}" type="pres">
      <dgm:prSet presAssocID="{058D9910-610A-466D-8D24-1E990CB2CF16}" presName="node" presStyleLbl="node1" presStyleIdx="1" presStyleCnt="5" custLinFactNeighborX="518" custLinFactNeighborY="1563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61B16AC-014B-47E3-B9E7-7A373E1C62F4}" type="pres">
      <dgm:prSet presAssocID="{DFBCF803-56DE-4AB0-928C-ACCF87C66ECD}" presName="sibTrans" presStyleLbl="sibTrans2D1" presStyleIdx="1" presStyleCnt="4"/>
      <dgm:spPr/>
      <dgm:t>
        <a:bodyPr/>
        <a:lstStyle/>
        <a:p>
          <a:endParaRPr lang="en-GB"/>
        </a:p>
      </dgm:t>
    </dgm:pt>
    <dgm:pt modelId="{92AD1CD6-573F-4A96-84F2-96F658DAF4EB}" type="pres">
      <dgm:prSet presAssocID="{DFBCF803-56DE-4AB0-928C-ACCF87C66ECD}" presName="connectorText" presStyleLbl="sibTrans2D1" presStyleIdx="1" presStyleCnt="4"/>
      <dgm:spPr/>
      <dgm:t>
        <a:bodyPr/>
        <a:lstStyle/>
        <a:p>
          <a:endParaRPr lang="en-GB"/>
        </a:p>
      </dgm:t>
    </dgm:pt>
    <dgm:pt modelId="{125BE4A1-2964-442A-B340-CEE133ED6354}" type="pres">
      <dgm:prSet presAssocID="{6328AD3B-1E22-4ADF-AB17-FBBD125AA671}" presName="node" presStyleLbl="node1" presStyleIdx="2" presStyleCnt="5" custLinFactNeighborX="-2375" custLinFactNeighborY="-4853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6BE34A-60F9-46F2-BE0D-2D4ACC7E2957}" type="pres">
      <dgm:prSet presAssocID="{EE314F29-FCEA-4751-B72E-A2714FFE0563}" presName="sibTrans" presStyleLbl="sibTrans2D1" presStyleIdx="2" presStyleCnt="4" custScaleX="113416" custLinFactNeighborX="-3729" custLinFactNeighborY="17873"/>
      <dgm:spPr/>
      <dgm:t>
        <a:bodyPr/>
        <a:lstStyle/>
        <a:p>
          <a:endParaRPr lang="en-GB"/>
        </a:p>
      </dgm:t>
    </dgm:pt>
    <dgm:pt modelId="{33A4783A-B91A-4F69-9FAC-6FD576C204B2}" type="pres">
      <dgm:prSet presAssocID="{EE314F29-FCEA-4751-B72E-A2714FFE0563}" presName="connectorText" presStyleLbl="sibTrans2D1" presStyleIdx="2" presStyleCnt="4"/>
      <dgm:spPr/>
      <dgm:t>
        <a:bodyPr/>
        <a:lstStyle/>
        <a:p>
          <a:endParaRPr lang="en-GB"/>
        </a:p>
      </dgm:t>
    </dgm:pt>
    <dgm:pt modelId="{62B844AD-1086-4295-9741-50061DEF355F}" type="pres">
      <dgm:prSet presAssocID="{393C5BE4-484D-4470-9176-F7C6BD75DA00}" presName="node" presStyleLbl="node1" presStyleIdx="3" presStyleCnt="5" custScaleY="9542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17759BF-6F6E-4BCC-B333-4E1462AC7C28}" type="pres">
      <dgm:prSet presAssocID="{468E452C-73FE-4063-822D-D4805E5C7ADD}" presName="sibTrans" presStyleLbl="sibTrans2D1" presStyleIdx="3" presStyleCnt="4"/>
      <dgm:spPr/>
      <dgm:t>
        <a:bodyPr/>
        <a:lstStyle/>
        <a:p>
          <a:endParaRPr lang="en-GB"/>
        </a:p>
      </dgm:t>
    </dgm:pt>
    <dgm:pt modelId="{78A72AD1-2346-4343-80EA-D2364D9B091D}" type="pres">
      <dgm:prSet presAssocID="{468E452C-73FE-4063-822D-D4805E5C7ADD}" presName="connectorText" presStyleLbl="sibTrans2D1" presStyleIdx="3" presStyleCnt="4"/>
      <dgm:spPr/>
      <dgm:t>
        <a:bodyPr/>
        <a:lstStyle/>
        <a:p>
          <a:endParaRPr lang="en-GB"/>
        </a:p>
      </dgm:t>
    </dgm:pt>
    <dgm:pt modelId="{416E4BDF-A31A-4A0D-9B77-EB964D74DCF9}" type="pres">
      <dgm:prSet presAssocID="{2C556C7A-7EC3-4AD6-A697-D1AABF30B592}" presName="node" presStyleLbl="node1" presStyleIdx="4" presStyleCnt="5" custScaleY="66539" custLinFactNeighborX="1811" custLinFactNeighborY="701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42ED0265-0445-43F6-B506-AC2409272396}" type="presOf" srcId="{468E452C-73FE-4063-822D-D4805E5C7ADD}" destId="{817759BF-6F6E-4BCC-B333-4E1462AC7C28}" srcOrd="0" destOrd="0" presId="urn:microsoft.com/office/officeart/2005/8/layout/process2"/>
    <dgm:cxn modelId="{AEAE4BF7-FEF9-4AF9-99D3-2B8D92F50136}" type="presOf" srcId="{B98448DE-1EB1-4593-942B-14223EB08D7C}" destId="{5F562F4C-F1CE-4E6A-91D9-7FB116ACD09B}" srcOrd="0" destOrd="0" presId="urn:microsoft.com/office/officeart/2005/8/layout/process2"/>
    <dgm:cxn modelId="{6EAD6AE7-ECC0-4FD8-BED8-E9D64607D008}" type="presOf" srcId="{DFBCF803-56DE-4AB0-928C-ACCF87C66ECD}" destId="{92AD1CD6-573F-4A96-84F2-96F658DAF4EB}" srcOrd="1" destOrd="0" presId="urn:microsoft.com/office/officeart/2005/8/layout/process2"/>
    <dgm:cxn modelId="{66D77BFA-F4E9-4E1B-8715-CBFC1641F7AE}" type="presOf" srcId="{6328AD3B-1E22-4ADF-AB17-FBBD125AA671}" destId="{125BE4A1-2964-442A-B340-CEE133ED6354}" srcOrd="0" destOrd="0" presId="urn:microsoft.com/office/officeart/2005/8/layout/process2"/>
    <dgm:cxn modelId="{DC53FCB0-9C51-4DC3-AF75-2B456FFAC6D8}" type="presOf" srcId="{468E452C-73FE-4063-822D-D4805E5C7ADD}" destId="{78A72AD1-2346-4343-80EA-D2364D9B091D}" srcOrd="1" destOrd="0" presId="urn:microsoft.com/office/officeart/2005/8/layout/process2"/>
    <dgm:cxn modelId="{42530AB6-15FA-4C92-A816-6D7991C65746}" type="presOf" srcId="{EE314F29-FCEA-4751-B72E-A2714FFE0563}" destId="{8B6BE34A-60F9-46F2-BE0D-2D4ACC7E2957}" srcOrd="0" destOrd="0" presId="urn:microsoft.com/office/officeart/2005/8/layout/process2"/>
    <dgm:cxn modelId="{277D490E-9397-41C8-AC58-E132A2FBA2D8}" type="presOf" srcId="{7D0324BD-1378-496C-A947-4C4D223EE709}" destId="{0D4B9363-78C4-4FD1-8173-45C52241C008}" srcOrd="0" destOrd="0" presId="urn:microsoft.com/office/officeart/2005/8/layout/process2"/>
    <dgm:cxn modelId="{589102B8-F579-4C4E-98F4-6578687021B9}" type="presOf" srcId="{33DB92EC-E9BF-4542-B1AF-7171945AA34E}" destId="{C6D0C295-6B65-4ECA-A3DF-4D49EB6C16CE}" srcOrd="1" destOrd="0" presId="urn:microsoft.com/office/officeart/2005/8/layout/process2"/>
    <dgm:cxn modelId="{A0977F7F-8745-4AF7-8564-263DEBA6D730}" srcId="{B98448DE-1EB1-4593-942B-14223EB08D7C}" destId="{7D0324BD-1378-496C-A947-4C4D223EE709}" srcOrd="0" destOrd="0" parTransId="{E8A7C16A-7123-483C-94B6-03687A23DD8D}" sibTransId="{33DB92EC-E9BF-4542-B1AF-7171945AA34E}"/>
    <dgm:cxn modelId="{F126D9A1-EB87-4AEC-BFDB-687335FEAF41}" type="presOf" srcId="{058D9910-610A-466D-8D24-1E990CB2CF16}" destId="{2A6F31F8-7590-45C4-9E38-F0871E01D57E}" srcOrd="0" destOrd="0" presId="urn:microsoft.com/office/officeart/2005/8/layout/process2"/>
    <dgm:cxn modelId="{456532B3-CD1C-4467-BEF0-D9989D4CFF1D}" srcId="{B98448DE-1EB1-4593-942B-14223EB08D7C}" destId="{6328AD3B-1E22-4ADF-AB17-FBBD125AA671}" srcOrd="2" destOrd="0" parTransId="{96783053-EA52-4243-A2A3-17A3867EEB00}" sibTransId="{EE314F29-FCEA-4751-B72E-A2714FFE0563}"/>
    <dgm:cxn modelId="{E3E9093B-D45C-4BB3-8C5C-2C3EE79EFCE5}" type="presOf" srcId="{2C556C7A-7EC3-4AD6-A697-D1AABF30B592}" destId="{416E4BDF-A31A-4A0D-9B77-EB964D74DCF9}" srcOrd="0" destOrd="0" presId="urn:microsoft.com/office/officeart/2005/8/layout/process2"/>
    <dgm:cxn modelId="{1739AE15-96FB-47FD-955E-309072F55F92}" srcId="{B98448DE-1EB1-4593-942B-14223EB08D7C}" destId="{058D9910-610A-466D-8D24-1E990CB2CF16}" srcOrd="1" destOrd="0" parTransId="{D3E31290-791E-426F-857B-14B509EBFB64}" sibTransId="{DFBCF803-56DE-4AB0-928C-ACCF87C66ECD}"/>
    <dgm:cxn modelId="{62056A5F-977A-4AA4-91AC-04B1E0F87AAB}" type="presOf" srcId="{DFBCF803-56DE-4AB0-928C-ACCF87C66ECD}" destId="{F61B16AC-014B-47E3-B9E7-7A373E1C62F4}" srcOrd="0" destOrd="0" presId="urn:microsoft.com/office/officeart/2005/8/layout/process2"/>
    <dgm:cxn modelId="{4644A3CF-3C0B-44E9-83B9-D50F5ADBD04F}" type="presOf" srcId="{EE314F29-FCEA-4751-B72E-A2714FFE0563}" destId="{33A4783A-B91A-4F69-9FAC-6FD576C204B2}" srcOrd="1" destOrd="0" presId="urn:microsoft.com/office/officeart/2005/8/layout/process2"/>
    <dgm:cxn modelId="{072A37ED-FBB9-4F63-9500-4C013E0FE132}" type="presOf" srcId="{33DB92EC-E9BF-4542-B1AF-7171945AA34E}" destId="{8DF53880-8F9C-44B0-BB5C-F7316C14285D}" srcOrd="0" destOrd="0" presId="urn:microsoft.com/office/officeart/2005/8/layout/process2"/>
    <dgm:cxn modelId="{F74FF51B-916D-437D-9143-F90E8F7F291A}" srcId="{B98448DE-1EB1-4593-942B-14223EB08D7C}" destId="{393C5BE4-484D-4470-9176-F7C6BD75DA00}" srcOrd="3" destOrd="0" parTransId="{7D610828-BB4D-4131-A6CD-E8E5A16EA2F6}" sibTransId="{468E452C-73FE-4063-822D-D4805E5C7ADD}"/>
    <dgm:cxn modelId="{279AA468-87E1-4917-8C9A-A9D6533B665C}" srcId="{B98448DE-1EB1-4593-942B-14223EB08D7C}" destId="{2C556C7A-7EC3-4AD6-A697-D1AABF30B592}" srcOrd="4" destOrd="0" parTransId="{421B7D44-D54B-437E-88A3-73B57FC81BD0}" sibTransId="{5744FC32-EA28-400D-8131-C8C60225431B}"/>
    <dgm:cxn modelId="{A00B0905-8878-4C48-9B53-CC9448328094}" type="presOf" srcId="{393C5BE4-484D-4470-9176-F7C6BD75DA00}" destId="{62B844AD-1086-4295-9741-50061DEF355F}" srcOrd="0" destOrd="0" presId="urn:microsoft.com/office/officeart/2005/8/layout/process2"/>
    <dgm:cxn modelId="{932B1403-A136-432F-BCF0-E2C79F7A6E27}" type="presParOf" srcId="{5F562F4C-F1CE-4E6A-91D9-7FB116ACD09B}" destId="{0D4B9363-78C4-4FD1-8173-45C52241C008}" srcOrd="0" destOrd="0" presId="urn:microsoft.com/office/officeart/2005/8/layout/process2"/>
    <dgm:cxn modelId="{70693650-61FE-4466-BE43-82B5414A20BD}" type="presParOf" srcId="{5F562F4C-F1CE-4E6A-91D9-7FB116ACD09B}" destId="{8DF53880-8F9C-44B0-BB5C-F7316C14285D}" srcOrd="1" destOrd="0" presId="urn:microsoft.com/office/officeart/2005/8/layout/process2"/>
    <dgm:cxn modelId="{F4219EF8-1189-49BB-9DE7-ADD1F7134639}" type="presParOf" srcId="{8DF53880-8F9C-44B0-BB5C-F7316C14285D}" destId="{C6D0C295-6B65-4ECA-A3DF-4D49EB6C16CE}" srcOrd="0" destOrd="0" presId="urn:microsoft.com/office/officeart/2005/8/layout/process2"/>
    <dgm:cxn modelId="{A3F76939-7610-44F1-978E-DC4EB99A5872}" type="presParOf" srcId="{5F562F4C-F1CE-4E6A-91D9-7FB116ACD09B}" destId="{2A6F31F8-7590-45C4-9E38-F0871E01D57E}" srcOrd="2" destOrd="0" presId="urn:microsoft.com/office/officeart/2005/8/layout/process2"/>
    <dgm:cxn modelId="{0A0EBC68-4282-4E6D-B8FE-759633BA3603}" type="presParOf" srcId="{5F562F4C-F1CE-4E6A-91D9-7FB116ACD09B}" destId="{F61B16AC-014B-47E3-B9E7-7A373E1C62F4}" srcOrd="3" destOrd="0" presId="urn:microsoft.com/office/officeart/2005/8/layout/process2"/>
    <dgm:cxn modelId="{B7E6C978-D2C8-4E2A-93EA-571875790FFC}" type="presParOf" srcId="{F61B16AC-014B-47E3-B9E7-7A373E1C62F4}" destId="{92AD1CD6-573F-4A96-84F2-96F658DAF4EB}" srcOrd="0" destOrd="0" presId="urn:microsoft.com/office/officeart/2005/8/layout/process2"/>
    <dgm:cxn modelId="{EEFE8FFA-F0D1-4F08-8E22-8FA5FCBA69EE}" type="presParOf" srcId="{5F562F4C-F1CE-4E6A-91D9-7FB116ACD09B}" destId="{125BE4A1-2964-442A-B340-CEE133ED6354}" srcOrd="4" destOrd="0" presId="urn:microsoft.com/office/officeart/2005/8/layout/process2"/>
    <dgm:cxn modelId="{4AABA481-05FF-4F64-A828-1644728E8245}" type="presParOf" srcId="{5F562F4C-F1CE-4E6A-91D9-7FB116ACD09B}" destId="{8B6BE34A-60F9-46F2-BE0D-2D4ACC7E2957}" srcOrd="5" destOrd="0" presId="urn:microsoft.com/office/officeart/2005/8/layout/process2"/>
    <dgm:cxn modelId="{EB3D089B-844A-4A48-926B-7415AAC50D38}" type="presParOf" srcId="{8B6BE34A-60F9-46F2-BE0D-2D4ACC7E2957}" destId="{33A4783A-B91A-4F69-9FAC-6FD576C204B2}" srcOrd="0" destOrd="0" presId="urn:microsoft.com/office/officeart/2005/8/layout/process2"/>
    <dgm:cxn modelId="{220D626A-59C9-49F4-8EC9-3165C2B9E260}" type="presParOf" srcId="{5F562F4C-F1CE-4E6A-91D9-7FB116ACD09B}" destId="{62B844AD-1086-4295-9741-50061DEF355F}" srcOrd="6" destOrd="0" presId="urn:microsoft.com/office/officeart/2005/8/layout/process2"/>
    <dgm:cxn modelId="{2347B61D-4756-4127-89E2-202869832835}" type="presParOf" srcId="{5F562F4C-F1CE-4E6A-91D9-7FB116ACD09B}" destId="{817759BF-6F6E-4BCC-B333-4E1462AC7C28}" srcOrd="7" destOrd="0" presId="urn:microsoft.com/office/officeart/2005/8/layout/process2"/>
    <dgm:cxn modelId="{2D788826-78DB-4FDF-BCC3-1E6BC2B26B77}" type="presParOf" srcId="{817759BF-6F6E-4BCC-B333-4E1462AC7C28}" destId="{78A72AD1-2346-4343-80EA-D2364D9B091D}" srcOrd="0" destOrd="0" presId="urn:microsoft.com/office/officeart/2005/8/layout/process2"/>
    <dgm:cxn modelId="{61C4D8D7-B9D5-43CA-85A5-EE6F3C1CEF16}" type="presParOf" srcId="{5F562F4C-F1CE-4E6A-91D9-7FB116ACD09B}" destId="{416E4BDF-A31A-4A0D-9B77-EB964D74DCF9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B9363-78C4-4FD1-8173-45C52241C008}">
      <dsp:nvSpPr>
        <dsp:cNvPr id="0" name=""/>
        <dsp:cNvSpPr/>
      </dsp:nvSpPr>
      <dsp:spPr>
        <a:xfrm>
          <a:off x="0" y="458340"/>
          <a:ext cx="3252140" cy="100697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(1)</a:t>
          </a:r>
          <a:r>
            <a:rPr lang="en-US" sz="2400" kern="1200" dirty="0" err="1" smtClean="0"/>
            <a:t>Triển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khai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các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hoạt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động</a:t>
          </a:r>
          <a:endParaRPr lang="en-GB" sz="2000" kern="1200" dirty="0"/>
        </a:p>
      </dsp:txBody>
      <dsp:txXfrm>
        <a:off x="29493" y="487833"/>
        <a:ext cx="3193154" cy="947988"/>
      </dsp:txXfrm>
    </dsp:sp>
    <dsp:sp modelId="{8DF53880-8F9C-44B0-BB5C-F7316C14285D}">
      <dsp:nvSpPr>
        <dsp:cNvPr id="0" name=""/>
        <dsp:cNvSpPr/>
      </dsp:nvSpPr>
      <dsp:spPr>
        <a:xfrm rot="5400000">
          <a:off x="1554449" y="1003175"/>
          <a:ext cx="98432" cy="10401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-5400000">
        <a:off x="1291617" y="1474039"/>
        <a:ext cx="624096" cy="68902"/>
      </dsp:txXfrm>
    </dsp:sp>
    <dsp:sp modelId="{2A6F31F8-7590-45C4-9E38-F0871E01D57E}">
      <dsp:nvSpPr>
        <dsp:cNvPr id="0" name=""/>
        <dsp:cNvSpPr/>
      </dsp:nvSpPr>
      <dsp:spPr>
        <a:xfrm>
          <a:off x="0" y="1596557"/>
          <a:ext cx="3252140" cy="100697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(2) Chia </a:t>
          </a:r>
          <a:r>
            <a:rPr lang="en-US" sz="2400" kern="1200" dirty="0" err="1" smtClean="0"/>
            <a:t>sẻ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kinh</a:t>
          </a:r>
          <a:r>
            <a:rPr lang="en-US" sz="2400" kern="1200" dirty="0" smtClean="0"/>
            <a:t>  </a:t>
          </a:r>
          <a:r>
            <a:rPr lang="en-US" sz="2400" kern="1200" dirty="0" err="1" smtClean="0"/>
            <a:t>nghiệm</a:t>
          </a:r>
          <a:endParaRPr lang="en-GB" sz="2400" kern="1200" dirty="0"/>
        </a:p>
      </dsp:txBody>
      <dsp:txXfrm>
        <a:off x="29493" y="1626050"/>
        <a:ext cx="3193154" cy="947988"/>
      </dsp:txXfrm>
    </dsp:sp>
    <dsp:sp modelId="{F61B16AC-014B-47E3-B9E7-7A373E1C62F4}">
      <dsp:nvSpPr>
        <dsp:cNvPr id="0" name=""/>
        <dsp:cNvSpPr/>
      </dsp:nvSpPr>
      <dsp:spPr>
        <a:xfrm rot="5400000">
          <a:off x="1558420" y="2467162"/>
          <a:ext cx="135299" cy="4531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00" kern="1200"/>
        </a:p>
      </dsp:txBody>
      <dsp:txXfrm rot="-5400000">
        <a:off x="1490129" y="2626081"/>
        <a:ext cx="271882" cy="94709"/>
      </dsp:txXfrm>
    </dsp:sp>
    <dsp:sp modelId="{125BE4A1-2964-442A-B340-CEE133ED6354}">
      <dsp:nvSpPr>
        <dsp:cNvPr id="0" name=""/>
        <dsp:cNvSpPr/>
      </dsp:nvSpPr>
      <dsp:spPr>
        <a:xfrm>
          <a:off x="0" y="2783931"/>
          <a:ext cx="3252140" cy="100697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(3)</a:t>
          </a:r>
          <a:r>
            <a:rPr lang="en-US" sz="2800" kern="1200" dirty="0" err="1" smtClean="0"/>
            <a:t>Hỗ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trợ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tại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đơn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vị</a:t>
          </a:r>
          <a:endParaRPr lang="en-GB" sz="2800" kern="1200" dirty="0"/>
        </a:p>
      </dsp:txBody>
      <dsp:txXfrm>
        <a:off x="29493" y="2813424"/>
        <a:ext cx="3193154" cy="947988"/>
      </dsp:txXfrm>
    </dsp:sp>
    <dsp:sp modelId="{8B6BE34A-60F9-46F2-BE0D-2D4ACC7E2957}">
      <dsp:nvSpPr>
        <dsp:cNvPr id="0" name=""/>
        <dsp:cNvSpPr/>
      </dsp:nvSpPr>
      <dsp:spPr>
        <a:xfrm rot="5400000">
          <a:off x="1287088" y="4019247"/>
          <a:ext cx="636131" cy="4531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500" kern="1200"/>
        </a:p>
      </dsp:txBody>
      <dsp:txXfrm rot="-5400000">
        <a:off x="1469213" y="3927751"/>
        <a:ext cx="271882" cy="500190"/>
      </dsp:txXfrm>
    </dsp:sp>
    <dsp:sp modelId="{62B844AD-1086-4295-9741-50061DEF355F}">
      <dsp:nvSpPr>
        <dsp:cNvPr id="0" name=""/>
        <dsp:cNvSpPr/>
      </dsp:nvSpPr>
      <dsp:spPr>
        <a:xfrm>
          <a:off x="0" y="4538749"/>
          <a:ext cx="3252140" cy="96094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(4)</a:t>
          </a:r>
          <a:r>
            <a:rPr lang="en-US" sz="1800" kern="1200" dirty="0" err="1" smtClean="0"/>
            <a:t>Đánh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giá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rút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bài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học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kinh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nghiệm</a:t>
          </a:r>
          <a:r>
            <a:rPr lang="en-US" sz="1800" kern="1200" dirty="0" smtClean="0"/>
            <a:t>. </a:t>
          </a:r>
          <a:r>
            <a:rPr lang="en-US" sz="1800" kern="1200" dirty="0" err="1" smtClean="0">
              <a:solidFill>
                <a:schemeClr val="accent1">
                  <a:lumMod val="75000"/>
                </a:schemeClr>
              </a:solidFill>
            </a:rPr>
            <a:t>Câu</a:t>
          </a:r>
          <a:r>
            <a:rPr lang="en-US" sz="1800" kern="1200" dirty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800" kern="1200" dirty="0" err="1" smtClean="0">
              <a:solidFill>
                <a:schemeClr val="accent1">
                  <a:lumMod val="75000"/>
                </a:schemeClr>
              </a:solidFill>
            </a:rPr>
            <a:t>chuyện</a:t>
          </a:r>
          <a:r>
            <a:rPr lang="en-US" sz="1800" kern="1200" dirty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800" kern="1200" dirty="0" err="1" smtClean="0">
              <a:solidFill>
                <a:schemeClr val="accent1">
                  <a:lumMod val="75000"/>
                </a:schemeClr>
              </a:solidFill>
            </a:rPr>
            <a:t>kinh</a:t>
          </a:r>
          <a:r>
            <a:rPr lang="en-US" sz="1800" kern="1200" dirty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800" kern="1200" dirty="0" err="1" smtClean="0">
              <a:solidFill>
                <a:schemeClr val="accent1">
                  <a:lumMod val="75000"/>
                </a:schemeClr>
              </a:solidFill>
            </a:rPr>
            <a:t>nghiệm</a:t>
          </a:r>
          <a:endParaRPr lang="en-GB" sz="18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28145" y="4566894"/>
        <a:ext cx="3195850" cy="904655"/>
      </dsp:txXfrm>
    </dsp:sp>
    <dsp:sp modelId="{817759BF-6F6E-4BCC-B333-4E1462AC7C28}">
      <dsp:nvSpPr>
        <dsp:cNvPr id="0" name=""/>
        <dsp:cNvSpPr/>
      </dsp:nvSpPr>
      <dsp:spPr>
        <a:xfrm rot="5400000">
          <a:off x="1434499" y="5528552"/>
          <a:ext cx="383140" cy="4531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/>
        </a:p>
      </dsp:txBody>
      <dsp:txXfrm rot="-5400000">
        <a:off x="1490128" y="5563551"/>
        <a:ext cx="271882" cy="268198"/>
      </dsp:txXfrm>
    </dsp:sp>
    <dsp:sp modelId="{416E4BDF-A31A-4A0D-9B77-EB964D74DCF9}">
      <dsp:nvSpPr>
        <dsp:cNvPr id="0" name=""/>
        <dsp:cNvSpPr/>
      </dsp:nvSpPr>
      <dsp:spPr>
        <a:xfrm>
          <a:off x="0" y="6010548"/>
          <a:ext cx="3252140" cy="6700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(5)</a:t>
          </a:r>
          <a:r>
            <a:rPr lang="en-US" sz="2800" kern="1200" dirty="0" err="1" smtClean="0"/>
            <a:t>Tổng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kết</a:t>
          </a:r>
          <a:endParaRPr lang="en-GB" sz="2800" kern="1200" dirty="0"/>
        </a:p>
      </dsp:txBody>
      <dsp:txXfrm>
        <a:off x="19625" y="6030173"/>
        <a:ext cx="3212890" cy="6307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723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447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560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834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479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229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9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930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83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438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86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6754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566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9497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6895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809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077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0C8F9BD-2F69-4D09-8B3D-92F134F87394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D44E4-B3C3-4C4F-93B4-68BFA591B4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6077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6613" y="2098431"/>
            <a:ext cx="8726709" cy="3662826"/>
          </a:xfrm>
        </p:spPr>
        <p:txBody>
          <a:bodyPr/>
          <a:lstStyle/>
          <a:p>
            <a:r>
              <a:rPr lang="en-US" sz="3600" b="1" dirty="0" smtClean="0"/>
              <a:t>“</a:t>
            </a:r>
            <a:r>
              <a:rPr lang="en-US" sz="3600" b="1" dirty="0" err="1" smtClean="0"/>
              <a:t>Cơ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sở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kinh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doanh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thông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thái</a:t>
            </a:r>
            <a:r>
              <a:rPr lang="en-US" sz="3600" b="1" dirty="0" smtClean="0"/>
              <a:t> - </a:t>
            </a:r>
            <a:r>
              <a:rPr lang="en-US" sz="3600" b="1" dirty="0" err="1" smtClean="0"/>
              <a:t>Nâng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cao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điều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kiện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làm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việc</a:t>
            </a:r>
            <a:r>
              <a:rPr lang="en-US" sz="3600" b="1" dirty="0" smtClean="0"/>
              <a:t> </a:t>
            </a:r>
            <a:r>
              <a:rPr lang="en-US" sz="3600" b="1" dirty="0" smtClean="0"/>
              <a:t>an </a:t>
            </a:r>
            <a:r>
              <a:rPr lang="en-US" sz="3600" b="1" dirty="0" err="1" smtClean="0"/>
              <a:t>toàn</a:t>
            </a:r>
            <a:r>
              <a:rPr lang="en-US" sz="3600" b="1" dirty="0" smtClean="0"/>
              <a:t>, </a:t>
            </a:r>
            <a:r>
              <a:rPr lang="en-US" sz="3600" b="1" dirty="0" err="1" smtClean="0"/>
              <a:t>sức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khỏe</a:t>
            </a:r>
            <a:r>
              <a:rPr lang="en-US" sz="3600" b="1" dirty="0" smtClean="0"/>
              <a:t>” 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Chia </a:t>
            </a:r>
            <a:r>
              <a:rPr lang="en-US" sz="3600" b="1" dirty="0" err="1" smtClean="0"/>
              <a:t>sẻ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kinh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nghiệm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và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Kết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nối</a:t>
            </a: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78922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846490" cy="1400530"/>
          </a:xfrm>
        </p:spPr>
        <p:txBody>
          <a:bodyPr/>
          <a:lstStyle/>
          <a:p>
            <a:r>
              <a:rPr lang="en-US" sz="4000" dirty="0" err="1" smtClean="0"/>
              <a:t>Trao</a:t>
            </a:r>
            <a:r>
              <a:rPr lang="en-US" sz="4000" dirty="0" smtClean="0"/>
              <a:t> </a:t>
            </a:r>
            <a:r>
              <a:rPr lang="en-US" sz="4000" dirty="0" err="1" smtClean="0"/>
              <a:t>đổi</a:t>
            </a:r>
            <a:r>
              <a:rPr lang="en-US" sz="4000" dirty="0" smtClean="0"/>
              <a:t> </a:t>
            </a:r>
            <a:r>
              <a:rPr lang="en-US" sz="4000" dirty="0" err="1" smtClean="0"/>
              <a:t>và</a:t>
            </a:r>
            <a:r>
              <a:rPr lang="en-US" sz="4000" dirty="0" smtClean="0"/>
              <a:t> chia </a:t>
            </a:r>
            <a:r>
              <a:rPr lang="en-US" sz="4000" dirty="0" err="1" smtClean="0"/>
              <a:t>sẻ</a:t>
            </a:r>
            <a:r>
              <a:rPr lang="en-US" sz="4000" dirty="0" smtClean="0"/>
              <a:t> </a:t>
            </a:r>
            <a:r>
              <a:rPr lang="en-US" sz="4000" dirty="0" err="1" smtClean="0"/>
              <a:t>kinh</a:t>
            </a:r>
            <a:r>
              <a:rPr lang="en-US" sz="4000" dirty="0" smtClean="0"/>
              <a:t> </a:t>
            </a:r>
            <a:r>
              <a:rPr lang="en-US" sz="4000" dirty="0" err="1" smtClean="0"/>
              <a:t>nghiệm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700" y="2052925"/>
            <a:ext cx="6711654" cy="2472183"/>
          </a:xfrm>
        </p:spPr>
        <p:txBody>
          <a:bodyPr>
            <a:noAutofit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en-US" sz="2400" dirty="0" smtClean="0"/>
              <a:t>Chia </a:t>
            </a:r>
            <a:r>
              <a:rPr lang="en-US" sz="2400" dirty="0" err="1" smtClean="0"/>
              <a:t>nhóm</a:t>
            </a:r>
            <a:r>
              <a:rPr lang="en-US" sz="2400" dirty="0" smtClean="0"/>
              <a:t>: </a:t>
            </a:r>
          </a:p>
          <a:p>
            <a:pPr>
              <a:spcBef>
                <a:spcPts val="1200"/>
              </a:spcBef>
            </a:pPr>
            <a:r>
              <a:rPr lang="en-US" sz="2400" dirty="0" smtClean="0"/>
              <a:t>Karaoke</a:t>
            </a:r>
          </a:p>
          <a:p>
            <a:pPr>
              <a:spcBef>
                <a:spcPts val="1200"/>
              </a:spcBef>
            </a:pPr>
            <a:r>
              <a:rPr lang="en-US" sz="2400" dirty="0" err="1" smtClean="0"/>
              <a:t>Khách</a:t>
            </a:r>
            <a:r>
              <a:rPr lang="en-US" sz="2400" dirty="0" smtClean="0"/>
              <a:t> </a:t>
            </a:r>
            <a:r>
              <a:rPr lang="en-US" sz="2400" dirty="0" err="1" smtClean="0"/>
              <a:t>sạn</a:t>
            </a:r>
            <a:r>
              <a:rPr lang="en-US" sz="2400" dirty="0" smtClean="0"/>
              <a:t>/</a:t>
            </a:r>
            <a:r>
              <a:rPr lang="en-US" sz="2400" dirty="0" err="1" smtClean="0"/>
              <a:t>Nhà</a:t>
            </a:r>
            <a:r>
              <a:rPr lang="en-US" sz="2400" dirty="0" smtClean="0"/>
              <a:t> </a:t>
            </a:r>
            <a:r>
              <a:rPr lang="en-US" sz="2400" dirty="0" err="1" smtClean="0"/>
              <a:t>nghi</a:t>
            </a:r>
            <a:endParaRPr lang="en-US" sz="2400" dirty="0" smtClean="0"/>
          </a:p>
          <a:p>
            <a:pPr>
              <a:spcBef>
                <a:spcPts val="1200"/>
              </a:spcBef>
            </a:pPr>
            <a:r>
              <a:rPr lang="en-US" sz="2400" dirty="0" err="1" smtClean="0"/>
              <a:t>Cơ</a:t>
            </a:r>
            <a:r>
              <a:rPr lang="en-US" sz="2400" dirty="0" smtClean="0"/>
              <a:t> </a:t>
            </a:r>
            <a:r>
              <a:rPr lang="en-US" sz="2400" dirty="0" err="1" smtClean="0"/>
              <a:t>sở</a:t>
            </a:r>
            <a:r>
              <a:rPr lang="en-US" sz="2400" dirty="0" smtClean="0"/>
              <a:t> </a:t>
            </a:r>
            <a:r>
              <a:rPr lang="en-US" sz="2400" dirty="0" err="1" smtClean="0"/>
              <a:t>Mát-xa</a:t>
            </a:r>
            <a:endParaRPr lang="en-US" sz="2400" dirty="0" smtClean="0"/>
          </a:p>
          <a:p>
            <a:pPr>
              <a:spcBef>
                <a:spcPts val="1200"/>
              </a:spcBef>
            </a:pPr>
            <a:r>
              <a:rPr lang="en-US" sz="2400" dirty="0" err="1" smtClean="0"/>
              <a:t>Cà</a:t>
            </a:r>
            <a:r>
              <a:rPr lang="en-US" sz="2400" dirty="0" smtClean="0"/>
              <a:t> </a:t>
            </a:r>
            <a:r>
              <a:rPr lang="en-US" sz="2400" dirty="0" err="1" smtClean="0"/>
              <a:t>phê</a:t>
            </a:r>
            <a:r>
              <a:rPr lang="en-US" sz="2400" dirty="0" smtClean="0"/>
              <a:t> </a:t>
            </a:r>
            <a:r>
              <a:rPr lang="en-US" sz="2400" dirty="0" err="1" smtClean="0"/>
              <a:t>đèn</a:t>
            </a:r>
            <a:r>
              <a:rPr lang="en-US" sz="2400" dirty="0" smtClean="0"/>
              <a:t> </a:t>
            </a:r>
            <a:r>
              <a:rPr lang="en-US" sz="2400" dirty="0" err="1" smtClean="0"/>
              <a:t>mờ</a:t>
            </a:r>
            <a:endParaRPr lang="en-US" sz="2400" dirty="0" smtClean="0"/>
          </a:p>
          <a:p>
            <a:pPr>
              <a:spcBef>
                <a:spcPts val="1200"/>
              </a:spcBef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74133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974" y="171364"/>
            <a:ext cx="7055380" cy="766482"/>
          </a:xfrm>
        </p:spPr>
        <p:txBody>
          <a:bodyPr/>
          <a:lstStyle/>
          <a:p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thảo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973" y="1513664"/>
            <a:ext cx="8003535" cy="4195481"/>
          </a:xfrm>
        </p:spPr>
        <p:txBody>
          <a:bodyPr>
            <a:normAutofit/>
          </a:bodyPr>
          <a:lstStyle/>
          <a:p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Tuyển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dụng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quản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lý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nhân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viên</a:t>
            </a:r>
            <a:endParaRPr lang="en-US" sz="32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An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toàn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vệ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sinh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ở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cơ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sở</a:t>
            </a:r>
            <a:endParaRPr lang="en-US" sz="32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Quản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lý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Rủi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ro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Bạo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lực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Sức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khỏe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dịch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vụ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y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tế</a:t>
            </a:r>
            <a:endParaRPr lang="en-US" sz="32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Xây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dựng</a:t>
            </a:r>
            <a:r>
              <a:rPr lang="en-US" sz="32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Quy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định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nơi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làm</a:t>
            </a:r>
            <a:r>
              <a:rPr lang="en-US" sz="3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việc</a:t>
            </a:r>
            <a:endParaRPr lang="en-US" sz="32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GB"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120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608" y="288595"/>
            <a:ext cx="7055380" cy="1400530"/>
          </a:xfrm>
        </p:spPr>
        <p:txBody>
          <a:bodyPr/>
          <a:lstStyle/>
          <a:p>
            <a:r>
              <a:rPr lang="en-US" b="1" dirty="0" err="1" smtClean="0"/>
              <a:t>Câu</a:t>
            </a:r>
            <a:r>
              <a:rPr lang="en-US" b="1" dirty="0" smtClean="0"/>
              <a:t> </a:t>
            </a:r>
            <a:r>
              <a:rPr lang="en-US" b="1" dirty="0" err="1" smtClean="0"/>
              <a:t>hỏi</a:t>
            </a:r>
            <a:r>
              <a:rPr lang="en-US" b="1" dirty="0" smtClean="0"/>
              <a:t> </a:t>
            </a:r>
            <a:r>
              <a:rPr lang="en-US" b="1" dirty="0" err="1" smtClean="0"/>
              <a:t>thảo</a:t>
            </a:r>
            <a:r>
              <a:rPr lang="en-US" b="1" dirty="0" smtClean="0"/>
              <a:t> </a:t>
            </a:r>
            <a:r>
              <a:rPr lang="en-US" b="1" dirty="0" err="1" smtClean="0"/>
              <a:t>luận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608" y="1548833"/>
            <a:ext cx="8667992" cy="4605781"/>
          </a:xfrm>
        </p:spPr>
        <p:txBody>
          <a:bodyPr>
            <a:noAutofit/>
          </a:bodyPr>
          <a:lstStyle/>
          <a:p>
            <a:pPr marL="360000" indent="-360000">
              <a:spcBef>
                <a:spcPts val="1800"/>
              </a:spcBef>
            </a:pP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Trong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thời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gian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vừa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qua,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cơ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sở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đã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thực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hiện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được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hoạt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động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nào</a:t>
            </a:r>
            <a:r>
              <a:rPr lang="en-US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để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cải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thiện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điều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kiện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làm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việc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ở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cơ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sở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? (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nếu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chưa</a:t>
            </a:r>
            <a:r>
              <a:rPr lang="en-US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làm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thì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vì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sao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?</a:t>
            </a:r>
          </a:p>
          <a:p>
            <a:pPr marL="360000" indent="-360000">
              <a:spcBef>
                <a:spcPts val="1800"/>
              </a:spcBef>
            </a:pP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Việc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đó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mang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lại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lợi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ích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gì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? (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lợi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ích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cho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cơ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sở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cho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người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lao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động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cho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khách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hàng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marL="360000" indent="-360000">
              <a:spcBef>
                <a:spcPts val="1800"/>
              </a:spcBef>
            </a:pP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Khó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khăn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trong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quá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trình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thực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hiện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và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cách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khắc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phực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đã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thực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hiện</a:t>
            </a:r>
            <a:r>
              <a:rPr lang="en-US" sz="2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? </a:t>
            </a:r>
            <a:endParaRPr lang="en-GB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679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thảo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699" y="2052925"/>
            <a:ext cx="7917715" cy="4195481"/>
          </a:xfrm>
        </p:spPr>
        <p:txBody>
          <a:bodyPr/>
          <a:lstStyle/>
          <a:p>
            <a:r>
              <a:rPr lang="en-US" dirty="0" smtClean="0"/>
              <a:t>Chia </a:t>
            </a:r>
            <a:r>
              <a:rPr lang="en-US" dirty="0" err="1" smtClean="0"/>
              <a:t>nhóm</a:t>
            </a:r>
            <a:endParaRPr lang="en-US" dirty="0" smtClean="0"/>
          </a:p>
          <a:p>
            <a:r>
              <a:rPr lang="en-US" dirty="0" err="1" smtClean="0"/>
              <a:t>Thảo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từng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endParaRPr lang="en-US" dirty="0" smtClean="0"/>
          </a:p>
          <a:p>
            <a:r>
              <a:rPr lang="en-US" dirty="0" err="1" smtClean="0"/>
              <a:t>Ghi</a:t>
            </a:r>
            <a:r>
              <a:rPr lang="en-US" dirty="0" smtClean="0"/>
              <a:t> ý </a:t>
            </a:r>
            <a:r>
              <a:rPr lang="en-US" dirty="0" err="1" smtClean="0"/>
              <a:t>thảo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giấy</a:t>
            </a:r>
            <a:r>
              <a:rPr lang="en-US" dirty="0" smtClean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, </a:t>
            </a:r>
            <a:r>
              <a:rPr lang="en-US" dirty="0" err="1" smtClean="0"/>
              <a:t>dán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</a:t>
            </a:r>
            <a:r>
              <a:rPr lang="en-US" dirty="0" err="1" smtClean="0"/>
              <a:t>giấy</a:t>
            </a:r>
            <a:r>
              <a:rPr lang="en-US" dirty="0" smtClean="0"/>
              <a:t> </a:t>
            </a:r>
            <a:r>
              <a:rPr lang="en-US" dirty="0" err="1" smtClean="0"/>
              <a:t>trắng</a:t>
            </a:r>
            <a:r>
              <a:rPr lang="en-US" dirty="0" smtClean="0"/>
              <a:t> A0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990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523" y="1793631"/>
            <a:ext cx="8147537" cy="35286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1. </a:t>
            </a:r>
            <a:r>
              <a:rPr lang="en-US" sz="6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Tuyển</a:t>
            </a:r>
            <a:r>
              <a:rPr lang="en-US" sz="6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dụng</a:t>
            </a:r>
            <a:r>
              <a:rPr lang="en-US" sz="6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US" sz="6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quản</a:t>
            </a:r>
            <a:r>
              <a:rPr lang="en-US" sz="6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lý</a:t>
            </a:r>
            <a:r>
              <a:rPr lang="en-US" sz="6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nhân</a:t>
            </a:r>
            <a:r>
              <a:rPr lang="en-US" sz="6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viên</a:t>
            </a:r>
            <a:endParaRPr lang="en-US" sz="60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733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973" y="1513664"/>
            <a:ext cx="8003535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7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2.An </a:t>
            </a:r>
            <a:r>
              <a:rPr lang="en-US" sz="7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toàn</a:t>
            </a:r>
            <a:r>
              <a:rPr lang="en-US" sz="7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US" sz="7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vệ</a:t>
            </a:r>
            <a:r>
              <a:rPr lang="en-US" sz="7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7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sinh</a:t>
            </a:r>
            <a:r>
              <a:rPr lang="en-US" sz="7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ở </a:t>
            </a:r>
            <a:r>
              <a:rPr lang="en-US" sz="7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cơ</a:t>
            </a:r>
            <a:r>
              <a:rPr lang="en-US" sz="7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7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sở</a:t>
            </a:r>
            <a:endParaRPr lang="en-US" sz="72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800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973" y="1513664"/>
            <a:ext cx="8003535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3.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Quản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lý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vấn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đề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Bạo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lực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endParaRPr lang="en-GB" sz="6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236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973" y="1513664"/>
            <a:ext cx="8003535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>
                <a:latin typeface="Courier New" panose="02070309020205020404" pitchFamily="49" charset="0"/>
                <a:cs typeface="Courier New" panose="02070309020205020404" pitchFamily="49" charset="0"/>
              </a:rPr>
              <a:t>4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.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Sức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khỏe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dịch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vụ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y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tế</a:t>
            </a:r>
            <a:endParaRPr lang="en-GB" sz="6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638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954" y="1595725"/>
            <a:ext cx="8874369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5.Xây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dựng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qui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định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nơi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làm</a:t>
            </a:r>
            <a:r>
              <a:rPr lang="en-US" sz="6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6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việc</a:t>
            </a:r>
            <a:endParaRPr lang="en-GB" sz="6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80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572082"/>
              </p:ext>
            </p:extLst>
          </p:nvPr>
        </p:nvGraphicFramePr>
        <p:xfrm>
          <a:off x="339968" y="984738"/>
          <a:ext cx="8370280" cy="46750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2570"/>
                <a:gridCol w="2092570"/>
                <a:gridCol w="2092570"/>
                <a:gridCol w="2092570"/>
              </a:tblGrid>
              <a:tr h="63750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 smtClean="0">
                          <a:solidFill>
                            <a:srgbClr val="FFC000"/>
                          </a:solidFill>
                        </a:rPr>
                        <a:t>Đã</a:t>
                      </a:r>
                      <a:r>
                        <a:rPr lang="en-US" b="1" baseline="0" dirty="0" smtClean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US" b="1" baseline="0" dirty="0" err="1" smtClean="0">
                          <a:solidFill>
                            <a:srgbClr val="FFC000"/>
                          </a:solidFill>
                        </a:rPr>
                        <a:t>làm</a:t>
                      </a:r>
                      <a:endParaRPr lang="en-GB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 smtClean="0">
                          <a:solidFill>
                            <a:srgbClr val="FFC000"/>
                          </a:solidFill>
                        </a:rPr>
                        <a:t>Lợi</a:t>
                      </a:r>
                      <a:r>
                        <a:rPr lang="en-US" b="1" baseline="0" dirty="0" smtClean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US" b="1" baseline="0" dirty="0" err="1" smtClean="0">
                          <a:solidFill>
                            <a:srgbClr val="FFC000"/>
                          </a:solidFill>
                        </a:rPr>
                        <a:t>ích</a:t>
                      </a:r>
                      <a:endParaRPr lang="en-GB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 smtClean="0">
                          <a:solidFill>
                            <a:srgbClr val="FFC000"/>
                          </a:solidFill>
                        </a:rPr>
                        <a:t>Khó</a:t>
                      </a:r>
                      <a:r>
                        <a:rPr lang="en-US" b="1" baseline="0" dirty="0" smtClean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US" b="1" baseline="0" dirty="0" err="1" smtClean="0">
                          <a:solidFill>
                            <a:srgbClr val="FFC000"/>
                          </a:solidFill>
                        </a:rPr>
                        <a:t>khăn</a:t>
                      </a:r>
                      <a:endParaRPr lang="en-GB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34294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Nhân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viên</a:t>
                      </a:r>
                      <a:endParaRPr lang="en-US" baseline="0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34294">
                <a:tc>
                  <a:txBody>
                    <a:bodyPr/>
                    <a:lstStyle/>
                    <a:p>
                      <a:r>
                        <a:rPr lang="en-US" dirty="0" smtClean="0"/>
                        <a:t>An </a:t>
                      </a:r>
                      <a:r>
                        <a:rPr lang="en-US" dirty="0" err="1" smtClean="0"/>
                        <a:t>toàn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Vệ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sinh</a:t>
                      </a:r>
                      <a:endParaRPr lang="en-US" baseline="0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34294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Bạo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lực</a:t>
                      </a:r>
                      <a:endParaRPr lang="en-US" baseline="0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34294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Sức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khỏe</a:t>
                      </a:r>
                      <a:r>
                        <a:rPr lang="en-US" baseline="0" dirty="0" smtClean="0"/>
                        <a:t>, y </a:t>
                      </a:r>
                      <a:r>
                        <a:rPr lang="en-US" baseline="0" dirty="0" err="1" smtClean="0"/>
                        <a:t>tế</a:t>
                      </a:r>
                      <a:endParaRPr lang="en-US" baseline="0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00348">
                <a:tc>
                  <a:txBody>
                    <a:bodyPr/>
                    <a:lstStyle/>
                    <a:p>
                      <a:r>
                        <a:rPr lang="en-US" dirty="0" smtClean="0"/>
                        <a:t>Qui </a:t>
                      </a:r>
                      <a:r>
                        <a:rPr lang="en-US" dirty="0" err="1" smtClean="0"/>
                        <a:t>định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nơi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làm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err="1" smtClean="0"/>
                        <a:t>việc</a:t>
                      </a:r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802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418" y="2445641"/>
            <a:ext cx="7055380" cy="1400530"/>
          </a:xfrm>
        </p:spPr>
        <p:txBody>
          <a:bodyPr/>
          <a:lstStyle/>
          <a:p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221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12134" y="1633054"/>
            <a:ext cx="4314423" cy="140809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Thực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hiện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các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hoạt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động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để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nâng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cao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điều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kiện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làm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việc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cải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thiện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môi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trường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kinh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doanh</a:t>
            </a:r>
            <a:endParaRPr lang="en-US" sz="2000" b="1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2112134" y="5270341"/>
            <a:ext cx="4314422" cy="125568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Đánh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giá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tổng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kết</a:t>
            </a:r>
            <a:endParaRPr lang="en-GB" sz="28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112134" y="3429784"/>
            <a:ext cx="4314422" cy="1588395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Chia </a:t>
            </a:r>
            <a:r>
              <a:rPr lang="en-US" sz="2800" dirty="0" err="1" smtClean="0"/>
              <a:t>sẻ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nghiệm</a:t>
            </a:r>
            <a:r>
              <a:rPr lang="en-US" sz="2800" dirty="0" smtClean="0"/>
              <a:t>, </a:t>
            </a:r>
            <a:r>
              <a:rPr lang="en-US" sz="2800" dirty="0" err="1" smtClean="0"/>
              <a:t>học</a:t>
            </a:r>
            <a:r>
              <a:rPr lang="en-US" sz="2800" dirty="0" smtClean="0"/>
              <a:t> </a:t>
            </a:r>
            <a:r>
              <a:rPr lang="en-US" sz="2800" dirty="0" err="1" smtClean="0"/>
              <a:t>hỏi</a:t>
            </a:r>
            <a:r>
              <a:rPr lang="en-US" sz="2800" dirty="0" smtClean="0"/>
              <a:t> </a:t>
            </a:r>
            <a:r>
              <a:rPr lang="en-US" sz="2800" dirty="0" err="1" smtClean="0"/>
              <a:t>lẫn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692322" y="464024"/>
            <a:ext cx="6100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FFC000"/>
                </a:solidFill>
              </a:rPr>
              <a:t>Các</a:t>
            </a:r>
            <a:r>
              <a:rPr lang="en-US" sz="4000" b="1" dirty="0" smtClean="0">
                <a:solidFill>
                  <a:srgbClr val="FFC000"/>
                </a:solidFill>
              </a:rPr>
              <a:t> </a:t>
            </a:r>
            <a:r>
              <a:rPr lang="en-US" sz="4000" b="1" dirty="0" err="1" smtClean="0">
                <a:solidFill>
                  <a:srgbClr val="FFC000"/>
                </a:solidFill>
              </a:rPr>
              <a:t>hoạt</a:t>
            </a:r>
            <a:r>
              <a:rPr lang="en-US" sz="4000" b="1" dirty="0" smtClean="0">
                <a:solidFill>
                  <a:srgbClr val="FFC000"/>
                </a:solidFill>
              </a:rPr>
              <a:t> </a:t>
            </a:r>
            <a:r>
              <a:rPr lang="en-US" sz="4000" b="1" dirty="0" err="1" smtClean="0">
                <a:solidFill>
                  <a:srgbClr val="FFC000"/>
                </a:solidFill>
              </a:rPr>
              <a:t>động</a:t>
            </a:r>
            <a:r>
              <a:rPr lang="en-US" sz="4000" b="1" dirty="0">
                <a:solidFill>
                  <a:srgbClr val="FFC000"/>
                </a:solidFill>
              </a:rPr>
              <a:t> </a:t>
            </a:r>
            <a:r>
              <a:rPr lang="en-US" sz="4000" b="1" dirty="0" err="1" smtClean="0">
                <a:solidFill>
                  <a:srgbClr val="FFC000"/>
                </a:solidFill>
              </a:rPr>
              <a:t>chính</a:t>
            </a:r>
            <a:endParaRPr lang="en-GB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00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63086" y="423081"/>
            <a:ext cx="3514866" cy="3955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endParaRPr lang="en-GB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849388801"/>
              </p:ext>
            </p:extLst>
          </p:nvPr>
        </p:nvGraphicFramePr>
        <p:xfrm>
          <a:off x="2124504" y="177421"/>
          <a:ext cx="3252140" cy="6680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Rectangle 13"/>
          <p:cNvSpPr/>
          <p:nvPr/>
        </p:nvSpPr>
        <p:spPr>
          <a:xfrm>
            <a:off x="6605653" y="1927351"/>
            <a:ext cx="1826525" cy="823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VCCI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6540875" y="673063"/>
            <a:ext cx="1826525" cy="755179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vị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6605653" y="2751234"/>
            <a:ext cx="1826525" cy="795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Chị</a:t>
            </a:r>
            <a:r>
              <a:rPr lang="en-US" dirty="0" smtClean="0"/>
              <a:t> </a:t>
            </a:r>
            <a:r>
              <a:rPr lang="en-US" dirty="0" err="1" smtClean="0"/>
              <a:t>Yến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cộng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endParaRPr lang="en-GB" dirty="0"/>
          </a:p>
        </p:txBody>
      </p:sp>
      <p:sp>
        <p:nvSpPr>
          <p:cNvPr id="17" name="Left Brace 16"/>
          <p:cNvSpPr/>
          <p:nvPr/>
        </p:nvSpPr>
        <p:spPr>
          <a:xfrm>
            <a:off x="1665027" y="641445"/>
            <a:ext cx="259307" cy="3207224"/>
          </a:xfrm>
          <a:prstGeom prst="leftBrac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69626" y="2273311"/>
            <a:ext cx="1226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Tháng</a:t>
            </a:r>
            <a:r>
              <a:rPr lang="en-US" i="1" dirty="0" smtClean="0"/>
              <a:t> 1</a:t>
            </a:r>
          </a:p>
          <a:p>
            <a:endParaRPr lang="en-GB" i="1" dirty="0"/>
          </a:p>
        </p:txBody>
      </p:sp>
      <p:sp>
        <p:nvSpPr>
          <p:cNvPr id="21" name="TextBox 20"/>
          <p:cNvSpPr txBox="1"/>
          <p:nvPr/>
        </p:nvSpPr>
        <p:spPr>
          <a:xfrm>
            <a:off x="315035" y="1157296"/>
            <a:ext cx="15285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Tháng</a:t>
            </a:r>
            <a:r>
              <a:rPr lang="en-US" dirty="0" smtClean="0"/>
              <a:t> 1 – </a:t>
            </a:r>
            <a:r>
              <a:rPr lang="en-US" dirty="0" err="1" smtClean="0"/>
              <a:t>tháng</a:t>
            </a:r>
            <a:r>
              <a:rPr lang="en-US" dirty="0" smtClean="0"/>
              <a:t> 5</a:t>
            </a:r>
          </a:p>
          <a:p>
            <a:endParaRPr lang="en-GB" dirty="0"/>
          </a:p>
        </p:txBody>
      </p:sp>
      <p:sp>
        <p:nvSpPr>
          <p:cNvPr id="22" name="Left Arrow 21"/>
          <p:cNvSpPr/>
          <p:nvPr/>
        </p:nvSpPr>
        <p:spPr>
          <a:xfrm rot="10800000">
            <a:off x="5597037" y="945241"/>
            <a:ext cx="899614" cy="424110"/>
          </a:xfrm>
          <a:prstGeom prst="leftArrow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eft Arrow 22"/>
          <p:cNvSpPr/>
          <p:nvPr/>
        </p:nvSpPr>
        <p:spPr>
          <a:xfrm rot="10800000">
            <a:off x="5614028" y="2091017"/>
            <a:ext cx="899614" cy="424110"/>
          </a:xfrm>
          <a:prstGeom prst="leftArrow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eft Arrow 23"/>
          <p:cNvSpPr/>
          <p:nvPr/>
        </p:nvSpPr>
        <p:spPr>
          <a:xfrm rot="10800000">
            <a:off x="5577952" y="4898515"/>
            <a:ext cx="899614" cy="424110"/>
          </a:xfrm>
          <a:prstGeom prst="leftArrow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466296" y="4778653"/>
            <a:ext cx="1458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Tháng</a:t>
            </a:r>
            <a:r>
              <a:rPr lang="en-US" i="1" dirty="0" smtClean="0"/>
              <a:t> </a:t>
            </a:r>
            <a:r>
              <a:rPr lang="en-US" i="1" dirty="0" smtClean="0"/>
              <a:t>4,5</a:t>
            </a:r>
            <a:endParaRPr lang="en-GB" i="1" dirty="0"/>
          </a:p>
        </p:txBody>
      </p:sp>
      <p:sp>
        <p:nvSpPr>
          <p:cNvPr id="26" name="TextBox 25"/>
          <p:cNvSpPr txBox="1"/>
          <p:nvPr/>
        </p:nvSpPr>
        <p:spPr>
          <a:xfrm>
            <a:off x="466296" y="5893303"/>
            <a:ext cx="1458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Tháng</a:t>
            </a:r>
            <a:r>
              <a:rPr lang="en-US" i="1" dirty="0" smtClean="0"/>
              <a:t> 6</a:t>
            </a:r>
            <a:endParaRPr lang="en-GB" i="1" dirty="0"/>
          </a:p>
        </p:txBody>
      </p:sp>
      <p:sp>
        <p:nvSpPr>
          <p:cNvPr id="27" name="Rectangle 26"/>
          <p:cNvSpPr/>
          <p:nvPr/>
        </p:nvSpPr>
        <p:spPr>
          <a:xfrm>
            <a:off x="6605653" y="4750844"/>
            <a:ext cx="1454912" cy="5966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VCCI</a:t>
            </a:r>
            <a:endParaRPr lang="en-GB" dirty="0"/>
          </a:p>
        </p:txBody>
      </p:sp>
      <p:sp>
        <p:nvSpPr>
          <p:cNvPr id="28" name="Left Arrow 27"/>
          <p:cNvSpPr/>
          <p:nvPr/>
        </p:nvSpPr>
        <p:spPr>
          <a:xfrm rot="10800000">
            <a:off x="5641995" y="3035553"/>
            <a:ext cx="899614" cy="424110"/>
          </a:xfrm>
          <a:prstGeom prst="leftArrow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6605653" y="6139345"/>
            <a:ext cx="1454912" cy="5966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VCCI</a:t>
            </a:r>
            <a:endParaRPr lang="en-GB" dirty="0"/>
          </a:p>
        </p:txBody>
      </p:sp>
      <p:sp>
        <p:nvSpPr>
          <p:cNvPr id="30" name="Left Arrow 29"/>
          <p:cNvSpPr/>
          <p:nvPr/>
        </p:nvSpPr>
        <p:spPr>
          <a:xfrm rot="10800000">
            <a:off x="5569232" y="6262635"/>
            <a:ext cx="899614" cy="424110"/>
          </a:xfrm>
          <a:prstGeom prst="leftArrow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086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05469" y="436728"/>
            <a:ext cx="7260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FFC000"/>
                </a:solidFill>
              </a:rPr>
              <a:t>Câu</a:t>
            </a:r>
            <a:r>
              <a:rPr lang="en-US" sz="4000" b="1" dirty="0" smtClean="0">
                <a:solidFill>
                  <a:srgbClr val="FFC000"/>
                </a:solidFill>
              </a:rPr>
              <a:t> </a:t>
            </a:r>
            <a:r>
              <a:rPr lang="en-US" sz="4000" b="1" dirty="0" err="1" smtClean="0">
                <a:solidFill>
                  <a:srgbClr val="FFC000"/>
                </a:solidFill>
              </a:rPr>
              <a:t>chuyện</a:t>
            </a:r>
            <a:r>
              <a:rPr lang="en-US" sz="4000" b="1" dirty="0" smtClean="0">
                <a:solidFill>
                  <a:srgbClr val="FFC000"/>
                </a:solidFill>
              </a:rPr>
              <a:t> </a:t>
            </a:r>
            <a:r>
              <a:rPr lang="en-US" sz="4000" b="1" dirty="0" err="1" smtClean="0">
                <a:solidFill>
                  <a:srgbClr val="FFC000"/>
                </a:solidFill>
              </a:rPr>
              <a:t>thành</a:t>
            </a:r>
            <a:r>
              <a:rPr lang="en-US" sz="4000" b="1" dirty="0" smtClean="0">
                <a:solidFill>
                  <a:srgbClr val="FFC000"/>
                </a:solidFill>
              </a:rPr>
              <a:t> </a:t>
            </a:r>
            <a:r>
              <a:rPr lang="en-US" sz="4000" b="1" dirty="0" err="1" smtClean="0">
                <a:solidFill>
                  <a:srgbClr val="FFC000"/>
                </a:solidFill>
              </a:rPr>
              <a:t>công</a:t>
            </a:r>
            <a:endParaRPr lang="en-GB" sz="4000" b="1" dirty="0">
              <a:solidFill>
                <a:srgbClr val="FFC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77923" y="1542196"/>
            <a:ext cx="79157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/>
              <a:t>Các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đơn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vị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viết</a:t>
            </a:r>
            <a:r>
              <a:rPr lang="en-US" sz="2400" b="1" dirty="0" smtClean="0"/>
              <a:t> 1 </a:t>
            </a:r>
            <a:r>
              <a:rPr lang="en-US" sz="2400" b="1" dirty="0" err="1" smtClean="0"/>
              <a:t>câu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chuyện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về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các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nỗ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lực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của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đơn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vị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trong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việc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cải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điều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làm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việc</a:t>
            </a:r>
            <a:r>
              <a:rPr lang="en-US" sz="2400" b="1" dirty="0" smtClean="0"/>
              <a:t> ở </a:t>
            </a:r>
            <a:r>
              <a:rPr lang="en-US" sz="2400" b="1" dirty="0" err="1" smtClean="0"/>
              <a:t>cơ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sở</a:t>
            </a:r>
            <a:r>
              <a:rPr lang="en-US" sz="2400" b="1" dirty="0" smtClean="0"/>
              <a:t>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en-US" sz="24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/>
              <a:t>3 </a:t>
            </a:r>
            <a:r>
              <a:rPr lang="en-US" sz="2400" b="1" dirty="0" err="1" smtClean="0"/>
              <a:t>câu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chuyện</a:t>
            </a:r>
            <a:r>
              <a:rPr lang="en-US" sz="2400" b="1" dirty="0" smtClean="0"/>
              <a:t> hay </a:t>
            </a:r>
            <a:r>
              <a:rPr lang="en-US" sz="2400" b="1" dirty="0" err="1" smtClean="0"/>
              <a:t>nhất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sẽ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được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lựa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chọn</a:t>
            </a:r>
            <a:r>
              <a:rPr lang="en-US" sz="2400" b="1" dirty="0" smtClean="0"/>
              <a:t>: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400" b="1" dirty="0" err="1" smtClean="0">
                <a:solidFill>
                  <a:srgbClr val="FFFF00"/>
                </a:solidFill>
              </a:rPr>
              <a:t>phần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thưởng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tiền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mặt</a:t>
            </a:r>
            <a:r>
              <a:rPr lang="en-US" sz="2400" b="1" dirty="0" smtClean="0">
                <a:solidFill>
                  <a:srgbClr val="FFFF00"/>
                </a:solidFill>
              </a:rPr>
              <a:t>: </a:t>
            </a:r>
            <a:r>
              <a:rPr lang="en-US" sz="4000" b="1" dirty="0" smtClean="0">
                <a:solidFill>
                  <a:srgbClr val="FFFF00"/>
                </a:solidFill>
              </a:rPr>
              <a:t>1,000,000 VND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400" b="1" dirty="0" err="1" smtClean="0">
                <a:solidFill>
                  <a:srgbClr val="FFFF00"/>
                </a:solidFill>
              </a:rPr>
              <a:t>Phần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thưởng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về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uy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tín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và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hình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ảnh</a:t>
            </a:r>
            <a:r>
              <a:rPr lang="en-US" sz="2400" b="1" dirty="0" smtClean="0">
                <a:solidFill>
                  <a:schemeClr val="accent3"/>
                </a:solidFill>
              </a:rPr>
              <a:t>:</a:t>
            </a:r>
          </a:p>
          <a:p>
            <a:pPr marL="355600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Chia </a:t>
            </a:r>
            <a:r>
              <a:rPr lang="en-US" sz="2000" dirty="0" err="1" smtClean="0"/>
              <a:t>sẻ</a:t>
            </a:r>
            <a:r>
              <a:rPr lang="en-US" sz="2000" dirty="0" smtClean="0"/>
              <a:t> </a:t>
            </a:r>
            <a:r>
              <a:rPr lang="en-US" sz="2000" dirty="0" err="1" smtClean="0"/>
              <a:t>trong</a:t>
            </a:r>
            <a:r>
              <a:rPr lang="en-US" sz="2000" dirty="0" smtClean="0"/>
              <a:t> </a:t>
            </a:r>
            <a:r>
              <a:rPr lang="en-US" sz="2000" dirty="0" err="1" smtClean="0"/>
              <a:t>hội</a:t>
            </a:r>
            <a:r>
              <a:rPr lang="en-US" sz="2000" dirty="0" smtClean="0"/>
              <a:t> </a:t>
            </a:r>
            <a:r>
              <a:rPr lang="en-US" sz="2000" dirty="0" err="1" smtClean="0"/>
              <a:t>nghị</a:t>
            </a:r>
            <a:r>
              <a:rPr lang="en-US" sz="2000" dirty="0" smtClean="0"/>
              <a:t> </a:t>
            </a:r>
            <a:r>
              <a:rPr lang="en-US" sz="2000" dirty="0" err="1" smtClean="0"/>
              <a:t>tổng</a:t>
            </a:r>
            <a:r>
              <a:rPr lang="en-US" sz="2000" dirty="0" smtClean="0"/>
              <a:t> </a:t>
            </a:r>
            <a:r>
              <a:rPr lang="en-US" sz="2000" dirty="0" err="1" smtClean="0"/>
              <a:t>kết</a:t>
            </a:r>
            <a:r>
              <a:rPr lang="en-US" sz="2000" dirty="0" smtClean="0"/>
              <a:t> </a:t>
            </a:r>
            <a:r>
              <a:rPr lang="en-US" sz="2000" dirty="0" err="1" smtClean="0"/>
              <a:t>cấp</a:t>
            </a:r>
            <a:r>
              <a:rPr lang="en-US" sz="2000" dirty="0" smtClean="0"/>
              <a:t> </a:t>
            </a:r>
            <a:r>
              <a:rPr lang="en-US" sz="2000" dirty="0" err="1" smtClean="0"/>
              <a:t>Trung</a:t>
            </a:r>
            <a:r>
              <a:rPr lang="en-US" sz="2000" dirty="0" smtClean="0"/>
              <a:t> </a:t>
            </a:r>
            <a:r>
              <a:rPr lang="en-US" sz="2000" dirty="0" err="1" smtClean="0"/>
              <a:t>ương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</a:t>
            </a:r>
            <a:r>
              <a:rPr lang="en-US" sz="2000" dirty="0" err="1" smtClean="0"/>
              <a:t>tỉnh</a:t>
            </a:r>
            <a:endParaRPr lang="en-US" sz="2000" dirty="0" smtClean="0"/>
          </a:p>
          <a:p>
            <a:pPr marL="355600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Chia </a:t>
            </a:r>
            <a:r>
              <a:rPr lang="en-US" sz="2000" dirty="0" err="1" smtClean="0"/>
              <a:t>sẻ</a:t>
            </a:r>
            <a:r>
              <a:rPr lang="en-US" sz="2000" dirty="0" smtClean="0"/>
              <a:t> </a:t>
            </a:r>
            <a:r>
              <a:rPr lang="en-US" sz="2000" dirty="0" err="1" smtClean="0"/>
              <a:t>trên</a:t>
            </a:r>
            <a:r>
              <a:rPr lang="en-US" sz="2000" dirty="0" smtClean="0"/>
              <a:t> </a:t>
            </a:r>
            <a:r>
              <a:rPr lang="en-US" sz="2000" dirty="0" err="1" smtClean="0"/>
              <a:t>trang</a:t>
            </a:r>
            <a:r>
              <a:rPr lang="en-US" sz="2000" dirty="0" smtClean="0"/>
              <a:t> web </a:t>
            </a:r>
            <a:r>
              <a:rPr lang="en-US" sz="2000" dirty="0" err="1" smtClean="0"/>
              <a:t>của</a:t>
            </a:r>
            <a:r>
              <a:rPr lang="en-US" sz="2000" dirty="0" smtClean="0"/>
              <a:t> ILO </a:t>
            </a:r>
            <a:r>
              <a:rPr lang="en-US" sz="2000" dirty="0" err="1" smtClean="0"/>
              <a:t>và</a:t>
            </a:r>
            <a:r>
              <a:rPr lang="en-US" sz="2000" dirty="0" smtClean="0"/>
              <a:t> VCCI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92041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6573" y="581672"/>
            <a:ext cx="7055380" cy="1106451"/>
          </a:xfrm>
        </p:spPr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chuyện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8436" y="1853248"/>
            <a:ext cx="6711654" cy="4195481"/>
          </a:xfrm>
        </p:spPr>
        <p:txBody>
          <a:bodyPr/>
          <a:lstStyle/>
          <a:p>
            <a:r>
              <a:rPr lang="en-US" dirty="0" err="1" smtClean="0"/>
              <a:t>Tên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endParaRPr lang="en-US" dirty="0" smtClean="0"/>
          </a:p>
          <a:p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kiện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tại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mà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cải</a:t>
            </a:r>
            <a:r>
              <a:rPr lang="en-US" dirty="0" smtClean="0"/>
              <a:t> </a:t>
            </a:r>
            <a:r>
              <a:rPr lang="en-US" dirty="0" err="1" smtClean="0"/>
              <a:t>thiện</a:t>
            </a:r>
            <a:r>
              <a:rPr lang="en-US" dirty="0" smtClean="0"/>
              <a:t> an </a:t>
            </a:r>
            <a:r>
              <a:rPr lang="en-US" dirty="0" err="1" smtClean="0"/>
              <a:t>toàn</a:t>
            </a:r>
            <a:r>
              <a:rPr lang="en-US" dirty="0" smtClean="0"/>
              <a:t>, </a:t>
            </a:r>
            <a:r>
              <a:rPr lang="en-US" dirty="0" err="1" smtClean="0"/>
              <a:t>sức</a:t>
            </a:r>
            <a:r>
              <a:rPr lang="en-US" dirty="0" smtClean="0"/>
              <a:t> </a:t>
            </a:r>
            <a:r>
              <a:rPr lang="en-US" dirty="0" err="1" smtClean="0"/>
              <a:t>khỏe</a:t>
            </a:r>
            <a:endParaRPr lang="en-US" dirty="0" smtClean="0"/>
          </a:p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lợi</a:t>
            </a:r>
            <a:r>
              <a:rPr lang="en-US" dirty="0" smtClean="0"/>
              <a:t> </a:t>
            </a:r>
            <a:r>
              <a:rPr lang="en-US" dirty="0" err="1" smtClean="0"/>
              <a:t>ích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phản</a:t>
            </a:r>
            <a:r>
              <a:rPr lang="en-US" dirty="0" smtClean="0"/>
              <a:t> </a:t>
            </a:r>
            <a:r>
              <a:rPr lang="en-US" dirty="0" err="1" smtClean="0"/>
              <a:t>hồi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,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 smtClean="0"/>
          </a:p>
          <a:p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nghiệm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80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1390</TotalTime>
  <Words>479</Words>
  <Application>Microsoft Office PowerPoint</Application>
  <PresentationFormat>On-screen Show (4:3)</PresentationFormat>
  <Paragraphs>70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Century Gothic</vt:lpstr>
      <vt:lpstr>Courier New</vt:lpstr>
      <vt:lpstr>Wingdings</vt:lpstr>
      <vt:lpstr>Wingdings 3</vt:lpstr>
      <vt:lpstr>Ion</vt:lpstr>
      <vt:lpstr>“Cơ sở kinh doanh thông thái - Nâng cao điều kiện làm việc an toàn, sức khỏe”    Chia sẻ kinh nghiệm và Kết nối  </vt:lpstr>
      <vt:lpstr>Trao đổi và chia sẻ kinh nghiệm</vt:lpstr>
      <vt:lpstr>Nội dung thảo luận</vt:lpstr>
      <vt:lpstr>Câu hỏi thảo luận</vt:lpstr>
      <vt:lpstr>Cách thảo luận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Hoạt động tiếp theo</vt:lpstr>
      <vt:lpstr>PowerPoint Presentation</vt:lpstr>
      <vt:lpstr>PowerPoint Presentation</vt:lpstr>
      <vt:lpstr>PowerPoint Presentation</vt:lpstr>
      <vt:lpstr>Câu chuyện thành công</vt:lpstr>
    </vt:vector>
  </TitlesOfParts>
  <Company>ILO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Các hoạt động tiếp theo</dc:title>
  <dc:creator>Huyen, Pham Thi Thanh</dc:creator>
  <cp:lastModifiedBy>Huyen, Pham Thi Thanh</cp:lastModifiedBy>
  <cp:revision>17</cp:revision>
  <dcterms:created xsi:type="dcterms:W3CDTF">2014-12-30T02:29:40Z</dcterms:created>
  <dcterms:modified xsi:type="dcterms:W3CDTF">2015-03-26T16:36:14Z</dcterms:modified>
</cp:coreProperties>
</file>