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24" r:id="rId3"/>
    <p:sldId id="326" r:id="rId4"/>
    <p:sldId id="328" r:id="rId5"/>
    <p:sldId id="335" r:id="rId6"/>
    <p:sldId id="330" r:id="rId7"/>
    <p:sldId id="331" r:id="rId8"/>
    <p:sldId id="336" r:id="rId9"/>
    <p:sldId id="333" r:id="rId10"/>
    <p:sldId id="334" r:id="rId11"/>
    <p:sldId id="298" r:id="rId1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158" autoAdjust="0"/>
  </p:normalViewPr>
  <p:slideViewPr>
    <p:cSldViewPr snapToGrid="0">
      <p:cViewPr varScale="1">
        <p:scale>
          <a:sx n="54" d="100"/>
          <a:sy n="54" d="100"/>
        </p:scale>
        <p:origin x="672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ECCBED-5970-4CED-91F0-0E73F556673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1838F93-EB68-483D-B1F9-72416F9ABF44}">
      <dgm:prSet phldrT="[Text]" custT="1"/>
      <dgm:spPr/>
      <dgm:t>
        <a:bodyPr/>
        <a:lstStyle/>
        <a:p>
          <a:r>
            <a:rPr lang="en-SG" sz="2400" smtClean="0"/>
            <a:t>1955 - 1965</a:t>
          </a:r>
          <a:endParaRPr lang="en-SG" sz="2400"/>
        </a:p>
      </dgm:t>
    </dgm:pt>
    <dgm:pt modelId="{91EB77C5-45A9-41BD-BBF6-3F084C2AEFCD}" type="parTrans" cxnId="{6C21FF0F-D94C-48F2-9D4F-B120DD6C04C8}">
      <dgm:prSet/>
      <dgm:spPr/>
      <dgm:t>
        <a:bodyPr/>
        <a:lstStyle/>
        <a:p>
          <a:endParaRPr lang="en-SG"/>
        </a:p>
      </dgm:t>
    </dgm:pt>
    <dgm:pt modelId="{D9CAD571-B0F7-4F73-8A66-7776D7DD4AB7}" type="sibTrans" cxnId="{6C21FF0F-D94C-48F2-9D4F-B120DD6C04C8}">
      <dgm:prSet/>
      <dgm:spPr/>
      <dgm:t>
        <a:bodyPr/>
        <a:lstStyle/>
        <a:p>
          <a:endParaRPr lang="en-SG"/>
        </a:p>
      </dgm:t>
    </dgm:pt>
    <dgm:pt modelId="{EB200429-8DC1-41AD-828F-0AF5C280F2A2}">
      <dgm:prSet phldrT="[Text]" custT="1"/>
      <dgm:spPr/>
      <dgm:t>
        <a:bodyPr/>
        <a:lstStyle/>
        <a:p>
          <a:r>
            <a:rPr lang="en-SG" sz="2400" smtClean="0"/>
            <a:t>1965 - 1975</a:t>
          </a:r>
          <a:endParaRPr lang="en-SG" sz="2400"/>
        </a:p>
      </dgm:t>
    </dgm:pt>
    <dgm:pt modelId="{D684F917-845F-4791-8F86-D8CD8D5BDDA2}" type="parTrans" cxnId="{64BE6E36-C66B-4F7D-B39B-1D10D5ABE232}">
      <dgm:prSet/>
      <dgm:spPr/>
      <dgm:t>
        <a:bodyPr/>
        <a:lstStyle/>
        <a:p>
          <a:endParaRPr lang="en-SG"/>
        </a:p>
      </dgm:t>
    </dgm:pt>
    <dgm:pt modelId="{006C833C-E9E7-40A4-928A-7C98C4633B01}" type="sibTrans" cxnId="{64BE6E36-C66B-4F7D-B39B-1D10D5ABE232}">
      <dgm:prSet/>
      <dgm:spPr/>
      <dgm:t>
        <a:bodyPr/>
        <a:lstStyle/>
        <a:p>
          <a:endParaRPr lang="en-SG"/>
        </a:p>
      </dgm:t>
    </dgm:pt>
    <dgm:pt modelId="{4A558BFB-C1CA-4373-AF1E-C5AFBFCF18CA}">
      <dgm:prSet phldrT="[Text]" custT="1"/>
      <dgm:spPr/>
      <dgm:t>
        <a:bodyPr/>
        <a:lstStyle/>
        <a:p>
          <a:r>
            <a:rPr lang="en-SG" sz="2400" smtClean="0"/>
            <a:t>1976 - 1985</a:t>
          </a:r>
          <a:endParaRPr lang="en-SG" sz="2400"/>
        </a:p>
      </dgm:t>
    </dgm:pt>
    <dgm:pt modelId="{5D42EB8E-A6C4-45B6-8818-0B837695ED9E}" type="parTrans" cxnId="{4CBA1AA8-7861-4F53-990A-F3B8F86E3D4C}">
      <dgm:prSet/>
      <dgm:spPr/>
      <dgm:t>
        <a:bodyPr/>
        <a:lstStyle/>
        <a:p>
          <a:endParaRPr lang="en-SG"/>
        </a:p>
      </dgm:t>
    </dgm:pt>
    <dgm:pt modelId="{01D725B9-9037-474B-8ACC-0F06A247D4C1}" type="sibTrans" cxnId="{4CBA1AA8-7861-4F53-990A-F3B8F86E3D4C}">
      <dgm:prSet/>
      <dgm:spPr/>
      <dgm:t>
        <a:bodyPr/>
        <a:lstStyle/>
        <a:p>
          <a:endParaRPr lang="en-SG"/>
        </a:p>
      </dgm:t>
    </dgm:pt>
    <dgm:pt modelId="{980AE92A-FF50-4350-BCEE-6B8E2801BB49}" type="pres">
      <dgm:prSet presAssocID="{48ECCBED-5970-4CED-91F0-0E73F5566738}" presName="Name0" presStyleCnt="0">
        <dgm:presLayoutVars>
          <dgm:dir/>
          <dgm:resizeHandles val="exact"/>
        </dgm:presLayoutVars>
      </dgm:prSet>
      <dgm:spPr/>
    </dgm:pt>
    <dgm:pt modelId="{3EC20F53-53BD-4D12-A527-AF2DB181A3DE}" type="pres">
      <dgm:prSet presAssocID="{C1838F93-EB68-483D-B1F9-72416F9ABF44}" presName="node" presStyleLbl="node1" presStyleIdx="0" presStyleCnt="3" custLinFactNeighborX="16454" custLinFactNeighborY="154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7928E729-74B3-41B9-8D8E-159C0039BC4D}" type="pres">
      <dgm:prSet presAssocID="{D9CAD571-B0F7-4F73-8A66-7776D7DD4AB7}" presName="sibTrans" presStyleLbl="sibTrans2D1" presStyleIdx="0" presStyleCnt="2"/>
      <dgm:spPr/>
      <dgm:t>
        <a:bodyPr/>
        <a:lstStyle/>
        <a:p>
          <a:endParaRPr lang="en-SG"/>
        </a:p>
      </dgm:t>
    </dgm:pt>
    <dgm:pt modelId="{9D568E14-03C6-4528-94F5-C2616AD296B0}" type="pres">
      <dgm:prSet presAssocID="{D9CAD571-B0F7-4F73-8A66-7776D7DD4AB7}" presName="connectorText" presStyleLbl="sibTrans2D1" presStyleIdx="0" presStyleCnt="2"/>
      <dgm:spPr/>
      <dgm:t>
        <a:bodyPr/>
        <a:lstStyle/>
        <a:p>
          <a:endParaRPr lang="en-SG"/>
        </a:p>
      </dgm:t>
    </dgm:pt>
    <dgm:pt modelId="{1D73938C-649B-4523-AC92-3B8D508C5195}" type="pres">
      <dgm:prSet presAssocID="{EB200429-8DC1-41AD-828F-0AF5C280F2A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BCC1B70-B9C3-409D-83EA-44D8425CB3CE}" type="pres">
      <dgm:prSet presAssocID="{006C833C-E9E7-40A4-928A-7C98C4633B01}" presName="sibTrans" presStyleLbl="sibTrans2D1" presStyleIdx="1" presStyleCnt="2"/>
      <dgm:spPr/>
      <dgm:t>
        <a:bodyPr/>
        <a:lstStyle/>
        <a:p>
          <a:endParaRPr lang="en-SG"/>
        </a:p>
      </dgm:t>
    </dgm:pt>
    <dgm:pt modelId="{C4C93D94-7D75-46DF-A6F0-AEB60BFB64BD}" type="pres">
      <dgm:prSet presAssocID="{006C833C-E9E7-40A4-928A-7C98C4633B01}" presName="connectorText" presStyleLbl="sibTrans2D1" presStyleIdx="1" presStyleCnt="2"/>
      <dgm:spPr/>
      <dgm:t>
        <a:bodyPr/>
        <a:lstStyle/>
        <a:p>
          <a:endParaRPr lang="en-SG"/>
        </a:p>
      </dgm:t>
    </dgm:pt>
    <dgm:pt modelId="{E06F9A8F-B698-4915-9FAF-D67858FFBDC0}" type="pres">
      <dgm:prSet presAssocID="{4A558BFB-C1CA-4373-AF1E-C5AFBFCF18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D1A5DFD8-EF70-4EEE-A04A-8E38AB5072F9}" type="presOf" srcId="{006C833C-E9E7-40A4-928A-7C98C4633B01}" destId="{C4C93D94-7D75-46DF-A6F0-AEB60BFB64BD}" srcOrd="1" destOrd="0" presId="urn:microsoft.com/office/officeart/2005/8/layout/process1"/>
    <dgm:cxn modelId="{64BE6E36-C66B-4F7D-B39B-1D10D5ABE232}" srcId="{48ECCBED-5970-4CED-91F0-0E73F5566738}" destId="{EB200429-8DC1-41AD-828F-0AF5C280F2A2}" srcOrd="1" destOrd="0" parTransId="{D684F917-845F-4791-8F86-D8CD8D5BDDA2}" sibTransId="{006C833C-E9E7-40A4-928A-7C98C4633B01}"/>
    <dgm:cxn modelId="{3DEA6C4F-5F6B-4DB5-8687-A144B2F9BDDD}" type="presOf" srcId="{C1838F93-EB68-483D-B1F9-72416F9ABF44}" destId="{3EC20F53-53BD-4D12-A527-AF2DB181A3DE}" srcOrd="0" destOrd="0" presId="urn:microsoft.com/office/officeart/2005/8/layout/process1"/>
    <dgm:cxn modelId="{40C1894C-2BE5-4D52-B1D7-B3B3CC64B380}" type="presOf" srcId="{48ECCBED-5970-4CED-91F0-0E73F5566738}" destId="{980AE92A-FF50-4350-BCEE-6B8E2801BB49}" srcOrd="0" destOrd="0" presId="urn:microsoft.com/office/officeart/2005/8/layout/process1"/>
    <dgm:cxn modelId="{6C21FF0F-D94C-48F2-9D4F-B120DD6C04C8}" srcId="{48ECCBED-5970-4CED-91F0-0E73F5566738}" destId="{C1838F93-EB68-483D-B1F9-72416F9ABF44}" srcOrd="0" destOrd="0" parTransId="{91EB77C5-45A9-41BD-BBF6-3F084C2AEFCD}" sibTransId="{D9CAD571-B0F7-4F73-8A66-7776D7DD4AB7}"/>
    <dgm:cxn modelId="{5EE54FBB-35A3-4078-A268-9E3D05DF0C1F}" type="presOf" srcId="{D9CAD571-B0F7-4F73-8A66-7776D7DD4AB7}" destId="{7928E729-74B3-41B9-8D8E-159C0039BC4D}" srcOrd="0" destOrd="0" presId="urn:microsoft.com/office/officeart/2005/8/layout/process1"/>
    <dgm:cxn modelId="{C01B1EBA-65B3-4C7A-AF7C-8C4677F8D1C1}" type="presOf" srcId="{4A558BFB-C1CA-4373-AF1E-C5AFBFCF18CA}" destId="{E06F9A8F-B698-4915-9FAF-D67858FFBDC0}" srcOrd="0" destOrd="0" presId="urn:microsoft.com/office/officeart/2005/8/layout/process1"/>
    <dgm:cxn modelId="{4435928F-797E-4D13-A8C3-3F1D8CF3B337}" type="presOf" srcId="{D9CAD571-B0F7-4F73-8A66-7776D7DD4AB7}" destId="{9D568E14-03C6-4528-94F5-C2616AD296B0}" srcOrd="1" destOrd="0" presId="urn:microsoft.com/office/officeart/2005/8/layout/process1"/>
    <dgm:cxn modelId="{9D9A174C-B263-47C4-A377-47ABF22A4DDA}" type="presOf" srcId="{006C833C-E9E7-40A4-928A-7C98C4633B01}" destId="{DBCC1B70-B9C3-409D-83EA-44D8425CB3CE}" srcOrd="0" destOrd="0" presId="urn:microsoft.com/office/officeart/2005/8/layout/process1"/>
    <dgm:cxn modelId="{4CBA1AA8-7861-4F53-990A-F3B8F86E3D4C}" srcId="{48ECCBED-5970-4CED-91F0-0E73F5566738}" destId="{4A558BFB-C1CA-4373-AF1E-C5AFBFCF18CA}" srcOrd="2" destOrd="0" parTransId="{5D42EB8E-A6C4-45B6-8818-0B837695ED9E}" sibTransId="{01D725B9-9037-474B-8ACC-0F06A247D4C1}"/>
    <dgm:cxn modelId="{1AFA8194-444A-42DF-A29F-DEBF33502F35}" type="presOf" srcId="{EB200429-8DC1-41AD-828F-0AF5C280F2A2}" destId="{1D73938C-649B-4523-AC92-3B8D508C5195}" srcOrd="0" destOrd="0" presId="urn:microsoft.com/office/officeart/2005/8/layout/process1"/>
    <dgm:cxn modelId="{5F2EF422-53EE-46AA-B2D7-AEC92B09C524}" type="presParOf" srcId="{980AE92A-FF50-4350-BCEE-6B8E2801BB49}" destId="{3EC20F53-53BD-4D12-A527-AF2DB181A3DE}" srcOrd="0" destOrd="0" presId="urn:microsoft.com/office/officeart/2005/8/layout/process1"/>
    <dgm:cxn modelId="{F20E9533-B30D-4523-BEC4-1D4F124C74BC}" type="presParOf" srcId="{980AE92A-FF50-4350-BCEE-6B8E2801BB49}" destId="{7928E729-74B3-41B9-8D8E-159C0039BC4D}" srcOrd="1" destOrd="0" presId="urn:microsoft.com/office/officeart/2005/8/layout/process1"/>
    <dgm:cxn modelId="{EA8A7D3E-23BC-4428-965A-4F3C29D9255D}" type="presParOf" srcId="{7928E729-74B3-41B9-8D8E-159C0039BC4D}" destId="{9D568E14-03C6-4528-94F5-C2616AD296B0}" srcOrd="0" destOrd="0" presId="urn:microsoft.com/office/officeart/2005/8/layout/process1"/>
    <dgm:cxn modelId="{71B30217-2864-418F-B81F-1A4965EE0CF8}" type="presParOf" srcId="{980AE92A-FF50-4350-BCEE-6B8E2801BB49}" destId="{1D73938C-649B-4523-AC92-3B8D508C5195}" srcOrd="2" destOrd="0" presId="urn:microsoft.com/office/officeart/2005/8/layout/process1"/>
    <dgm:cxn modelId="{6ABE98BA-A71F-4A86-9002-EF32369DC1AD}" type="presParOf" srcId="{980AE92A-FF50-4350-BCEE-6B8E2801BB49}" destId="{DBCC1B70-B9C3-409D-83EA-44D8425CB3CE}" srcOrd="3" destOrd="0" presId="urn:microsoft.com/office/officeart/2005/8/layout/process1"/>
    <dgm:cxn modelId="{EC26E283-440A-4D93-9AAF-7F7B3E8F75EB}" type="presParOf" srcId="{DBCC1B70-B9C3-409D-83EA-44D8425CB3CE}" destId="{C4C93D94-7D75-46DF-A6F0-AEB60BFB64BD}" srcOrd="0" destOrd="0" presId="urn:microsoft.com/office/officeart/2005/8/layout/process1"/>
    <dgm:cxn modelId="{51984A85-2B5A-4C45-828E-CCD62779BBCB}" type="presParOf" srcId="{980AE92A-FF50-4350-BCEE-6B8E2801BB49}" destId="{E06F9A8F-B698-4915-9FAF-D67858FFBDC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ECCBED-5970-4CED-91F0-0E73F556673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1838F93-EB68-483D-B1F9-72416F9ABF44}">
      <dgm:prSet phldrT="[Text]" custT="1"/>
      <dgm:spPr/>
      <dgm:t>
        <a:bodyPr/>
        <a:lstStyle/>
        <a:p>
          <a:r>
            <a:rPr lang="en-SG" sz="2400" smtClean="0"/>
            <a:t>1955 - 1964</a:t>
          </a:r>
          <a:endParaRPr lang="en-SG" sz="2400"/>
        </a:p>
      </dgm:t>
    </dgm:pt>
    <dgm:pt modelId="{91EB77C5-45A9-41BD-BBF6-3F084C2AEFCD}" type="parTrans" cxnId="{6C21FF0F-D94C-48F2-9D4F-B120DD6C04C8}">
      <dgm:prSet/>
      <dgm:spPr/>
      <dgm:t>
        <a:bodyPr/>
        <a:lstStyle/>
        <a:p>
          <a:endParaRPr lang="en-SG"/>
        </a:p>
      </dgm:t>
    </dgm:pt>
    <dgm:pt modelId="{D9CAD571-B0F7-4F73-8A66-7776D7DD4AB7}" type="sibTrans" cxnId="{6C21FF0F-D94C-48F2-9D4F-B120DD6C04C8}">
      <dgm:prSet/>
      <dgm:spPr/>
      <dgm:t>
        <a:bodyPr/>
        <a:lstStyle/>
        <a:p>
          <a:endParaRPr lang="en-SG"/>
        </a:p>
      </dgm:t>
    </dgm:pt>
    <dgm:pt modelId="{EB200429-8DC1-41AD-828F-0AF5C280F2A2}">
      <dgm:prSet phldrT="[Text]" custT="1"/>
      <dgm:spPr/>
      <dgm:t>
        <a:bodyPr/>
        <a:lstStyle/>
        <a:p>
          <a:r>
            <a:rPr lang="en-SG" sz="2400" smtClean="0"/>
            <a:t>1965 - 1975</a:t>
          </a:r>
          <a:endParaRPr lang="en-SG" sz="2400"/>
        </a:p>
      </dgm:t>
    </dgm:pt>
    <dgm:pt modelId="{D684F917-845F-4791-8F86-D8CD8D5BDDA2}" type="parTrans" cxnId="{64BE6E36-C66B-4F7D-B39B-1D10D5ABE232}">
      <dgm:prSet/>
      <dgm:spPr/>
      <dgm:t>
        <a:bodyPr/>
        <a:lstStyle/>
        <a:p>
          <a:endParaRPr lang="en-SG"/>
        </a:p>
      </dgm:t>
    </dgm:pt>
    <dgm:pt modelId="{006C833C-E9E7-40A4-928A-7C98C4633B01}" type="sibTrans" cxnId="{64BE6E36-C66B-4F7D-B39B-1D10D5ABE232}">
      <dgm:prSet/>
      <dgm:spPr/>
      <dgm:t>
        <a:bodyPr/>
        <a:lstStyle/>
        <a:p>
          <a:endParaRPr lang="en-SG"/>
        </a:p>
      </dgm:t>
    </dgm:pt>
    <dgm:pt modelId="{4A558BFB-C1CA-4373-AF1E-C5AFBFCF18CA}">
      <dgm:prSet phldrT="[Text]" custT="1"/>
      <dgm:spPr/>
      <dgm:t>
        <a:bodyPr/>
        <a:lstStyle/>
        <a:p>
          <a:r>
            <a:rPr lang="en-SG" sz="2400" smtClean="0"/>
            <a:t>1976 - 1985</a:t>
          </a:r>
          <a:endParaRPr lang="en-SG" sz="2400"/>
        </a:p>
      </dgm:t>
    </dgm:pt>
    <dgm:pt modelId="{5D42EB8E-A6C4-45B6-8818-0B837695ED9E}" type="parTrans" cxnId="{4CBA1AA8-7861-4F53-990A-F3B8F86E3D4C}">
      <dgm:prSet/>
      <dgm:spPr/>
      <dgm:t>
        <a:bodyPr/>
        <a:lstStyle/>
        <a:p>
          <a:endParaRPr lang="en-SG"/>
        </a:p>
      </dgm:t>
    </dgm:pt>
    <dgm:pt modelId="{01D725B9-9037-474B-8ACC-0F06A247D4C1}" type="sibTrans" cxnId="{4CBA1AA8-7861-4F53-990A-F3B8F86E3D4C}">
      <dgm:prSet/>
      <dgm:spPr/>
      <dgm:t>
        <a:bodyPr/>
        <a:lstStyle/>
        <a:p>
          <a:endParaRPr lang="en-SG"/>
        </a:p>
      </dgm:t>
    </dgm:pt>
    <dgm:pt modelId="{980AE92A-FF50-4350-BCEE-6B8E2801BB49}" type="pres">
      <dgm:prSet presAssocID="{48ECCBED-5970-4CED-91F0-0E73F5566738}" presName="Name0" presStyleCnt="0">
        <dgm:presLayoutVars>
          <dgm:dir/>
          <dgm:resizeHandles val="exact"/>
        </dgm:presLayoutVars>
      </dgm:prSet>
      <dgm:spPr/>
    </dgm:pt>
    <dgm:pt modelId="{3EC20F53-53BD-4D12-A527-AF2DB181A3DE}" type="pres">
      <dgm:prSet presAssocID="{C1838F93-EB68-483D-B1F9-72416F9ABF44}" presName="node" presStyleLbl="node1" presStyleIdx="0" presStyleCnt="3" custLinFactNeighborX="16454" custLinFactNeighborY="154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7928E729-74B3-41B9-8D8E-159C0039BC4D}" type="pres">
      <dgm:prSet presAssocID="{D9CAD571-B0F7-4F73-8A66-7776D7DD4AB7}" presName="sibTrans" presStyleLbl="sibTrans2D1" presStyleIdx="0" presStyleCnt="2"/>
      <dgm:spPr/>
      <dgm:t>
        <a:bodyPr/>
        <a:lstStyle/>
        <a:p>
          <a:endParaRPr lang="en-SG"/>
        </a:p>
      </dgm:t>
    </dgm:pt>
    <dgm:pt modelId="{9D568E14-03C6-4528-94F5-C2616AD296B0}" type="pres">
      <dgm:prSet presAssocID="{D9CAD571-B0F7-4F73-8A66-7776D7DD4AB7}" presName="connectorText" presStyleLbl="sibTrans2D1" presStyleIdx="0" presStyleCnt="2"/>
      <dgm:spPr/>
      <dgm:t>
        <a:bodyPr/>
        <a:lstStyle/>
        <a:p>
          <a:endParaRPr lang="en-SG"/>
        </a:p>
      </dgm:t>
    </dgm:pt>
    <dgm:pt modelId="{1D73938C-649B-4523-AC92-3B8D508C5195}" type="pres">
      <dgm:prSet presAssocID="{EB200429-8DC1-41AD-828F-0AF5C280F2A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BCC1B70-B9C3-409D-83EA-44D8425CB3CE}" type="pres">
      <dgm:prSet presAssocID="{006C833C-E9E7-40A4-928A-7C98C4633B01}" presName="sibTrans" presStyleLbl="sibTrans2D1" presStyleIdx="1" presStyleCnt="2"/>
      <dgm:spPr/>
      <dgm:t>
        <a:bodyPr/>
        <a:lstStyle/>
        <a:p>
          <a:endParaRPr lang="en-SG"/>
        </a:p>
      </dgm:t>
    </dgm:pt>
    <dgm:pt modelId="{C4C93D94-7D75-46DF-A6F0-AEB60BFB64BD}" type="pres">
      <dgm:prSet presAssocID="{006C833C-E9E7-40A4-928A-7C98C4633B01}" presName="connectorText" presStyleLbl="sibTrans2D1" presStyleIdx="1" presStyleCnt="2"/>
      <dgm:spPr/>
      <dgm:t>
        <a:bodyPr/>
        <a:lstStyle/>
        <a:p>
          <a:endParaRPr lang="en-SG"/>
        </a:p>
      </dgm:t>
    </dgm:pt>
    <dgm:pt modelId="{E06F9A8F-B698-4915-9FAF-D67858FFBDC0}" type="pres">
      <dgm:prSet presAssocID="{4A558BFB-C1CA-4373-AF1E-C5AFBFCF18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4CBA1AA8-7861-4F53-990A-F3B8F86E3D4C}" srcId="{48ECCBED-5970-4CED-91F0-0E73F5566738}" destId="{4A558BFB-C1CA-4373-AF1E-C5AFBFCF18CA}" srcOrd="2" destOrd="0" parTransId="{5D42EB8E-A6C4-45B6-8818-0B837695ED9E}" sibTransId="{01D725B9-9037-474B-8ACC-0F06A247D4C1}"/>
    <dgm:cxn modelId="{2C844D5E-A43B-4BA4-8879-6532AB464849}" type="presOf" srcId="{C1838F93-EB68-483D-B1F9-72416F9ABF44}" destId="{3EC20F53-53BD-4D12-A527-AF2DB181A3DE}" srcOrd="0" destOrd="0" presId="urn:microsoft.com/office/officeart/2005/8/layout/process1"/>
    <dgm:cxn modelId="{A5E9D0BA-2F78-4FCC-A82A-50287FE41E8A}" type="presOf" srcId="{EB200429-8DC1-41AD-828F-0AF5C280F2A2}" destId="{1D73938C-649B-4523-AC92-3B8D508C5195}" srcOrd="0" destOrd="0" presId="urn:microsoft.com/office/officeart/2005/8/layout/process1"/>
    <dgm:cxn modelId="{CB348C32-94C4-45D1-A78B-3016B726390A}" type="presOf" srcId="{D9CAD571-B0F7-4F73-8A66-7776D7DD4AB7}" destId="{7928E729-74B3-41B9-8D8E-159C0039BC4D}" srcOrd="0" destOrd="0" presId="urn:microsoft.com/office/officeart/2005/8/layout/process1"/>
    <dgm:cxn modelId="{EF84D97A-8359-492F-838F-7925BE36E072}" type="presOf" srcId="{006C833C-E9E7-40A4-928A-7C98C4633B01}" destId="{C4C93D94-7D75-46DF-A6F0-AEB60BFB64BD}" srcOrd="1" destOrd="0" presId="urn:microsoft.com/office/officeart/2005/8/layout/process1"/>
    <dgm:cxn modelId="{6C21FF0F-D94C-48F2-9D4F-B120DD6C04C8}" srcId="{48ECCBED-5970-4CED-91F0-0E73F5566738}" destId="{C1838F93-EB68-483D-B1F9-72416F9ABF44}" srcOrd="0" destOrd="0" parTransId="{91EB77C5-45A9-41BD-BBF6-3F084C2AEFCD}" sibTransId="{D9CAD571-B0F7-4F73-8A66-7776D7DD4AB7}"/>
    <dgm:cxn modelId="{3849633D-E82F-4B66-AB10-F400F194838E}" type="presOf" srcId="{4A558BFB-C1CA-4373-AF1E-C5AFBFCF18CA}" destId="{E06F9A8F-B698-4915-9FAF-D67858FFBDC0}" srcOrd="0" destOrd="0" presId="urn:microsoft.com/office/officeart/2005/8/layout/process1"/>
    <dgm:cxn modelId="{6D902E7A-60D8-4BE3-B50C-DE707E0D2F2D}" type="presOf" srcId="{D9CAD571-B0F7-4F73-8A66-7776D7DD4AB7}" destId="{9D568E14-03C6-4528-94F5-C2616AD296B0}" srcOrd="1" destOrd="0" presId="urn:microsoft.com/office/officeart/2005/8/layout/process1"/>
    <dgm:cxn modelId="{03B3E703-F1CD-4994-847B-722E58BFC220}" type="presOf" srcId="{006C833C-E9E7-40A4-928A-7C98C4633B01}" destId="{DBCC1B70-B9C3-409D-83EA-44D8425CB3CE}" srcOrd="0" destOrd="0" presId="urn:microsoft.com/office/officeart/2005/8/layout/process1"/>
    <dgm:cxn modelId="{64BE6E36-C66B-4F7D-B39B-1D10D5ABE232}" srcId="{48ECCBED-5970-4CED-91F0-0E73F5566738}" destId="{EB200429-8DC1-41AD-828F-0AF5C280F2A2}" srcOrd="1" destOrd="0" parTransId="{D684F917-845F-4791-8F86-D8CD8D5BDDA2}" sibTransId="{006C833C-E9E7-40A4-928A-7C98C4633B01}"/>
    <dgm:cxn modelId="{7A2AEA8A-614E-4EC1-A00E-EFB1265954E6}" type="presOf" srcId="{48ECCBED-5970-4CED-91F0-0E73F5566738}" destId="{980AE92A-FF50-4350-BCEE-6B8E2801BB49}" srcOrd="0" destOrd="0" presId="urn:microsoft.com/office/officeart/2005/8/layout/process1"/>
    <dgm:cxn modelId="{A6299EF5-FE86-4767-B5B3-C5EE79C122F6}" type="presParOf" srcId="{980AE92A-FF50-4350-BCEE-6B8E2801BB49}" destId="{3EC20F53-53BD-4D12-A527-AF2DB181A3DE}" srcOrd="0" destOrd="0" presId="urn:microsoft.com/office/officeart/2005/8/layout/process1"/>
    <dgm:cxn modelId="{3E743F5C-57C4-40BD-A972-693B81AFDC39}" type="presParOf" srcId="{980AE92A-FF50-4350-BCEE-6B8E2801BB49}" destId="{7928E729-74B3-41B9-8D8E-159C0039BC4D}" srcOrd="1" destOrd="0" presId="urn:microsoft.com/office/officeart/2005/8/layout/process1"/>
    <dgm:cxn modelId="{71A3DF27-1D92-44E1-83B4-D825D9965D2A}" type="presParOf" srcId="{7928E729-74B3-41B9-8D8E-159C0039BC4D}" destId="{9D568E14-03C6-4528-94F5-C2616AD296B0}" srcOrd="0" destOrd="0" presId="urn:microsoft.com/office/officeart/2005/8/layout/process1"/>
    <dgm:cxn modelId="{75056445-4B8F-4CE3-A004-E1FFFF0A322A}" type="presParOf" srcId="{980AE92A-FF50-4350-BCEE-6B8E2801BB49}" destId="{1D73938C-649B-4523-AC92-3B8D508C5195}" srcOrd="2" destOrd="0" presId="urn:microsoft.com/office/officeart/2005/8/layout/process1"/>
    <dgm:cxn modelId="{361EC3FD-DBD8-4FB6-89F3-2B4842557812}" type="presParOf" srcId="{980AE92A-FF50-4350-BCEE-6B8E2801BB49}" destId="{DBCC1B70-B9C3-409D-83EA-44D8425CB3CE}" srcOrd="3" destOrd="0" presId="urn:microsoft.com/office/officeart/2005/8/layout/process1"/>
    <dgm:cxn modelId="{290F4F12-921B-4845-A226-2F5F9AE97D0F}" type="presParOf" srcId="{DBCC1B70-B9C3-409D-83EA-44D8425CB3CE}" destId="{C4C93D94-7D75-46DF-A6F0-AEB60BFB64BD}" srcOrd="0" destOrd="0" presId="urn:microsoft.com/office/officeart/2005/8/layout/process1"/>
    <dgm:cxn modelId="{8D2E82F3-9B6B-417C-9BDA-2266C9D2DD70}" type="presParOf" srcId="{980AE92A-FF50-4350-BCEE-6B8E2801BB49}" destId="{E06F9A8F-B698-4915-9FAF-D67858FFBDC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ECCBED-5970-4CED-91F0-0E73F556673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C1838F93-EB68-483D-B1F9-72416F9ABF44}">
      <dgm:prSet phldrT="[Text]" custT="1"/>
      <dgm:spPr/>
      <dgm:t>
        <a:bodyPr/>
        <a:lstStyle/>
        <a:p>
          <a:r>
            <a:rPr lang="en-SG" sz="2400" smtClean="0"/>
            <a:t>1955 - 1964</a:t>
          </a:r>
          <a:endParaRPr lang="en-SG" sz="2400"/>
        </a:p>
      </dgm:t>
    </dgm:pt>
    <dgm:pt modelId="{91EB77C5-45A9-41BD-BBF6-3F084C2AEFCD}" type="parTrans" cxnId="{6C21FF0F-D94C-48F2-9D4F-B120DD6C04C8}">
      <dgm:prSet/>
      <dgm:spPr/>
      <dgm:t>
        <a:bodyPr/>
        <a:lstStyle/>
        <a:p>
          <a:endParaRPr lang="en-SG"/>
        </a:p>
      </dgm:t>
    </dgm:pt>
    <dgm:pt modelId="{D9CAD571-B0F7-4F73-8A66-7776D7DD4AB7}" type="sibTrans" cxnId="{6C21FF0F-D94C-48F2-9D4F-B120DD6C04C8}">
      <dgm:prSet/>
      <dgm:spPr/>
      <dgm:t>
        <a:bodyPr/>
        <a:lstStyle/>
        <a:p>
          <a:endParaRPr lang="en-SG"/>
        </a:p>
      </dgm:t>
    </dgm:pt>
    <dgm:pt modelId="{EB200429-8DC1-41AD-828F-0AF5C280F2A2}">
      <dgm:prSet phldrT="[Text]" custT="1"/>
      <dgm:spPr/>
      <dgm:t>
        <a:bodyPr/>
        <a:lstStyle/>
        <a:p>
          <a:r>
            <a:rPr lang="en-SG" sz="2400" smtClean="0"/>
            <a:t>1965 - 1975</a:t>
          </a:r>
          <a:endParaRPr lang="en-SG" sz="2400"/>
        </a:p>
      </dgm:t>
    </dgm:pt>
    <dgm:pt modelId="{D684F917-845F-4791-8F86-D8CD8D5BDDA2}" type="parTrans" cxnId="{64BE6E36-C66B-4F7D-B39B-1D10D5ABE232}">
      <dgm:prSet/>
      <dgm:spPr/>
      <dgm:t>
        <a:bodyPr/>
        <a:lstStyle/>
        <a:p>
          <a:endParaRPr lang="en-SG"/>
        </a:p>
      </dgm:t>
    </dgm:pt>
    <dgm:pt modelId="{006C833C-E9E7-40A4-928A-7C98C4633B01}" type="sibTrans" cxnId="{64BE6E36-C66B-4F7D-B39B-1D10D5ABE232}">
      <dgm:prSet/>
      <dgm:spPr/>
      <dgm:t>
        <a:bodyPr/>
        <a:lstStyle/>
        <a:p>
          <a:endParaRPr lang="en-SG"/>
        </a:p>
      </dgm:t>
    </dgm:pt>
    <dgm:pt modelId="{4A558BFB-C1CA-4373-AF1E-C5AFBFCF18CA}">
      <dgm:prSet phldrT="[Text]" custT="1"/>
      <dgm:spPr/>
      <dgm:t>
        <a:bodyPr/>
        <a:lstStyle/>
        <a:p>
          <a:r>
            <a:rPr lang="en-SG" sz="2400" smtClean="0"/>
            <a:t>1976 - 1985</a:t>
          </a:r>
          <a:endParaRPr lang="en-SG" sz="2400"/>
        </a:p>
      </dgm:t>
    </dgm:pt>
    <dgm:pt modelId="{5D42EB8E-A6C4-45B6-8818-0B837695ED9E}" type="parTrans" cxnId="{4CBA1AA8-7861-4F53-990A-F3B8F86E3D4C}">
      <dgm:prSet/>
      <dgm:spPr/>
      <dgm:t>
        <a:bodyPr/>
        <a:lstStyle/>
        <a:p>
          <a:endParaRPr lang="en-SG"/>
        </a:p>
      </dgm:t>
    </dgm:pt>
    <dgm:pt modelId="{01D725B9-9037-474B-8ACC-0F06A247D4C1}" type="sibTrans" cxnId="{4CBA1AA8-7861-4F53-990A-F3B8F86E3D4C}">
      <dgm:prSet/>
      <dgm:spPr/>
      <dgm:t>
        <a:bodyPr/>
        <a:lstStyle/>
        <a:p>
          <a:endParaRPr lang="en-SG"/>
        </a:p>
      </dgm:t>
    </dgm:pt>
    <dgm:pt modelId="{980AE92A-FF50-4350-BCEE-6B8E2801BB49}" type="pres">
      <dgm:prSet presAssocID="{48ECCBED-5970-4CED-91F0-0E73F5566738}" presName="Name0" presStyleCnt="0">
        <dgm:presLayoutVars>
          <dgm:dir/>
          <dgm:resizeHandles val="exact"/>
        </dgm:presLayoutVars>
      </dgm:prSet>
      <dgm:spPr/>
    </dgm:pt>
    <dgm:pt modelId="{3EC20F53-53BD-4D12-A527-AF2DB181A3DE}" type="pres">
      <dgm:prSet presAssocID="{C1838F93-EB68-483D-B1F9-72416F9ABF44}" presName="node" presStyleLbl="node1" presStyleIdx="0" presStyleCnt="3" custLinFactNeighborX="16454" custLinFactNeighborY="154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7928E729-74B3-41B9-8D8E-159C0039BC4D}" type="pres">
      <dgm:prSet presAssocID="{D9CAD571-B0F7-4F73-8A66-7776D7DD4AB7}" presName="sibTrans" presStyleLbl="sibTrans2D1" presStyleIdx="0" presStyleCnt="2"/>
      <dgm:spPr/>
      <dgm:t>
        <a:bodyPr/>
        <a:lstStyle/>
        <a:p>
          <a:endParaRPr lang="en-SG"/>
        </a:p>
      </dgm:t>
    </dgm:pt>
    <dgm:pt modelId="{9D568E14-03C6-4528-94F5-C2616AD296B0}" type="pres">
      <dgm:prSet presAssocID="{D9CAD571-B0F7-4F73-8A66-7776D7DD4AB7}" presName="connectorText" presStyleLbl="sibTrans2D1" presStyleIdx="0" presStyleCnt="2"/>
      <dgm:spPr/>
      <dgm:t>
        <a:bodyPr/>
        <a:lstStyle/>
        <a:p>
          <a:endParaRPr lang="en-SG"/>
        </a:p>
      </dgm:t>
    </dgm:pt>
    <dgm:pt modelId="{1D73938C-649B-4523-AC92-3B8D508C5195}" type="pres">
      <dgm:prSet presAssocID="{EB200429-8DC1-41AD-828F-0AF5C280F2A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DBCC1B70-B9C3-409D-83EA-44D8425CB3CE}" type="pres">
      <dgm:prSet presAssocID="{006C833C-E9E7-40A4-928A-7C98C4633B01}" presName="sibTrans" presStyleLbl="sibTrans2D1" presStyleIdx="1" presStyleCnt="2"/>
      <dgm:spPr/>
      <dgm:t>
        <a:bodyPr/>
        <a:lstStyle/>
        <a:p>
          <a:endParaRPr lang="en-SG"/>
        </a:p>
      </dgm:t>
    </dgm:pt>
    <dgm:pt modelId="{C4C93D94-7D75-46DF-A6F0-AEB60BFB64BD}" type="pres">
      <dgm:prSet presAssocID="{006C833C-E9E7-40A4-928A-7C98C4633B01}" presName="connectorText" presStyleLbl="sibTrans2D1" presStyleIdx="1" presStyleCnt="2"/>
      <dgm:spPr/>
      <dgm:t>
        <a:bodyPr/>
        <a:lstStyle/>
        <a:p>
          <a:endParaRPr lang="en-SG"/>
        </a:p>
      </dgm:t>
    </dgm:pt>
    <dgm:pt modelId="{E06F9A8F-B698-4915-9FAF-D67858FFBDC0}" type="pres">
      <dgm:prSet presAssocID="{4A558BFB-C1CA-4373-AF1E-C5AFBFCF18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4CBA1AA8-7861-4F53-990A-F3B8F86E3D4C}" srcId="{48ECCBED-5970-4CED-91F0-0E73F5566738}" destId="{4A558BFB-C1CA-4373-AF1E-C5AFBFCF18CA}" srcOrd="2" destOrd="0" parTransId="{5D42EB8E-A6C4-45B6-8818-0B837695ED9E}" sibTransId="{01D725B9-9037-474B-8ACC-0F06A247D4C1}"/>
    <dgm:cxn modelId="{AC77B26E-43FC-4C40-84E9-A2368911C661}" type="presOf" srcId="{D9CAD571-B0F7-4F73-8A66-7776D7DD4AB7}" destId="{9D568E14-03C6-4528-94F5-C2616AD296B0}" srcOrd="1" destOrd="0" presId="urn:microsoft.com/office/officeart/2005/8/layout/process1"/>
    <dgm:cxn modelId="{776FDE35-AB3F-43A1-9DE0-3948AC534DB4}" type="presOf" srcId="{C1838F93-EB68-483D-B1F9-72416F9ABF44}" destId="{3EC20F53-53BD-4D12-A527-AF2DB181A3DE}" srcOrd="0" destOrd="0" presId="urn:microsoft.com/office/officeart/2005/8/layout/process1"/>
    <dgm:cxn modelId="{10195F96-D35B-406A-9593-C432ABD808BF}" type="presOf" srcId="{EB200429-8DC1-41AD-828F-0AF5C280F2A2}" destId="{1D73938C-649B-4523-AC92-3B8D508C5195}" srcOrd="0" destOrd="0" presId="urn:microsoft.com/office/officeart/2005/8/layout/process1"/>
    <dgm:cxn modelId="{6C21FF0F-D94C-48F2-9D4F-B120DD6C04C8}" srcId="{48ECCBED-5970-4CED-91F0-0E73F5566738}" destId="{C1838F93-EB68-483D-B1F9-72416F9ABF44}" srcOrd="0" destOrd="0" parTransId="{91EB77C5-45A9-41BD-BBF6-3F084C2AEFCD}" sibTransId="{D9CAD571-B0F7-4F73-8A66-7776D7DD4AB7}"/>
    <dgm:cxn modelId="{64BE6E36-C66B-4F7D-B39B-1D10D5ABE232}" srcId="{48ECCBED-5970-4CED-91F0-0E73F5566738}" destId="{EB200429-8DC1-41AD-828F-0AF5C280F2A2}" srcOrd="1" destOrd="0" parTransId="{D684F917-845F-4791-8F86-D8CD8D5BDDA2}" sibTransId="{006C833C-E9E7-40A4-928A-7C98C4633B01}"/>
    <dgm:cxn modelId="{CDFC4280-841D-4FBF-A04F-CB66F84DFC02}" type="presOf" srcId="{006C833C-E9E7-40A4-928A-7C98C4633B01}" destId="{C4C93D94-7D75-46DF-A6F0-AEB60BFB64BD}" srcOrd="1" destOrd="0" presId="urn:microsoft.com/office/officeart/2005/8/layout/process1"/>
    <dgm:cxn modelId="{F92C7AEC-EF65-42AE-B7EC-991060A7218E}" type="presOf" srcId="{48ECCBED-5970-4CED-91F0-0E73F5566738}" destId="{980AE92A-FF50-4350-BCEE-6B8E2801BB49}" srcOrd="0" destOrd="0" presId="urn:microsoft.com/office/officeart/2005/8/layout/process1"/>
    <dgm:cxn modelId="{A317337E-EE8F-4372-99F6-D20E35051DB7}" type="presOf" srcId="{D9CAD571-B0F7-4F73-8A66-7776D7DD4AB7}" destId="{7928E729-74B3-41B9-8D8E-159C0039BC4D}" srcOrd="0" destOrd="0" presId="urn:microsoft.com/office/officeart/2005/8/layout/process1"/>
    <dgm:cxn modelId="{C81892B9-21B6-49CE-A264-F81601934530}" type="presOf" srcId="{006C833C-E9E7-40A4-928A-7C98C4633B01}" destId="{DBCC1B70-B9C3-409D-83EA-44D8425CB3CE}" srcOrd="0" destOrd="0" presId="urn:microsoft.com/office/officeart/2005/8/layout/process1"/>
    <dgm:cxn modelId="{81525CAF-3548-44BB-BD8D-A4B22F16C367}" type="presOf" srcId="{4A558BFB-C1CA-4373-AF1E-C5AFBFCF18CA}" destId="{E06F9A8F-B698-4915-9FAF-D67858FFBDC0}" srcOrd="0" destOrd="0" presId="urn:microsoft.com/office/officeart/2005/8/layout/process1"/>
    <dgm:cxn modelId="{34C319DF-787E-4EA3-BFBC-FFE20D8D05A4}" type="presParOf" srcId="{980AE92A-FF50-4350-BCEE-6B8E2801BB49}" destId="{3EC20F53-53BD-4D12-A527-AF2DB181A3DE}" srcOrd="0" destOrd="0" presId="urn:microsoft.com/office/officeart/2005/8/layout/process1"/>
    <dgm:cxn modelId="{6DF0DB40-19F2-4F8A-BADD-A93046D5A172}" type="presParOf" srcId="{980AE92A-FF50-4350-BCEE-6B8E2801BB49}" destId="{7928E729-74B3-41B9-8D8E-159C0039BC4D}" srcOrd="1" destOrd="0" presId="urn:microsoft.com/office/officeart/2005/8/layout/process1"/>
    <dgm:cxn modelId="{0D4AE4C9-B5C1-4072-80FA-2D2BBF8D173F}" type="presParOf" srcId="{7928E729-74B3-41B9-8D8E-159C0039BC4D}" destId="{9D568E14-03C6-4528-94F5-C2616AD296B0}" srcOrd="0" destOrd="0" presId="urn:microsoft.com/office/officeart/2005/8/layout/process1"/>
    <dgm:cxn modelId="{A750C024-EB3E-4CFF-871B-DC860CD3CA8D}" type="presParOf" srcId="{980AE92A-FF50-4350-BCEE-6B8E2801BB49}" destId="{1D73938C-649B-4523-AC92-3B8D508C5195}" srcOrd="2" destOrd="0" presId="urn:microsoft.com/office/officeart/2005/8/layout/process1"/>
    <dgm:cxn modelId="{FB07A66C-8DB1-4A2F-80FF-7A8379987F70}" type="presParOf" srcId="{980AE92A-FF50-4350-BCEE-6B8E2801BB49}" destId="{DBCC1B70-B9C3-409D-83EA-44D8425CB3CE}" srcOrd="3" destOrd="0" presId="urn:microsoft.com/office/officeart/2005/8/layout/process1"/>
    <dgm:cxn modelId="{302DC75A-A2CA-4561-BA76-06C3253DE50B}" type="presParOf" srcId="{DBCC1B70-B9C3-409D-83EA-44D8425CB3CE}" destId="{C4C93D94-7D75-46DF-A6F0-AEB60BFB64BD}" srcOrd="0" destOrd="0" presId="urn:microsoft.com/office/officeart/2005/8/layout/process1"/>
    <dgm:cxn modelId="{8EBE8112-28CE-49A0-987F-CCC3FF0B9D95}" type="presParOf" srcId="{980AE92A-FF50-4350-BCEE-6B8E2801BB49}" destId="{E06F9A8F-B698-4915-9FAF-D67858FFBDC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1D0AD0-19CF-4485-AAAC-51DBD830822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DF4B61-7094-4EA2-BB23-5433E37FB4FC}">
      <dgm:prSet phldrT="[Text]" custT="1"/>
      <dgm:spPr/>
      <dgm:t>
        <a:bodyPr/>
        <a:lstStyle/>
        <a:p>
          <a:r>
            <a:rPr lang="en-US" sz="2200" b="1" i="0" smtClean="0">
              <a:solidFill>
                <a:srgbClr val="00B0F0"/>
              </a:solidFill>
              <a:latin typeface="Palatino Linotype" panose="02040502050505030304" pitchFamily="18" charset="0"/>
              <a:cs typeface="Arial" pitchFamily="34" charset="0"/>
            </a:rPr>
            <a:t>CHÍNH SÁCH LAO ĐỘNG</a:t>
          </a:r>
          <a:endParaRPr lang="en-US" sz="2200" b="1" i="0">
            <a:solidFill>
              <a:srgbClr val="00B0F0"/>
            </a:solidFill>
            <a:latin typeface="Palatino Linotype" panose="02040502050505030304" pitchFamily="18" charset="0"/>
            <a:cs typeface="Arial" pitchFamily="34" charset="0"/>
          </a:endParaRPr>
        </a:p>
      </dgm:t>
    </dgm:pt>
    <dgm:pt modelId="{515233DE-3B6D-4CC8-BDA5-B452D603A208}" type="parTrans" cxnId="{608EC227-66B0-43CC-8ECB-B8B2A9657C15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692EF243-97C7-49C8-BE1C-6E3344F58A1E}" type="sibTrans" cxnId="{608EC227-66B0-43CC-8ECB-B8B2A9657C15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9F2773F2-DA69-42DF-A796-A76447E8AF9A}">
      <dgm:prSet phldrT="[Text]" custT="1"/>
      <dgm:spPr/>
      <dgm:t>
        <a:bodyPr/>
        <a:lstStyle/>
        <a:p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Cách mạng số</a:t>
          </a:r>
          <a:r>
            <a:rPr lang="en-US" sz="1600" b="1" i="0" smtClean="0">
              <a:latin typeface="Palatino Linotype" panose="02040502050505030304" pitchFamily="18" charset="0"/>
              <a:cs typeface="Arial" pitchFamily="34" charset="0"/>
            </a:rPr>
            <a:t>, t</a:t>
          </a:r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ự động hóa</a:t>
          </a:r>
          <a:endParaRPr lang="en-US" sz="1600" b="1" i="0">
            <a:latin typeface="Palatino Linotype" panose="02040502050505030304" pitchFamily="18" charset="0"/>
            <a:cs typeface="Arial" pitchFamily="34" charset="0"/>
          </a:endParaRPr>
        </a:p>
      </dgm:t>
    </dgm:pt>
    <dgm:pt modelId="{77D2B7B9-E52F-420C-ABFD-EEE7B5D88918}" type="parTrans" cxnId="{9EFDAB1F-1D54-46FD-B9E2-6EAE2D898C77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D4DA977B-D868-4A0F-893B-55F4990DB1DA}" type="sibTrans" cxnId="{9EFDAB1F-1D54-46FD-B9E2-6EAE2D898C77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5DC1BCA4-9C73-48D6-882F-23DDCDAB549F}">
      <dgm:prSet phldrT="[Text]" custT="1"/>
      <dgm:spPr/>
      <dgm:t>
        <a:bodyPr/>
        <a:lstStyle/>
        <a:p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Già hóa dân số</a:t>
          </a:r>
          <a:endParaRPr lang="en-US" sz="1600" b="1" i="0">
            <a:latin typeface="Palatino Linotype" panose="02040502050505030304" pitchFamily="18" charset="0"/>
            <a:cs typeface="Arial" pitchFamily="34" charset="0"/>
          </a:endParaRPr>
        </a:p>
      </dgm:t>
    </dgm:pt>
    <dgm:pt modelId="{7FF73BAF-226D-4070-AF77-465CB0516492}" type="parTrans" cxnId="{0210EA17-6B3D-49E8-8E1C-839CCB071848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4FA4F3C0-476D-473F-AEC4-79F13FB250BB}" type="sibTrans" cxnId="{0210EA17-6B3D-49E8-8E1C-839CCB071848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512C3A20-03FB-4867-9B6E-345A3838CBBA}">
      <dgm:prSet custT="1"/>
      <dgm:spPr/>
      <dgm:t>
        <a:bodyPr/>
        <a:lstStyle/>
        <a:p>
          <a:r>
            <a:rPr lang="en-SG" sz="1600" b="1" i="0" smtClean="0">
              <a:latin typeface="Palatino Linotype" panose="02040502050505030304" pitchFamily="18" charset="0"/>
              <a:cs typeface="Arial" pitchFamily="34" charset="0"/>
            </a:rPr>
            <a:t>T</a:t>
          </a:r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ầng lớp trung lưu </a:t>
          </a:r>
          <a:endParaRPr lang="en-US" sz="1600" b="1" i="0">
            <a:latin typeface="Palatino Linotype" panose="02040502050505030304" pitchFamily="18" charset="0"/>
            <a:cs typeface="Arial" pitchFamily="34" charset="0"/>
          </a:endParaRPr>
        </a:p>
      </dgm:t>
    </dgm:pt>
    <dgm:pt modelId="{59AA523A-16E4-439C-B2DA-9F379D0CD24B}" type="parTrans" cxnId="{459CBFDA-9A5B-42C5-8C7B-0AF93CE0D0FD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BC42C86B-920A-4A76-BB15-F26520736F1A}" type="sibTrans" cxnId="{459CBFDA-9A5B-42C5-8C7B-0AF93CE0D0FD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0B68235F-7B96-4277-A8DB-36865BF95A68}">
      <dgm:prSet custT="1"/>
      <dgm:spPr/>
      <dgm:t>
        <a:bodyPr/>
        <a:lstStyle/>
        <a:p>
          <a:r>
            <a:rPr lang="en-SG" sz="1600" b="1" i="0" smtClean="0">
              <a:latin typeface="Palatino Linotype" panose="02040502050505030304" pitchFamily="18" charset="0"/>
              <a:cs typeface="Arial" pitchFamily="34" charset="0"/>
            </a:rPr>
            <a:t>X</a:t>
          </a:r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u hướng thương mại, tiêu dùng</a:t>
          </a:r>
          <a:endParaRPr lang="en-US" sz="1600" b="1" i="0">
            <a:latin typeface="Palatino Linotype" panose="02040502050505030304" pitchFamily="18" charset="0"/>
            <a:cs typeface="Arial" pitchFamily="34" charset="0"/>
          </a:endParaRPr>
        </a:p>
      </dgm:t>
    </dgm:pt>
    <dgm:pt modelId="{63AB765E-6C69-44CB-BE7A-69D3B5CCEBDF}" type="parTrans" cxnId="{5B32F158-5606-4B03-BB72-9AEC0DDD3D55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71AD2F7E-33DE-486A-93A3-622D678A74B4}" type="sibTrans" cxnId="{5B32F158-5606-4B03-BB72-9AEC0DDD3D55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C6450312-9532-4C1D-8A37-4799F534B3B6}">
      <dgm:prSet custT="1"/>
      <dgm:spPr/>
      <dgm:t>
        <a:bodyPr/>
        <a:lstStyle/>
        <a:p>
          <a:r>
            <a:rPr lang="en-SG" sz="1600" b="1" i="0" smtClean="0">
              <a:latin typeface="Palatino Linotype" panose="02040502050505030304" pitchFamily="18" charset="0"/>
              <a:cs typeface="Arial" pitchFamily="34" charset="0"/>
            </a:rPr>
            <a:t>K</a:t>
          </a:r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inh tế tri thức</a:t>
          </a:r>
          <a:endParaRPr lang="en-US" sz="1600" b="1" i="0" smtClean="0">
            <a:latin typeface="Palatino Linotype" panose="02040502050505030304" pitchFamily="18" charset="0"/>
            <a:cs typeface="Arial" pitchFamily="34" charset="0"/>
          </a:endParaRPr>
        </a:p>
      </dgm:t>
    </dgm:pt>
    <dgm:pt modelId="{42C275F7-5A2A-4EB0-A03C-37C72A69A6FB}" type="parTrans" cxnId="{9D2A7595-8E85-4F1D-B8F9-9E8BD20A764A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05EC70D5-B8A3-461A-9984-138CFE7931C6}" type="sibTrans" cxnId="{9D2A7595-8E85-4F1D-B8F9-9E8BD20A764A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59E0FC04-DD30-47EE-AD56-1D063CB39AAF}">
      <dgm:prSet custT="1"/>
      <dgm:spPr/>
      <dgm:t>
        <a:bodyPr/>
        <a:lstStyle/>
        <a:p>
          <a:r>
            <a:rPr lang="x-none" sz="1600" b="1" i="0" smtClean="0">
              <a:latin typeface="Palatino Linotype" panose="02040502050505030304" pitchFamily="18" charset="0"/>
              <a:cs typeface="Arial" pitchFamily="34" charset="0"/>
            </a:rPr>
            <a:t>Biến đổi khí hậu</a:t>
          </a:r>
          <a:endParaRPr lang="en-US" sz="1600" b="1" i="0" smtClean="0">
            <a:latin typeface="Palatino Linotype" panose="02040502050505030304" pitchFamily="18" charset="0"/>
            <a:cs typeface="Arial" pitchFamily="34" charset="0"/>
          </a:endParaRPr>
        </a:p>
      </dgm:t>
    </dgm:pt>
    <dgm:pt modelId="{CD28A160-4F1F-43AE-A136-559438B11D30}" type="parTrans" cxnId="{71BE2D60-C2A0-4ADA-A597-AC94D918707E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B3BC3446-4853-4FE8-9EB1-62BA9B5D56FE}" type="sibTrans" cxnId="{71BE2D60-C2A0-4ADA-A597-AC94D918707E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FF3E47A7-2140-4BD8-AB74-5BF9718B6794}">
      <dgm:prSet/>
      <dgm:spPr/>
      <dgm:t>
        <a:bodyPr/>
        <a:lstStyle/>
        <a:p>
          <a:endParaRPr lang="en-SG"/>
        </a:p>
      </dgm:t>
    </dgm:pt>
    <dgm:pt modelId="{D113B360-DA78-4347-AED4-4016EE91D450}" type="parTrans" cxnId="{63C84DF8-7321-4AAE-95B8-BC5C74AA9FF5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92FB14B0-B80F-452D-8C33-DDEDCED321FA}" type="sibTrans" cxnId="{63C84DF8-7321-4AAE-95B8-BC5C74AA9FF5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6660EA36-ABD3-4204-8571-B03A7F9EB665}">
      <dgm:prSet custT="1"/>
      <dgm:spPr/>
      <dgm:t>
        <a:bodyPr/>
        <a:lstStyle/>
        <a:p>
          <a:r>
            <a:rPr lang="en-US" sz="1600" b="1" i="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Hội</a:t>
          </a:r>
          <a:r>
            <a:rPr lang="en-US" sz="1600" b="1" i="0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 </a:t>
          </a:r>
          <a:r>
            <a:rPr lang="en-US" sz="1600" b="1" i="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nhập</a:t>
          </a:r>
          <a:r>
            <a:rPr lang="en-US" sz="1600" b="1" i="0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 quốc </a:t>
          </a:r>
          <a:r>
            <a:rPr lang="en-US" sz="1600" b="1" i="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tế</a:t>
          </a:r>
          <a:endParaRPr lang="en-US" sz="1600" b="1" i="0">
            <a:solidFill>
              <a:schemeClr val="bg1"/>
            </a:solidFill>
            <a:latin typeface="Palatino Linotype" panose="02040502050505030304" pitchFamily="18" charset="0"/>
            <a:cs typeface="Arial" pitchFamily="34" charset="0"/>
          </a:endParaRPr>
        </a:p>
      </dgm:t>
    </dgm:pt>
    <dgm:pt modelId="{0EA98872-BF77-4030-BC51-17A2C91A5774}" type="parTrans" cxnId="{BF8B9DD1-FBE5-4837-AFAA-A572664E180A}">
      <dgm:prSet custT="1"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F7ED126D-4416-46F2-B624-029841C25F08}" type="sibTrans" cxnId="{BF8B9DD1-FBE5-4837-AFAA-A572664E180A}">
      <dgm:prSet/>
      <dgm:spPr/>
      <dgm:t>
        <a:bodyPr/>
        <a:lstStyle/>
        <a:p>
          <a:endParaRPr lang="en-US" sz="1600" b="1" i="0">
            <a:latin typeface="Arial" pitchFamily="34" charset="0"/>
            <a:cs typeface="Arial" pitchFamily="34" charset="0"/>
          </a:endParaRPr>
        </a:p>
      </dgm:t>
    </dgm:pt>
    <dgm:pt modelId="{9928C79F-E1A5-4805-B6D1-ACCC9302C5FB}" type="pres">
      <dgm:prSet presAssocID="{EF1D0AD0-19CF-4485-AAAC-51DBD830822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6BA789A1-3B71-4DAB-8F49-D74AA1E73827}" type="pres">
      <dgm:prSet presAssocID="{4FDF4B61-7094-4EA2-BB23-5433E37FB4FC}" presName="centerShape" presStyleLbl="node0" presStyleIdx="0" presStyleCnt="1" custLinFactNeighborX="-735" custLinFactNeighborY="-751"/>
      <dgm:spPr/>
      <dgm:t>
        <a:bodyPr/>
        <a:lstStyle/>
        <a:p>
          <a:endParaRPr lang="en-US"/>
        </a:p>
      </dgm:t>
    </dgm:pt>
    <dgm:pt modelId="{B41C7F2E-0465-4FB4-B7FD-62F826723A7B}" type="pres">
      <dgm:prSet presAssocID="{77D2B7B9-E52F-420C-ABFD-EEE7B5D88918}" presName="parTrans" presStyleLbl="sibTrans2D1" presStyleIdx="0" presStyleCnt="7" custScaleX="142443" custScaleY="109507" custLinFactX="-12750" custLinFactY="198089" custLinFactNeighborX="-100000" custLinFactNeighborY="200000"/>
      <dgm:spPr/>
      <dgm:t>
        <a:bodyPr/>
        <a:lstStyle/>
        <a:p>
          <a:endParaRPr lang="en-SG"/>
        </a:p>
      </dgm:t>
    </dgm:pt>
    <dgm:pt modelId="{E20688C9-8EEC-49CE-B57B-F05804E4E245}" type="pres">
      <dgm:prSet presAssocID="{77D2B7B9-E52F-420C-ABFD-EEE7B5D88918}" presName="connectorText" presStyleLbl="sibTrans2D1" presStyleIdx="0" presStyleCnt="7"/>
      <dgm:spPr/>
      <dgm:t>
        <a:bodyPr/>
        <a:lstStyle/>
        <a:p>
          <a:endParaRPr lang="en-SG"/>
        </a:p>
      </dgm:t>
    </dgm:pt>
    <dgm:pt modelId="{C16F3B0F-9429-489C-B106-34E76F1BCEDE}" type="pres">
      <dgm:prSet presAssocID="{9F2773F2-DA69-42DF-A796-A76447E8AF9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7FC1B2-9D96-4FBA-A1EE-F90392D3CA62}" type="pres">
      <dgm:prSet presAssocID="{CD28A160-4F1F-43AE-A136-559438B11D30}" presName="parTrans" presStyleLbl="sibTrans2D1" presStyleIdx="1" presStyleCnt="7" custScaleX="108603" custScaleY="95725" custLinFactX="-273278" custLinFactY="50075" custLinFactNeighborX="-300000" custLinFactNeighborY="100000"/>
      <dgm:spPr/>
      <dgm:t>
        <a:bodyPr/>
        <a:lstStyle/>
        <a:p>
          <a:endParaRPr lang="en-SG"/>
        </a:p>
      </dgm:t>
    </dgm:pt>
    <dgm:pt modelId="{F9BD0574-CFDF-4743-8157-2A5A29E59084}" type="pres">
      <dgm:prSet presAssocID="{CD28A160-4F1F-43AE-A136-559438B11D30}" presName="connectorText" presStyleLbl="sibTrans2D1" presStyleIdx="1" presStyleCnt="7"/>
      <dgm:spPr/>
      <dgm:t>
        <a:bodyPr/>
        <a:lstStyle/>
        <a:p>
          <a:endParaRPr lang="en-SG"/>
        </a:p>
      </dgm:t>
    </dgm:pt>
    <dgm:pt modelId="{BC4CDA69-0522-4B5B-94CB-E1B6E9387229}" type="pres">
      <dgm:prSet presAssocID="{59E0FC04-DD30-47EE-AD56-1D063CB39AAF}" presName="node" presStyleLbl="node1" presStyleIdx="1" presStyleCnt="7" custRadScaleRad="101414" custRadScaleInc="316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BB63C15B-BDB9-47C5-8868-8B21F6CE925E}" type="pres">
      <dgm:prSet presAssocID="{59AA523A-16E4-439C-B2DA-9F379D0CD24B}" presName="parTrans" presStyleLbl="sibTrans2D1" presStyleIdx="2" presStyleCnt="7" custFlipHor="1" custScaleX="113270"/>
      <dgm:spPr/>
      <dgm:t>
        <a:bodyPr/>
        <a:lstStyle/>
        <a:p>
          <a:endParaRPr lang="en-SG"/>
        </a:p>
      </dgm:t>
    </dgm:pt>
    <dgm:pt modelId="{BF58562C-9588-40CE-B00C-2EB4649A49D7}" type="pres">
      <dgm:prSet presAssocID="{59AA523A-16E4-439C-B2DA-9F379D0CD24B}" presName="connectorText" presStyleLbl="sibTrans2D1" presStyleIdx="2" presStyleCnt="7"/>
      <dgm:spPr/>
      <dgm:t>
        <a:bodyPr/>
        <a:lstStyle/>
        <a:p>
          <a:endParaRPr lang="en-SG"/>
        </a:p>
      </dgm:t>
    </dgm:pt>
    <dgm:pt modelId="{8FA5F842-F127-4BFB-B69C-110299847928}" type="pres">
      <dgm:prSet presAssocID="{512C3A20-03FB-4867-9B6E-345A3838CBB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0EBC6A6A-C9D6-4090-9788-B5E9CDA9A6E2}" type="pres">
      <dgm:prSet presAssocID="{63AB765E-6C69-44CB-BE7A-69D3B5CCEBDF}" presName="parTrans" presStyleLbl="sibTrans2D1" presStyleIdx="3" presStyleCnt="7" custLinFactX="-155718" custLinFactY="-101808" custLinFactNeighborX="-200000" custLinFactNeighborY="-200000"/>
      <dgm:spPr/>
      <dgm:t>
        <a:bodyPr/>
        <a:lstStyle/>
        <a:p>
          <a:endParaRPr lang="en-SG"/>
        </a:p>
      </dgm:t>
    </dgm:pt>
    <dgm:pt modelId="{73373853-4E38-4388-BAD1-DACFA524EDF4}" type="pres">
      <dgm:prSet presAssocID="{63AB765E-6C69-44CB-BE7A-69D3B5CCEBDF}" presName="connectorText" presStyleLbl="sibTrans2D1" presStyleIdx="3" presStyleCnt="7"/>
      <dgm:spPr/>
      <dgm:t>
        <a:bodyPr/>
        <a:lstStyle/>
        <a:p>
          <a:endParaRPr lang="en-SG"/>
        </a:p>
      </dgm:t>
    </dgm:pt>
    <dgm:pt modelId="{8C7CF039-AA79-45BC-8906-3E9E16AD368E}" type="pres">
      <dgm:prSet presAssocID="{0B68235F-7B96-4277-A8DB-36865BF95A6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8581B72E-CBDE-48A9-959D-84A4558AD0AD}" type="pres">
      <dgm:prSet presAssocID="{42C275F7-5A2A-4EB0-A03C-37C72A69A6FB}" presName="parTrans" presStyleLbl="sibTrans2D1" presStyleIdx="4" presStyleCnt="7" custLinFactX="93740" custLinFactY="-163160" custLinFactNeighborX="100000" custLinFactNeighborY="-200000"/>
      <dgm:spPr/>
      <dgm:t>
        <a:bodyPr/>
        <a:lstStyle/>
        <a:p>
          <a:endParaRPr lang="en-SG"/>
        </a:p>
      </dgm:t>
    </dgm:pt>
    <dgm:pt modelId="{8963D8FB-D5CB-4294-B747-D5E9FAB273F3}" type="pres">
      <dgm:prSet presAssocID="{42C275F7-5A2A-4EB0-A03C-37C72A69A6FB}" presName="connectorText" presStyleLbl="sibTrans2D1" presStyleIdx="4" presStyleCnt="7"/>
      <dgm:spPr/>
      <dgm:t>
        <a:bodyPr/>
        <a:lstStyle/>
        <a:p>
          <a:endParaRPr lang="en-SG"/>
        </a:p>
      </dgm:t>
    </dgm:pt>
    <dgm:pt modelId="{2745AB1A-FE30-4645-A778-27617E25E77E}" type="pres">
      <dgm:prSet presAssocID="{C6450312-9532-4C1D-8A37-4799F534B3B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06D71BB0-9D4A-4993-B62D-756CDFE3A4A2}" type="pres">
      <dgm:prSet presAssocID="{7FF73BAF-226D-4070-AF77-465CB0516492}" presName="parTrans" presStyleLbl="sibTrans2D1" presStyleIdx="5" presStyleCnt="7" custFlipVert="1" custFlipHor="0" custScaleX="112720" custScaleY="85718" custLinFactX="300000" custLinFactY="-58361" custLinFactNeighborX="306626" custLinFactNeighborY="-100000"/>
      <dgm:spPr/>
      <dgm:t>
        <a:bodyPr/>
        <a:lstStyle/>
        <a:p>
          <a:endParaRPr lang="en-SG"/>
        </a:p>
      </dgm:t>
    </dgm:pt>
    <dgm:pt modelId="{21736C88-B388-4B4D-8AAC-D8EDBCE78CD7}" type="pres">
      <dgm:prSet presAssocID="{7FF73BAF-226D-4070-AF77-465CB0516492}" presName="connectorText" presStyleLbl="sibTrans2D1" presStyleIdx="5" presStyleCnt="7"/>
      <dgm:spPr/>
      <dgm:t>
        <a:bodyPr/>
        <a:lstStyle/>
        <a:p>
          <a:endParaRPr lang="en-SG"/>
        </a:p>
      </dgm:t>
    </dgm:pt>
    <dgm:pt modelId="{A3B41063-EF73-4B88-B0EE-3086BB3E1AC0}" type="pres">
      <dgm:prSet presAssocID="{5DC1BCA4-9C73-48D6-882F-23DDCDAB549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D63E12-3BE4-4E18-9792-E8A3EC44DE19}" type="pres">
      <dgm:prSet presAssocID="{0EA98872-BF77-4030-BC51-17A2C91A5774}" presName="parTrans" presStyleLbl="sibTrans2D1" presStyleIdx="6" presStyleCnt="7" custLinFactX="200000" custLinFactY="100000" custLinFactNeighborX="211299" custLinFactNeighborY="190858"/>
      <dgm:spPr/>
      <dgm:t>
        <a:bodyPr/>
        <a:lstStyle/>
        <a:p>
          <a:endParaRPr lang="en-SG"/>
        </a:p>
      </dgm:t>
    </dgm:pt>
    <dgm:pt modelId="{F131CC79-9DE7-4EE8-B7E6-997DAE912482}" type="pres">
      <dgm:prSet presAssocID="{0EA98872-BF77-4030-BC51-17A2C91A5774}" presName="connectorText" presStyleLbl="sibTrans2D1" presStyleIdx="6" presStyleCnt="7"/>
      <dgm:spPr/>
      <dgm:t>
        <a:bodyPr/>
        <a:lstStyle/>
        <a:p>
          <a:endParaRPr lang="en-SG"/>
        </a:p>
      </dgm:t>
    </dgm:pt>
    <dgm:pt modelId="{ECCB3FCF-3DA6-4694-A03E-37AAE3994F55}" type="pres">
      <dgm:prSet presAssocID="{6660EA36-ABD3-4204-8571-B03A7F9EB66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608EC227-66B0-43CC-8ECB-B8B2A9657C15}" srcId="{EF1D0AD0-19CF-4485-AAAC-51DBD8308228}" destId="{4FDF4B61-7094-4EA2-BB23-5433E37FB4FC}" srcOrd="0" destOrd="0" parTransId="{515233DE-3B6D-4CC8-BDA5-B452D603A208}" sibTransId="{692EF243-97C7-49C8-BE1C-6E3344F58A1E}"/>
    <dgm:cxn modelId="{4B37A116-4186-4A5D-A0FE-7090FBD20C4E}" type="presOf" srcId="{5DC1BCA4-9C73-48D6-882F-23DDCDAB549F}" destId="{A3B41063-EF73-4B88-B0EE-3086BB3E1AC0}" srcOrd="0" destOrd="0" presId="urn:microsoft.com/office/officeart/2005/8/layout/radial5"/>
    <dgm:cxn modelId="{63C84DF8-7321-4AAE-95B8-BC5C74AA9FF5}" srcId="{EF1D0AD0-19CF-4485-AAAC-51DBD8308228}" destId="{FF3E47A7-2140-4BD8-AB74-5BF9718B6794}" srcOrd="1" destOrd="0" parTransId="{D113B360-DA78-4347-AED4-4016EE91D450}" sibTransId="{92FB14B0-B80F-452D-8C33-DDEDCED321FA}"/>
    <dgm:cxn modelId="{1E69B1ED-A818-4FA6-B2DB-C15690547AD3}" type="presOf" srcId="{512C3A20-03FB-4867-9B6E-345A3838CBBA}" destId="{8FA5F842-F127-4BFB-B69C-110299847928}" srcOrd="0" destOrd="0" presId="urn:microsoft.com/office/officeart/2005/8/layout/radial5"/>
    <dgm:cxn modelId="{686F032B-315A-467B-9D83-8721CA5002AD}" type="presOf" srcId="{4FDF4B61-7094-4EA2-BB23-5433E37FB4FC}" destId="{6BA789A1-3B71-4DAB-8F49-D74AA1E73827}" srcOrd="0" destOrd="0" presId="urn:microsoft.com/office/officeart/2005/8/layout/radial5"/>
    <dgm:cxn modelId="{375DB2F0-47FD-4D59-859C-BD751A3E4B6B}" type="presOf" srcId="{6660EA36-ABD3-4204-8571-B03A7F9EB665}" destId="{ECCB3FCF-3DA6-4694-A03E-37AAE3994F55}" srcOrd="0" destOrd="0" presId="urn:microsoft.com/office/officeart/2005/8/layout/radial5"/>
    <dgm:cxn modelId="{8EE0A815-7B13-4572-BBF7-7ECFFEA043CB}" type="presOf" srcId="{0B68235F-7B96-4277-A8DB-36865BF95A68}" destId="{8C7CF039-AA79-45BC-8906-3E9E16AD368E}" srcOrd="0" destOrd="0" presId="urn:microsoft.com/office/officeart/2005/8/layout/radial5"/>
    <dgm:cxn modelId="{65914CF7-D6F6-4C10-B068-CCF3D4E89AB6}" type="presOf" srcId="{59AA523A-16E4-439C-B2DA-9F379D0CD24B}" destId="{BF58562C-9588-40CE-B00C-2EB4649A49D7}" srcOrd="1" destOrd="0" presId="urn:microsoft.com/office/officeart/2005/8/layout/radial5"/>
    <dgm:cxn modelId="{460950AA-D5CE-48B3-9F25-902E09EE529A}" type="presOf" srcId="{CD28A160-4F1F-43AE-A136-559438B11D30}" destId="{F9BD0574-CFDF-4743-8157-2A5A29E59084}" srcOrd="1" destOrd="0" presId="urn:microsoft.com/office/officeart/2005/8/layout/radial5"/>
    <dgm:cxn modelId="{9D2A7595-8E85-4F1D-B8F9-9E8BD20A764A}" srcId="{4FDF4B61-7094-4EA2-BB23-5433E37FB4FC}" destId="{C6450312-9532-4C1D-8A37-4799F534B3B6}" srcOrd="4" destOrd="0" parTransId="{42C275F7-5A2A-4EB0-A03C-37C72A69A6FB}" sibTransId="{05EC70D5-B8A3-461A-9984-138CFE7931C6}"/>
    <dgm:cxn modelId="{D479236F-4F8C-4ACA-8E26-1134BDD9EE93}" type="presOf" srcId="{9F2773F2-DA69-42DF-A796-A76447E8AF9A}" destId="{C16F3B0F-9429-489C-B106-34E76F1BCEDE}" srcOrd="0" destOrd="0" presId="urn:microsoft.com/office/officeart/2005/8/layout/radial5"/>
    <dgm:cxn modelId="{25D00240-FAFC-406C-922C-9E454C17C5EB}" type="presOf" srcId="{C6450312-9532-4C1D-8A37-4799F534B3B6}" destId="{2745AB1A-FE30-4645-A778-27617E25E77E}" srcOrd="0" destOrd="0" presId="urn:microsoft.com/office/officeart/2005/8/layout/radial5"/>
    <dgm:cxn modelId="{71BE2D60-C2A0-4ADA-A597-AC94D918707E}" srcId="{4FDF4B61-7094-4EA2-BB23-5433E37FB4FC}" destId="{59E0FC04-DD30-47EE-AD56-1D063CB39AAF}" srcOrd="1" destOrd="0" parTransId="{CD28A160-4F1F-43AE-A136-559438B11D30}" sibTransId="{B3BC3446-4853-4FE8-9EB1-62BA9B5D56FE}"/>
    <dgm:cxn modelId="{9B97E6BF-02C5-42C5-840A-687BD1D49AA6}" type="presOf" srcId="{EF1D0AD0-19CF-4485-AAAC-51DBD8308228}" destId="{9928C79F-E1A5-4805-B6D1-ACCC9302C5FB}" srcOrd="0" destOrd="0" presId="urn:microsoft.com/office/officeart/2005/8/layout/radial5"/>
    <dgm:cxn modelId="{459CBFDA-9A5B-42C5-8C7B-0AF93CE0D0FD}" srcId="{4FDF4B61-7094-4EA2-BB23-5433E37FB4FC}" destId="{512C3A20-03FB-4867-9B6E-345A3838CBBA}" srcOrd="2" destOrd="0" parTransId="{59AA523A-16E4-439C-B2DA-9F379D0CD24B}" sibTransId="{BC42C86B-920A-4A76-BB15-F26520736F1A}"/>
    <dgm:cxn modelId="{0210EA17-6B3D-49E8-8E1C-839CCB071848}" srcId="{4FDF4B61-7094-4EA2-BB23-5433E37FB4FC}" destId="{5DC1BCA4-9C73-48D6-882F-23DDCDAB549F}" srcOrd="5" destOrd="0" parTransId="{7FF73BAF-226D-4070-AF77-465CB0516492}" sibTransId="{4FA4F3C0-476D-473F-AEC4-79F13FB250BB}"/>
    <dgm:cxn modelId="{0F447CC1-DEA8-4BD2-9A11-4010A87DEBB3}" type="presOf" srcId="{42C275F7-5A2A-4EB0-A03C-37C72A69A6FB}" destId="{8581B72E-CBDE-48A9-959D-84A4558AD0AD}" srcOrd="0" destOrd="0" presId="urn:microsoft.com/office/officeart/2005/8/layout/radial5"/>
    <dgm:cxn modelId="{95D74274-4C36-4E2B-ACCD-AE2948672632}" type="presOf" srcId="{63AB765E-6C69-44CB-BE7A-69D3B5CCEBDF}" destId="{73373853-4E38-4388-BAD1-DACFA524EDF4}" srcOrd="1" destOrd="0" presId="urn:microsoft.com/office/officeart/2005/8/layout/radial5"/>
    <dgm:cxn modelId="{8DEAAE63-482A-4CFD-B83D-E93F006CB522}" type="presOf" srcId="{0EA98872-BF77-4030-BC51-17A2C91A5774}" destId="{BED63E12-3BE4-4E18-9792-E8A3EC44DE19}" srcOrd="0" destOrd="0" presId="urn:microsoft.com/office/officeart/2005/8/layout/radial5"/>
    <dgm:cxn modelId="{C345564E-F52B-4F8D-B108-9948895C0A85}" type="presOf" srcId="{42C275F7-5A2A-4EB0-A03C-37C72A69A6FB}" destId="{8963D8FB-D5CB-4294-B747-D5E9FAB273F3}" srcOrd="1" destOrd="0" presId="urn:microsoft.com/office/officeart/2005/8/layout/radial5"/>
    <dgm:cxn modelId="{5B32F158-5606-4B03-BB72-9AEC0DDD3D55}" srcId="{4FDF4B61-7094-4EA2-BB23-5433E37FB4FC}" destId="{0B68235F-7B96-4277-A8DB-36865BF95A68}" srcOrd="3" destOrd="0" parTransId="{63AB765E-6C69-44CB-BE7A-69D3B5CCEBDF}" sibTransId="{71AD2F7E-33DE-486A-93A3-622D678A74B4}"/>
    <dgm:cxn modelId="{EF96BA8E-9F04-482A-BDB4-E0E150FD1580}" type="presOf" srcId="{77D2B7B9-E52F-420C-ABFD-EEE7B5D88918}" destId="{E20688C9-8EEC-49CE-B57B-F05804E4E245}" srcOrd="1" destOrd="0" presId="urn:microsoft.com/office/officeart/2005/8/layout/radial5"/>
    <dgm:cxn modelId="{BF0821EC-1409-4E26-8321-C7A73E7B3BFF}" type="presOf" srcId="{59E0FC04-DD30-47EE-AD56-1D063CB39AAF}" destId="{BC4CDA69-0522-4B5B-94CB-E1B6E9387229}" srcOrd="0" destOrd="0" presId="urn:microsoft.com/office/officeart/2005/8/layout/radial5"/>
    <dgm:cxn modelId="{9EFDAB1F-1D54-46FD-B9E2-6EAE2D898C77}" srcId="{4FDF4B61-7094-4EA2-BB23-5433E37FB4FC}" destId="{9F2773F2-DA69-42DF-A796-A76447E8AF9A}" srcOrd="0" destOrd="0" parTransId="{77D2B7B9-E52F-420C-ABFD-EEE7B5D88918}" sibTransId="{D4DA977B-D868-4A0F-893B-55F4990DB1DA}"/>
    <dgm:cxn modelId="{BF8B9DD1-FBE5-4837-AFAA-A572664E180A}" srcId="{4FDF4B61-7094-4EA2-BB23-5433E37FB4FC}" destId="{6660EA36-ABD3-4204-8571-B03A7F9EB665}" srcOrd="6" destOrd="0" parTransId="{0EA98872-BF77-4030-BC51-17A2C91A5774}" sibTransId="{F7ED126D-4416-46F2-B624-029841C25F08}"/>
    <dgm:cxn modelId="{E0685B69-BE69-4D91-BF8D-2871D9157705}" type="presOf" srcId="{63AB765E-6C69-44CB-BE7A-69D3B5CCEBDF}" destId="{0EBC6A6A-C9D6-4090-9788-B5E9CDA9A6E2}" srcOrd="0" destOrd="0" presId="urn:microsoft.com/office/officeart/2005/8/layout/radial5"/>
    <dgm:cxn modelId="{7C7CB9D0-513A-4BA2-8F03-5449498478C8}" type="presOf" srcId="{77D2B7B9-E52F-420C-ABFD-EEE7B5D88918}" destId="{B41C7F2E-0465-4FB4-B7FD-62F826723A7B}" srcOrd="0" destOrd="0" presId="urn:microsoft.com/office/officeart/2005/8/layout/radial5"/>
    <dgm:cxn modelId="{346B8E97-B808-440D-ADA3-7DE3E19DEDA5}" type="presOf" srcId="{7FF73BAF-226D-4070-AF77-465CB0516492}" destId="{21736C88-B388-4B4D-8AAC-D8EDBCE78CD7}" srcOrd="1" destOrd="0" presId="urn:microsoft.com/office/officeart/2005/8/layout/radial5"/>
    <dgm:cxn modelId="{C1E3C792-5A2F-4D59-B882-7B8118526825}" type="presOf" srcId="{0EA98872-BF77-4030-BC51-17A2C91A5774}" destId="{F131CC79-9DE7-4EE8-B7E6-997DAE912482}" srcOrd="1" destOrd="0" presId="urn:microsoft.com/office/officeart/2005/8/layout/radial5"/>
    <dgm:cxn modelId="{0537D426-B203-41A6-B75F-5948E1D28D6D}" type="presOf" srcId="{7FF73BAF-226D-4070-AF77-465CB0516492}" destId="{06D71BB0-9D4A-4993-B62D-756CDFE3A4A2}" srcOrd="0" destOrd="0" presId="urn:microsoft.com/office/officeart/2005/8/layout/radial5"/>
    <dgm:cxn modelId="{968E82B9-0004-4311-91F8-B6EE61BB268C}" type="presOf" srcId="{59AA523A-16E4-439C-B2DA-9F379D0CD24B}" destId="{BB63C15B-BDB9-47C5-8868-8B21F6CE925E}" srcOrd="0" destOrd="0" presId="urn:microsoft.com/office/officeart/2005/8/layout/radial5"/>
    <dgm:cxn modelId="{AA534E04-6D8D-476A-8D60-F5DF3B9A7020}" type="presOf" srcId="{CD28A160-4F1F-43AE-A136-559438B11D30}" destId="{717FC1B2-9D96-4FBA-A1EE-F90392D3CA62}" srcOrd="0" destOrd="0" presId="urn:microsoft.com/office/officeart/2005/8/layout/radial5"/>
    <dgm:cxn modelId="{3BAAF716-4EF8-44BA-8FCE-490834A8B775}" type="presParOf" srcId="{9928C79F-E1A5-4805-B6D1-ACCC9302C5FB}" destId="{6BA789A1-3B71-4DAB-8F49-D74AA1E73827}" srcOrd="0" destOrd="0" presId="urn:microsoft.com/office/officeart/2005/8/layout/radial5"/>
    <dgm:cxn modelId="{D92804A0-2835-4239-9936-1BC1CA07D735}" type="presParOf" srcId="{9928C79F-E1A5-4805-B6D1-ACCC9302C5FB}" destId="{B41C7F2E-0465-4FB4-B7FD-62F826723A7B}" srcOrd="1" destOrd="0" presId="urn:microsoft.com/office/officeart/2005/8/layout/radial5"/>
    <dgm:cxn modelId="{1B3DEE58-7253-45FE-A7AA-13E07550F75B}" type="presParOf" srcId="{B41C7F2E-0465-4FB4-B7FD-62F826723A7B}" destId="{E20688C9-8EEC-49CE-B57B-F05804E4E245}" srcOrd="0" destOrd="0" presId="urn:microsoft.com/office/officeart/2005/8/layout/radial5"/>
    <dgm:cxn modelId="{87DC61BF-475E-4C83-997C-DEE17F543DAB}" type="presParOf" srcId="{9928C79F-E1A5-4805-B6D1-ACCC9302C5FB}" destId="{C16F3B0F-9429-489C-B106-34E76F1BCEDE}" srcOrd="2" destOrd="0" presId="urn:microsoft.com/office/officeart/2005/8/layout/radial5"/>
    <dgm:cxn modelId="{35105682-EF46-4BC2-9746-919566C2AADC}" type="presParOf" srcId="{9928C79F-E1A5-4805-B6D1-ACCC9302C5FB}" destId="{717FC1B2-9D96-4FBA-A1EE-F90392D3CA62}" srcOrd="3" destOrd="0" presId="urn:microsoft.com/office/officeart/2005/8/layout/radial5"/>
    <dgm:cxn modelId="{28C30C09-47CC-47B4-BC94-EEFDA0374498}" type="presParOf" srcId="{717FC1B2-9D96-4FBA-A1EE-F90392D3CA62}" destId="{F9BD0574-CFDF-4743-8157-2A5A29E59084}" srcOrd="0" destOrd="0" presId="urn:microsoft.com/office/officeart/2005/8/layout/radial5"/>
    <dgm:cxn modelId="{8E84A83F-FA0D-46C1-BF6E-541BEE8A770C}" type="presParOf" srcId="{9928C79F-E1A5-4805-B6D1-ACCC9302C5FB}" destId="{BC4CDA69-0522-4B5B-94CB-E1B6E9387229}" srcOrd="4" destOrd="0" presId="urn:microsoft.com/office/officeart/2005/8/layout/radial5"/>
    <dgm:cxn modelId="{6508EB80-516B-4961-8C93-5B980975D45F}" type="presParOf" srcId="{9928C79F-E1A5-4805-B6D1-ACCC9302C5FB}" destId="{BB63C15B-BDB9-47C5-8868-8B21F6CE925E}" srcOrd="5" destOrd="0" presId="urn:microsoft.com/office/officeart/2005/8/layout/radial5"/>
    <dgm:cxn modelId="{7C46A047-4351-48A6-A823-76BFAC75FF8F}" type="presParOf" srcId="{BB63C15B-BDB9-47C5-8868-8B21F6CE925E}" destId="{BF58562C-9588-40CE-B00C-2EB4649A49D7}" srcOrd="0" destOrd="0" presId="urn:microsoft.com/office/officeart/2005/8/layout/radial5"/>
    <dgm:cxn modelId="{51B8905E-1944-43B8-8E79-40E5D3F969D9}" type="presParOf" srcId="{9928C79F-E1A5-4805-B6D1-ACCC9302C5FB}" destId="{8FA5F842-F127-4BFB-B69C-110299847928}" srcOrd="6" destOrd="0" presId="urn:microsoft.com/office/officeart/2005/8/layout/radial5"/>
    <dgm:cxn modelId="{329FE7C0-E0CD-4BE2-9BC1-9AA89BA932DC}" type="presParOf" srcId="{9928C79F-E1A5-4805-B6D1-ACCC9302C5FB}" destId="{0EBC6A6A-C9D6-4090-9788-B5E9CDA9A6E2}" srcOrd="7" destOrd="0" presId="urn:microsoft.com/office/officeart/2005/8/layout/radial5"/>
    <dgm:cxn modelId="{9422FB5D-0B18-4623-8DA2-22BBB9FD696E}" type="presParOf" srcId="{0EBC6A6A-C9D6-4090-9788-B5E9CDA9A6E2}" destId="{73373853-4E38-4388-BAD1-DACFA524EDF4}" srcOrd="0" destOrd="0" presId="urn:microsoft.com/office/officeart/2005/8/layout/radial5"/>
    <dgm:cxn modelId="{5414D8C6-96F3-4CCE-BD0B-A3F25F62AE12}" type="presParOf" srcId="{9928C79F-E1A5-4805-B6D1-ACCC9302C5FB}" destId="{8C7CF039-AA79-45BC-8906-3E9E16AD368E}" srcOrd="8" destOrd="0" presId="urn:microsoft.com/office/officeart/2005/8/layout/radial5"/>
    <dgm:cxn modelId="{3F3C89F5-2B78-4463-A28A-6D7F38744D95}" type="presParOf" srcId="{9928C79F-E1A5-4805-B6D1-ACCC9302C5FB}" destId="{8581B72E-CBDE-48A9-959D-84A4558AD0AD}" srcOrd="9" destOrd="0" presId="urn:microsoft.com/office/officeart/2005/8/layout/radial5"/>
    <dgm:cxn modelId="{56D4EDAA-27CB-4410-8581-2E0F99DF0E0C}" type="presParOf" srcId="{8581B72E-CBDE-48A9-959D-84A4558AD0AD}" destId="{8963D8FB-D5CB-4294-B747-D5E9FAB273F3}" srcOrd="0" destOrd="0" presId="urn:microsoft.com/office/officeart/2005/8/layout/radial5"/>
    <dgm:cxn modelId="{62793382-794F-4925-82D4-579A3FC90D89}" type="presParOf" srcId="{9928C79F-E1A5-4805-B6D1-ACCC9302C5FB}" destId="{2745AB1A-FE30-4645-A778-27617E25E77E}" srcOrd="10" destOrd="0" presId="urn:microsoft.com/office/officeart/2005/8/layout/radial5"/>
    <dgm:cxn modelId="{F7F4BC4A-06BB-407B-AB34-3F13879CADF6}" type="presParOf" srcId="{9928C79F-E1A5-4805-B6D1-ACCC9302C5FB}" destId="{06D71BB0-9D4A-4993-B62D-756CDFE3A4A2}" srcOrd="11" destOrd="0" presId="urn:microsoft.com/office/officeart/2005/8/layout/radial5"/>
    <dgm:cxn modelId="{935F645B-8B19-4929-BE86-E15CD40735D9}" type="presParOf" srcId="{06D71BB0-9D4A-4993-B62D-756CDFE3A4A2}" destId="{21736C88-B388-4B4D-8AAC-D8EDBCE78CD7}" srcOrd="0" destOrd="0" presId="urn:microsoft.com/office/officeart/2005/8/layout/radial5"/>
    <dgm:cxn modelId="{2B62FE99-E544-4C73-BB19-D4398E907698}" type="presParOf" srcId="{9928C79F-E1A5-4805-B6D1-ACCC9302C5FB}" destId="{A3B41063-EF73-4B88-B0EE-3086BB3E1AC0}" srcOrd="12" destOrd="0" presId="urn:microsoft.com/office/officeart/2005/8/layout/radial5"/>
    <dgm:cxn modelId="{077CF79E-C214-4B4B-BC31-6E80AA9550D8}" type="presParOf" srcId="{9928C79F-E1A5-4805-B6D1-ACCC9302C5FB}" destId="{BED63E12-3BE4-4E18-9792-E8A3EC44DE19}" srcOrd="13" destOrd="0" presId="urn:microsoft.com/office/officeart/2005/8/layout/radial5"/>
    <dgm:cxn modelId="{A8301E06-43F1-4B82-9DEE-D2F08EBD4CD2}" type="presParOf" srcId="{BED63E12-3BE4-4E18-9792-E8A3EC44DE19}" destId="{F131CC79-9DE7-4EE8-B7E6-997DAE912482}" srcOrd="0" destOrd="0" presId="urn:microsoft.com/office/officeart/2005/8/layout/radial5"/>
    <dgm:cxn modelId="{9526A9AC-4A3C-4B68-8F5C-0F5099B7478B}" type="presParOf" srcId="{9928C79F-E1A5-4805-B6D1-ACCC9302C5FB}" destId="{ECCB3FCF-3DA6-4694-A03E-37AAE3994F55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0F53-53BD-4D12-A527-AF2DB181A3DE}">
      <dsp:nvSpPr>
        <dsp:cNvPr id="0" name=""/>
        <dsp:cNvSpPr/>
      </dsp:nvSpPr>
      <dsp:spPr>
        <a:xfrm>
          <a:off x="103374" y="214093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1955 - 1965</a:t>
          </a:r>
          <a:endParaRPr lang="en-SG" sz="2400" kern="1200"/>
        </a:p>
      </dsp:txBody>
      <dsp:txXfrm>
        <a:off x="130872" y="241591"/>
        <a:ext cx="1439687" cy="883851"/>
      </dsp:txXfrm>
    </dsp:sp>
    <dsp:sp modelId="{7928E729-74B3-41B9-8D8E-159C0039BC4D}">
      <dsp:nvSpPr>
        <dsp:cNvPr id="0" name=""/>
        <dsp:cNvSpPr/>
      </dsp:nvSpPr>
      <dsp:spPr>
        <a:xfrm rot="21574963">
          <a:off x="1722929" y="490859"/>
          <a:ext cx="264741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1722930" y="565284"/>
        <a:ext cx="185319" cy="222409"/>
      </dsp:txXfrm>
    </dsp:sp>
    <dsp:sp modelId="{1D73938C-649B-4523-AC92-3B8D508C5195}">
      <dsp:nvSpPr>
        <dsp:cNvPr id="0" name=""/>
        <dsp:cNvSpPr/>
      </dsp:nvSpPr>
      <dsp:spPr>
        <a:xfrm>
          <a:off x="2097556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1965 - 1975</a:t>
          </a:r>
          <a:endParaRPr lang="en-SG" sz="2400" kern="1200"/>
        </a:p>
      </dsp:txBody>
      <dsp:txXfrm>
        <a:off x="2125054" y="227067"/>
        <a:ext cx="1439687" cy="883851"/>
      </dsp:txXfrm>
    </dsp:sp>
    <dsp:sp modelId="{DBCC1B70-B9C3-409D-83EA-44D8425CB3CE}">
      <dsp:nvSpPr>
        <dsp:cNvPr id="0" name=""/>
        <dsp:cNvSpPr/>
      </dsp:nvSpPr>
      <dsp:spPr>
        <a:xfrm>
          <a:off x="3741708" y="483652"/>
          <a:ext cx="316872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3741708" y="557788"/>
        <a:ext cx="221810" cy="222409"/>
      </dsp:txXfrm>
    </dsp:sp>
    <dsp:sp modelId="{E06F9A8F-B698-4915-9FAF-D67858FFBDC0}">
      <dsp:nvSpPr>
        <dsp:cNvPr id="0" name=""/>
        <dsp:cNvSpPr/>
      </dsp:nvSpPr>
      <dsp:spPr>
        <a:xfrm>
          <a:off x="4190113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1976 - 1985</a:t>
          </a:r>
          <a:endParaRPr lang="en-SG" sz="2400" kern="1200"/>
        </a:p>
      </dsp:txBody>
      <dsp:txXfrm>
        <a:off x="4217611" y="227067"/>
        <a:ext cx="1439687" cy="883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0F53-53BD-4D12-A527-AF2DB181A3DE}">
      <dsp:nvSpPr>
        <dsp:cNvPr id="0" name=""/>
        <dsp:cNvSpPr/>
      </dsp:nvSpPr>
      <dsp:spPr>
        <a:xfrm>
          <a:off x="103374" y="214093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1955 - 1964</a:t>
          </a:r>
          <a:endParaRPr lang="en-SG" sz="2400" kern="1200"/>
        </a:p>
      </dsp:txBody>
      <dsp:txXfrm>
        <a:off x="130872" y="241591"/>
        <a:ext cx="1439687" cy="883851"/>
      </dsp:txXfrm>
    </dsp:sp>
    <dsp:sp modelId="{7928E729-74B3-41B9-8D8E-159C0039BC4D}">
      <dsp:nvSpPr>
        <dsp:cNvPr id="0" name=""/>
        <dsp:cNvSpPr/>
      </dsp:nvSpPr>
      <dsp:spPr>
        <a:xfrm rot="21574963">
          <a:off x="1722929" y="490859"/>
          <a:ext cx="264741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1722930" y="565284"/>
        <a:ext cx="185319" cy="222409"/>
      </dsp:txXfrm>
    </dsp:sp>
    <dsp:sp modelId="{1D73938C-649B-4523-AC92-3B8D508C5195}">
      <dsp:nvSpPr>
        <dsp:cNvPr id="0" name=""/>
        <dsp:cNvSpPr/>
      </dsp:nvSpPr>
      <dsp:spPr>
        <a:xfrm>
          <a:off x="2097556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1965 - 1975</a:t>
          </a:r>
          <a:endParaRPr lang="en-SG" sz="2400" kern="1200"/>
        </a:p>
      </dsp:txBody>
      <dsp:txXfrm>
        <a:off x="2125054" y="227067"/>
        <a:ext cx="1439687" cy="883851"/>
      </dsp:txXfrm>
    </dsp:sp>
    <dsp:sp modelId="{DBCC1B70-B9C3-409D-83EA-44D8425CB3CE}">
      <dsp:nvSpPr>
        <dsp:cNvPr id="0" name=""/>
        <dsp:cNvSpPr/>
      </dsp:nvSpPr>
      <dsp:spPr>
        <a:xfrm>
          <a:off x="3741708" y="483652"/>
          <a:ext cx="316872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3741708" y="557788"/>
        <a:ext cx="221810" cy="222409"/>
      </dsp:txXfrm>
    </dsp:sp>
    <dsp:sp modelId="{E06F9A8F-B698-4915-9FAF-D67858FFBDC0}">
      <dsp:nvSpPr>
        <dsp:cNvPr id="0" name=""/>
        <dsp:cNvSpPr/>
      </dsp:nvSpPr>
      <dsp:spPr>
        <a:xfrm>
          <a:off x="4190113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1976 - 1985</a:t>
          </a:r>
          <a:endParaRPr lang="en-SG" sz="2400" kern="1200"/>
        </a:p>
      </dsp:txBody>
      <dsp:txXfrm>
        <a:off x="4217611" y="227067"/>
        <a:ext cx="1439687" cy="8838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20F53-53BD-4D12-A527-AF2DB181A3DE}">
      <dsp:nvSpPr>
        <dsp:cNvPr id="0" name=""/>
        <dsp:cNvSpPr/>
      </dsp:nvSpPr>
      <dsp:spPr>
        <a:xfrm>
          <a:off x="103374" y="214093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1955 - 1964</a:t>
          </a:r>
          <a:endParaRPr lang="en-SG" sz="2400" kern="1200"/>
        </a:p>
      </dsp:txBody>
      <dsp:txXfrm>
        <a:off x="130872" y="241591"/>
        <a:ext cx="1439687" cy="883851"/>
      </dsp:txXfrm>
    </dsp:sp>
    <dsp:sp modelId="{7928E729-74B3-41B9-8D8E-159C0039BC4D}">
      <dsp:nvSpPr>
        <dsp:cNvPr id="0" name=""/>
        <dsp:cNvSpPr/>
      </dsp:nvSpPr>
      <dsp:spPr>
        <a:xfrm rot="21574963">
          <a:off x="1722929" y="490859"/>
          <a:ext cx="264741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1722930" y="565284"/>
        <a:ext cx="185319" cy="222409"/>
      </dsp:txXfrm>
    </dsp:sp>
    <dsp:sp modelId="{1D73938C-649B-4523-AC92-3B8D508C5195}">
      <dsp:nvSpPr>
        <dsp:cNvPr id="0" name=""/>
        <dsp:cNvSpPr/>
      </dsp:nvSpPr>
      <dsp:spPr>
        <a:xfrm>
          <a:off x="2097556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1965 - 1975</a:t>
          </a:r>
          <a:endParaRPr lang="en-SG" sz="2400" kern="1200"/>
        </a:p>
      </dsp:txBody>
      <dsp:txXfrm>
        <a:off x="2125054" y="227067"/>
        <a:ext cx="1439687" cy="883851"/>
      </dsp:txXfrm>
    </dsp:sp>
    <dsp:sp modelId="{DBCC1B70-B9C3-409D-83EA-44D8425CB3CE}">
      <dsp:nvSpPr>
        <dsp:cNvPr id="0" name=""/>
        <dsp:cNvSpPr/>
      </dsp:nvSpPr>
      <dsp:spPr>
        <a:xfrm>
          <a:off x="3741708" y="483652"/>
          <a:ext cx="316872" cy="370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SG" sz="1500" kern="1200"/>
        </a:p>
      </dsp:txBody>
      <dsp:txXfrm>
        <a:off x="3741708" y="557788"/>
        <a:ext cx="221810" cy="222409"/>
      </dsp:txXfrm>
    </dsp:sp>
    <dsp:sp modelId="{E06F9A8F-B698-4915-9FAF-D67858FFBDC0}">
      <dsp:nvSpPr>
        <dsp:cNvPr id="0" name=""/>
        <dsp:cNvSpPr/>
      </dsp:nvSpPr>
      <dsp:spPr>
        <a:xfrm>
          <a:off x="4190113" y="199569"/>
          <a:ext cx="1494683" cy="9388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kern="1200" smtClean="0"/>
            <a:t>1976 - 1985</a:t>
          </a:r>
          <a:endParaRPr lang="en-SG" sz="2400" kern="1200"/>
        </a:p>
      </dsp:txBody>
      <dsp:txXfrm>
        <a:off x="4217611" y="227067"/>
        <a:ext cx="1439687" cy="8838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789A1-3B71-4DAB-8F49-D74AA1E73827}">
      <dsp:nvSpPr>
        <dsp:cNvPr id="0" name=""/>
        <dsp:cNvSpPr/>
      </dsp:nvSpPr>
      <dsp:spPr>
        <a:xfrm>
          <a:off x="2044485" y="2153201"/>
          <a:ext cx="1637258" cy="1637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i="0" kern="1200" smtClean="0">
              <a:solidFill>
                <a:srgbClr val="00B0F0"/>
              </a:solidFill>
              <a:latin typeface="Palatino Linotype" panose="02040502050505030304" pitchFamily="18" charset="0"/>
              <a:cs typeface="Arial" pitchFamily="34" charset="0"/>
            </a:rPr>
            <a:t>CHÍNH SÁCH LAO ĐỘNG</a:t>
          </a:r>
          <a:endParaRPr lang="en-US" sz="2200" b="1" i="0" kern="1200">
            <a:solidFill>
              <a:srgbClr val="00B0F0"/>
            </a:solidFill>
            <a:latin typeface="Palatino Linotype" panose="02040502050505030304" pitchFamily="18" charset="0"/>
            <a:cs typeface="Arial" pitchFamily="34" charset="0"/>
          </a:endParaRPr>
        </a:p>
      </dsp:txBody>
      <dsp:txXfrm>
        <a:off x="2284256" y="2392972"/>
        <a:ext cx="1157716" cy="1157716"/>
      </dsp:txXfrm>
    </dsp:sp>
    <dsp:sp modelId="{B41C7F2E-0465-4FB4-B7FD-62F826723A7B}">
      <dsp:nvSpPr>
        <dsp:cNvPr id="0" name=""/>
        <dsp:cNvSpPr/>
      </dsp:nvSpPr>
      <dsp:spPr>
        <a:xfrm rot="16251302">
          <a:off x="2273810" y="3763124"/>
          <a:ext cx="469219" cy="6095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>
        <a:off x="2343143" y="3955417"/>
        <a:ext cx="328453" cy="365754"/>
      </dsp:txXfrm>
    </dsp:sp>
    <dsp:sp modelId="{C16F3B0F-9429-489C-B106-34E76F1BCEDE}">
      <dsp:nvSpPr>
        <dsp:cNvPr id="0" name=""/>
        <dsp:cNvSpPr/>
      </dsp:nvSpPr>
      <dsp:spPr>
        <a:xfrm>
          <a:off x="2158833" y="58385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Cách mạng số</a:t>
          </a:r>
          <a:r>
            <a:rPr lang="en-US" sz="1600" b="1" i="0" kern="1200" smtClean="0">
              <a:latin typeface="Palatino Linotype" panose="02040502050505030304" pitchFamily="18" charset="0"/>
              <a:cs typeface="Arial" pitchFamily="34" charset="0"/>
            </a:rPr>
            <a:t>, t</a:t>
          </a: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ự động hóa</a:t>
          </a:r>
          <a:endParaRPr lang="en-US" sz="1600" b="1" i="0" kern="1200">
            <a:latin typeface="Palatino Linotype" panose="02040502050505030304" pitchFamily="18" charset="0"/>
            <a:cs typeface="Arial" pitchFamily="34" charset="0"/>
          </a:endParaRPr>
        </a:p>
      </dsp:txBody>
      <dsp:txXfrm>
        <a:off x="2374627" y="274179"/>
        <a:ext cx="1041944" cy="1041944"/>
      </dsp:txXfrm>
    </dsp:sp>
    <dsp:sp modelId="{717FC1B2-9D96-4FBA-A1EE-F90392D3CA62}">
      <dsp:nvSpPr>
        <dsp:cNvPr id="0" name=""/>
        <dsp:cNvSpPr/>
      </dsp:nvSpPr>
      <dsp:spPr>
        <a:xfrm rot="19405056">
          <a:off x="1489573" y="2853036"/>
          <a:ext cx="398056" cy="5328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>
        <a:off x="1501336" y="2995195"/>
        <a:ext cx="278639" cy="319722"/>
      </dsp:txXfrm>
    </dsp:sp>
    <dsp:sp modelId="{BC4CDA69-0522-4B5B-94CB-E1B6E9387229}">
      <dsp:nvSpPr>
        <dsp:cNvPr id="0" name=""/>
        <dsp:cNvSpPr/>
      </dsp:nvSpPr>
      <dsp:spPr>
        <a:xfrm>
          <a:off x="3930651" y="895931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Biến đổi khí hậu</a:t>
          </a:r>
          <a:endParaRPr lang="en-US" sz="1600" b="1" i="0" kern="1200" smtClean="0">
            <a:latin typeface="Palatino Linotype" panose="02040502050505030304" pitchFamily="18" charset="0"/>
            <a:cs typeface="Arial" pitchFamily="34" charset="0"/>
          </a:endParaRPr>
        </a:p>
      </dsp:txBody>
      <dsp:txXfrm>
        <a:off x="4146445" y="1111725"/>
        <a:ext cx="1041944" cy="1041944"/>
      </dsp:txXfrm>
    </dsp:sp>
    <dsp:sp modelId="{BB63C15B-BDB9-47C5-8868-8B21F6CE925E}">
      <dsp:nvSpPr>
        <dsp:cNvPr id="0" name=""/>
        <dsp:cNvSpPr/>
      </dsp:nvSpPr>
      <dsp:spPr>
        <a:xfrm rot="20790157" flipH="1">
          <a:off x="3778056" y="2963089"/>
          <a:ext cx="416433" cy="5566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>
        <a:off x="3901261" y="3059843"/>
        <a:ext cx="291503" cy="334001"/>
      </dsp:txXfrm>
    </dsp:sp>
    <dsp:sp modelId="{8FA5F842-F127-4BFB-B69C-110299847928}">
      <dsp:nvSpPr>
        <dsp:cNvPr id="0" name=""/>
        <dsp:cNvSpPr/>
      </dsp:nvSpPr>
      <dsp:spPr>
        <a:xfrm>
          <a:off x="4313299" y="2759999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b="1" i="0" kern="1200" smtClean="0">
              <a:latin typeface="Palatino Linotype" panose="02040502050505030304" pitchFamily="18" charset="0"/>
              <a:cs typeface="Arial" pitchFamily="34" charset="0"/>
            </a:rPr>
            <a:t>T</a:t>
          </a: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ầng lớp trung lưu </a:t>
          </a:r>
          <a:endParaRPr lang="en-US" sz="1600" b="1" i="0" kern="1200">
            <a:latin typeface="Palatino Linotype" panose="02040502050505030304" pitchFamily="18" charset="0"/>
            <a:cs typeface="Arial" pitchFamily="34" charset="0"/>
          </a:endParaRPr>
        </a:p>
      </dsp:txBody>
      <dsp:txXfrm>
        <a:off x="4529093" y="2975793"/>
        <a:ext cx="1041944" cy="1041944"/>
      </dsp:txXfrm>
    </dsp:sp>
    <dsp:sp modelId="{0EBC6A6A-C9D6-4090-9788-B5E9CDA9A6E2}">
      <dsp:nvSpPr>
        <dsp:cNvPr id="0" name=""/>
        <dsp:cNvSpPr/>
      </dsp:nvSpPr>
      <dsp:spPr>
        <a:xfrm rot="3834468">
          <a:off x="1870122" y="2052887"/>
          <a:ext cx="370218" cy="5566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>
        <a:off x="1901230" y="2114347"/>
        <a:ext cx="259153" cy="334001"/>
      </dsp:txXfrm>
    </dsp:sp>
    <dsp:sp modelId="{8C7CF039-AA79-45BC-8906-3E9E16AD368E}">
      <dsp:nvSpPr>
        <dsp:cNvPr id="0" name=""/>
        <dsp:cNvSpPr/>
      </dsp:nvSpPr>
      <dsp:spPr>
        <a:xfrm>
          <a:off x="3117661" y="4259282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b="1" i="0" kern="1200" smtClean="0">
              <a:latin typeface="Palatino Linotype" panose="02040502050505030304" pitchFamily="18" charset="0"/>
              <a:cs typeface="Arial" pitchFamily="34" charset="0"/>
            </a:rPr>
            <a:t>X</a:t>
          </a: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u hướng thương mại, tiêu dùng</a:t>
          </a:r>
          <a:endParaRPr lang="en-US" sz="1600" b="1" i="0" kern="1200">
            <a:latin typeface="Palatino Linotype" panose="02040502050505030304" pitchFamily="18" charset="0"/>
            <a:cs typeface="Arial" pitchFamily="34" charset="0"/>
          </a:endParaRPr>
        </a:p>
      </dsp:txBody>
      <dsp:txXfrm>
        <a:off x="3333455" y="4475076"/>
        <a:ext cx="1041944" cy="1041944"/>
      </dsp:txXfrm>
    </dsp:sp>
    <dsp:sp modelId="{8581B72E-CBDE-48A9-959D-84A4558AD0AD}">
      <dsp:nvSpPr>
        <dsp:cNvPr id="0" name=""/>
        <dsp:cNvSpPr/>
      </dsp:nvSpPr>
      <dsp:spPr>
        <a:xfrm rot="6875414">
          <a:off x="2898063" y="1712081"/>
          <a:ext cx="355478" cy="5566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 rot="10800000">
        <a:off x="2973573" y="1774928"/>
        <a:ext cx="248835" cy="334001"/>
      </dsp:txXfrm>
    </dsp:sp>
    <dsp:sp modelId="{2745AB1A-FE30-4645-A778-27617E25E77E}">
      <dsp:nvSpPr>
        <dsp:cNvPr id="0" name=""/>
        <dsp:cNvSpPr/>
      </dsp:nvSpPr>
      <dsp:spPr>
        <a:xfrm>
          <a:off x="1200006" y="4259282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b="1" i="0" kern="1200" smtClean="0">
              <a:latin typeface="Palatino Linotype" panose="02040502050505030304" pitchFamily="18" charset="0"/>
              <a:cs typeface="Arial" pitchFamily="34" charset="0"/>
            </a:rPr>
            <a:t>K</a:t>
          </a: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inh tế tri thức</a:t>
          </a:r>
          <a:endParaRPr lang="en-US" sz="1600" b="1" i="0" kern="1200" smtClean="0">
            <a:latin typeface="Palatino Linotype" panose="02040502050505030304" pitchFamily="18" charset="0"/>
            <a:cs typeface="Arial" pitchFamily="34" charset="0"/>
          </a:endParaRPr>
        </a:p>
      </dsp:txBody>
      <dsp:txXfrm>
        <a:off x="1415800" y="4475076"/>
        <a:ext cx="1041944" cy="1041944"/>
      </dsp:txXfrm>
    </dsp:sp>
    <dsp:sp modelId="{06D71BB0-9D4A-4993-B62D-756CDFE3A4A2}">
      <dsp:nvSpPr>
        <dsp:cNvPr id="0" name=""/>
        <dsp:cNvSpPr/>
      </dsp:nvSpPr>
      <dsp:spPr>
        <a:xfrm rot="11633691" flipV="1">
          <a:off x="3610514" y="2121729"/>
          <a:ext cx="376700" cy="4771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 rot="10800000">
        <a:off x="3721871" y="2230731"/>
        <a:ext cx="263690" cy="286298"/>
      </dsp:txXfrm>
    </dsp:sp>
    <dsp:sp modelId="{A3B41063-EF73-4B88-B0EE-3086BB3E1AC0}">
      <dsp:nvSpPr>
        <dsp:cNvPr id="0" name=""/>
        <dsp:cNvSpPr/>
      </dsp:nvSpPr>
      <dsp:spPr>
        <a:xfrm>
          <a:off x="4368" y="2759999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i="0" kern="1200" smtClean="0">
              <a:latin typeface="Palatino Linotype" panose="02040502050505030304" pitchFamily="18" charset="0"/>
              <a:cs typeface="Arial" pitchFamily="34" charset="0"/>
            </a:rPr>
            <a:t>Già hóa dân số</a:t>
          </a:r>
          <a:endParaRPr lang="en-US" sz="1600" b="1" i="0" kern="1200">
            <a:latin typeface="Palatino Linotype" panose="02040502050505030304" pitchFamily="18" charset="0"/>
            <a:cs typeface="Arial" pitchFamily="34" charset="0"/>
          </a:endParaRPr>
        </a:p>
      </dsp:txBody>
      <dsp:txXfrm>
        <a:off x="220162" y="2975793"/>
        <a:ext cx="1041944" cy="1041944"/>
      </dsp:txXfrm>
    </dsp:sp>
    <dsp:sp modelId="{BED63E12-3BE4-4E18-9792-E8A3EC44DE19}">
      <dsp:nvSpPr>
        <dsp:cNvPr id="0" name=""/>
        <dsp:cNvSpPr/>
      </dsp:nvSpPr>
      <dsp:spPr>
        <a:xfrm rot="13105235">
          <a:off x="3155563" y="3620524"/>
          <a:ext cx="322447" cy="5566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0" kern="1200">
            <a:latin typeface="Arial" pitchFamily="34" charset="0"/>
            <a:cs typeface="Arial" pitchFamily="34" charset="0"/>
          </a:endParaRPr>
        </a:p>
      </dsp:txBody>
      <dsp:txXfrm rot="10800000">
        <a:off x="3241824" y="3761914"/>
        <a:ext cx="225713" cy="334001"/>
      </dsp:txXfrm>
    </dsp:sp>
    <dsp:sp modelId="{ECCB3FCF-3DA6-4694-A03E-37AAE3994F55}">
      <dsp:nvSpPr>
        <dsp:cNvPr id="0" name=""/>
        <dsp:cNvSpPr/>
      </dsp:nvSpPr>
      <dsp:spPr>
        <a:xfrm>
          <a:off x="431086" y="890424"/>
          <a:ext cx="1473532" cy="1473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Hội</a:t>
          </a:r>
          <a:r>
            <a:rPr lang="en-US" sz="1600" b="1" i="0" kern="1200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 </a:t>
          </a:r>
          <a:r>
            <a:rPr lang="en-US" sz="1600" b="1" i="0" kern="120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nhập</a:t>
          </a:r>
          <a:r>
            <a:rPr lang="en-US" sz="1600" b="1" i="0" kern="1200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 quốc </a:t>
          </a:r>
          <a:r>
            <a:rPr lang="en-US" sz="1600" b="1" i="0" kern="1200" err="1" smtClean="0">
              <a:solidFill>
                <a:schemeClr val="bg1"/>
              </a:solidFill>
              <a:latin typeface="Palatino Linotype" panose="02040502050505030304" pitchFamily="18" charset="0"/>
              <a:cs typeface="Arial" pitchFamily="34" charset="0"/>
            </a:rPr>
            <a:t>tế</a:t>
          </a:r>
          <a:endParaRPr lang="en-US" sz="1600" b="1" i="0" kern="1200">
            <a:solidFill>
              <a:schemeClr val="bg1"/>
            </a:solidFill>
            <a:latin typeface="Palatino Linotype" panose="02040502050505030304" pitchFamily="18" charset="0"/>
            <a:cs typeface="Arial" pitchFamily="34" charset="0"/>
          </a:endParaRPr>
        </a:p>
      </dsp:txBody>
      <dsp:txXfrm>
        <a:off x="646880" y="1106218"/>
        <a:ext cx="1041944" cy="1041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B8D2D-7AC5-4C74-B88D-682EC46EDAA5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959A2-0237-4A8A-9770-FCC68A5648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54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92BDF-3144-4E6D-9266-1B588E183C94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951FA-81A3-4605-BE74-6E63179A1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47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.wikipedia.org/wiki/1919" TargetMode="External"/><Relationship Id="rId2" Type="http://schemas.openxmlformats.org/officeDocument/2006/relationships/hyperlink" Target="https://vi.wikipedia.org/wiki/18_th%C3%A1ng_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i.wikipedia.org/wiki/H%E1%BB%99i_ngh%E1%BB%8B_H%C3%B2a_b%C3%ACnh_Versaille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8371" y="1044847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Sơ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lược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quá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trình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phát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triển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ở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Việt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Nam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hướng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tới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Thỏa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đáng</a:t>
            </a:r>
            <a:r>
              <a:rPr lang="en-US" sz="4400" b="1" dirty="0" smtClean="0">
                <a:solidFill>
                  <a:srgbClr val="FF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>
              <a:solidFill>
                <a:srgbClr val="FF000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1566" y="3805388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en-US" sz="2400" b="1" smtClean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TS Đào Quang Vinh,</a:t>
            </a:r>
          </a:p>
          <a:p>
            <a:pPr algn="ctr"/>
            <a:r>
              <a:rPr lang="en-US" sz="2400" b="1" smtClean="0">
                <a:solidFill>
                  <a:srgbClr val="0070C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Viện Khoa học Lao động và Xã hội</a:t>
            </a:r>
            <a:endParaRPr lang="en-US" sz="2400" b="1">
              <a:solidFill>
                <a:srgbClr val="0070C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7431" y="5429431"/>
            <a:ext cx="9023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Hà</a:t>
            </a:r>
            <a:r>
              <a:rPr lang="en-US" sz="280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en-US" sz="2800" smtClean="0"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ngày</a:t>
            </a:r>
            <a:r>
              <a:rPr lang="en-US" sz="2800" smtClean="0">
                <a:latin typeface="Calibri" panose="020F0502020204030204" pitchFamily="34" charset="0"/>
                <a:cs typeface="Times New Roman" panose="02020603050405020304" pitchFamily="18" charset="0"/>
              </a:rPr>
              <a:t> 27/8/2019 </a:t>
            </a:r>
            <a:endParaRPr lang="en-US" sz="28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3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1160585"/>
          </a:xfrm>
        </p:spPr>
        <p:txBody>
          <a:bodyPr/>
          <a:lstStyle/>
          <a:p>
            <a:r>
              <a:rPr lang="en-SG" err="1" smtClean="0">
                <a:latin typeface="Palatino Linotype" panose="02040502050505030304" pitchFamily="18" charset="0"/>
              </a:rPr>
              <a:t>Nội</a:t>
            </a:r>
            <a:r>
              <a:rPr lang="en-SG" smtClean="0">
                <a:latin typeface="Palatino Linotype" panose="02040502050505030304" pitchFamily="18" charset="0"/>
              </a:rPr>
              <a:t> dung</a:t>
            </a:r>
            <a:endParaRPr lang="en-SG">
              <a:latin typeface="Palatino Linotype" panose="0204050205050503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3078" y="2014790"/>
            <a:ext cx="10004155" cy="399864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kỳ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và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nhiệm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vụ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của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endParaRPr lang="en-SG" sz="320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Một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số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nổi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bật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qua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kỳ</a:t>
            </a:r>
            <a:endParaRPr lang="en-SG" sz="320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Tóm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tắt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qua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>
                <a:latin typeface="Palatino Linotype" panose="02040502050505030304" pitchFamily="18" charset="0"/>
                <a:cs typeface="Times New Roman" panose="02020603050405020304" pitchFamily="18" charset="0"/>
              </a:rPr>
              <a:t>t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hời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kỳ</a:t>
            </a:r>
            <a:endParaRPr lang="en-SG" sz="320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Những vấn đề đặt ra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Giải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pháp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cho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giai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đoạn</a:t>
            </a:r>
            <a:r>
              <a:rPr lang="en-SG" sz="32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tới</a:t>
            </a:r>
            <a:endParaRPr lang="en-SG" sz="320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endParaRPr lang="en-SG" sz="2800"/>
          </a:p>
        </p:txBody>
      </p:sp>
    </p:spTree>
    <p:extLst>
      <p:ext uri="{BB962C8B-B14F-4D97-AF65-F5344CB8AC3E}">
        <p14:creationId xmlns:p14="http://schemas.microsoft.com/office/powerpoint/2010/main" val="61496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080" y="306841"/>
            <a:ext cx="10388906" cy="609766"/>
          </a:xfrm>
        </p:spPr>
        <p:txBody>
          <a:bodyPr>
            <a:noAutofit/>
          </a:bodyPr>
          <a:lstStyle/>
          <a:p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kỳ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và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nhiệm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vụ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của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endParaRPr lang="en-SG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226203"/>
              </p:ext>
            </p:extLst>
          </p:nvPr>
        </p:nvGraphicFramePr>
        <p:xfrm>
          <a:off x="3479836" y="976522"/>
          <a:ext cx="5689797" cy="1337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1118212" y="1195331"/>
            <a:ext cx="1674023" cy="957729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201518" y="1278817"/>
            <a:ext cx="1418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1945 - 1954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835532" y="1201607"/>
            <a:ext cx="1589768" cy="951453"/>
            <a:chOff x="3713" y="1172308"/>
            <a:chExt cx="2342033" cy="1405220"/>
          </a:xfrm>
        </p:grpSpPr>
        <p:sp>
          <p:nvSpPr>
            <p:cNvPr id="18" name="Rounded Rectangle 17"/>
            <p:cNvSpPr/>
            <p:nvPr/>
          </p:nvSpPr>
          <p:spPr>
            <a:xfrm>
              <a:off x="3713" y="1172308"/>
              <a:ext cx="2342033" cy="14052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44870" y="1213465"/>
              <a:ext cx="2259719" cy="1322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5500" kern="120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921251" y="1201607"/>
            <a:ext cx="1438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1986 - nay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103836" y="1555928"/>
            <a:ext cx="300823" cy="421202"/>
            <a:chOff x="1957752" y="466214"/>
            <a:chExt cx="300823" cy="421202"/>
          </a:xfrm>
        </p:grpSpPr>
        <p:sp>
          <p:nvSpPr>
            <p:cNvPr id="22" name="Right Arrow 21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400398" y="1429151"/>
            <a:ext cx="300823" cy="421202"/>
            <a:chOff x="1957752" y="466214"/>
            <a:chExt cx="300823" cy="421202"/>
          </a:xfrm>
        </p:grpSpPr>
        <p:sp>
          <p:nvSpPr>
            <p:cNvPr id="25" name="Right Arrow 24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65013" y="2374417"/>
            <a:ext cx="233188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Xây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dựng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quyền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Diệt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3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thứ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giặc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Thiết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lập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mới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sắc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lệnh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Xác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lập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quyền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của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NLĐ;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Bảo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vệ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NLĐ;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Huy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nhân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dân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kháng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endParaRPr lang="en-SG" dirty="0">
              <a:latin typeface="Palatino Linotype" panose="0204050205050503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96895" y="2374417"/>
            <a:ext cx="233579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Hoà</a:t>
            </a:r>
            <a:r>
              <a:rPr lang="en-US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bình</a:t>
            </a:r>
            <a:r>
              <a:rPr lang="en-US" sz="2000" b="1" dirty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lập</a:t>
            </a:r>
            <a:r>
              <a:rPr lang="en-US" sz="2000" b="1" dirty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lại</a:t>
            </a:r>
            <a:r>
              <a:rPr lang="en-US" sz="2000" b="1" dirty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ở </a:t>
            </a:r>
            <a:r>
              <a:rPr lang="en-US" sz="2000" b="1" dirty="0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miền</a:t>
            </a:r>
            <a:r>
              <a:rPr lang="en-US" sz="2000" b="1" dirty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Bắc</a:t>
            </a:r>
            <a:endParaRPr lang="en-US" sz="2000" dirty="0" smtClean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Điều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chỉnh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QHLĐ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làm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ăn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trong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XN;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Đảm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bảo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đời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sống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điều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kiện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làm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việc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CN;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Quản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lý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thời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bình</a:t>
            </a:r>
            <a:r>
              <a:rPr lang="en-US" sz="20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 </a:t>
            </a:r>
            <a:endParaRPr lang="en-US" sz="200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endParaRPr lang="en-SG" dirty="0"/>
          </a:p>
        </p:txBody>
      </p:sp>
      <p:sp>
        <p:nvSpPr>
          <p:cNvPr id="30" name="TextBox 29"/>
          <p:cNvSpPr txBox="1"/>
          <p:nvPr/>
        </p:nvSpPr>
        <p:spPr>
          <a:xfrm>
            <a:off x="5257885" y="2374417"/>
            <a:ext cx="230669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tranh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lan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ra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miền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Bắc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Vừa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phục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vụ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sản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xuất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vừa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phục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vụ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đấu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Vận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dụng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vào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viên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sự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tham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của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PN;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LĐ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nghĩa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vụ</a:t>
            </a:r>
            <a:endParaRPr lang="en-SG" sz="20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99234" y="2374699"/>
            <a:ext cx="201261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Đất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nước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thống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nhất</a:t>
            </a:r>
            <a:endParaRPr lang="en-SG" sz="2000" dirty="0" smtClean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Giải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quyết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vấn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đề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ở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miền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Nam;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Ổn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định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đời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sống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Xuất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khẩu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Điều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LĐ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dân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cư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9809881" y="2374699"/>
            <a:ext cx="21483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Đổi</a:t>
            </a:r>
            <a:r>
              <a:rPr lang="en-SG" sz="20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mới</a:t>
            </a:r>
            <a:endParaRPr lang="en-SG" sz="2000" b="1" dirty="0" smtClean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Giải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quyết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LĐ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dôi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dư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tạo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Giải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phóng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sức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Xây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dựng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theo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nguyên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tắc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thị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trường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Hội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nhập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quốc</a:t>
            </a:r>
            <a:r>
              <a:rPr lang="en-SG" sz="20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tế</a:t>
            </a:r>
            <a:endParaRPr lang="en-SG" sz="20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7128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084174"/>
              </p:ext>
            </p:extLst>
          </p:nvPr>
        </p:nvGraphicFramePr>
        <p:xfrm>
          <a:off x="3389876" y="764879"/>
          <a:ext cx="5689797" cy="1337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045053" y="917649"/>
            <a:ext cx="1858108" cy="1004615"/>
            <a:chOff x="3713" y="1172308"/>
            <a:chExt cx="2342033" cy="1405220"/>
          </a:xfrm>
        </p:grpSpPr>
        <p:sp>
          <p:nvSpPr>
            <p:cNvPr id="10" name="Rounded Rectangle 9"/>
            <p:cNvSpPr/>
            <p:nvPr/>
          </p:nvSpPr>
          <p:spPr>
            <a:xfrm>
              <a:off x="3713" y="1172308"/>
              <a:ext cx="2342033" cy="14052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44870" y="1213465"/>
              <a:ext cx="2259719" cy="1322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5500" kern="12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264860" y="1004457"/>
            <a:ext cx="1418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1945 - 1954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835532" y="917649"/>
            <a:ext cx="1589768" cy="973573"/>
            <a:chOff x="3713" y="1172308"/>
            <a:chExt cx="2342033" cy="1405220"/>
          </a:xfrm>
        </p:grpSpPr>
        <p:sp>
          <p:nvSpPr>
            <p:cNvPr id="18" name="Rounded Rectangle 17"/>
            <p:cNvSpPr/>
            <p:nvPr/>
          </p:nvSpPr>
          <p:spPr>
            <a:xfrm>
              <a:off x="3713" y="1172308"/>
              <a:ext cx="2342033" cy="14052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44870" y="1213465"/>
              <a:ext cx="2259719" cy="1322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5500" kern="120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958720" y="988936"/>
            <a:ext cx="1438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1986 - nay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057662" y="1236788"/>
            <a:ext cx="300823" cy="421202"/>
            <a:chOff x="1957752" y="466214"/>
            <a:chExt cx="300823" cy="421202"/>
          </a:xfrm>
        </p:grpSpPr>
        <p:sp>
          <p:nvSpPr>
            <p:cNvPr id="22" name="Right Arrow 21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346093" y="1250997"/>
            <a:ext cx="300823" cy="421202"/>
            <a:chOff x="1957752" y="466214"/>
            <a:chExt cx="300823" cy="421202"/>
          </a:xfrm>
        </p:grpSpPr>
        <p:sp>
          <p:nvSpPr>
            <p:cNvPr id="25" name="Right Arrow 24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94064" y="2038402"/>
            <a:ext cx="208218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SL 84 (1946)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và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SL 176 (1948)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về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cấm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xe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kéo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tay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b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SL 29 (1947) </a:t>
            </a:r>
            <a:r>
              <a:rPr lang="en-SG" sz="1900" b="1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về</a:t>
            </a:r>
            <a:r>
              <a:rPr lang="en-SG" sz="1900" b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b="1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giao</a:t>
            </a:r>
            <a:r>
              <a:rPr lang="en-SG" sz="1900" b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b="1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dịch</a:t>
            </a:r>
            <a:r>
              <a:rPr lang="en-SG" sz="1900" b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VL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SL 188 (1948)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về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chế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độ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công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chức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mới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SL 200 (1948)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về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trưng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tập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công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chức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trong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19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endParaRPr lang="en-SG" sz="190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693297" y="2038402"/>
            <a:ext cx="233759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Pháp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lệnh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HĐLĐ 1990;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Bộ</a:t>
            </a:r>
            <a:r>
              <a:rPr lang="en-SG" sz="19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b="1" dirty="0" err="1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sz="1900" b="1" dirty="0" smtClean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LĐ 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1994,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sửa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đổi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2002, 2006, 2007, 2012, 2019;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BHXH 2006, 2014;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DN 2006, </a:t>
            </a:r>
            <a:r>
              <a:rPr lang="en-SG" sz="19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L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uật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GDNN 2014;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Đưa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LĐ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Đi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LV ở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Nước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Ngoài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2006;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19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sz="19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ATVSLĐ 2015</a:t>
            </a:r>
            <a:endParaRPr lang="en-SG" sz="1900" dirty="0">
              <a:latin typeface="Palatino Linotype" panose="0204050205050503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87247" y="2038402"/>
            <a:ext cx="195992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Nghị</a:t>
            </a:r>
            <a:r>
              <a:rPr lang="en-US" sz="190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định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số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135/CP (1969) </a:t>
            </a:r>
            <a:r>
              <a:rPr lang="en-US" sz="190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về</a:t>
            </a:r>
            <a:r>
              <a:rPr lang="en-US" sz="190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huy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động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,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tổ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chức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và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sử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dụng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lao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động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>
                <a:latin typeface="Palatino Linotype" panose="02040502050505030304" pitchFamily="18" charset="0"/>
                <a:ea typeface="Times New Roman" panose="02020603050405020304" pitchFamily="18" charset="0"/>
              </a:rPr>
              <a:t>nghĩa</a:t>
            </a:r>
            <a:r>
              <a:rPr lang="en-US" sz="190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vụ</a:t>
            </a:r>
            <a:r>
              <a:rPr lang="en-US" sz="190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err="1" smtClean="0">
                <a:latin typeface="Palatino Linotype" panose="02040502050505030304" pitchFamily="18" charset="0"/>
              </a:rPr>
              <a:t>Chỉ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thị</a:t>
            </a:r>
            <a:r>
              <a:rPr lang="en-US" sz="1900" smtClean="0">
                <a:latin typeface="Palatino Linotype" panose="02040502050505030304" pitchFamily="18" charset="0"/>
              </a:rPr>
              <a:t> 233 (1970) </a:t>
            </a:r>
            <a:r>
              <a:rPr lang="en-US" sz="1900" err="1" smtClean="0">
                <a:latin typeface="Palatino Linotype" panose="02040502050505030304" pitchFamily="18" charset="0"/>
              </a:rPr>
              <a:t>về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đời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sống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đối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với</a:t>
            </a:r>
            <a:r>
              <a:rPr lang="en-US" sz="1900" smtClean="0">
                <a:latin typeface="Palatino Linotype" panose="02040502050505030304" pitchFamily="18" charset="0"/>
              </a:rPr>
              <a:t> CN, CB thường </a:t>
            </a:r>
            <a:r>
              <a:rPr lang="en-US" sz="1900" err="1" smtClean="0">
                <a:latin typeface="Palatino Linotype" panose="02040502050505030304" pitchFamily="18" charset="0"/>
              </a:rPr>
              <a:t>xuyên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công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tác</a:t>
            </a:r>
            <a:r>
              <a:rPr lang="en-US" sz="1900" smtClean="0">
                <a:latin typeface="Palatino Linotype" panose="02040502050505030304" pitchFamily="18" charset="0"/>
              </a:rPr>
              <a:t> </a:t>
            </a:r>
            <a:r>
              <a:rPr lang="en-US" sz="1900" err="1" smtClean="0">
                <a:latin typeface="Palatino Linotype" panose="02040502050505030304" pitchFamily="18" charset="0"/>
              </a:rPr>
              <a:t>lưu</a:t>
            </a:r>
            <a:r>
              <a:rPr lang="en-US" sz="1900" smtClean="0">
                <a:latin typeface="Palatino Linotype" panose="02040502050505030304" pitchFamily="18" charset="0"/>
              </a:rPr>
              <a:t> động</a:t>
            </a:r>
            <a:endParaRPr lang="en-SG" sz="1900"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9490" y="2076906"/>
            <a:ext cx="252775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NĐ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số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87 (1955)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hòa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giải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xích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mích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giữa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chủ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và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NLĐ;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Điều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lệ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tạm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thời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646 (1955)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điều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chỉnh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quan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hệ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giữa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người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làm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và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chủ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XN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tư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doanh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NĐ 388 (1957)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huy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và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sử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dụng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dân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trong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thời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bình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NĐ 24 (1963)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tuyển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dụng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và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thôi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việc</a:t>
            </a:r>
            <a:r>
              <a:rPr lang="en-US" sz="190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CNVCNN</a:t>
            </a:r>
            <a:endParaRPr lang="en-SG" sz="1900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14193" y="2038402"/>
            <a:ext cx="221208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QĐ 107 (1978)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chế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định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mức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tiền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trong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ngành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Tiểu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thủ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z="1900" dirty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nghiệp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QĐ 46/CP (1980)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đưa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đi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làm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việc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tại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nước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XHCN;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NĐ 235/CP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cải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cách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tiền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sz="1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1985</a:t>
            </a:r>
            <a:endParaRPr lang="en-SG" sz="1900" dirty="0">
              <a:latin typeface="Palatino Linotype" panose="02040502050505030304" pitchFamily="18" charset="0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2140040" y="185451"/>
            <a:ext cx="8915399" cy="525137"/>
          </a:xfrm>
        </p:spPr>
        <p:txBody>
          <a:bodyPr>
            <a:normAutofit fontScale="90000"/>
          </a:bodyPr>
          <a:lstStyle/>
          <a:p>
            <a:r>
              <a:rPr lang="en-SG" b="1" err="1" smtClean="0">
                <a:latin typeface="Palatino Linotype" panose="02040502050505030304" pitchFamily="18" charset="0"/>
              </a:rPr>
              <a:t>Một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số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chính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sách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nổi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bật</a:t>
            </a:r>
            <a:r>
              <a:rPr lang="en-SG" b="1" smtClean="0">
                <a:latin typeface="Palatino Linotype" panose="02040502050505030304" pitchFamily="18" charset="0"/>
              </a:rPr>
              <a:t> qua </a:t>
            </a:r>
            <a:r>
              <a:rPr lang="en-SG" b="1" err="1" smtClean="0">
                <a:latin typeface="Palatino Linotype" panose="02040502050505030304" pitchFamily="18" charset="0"/>
              </a:rPr>
              <a:t>các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thời</a:t>
            </a:r>
            <a:r>
              <a:rPr lang="en-SG" b="1" smtClean="0">
                <a:latin typeface="Palatino Linotype" panose="02040502050505030304" pitchFamily="18" charset="0"/>
              </a:rPr>
              <a:t> </a:t>
            </a:r>
            <a:r>
              <a:rPr lang="en-SG" b="1" err="1" smtClean="0">
                <a:latin typeface="Palatino Linotype" panose="02040502050505030304" pitchFamily="18" charset="0"/>
              </a:rPr>
              <a:t>kỳ</a:t>
            </a:r>
            <a:endParaRPr lang="en-SG" b="1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7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3720" y="2003710"/>
            <a:ext cx="1068636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err="1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Giai</a:t>
            </a:r>
            <a:r>
              <a:rPr lang="en-US" dirty="0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đoạn</a:t>
            </a:r>
            <a:r>
              <a:rPr lang="en-US" dirty="0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1955 - 1964: </a:t>
            </a:r>
            <a:r>
              <a:rPr lang="en-US" dirty="0" err="1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Hệ</a:t>
            </a:r>
            <a:r>
              <a:rPr lang="en-US" dirty="0" smtClean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thống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đã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được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ban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hành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tương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đối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đồng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bộ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gồm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điều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chỉnh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quan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hệ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chủ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thợ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huy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tuyển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dụng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thôi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việc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tiền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bảo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hiểm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xã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hội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chế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đối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với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bộ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đội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phục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viên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kỷ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luật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bảo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hộ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an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toàn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đào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tạo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nghề</a:t>
            </a:r>
            <a:r>
              <a:rPr lang="en-US" dirty="0">
                <a:solidFill>
                  <a:srgbClr val="7030A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3453" y="118354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latin typeface="Palatino Linotype" panose="02040502050505030304" pitchFamily="18" charset="0"/>
              </a:rPr>
              <a:t>Tóm tắt chính sách từng thời kỳ </a:t>
            </a:r>
            <a:endParaRPr lang="en-US" sz="2800" b="1"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3720" y="849548"/>
            <a:ext cx="10802039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Giai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đoạn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1946 – 1954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: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Thiết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lập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hệ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thống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CSLĐ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ách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m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ạng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bằng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sắc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lệnh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;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viên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phong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trào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thi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đua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ái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quốc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vận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công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nhân</a:t>
            </a:r>
            <a:r>
              <a:rPr lang="en-US" smtClean="0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trí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thức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rời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thành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phố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vùng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tự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do,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khu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căn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cứ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cách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mạng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để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tham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kháng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chiến</a:t>
            </a:r>
            <a:r>
              <a:rPr lang="en-US">
                <a:solidFill>
                  <a:srgbClr val="0070C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. </a:t>
            </a:r>
            <a:endParaRPr lang="en-SG">
              <a:solidFill>
                <a:srgbClr val="0070C0"/>
              </a:solidFill>
              <a:latin typeface="Palatino Linotype" panose="0204050205050503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23720" y="3482594"/>
            <a:ext cx="10802039" cy="839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Giai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đoạn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1965 - 1975: Các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tập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trung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hướng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dẫn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vận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dụng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chính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về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tiền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của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thời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bình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vào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thời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chiến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,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đảm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bảo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đời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sống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người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;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viên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sự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tham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của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lao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err="1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nữ</a:t>
            </a:r>
            <a:r>
              <a:rPr lang="en-US" smtClean="0">
                <a:solidFill>
                  <a:srgbClr val="00B05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.</a:t>
            </a:r>
            <a:endParaRPr lang="en-SG">
              <a:solidFill>
                <a:srgbClr val="00B05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6830" y="4492864"/>
            <a:ext cx="108020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Giai đoạn 1976 - 1985: Chính </a:t>
            </a:r>
            <a:r>
              <a:rPr lang="en-US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sách lao động tập trung giải quyết các vấn đề lao động ở miền Nam, động viên lực lượng cả nước tham gia hàn gắn vết thương chiến tranh, </a:t>
            </a:r>
            <a:r>
              <a:rPr lang="en-US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giải quyết việc làm cho bộ đội xuất ngũ, lao động trong các DNNN, cải </a:t>
            </a:r>
            <a:r>
              <a:rPr lang="en-US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thiện đời sống của người lao </a:t>
            </a:r>
            <a:r>
              <a:rPr lang="en-US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động; XKLĐ gắn với đào tạo nghề.</a:t>
            </a:r>
            <a:endParaRPr lang="en-SG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3720" y="5545104"/>
            <a:ext cx="10624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Giai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đoạn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từ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1986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đến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nay</a:t>
            </a:r>
            <a:r>
              <a:rPr lang="en-SG" dirty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: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Xây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dựng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chính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sách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luật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pháp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đồng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bộ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theo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nguyên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tắc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thị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trường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tiếp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cận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tiêu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chuẩn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lao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động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quốc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tế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hội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nhập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và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hiện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dirty="0" err="1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đại</a:t>
            </a:r>
            <a:r>
              <a:rPr lang="en-S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53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5157" y="283686"/>
            <a:ext cx="9389375" cy="1100977"/>
          </a:xfrm>
        </p:spPr>
        <p:txBody>
          <a:bodyPr>
            <a:normAutofit fontScale="90000"/>
          </a:bodyPr>
          <a:lstStyle/>
          <a:p>
            <a:r>
              <a:rPr lang="en-SG" sz="4000" err="1" smtClean="0">
                <a:latin typeface="Palatino Linotype" panose="02040502050505030304" pitchFamily="18" charset="0"/>
              </a:rPr>
              <a:t>Một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số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chính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sách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nổi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bật</a:t>
            </a:r>
            <a:r>
              <a:rPr lang="en-SG" sz="4000" smtClean="0">
                <a:latin typeface="Palatino Linotype" panose="02040502050505030304" pitchFamily="18" charset="0"/>
              </a:rPr>
              <a:t> qua </a:t>
            </a:r>
            <a:r>
              <a:rPr lang="en-SG" sz="4000" err="1" smtClean="0">
                <a:latin typeface="Palatino Linotype" panose="02040502050505030304" pitchFamily="18" charset="0"/>
              </a:rPr>
              <a:t>các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thời</a:t>
            </a:r>
            <a:r>
              <a:rPr lang="en-SG" sz="4000" smtClean="0">
                <a:latin typeface="Palatino Linotype" panose="02040502050505030304" pitchFamily="18" charset="0"/>
              </a:rPr>
              <a:t> </a:t>
            </a:r>
            <a:r>
              <a:rPr lang="en-SG" sz="4000" err="1" smtClean="0">
                <a:latin typeface="Palatino Linotype" panose="02040502050505030304" pitchFamily="18" charset="0"/>
              </a:rPr>
              <a:t>kỳ</a:t>
            </a:r>
            <a:endParaRPr lang="en-SG" sz="4000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4989" y="2131765"/>
            <a:ext cx="97829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: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Ngay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sau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mạng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thành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công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với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sắc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lệnh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bảo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vệ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việc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làm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trong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chiến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trong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thời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bình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sau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khi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thống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nhất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đất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nước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phân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bố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dân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cư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Nghị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quyết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120/HĐBT (1992).</a:t>
            </a:r>
          </a:p>
          <a:p>
            <a:pPr algn="just"/>
            <a:endParaRPr lang="en-SG" sz="28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Đào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tạo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nghề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: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Chú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trọng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ngay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từ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đầu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thành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lập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cơ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quan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lý</a:t>
            </a:r>
            <a:r>
              <a:rPr lang="en-US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nước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về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dạy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nghề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trường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nghề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đào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tạo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nghề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trong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DN.</a:t>
            </a:r>
            <a:endParaRPr lang="en-SG" sz="28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just"/>
            <a:endParaRPr lang="en-SG" sz="28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Tiền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lương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b="1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và</a:t>
            </a:r>
            <a:r>
              <a:rPr lang="en-SG" sz="28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BHXH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: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Nhiều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cải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cách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,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ít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thành</a:t>
            </a:r>
            <a:r>
              <a:rPr lang="en-SG" sz="28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SG" sz="2800" dirty="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công</a:t>
            </a:r>
            <a:r>
              <a:rPr lang="en-SG" sz="28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  <a:endParaRPr lang="en-SG" sz="28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730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613" y="115422"/>
            <a:ext cx="8911687" cy="802227"/>
          </a:xfrm>
        </p:spPr>
        <p:txBody>
          <a:bodyPr>
            <a:normAutofit/>
          </a:bodyPr>
          <a:lstStyle/>
          <a:p>
            <a:r>
              <a:rPr lang="en-SG" err="1" smtClean="0">
                <a:latin typeface="Palatino Linotype" panose="02040502050505030304" pitchFamily="18" charset="0"/>
              </a:rPr>
              <a:t>Cải</a:t>
            </a:r>
            <a:r>
              <a:rPr lang="en-SG" smtClean="0">
                <a:latin typeface="Palatino Linotype" panose="0204050205050503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</a:rPr>
              <a:t>cách</a:t>
            </a:r>
            <a:r>
              <a:rPr lang="en-SG" smtClean="0">
                <a:latin typeface="Palatino Linotype" panose="0204050205050503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</a:rPr>
              <a:t>chính</a:t>
            </a:r>
            <a:r>
              <a:rPr lang="en-SG" smtClean="0">
                <a:latin typeface="Palatino Linotype" panose="0204050205050503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</a:rPr>
              <a:t>sách</a:t>
            </a:r>
            <a:r>
              <a:rPr lang="en-SG" smtClean="0">
                <a:latin typeface="Palatino Linotype" panose="0204050205050503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</a:rPr>
              <a:t>tiền</a:t>
            </a:r>
            <a:r>
              <a:rPr lang="en-SG">
                <a:latin typeface="Palatino Linotype" panose="02040502050505030304" pitchFamily="18" charset="0"/>
              </a:rPr>
              <a:t> </a:t>
            </a:r>
            <a:r>
              <a:rPr lang="en-SG" err="1" smtClean="0">
                <a:latin typeface="Palatino Linotype" panose="02040502050505030304" pitchFamily="18" charset="0"/>
              </a:rPr>
              <a:t>lương</a:t>
            </a:r>
            <a:endParaRPr lang="en-SG">
              <a:latin typeface="Palatino Linotype" panose="02040502050505030304" pitchFamily="18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021102"/>
              </p:ext>
            </p:extLst>
          </p:nvPr>
        </p:nvGraphicFramePr>
        <p:xfrm>
          <a:off x="3389876" y="764879"/>
          <a:ext cx="5689797" cy="1337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1045053" y="917649"/>
            <a:ext cx="1858108" cy="1004615"/>
            <a:chOff x="3713" y="1172308"/>
            <a:chExt cx="2342033" cy="1405220"/>
          </a:xfrm>
        </p:grpSpPr>
        <p:sp>
          <p:nvSpPr>
            <p:cNvPr id="10" name="Rounded Rectangle 9"/>
            <p:cNvSpPr/>
            <p:nvPr/>
          </p:nvSpPr>
          <p:spPr>
            <a:xfrm>
              <a:off x="3713" y="1172308"/>
              <a:ext cx="2342033" cy="14052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44870" y="1213465"/>
              <a:ext cx="2259719" cy="1322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5500" kern="12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264860" y="1004457"/>
            <a:ext cx="1418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1945 - 1954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9835532" y="917649"/>
            <a:ext cx="1589768" cy="973573"/>
            <a:chOff x="3713" y="1172308"/>
            <a:chExt cx="2342033" cy="1405220"/>
          </a:xfrm>
        </p:grpSpPr>
        <p:sp>
          <p:nvSpPr>
            <p:cNvPr id="18" name="Rounded Rectangle 17"/>
            <p:cNvSpPr/>
            <p:nvPr/>
          </p:nvSpPr>
          <p:spPr>
            <a:xfrm>
              <a:off x="3713" y="1172308"/>
              <a:ext cx="2342033" cy="14052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44870" y="1213465"/>
              <a:ext cx="2259719" cy="13229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5500" kern="120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958720" y="988936"/>
            <a:ext cx="1438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smtClean="0">
                <a:solidFill>
                  <a:schemeClr val="bg1"/>
                </a:solidFill>
              </a:rPr>
              <a:t>1986 - nay</a:t>
            </a:r>
            <a:endParaRPr lang="en-SG" sz="240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057662" y="1236788"/>
            <a:ext cx="300823" cy="421202"/>
            <a:chOff x="1957752" y="466214"/>
            <a:chExt cx="300823" cy="421202"/>
          </a:xfrm>
        </p:grpSpPr>
        <p:sp>
          <p:nvSpPr>
            <p:cNvPr id="22" name="Right Arrow 21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346093" y="1250997"/>
            <a:ext cx="300823" cy="421202"/>
            <a:chOff x="1957752" y="466214"/>
            <a:chExt cx="300823" cy="421202"/>
          </a:xfrm>
        </p:grpSpPr>
        <p:sp>
          <p:nvSpPr>
            <p:cNvPr id="25" name="Right Arrow 24"/>
            <p:cNvSpPr/>
            <p:nvPr/>
          </p:nvSpPr>
          <p:spPr>
            <a:xfrm rot="21576084">
              <a:off x="1957752" y="466214"/>
              <a:ext cx="300823" cy="42120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ight Arrow 4"/>
            <p:cNvSpPr/>
            <p:nvPr/>
          </p:nvSpPr>
          <p:spPr>
            <a:xfrm rot="21576084">
              <a:off x="1957753" y="550768"/>
              <a:ext cx="210576" cy="2527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SG" sz="1800" kern="120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9391880" y="2038402"/>
            <a:ext cx="24379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Cải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cách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TL </a:t>
            </a: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năm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1993</a:t>
            </a:r>
            <a:r>
              <a:rPr lang="en-SG" dirty="0" smtClean="0">
                <a:latin typeface="Palatino Linotype" panose="02040502050505030304" pitchFamily="18" charset="0"/>
              </a:rPr>
              <a:t>: </a:t>
            </a:r>
            <a:r>
              <a:rPr lang="en-SG" dirty="0" err="1" smtClean="0">
                <a:latin typeface="Palatino Linotype" panose="02040502050505030304" pitchFamily="18" charset="0"/>
              </a:rPr>
              <a:t>Mở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rộng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quan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hệ</a:t>
            </a:r>
            <a:r>
              <a:rPr lang="en-SG" dirty="0" smtClean="0">
                <a:latin typeface="Palatino Linotype" panose="02040502050505030304" pitchFamily="18" charset="0"/>
              </a:rPr>
              <a:t> TL 1:13 (1:8,5); TL </a:t>
            </a:r>
            <a:r>
              <a:rPr lang="en-SG" dirty="0" smtClean="0">
                <a:latin typeface="Palatino Linotype" panose="02040502050505030304" pitchFamily="18" charset="0"/>
              </a:rPr>
              <a:t>t</a:t>
            </a:r>
            <a:r>
              <a:rPr lang="en-US" dirty="0" err="1" smtClean="0">
                <a:latin typeface="Palatino Linotype" panose="02040502050505030304" pitchFamily="18" charset="0"/>
              </a:rPr>
              <a:t>ối</a:t>
            </a:r>
            <a:r>
              <a:rPr lang="en-US" dirty="0" smtClean="0">
                <a:latin typeface="Palatino Linotype" panose="02040502050505030304" pitchFamily="18" charset="0"/>
              </a:rPr>
              <a:t> </a:t>
            </a:r>
            <a:r>
              <a:rPr lang="en-US" dirty="0" err="1" smtClean="0">
                <a:latin typeface="Palatino Linotype" panose="02040502050505030304" pitchFamily="18" charset="0"/>
              </a:rPr>
              <a:t>thiểu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smtClean="0">
                <a:latin typeface="Palatino Linotype" panose="02040502050505030304" pitchFamily="18" charset="0"/>
              </a:rPr>
              <a:t>120.000 đ/</a:t>
            </a:r>
            <a:r>
              <a:rPr lang="en-SG" dirty="0" err="1" smtClean="0">
                <a:latin typeface="Palatino Linotype" panose="02040502050505030304" pitchFamily="18" charset="0"/>
              </a:rPr>
              <a:t>tháng</a:t>
            </a:r>
            <a:r>
              <a:rPr lang="en-SG" dirty="0" smtClean="0">
                <a:latin typeface="Palatino Linotype" panose="02040502050505030304" pitchFamily="18" charset="0"/>
              </a:rPr>
              <a:t>; </a:t>
            </a:r>
            <a:r>
              <a:rPr lang="en-SG" dirty="0" err="1" smtClean="0">
                <a:latin typeface="Palatino Linotype" panose="02040502050505030304" pitchFamily="18" charset="0"/>
              </a:rPr>
              <a:t>sử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dụng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hệ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số</a:t>
            </a:r>
            <a:r>
              <a:rPr lang="en-SG" dirty="0" smtClean="0">
                <a:latin typeface="Palatino Linotype" panose="02040502050505030304" pitchFamily="18" charset="0"/>
              </a:rPr>
              <a:t> TL </a:t>
            </a:r>
            <a:r>
              <a:rPr lang="en-SG" dirty="0" err="1" smtClean="0">
                <a:latin typeface="Palatino Linotype" panose="02040502050505030304" pitchFamily="18" charset="0"/>
              </a:rPr>
              <a:t>và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>
                <a:latin typeface="Palatino Linotype" panose="02040502050505030304" pitchFamily="18" charset="0"/>
              </a:rPr>
              <a:t>h</a:t>
            </a:r>
            <a:r>
              <a:rPr lang="en-SG" dirty="0" err="1" smtClean="0">
                <a:latin typeface="Palatino Linotype" panose="02040502050505030304" pitchFamily="18" charset="0"/>
              </a:rPr>
              <a:t>ệ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số</a:t>
            </a:r>
            <a:r>
              <a:rPr lang="en-SG" dirty="0" smtClean="0">
                <a:latin typeface="Palatino Linotype" panose="02040502050505030304" pitchFamily="18" charset="0"/>
              </a:rPr>
              <a:t> PC </a:t>
            </a:r>
            <a:r>
              <a:rPr lang="en-SG" dirty="0" err="1" smtClean="0">
                <a:latin typeface="Palatino Linotype" panose="02040502050505030304" pitchFamily="18" charset="0"/>
              </a:rPr>
              <a:t>lương</a:t>
            </a:r>
            <a:r>
              <a:rPr lang="en-SG" dirty="0" smtClean="0">
                <a:latin typeface="Palatino Linotype" panose="0204050205050503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Cải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cách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TL 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n</a:t>
            </a:r>
            <a:r>
              <a:rPr lang="en-US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ă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m 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2003</a:t>
            </a:r>
            <a:r>
              <a:rPr lang="en-SG" dirty="0" smtClean="0">
                <a:latin typeface="Palatino Linotype" panose="02040502050505030304" pitchFamily="18" charset="0"/>
              </a:rPr>
              <a:t>: TL </a:t>
            </a:r>
            <a:r>
              <a:rPr lang="en-SG" dirty="0" err="1" smtClean="0">
                <a:latin typeface="Palatino Linotype" panose="02040502050505030304" pitchFamily="18" charset="0"/>
              </a:rPr>
              <a:t>tối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thiểu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smtClean="0">
                <a:latin typeface="Palatino Linotype" panose="02040502050505030304" pitchFamily="18" charset="0"/>
              </a:rPr>
              <a:t>290.000 đ/</a:t>
            </a:r>
            <a:r>
              <a:rPr lang="en-SG" dirty="0" err="1" smtClean="0">
                <a:latin typeface="Palatino Linotype" panose="02040502050505030304" pitchFamily="18" charset="0"/>
              </a:rPr>
              <a:t>tháng</a:t>
            </a:r>
            <a:r>
              <a:rPr lang="en-SG" dirty="0" smtClean="0">
                <a:latin typeface="Palatino Linotype" panose="02040502050505030304" pitchFamily="18" charset="0"/>
              </a:rPr>
              <a:t>; </a:t>
            </a:r>
            <a:r>
              <a:rPr lang="en-SG" dirty="0" err="1">
                <a:latin typeface="Palatino Linotype" panose="02040502050505030304" pitchFamily="18" charset="0"/>
              </a:rPr>
              <a:t>m</a:t>
            </a:r>
            <a:r>
              <a:rPr lang="en-SG" dirty="0" err="1" smtClean="0">
                <a:latin typeface="Palatino Linotype" panose="02040502050505030304" pitchFamily="18" charset="0"/>
              </a:rPr>
              <a:t>ở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rộng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bội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số</a:t>
            </a:r>
            <a:r>
              <a:rPr lang="en-SG" dirty="0" smtClean="0">
                <a:latin typeface="Palatino Linotype" panose="02040502050505030304" pitchFamily="18" charset="0"/>
              </a:rPr>
              <a:t> TL; </a:t>
            </a:r>
            <a:r>
              <a:rPr lang="en-SG" dirty="0" err="1" smtClean="0">
                <a:latin typeface="Palatino Linotype" panose="02040502050505030304" pitchFamily="18" charset="0"/>
              </a:rPr>
              <a:t>điều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chỉnh</a:t>
            </a:r>
            <a:r>
              <a:rPr lang="en-SG" dirty="0" smtClean="0">
                <a:latin typeface="Palatino Linotype" panose="02040502050505030304" pitchFamily="18" charset="0"/>
              </a:rPr>
              <a:t> 1 </a:t>
            </a:r>
            <a:r>
              <a:rPr lang="en-SG" dirty="0" err="1" smtClean="0">
                <a:latin typeface="Palatino Linotype" panose="02040502050505030304" pitchFamily="18" charset="0"/>
              </a:rPr>
              <a:t>số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phụ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cấp</a:t>
            </a:r>
            <a:r>
              <a:rPr lang="en-SG" dirty="0" smtClean="0">
                <a:latin typeface="Palatino Linotype" panose="02040502050505030304" pitchFamily="18" charset="0"/>
              </a:rPr>
              <a:t>; </a:t>
            </a:r>
            <a:r>
              <a:rPr lang="en-SG" dirty="0" err="1" smtClean="0">
                <a:latin typeface="Palatino Linotype" panose="02040502050505030304" pitchFamily="18" charset="0"/>
              </a:rPr>
              <a:t>thu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gọn</a:t>
            </a:r>
            <a:r>
              <a:rPr lang="en-SG" dirty="0" smtClean="0">
                <a:latin typeface="Palatino Linotype" panose="02040502050505030304" pitchFamily="18" charset="0"/>
              </a:rPr>
              <a:t> </a:t>
            </a:r>
            <a:r>
              <a:rPr lang="en-SG" dirty="0" err="1" smtClean="0">
                <a:latin typeface="Palatino Linotype" panose="02040502050505030304" pitchFamily="18" charset="0"/>
              </a:rPr>
              <a:t>bớt</a:t>
            </a:r>
            <a:r>
              <a:rPr lang="en-SG" dirty="0" smtClean="0">
                <a:latin typeface="Palatino Linotype" panose="02040502050505030304" pitchFamily="18" charset="0"/>
              </a:rPr>
              <a:t> TBL;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C</a:t>
            </a:r>
            <a:r>
              <a:rPr lang="en-US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ải</a:t>
            </a:r>
            <a:r>
              <a:rPr lang="en-US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cách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theo</a:t>
            </a:r>
            <a:r>
              <a:rPr lang="en-SG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NQ 27</a:t>
            </a:r>
            <a:endParaRPr lang="en-SG" b="1" dirty="0">
              <a:solidFill>
                <a:srgbClr val="00B0F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9491" y="2076906"/>
            <a:ext cx="245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SG"/>
          </a:p>
        </p:txBody>
      </p:sp>
      <p:sp>
        <p:nvSpPr>
          <p:cNvPr id="14" name="Rectangle 13"/>
          <p:cNvSpPr/>
          <p:nvPr/>
        </p:nvSpPr>
        <p:spPr>
          <a:xfrm>
            <a:off x="7480247" y="2076906"/>
            <a:ext cx="1999169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Cải</a:t>
            </a:r>
            <a:r>
              <a:rPr lang="en-US" sz="2000" b="1" dirty="0" smtClean="0">
                <a:solidFill>
                  <a:srgbClr val="00B0F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</a:t>
            </a:r>
            <a:r>
              <a:rPr lang="en-US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ách</a:t>
            </a:r>
            <a:r>
              <a:rPr lang="en-US" sz="2000" b="1" dirty="0" smtClean="0">
                <a:solidFill>
                  <a:srgbClr val="00B0F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TL 1985 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(NĐ 235/CP): </a:t>
            </a:r>
          </a:p>
          <a:p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Tiền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tệ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hóa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TL; ban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hành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thang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CN;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bảng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CB, CCVC,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cho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CN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các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ngành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SX;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phụ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cấp</a:t>
            </a:r>
            <a:r>
              <a:rPr lang="en-US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lương</a:t>
            </a:r>
            <a:endParaRPr lang="en-US" sz="2000" dirty="0" smtClean="0">
              <a:solidFill>
                <a:srgbClr val="000000"/>
              </a:solidFill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endParaRPr lang="en-US" sz="2000" dirty="0" smtClean="0">
              <a:solidFill>
                <a:srgbClr val="000000"/>
              </a:solidFill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endParaRPr lang="en-US" sz="2000" dirty="0" smtClean="0">
              <a:solidFill>
                <a:srgbClr val="000000"/>
              </a:solidFill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endParaRPr lang="en-SG" dirty="0"/>
          </a:p>
        </p:txBody>
      </p:sp>
      <p:sp>
        <p:nvSpPr>
          <p:cNvPr id="5" name="TextBox 4"/>
          <p:cNvSpPr txBox="1"/>
          <p:nvPr/>
        </p:nvSpPr>
        <p:spPr>
          <a:xfrm>
            <a:off x="3018929" y="2214390"/>
            <a:ext cx="22471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dirty="0" err="1" smtClean="0">
                <a:latin typeface="Palatino Linotype" panose="02040502050505030304" pitchFamily="18" charset="0"/>
              </a:rPr>
              <a:t>Năm</a:t>
            </a:r>
            <a:r>
              <a:rPr lang="en-SG" sz="2000" dirty="0" smtClean="0">
                <a:latin typeface="Palatino Linotype" panose="02040502050505030304" pitchFamily="18" charset="0"/>
              </a:rPr>
              <a:t> 1957 </a:t>
            </a:r>
            <a:r>
              <a:rPr lang="en-SG" sz="2000" dirty="0" err="1" smtClean="0">
                <a:latin typeface="Palatino Linotype" panose="02040502050505030304" pitchFamily="18" charset="0"/>
              </a:rPr>
              <a:t>thực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hiện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chế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độ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trả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lương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bằng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tiền</a:t>
            </a:r>
            <a:r>
              <a:rPr lang="en-SG" sz="2000" dirty="0" smtClean="0">
                <a:latin typeface="Palatino Linotype" panose="0204050205050503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Cải</a:t>
            </a:r>
            <a:r>
              <a:rPr lang="en-SG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tiến</a:t>
            </a:r>
            <a:r>
              <a:rPr lang="en-SG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chế</a:t>
            </a:r>
            <a:r>
              <a:rPr lang="en-SG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độ</a:t>
            </a:r>
            <a:r>
              <a:rPr lang="en-SG" sz="2000" b="1" dirty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tiền</a:t>
            </a:r>
            <a:r>
              <a:rPr lang="en-US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US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lương</a:t>
            </a:r>
            <a:r>
              <a:rPr lang="en-SG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00B0F0"/>
                </a:solidFill>
                <a:latin typeface="Palatino Linotype" panose="02040502050505030304" pitchFamily="18" charset="0"/>
              </a:rPr>
              <a:t>năm</a:t>
            </a:r>
            <a:r>
              <a:rPr lang="en-SG" sz="2000" b="1" dirty="0" smtClean="0">
                <a:solidFill>
                  <a:srgbClr val="00B0F0"/>
                </a:solidFill>
                <a:latin typeface="Palatino Linotype" panose="02040502050505030304" pitchFamily="18" charset="0"/>
              </a:rPr>
              <a:t> 1960; </a:t>
            </a:r>
            <a:r>
              <a:rPr lang="en-SG" sz="2000" dirty="0" err="1" smtClean="0">
                <a:latin typeface="Palatino Linotype" panose="02040502050505030304" pitchFamily="18" charset="0"/>
              </a:rPr>
              <a:t>Tăng</a:t>
            </a:r>
            <a:r>
              <a:rPr lang="en-SG" sz="2000" dirty="0" smtClean="0">
                <a:latin typeface="Palatino Linotype" panose="02040502050505030304" pitchFamily="18" charset="0"/>
              </a:rPr>
              <a:t> TL 12,4%; </a:t>
            </a:r>
            <a:r>
              <a:rPr lang="en-SG" sz="2000" dirty="0" err="1" smtClean="0">
                <a:latin typeface="Palatino Linotype" panose="02040502050505030304" pitchFamily="18" charset="0"/>
              </a:rPr>
              <a:t>áp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dụng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lương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chức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vụ</a:t>
            </a:r>
            <a:r>
              <a:rPr lang="en-SG" sz="2000" dirty="0" smtClean="0">
                <a:latin typeface="Palatino Linotype" panose="02040502050505030304" pitchFamily="18" charset="0"/>
              </a:rPr>
              <a:t>; </a:t>
            </a:r>
            <a:r>
              <a:rPr lang="en-SG" sz="2000" dirty="0" err="1" smtClean="0">
                <a:latin typeface="Palatino Linotype" panose="02040502050505030304" pitchFamily="18" charset="0"/>
              </a:rPr>
              <a:t>điều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chỉnh</a:t>
            </a:r>
            <a:r>
              <a:rPr lang="en-SG" sz="2000" dirty="0" smtClean="0">
                <a:latin typeface="Palatino Linotype" panose="02040502050505030304" pitchFamily="18" charset="0"/>
              </a:rPr>
              <a:t> 1 </a:t>
            </a:r>
            <a:r>
              <a:rPr lang="en-SG" sz="2000" dirty="0" err="1" smtClean="0">
                <a:latin typeface="Palatino Linotype" panose="02040502050505030304" pitchFamily="18" charset="0"/>
              </a:rPr>
              <a:t>số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chế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độ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phụ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cấp</a:t>
            </a:r>
            <a:r>
              <a:rPr lang="en-SG" sz="2000" dirty="0" smtClean="0">
                <a:latin typeface="Palatino Linotype" panose="02040502050505030304" pitchFamily="18" charset="0"/>
              </a:rPr>
              <a:t>; BHXH; </a:t>
            </a:r>
            <a:r>
              <a:rPr lang="en-SG" sz="2000" dirty="0" err="1" smtClean="0">
                <a:latin typeface="Palatino Linotype" panose="02040502050505030304" pitchFamily="18" charset="0"/>
              </a:rPr>
              <a:t>Phúc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lợi</a:t>
            </a:r>
            <a:r>
              <a:rPr lang="en-SG" sz="2000" dirty="0" smtClean="0">
                <a:latin typeface="Palatino Linotype" panose="02040502050505030304" pitchFamily="18" charset="0"/>
              </a:rPr>
              <a:t> XH</a:t>
            </a:r>
            <a:endParaRPr lang="en-SG" sz="20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333" y="2214390"/>
            <a:ext cx="20328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 smtClean="0">
                <a:latin typeface="Palatino Linotype" panose="02040502050505030304" pitchFamily="18" charset="0"/>
              </a:rPr>
              <a:t>SL 188 (1948) </a:t>
            </a:r>
            <a:r>
              <a:rPr lang="en-SG" sz="2000" dirty="0" err="1" smtClean="0">
                <a:latin typeface="Palatino Linotype" panose="02040502050505030304" pitchFamily="18" charset="0"/>
              </a:rPr>
              <a:t>về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smtClean="0">
                <a:latin typeface="Palatino Linotype" panose="02040502050505030304" pitchFamily="18" charset="0"/>
              </a:rPr>
              <a:t>h</a:t>
            </a:r>
            <a:r>
              <a:rPr lang="en-US" sz="2000" dirty="0" smtClean="0">
                <a:latin typeface="Palatino Linotype" panose="02040502050505030304" pitchFamily="18" charset="0"/>
              </a:rPr>
              <a:t>ệ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thống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tiền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lương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công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chức</a:t>
            </a:r>
            <a:r>
              <a:rPr lang="en-SG" sz="2000" dirty="0" smtClean="0">
                <a:latin typeface="Palatino Linotype" panose="02040502050505030304" pitchFamily="18" charset="0"/>
              </a:rPr>
              <a:t>; 25 </a:t>
            </a:r>
            <a:r>
              <a:rPr lang="en-SG" sz="2000" dirty="0" err="1" smtClean="0">
                <a:latin typeface="Palatino Linotype" panose="02040502050505030304" pitchFamily="18" charset="0"/>
              </a:rPr>
              <a:t>bậc</a:t>
            </a:r>
            <a:r>
              <a:rPr lang="en-SG" sz="2000" dirty="0" smtClean="0">
                <a:latin typeface="Palatino Linotype" panose="02040502050505030304" pitchFamily="18" charset="0"/>
              </a:rPr>
              <a:t>; </a:t>
            </a:r>
            <a:r>
              <a:rPr lang="en-SG" sz="2000" dirty="0" err="1" smtClean="0">
                <a:latin typeface="Palatino Linotype" panose="02040502050505030304" pitchFamily="18" charset="0"/>
              </a:rPr>
              <a:t>tiền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lương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tối</a:t>
            </a:r>
            <a:r>
              <a:rPr lang="en-SG" sz="2000" dirty="0" smtClean="0">
                <a:latin typeface="Palatino Linotype" panose="02040502050505030304" pitchFamily="18" charset="0"/>
              </a:rPr>
              <a:t> </a:t>
            </a:r>
            <a:r>
              <a:rPr lang="en-SG" sz="2000" dirty="0" err="1" smtClean="0">
                <a:latin typeface="Palatino Linotype" panose="02040502050505030304" pitchFamily="18" charset="0"/>
              </a:rPr>
              <a:t>thiểu</a:t>
            </a:r>
            <a:r>
              <a:rPr lang="en-SG" sz="2000" dirty="0" smtClean="0">
                <a:latin typeface="Palatino Linotype" panose="02040502050505030304" pitchFamily="18" charset="0"/>
              </a:rPr>
              <a:t> 220 </a:t>
            </a:r>
            <a:r>
              <a:rPr lang="en-SG" sz="2000" dirty="0" err="1" smtClean="0">
                <a:latin typeface="Palatino Linotype" panose="02040502050505030304" pitchFamily="18" charset="0"/>
              </a:rPr>
              <a:t>đồng</a:t>
            </a:r>
            <a:r>
              <a:rPr lang="en-SG" sz="2000" dirty="0" smtClean="0">
                <a:latin typeface="Palatino Linotype" panose="02040502050505030304" pitchFamily="18" charset="0"/>
              </a:rPr>
              <a:t>/</a:t>
            </a:r>
            <a:r>
              <a:rPr lang="en-SG" sz="2000" dirty="0" err="1" smtClean="0">
                <a:latin typeface="Palatino Linotype" panose="02040502050505030304" pitchFamily="18" charset="0"/>
              </a:rPr>
              <a:t>tháng</a:t>
            </a:r>
            <a:endParaRPr lang="en-SG" sz="2000" dirty="0" smtClean="0">
              <a:latin typeface="Palatino Linotype" panose="02040502050505030304" pitchFamily="18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93864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4554" y="526315"/>
            <a:ext cx="6637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200" b="1" err="1" smtClean="0">
                <a:latin typeface="Palatino Linotype" panose="02040502050505030304" pitchFamily="18" charset="0"/>
              </a:rPr>
              <a:t>Điểm</a:t>
            </a:r>
            <a:r>
              <a:rPr lang="en-SG" sz="3200" b="1" smtClean="0">
                <a:latin typeface="Palatino Linotype" panose="02040502050505030304" pitchFamily="18" charset="0"/>
              </a:rPr>
              <a:t> </a:t>
            </a:r>
            <a:r>
              <a:rPr lang="en-SG" sz="3200" b="1" err="1" smtClean="0">
                <a:latin typeface="Palatino Linotype" panose="02040502050505030304" pitchFamily="18" charset="0"/>
              </a:rPr>
              <a:t>lại</a:t>
            </a:r>
            <a:r>
              <a:rPr lang="en-SG" sz="3200" b="1" smtClean="0">
                <a:latin typeface="Palatino Linotype" panose="02040502050505030304" pitchFamily="18" charset="0"/>
              </a:rPr>
              <a:t> </a:t>
            </a:r>
            <a:r>
              <a:rPr lang="en-SG" sz="3200" b="1" err="1" smtClean="0">
                <a:latin typeface="Palatino Linotype" panose="02040502050505030304" pitchFamily="18" charset="0"/>
              </a:rPr>
              <a:t>lịch</a:t>
            </a:r>
            <a:r>
              <a:rPr lang="en-SG" sz="3200" b="1" smtClean="0">
                <a:latin typeface="Palatino Linotype" panose="02040502050505030304" pitchFamily="18" charset="0"/>
              </a:rPr>
              <a:t> </a:t>
            </a:r>
            <a:r>
              <a:rPr lang="en-SG" sz="3200" b="1" err="1" smtClean="0">
                <a:latin typeface="Palatino Linotype" panose="02040502050505030304" pitchFamily="18" charset="0"/>
              </a:rPr>
              <a:t>sử</a:t>
            </a:r>
            <a:endParaRPr lang="en-SG" sz="3200" b="1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36005" y="3194891"/>
            <a:ext cx="3861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Công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ước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đầu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tiên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của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ILO, Công ước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số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001 (1919)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là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về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thời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giờ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>
                <a:solidFill>
                  <a:srgbClr val="0070C0"/>
                </a:solidFill>
                <a:latin typeface="Palatino Linotype" panose="02040502050505030304" pitchFamily="18" charset="0"/>
              </a:rPr>
              <a:t>l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àm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việc</a:t>
            </a:r>
            <a:endParaRPr lang="en-SG" sz="2000" b="1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2299" y="3123281"/>
            <a:ext cx="5132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Nghị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định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số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1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của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Chính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phủ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(1/10/1945)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quy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định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về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ngày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làm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việc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8 </a:t>
            </a:r>
            <a:r>
              <a:rPr lang="en-SG" sz="20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giờ</a:t>
            </a:r>
            <a:r>
              <a:rPr lang="en-SG" sz="20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endParaRPr lang="en-SG" sz="2000" b="1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089" y="1580253"/>
            <a:ext cx="3806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400" b="1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Tháng</a:t>
            </a:r>
            <a:r>
              <a:rPr lang="en-SG" sz="24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6 </a:t>
            </a:r>
            <a:r>
              <a:rPr lang="en-SG" sz="2400" b="1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năm</a:t>
            </a:r>
            <a:r>
              <a:rPr lang="en-SG" sz="24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1919, </a:t>
            </a:r>
            <a:r>
              <a:rPr lang="en-SG" sz="2400" b="1">
                <a:solidFill>
                  <a:srgbClr val="FF0000"/>
                </a:solidFill>
                <a:latin typeface="Palatino Linotype" panose="02040502050505030304" pitchFamily="18" charset="0"/>
              </a:rPr>
              <a:t>ILO </a:t>
            </a:r>
            <a:r>
              <a:rPr lang="en-SG" sz="2400" b="1" err="1">
                <a:solidFill>
                  <a:srgbClr val="FF0000"/>
                </a:solidFill>
                <a:latin typeface="Palatino Linotype" panose="02040502050505030304" pitchFamily="18" charset="0"/>
              </a:rPr>
              <a:t>thành</a:t>
            </a:r>
            <a:r>
              <a:rPr lang="en-SG" sz="2400" b="1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400" b="1" err="1">
                <a:solidFill>
                  <a:srgbClr val="FF0000"/>
                </a:solidFill>
                <a:latin typeface="Palatino Linotype" panose="02040502050505030304" pitchFamily="18" charset="0"/>
              </a:rPr>
              <a:t>lập</a:t>
            </a:r>
            <a:endParaRPr lang="en-SG" sz="2400" b="1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2299" y="1531129"/>
            <a:ext cx="54900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gày </a:t>
            </a:r>
            <a:r>
              <a:rPr lang="vi-VN" sz="2000" b="1" dirty="0">
                <a:latin typeface="Palatino Linotype" panose="02040502050505030304" pitchFamily="18" charset="0"/>
                <a:hlinkClick r:id="rId2" tooltip="18 tháng 6"/>
              </a:rPr>
              <a:t>18 tháng 6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 năm 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  <a:hlinkClick r:id="rId3" tooltip="1919"/>
              </a:rPr>
              <a:t>1919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,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Nguyễn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Ái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Quốc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thay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mặt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Hội những người An Nam yêu nước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gửi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yêu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>
                <a:solidFill>
                  <a:srgbClr val="FF0000"/>
                </a:solidFill>
                <a:latin typeface="Palatino Linotype" panose="02040502050505030304" pitchFamily="18" charset="0"/>
              </a:rPr>
              <a:t>sách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An Nam 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gồm tám điểm tới </a:t>
            </a:r>
            <a:r>
              <a:rPr lang="vi-VN" sz="2000" b="1" dirty="0">
                <a:solidFill>
                  <a:srgbClr val="FF0000"/>
                </a:solidFill>
                <a:latin typeface="Palatino Linotype" panose="02040502050505030304" pitchFamily="18" charset="0"/>
                <a:hlinkClick r:id="rId4" tooltip="Hội nghị Hòa bình Versailles"/>
              </a:rPr>
              <a:t>Hội nghị Hòa bình Versailles</a:t>
            </a:r>
            <a:endParaRPr lang="en-SG" sz="20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6428" y="4481644"/>
            <a:ext cx="39109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Năm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1994,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Việt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Nam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có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Bộ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luật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Lao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động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đầu tiên,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Việt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Nam </a:t>
            </a:r>
            <a:r>
              <a:rPr lang="en-US" sz="2000" b="1" err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phê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chuẩn</a:t>
            </a:r>
            <a:r>
              <a:rPr lang="en-US" sz="2000" b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11 </a:t>
            </a:r>
            <a:r>
              <a:rPr lang="en-US" sz="2000" b="1" smtClean="0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Công </a:t>
            </a:r>
            <a:r>
              <a:rPr lang="en-US" sz="2000" b="1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ước</a:t>
            </a:r>
            <a:r>
              <a:rPr lang="en-US" sz="2000" b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2000" b="1" err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của</a:t>
            </a:r>
            <a:r>
              <a:rPr lang="en-US" sz="2000" b="1">
                <a:solidFill>
                  <a:srgbClr val="FF0000"/>
                </a:solidFill>
                <a:latin typeface="Palatino Linotype" panose="02040502050505030304" pitchFamily="18" charset="0"/>
                <a:ea typeface="Calibri" panose="020F0502020204030204" pitchFamily="34" charset="0"/>
              </a:rPr>
              <a:t> ILO</a:t>
            </a:r>
            <a:endParaRPr lang="en-SG" sz="2000" b="1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2299" y="4481644"/>
            <a:ext cx="5324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Năm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2019,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Việt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am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có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Bộ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luật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Lao </a:t>
            </a:r>
            <a:r>
              <a:rPr lang="en-US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động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sửa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đổi</a:t>
            </a:r>
            <a:r>
              <a:rPr lang="en-SG" sz="20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(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toàn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diện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),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Việt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Nam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phê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chuẩn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3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Công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ước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của</a:t>
            </a:r>
            <a:r>
              <a:rPr lang="en-SG" sz="2000" b="1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 ILO </a:t>
            </a:r>
            <a:endParaRPr lang="en-SG" sz="2000" b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6427" y="5960126"/>
            <a:ext cx="3817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Sắc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lệnh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29 </a:t>
            </a:r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năm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1947</a:t>
            </a:r>
            <a:endParaRPr lang="en-SG" sz="2400" b="1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82299" y="5899533"/>
            <a:ext cx="5269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Bộ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luật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Lao </a:t>
            </a:r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động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SG" sz="2400" b="1" err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năm</a:t>
            </a:r>
            <a:r>
              <a:rPr lang="en-SG" sz="2400" b="1" smtClean="0">
                <a:solidFill>
                  <a:srgbClr val="0070C0"/>
                </a:solidFill>
                <a:latin typeface="Palatino Linotype" panose="02040502050505030304" pitchFamily="18" charset="0"/>
              </a:rPr>
              <a:t> 2019</a:t>
            </a:r>
            <a:endParaRPr lang="en-SG" sz="2400" b="1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5624111" y="2016087"/>
            <a:ext cx="402116" cy="1652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Left-Right Arrow 11"/>
          <p:cNvSpPr/>
          <p:nvPr/>
        </p:nvSpPr>
        <p:spPr>
          <a:xfrm>
            <a:off x="5638800" y="3506297"/>
            <a:ext cx="402116" cy="1652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Left-Right Arrow 12"/>
          <p:cNvSpPr/>
          <p:nvPr/>
        </p:nvSpPr>
        <p:spPr>
          <a:xfrm>
            <a:off x="5624111" y="4906848"/>
            <a:ext cx="402116" cy="1652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Left-Right Arrow 13"/>
          <p:cNvSpPr/>
          <p:nvPr/>
        </p:nvSpPr>
        <p:spPr>
          <a:xfrm>
            <a:off x="5624111" y="6047738"/>
            <a:ext cx="402116" cy="1652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937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638953"/>
              </p:ext>
            </p:extLst>
          </p:nvPr>
        </p:nvGraphicFramePr>
        <p:xfrm>
          <a:off x="185450" y="998450"/>
          <a:ext cx="5791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761249" y="0"/>
            <a:ext cx="5168403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800" b="1" smtClean="0">
                <a:latin typeface="Palatino Linotype" panose="02040502050505030304" pitchFamily="18" charset="0"/>
                <a:cs typeface="Times New Roman" pitchFamily="18" charset="0"/>
              </a:rPr>
              <a:t>Nh</a:t>
            </a:r>
            <a:r>
              <a:rPr lang="en-SG" sz="2800" b="1" err="1" smtClean="0">
                <a:latin typeface="Palatino Linotype" panose="02040502050505030304" pitchFamily="18" charset="0"/>
                <a:cs typeface="Times New Roman" pitchFamily="18" charset="0"/>
              </a:rPr>
              <a:t>ìn</a:t>
            </a:r>
            <a:r>
              <a:rPr lang="en-SG" sz="2800" b="1" smtClean="0"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SG" sz="2800" b="1" err="1" smtClean="0">
                <a:latin typeface="Palatino Linotype" panose="02040502050505030304" pitchFamily="18" charset="0"/>
                <a:cs typeface="Times New Roman" pitchFamily="18" charset="0"/>
              </a:rPr>
              <a:t>về</a:t>
            </a:r>
            <a:r>
              <a:rPr lang="en-SG" sz="2800" b="1" smtClean="0"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SG" sz="2800" b="1" err="1" smtClean="0">
                <a:latin typeface="Palatino Linotype" panose="02040502050505030304" pitchFamily="18" charset="0"/>
                <a:cs typeface="Times New Roman" pitchFamily="18" charset="0"/>
              </a:rPr>
              <a:t>tương</a:t>
            </a:r>
            <a:r>
              <a:rPr lang="en-SG" sz="2800" b="1" smtClean="0"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SG" sz="2800" b="1" err="1" smtClean="0">
                <a:latin typeface="Palatino Linotype" panose="02040502050505030304" pitchFamily="18" charset="0"/>
                <a:cs typeface="Times New Roman" pitchFamily="18" charset="0"/>
              </a:rPr>
              <a:t>lai</a:t>
            </a:r>
            <a:r>
              <a:rPr lang="en-SG" sz="2800" b="1" smtClean="0">
                <a:latin typeface="Palatino Linotype" panose="02040502050505030304" pitchFamily="18" charset="0"/>
                <a:cs typeface="Times New Roman" pitchFamily="18" charset="0"/>
              </a:rPr>
              <a:t> . </a:t>
            </a:r>
            <a:r>
              <a:rPr lang="en-SG" sz="2800" b="1" smtClean="0">
                <a:latin typeface="Times New Roman" pitchFamily="18" charset="0"/>
                <a:cs typeface="Times New Roman" pitchFamily="18" charset="0"/>
              </a:rPr>
              <a:t>. . . . . . . .</a:t>
            </a:r>
            <a:endParaRPr lang="en-GB" sz="2800" b="1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47837" y="728355"/>
            <a:ext cx="20264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err="1" smtClean="0">
                <a:latin typeface="Palatino Linotype" panose="02040502050505030304" pitchFamily="18" charset="0"/>
              </a:rPr>
              <a:t>Xây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dựng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vốn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nhân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lực</a:t>
            </a:r>
            <a:r>
              <a:rPr lang="en-SG" sz="2000" b="1" smtClean="0">
                <a:latin typeface="Palatino Linotype" panose="02040502050505030304" pitchFamily="18" charset="0"/>
              </a:rPr>
              <a:t>; </a:t>
            </a:r>
            <a:r>
              <a:rPr lang="en-SG" sz="2000" b="1" err="1" smtClean="0">
                <a:latin typeface="Palatino Linotype" panose="02040502050505030304" pitchFamily="18" charset="0"/>
              </a:rPr>
              <a:t>phát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huy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nhân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tố</a:t>
            </a:r>
            <a:r>
              <a:rPr lang="en-SG" sz="2000" b="1" smtClean="0">
                <a:latin typeface="Palatino Linotype" panose="02040502050505030304" pitchFamily="18" charset="0"/>
              </a:rPr>
              <a:t> con người;</a:t>
            </a:r>
            <a:endParaRPr lang="en-SG" sz="2000" b="1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29836" y="2237912"/>
            <a:ext cx="201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err="1" smtClean="0">
                <a:latin typeface="Palatino Linotype" panose="02040502050505030304" pitchFamily="18" charset="0"/>
              </a:rPr>
              <a:t>Tăng</a:t>
            </a:r>
            <a:r>
              <a:rPr lang="en-SG" sz="2000" b="1">
                <a:latin typeface="Palatino Linotype" panose="02040502050505030304" pitchFamily="18" charset="0"/>
              </a:rPr>
              <a:t> </a:t>
            </a:r>
            <a:r>
              <a:rPr lang="en-SG" sz="2000" b="1" smtClean="0">
                <a:latin typeface="Palatino Linotype" panose="02040502050505030304" pitchFamily="18" charset="0"/>
              </a:rPr>
              <a:t>NSLĐ; </a:t>
            </a:r>
            <a:r>
              <a:rPr lang="en-SG" sz="2000" b="1" err="1" smtClean="0">
                <a:latin typeface="Palatino Linotype" panose="02040502050505030304" pitchFamily="18" charset="0"/>
              </a:rPr>
              <a:t>toàn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dụng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lao</a:t>
            </a:r>
            <a:r>
              <a:rPr lang="en-SG" sz="2000" b="1" smtClean="0">
                <a:latin typeface="Palatino Linotype" panose="02040502050505030304" pitchFamily="18" charset="0"/>
              </a:rPr>
              <a:t> động;</a:t>
            </a:r>
            <a:endParaRPr lang="en-SG" sz="2000" b="1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9837" y="3559580"/>
            <a:ext cx="2044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err="1" smtClean="0">
                <a:latin typeface="Palatino Linotype" panose="02040502050505030304" pitchFamily="18" charset="0"/>
              </a:rPr>
              <a:t>Quan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hệ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lao</a:t>
            </a:r>
            <a:r>
              <a:rPr lang="en-SG" sz="2000" b="1" smtClean="0">
                <a:latin typeface="Palatino Linotype" panose="02040502050505030304" pitchFamily="18" charset="0"/>
              </a:rPr>
              <a:t> động </a:t>
            </a:r>
            <a:r>
              <a:rPr lang="en-SG" sz="2000" b="1" err="1" smtClean="0">
                <a:latin typeface="Palatino Linotype" panose="02040502050505030304" pitchFamily="18" charset="0"/>
              </a:rPr>
              <a:t>và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đối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thoại</a:t>
            </a:r>
            <a:r>
              <a:rPr lang="en-SG" sz="2000" b="1" smtClean="0">
                <a:latin typeface="Palatino Linotype" panose="02040502050505030304" pitchFamily="18" charset="0"/>
              </a:rPr>
              <a:t> </a:t>
            </a:r>
            <a:r>
              <a:rPr lang="en-SG" sz="2000" b="1" err="1" smtClean="0">
                <a:latin typeface="Palatino Linotype" panose="02040502050505030304" pitchFamily="18" charset="0"/>
              </a:rPr>
              <a:t>xã</a:t>
            </a:r>
            <a:r>
              <a:rPr lang="en-SG" sz="2000" b="1" smtClean="0">
                <a:latin typeface="Palatino Linotype" panose="02040502050505030304" pitchFamily="18" charset="0"/>
              </a:rPr>
              <a:t> hội;</a:t>
            </a:r>
            <a:endParaRPr lang="en-SG" sz="2000" b="1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8373" y="4788915"/>
            <a:ext cx="1916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dirty="0" smtClean="0">
                <a:latin typeface="Palatino Linotype" panose="02040502050505030304" pitchFamily="18" charset="0"/>
              </a:rPr>
              <a:t>An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ninh</a:t>
            </a:r>
            <a:r>
              <a:rPr lang="en-SG" sz="2000" b="1" dirty="0" smtClean="0">
                <a:latin typeface="Palatino Linotype" panose="02040502050505030304" pitchFamily="18" charset="0"/>
              </a:rPr>
              <a:t> VL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và</a:t>
            </a:r>
            <a:r>
              <a:rPr lang="en-SG" sz="2000" b="1" dirty="0" smtClean="0">
                <a:latin typeface="Palatino Linotype" panose="02040502050505030304" pitchFamily="18" charset="0"/>
              </a:rPr>
              <a:t> TTLĐ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linh</a:t>
            </a:r>
            <a:r>
              <a:rPr lang="en-SG" sz="2000" b="1" dirty="0" smtClean="0"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hoạt</a:t>
            </a:r>
            <a:r>
              <a:rPr lang="en-SG" sz="2000" b="1" dirty="0" smtClean="0">
                <a:latin typeface="Palatino Linotype" panose="02040502050505030304" pitchFamily="18" charset="0"/>
              </a:rPr>
              <a:t>;</a:t>
            </a:r>
            <a:endParaRPr lang="en-SG" sz="2000" b="1" dirty="0">
              <a:latin typeface="Palatino Linotype" panose="0204050205050503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284245" y="1553379"/>
            <a:ext cx="1707613" cy="41533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/>
          <p:cNvSpPr txBox="1"/>
          <p:nvPr/>
        </p:nvSpPr>
        <p:spPr>
          <a:xfrm>
            <a:off x="6862232" y="5804578"/>
            <a:ext cx="1922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000" b="1" dirty="0" err="1" smtClean="0">
                <a:latin typeface="Palatino Linotype" panose="02040502050505030304" pitchFamily="18" charset="0"/>
              </a:rPr>
              <a:t>Công</a:t>
            </a:r>
            <a:r>
              <a:rPr lang="en-SG" sz="2000" b="1" dirty="0" smtClean="0"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bằng</a:t>
            </a:r>
            <a:r>
              <a:rPr lang="en-SG" sz="2000" b="1" dirty="0" smtClean="0"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xã</a:t>
            </a:r>
            <a:r>
              <a:rPr lang="en-SG" sz="2000" b="1" dirty="0" smtClean="0">
                <a:latin typeface="Palatino Linotype" panose="02040502050505030304" pitchFamily="18" charset="0"/>
              </a:rPr>
              <a:t> </a:t>
            </a:r>
            <a:r>
              <a:rPr lang="en-SG" sz="2000" b="1" dirty="0" err="1" smtClean="0">
                <a:latin typeface="Palatino Linotype" panose="02040502050505030304" pitchFamily="18" charset="0"/>
              </a:rPr>
              <a:t>hội</a:t>
            </a:r>
            <a:r>
              <a:rPr lang="en-SG" sz="2000" b="1" dirty="0" smtClean="0">
                <a:latin typeface="Palatino Linotype" panose="02040502050505030304" pitchFamily="18" charset="0"/>
              </a:rPr>
              <a:t>; ASXH </a:t>
            </a:r>
            <a:endParaRPr lang="en-SG" sz="2000" b="1" dirty="0">
              <a:latin typeface="Palatino Linotype" panose="020405020505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63270" y="2005308"/>
            <a:ext cx="141015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500" smtClean="0">
                <a:solidFill>
                  <a:schemeClr val="bg1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VIỆC LÀM THỎA ĐÁNG CHO MỌI NGƯỜI</a:t>
            </a:r>
            <a:endParaRPr lang="en-SG" sz="2500">
              <a:solidFill>
                <a:schemeClr val="bg1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ight Brace 12"/>
          <p:cNvSpPr/>
          <p:nvPr/>
        </p:nvSpPr>
        <p:spPr>
          <a:xfrm>
            <a:off x="5805889" y="877264"/>
            <a:ext cx="583894" cy="57989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ight Brace 14"/>
          <p:cNvSpPr/>
          <p:nvPr/>
        </p:nvSpPr>
        <p:spPr>
          <a:xfrm>
            <a:off x="9375354" y="837282"/>
            <a:ext cx="969485" cy="57487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431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748" y="273586"/>
            <a:ext cx="8915399" cy="728949"/>
          </a:xfrm>
        </p:spPr>
        <p:txBody>
          <a:bodyPr>
            <a:normAutofit/>
          </a:bodyPr>
          <a:lstStyle/>
          <a:p>
            <a:pPr algn="ctr"/>
            <a:r>
              <a:rPr lang="en-SG" sz="3600" b="1" err="1" smtClean="0">
                <a:latin typeface="Palatino Linotype" panose="02040502050505030304" pitchFamily="18" charset="0"/>
              </a:rPr>
              <a:t>Một</a:t>
            </a:r>
            <a:r>
              <a:rPr lang="en-SG" sz="3600" b="1" smtClean="0">
                <a:latin typeface="Palatino Linotype" panose="02040502050505030304" pitchFamily="18" charset="0"/>
              </a:rPr>
              <a:t> </a:t>
            </a:r>
            <a:r>
              <a:rPr lang="en-SG" sz="3600" b="1" err="1" smtClean="0">
                <a:latin typeface="Palatino Linotype" panose="02040502050505030304" pitchFamily="18" charset="0"/>
              </a:rPr>
              <a:t>số</a:t>
            </a:r>
            <a:r>
              <a:rPr lang="en-SG" sz="3600" b="1" smtClean="0">
                <a:latin typeface="Palatino Linotype" panose="02040502050505030304" pitchFamily="18" charset="0"/>
              </a:rPr>
              <a:t> </a:t>
            </a:r>
            <a:r>
              <a:rPr lang="en-SG" sz="3600" b="1" err="1" smtClean="0">
                <a:latin typeface="Palatino Linotype" panose="02040502050505030304" pitchFamily="18" charset="0"/>
              </a:rPr>
              <a:t>khuyến</a:t>
            </a:r>
            <a:r>
              <a:rPr lang="en-SG" sz="3600" b="1" smtClean="0">
                <a:latin typeface="Palatino Linotype" panose="02040502050505030304" pitchFamily="18" charset="0"/>
              </a:rPr>
              <a:t> </a:t>
            </a:r>
            <a:r>
              <a:rPr lang="en-SG" sz="3600" b="1" err="1" smtClean="0">
                <a:latin typeface="Palatino Linotype" panose="02040502050505030304" pitchFamily="18" charset="0"/>
              </a:rPr>
              <a:t>nghị</a:t>
            </a:r>
            <a:endParaRPr lang="en-SG" sz="3600" b="1">
              <a:latin typeface="Palatino Linotype" panose="0204050205050503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0312" y="1002535"/>
            <a:ext cx="10391612" cy="614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950" dirty="0"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Tăng cường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các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chính sách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TTLĐ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tích cực; ưu tiên các chính sách bảo vệ và duy trì việc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làm;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điều chỉnh chính sách lao động, việc làm phù hợp với nền kinh tế số, kinh tế chia sẻ.</a:t>
            </a:r>
            <a:endParaRPr lang="en-SG" sz="195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2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. Mở rộng diện bao phủ và hiệu lực của chính sách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LĐVL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ra khu vực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phi chính thức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và khu vực nông nghiệp; </a:t>
            </a:r>
            <a:r>
              <a:rPr lang="af-ZA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tăng cường các chính sách hỗ trợ đào tạo nghề, tạo việc làm và ASXH cho </a:t>
            </a:r>
            <a:r>
              <a:rPr lang="af-ZA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lao </a:t>
            </a:r>
            <a:r>
              <a:rPr lang="af-ZA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động yếu thế và dễ bị tổn thương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.</a:t>
            </a:r>
            <a:endParaRPr lang="en-SG" sz="195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3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.</a:t>
            </a:r>
            <a:r>
              <a:rPr lang="nl-NL" sz="1950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nl-NL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G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ắn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kết</a:t>
            </a:r>
            <a:r>
              <a:rPr lang="en-US" sz="1950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giáo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dục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nghề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nghiệp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>
                <a:latin typeface="Palatino Linotype" panose="02040502050505030304" pitchFamily="18" charset="0"/>
                <a:ea typeface="Times New Roman" panose="02020603050405020304" pitchFamily="18" charset="0"/>
              </a:rPr>
              <a:t>với</a:t>
            </a:r>
            <a:r>
              <a:rPr lang="en-US" sz="1950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DN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và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yêu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>
                <a:latin typeface="Palatino Linotype" panose="02040502050505030304" pitchFamily="18" charset="0"/>
                <a:ea typeface="Times New Roman" panose="02020603050405020304" pitchFamily="18" charset="0"/>
              </a:rPr>
              <a:t>cầu</a:t>
            </a:r>
            <a:r>
              <a:rPr lang="en-US" sz="1950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err="1">
                <a:latin typeface="Palatino Linotype" panose="02040502050505030304" pitchFamily="18" charset="0"/>
                <a:ea typeface="Times New Roman" panose="02020603050405020304" pitchFamily="18" charset="0"/>
              </a:rPr>
              <a:t>của</a:t>
            </a:r>
            <a:r>
              <a:rPr lang="en-US" sz="1950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 </a:t>
            </a:r>
            <a:r>
              <a:rPr lang="en-US" sz="1950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TTLĐ.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Đổi mới hệ thống chính sách khuyến khích, huy động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DN,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các thành phần kinh tế tham gia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đào tạo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và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đào tạo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lại cho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NLĐ.</a:t>
            </a:r>
            <a:endParaRPr lang="en-SG" sz="195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4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. Tăng cường chính sách hỗ trợ </a:t>
            </a:r>
            <a:r>
              <a:rPr lang="en-US" sz="1950" dirty="0" err="1" smtClean="0">
                <a:latin typeface="Palatino Linotype" panose="02040502050505030304" pitchFamily="18" charset="0"/>
                <a:ea typeface="Arial" panose="020B0604020202020204" pitchFamily="34" charset="0"/>
              </a:rPr>
              <a:t>đào</a:t>
            </a:r>
            <a:r>
              <a:rPr lang="en-US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Arial" panose="020B0604020202020204" pitchFamily="34" charset="0"/>
              </a:rPr>
              <a:t>tạo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, đào tạo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nâng cao, cập nhật kỹ năng và </a:t>
            </a:r>
            <a:r>
              <a:rPr lang="da-DK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chuyển đổi nghề nghiệp cho </a:t>
            </a:r>
            <a:r>
              <a:rPr lang="da-DK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NLĐ, </a:t>
            </a:r>
            <a:r>
              <a:rPr lang="da-DK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đặc biệt là đối với </a:t>
            </a:r>
            <a:r>
              <a:rPr lang="da-DK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LĐ </a:t>
            </a:r>
            <a:r>
              <a:rPr lang="da-DK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trung niên, </a:t>
            </a:r>
            <a:r>
              <a:rPr lang="da-DK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LĐ </a:t>
            </a:r>
            <a:r>
              <a:rPr lang="da-DK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lớn tuổi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.</a:t>
            </a:r>
            <a:r>
              <a:rPr lang="da-DK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endParaRPr lang="en-SG" sz="195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5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.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Nâng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cao chất lượng tư vấn và hướng nghiệp cho học sinh, thanh niên.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Hỗ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trợ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tài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chính đối với người học nghề, đặc biệt ở khu vực nông thôn và những khu vực kém phát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triển.</a:t>
            </a:r>
            <a:endParaRPr lang="en-SG" sz="1950" dirty="0">
              <a:latin typeface="Palatino Linotype" panose="0204050205050503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6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.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Phát triển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thông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tin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TTLĐ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thông minh gắn kết </a:t>
            </a:r>
            <a:r>
              <a:rPr lang="en-US" sz="195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đào</a:t>
            </a:r>
            <a:r>
              <a:rPr lang="en-US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en-US" sz="1950" dirty="0" err="1" smtClean="0">
                <a:latin typeface="Palatino Linotype" panose="02040502050505030304" pitchFamily="18" charset="0"/>
                <a:ea typeface="Calibri" panose="020F0502020204030204" pitchFamily="34" charset="0"/>
              </a:rPr>
              <a:t>tạo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và sử dụng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LĐ; </a:t>
            </a:r>
            <a:r>
              <a:rPr lang="nl-NL" sz="1950" dirty="0">
                <a:latin typeface="Palatino Linotype" panose="02040502050505030304" pitchFamily="18" charset="0"/>
                <a:ea typeface="Calibri" panose="020F0502020204030204" pitchFamily="34" charset="0"/>
              </a:rPr>
              <a:t>đẩy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mạnh công tác dự báo và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dịch vụ </a:t>
            </a:r>
            <a:r>
              <a:rPr lang="nl-NL" sz="1950" dirty="0" smtClean="0">
                <a:latin typeface="Palatino Linotype" panose="02040502050505030304" pitchFamily="18" charset="0"/>
                <a:ea typeface="Calibri" panose="020F0502020204030204" pitchFamily="34" charset="0"/>
              </a:rPr>
              <a:t>VL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.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Xây dựng ngân hành dữ liệu quốc gia về việc làm trống và nhu cầu tuyển dụng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phục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vụ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người </a:t>
            </a:r>
            <a:r>
              <a:rPr lang="da-DK" sz="1950" dirty="0">
                <a:latin typeface="Palatino Linotype" panose="02040502050505030304" pitchFamily="18" charset="0"/>
                <a:ea typeface="Arial" panose="020B0604020202020204" pitchFamily="34" charset="0"/>
              </a:rPr>
              <a:t>tìm </a:t>
            </a:r>
            <a:r>
              <a:rPr lang="da-DK" sz="1950" dirty="0" smtClean="0">
                <a:latin typeface="Palatino Linotype" panose="02040502050505030304" pitchFamily="18" charset="0"/>
                <a:ea typeface="Arial" panose="020B0604020202020204" pitchFamily="34" charset="0"/>
              </a:rPr>
              <a:t>việc</a:t>
            </a:r>
            <a:r>
              <a:rPr lang="da-DK" sz="1950" dirty="0" smtClean="0">
                <a:latin typeface="Times New Roman" panose="02020603050405020304" pitchFamily="18" charset="0"/>
                <a:ea typeface="Arial" panose="020B0604020202020204" pitchFamily="34" charset="0"/>
              </a:rPr>
              <a:t>.</a:t>
            </a:r>
            <a:endParaRPr lang="en-SG" sz="19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54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9736" y="2368287"/>
            <a:ext cx="3665049" cy="1126283"/>
          </a:xfrm>
        </p:spPr>
        <p:txBody>
          <a:bodyPr>
            <a:normAutofit/>
          </a:bodyPr>
          <a:lstStyle/>
          <a:p>
            <a:r>
              <a:rPr lang="en-SG" sz="4400" err="1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Xin</a:t>
            </a:r>
            <a:r>
              <a:rPr lang="en-SG" sz="440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 cảm ơn!</a:t>
            </a:r>
            <a:endParaRPr lang="en-SG" sz="440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5020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6281</TotalTime>
  <Words>1673</Words>
  <Application>Microsoft Office PowerPoint</Application>
  <PresentationFormat>Widescreen</PresentationFormat>
  <Paragraphs>126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Palatino Linotype</vt:lpstr>
      <vt:lpstr>Times New Roman</vt:lpstr>
      <vt:lpstr>Wingdings 3</vt:lpstr>
      <vt:lpstr>Wisp</vt:lpstr>
      <vt:lpstr>Sơ lược quá trình phát triển chính sách lao động ở Việt Nam hướng tới Việc làm Thỏa đáng </vt:lpstr>
      <vt:lpstr>Nội dung</vt:lpstr>
      <vt:lpstr>Các thời kỳ và nhiệm vụ của chính sách lao động</vt:lpstr>
      <vt:lpstr>Một số chính sách nổi bật qua các thời kỳ</vt:lpstr>
      <vt:lpstr>PowerPoint Presentation</vt:lpstr>
      <vt:lpstr>Một số chính sách nổi bật qua các thời kỳ</vt:lpstr>
      <vt:lpstr>Cải cách chính sách tiền lương</vt:lpstr>
      <vt:lpstr>PowerPoint Presentation</vt:lpstr>
      <vt:lpstr>PowerPoint Presentation</vt:lpstr>
      <vt:lpstr>Một số khuyến nghị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Các cam kết về lao động trong CPTPP và yêu cầu điều chỉnh luật pháp lao động trong nước</dc:title>
  <dc:creator>Admin</dc:creator>
  <cp:lastModifiedBy>Quynh, Doan Thuy</cp:lastModifiedBy>
  <cp:revision>176</cp:revision>
  <cp:lastPrinted>2019-06-04T09:52:59Z</cp:lastPrinted>
  <dcterms:created xsi:type="dcterms:W3CDTF">2019-05-28T06:39:28Z</dcterms:created>
  <dcterms:modified xsi:type="dcterms:W3CDTF">2019-08-25T07:12:32Z</dcterms:modified>
</cp:coreProperties>
</file>