
<file path=[Content_Types].xml><?xml version="1.0" encoding="utf-8"?>
<Types xmlns="http://schemas.openxmlformats.org/package/2006/content-types">
  <Default Extension="png" ContentType="image/png"/>
  <Default Extension="emf" ContentType="image/x-emf"/>
  <Default Extension="jpeg" ContentType="image/jpeg"/>
  <Default Extension="mov" ContentType="video/quicktime"/>
  <Default Extension="glb" ContentType="model/gltf.binary"/>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57"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363" r:id="rId22"/>
    <p:sldId id="364" r:id="rId23"/>
    <p:sldId id="280" r:id="rId24"/>
    <p:sldId id="281" r:id="rId25"/>
    <p:sldId id="282" r:id="rId26"/>
    <p:sldId id="283" r:id="rId27"/>
    <p:sldId id="284" r:id="rId28"/>
    <p:sldId id="285" r:id="rId29"/>
    <p:sldId id="286" r:id="rId30"/>
    <p:sldId id="287" r:id="rId31"/>
    <p:sldId id="288" r:id="rId32"/>
    <p:sldId id="289" r:id="rId33"/>
    <p:sldId id="290" r:id="rId34"/>
    <p:sldId id="365" r:id="rId35"/>
    <p:sldId id="366" r:id="rId36"/>
    <p:sldId id="367" r:id="rId37"/>
    <p:sldId id="368" r:id="rId38"/>
    <p:sldId id="295" r:id="rId39"/>
    <p:sldId id="369" r:id="rId40"/>
    <p:sldId id="370" r:id="rId41"/>
    <p:sldId id="371" r:id="rId42"/>
    <p:sldId id="372" r:id="rId43"/>
    <p:sldId id="298" r:id="rId44"/>
    <p:sldId id="373" r:id="rId45"/>
    <p:sldId id="374" r:id="rId46"/>
    <p:sldId id="375" r:id="rId47"/>
    <p:sldId id="302" r:id="rId48"/>
    <p:sldId id="303" r:id="rId49"/>
    <p:sldId id="304" r:id="rId50"/>
    <p:sldId id="305" r:id="rId51"/>
    <p:sldId id="306" r:id="rId52"/>
    <p:sldId id="307" r:id="rId53"/>
    <p:sldId id="308" r:id="rId54"/>
    <p:sldId id="309" r:id="rId55"/>
    <p:sldId id="310" r:id="rId56"/>
    <p:sldId id="311" r:id="rId57"/>
    <p:sldId id="376" r:id="rId58"/>
    <p:sldId id="377" r:id="rId59"/>
    <p:sldId id="314" r:id="rId60"/>
    <p:sldId id="315" r:id="rId61"/>
    <p:sldId id="316" r:id="rId62"/>
    <p:sldId id="317" r:id="rId63"/>
    <p:sldId id="318" r:id="rId64"/>
    <p:sldId id="319" r:id="rId65"/>
    <p:sldId id="320" r:id="rId66"/>
    <p:sldId id="378"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60" r:id="rId106"/>
    <p:sldId id="359" r:id="rId1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B7B953-1DF4-8E25-2FD7-461A6661F625}" name="user" initials="u" userId="user" providerId="None"/>
  <p188:author id="{62DBC4D0-6DA4-846D-13D6-7C1859BC65A6}" name="Vlad Petchenko" initials="VP" userId="fa41d5788020aeca"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unaretto, Maria" initials="MM" lastIdx="13" clrIdx="0"/>
  <p:cmAuthor id="2" name="x x" initials="" lastIdx="0" clrIdx="1"/>
  <p:cmAuthor id="3" name="user" initials="u" lastIdx="2" clrIdx="2">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0EA"/>
    <a:srgbClr val="646ED9"/>
    <a:srgbClr val="1E2DBE"/>
    <a:srgbClr val="FFFFFF"/>
    <a:srgbClr val="085FA1"/>
    <a:srgbClr val="056879"/>
    <a:srgbClr val="BE2B1D"/>
    <a:srgbClr val="606025"/>
    <a:srgbClr val="01687C"/>
    <a:srgbClr val="E7E8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Énfasi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Énfasi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Estilo claro 1 - Énfasi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Estilo claro 1 - Énfasi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Estilo claro 1 - Énfasi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Énfasi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Estilo claro 2 - Énfasi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Énfasi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Énfasi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Estilo claro 2 - Énfasi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Estilo claro 2 - Énfasis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Estilo claro 2 - Énfasi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Estilo claro 3 - Énfasi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Estilo claro 3 - Énfasis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Estilo claro 3 - Énfasi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Estilo claro 3 - Énfasis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Estilo claro 3 - Énfasi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8" autoAdjust="0"/>
    <p:restoredTop sz="96374" autoAdjust="0"/>
  </p:normalViewPr>
  <p:slideViewPr>
    <p:cSldViewPr snapToGrid="0">
      <p:cViewPr varScale="1">
        <p:scale>
          <a:sx n="63" d="100"/>
          <a:sy n="63" d="100"/>
        </p:scale>
        <p:origin x="1016" y="60"/>
      </p:cViewPr>
      <p:guideLst>
        <p:guide orient="horz" pos="2160"/>
        <p:guide pos="3840"/>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commentAuthors" Target="commentAuthor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1048;&#1088;&#1080;&#1085;&#1072;\Downloads\&#1042;&#1042;&#1055;%201992-2020%20&#1090;&#1072;&#1073;&#1083;%2026.09.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1048;&#1088;&#1080;&#1085;&#1072;\Downloads\&#1042;&#1042;&#1055;%201992-2020%20&#1090;&#1072;&#1073;&#1083;%2026.09.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1048;&#1088;&#1080;&#1085;&#1072;\Downloads\&#1042;&#1042;&#1055;%201992-2020%20&#1090;&#1072;&#1073;&#1083;%2026.09.202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n-lt"/>
              <a:ea typeface="+mn-ea"/>
              <a:cs typeface="+mn-cs"/>
            </a:defRPr>
          </a:pPr>
          <a:endParaRPr lang="pt-PT"/>
        </a:p>
      </c:txPr>
    </c:title>
    <c:autoTitleDeleted val="0"/>
    <c:plotArea>
      <c:layout>
        <c:manualLayout>
          <c:layoutTarget val="inner"/>
          <c:xMode val="edge"/>
          <c:yMode val="edge"/>
          <c:x val="0.12118590760226365"/>
          <c:y val="0.12365406274896004"/>
          <c:w val="0.85352499144128724"/>
          <c:h val="0.75978687118810639"/>
        </c:manualLayout>
      </c:layout>
      <c:barChart>
        <c:barDir val="col"/>
        <c:grouping val="clustered"/>
        <c:varyColors val="0"/>
        <c:ser>
          <c:idx val="0"/>
          <c:order val="0"/>
          <c:tx>
            <c:strRef>
              <c:f>Лист1!$B$4</c:f>
              <c:strCache>
                <c:ptCount val="1"/>
                <c:pt idx="0">
                  <c:v>Кількість працюючих (млн.осіб)</c:v>
                </c:pt>
              </c:strCache>
            </c:strRef>
          </c:tx>
          <c:spPr>
            <a:gradFill rotWithShape="1">
              <a:gsLst>
                <a:gs pos="0">
                  <a:schemeClr val="accent1">
                    <a:tint val="65000"/>
                    <a:satMod val="103000"/>
                    <a:lumMod val="102000"/>
                    <a:tint val="94000"/>
                  </a:schemeClr>
                </a:gs>
                <a:gs pos="50000">
                  <a:schemeClr val="accent1">
                    <a:tint val="65000"/>
                    <a:satMod val="110000"/>
                    <a:lumMod val="100000"/>
                    <a:shade val="100000"/>
                  </a:schemeClr>
                </a:gs>
                <a:gs pos="100000">
                  <a:schemeClr val="accent1">
                    <a:tint val="65000"/>
                    <a:lumMod val="99000"/>
                    <a:satMod val="120000"/>
                    <a:shade val="78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Лист1!$A$5:$A$34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Лист1!$B$5:$B$34</c:f>
            </c:numRef>
          </c:val>
          <c:extLst>
            <c:ext xmlns:c16="http://schemas.microsoft.com/office/drawing/2014/chart" uri="{C3380CC4-5D6E-409C-BE32-E72D297353CC}">
              <c16:uniqueId val="{00000000-C2DA-4C84-A626-212218B4654D}"/>
            </c:ext>
          </c:extLst>
        </c:ser>
        <c:ser>
          <c:idx val="1"/>
          <c:order val="1"/>
          <c:tx>
            <c:strRef>
              <c:f>Лист1!$C$4</c:f>
              <c:strCache>
                <c:ptCount val="1"/>
                <c:pt idx="0">
                  <c:v>Кількість працюючих (млн.осіб)</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Лист1!$A$5:$A$34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Лист1!$C$5:$C$34</c:f>
            </c:numRef>
          </c:val>
          <c:extLst>
            <c:ext xmlns:c16="http://schemas.microsoft.com/office/drawing/2014/chart" uri="{C3380CC4-5D6E-409C-BE32-E72D297353CC}">
              <c16:uniqueId val="{00000001-C2DA-4C84-A626-212218B4654D}"/>
            </c:ext>
          </c:extLst>
        </c:ser>
        <c:ser>
          <c:idx val="2"/>
          <c:order val="2"/>
          <c:tx>
            <c:strRef>
              <c:f>Лист1!$D$4</c:f>
              <c:strCache>
                <c:ptCount val="1"/>
                <c:pt idx="0">
                  <c:v>Кількість травмованих</c:v>
                </c:pt>
              </c:strCache>
            </c:strRef>
          </c:tx>
          <c:spPr>
            <a:solidFill>
              <a:schemeClr val="accent1"/>
            </a:solidFill>
            <a:ln>
              <a:noFill/>
            </a:ln>
            <a:effectLst>
              <a:outerShdw blurRad="40000" dist="23000" dir="5400000" rotWithShape="0">
                <a:srgbClr val="000000">
                  <a:alpha val="35000"/>
                </a:srgbClr>
              </a:outerShdw>
            </a:effectLst>
            <a:scene3d>
              <a:camera prst="orthographicFront"/>
              <a:lightRig rig="threePt" dir="t">
                <a:rot lat="0" lon="0" rev="1200000"/>
              </a:lightRig>
            </a:scene3d>
            <a:sp3d/>
          </c:spPr>
          <c:invertIfNegative val="0"/>
          <c:cat>
            <c:numRef>
              <c:f>Лист1!$A$5:$A$34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Лист1!$D$5:$D$34</c:f>
              <c:numCache>
                <c:formatCode>#,##0</c:formatCode>
                <c:ptCount val="30"/>
                <c:pt idx="0">
                  <c:v>124971</c:v>
                </c:pt>
                <c:pt idx="1">
                  <c:v>111627</c:v>
                </c:pt>
                <c:pt idx="2">
                  <c:v>94224</c:v>
                </c:pt>
                <c:pt idx="3">
                  <c:v>80450</c:v>
                </c:pt>
                <c:pt idx="4">
                  <c:v>64775</c:v>
                </c:pt>
                <c:pt idx="5">
                  <c:v>54510</c:v>
                </c:pt>
                <c:pt idx="6">
                  <c:v>50872</c:v>
                </c:pt>
                <c:pt idx="7">
                  <c:v>43308</c:v>
                </c:pt>
                <c:pt idx="8">
                  <c:v>34288</c:v>
                </c:pt>
                <c:pt idx="9">
                  <c:v>30992</c:v>
                </c:pt>
                <c:pt idx="10">
                  <c:v>26168</c:v>
                </c:pt>
                <c:pt idx="11">
                  <c:v>24847</c:v>
                </c:pt>
                <c:pt idx="12">
                  <c:v>22691</c:v>
                </c:pt>
                <c:pt idx="13">
                  <c:v>20817</c:v>
                </c:pt>
                <c:pt idx="14">
                  <c:v>18992</c:v>
                </c:pt>
                <c:pt idx="15">
                  <c:v>18194</c:v>
                </c:pt>
                <c:pt idx="16">
                  <c:v>16211</c:v>
                </c:pt>
                <c:pt idx="17">
                  <c:v>12370</c:v>
                </c:pt>
                <c:pt idx="18">
                  <c:v>11698</c:v>
                </c:pt>
                <c:pt idx="19">
                  <c:v>10657</c:v>
                </c:pt>
                <c:pt idx="20" formatCode="General">
                  <c:v>9816</c:v>
                </c:pt>
                <c:pt idx="21" formatCode="General">
                  <c:v>8568</c:v>
                </c:pt>
                <c:pt idx="22" formatCode="General">
                  <c:v>6318</c:v>
                </c:pt>
                <c:pt idx="23" formatCode="General">
                  <c:v>4260</c:v>
                </c:pt>
                <c:pt idx="24" formatCode="General">
                  <c:v>4428</c:v>
                </c:pt>
                <c:pt idx="25" formatCode="General">
                  <c:v>4313</c:v>
                </c:pt>
                <c:pt idx="26" formatCode="General">
                  <c:v>4126</c:v>
                </c:pt>
                <c:pt idx="27" formatCode="General">
                  <c:v>3876</c:v>
                </c:pt>
                <c:pt idx="28" formatCode="@">
                  <c:v>6121</c:v>
                </c:pt>
                <c:pt idx="29" formatCode="@">
                  <c:v>0</c:v>
                </c:pt>
              </c:numCache>
            </c:numRef>
          </c:val>
          <c:extLst>
            <c:ext xmlns:c16="http://schemas.microsoft.com/office/drawing/2014/chart" uri="{C3380CC4-5D6E-409C-BE32-E72D297353CC}">
              <c16:uniqueId val="{00000002-C2DA-4C84-A626-212218B4654D}"/>
            </c:ext>
          </c:extLst>
        </c:ser>
        <c:dLbls>
          <c:showLegendKey val="0"/>
          <c:showVal val="0"/>
          <c:showCatName val="0"/>
          <c:showSerName val="0"/>
          <c:showPercent val="0"/>
          <c:showBubbleSize val="0"/>
        </c:dLbls>
        <c:gapWidth val="100"/>
        <c:overlap val="-24"/>
        <c:axId val="886741343"/>
        <c:axId val="886739679"/>
      </c:barChart>
      <c:catAx>
        <c:axId val="88674134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pt-PT"/>
          </a:p>
        </c:txPr>
        <c:crossAx val="886739679"/>
        <c:crosses val="autoZero"/>
        <c:auto val="1"/>
        <c:lblAlgn val="ctr"/>
        <c:lblOffset val="100"/>
        <c:noMultiLvlLbl val="0"/>
      </c:catAx>
      <c:valAx>
        <c:axId val="8867396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2"/>
                </a:solidFill>
                <a:latin typeface="+mn-lt"/>
                <a:ea typeface="+mn-ea"/>
                <a:cs typeface="+mn-cs"/>
              </a:defRPr>
            </a:pPr>
            <a:endParaRPr lang="pt-PT"/>
          </a:p>
        </c:txPr>
        <c:crossAx val="8867413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P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Лист2!$B$4</c:f>
              <c:strCache>
                <c:ptCount val="1"/>
                <c:pt idx="0">
                  <c:v>Кількість працюючих (млн.осіб)</c:v>
                </c:pt>
              </c:strCache>
            </c:strRef>
          </c:tx>
          <c:spPr>
            <a:gradFill rotWithShape="1">
              <a:gsLst>
                <a:gs pos="0">
                  <a:schemeClr val="accent1">
                    <a:tint val="58000"/>
                    <a:satMod val="103000"/>
                    <a:lumMod val="102000"/>
                    <a:tint val="94000"/>
                  </a:schemeClr>
                </a:gs>
                <a:gs pos="50000">
                  <a:schemeClr val="accent1">
                    <a:tint val="58000"/>
                    <a:satMod val="110000"/>
                    <a:lumMod val="100000"/>
                    <a:shade val="100000"/>
                  </a:schemeClr>
                </a:gs>
                <a:gs pos="100000">
                  <a:schemeClr val="accent1">
                    <a:tint val="58000"/>
                    <a:lumMod val="99000"/>
                    <a:satMod val="120000"/>
                    <a:shade val="78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Лист2!$A$5:$A$34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Лист2!$B$5:$B$34</c:f>
            </c:numRef>
          </c:val>
          <c:extLst>
            <c:ext xmlns:c16="http://schemas.microsoft.com/office/drawing/2014/chart" uri="{C3380CC4-5D6E-409C-BE32-E72D297353CC}">
              <c16:uniqueId val="{00000000-4A0C-424B-842F-068B081E6A4D}"/>
            </c:ext>
          </c:extLst>
        </c:ser>
        <c:ser>
          <c:idx val="1"/>
          <c:order val="1"/>
          <c:tx>
            <c:strRef>
              <c:f>Лист2!$C$4</c:f>
              <c:strCache>
                <c:ptCount val="1"/>
                <c:pt idx="0">
                  <c:v>Кількість працюючих (млн.осіб)</c:v>
                </c:pt>
              </c:strCache>
            </c:strRef>
          </c:tx>
          <c:spPr>
            <a:gradFill rotWithShape="1">
              <a:gsLst>
                <a:gs pos="0">
                  <a:schemeClr val="accent1">
                    <a:tint val="86000"/>
                    <a:satMod val="103000"/>
                    <a:lumMod val="102000"/>
                    <a:tint val="94000"/>
                  </a:schemeClr>
                </a:gs>
                <a:gs pos="50000">
                  <a:schemeClr val="accent1">
                    <a:tint val="86000"/>
                    <a:satMod val="110000"/>
                    <a:lumMod val="100000"/>
                    <a:shade val="100000"/>
                  </a:schemeClr>
                </a:gs>
                <a:gs pos="100000">
                  <a:schemeClr val="accent1">
                    <a:tint val="86000"/>
                    <a:lumMod val="99000"/>
                    <a:satMod val="120000"/>
                    <a:shade val="78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Лист2!$A$5:$A$34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Лист2!$C$5:$C$34</c:f>
            </c:numRef>
          </c:val>
          <c:extLst>
            <c:ext xmlns:c16="http://schemas.microsoft.com/office/drawing/2014/chart" uri="{C3380CC4-5D6E-409C-BE32-E72D297353CC}">
              <c16:uniqueId val="{00000001-4A0C-424B-842F-068B081E6A4D}"/>
            </c:ext>
          </c:extLst>
        </c:ser>
        <c:ser>
          <c:idx val="2"/>
          <c:order val="2"/>
          <c:tx>
            <c:strRef>
              <c:f>Лист2!$D$4</c:f>
              <c:strCache>
                <c:ptCount val="1"/>
                <c:pt idx="0">
                  <c:v>Кількість травмованих</c:v>
                </c:pt>
              </c:strCache>
            </c:strRef>
          </c:tx>
          <c:spPr>
            <a:gradFill rotWithShape="1">
              <a:gsLst>
                <a:gs pos="0">
                  <a:schemeClr val="accent1">
                    <a:shade val="86000"/>
                    <a:satMod val="103000"/>
                    <a:lumMod val="102000"/>
                    <a:tint val="94000"/>
                  </a:schemeClr>
                </a:gs>
                <a:gs pos="50000">
                  <a:schemeClr val="accent1">
                    <a:shade val="86000"/>
                    <a:satMod val="110000"/>
                    <a:lumMod val="100000"/>
                    <a:shade val="100000"/>
                  </a:schemeClr>
                </a:gs>
                <a:gs pos="100000">
                  <a:schemeClr val="accent1">
                    <a:shade val="86000"/>
                    <a:lumMod val="99000"/>
                    <a:satMod val="120000"/>
                    <a:shade val="78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Лист2!$A$5:$A$34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Лист2!$D$5:$D$34</c:f>
            </c:numRef>
          </c:val>
          <c:extLst>
            <c:ext xmlns:c16="http://schemas.microsoft.com/office/drawing/2014/chart" uri="{C3380CC4-5D6E-409C-BE32-E72D297353CC}">
              <c16:uniqueId val="{00000002-4A0C-424B-842F-068B081E6A4D}"/>
            </c:ext>
          </c:extLst>
        </c:ser>
        <c:ser>
          <c:idx val="3"/>
          <c:order val="3"/>
          <c:tx>
            <c:strRef>
              <c:f>Лист2!$E$4</c:f>
              <c:strCache>
                <c:ptCount val="1"/>
                <c:pt idx="0">
                  <c:v>у т.ч. зі смертельним наслідком</c:v>
                </c:pt>
              </c:strCache>
            </c:strRef>
          </c:tx>
          <c:spPr>
            <a:solidFill>
              <a:schemeClr val="accent1"/>
            </a:solidFill>
            <a:ln>
              <a:noFill/>
            </a:ln>
            <a:effectLst/>
            <a:scene3d>
              <a:camera prst="orthographicFront"/>
              <a:lightRig rig="threePt" dir="t">
                <a:rot lat="0" lon="0" rev="1200000"/>
              </a:lightRig>
            </a:scene3d>
            <a:sp3d/>
          </c:spPr>
          <c:invertIfNegative val="0"/>
          <c:cat>
            <c:numRef>
              <c:f>Лист2!$A$5:$A$34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Лист2!$E$5:$E$34</c:f>
              <c:numCache>
                <c:formatCode>General</c:formatCode>
                <c:ptCount val="30"/>
                <c:pt idx="0">
                  <c:v>2619</c:v>
                </c:pt>
                <c:pt idx="1">
                  <c:v>2334</c:v>
                </c:pt>
                <c:pt idx="2">
                  <c:v>2279</c:v>
                </c:pt>
                <c:pt idx="3">
                  <c:v>2195</c:v>
                </c:pt>
                <c:pt idx="4">
                  <c:v>1900</c:v>
                </c:pt>
                <c:pt idx="5">
                  <c:v>1646</c:v>
                </c:pt>
                <c:pt idx="6">
                  <c:v>1551</c:v>
                </c:pt>
                <c:pt idx="7">
                  <c:v>1388</c:v>
                </c:pt>
                <c:pt idx="8">
                  <c:v>1325</c:v>
                </c:pt>
                <c:pt idx="9">
                  <c:v>1399</c:v>
                </c:pt>
                <c:pt idx="10">
                  <c:v>1285</c:v>
                </c:pt>
                <c:pt idx="11">
                  <c:v>1230</c:v>
                </c:pt>
                <c:pt idx="12">
                  <c:v>1164</c:v>
                </c:pt>
                <c:pt idx="13">
                  <c:v>1088</c:v>
                </c:pt>
                <c:pt idx="14">
                  <c:v>1077</c:v>
                </c:pt>
                <c:pt idx="15">
                  <c:v>1181</c:v>
                </c:pt>
                <c:pt idx="16">
                  <c:v>1013</c:v>
                </c:pt>
                <c:pt idx="17">
                  <c:v>675</c:v>
                </c:pt>
                <c:pt idx="18">
                  <c:v>644</c:v>
                </c:pt>
                <c:pt idx="19">
                  <c:v>685</c:v>
                </c:pt>
                <c:pt idx="20">
                  <c:v>623</c:v>
                </c:pt>
                <c:pt idx="21">
                  <c:v>538</c:v>
                </c:pt>
                <c:pt idx="22">
                  <c:v>548</c:v>
                </c:pt>
                <c:pt idx="23">
                  <c:v>375</c:v>
                </c:pt>
                <c:pt idx="24">
                  <c:v>400</c:v>
                </c:pt>
                <c:pt idx="25">
                  <c:v>366</c:v>
                </c:pt>
                <c:pt idx="26">
                  <c:v>409</c:v>
                </c:pt>
                <c:pt idx="27">
                  <c:v>422</c:v>
                </c:pt>
                <c:pt idx="28">
                  <c:v>653</c:v>
                </c:pt>
                <c:pt idx="29">
                  <c:v>386</c:v>
                </c:pt>
              </c:numCache>
            </c:numRef>
          </c:val>
          <c:extLst>
            <c:ext xmlns:c16="http://schemas.microsoft.com/office/drawing/2014/chart" uri="{C3380CC4-5D6E-409C-BE32-E72D297353CC}">
              <c16:uniqueId val="{00000003-4A0C-424B-842F-068B081E6A4D}"/>
            </c:ext>
          </c:extLst>
        </c:ser>
        <c:dLbls>
          <c:showLegendKey val="0"/>
          <c:showVal val="0"/>
          <c:showCatName val="0"/>
          <c:showSerName val="0"/>
          <c:showPercent val="0"/>
          <c:showBubbleSize val="0"/>
        </c:dLbls>
        <c:gapWidth val="100"/>
        <c:overlap val="-24"/>
        <c:axId val="787935887"/>
        <c:axId val="787945871"/>
      </c:barChart>
      <c:catAx>
        <c:axId val="78793588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pt-PT"/>
          </a:p>
        </c:txPr>
        <c:crossAx val="787945871"/>
        <c:crosses val="autoZero"/>
        <c:auto val="1"/>
        <c:lblAlgn val="ctr"/>
        <c:lblOffset val="100"/>
        <c:noMultiLvlLbl val="0"/>
      </c:catAx>
      <c:valAx>
        <c:axId val="7879458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pt-PT"/>
          </a:p>
        </c:txPr>
        <c:crossAx val="787935887"/>
        <c:crosses val="autoZero"/>
        <c:crossBetween val="between"/>
      </c:valAx>
      <c:spPr>
        <a:noFill/>
        <a:ln>
          <a:noFill/>
        </a:ln>
        <a:effectLst/>
      </c:spPr>
    </c:plotArea>
    <c:plotVisOnly val="1"/>
    <c:dispBlanksAs val="gap"/>
    <c:showDLblsOverMax val="0"/>
  </c:chart>
  <c:spPr>
    <a:noFill/>
    <a:ln>
      <a:noFill/>
    </a:ln>
    <a:effectLst/>
  </c:spPr>
  <c:txPr>
    <a:bodyPr/>
    <a:lstStyle/>
    <a:p>
      <a:pPr>
        <a:defRPr sz="1200" b="1">
          <a:solidFill>
            <a:schemeClr val="tx1"/>
          </a:solidFill>
        </a:defRPr>
      </a:pPr>
      <a:endParaRPr lang="pt-P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Лист3!$B$4</c:f>
              <c:strCache>
                <c:ptCount val="1"/>
                <c:pt idx="0">
                  <c:v>Кількість працюючих (млн.осіб)</c:v>
                </c:pt>
              </c:strCache>
            </c:strRef>
          </c:tx>
          <c:spPr>
            <a:solidFill>
              <a:schemeClr val="accent1"/>
            </a:solidFill>
            <a:ln>
              <a:noFill/>
            </a:ln>
            <a:effectLst/>
            <a:scene3d>
              <a:camera prst="orthographicFront"/>
              <a:lightRig rig="threePt" dir="t">
                <a:rot lat="0" lon="0" rev="1200000"/>
              </a:lightRig>
            </a:scene3d>
            <a:sp3d/>
          </c:spPr>
          <c:invertIfNegative val="0"/>
          <c:cat>
            <c:numRef>
              <c:f>Лист3!$A$5:$A$34</c:f>
              <c:numCache>
                <c:formatCode>General</c:formatCode>
                <c:ptCount val="30"/>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numCache>
            </c:numRef>
          </c:cat>
          <c:val>
            <c:numRef>
              <c:f>Лист3!$B$5:$B$34</c:f>
              <c:numCache>
                <c:formatCode>General</c:formatCode>
                <c:ptCount val="30"/>
                <c:pt idx="0">
                  <c:v>20.5</c:v>
                </c:pt>
                <c:pt idx="1">
                  <c:v>19.899999999999999</c:v>
                </c:pt>
                <c:pt idx="2">
                  <c:v>19.2</c:v>
                </c:pt>
                <c:pt idx="3">
                  <c:v>17.899999999999999</c:v>
                </c:pt>
                <c:pt idx="4" formatCode="0.0">
                  <c:v>17</c:v>
                </c:pt>
                <c:pt idx="5">
                  <c:v>19.100000000000001</c:v>
                </c:pt>
                <c:pt idx="6">
                  <c:v>18.399999999999999</c:v>
                </c:pt>
                <c:pt idx="7">
                  <c:v>18.399999999999999</c:v>
                </c:pt>
                <c:pt idx="8" formatCode="0.0">
                  <c:v>18</c:v>
                </c:pt>
                <c:pt idx="9" formatCode="0.0">
                  <c:v>18</c:v>
                </c:pt>
                <c:pt idx="10" formatCode="0.0">
                  <c:v>18</c:v>
                </c:pt>
                <c:pt idx="11">
                  <c:v>16.2</c:v>
                </c:pt>
                <c:pt idx="12">
                  <c:v>17.7</c:v>
                </c:pt>
                <c:pt idx="13">
                  <c:v>16.8</c:v>
                </c:pt>
                <c:pt idx="14">
                  <c:v>16.100000000000001</c:v>
                </c:pt>
                <c:pt idx="15">
                  <c:v>16.8</c:v>
                </c:pt>
                <c:pt idx="16">
                  <c:v>15.9</c:v>
                </c:pt>
                <c:pt idx="17">
                  <c:v>14.4</c:v>
                </c:pt>
                <c:pt idx="18">
                  <c:v>14.4</c:v>
                </c:pt>
                <c:pt idx="19">
                  <c:v>14.1</c:v>
                </c:pt>
                <c:pt idx="20">
                  <c:v>13.9</c:v>
                </c:pt>
                <c:pt idx="21">
                  <c:v>13.9</c:v>
                </c:pt>
                <c:pt idx="22">
                  <c:v>11.7</c:v>
                </c:pt>
                <c:pt idx="23" formatCode="0.0">
                  <c:v>11</c:v>
                </c:pt>
                <c:pt idx="24">
                  <c:v>13.6</c:v>
                </c:pt>
                <c:pt idx="25">
                  <c:v>10.5</c:v>
                </c:pt>
                <c:pt idx="26">
                  <c:v>11.6</c:v>
                </c:pt>
                <c:pt idx="27">
                  <c:v>11.5</c:v>
                </c:pt>
                <c:pt idx="28">
                  <c:v>11.4</c:v>
                </c:pt>
                <c:pt idx="29">
                  <c:v>11.2</c:v>
                </c:pt>
              </c:numCache>
            </c:numRef>
          </c:val>
          <c:extLst>
            <c:ext xmlns:c16="http://schemas.microsoft.com/office/drawing/2014/chart" uri="{C3380CC4-5D6E-409C-BE32-E72D297353CC}">
              <c16:uniqueId val="{00000000-5867-4405-8797-EDD1A34BB82C}"/>
            </c:ext>
          </c:extLst>
        </c:ser>
        <c:dLbls>
          <c:showLegendKey val="0"/>
          <c:showVal val="0"/>
          <c:showCatName val="0"/>
          <c:showSerName val="0"/>
          <c:showPercent val="0"/>
          <c:showBubbleSize val="0"/>
        </c:dLbls>
        <c:gapWidth val="100"/>
        <c:overlap val="-24"/>
        <c:axId val="789575455"/>
        <c:axId val="789557567"/>
      </c:barChart>
      <c:catAx>
        <c:axId val="78957545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pt-PT"/>
          </a:p>
        </c:txPr>
        <c:crossAx val="789557567"/>
        <c:crosses val="autoZero"/>
        <c:auto val="1"/>
        <c:lblAlgn val="ctr"/>
        <c:lblOffset val="100"/>
        <c:noMultiLvlLbl val="0"/>
      </c:catAx>
      <c:valAx>
        <c:axId val="789557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pt-PT"/>
          </a:p>
        </c:txPr>
        <c:crossAx val="7895754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PT"/>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3600" b="0" baseline="0" dirty="0">
              <a:solidFill>
                <a:schemeClr val="bg1"/>
              </a:solidFill>
              <a:latin typeface="Arial" panose="020B0604020202020204" pitchFamily="34" charset="0"/>
              <a:cs typeface="Arial" panose="020B0604020202020204" pitchFamily="34" charset="0"/>
            </a:rPr>
            <a:t>УСУНЕННЯ</a:t>
          </a:r>
          <a:endParaRPr lang="ru-RU" sz="36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3200" b="0" baseline="0" dirty="0">
              <a:solidFill>
                <a:schemeClr val="bg2"/>
              </a:solidFill>
              <a:latin typeface="Arial" panose="020B0604020202020204" pitchFamily="34" charset="0"/>
              <a:cs typeface="Arial" panose="020B0604020202020204" pitchFamily="34" charset="0"/>
            </a:rPr>
            <a:t>ЗАМІНА</a:t>
          </a:r>
          <a:endParaRPr lang="ru-RU" sz="3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18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8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16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1600" b="0" baseline="0" dirty="0">
              <a:solidFill>
                <a:schemeClr val="bg2"/>
              </a:solidFill>
              <a:latin typeface="Arial" panose="020B0604020202020204" pitchFamily="34" charset="0"/>
              <a:cs typeface="Arial" panose="020B0604020202020204" pitchFamily="34" charset="0"/>
            </a:rPr>
            <a:t>ЗІЗ</a:t>
          </a:r>
          <a:endParaRPr lang="ru-RU" sz="16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10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10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1400" b="0" baseline="0" dirty="0">
              <a:solidFill>
                <a:schemeClr val="bg1"/>
              </a:solidFill>
              <a:latin typeface="Arial" panose="020B0604020202020204" pitchFamily="34" charset="0"/>
              <a:cs typeface="Arial" panose="020B0604020202020204" pitchFamily="34" charset="0"/>
            </a:rPr>
            <a:t>УСУНЕННЯ</a:t>
          </a:r>
          <a:endParaRPr lang="ru-RU" sz="1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1200" b="0" baseline="0" dirty="0">
              <a:solidFill>
                <a:schemeClr val="bg2"/>
              </a:solidFill>
              <a:latin typeface="Arial" panose="020B0604020202020204" pitchFamily="34" charset="0"/>
              <a:cs typeface="Arial" panose="020B0604020202020204" pitchFamily="34" charset="0"/>
            </a:rPr>
            <a:t>ЗАМІНА</a:t>
          </a:r>
          <a:endParaRPr lang="ru-RU" sz="1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6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5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500" b="0" baseline="0" dirty="0">
              <a:solidFill>
                <a:schemeClr val="bg2"/>
              </a:solidFill>
              <a:latin typeface="Arial" panose="020B0604020202020204" pitchFamily="34" charset="0"/>
              <a:cs typeface="Arial" panose="020B0604020202020204" pitchFamily="34" charset="0"/>
            </a:rPr>
            <a:t>ЗІЗ</a:t>
          </a:r>
          <a:endParaRPr lang="ru-RU" sz="5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4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1400" b="0" baseline="0" dirty="0">
              <a:solidFill>
                <a:schemeClr val="bg1"/>
              </a:solidFill>
              <a:latin typeface="Arial" panose="020B0604020202020204" pitchFamily="34" charset="0"/>
              <a:cs typeface="Arial" panose="020B0604020202020204" pitchFamily="34" charset="0"/>
            </a:rPr>
            <a:t>УСУНЕННЯ</a:t>
          </a:r>
          <a:endParaRPr lang="ru-RU" sz="1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1200" b="0" baseline="0" dirty="0">
              <a:solidFill>
                <a:schemeClr val="bg2"/>
              </a:solidFill>
              <a:latin typeface="Arial" panose="020B0604020202020204" pitchFamily="34" charset="0"/>
              <a:cs typeface="Arial" panose="020B0604020202020204" pitchFamily="34" charset="0"/>
            </a:rPr>
            <a:t>ЗАМІНА</a:t>
          </a:r>
          <a:endParaRPr lang="ru-RU" sz="1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6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5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500" b="0" baseline="0" dirty="0">
              <a:solidFill>
                <a:schemeClr val="bg2"/>
              </a:solidFill>
              <a:latin typeface="Arial" panose="020B0604020202020204" pitchFamily="34" charset="0"/>
              <a:cs typeface="Arial" panose="020B0604020202020204" pitchFamily="34" charset="0"/>
            </a:rPr>
            <a:t>ЗІЗ</a:t>
          </a:r>
          <a:endParaRPr lang="ru-RU" sz="5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4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1400" b="0" baseline="0" dirty="0">
              <a:solidFill>
                <a:schemeClr val="bg1"/>
              </a:solidFill>
              <a:latin typeface="Arial" panose="020B0604020202020204" pitchFamily="34" charset="0"/>
              <a:cs typeface="Arial" panose="020B0604020202020204" pitchFamily="34" charset="0"/>
            </a:rPr>
            <a:t>УСУНЕННЯ</a:t>
          </a:r>
          <a:endParaRPr lang="ru-RU" sz="1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1200" b="0" baseline="0" dirty="0">
              <a:solidFill>
                <a:schemeClr val="bg2"/>
              </a:solidFill>
              <a:latin typeface="Arial" panose="020B0604020202020204" pitchFamily="34" charset="0"/>
              <a:cs typeface="Arial" panose="020B0604020202020204" pitchFamily="34" charset="0"/>
            </a:rPr>
            <a:t>ЗАМІНА</a:t>
          </a:r>
          <a:endParaRPr lang="ru-RU" sz="1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6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5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500" b="0" baseline="0" dirty="0">
              <a:solidFill>
                <a:schemeClr val="bg2"/>
              </a:solidFill>
              <a:latin typeface="Arial" panose="020B0604020202020204" pitchFamily="34" charset="0"/>
              <a:cs typeface="Arial" panose="020B0604020202020204" pitchFamily="34" charset="0"/>
            </a:rPr>
            <a:t>ЗІЗ</a:t>
          </a:r>
          <a:endParaRPr lang="ru-RU" sz="5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4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1400" b="0" baseline="0" dirty="0">
              <a:solidFill>
                <a:schemeClr val="bg1"/>
              </a:solidFill>
              <a:latin typeface="Arial" panose="020B0604020202020204" pitchFamily="34" charset="0"/>
              <a:cs typeface="Arial" panose="020B0604020202020204" pitchFamily="34" charset="0"/>
            </a:rPr>
            <a:t>УСУНЕННЯ</a:t>
          </a:r>
          <a:endParaRPr lang="ru-RU" sz="1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1200" b="0" baseline="0" dirty="0">
              <a:solidFill>
                <a:schemeClr val="bg2"/>
              </a:solidFill>
              <a:latin typeface="Arial" panose="020B0604020202020204" pitchFamily="34" charset="0"/>
              <a:cs typeface="Arial" panose="020B0604020202020204" pitchFamily="34" charset="0"/>
            </a:rPr>
            <a:t>ЗАМІНА</a:t>
          </a:r>
          <a:endParaRPr lang="ru-RU" sz="1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6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5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500" b="0" baseline="0" dirty="0">
              <a:solidFill>
                <a:schemeClr val="bg2"/>
              </a:solidFill>
              <a:latin typeface="Arial" panose="020B0604020202020204" pitchFamily="34" charset="0"/>
              <a:cs typeface="Arial" panose="020B0604020202020204" pitchFamily="34" charset="0"/>
            </a:rPr>
            <a:t>ЗІЗ</a:t>
          </a:r>
          <a:endParaRPr lang="ru-RU" sz="5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4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01687C"/>
        </a:solidFill>
        <a:ln>
          <a:noFill/>
        </a:ln>
      </dgm:spPr>
      <dgm:t>
        <a:bodyPr lIns="0" tIns="0" rIns="0" bIns="0"/>
        <a:lstStyle/>
        <a:p>
          <a:pPr>
            <a:lnSpc>
              <a:spcPct val="100000"/>
            </a:lnSpc>
            <a:spcAft>
              <a:spcPts val="0"/>
            </a:spcAft>
          </a:pPr>
          <a:r>
            <a:rPr lang="uk-UA" sz="1400" b="0" baseline="0" dirty="0">
              <a:solidFill>
                <a:schemeClr val="bg1"/>
              </a:solidFill>
              <a:latin typeface="Arial" panose="020B0604020202020204" pitchFamily="34" charset="0"/>
              <a:cs typeface="Arial" panose="020B0604020202020204" pitchFamily="34" charset="0"/>
            </a:rPr>
            <a:t>УСУНЕННЯ</a:t>
          </a:r>
          <a:endParaRPr lang="ru-RU" sz="1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606025"/>
        </a:solidFill>
        <a:ln>
          <a:noFill/>
        </a:ln>
      </dgm:spPr>
      <dgm:t>
        <a:bodyPr lIns="0" tIns="0" rIns="0" bIns="0"/>
        <a:lstStyle/>
        <a:p>
          <a:pPr>
            <a:lnSpc>
              <a:spcPct val="100000"/>
            </a:lnSpc>
            <a:spcAft>
              <a:spcPts val="0"/>
            </a:spcAft>
          </a:pPr>
          <a:r>
            <a:rPr lang="uk-UA" sz="1200" b="0" baseline="0" dirty="0">
              <a:solidFill>
                <a:schemeClr val="bg2"/>
              </a:solidFill>
              <a:latin typeface="Arial" panose="020B0604020202020204" pitchFamily="34" charset="0"/>
              <a:cs typeface="Arial" panose="020B0604020202020204" pitchFamily="34" charset="0"/>
            </a:rPr>
            <a:t>ЗАМІНА</a:t>
          </a:r>
          <a:endParaRPr lang="ru-RU" sz="1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1A721"/>
        </a:solidFill>
        <a:ln>
          <a:noFill/>
        </a:ln>
      </dgm:spPr>
      <dgm:t>
        <a:bodyPr lIns="0" tIns="0" rIns="0" bIns="0"/>
        <a:lstStyle/>
        <a:p>
          <a:pPr>
            <a:lnSpc>
              <a:spcPct val="100000"/>
            </a:lnSpc>
            <a:spcAft>
              <a:spcPts val="0"/>
            </a:spcAft>
          </a:pPr>
          <a:r>
            <a:rPr lang="uk-UA" sz="6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BC281C"/>
        </a:solidFill>
        <a:ln>
          <a:noFill/>
        </a:ln>
      </dgm:spPr>
      <dgm:t>
        <a:bodyPr lIns="0" tIns="0" rIns="0" bIns="0" anchor="t" anchorCtr="0"/>
        <a:lstStyle/>
        <a:p>
          <a:pPr>
            <a:lnSpc>
              <a:spcPct val="100000"/>
            </a:lnSpc>
            <a:spcAft>
              <a:spcPts val="0"/>
            </a:spcAft>
          </a:pPr>
          <a:endParaRPr lang="en-US" sz="5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500" b="0" baseline="0" dirty="0">
              <a:solidFill>
                <a:schemeClr val="bg2"/>
              </a:solidFill>
              <a:latin typeface="Arial" panose="020B0604020202020204" pitchFamily="34" charset="0"/>
              <a:cs typeface="Arial" panose="020B0604020202020204" pitchFamily="34" charset="0"/>
            </a:rPr>
            <a:t>ЗІЗ</a:t>
          </a:r>
          <a:endParaRPr lang="ru-RU" sz="5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E26A34"/>
        </a:solidFill>
        <a:ln>
          <a:noFill/>
        </a:ln>
      </dgm:spPr>
      <dgm:t>
        <a:bodyPr lIns="0" tIns="0" rIns="0" bIns="0"/>
        <a:lstStyle/>
        <a:p>
          <a:pPr>
            <a:lnSpc>
              <a:spcPct val="100000"/>
            </a:lnSpc>
            <a:spcAft>
              <a:spcPts val="0"/>
            </a:spcAft>
          </a:pPr>
          <a:r>
            <a:rPr lang="uk-UA" sz="4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4328956" cy="788193"/>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100000"/>
            </a:lnSpc>
            <a:spcBef>
              <a:spcPct val="0"/>
            </a:spcBef>
            <a:spcAft>
              <a:spcPts val="0"/>
            </a:spcAft>
            <a:buNone/>
          </a:pPr>
          <a:r>
            <a:rPr lang="uk-UA" sz="3600" b="0" kern="1200" baseline="0" dirty="0">
              <a:solidFill>
                <a:schemeClr val="bg1"/>
              </a:solidFill>
              <a:latin typeface="Arial" panose="020B0604020202020204" pitchFamily="34" charset="0"/>
              <a:cs typeface="Arial" panose="020B0604020202020204" pitchFamily="34" charset="0"/>
            </a:rPr>
            <a:t>УСУНЕННЯ</a:t>
          </a:r>
          <a:endParaRPr lang="ru-RU" sz="3600" b="0" kern="1200" baseline="0" dirty="0">
            <a:solidFill>
              <a:schemeClr val="bg1"/>
            </a:solidFill>
            <a:latin typeface="Arial" panose="020B0604020202020204" pitchFamily="34" charset="0"/>
            <a:cs typeface="Arial" panose="020B0604020202020204" pitchFamily="34" charset="0"/>
          </a:endParaRPr>
        </a:p>
      </dsp:txBody>
      <dsp:txXfrm rot="-10800000">
        <a:off x="757567" y="0"/>
        <a:ext cx="2813822" cy="788193"/>
      </dsp:txXfrm>
    </dsp:sp>
    <dsp:sp modelId="{54DBAF86-D2F1-4D22-8FD4-09C53B657710}">
      <dsp:nvSpPr>
        <dsp:cNvPr id="0" name=""/>
        <dsp:cNvSpPr/>
      </dsp:nvSpPr>
      <dsp:spPr>
        <a:xfrm rot="10800000">
          <a:off x="423346" y="788193"/>
          <a:ext cx="3482263" cy="788193"/>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100000"/>
            </a:lnSpc>
            <a:spcBef>
              <a:spcPct val="0"/>
            </a:spcBef>
            <a:spcAft>
              <a:spcPts val="0"/>
            </a:spcAft>
            <a:buNone/>
          </a:pPr>
          <a:r>
            <a:rPr lang="uk-UA" sz="3200" b="0" kern="1200" baseline="0" dirty="0">
              <a:solidFill>
                <a:schemeClr val="bg2"/>
              </a:solidFill>
              <a:latin typeface="Arial" panose="020B0604020202020204" pitchFamily="34" charset="0"/>
              <a:cs typeface="Arial" panose="020B0604020202020204" pitchFamily="34" charset="0"/>
            </a:rPr>
            <a:t>ЗАМІНА</a:t>
          </a:r>
          <a:endParaRPr lang="ru-RU" sz="3200" b="0" kern="1200" baseline="0" dirty="0">
            <a:solidFill>
              <a:schemeClr val="bg2"/>
            </a:solidFill>
            <a:latin typeface="Arial" panose="020B0604020202020204" pitchFamily="34" charset="0"/>
            <a:cs typeface="Arial" panose="020B0604020202020204" pitchFamily="34" charset="0"/>
          </a:endParaRPr>
        </a:p>
      </dsp:txBody>
      <dsp:txXfrm rot="-10800000">
        <a:off x="1032742" y="788193"/>
        <a:ext cx="2263471" cy="788193"/>
      </dsp:txXfrm>
    </dsp:sp>
    <dsp:sp modelId="{1A243D49-06D5-4E0D-B370-40C67FFF0E74}">
      <dsp:nvSpPr>
        <dsp:cNvPr id="0" name=""/>
        <dsp:cNvSpPr/>
      </dsp:nvSpPr>
      <dsp:spPr>
        <a:xfrm rot="10800000">
          <a:off x="846693" y="1576387"/>
          <a:ext cx="2635570" cy="788193"/>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r>
            <a:rPr lang="uk-UA" sz="18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800" b="0" kern="1200" baseline="0" dirty="0">
            <a:solidFill>
              <a:schemeClr val="bg1"/>
            </a:solidFill>
            <a:latin typeface="Arial" panose="020B0604020202020204" pitchFamily="34" charset="0"/>
            <a:cs typeface="Arial" panose="020B0604020202020204" pitchFamily="34" charset="0"/>
          </a:endParaRPr>
        </a:p>
      </dsp:txBody>
      <dsp:txXfrm rot="-10800000">
        <a:off x="1307918" y="1576387"/>
        <a:ext cx="1713120" cy="788193"/>
      </dsp:txXfrm>
    </dsp:sp>
    <dsp:sp modelId="{4BDB7130-85C2-4670-8D37-1FDAF37581E4}">
      <dsp:nvSpPr>
        <dsp:cNvPr id="0" name=""/>
        <dsp:cNvSpPr/>
      </dsp:nvSpPr>
      <dsp:spPr>
        <a:xfrm rot="10800000">
          <a:off x="1270040" y="2364581"/>
          <a:ext cx="1788876" cy="788193"/>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10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1000" b="0" kern="1200" baseline="0" dirty="0">
            <a:solidFill>
              <a:schemeClr val="bg2"/>
            </a:solidFill>
            <a:latin typeface="Arial" panose="020B0604020202020204" pitchFamily="34" charset="0"/>
            <a:cs typeface="Arial" panose="020B0604020202020204" pitchFamily="34" charset="0"/>
          </a:endParaRPr>
        </a:p>
      </dsp:txBody>
      <dsp:txXfrm rot="-10800000">
        <a:off x="1583093" y="2364581"/>
        <a:ext cx="1162769" cy="788193"/>
      </dsp:txXfrm>
    </dsp:sp>
    <dsp:sp modelId="{9C8515D4-0D7F-4E57-8F4F-86024882B550}">
      <dsp:nvSpPr>
        <dsp:cNvPr id="0" name=""/>
        <dsp:cNvSpPr/>
      </dsp:nvSpPr>
      <dsp:spPr>
        <a:xfrm rot="10800000">
          <a:off x="1655487" y="3118512"/>
          <a:ext cx="998686" cy="877086"/>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ts val="0"/>
            </a:spcAft>
            <a:buNone/>
          </a:pPr>
          <a:endParaRPr lang="en-US" sz="1600" b="0" kern="1200" baseline="0" dirty="0">
            <a:solidFill>
              <a:schemeClr val="bg2"/>
            </a:solidFill>
            <a:latin typeface="Arial" panose="020B0604020202020204" pitchFamily="34" charset="0"/>
            <a:cs typeface="Arial" panose="020B0604020202020204" pitchFamily="34" charset="0"/>
          </a:endParaRPr>
        </a:p>
        <a:p>
          <a:pPr marL="0" lvl="0" indent="0" algn="ctr" defTabSz="711200">
            <a:lnSpc>
              <a:spcPct val="100000"/>
            </a:lnSpc>
            <a:spcBef>
              <a:spcPct val="0"/>
            </a:spcBef>
            <a:spcAft>
              <a:spcPts val="0"/>
            </a:spcAft>
            <a:buNone/>
          </a:pPr>
          <a:r>
            <a:rPr lang="uk-UA" sz="1600" b="0" kern="1200" baseline="0" dirty="0">
              <a:solidFill>
                <a:schemeClr val="bg2"/>
              </a:solidFill>
              <a:latin typeface="Arial" panose="020B0604020202020204" pitchFamily="34" charset="0"/>
              <a:cs typeface="Arial" panose="020B0604020202020204" pitchFamily="34" charset="0"/>
            </a:rPr>
            <a:t>ЗІЗ</a:t>
          </a:r>
          <a:endParaRPr lang="ru-RU" sz="1600" b="0" kern="1200" baseline="0" dirty="0">
            <a:solidFill>
              <a:schemeClr val="bg2"/>
            </a:solidFill>
            <a:latin typeface="Arial" panose="020B0604020202020204" pitchFamily="34" charset="0"/>
            <a:cs typeface="Arial" panose="020B0604020202020204" pitchFamily="34" charset="0"/>
          </a:endParaRPr>
        </a:p>
      </dsp:txBody>
      <dsp:txXfrm rot="-10800000">
        <a:off x="1655487" y="3118512"/>
        <a:ext cx="998686" cy="87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141796" cy="389967"/>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uk-UA" sz="1400" b="0" kern="1200" baseline="0" dirty="0">
              <a:solidFill>
                <a:schemeClr val="bg1"/>
              </a:solidFill>
              <a:latin typeface="Arial" panose="020B0604020202020204" pitchFamily="34" charset="0"/>
              <a:cs typeface="Arial" panose="020B0604020202020204" pitchFamily="34" charset="0"/>
            </a:rPr>
            <a:t>УСУНЕННЯ</a:t>
          </a:r>
          <a:endParaRPr lang="ru-RU" sz="1400" b="0" kern="1200" baseline="0" dirty="0">
            <a:solidFill>
              <a:schemeClr val="bg1"/>
            </a:solidFill>
            <a:latin typeface="Arial" panose="020B0604020202020204" pitchFamily="34" charset="0"/>
            <a:cs typeface="Arial" panose="020B0604020202020204" pitchFamily="34" charset="0"/>
          </a:endParaRPr>
        </a:p>
      </dsp:txBody>
      <dsp:txXfrm rot="-10800000">
        <a:off x="374814" y="0"/>
        <a:ext cx="1392167" cy="389967"/>
      </dsp:txXfrm>
    </dsp:sp>
    <dsp:sp modelId="{54DBAF86-D2F1-4D22-8FD4-09C53B657710}">
      <dsp:nvSpPr>
        <dsp:cNvPr id="0" name=""/>
        <dsp:cNvSpPr/>
      </dsp:nvSpPr>
      <dsp:spPr>
        <a:xfrm rot="10800000">
          <a:off x="209455" y="389967"/>
          <a:ext cx="1722885" cy="389967"/>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uk-UA" sz="1200" b="0" kern="1200" baseline="0" dirty="0">
              <a:solidFill>
                <a:schemeClr val="bg2"/>
              </a:solidFill>
              <a:latin typeface="Arial" panose="020B0604020202020204" pitchFamily="34" charset="0"/>
              <a:cs typeface="Arial" panose="020B0604020202020204" pitchFamily="34" charset="0"/>
            </a:rPr>
            <a:t>ЗАМІНА</a:t>
          </a:r>
          <a:endParaRPr lang="ru-RU" sz="1200" b="0" kern="1200" baseline="0" dirty="0">
            <a:solidFill>
              <a:schemeClr val="bg2"/>
            </a:solidFill>
            <a:latin typeface="Arial" panose="020B0604020202020204" pitchFamily="34" charset="0"/>
            <a:cs typeface="Arial" panose="020B0604020202020204" pitchFamily="34" charset="0"/>
          </a:endParaRPr>
        </a:p>
      </dsp:txBody>
      <dsp:txXfrm rot="-10800000">
        <a:off x="510960" y="389967"/>
        <a:ext cx="1119875" cy="389967"/>
      </dsp:txXfrm>
    </dsp:sp>
    <dsp:sp modelId="{1A243D49-06D5-4E0D-B370-40C67FFF0E74}">
      <dsp:nvSpPr>
        <dsp:cNvPr id="0" name=""/>
        <dsp:cNvSpPr/>
      </dsp:nvSpPr>
      <dsp:spPr>
        <a:xfrm rot="10800000">
          <a:off x="418910" y="779934"/>
          <a:ext cx="1303975" cy="389967"/>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100000"/>
            </a:lnSpc>
            <a:spcBef>
              <a:spcPct val="0"/>
            </a:spcBef>
            <a:spcAft>
              <a:spcPts val="0"/>
            </a:spcAft>
            <a:buNone/>
          </a:pPr>
          <a:r>
            <a:rPr lang="uk-UA" sz="6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kern="1200" baseline="0" dirty="0">
            <a:solidFill>
              <a:schemeClr val="bg1"/>
            </a:solidFill>
            <a:latin typeface="Arial" panose="020B0604020202020204" pitchFamily="34" charset="0"/>
            <a:cs typeface="Arial" panose="020B0604020202020204" pitchFamily="34" charset="0"/>
          </a:endParaRPr>
        </a:p>
      </dsp:txBody>
      <dsp:txXfrm rot="-10800000">
        <a:off x="647105" y="779934"/>
        <a:ext cx="847584" cy="389967"/>
      </dsp:txXfrm>
    </dsp:sp>
    <dsp:sp modelId="{4BDB7130-85C2-4670-8D37-1FDAF37581E4}">
      <dsp:nvSpPr>
        <dsp:cNvPr id="0" name=""/>
        <dsp:cNvSpPr/>
      </dsp:nvSpPr>
      <dsp:spPr>
        <a:xfrm rot="10800000">
          <a:off x="628365" y="1169901"/>
          <a:ext cx="885065" cy="389967"/>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100000"/>
            </a:lnSpc>
            <a:spcBef>
              <a:spcPct val="0"/>
            </a:spcBef>
            <a:spcAft>
              <a:spcPts val="0"/>
            </a:spcAft>
            <a:buNone/>
          </a:pPr>
          <a:r>
            <a:rPr lang="uk-UA" sz="4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kern="1200" baseline="0" dirty="0">
            <a:solidFill>
              <a:schemeClr val="bg2"/>
            </a:solidFill>
            <a:latin typeface="Arial" panose="020B0604020202020204" pitchFamily="34" charset="0"/>
            <a:cs typeface="Arial" panose="020B0604020202020204" pitchFamily="34" charset="0"/>
          </a:endParaRPr>
        </a:p>
      </dsp:txBody>
      <dsp:txXfrm rot="-10800000">
        <a:off x="783251" y="1169901"/>
        <a:ext cx="575292" cy="389967"/>
      </dsp:txXfrm>
    </dsp:sp>
    <dsp:sp modelId="{9C8515D4-0D7F-4E57-8F4F-86024882B550}">
      <dsp:nvSpPr>
        <dsp:cNvPr id="0" name=""/>
        <dsp:cNvSpPr/>
      </dsp:nvSpPr>
      <dsp:spPr>
        <a:xfrm rot="10800000">
          <a:off x="819069" y="1542917"/>
          <a:ext cx="494110" cy="433947"/>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222250">
            <a:lnSpc>
              <a:spcPct val="100000"/>
            </a:lnSpc>
            <a:spcBef>
              <a:spcPct val="0"/>
            </a:spcBef>
            <a:spcAft>
              <a:spcPts val="0"/>
            </a:spcAft>
            <a:buNone/>
          </a:pPr>
          <a:endParaRPr lang="en-US" sz="500" b="0" kern="1200" baseline="0" dirty="0">
            <a:solidFill>
              <a:schemeClr val="bg2"/>
            </a:solidFill>
            <a:latin typeface="Arial" panose="020B0604020202020204" pitchFamily="34" charset="0"/>
            <a:cs typeface="Arial" panose="020B0604020202020204" pitchFamily="34" charset="0"/>
          </a:endParaRPr>
        </a:p>
        <a:p>
          <a:pPr marL="0" lvl="0" indent="0" algn="ctr" defTabSz="222250">
            <a:lnSpc>
              <a:spcPct val="100000"/>
            </a:lnSpc>
            <a:spcBef>
              <a:spcPct val="0"/>
            </a:spcBef>
            <a:spcAft>
              <a:spcPts val="0"/>
            </a:spcAft>
            <a:buNone/>
          </a:pPr>
          <a:r>
            <a:rPr lang="uk-UA" sz="500" b="0" kern="1200" baseline="0" dirty="0">
              <a:solidFill>
                <a:schemeClr val="bg2"/>
              </a:solidFill>
              <a:latin typeface="Arial" panose="020B0604020202020204" pitchFamily="34" charset="0"/>
              <a:cs typeface="Arial" panose="020B0604020202020204" pitchFamily="34" charset="0"/>
            </a:rPr>
            <a:t>ЗІЗ</a:t>
          </a:r>
          <a:endParaRPr lang="ru-RU" sz="500" b="0" kern="1200" baseline="0" dirty="0">
            <a:solidFill>
              <a:schemeClr val="bg2"/>
            </a:solidFill>
            <a:latin typeface="Arial" panose="020B0604020202020204" pitchFamily="34" charset="0"/>
            <a:cs typeface="Arial" panose="020B0604020202020204" pitchFamily="34" charset="0"/>
          </a:endParaRPr>
        </a:p>
      </dsp:txBody>
      <dsp:txXfrm rot="-10800000">
        <a:off x="819069" y="1542917"/>
        <a:ext cx="494110" cy="4339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141796" cy="389967"/>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uk-UA" sz="1400" b="0" kern="1200" baseline="0" dirty="0">
              <a:solidFill>
                <a:schemeClr val="bg1"/>
              </a:solidFill>
              <a:latin typeface="Arial" panose="020B0604020202020204" pitchFamily="34" charset="0"/>
              <a:cs typeface="Arial" panose="020B0604020202020204" pitchFamily="34" charset="0"/>
            </a:rPr>
            <a:t>УСУНЕННЯ</a:t>
          </a:r>
          <a:endParaRPr lang="ru-RU" sz="1400" b="0" kern="1200" baseline="0" dirty="0">
            <a:solidFill>
              <a:schemeClr val="bg1"/>
            </a:solidFill>
            <a:latin typeface="Arial" panose="020B0604020202020204" pitchFamily="34" charset="0"/>
            <a:cs typeface="Arial" panose="020B0604020202020204" pitchFamily="34" charset="0"/>
          </a:endParaRPr>
        </a:p>
      </dsp:txBody>
      <dsp:txXfrm rot="-10800000">
        <a:off x="374814" y="0"/>
        <a:ext cx="1392167" cy="389967"/>
      </dsp:txXfrm>
    </dsp:sp>
    <dsp:sp modelId="{54DBAF86-D2F1-4D22-8FD4-09C53B657710}">
      <dsp:nvSpPr>
        <dsp:cNvPr id="0" name=""/>
        <dsp:cNvSpPr/>
      </dsp:nvSpPr>
      <dsp:spPr>
        <a:xfrm rot="10800000">
          <a:off x="209455" y="389967"/>
          <a:ext cx="1722885" cy="389967"/>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uk-UA" sz="1200" b="0" kern="1200" baseline="0" dirty="0">
              <a:solidFill>
                <a:schemeClr val="bg2"/>
              </a:solidFill>
              <a:latin typeface="Arial" panose="020B0604020202020204" pitchFamily="34" charset="0"/>
              <a:cs typeface="Arial" panose="020B0604020202020204" pitchFamily="34" charset="0"/>
            </a:rPr>
            <a:t>ЗАМІНА</a:t>
          </a:r>
          <a:endParaRPr lang="ru-RU" sz="1200" b="0" kern="1200" baseline="0" dirty="0">
            <a:solidFill>
              <a:schemeClr val="bg2"/>
            </a:solidFill>
            <a:latin typeface="Arial" panose="020B0604020202020204" pitchFamily="34" charset="0"/>
            <a:cs typeface="Arial" panose="020B0604020202020204" pitchFamily="34" charset="0"/>
          </a:endParaRPr>
        </a:p>
      </dsp:txBody>
      <dsp:txXfrm rot="-10800000">
        <a:off x="510960" y="389967"/>
        <a:ext cx="1119875" cy="389967"/>
      </dsp:txXfrm>
    </dsp:sp>
    <dsp:sp modelId="{1A243D49-06D5-4E0D-B370-40C67FFF0E74}">
      <dsp:nvSpPr>
        <dsp:cNvPr id="0" name=""/>
        <dsp:cNvSpPr/>
      </dsp:nvSpPr>
      <dsp:spPr>
        <a:xfrm rot="10800000">
          <a:off x="418910" y="779934"/>
          <a:ext cx="1303975" cy="389967"/>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100000"/>
            </a:lnSpc>
            <a:spcBef>
              <a:spcPct val="0"/>
            </a:spcBef>
            <a:spcAft>
              <a:spcPts val="0"/>
            </a:spcAft>
            <a:buNone/>
          </a:pPr>
          <a:r>
            <a:rPr lang="uk-UA" sz="6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kern="1200" baseline="0" dirty="0">
            <a:solidFill>
              <a:schemeClr val="bg1"/>
            </a:solidFill>
            <a:latin typeface="Arial" panose="020B0604020202020204" pitchFamily="34" charset="0"/>
            <a:cs typeface="Arial" panose="020B0604020202020204" pitchFamily="34" charset="0"/>
          </a:endParaRPr>
        </a:p>
      </dsp:txBody>
      <dsp:txXfrm rot="-10800000">
        <a:off x="647105" y="779934"/>
        <a:ext cx="847584" cy="389967"/>
      </dsp:txXfrm>
    </dsp:sp>
    <dsp:sp modelId="{4BDB7130-85C2-4670-8D37-1FDAF37581E4}">
      <dsp:nvSpPr>
        <dsp:cNvPr id="0" name=""/>
        <dsp:cNvSpPr/>
      </dsp:nvSpPr>
      <dsp:spPr>
        <a:xfrm rot="10800000">
          <a:off x="628365" y="1169901"/>
          <a:ext cx="885065" cy="389967"/>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100000"/>
            </a:lnSpc>
            <a:spcBef>
              <a:spcPct val="0"/>
            </a:spcBef>
            <a:spcAft>
              <a:spcPts val="0"/>
            </a:spcAft>
            <a:buNone/>
          </a:pPr>
          <a:r>
            <a:rPr lang="uk-UA" sz="4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kern="1200" baseline="0" dirty="0">
            <a:solidFill>
              <a:schemeClr val="bg2"/>
            </a:solidFill>
            <a:latin typeface="Arial" panose="020B0604020202020204" pitchFamily="34" charset="0"/>
            <a:cs typeface="Arial" panose="020B0604020202020204" pitchFamily="34" charset="0"/>
          </a:endParaRPr>
        </a:p>
      </dsp:txBody>
      <dsp:txXfrm rot="-10800000">
        <a:off x="783251" y="1169901"/>
        <a:ext cx="575292" cy="389967"/>
      </dsp:txXfrm>
    </dsp:sp>
    <dsp:sp modelId="{9C8515D4-0D7F-4E57-8F4F-86024882B550}">
      <dsp:nvSpPr>
        <dsp:cNvPr id="0" name=""/>
        <dsp:cNvSpPr/>
      </dsp:nvSpPr>
      <dsp:spPr>
        <a:xfrm rot="10800000">
          <a:off x="819069" y="1542917"/>
          <a:ext cx="494110" cy="433947"/>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222250">
            <a:lnSpc>
              <a:spcPct val="100000"/>
            </a:lnSpc>
            <a:spcBef>
              <a:spcPct val="0"/>
            </a:spcBef>
            <a:spcAft>
              <a:spcPts val="0"/>
            </a:spcAft>
            <a:buNone/>
          </a:pPr>
          <a:endParaRPr lang="en-US" sz="500" b="0" kern="1200" baseline="0" dirty="0">
            <a:solidFill>
              <a:schemeClr val="bg2"/>
            </a:solidFill>
            <a:latin typeface="Arial" panose="020B0604020202020204" pitchFamily="34" charset="0"/>
            <a:cs typeface="Arial" panose="020B0604020202020204" pitchFamily="34" charset="0"/>
          </a:endParaRPr>
        </a:p>
        <a:p>
          <a:pPr marL="0" lvl="0" indent="0" algn="ctr" defTabSz="222250">
            <a:lnSpc>
              <a:spcPct val="100000"/>
            </a:lnSpc>
            <a:spcBef>
              <a:spcPct val="0"/>
            </a:spcBef>
            <a:spcAft>
              <a:spcPts val="0"/>
            </a:spcAft>
            <a:buNone/>
          </a:pPr>
          <a:r>
            <a:rPr lang="uk-UA" sz="500" b="0" kern="1200" baseline="0" dirty="0">
              <a:solidFill>
                <a:schemeClr val="bg2"/>
              </a:solidFill>
              <a:latin typeface="Arial" panose="020B0604020202020204" pitchFamily="34" charset="0"/>
              <a:cs typeface="Arial" panose="020B0604020202020204" pitchFamily="34" charset="0"/>
            </a:rPr>
            <a:t>ЗІЗ</a:t>
          </a:r>
          <a:endParaRPr lang="ru-RU" sz="500" b="0" kern="1200" baseline="0" dirty="0">
            <a:solidFill>
              <a:schemeClr val="bg2"/>
            </a:solidFill>
            <a:latin typeface="Arial" panose="020B0604020202020204" pitchFamily="34" charset="0"/>
            <a:cs typeface="Arial" panose="020B0604020202020204" pitchFamily="34" charset="0"/>
          </a:endParaRPr>
        </a:p>
      </dsp:txBody>
      <dsp:txXfrm rot="-10800000">
        <a:off x="819069" y="1542917"/>
        <a:ext cx="494110" cy="4339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141796" cy="389967"/>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uk-UA" sz="1400" b="0" kern="1200" baseline="0" dirty="0">
              <a:solidFill>
                <a:schemeClr val="bg1"/>
              </a:solidFill>
              <a:latin typeface="Arial" panose="020B0604020202020204" pitchFamily="34" charset="0"/>
              <a:cs typeface="Arial" panose="020B0604020202020204" pitchFamily="34" charset="0"/>
            </a:rPr>
            <a:t>УСУНЕННЯ</a:t>
          </a:r>
          <a:endParaRPr lang="ru-RU" sz="1400" b="0" kern="1200" baseline="0" dirty="0">
            <a:solidFill>
              <a:schemeClr val="bg1"/>
            </a:solidFill>
            <a:latin typeface="Arial" panose="020B0604020202020204" pitchFamily="34" charset="0"/>
            <a:cs typeface="Arial" panose="020B0604020202020204" pitchFamily="34" charset="0"/>
          </a:endParaRPr>
        </a:p>
      </dsp:txBody>
      <dsp:txXfrm rot="-10800000">
        <a:off x="374814" y="0"/>
        <a:ext cx="1392167" cy="389967"/>
      </dsp:txXfrm>
    </dsp:sp>
    <dsp:sp modelId="{54DBAF86-D2F1-4D22-8FD4-09C53B657710}">
      <dsp:nvSpPr>
        <dsp:cNvPr id="0" name=""/>
        <dsp:cNvSpPr/>
      </dsp:nvSpPr>
      <dsp:spPr>
        <a:xfrm rot="10800000">
          <a:off x="209455" y="389967"/>
          <a:ext cx="1722885" cy="389967"/>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uk-UA" sz="1200" b="0" kern="1200" baseline="0" dirty="0">
              <a:solidFill>
                <a:schemeClr val="bg2"/>
              </a:solidFill>
              <a:latin typeface="Arial" panose="020B0604020202020204" pitchFamily="34" charset="0"/>
              <a:cs typeface="Arial" panose="020B0604020202020204" pitchFamily="34" charset="0"/>
            </a:rPr>
            <a:t>ЗАМІНА</a:t>
          </a:r>
          <a:endParaRPr lang="ru-RU" sz="1200" b="0" kern="1200" baseline="0" dirty="0">
            <a:solidFill>
              <a:schemeClr val="bg2"/>
            </a:solidFill>
            <a:latin typeface="Arial" panose="020B0604020202020204" pitchFamily="34" charset="0"/>
            <a:cs typeface="Arial" panose="020B0604020202020204" pitchFamily="34" charset="0"/>
          </a:endParaRPr>
        </a:p>
      </dsp:txBody>
      <dsp:txXfrm rot="-10800000">
        <a:off x="510960" y="389967"/>
        <a:ext cx="1119875" cy="389967"/>
      </dsp:txXfrm>
    </dsp:sp>
    <dsp:sp modelId="{1A243D49-06D5-4E0D-B370-40C67FFF0E74}">
      <dsp:nvSpPr>
        <dsp:cNvPr id="0" name=""/>
        <dsp:cNvSpPr/>
      </dsp:nvSpPr>
      <dsp:spPr>
        <a:xfrm rot="10800000">
          <a:off x="418910" y="779934"/>
          <a:ext cx="1303975" cy="389967"/>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100000"/>
            </a:lnSpc>
            <a:spcBef>
              <a:spcPct val="0"/>
            </a:spcBef>
            <a:spcAft>
              <a:spcPts val="0"/>
            </a:spcAft>
            <a:buNone/>
          </a:pPr>
          <a:r>
            <a:rPr lang="uk-UA" sz="6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kern="1200" baseline="0" dirty="0">
            <a:solidFill>
              <a:schemeClr val="bg1"/>
            </a:solidFill>
            <a:latin typeface="Arial" panose="020B0604020202020204" pitchFamily="34" charset="0"/>
            <a:cs typeface="Arial" panose="020B0604020202020204" pitchFamily="34" charset="0"/>
          </a:endParaRPr>
        </a:p>
      </dsp:txBody>
      <dsp:txXfrm rot="-10800000">
        <a:off x="647105" y="779934"/>
        <a:ext cx="847584" cy="389967"/>
      </dsp:txXfrm>
    </dsp:sp>
    <dsp:sp modelId="{4BDB7130-85C2-4670-8D37-1FDAF37581E4}">
      <dsp:nvSpPr>
        <dsp:cNvPr id="0" name=""/>
        <dsp:cNvSpPr/>
      </dsp:nvSpPr>
      <dsp:spPr>
        <a:xfrm rot="10800000">
          <a:off x="628365" y="1169901"/>
          <a:ext cx="885065" cy="389967"/>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100000"/>
            </a:lnSpc>
            <a:spcBef>
              <a:spcPct val="0"/>
            </a:spcBef>
            <a:spcAft>
              <a:spcPts val="0"/>
            </a:spcAft>
            <a:buNone/>
          </a:pPr>
          <a:r>
            <a:rPr lang="uk-UA" sz="4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kern="1200" baseline="0" dirty="0">
            <a:solidFill>
              <a:schemeClr val="bg2"/>
            </a:solidFill>
            <a:latin typeface="Arial" panose="020B0604020202020204" pitchFamily="34" charset="0"/>
            <a:cs typeface="Arial" panose="020B0604020202020204" pitchFamily="34" charset="0"/>
          </a:endParaRPr>
        </a:p>
      </dsp:txBody>
      <dsp:txXfrm rot="-10800000">
        <a:off x="783251" y="1169901"/>
        <a:ext cx="575292" cy="389967"/>
      </dsp:txXfrm>
    </dsp:sp>
    <dsp:sp modelId="{9C8515D4-0D7F-4E57-8F4F-86024882B550}">
      <dsp:nvSpPr>
        <dsp:cNvPr id="0" name=""/>
        <dsp:cNvSpPr/>
      </dsp:nvSpPr>
      <dsp:spPr>
        <a:xfrm rot="10800000">
          <a:off x="819069" y="1542917"/>
          <a:ext cx="494110" cy="433947"/>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222250">
            <a:lnSpc>
              <a:spcPct val="100000"/>
            </a:lnSpc>
            <a:spcBef>
              <a:spcPct val="0"/>
            </a:spcBef>
            <a:spcAft>
              <a:spcPts val="0"/>
            </a:spcAft>
            <a:buNone/>
          </a:pPr>
          <a:endParaRPr lang="en-US" sz="500" b="0" kern="1200" baseline="0" dirty="0">
            <a:solidFill>
              <a:schemeClr val="bg2"/>
            </a:solidFill>
            <a:latin typeface="Arial" panose="020B0604020202020204" pitchFamily="34" charset="0"/>
            <a:cs typeface="Arial" panose="020B0604020202020204" pitchFamily="34" charset="0"/>
          </a:endParaRPr>
        </a:p>
        <a:p>
          <a:pPr marL="0" lvl="0" indent="0" algn="ctr" defTabSz="222250">
            <a:lnSpc>
              <a:spcPct val="100000"/>
            </a:lnSpc>
            <a:spcBef>
              <a:spcPct val="0"/>
            </a:spcBef>
            <a:spcAft>
              <a:spcPts val="0"/>
            </a:spcAft>
            <a:buNone/>
          </a:pPr>
          <a:r>
            <a:rPr lang="uk-UA" sz="500" b="0" kern="1200" baseline="0" dirty="0">
              <a:solidFill>
                <a:schemeClr val="bg2"/>
              </a:solidFill>
              <a:latin typeface="Arial" panose="020B0604020202020204" pitchFamily="34" charset="0"/>
              <a:cs typeface="Arial" panose="020B0604020202020204" pitchFamily="34" charset="0"/>
            </a:rPr>
            <a:t>ЗІЗ</a:t>
          </a:r>
          <a:endParaRPr lang="ru-RU" sz="500" b="0" kern="1200" baseline="0" dirty="0">
            <a:solidFill>
              <a:schemeClr val="bg2"/>
            </a:solidFill>
            <a:latin typeface="Arial" panose="020B0604020202020204" pitchFamily="34" charset="0"/>
            <a:cs typeface="Arial" panose="020B0604020202020204" pitchFamily="34" charset="0"/>
          </a:endParaRPr>
        </a:p>
      </dsp:txBody>
      <dsp:txXfrm rot="-10800000">
        <a:off x="819069" y="1542917"/>
        <a:ext cx="494110" cy="4339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141796" cy="389967"/>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uk-UA" sz="1400" b="0" kern="1200" baseline="0" dirty="0">
              <a:solidFill>
                <a:schemeClr val="bg1"/>
              </a:solidFill>
              <a:latin typeface="Arial" panose="020B0604020202020204" pitchFamily="34" charset="0"/>
              <a:cs typeface="Arial" panose="020B0604020202020204" pitchFamily="34" charset="0"/>
            </a:rPr>
            <a:t>УСУНЕННЯ</a:t>
          </a:r>
          <a:endParaRPr lang="ru-RU" sz="1400" b="0" kern="1200" baseline="0" dirty="0">
            <a:solidFill>
              <a:schemeClr val="bg1"/>
            </a:solidFill>
            <a:latin typeface="Arial" panose="020B0604020202020204" pitchFamily="34" charset="0"/>
            <a:cs typeface="Arial" panose="020B0604020202020204" pitchFamily="34" charset="0"/>
          </a:endParaRPr>
        </a:p>
      </dsp:txBody>
      <dsp:txXfrm rot="-10800000">
        <a:off x="374814" y="0"/>
        <a:ext cx="1392167" cy="389967"/>
      </dsp:txXfrm>
    </dsp:sp>
    <dsp:sp modelId="{54DBAF86-D2F1-4D22-8FD4-09C53B657710}">
      <dsp:nvSpPr>
        <dsp:cNvPr id="0" name=""/>
        <dsp:cNvSpPr/>
      </dsp:nvSpPr>
      <dsp:spPr>
        <a:xfrm rot="10800000">
          <a:off x="209455" y="389967"/>
          <a:ext cx="1722885" cy="389967"/>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uk-UA" sz="1200" b="0" kern="1200" baseline="0" dirty="0">
              <a:solidFill>
                <a:schemeClr val="bg2"/>
              </a:solidFill>
              <a:latin typeface="Arial" panose="020B0604020202020204" pitchFamily="34" charset="0"/>
              <a:cs typeface="Arial" panose="020B0604020202020204" pitchFamily="34" charset="0"/>
            </a:rPr>
            <a:t>ЗАМІНА</a:t>
          </a:r>
          <a:endParaRPr lang="ru-RU" sz="1200" b="0" kern="1200" baseline="0" dirty="0">
            <a:solidFill>
              <a:schemeClr val="bg2"/>
            </a:solidFill>
            <a:latin typeface="Arial" panose="020B0604020202020204" pitchFamily="34" charset="0"/>
            <a:cs typeface="Arial" panose="020B0604020202020204" pitchFamily="34" charset="0"/>
          </a:endParaRPr>
        </a:p>
      </dsp:txBody>
      <dsp:txXfrm rot="-10800000">
        <a:off x="510960" y="389967"/>
        <a:ext cx="1119875" cy="389967"/>
      </dsp:txXfrm>
    </dsp:sp>
    <dsp:sp modelId="{1A243D49-06D5-4E0D-B370-40C67FFF0E74}">
      <dsp:nvSpPr>
        <dsp:cNvPr id="0" name=""/>
        <dsp:cNvSpPr/>
      </dsp:nvSpPr>
      <dsp:spPr>
        <a:xfrm rot="10800000">
          <a:off x="418910" y="779934"/>
          <a:ext cx="1303975" cy="389967"/>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100000"/>
            </a:lnSpc>
            <a:spcBef>
              <a:spcPct val="0"/>
            </a:spcBef>
            <a:spcAft>
              <a:spcPts val="0"/>
            </a:spcAft>
            <a:buNone/>
          </a:pPr>
          <a:r>
            <a:rPr lang="uk-UA" sz="6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kern="1200" baseline="0" dirty="0">
            <a:solidFill>
              <a:schemeClr val="bg1"/>
            </a:solidFill>
            <a:latin typeface="Arial" panose="020B0604020202020204" pitchFamily="34" charset="0"/>
            <a:cs typeface="Arial" panose="020B0604020202020204" pitchFamily="34" charset="0"/>
          </a:endParaRPr>
        </a:p>
      </dsp:txBody>
      <dsp:txXfrm rot="-10800000">
        <a:off x="647105" y="779934"/>
        <a:ext cx="847584" cy="389967"/>
      </dsp:txXfrm>
    </dsp:sp>
    <dsp:sp modelId="{4BDB7130-85C2-4670-8D37-1FDAF37581E4}">
      <dsp:nvSpPr>
        <dsp:cNvPr id="0" name=""/>
        <dsp:cNvSpPr/>
      </dsp:nvSpPr>
      <dsp:spPr>
        <a:xfrm rot="10800000">
          <a:off x="628365" y="1169901"/>
          <a:ext cx="885065" cy="389967"/>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100000"/>
            </a:lnSpc>
            <a:spcBef>
              <a:spcPct val="0"/>
            </a:spcBef>
            <a:spcAft>
              <a:spcPts val="0"/>
            </a:spcAft>
            <a:buNone/>
          </a:pPr>
          <a:r>
            <a:rPr lang="uk-UA" sz="4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kern="1200" baseline="0" dirty="0">
            <a:solidFill>
              <a:schemeClr val="bg2"/>
            </a:solidFill>
            <a:latin typeface="Arial" panose="020B0604020202020204" pitchFamily="34" charset="0"/>
            <a:cs typeface="Arial" panose="020B0604020202020204" pitchFamily="34" charset="0"/>
          </a:endParaRPr>
        </a:p>
      </dsp:txBody>
      <dsp:txXfrm rot="-10800000">
        <a:off x="783251" y="1169901"/>
        <a:ext cx="575292" cy="389967"/>
      </dsp:txXfrm>
    </dsp:sp>
    <dsp:sp modelId="{9C8515D4-0D7F-4E57-8F4F-86024882B550}">
      <dsp:nvSpPr>
        <dsp:cNvPr id="0" name=""/>
        <dsp:cNvSpPr/>
      </dsp:nvSpPr>
      <dsp:spPr>
        <a:xfrm rot="10800000">
          <a:off x="819069" y="1542917"/>
          <a:ext cx="494110" cy="433947"/>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222250">
            <a:lnSpc>
              <a:spcPct val="100000"/>
            </a:lnSpc>
            <a:spcBef>
              <a:spcPct val="0"/>
            </a:spcBef>
            <a:spcAft>
              <a:spcPts val="0"/>
            </a:spcAft>
            <a:buNone/>
          </a:pPr>
          <a:endParaRPr lang="en-US" sz="500" b="0" kern="1200" baseline="0" dirty="0">
            <a:solidFill>
              <a:schemeClr val="bg2"/>
            </a:solidFill>
            <a:latin typeface="Arial" panose="020B0604020202020204" pitchFamily="34" charset="0"/>
            <a:cs typeface="Arial" panose="020B0604020202020204" pitchFamily="34" charset="0"/>
          </a:endParaRPr>
        </a:p>
        <a:p>
          <a:pPr marL="0" lvl="0" indent="0" algn="ctr" defTabSz="222250">
            <a:lnSpc>
              <a:spcPct val="100000"/>
            </a:lnSpc>
            <a:spcBef>
              <a:spcPct val="0"/>
            </a:spcBef>
            <a:spcAft>
              <a:spcPts val="0"/>
            </a:spcAft>
            <a:buNone/>
          </a:pPr>
          <a:r>
            <a:rPr lang="uk-UA" sz="500" b="0" kern="1200" baseline="0" dirty="0">
              <a:solidFill>
                <a:schemeClr val="bg2"/>
              </a:solidFill>
              <a:latin typeface="Arial" panose="020B0604020202020204" pitchFamily="34" charset="0"/>
              <a:cs typeface="Arial" panose="020B0604020202020204" pitchFamily="34" charset="0"/>
            </a:rPr>
            <a:t>ЗІЗ</a:t>
          </a:r>
          <a:endParaRPr lang="ru-RU" sz="500" b="0" kern="1200" baseline="0" dirty="0">
            <a:solidFill>
              <a:schemeClr val="bg2"/>
            </a:solidFill>
            <a:latin typeface="Arial" panose="020B0604020202020204" pitchFamily="34" charset="0"/>
            <a:cs typeface="Arial" panose="020B0604020202020204" pitchFamily="34" charset="0"/>
          </a:endParaRPr>
        </a:p>
      </dsp:txBody>
      <dsp:txXfrm rot="-10800000">
        <a:off x="819069" y="1542917"/>
        <a:ext cx="494110" cy="4339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141796" cy="389967"/>
        </a:xfrm>
        <a:prstGeom prst="trapezoid">
          <a:avLst>
            <a:gd name="adj" fmla="val 53711"/>
          </a:avLst>
        </a:prstGeom>
        <a:solidFill>
          <a:srgbClr val="01687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uk-UA" sz="1400" b="0" kern="1200" baseline="0" dirty="0">
              <a:solidFill>
                <a:schemeClr val="bg1"/>
              </a:solidFill>
              <a:latin typeface="Arial" panose="020B0604020202020204" pitchFamily="34" charset="0"/>
              <a:cs typeface="Arial" panose="020B0604020202020204" pitchFamily="34" charset="0"/>
            </a:rPr>
            <a:t>УСУНЕННЯ</a:t>
          </a:r>
          <a:endParaRPr lang="ru-RU" sz="1400" b="0" kern="1200" baseline="0" dirty="0">
            <a:solidFill>
              <a:schemeClr val="bg1"/>
            </a:solidFill>
            <a:latin typeface="Arial" panose="020B0604020202020204" pitchFamily="34" charset="0"/>
            <a:cs typeface="Arial" panose="020B0604020202020204" pitchFamily="34" charset="0"/>
          </a:endParaRPr>
        </a:p>
      </dsp:txBody>
      <dsp:txXfrm rot="-10800000">
        <a:off x="374814" y="0"/>
        <a:ext cx="1392167" cy="389967"/>
      </dsp:txXfrm>
    </dsp:sp>
    <dsp:sp modelId="{54DBAF86-D2F1-4D22-8FD4-09C53B657710}">
      <dsp:nvSpPr>
        <dsp:cNvPr id="0" name=""/>
        <dsp:cNvSpPr/>
      </dsp:nvSpPr>
      <dsp:spPr>
        <a:xfrm rot="10800000">
          <a:off x="209455" y="389967"/>
          <a:ext cx="1722885" cy="389967"/>
        </a:xfrm>
        <a:prstGeom prst="trapezoid">
          <a:avLst>
            <a:gd name="adj" fmla="val 53711"/>
          </a:avLst>
        </a:prstGeom>
        <a:solidFill>
          <a:srgbClr val="60602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uk-UA" sz="1200" b="0" kern="1200" baseline="0" dirty="0">
              <a:solidFill>
                <a:schemeClr val="bg2"/>
              </a:solidFill>
              <a:latin typeface="Arial" panose="020B0604020202020204" pitchFamily="34" charset="0"/>
              <a:cs typeface="Arial" panose="020B0604020202020204" pitchFamily="34" charset="0"/>
            </a:rPr>
            <a:t>ЗАМІНА</a:t>
          </a:r>
          <a:endParaRPr lang="ru-RU" sz="1200" b="0" kern="1200" baseline="0" dirty="0">
            <a:solidFill>
              <a:schemeClr val="bg2"/>
            </a:solidFill>
            <a:latin typeface="Arial" panose="020B0604020202020204" pitchFamily="34" charset="0"/>
            <a:cs typeface="Arial" panose="020B0604020202020204" pitchFamily="34" charset="0"/>
          </a:endParaRPr>
        </a:p>
      </dsp:txBody>
      <dsp:txXfrm rot="-10800000">
        <a:off x="510960" y="389967"/>
        <a:ext cx="1119875" cy="389967"/>
      </dsp:txXfrm>
    </dsp:sp>
    <dsp:sp modelId="{1A243D49-06D5-4E0D-B370-40C67FFF0E74}">
      <dsp:nvSpPr>
        <dsp:cNvPr id="0" name=""/>
        <dsp:cNvSpPr/>
      </dsp:nvSpPr>
      <dsp:spPr>
        <a:xfrm rot="10800000">
          <a:off x="418910" y="779934"/>
          <a:ext cx="1303975" cy="389967"/>
        </a:xfrm>
        <a:prstGeom prst="trapezoid">
          <a:avLst>
            <a:gd name="adj" fmla="val 53711"/>
          </a:avLst>
        </a:prstGeom>
        <a:solidFill>
          <a:srgbClr val="F1A72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100000"/>
            </a:lnSpc>
            <a:spcBef>
              <a:spcPct val="0"/>
            </a:spcBef>
            <a:spcAft>
              <a:spcPts val="0"/>
            </a:spcAft>
            <a:buNone/>
          </a:pPr>
          <a:r>
            <a:rPr lang="uk-UA" sz="6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600" b="0" kern="1200" baseline="0" dirty="0">
            <a:solidFill>
              <a:schemeClr val="bg1"/>
            </a:solidFill>
            <a:latin typeface="Arial" panose="020B0604020202020204" pitchFamily="34" charset="0"/>
            <a:cs typeface="Arial" panose="020B0604020202020204" pitchFamily="34" charset="0"/>
          </a:endParaRPr>
        </a:p>
      </dsp:txBody>
      <dsp:txXfrm rot="-10800000">
        <a:off x="647105" y="779934"/>
        <a:ext cx="847584" cy="389967"/>
      </dsp:txXfrm>
    </dsp:sp>
    <dsp:sp modelId="{4BDB7130-85C2-4670-8D37-1FDAF37581E4}">
      <dsp:nvSpPr>
        <dsp:cNvPr id="0" name=""/>
        <dsp:cNvSpPr/>
      </dsp:nvSpPr>
      <dsp:spPr>
        <a:xfrm rot="10800000">
          <a:off x="628365" y="1169901"/>
          <a:ext cx="885065" cy="389967"/>
        </a:xfrm>
        <a:prstGeom prst="trapezoid">
          <a:avLst>
            <a:gd name="adj" fmla="val 53711"/>
          </a:avLst>
        </a:prstGeom>
        <a:solidFill>
          <a:srgbClr val="E26A3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100000"/>
            </a:lnSpc>
            <a:spcBef>
              <a:spcPct val="0"/>
            </a:spcBef>
            <a:spcAft>
              <a:spcPts val="0"/>
            </a:spcAft>
            <a:buNone/>
          </a:pPr>
          <a:r>
            <a:rPr lang="uk-UA" sz="4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400" b="0" kern="1200" baseline="0" dirty="0">
            <a:solidFill>
              <a:schemeClr val="bg2"/>
            </a:solidFill>
            <a:latin typeface="Arial" panose="020B0604020202020204" pitchFamily="34" charset="0"/>
            <a:cs typeface="Arial" panose="020B0604020202020204" pitchFamily="34" charset="0"/>
          </a:endParaRPr>
        </a:p>
      </dsp:txBody>
      <dsp:txXfrm rot="-10800000">
        <a:off x="783251" y="1169901"/>
        <a:ext cx="575292" cy="389967"/>
      </dsp:txXfrm>
    </dsp:sp>
    <dsp:sp modelId="{9C8515D4-0D7F-4E57-8F4F-86024882B550}">
      <dsp:nvSpPr>
        <dsp:cNvPr id="0" name=""/>
        <dsp:cNvSpPr/>
      </dsp:nvSpPr>
      <dsp:spPr>
        <a:xfrm rot="10800000">
          <a:off x="819069" y="1542917"/>
          <a:ext cx="494110" cy="433947"/>
        </a:xfrm>
        <a:prstGeom prst="trapezoid">
          <a:avLst>
            <a:gd name="adj" fmla="val 53711"/>
          </a:avLst>
        </a:prstGeom>
        <a:solidFill>
          <a:srgbClr val="BC281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222250">
            <a:lnSpc>
              <a:spcPct val="100000"/>
            </a:lnSpc>
            <a:spcBef>
              <a:spcPct val="0"/>
            </a:spcBef>
            <a:spcAft>
              <a:spcPts val="0"/>
            </a:spcAft>
            <a:buNone/>
          </a:pPr>
          <a:endParaRPr lang="en-US" sz="500" b="0" kern="1200" baseline="0" dirty="0">
            <a:solidFill>
              <a:schemeClr val="bg2"/>
            </a:solidFill>
            <a:latin typeface="Arial" panose="020B0604020202020204" pitchFamily="34" charset="0"/>
            <a:cs typeface="Arial" panose="020B0604020202020204" pitchFamily="34" charset="0"/>
          </a:endParaRPr>
        </a:p>
        <a:p>
          <a:pPr marL="0" lvl="0" indent="0" algn="ctr" defTabSz="222250">
            <a:lnSpc>
              <a:spcPct val="100000"/>
            </a:lnSpc>
            <a:spcBef>
              <a:spcPct val="0"/>
            </a:spcBef>
            <a:spcAft>
              <a:spcPts val="0"/>
            </a:spcAft>
            <a:buNone/>
          </a:pPr>
          <a:r>
            <a:rPr lang="uk-UA" sz="500" b="0" kern="1200" baseline="0" dirty="0">
              <a:solidFill>
                <a:schemeClr val="bg2"/>
              </a:solidFill>
              <a:latin typeface="Arial" panose="020B0604020202020204" pitchFamily="34" charset="0"/>
              <a:cs typeface="Arial" panose="020B0604020202020204" pitchFamily="34" charset="0"/>
            </a:rPr>
            <a:t>ЗІЗ</a:t>
          </a:r>
          <a:endParaRPr lang="ru-RU" sz="500" b="0" kern="1200" baseline="0" dirty="0">
            <a:solidFill>
              <a:schemeClr val="bg2"/>
            </a:solidFill>
            <a:latin typeface="Arial" panose="020B0604020202020204" pitchFamily="34" charset="0"/>
            <a:cs typeface="Arial" panose="020B0604020202020204" pitchFamily="34" charset="0"/>
          </a:endParaRPr>
        </a:p>
      </dsp:txBody>
      <dsp:txXfrm rot="-10800000">
        <a:off x="819069" y="1542917"/>
        <a:ext cx="494110" cy="4339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549"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1049550"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30/12/2022</a:t>
            </a:fld>
            <a:endParaRPr lang="en-GB"/>
          </a:p>
        </p:txBody>
      </p:sp>
      <p:sp>
        <p:nvSpPr>
          <p:cNvPr id="1049551"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049552"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49553"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1049554"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Slide Image Placeholder 1"/>
          <p:cNvSpPr>
            <a:spLocks noGrp="1" noRot="1" noChangeAspect="1"/>
          </p:cNvSpPr>
          <p:nvPr>
            <p:ph type="sldImg"/>
          </p:nvPr>
        </p:nvSpPr>
        <p:spPr/>
      </p:sp>
      <p:sp>
        <p:nvSpPr>
          <p:cNvPr id="1048622" name="Notes Placeholder 2"/>
          <p:cNvSpPr>
            <a:spLocks noGrp="1"/>
          </p:cNvSpPr>
          <p:nvPr>
            <p:ph type="body" idx="1"/>
          </p:nvPr>
        </p:nvSpPr>
        <p:spPr/>
        <p:txBody>
          <a:bodyPr/>
          <a:lstStyle/>
          <a:p>
            <a:r>
              <a:rPr lang="en-GB" b="1" dirty="0"/>
              <a:t>Note for Trainer </a:t>
            </a:r>
          </a:p>
          <a:p>
            <a:r>
              <a:rPr lang="en-GB" dirty="0"/>
              <a:t>Ask participants about hazard and risk</a:t>
            </a:r>
          </a:p>
          <a:p>
            <a:endParaRPr lang="en-GB" dirty="0"/>
          </a:p>
          <a:p>
            <a:r>
              <a:rPr lang="en-GB" dirty="0"/>
              <a:t>5 Steps of</a:t>
            </a:r>
            <a:r>
              <a:rPr lang="en-GB" baseline="0" dirty="0"/>
              <a:t> risk assessment: Identify hazard, Identify who might be harmed and how and current level of risk</a:t>
            </a:r>
          </a:p>
          <a:p>
            <a:endParaRPr lang="en-GB" baseline="0" dirty="0"/>
          </a:p>
          <a:p>
            <a:r>
              <a:rPr lang="en-GB" baseline="0" dirty="0"/>
              <a:t>Today we move on from Step 3a to 3b What further action is required to reduce risk? </a:t>
            </a:r>
            <a:endParaRPr lang="en-GB" dirty="0"/>
          </a:p>
        </p:txBody>
      </p:sp>
      <p:sp>
        <p:nvSpPr>
          <p:cNvPr id="1048623"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Marcador de imagen de diapositiva 1"/>
          <p:cNvSpPr>
            <a:spLocks noGrp="1" noRot="1" noChangeAspect="1"/>
          </p:cNvSpPr>
          <p:nvPr>
            <p:ph type="sldImg"/>
          </p:nvPr>
        </p:nvSpPr>
        <p:spPr/>
      </p:sp>
      <p:sp>
        <p:nvSpPr>
          <p:cNvPr id="1048675"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reason for choosing risk control measures in the order shown</a:t>
            </a:r>
            <a:r>
              <a:rPr lang="en-US" sz="1200" kern="1200" baseline="0" dirty="0">
                <a:solidFill>
                  <a:schemeClr val="tx1"/>
                </a:solidFill>
                <a:effectLst/>
                <a:latin typeface="+mn-lt"/>
                <a:ea typeface="+mn-ea"/>
                <a:cs typeface="+mn-cs"/>
              </a:rPr>
              <a:t> by the</a:t>
            </a:r>
            <a:r>
              <a:rPr lang="en-US" sz="1200" kern="1200" dirty="0">
                <a:solidFill>
                  <a:schemeClr val="tx1"/>
                </a:solidFill>
                <a:effectLst/>
                <a:latin typeface="+mn-lt"/>
                <a:ea typeface="+mn-ea"/>
                <a:cs typeface="+mn-cs"/>
              </a:rPr>
              <a:t> Hierarchy of Controls is </a:t>
            </a:r>
            <a:r>
              <a:rPr lang="en-US" sz="1200" b="1" kern="1200" dirty="0">
                <a:solidFill>
                  <a:schemeClr val="tx1"/>
                </a:solidFill>
                <a:effectLst/>
                <a:latin typeface="+mn-lt"/>
                <a:ea typeface="+mn-ea"/>
                <a:cs typeface="+mn-cs"/>
              </a:rPr>
              <a:t>first to select collective risk controls</a:t>
            </a:r>
            <a:r>
              <a:rPr lang="en-US" sz="1200" kern="1200" dirty="0">
                <a:solidFill>
                  <a:schemeClr val="tx1"/>
                </a:solidFill>
                <a:effectLst/>
                <a:latin typeface="+mn-lt"/>
                <a:ea typeface="+mn-ea"/>
                <a:cs typeface="+mn-cs"/>
              </a:rPr>
              <a:t> as they protect the work area and the people working in it, </a:t>
            </a:r>
            <a:r>
              <a:rPr lang="en-US" sz="1200" b="1" kern="1200" dirty="0">
                <a:solidFill>
                  <a:schemeClr val="tx1"/>
                </a:solidFill>
                <a:effectLst/>
                <a:latin typeface="+mn-lt"/>
                <a:ea typeface="+mn-ea"/>
                <a:cs typeface="+mn-cs"/>
              </a:rPr>
              <a:t>before moving on to consider individual risk controls</a:t>
            </a:r>
            <a:r>
              <a:rPr lang="en-US" sz="1200" kern="1200" dirty="0">
                <a:solidFill>
                  <a:schemeClr val="tx1"/>
                </a:solidFill>
                <a:effectLst/>
                <a:latin typeface="+mn-lt"/>
                <a:ea typeface="+mn-ea"/>
                <a:cs typeface="+mn-cs"/>
              </a:rPr>
              <a:t>, which simply protect the individual who wears/uses them. </a:t>
            </a:r>
            <a:endParaRPr lang="es-E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This principle of eliminating or substituting the hazard and, if these control measures are not applicable or sufficient, to prioritize protection of the workplace area, leaving individual protection as a last resource, is common to the various hierarchies of control measures used in practice. As we move progressively down towards the bottom of the control measures triangle, the effectiveness -and sustainability- of our control measures decreases: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more participation, supervision, training and surveillance will be required. </a:t>
            </a:r>
            <a:endParaRPr lang="es-E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Are participants</a:t>
            </a:r>
            <a:r>
              <a:rPr lang="en-GB" sz="1200" kern="1200" baseline="0" dirty="0">
                <a:solidFill>
                  <a:schemeClr val="tx1"/>
                </a:solidFill>
                <a:effectLst/>
                <a:latin typeface="+mn-lt"/>
                <a:ea typeface="+mn-ea"/>
                <a:cs typeface="+mn-cs"/>
              </a:rPr>
              <a:t> familiar with these principles? Anybody who believes (erroneously) that workers need to rely on PPE for protecting themselves from workplace hazards?</a:t>
            </a:r>
            <a:endParaRPr lang="es-ES" sz="1200" kern="1200" dirty="0">
              <a:solidFill>
                <a:schemeClr val="tx1"/>
              </a:solidFill>
              <a:effectLst/>
              <a:latin typeface="+mn-lt"/>
              <a:ea typeface="+mn-ea"/>
              <a:cs typeface="+mn-cs"/>
            </a:endParaRPr>
          </a:p>
          <a:p>
            <a:endParaRPr lang="es-ES" dirty="0"/>
          </a:p>
        </p:txBody>
      </p:sp>
      <p:sp>
        <p:nvSpPr>
          <p:cNvPr id="1048676" name="Marcador de número de diapositiva 3"/>
          <p:cNvSpPr>
            <a:spLocks noGrp="1"/>
          </p:cNvSpPr>
          <p:nvPr>
            <p:ph type="sldNum" sz="quarter" idx="10"/>
          </p:nvPr>
        </p:nvSpPr>
        <p:spPr/>
        <p:txBody>
          <a:bodyPr/>
          <a:lstStyle/>
          <a:p>
            <a:fld id="{D0826FEE-2901-4F80-B040-94DEDE5C3ECF}" type="slidenum">
              <a:rPr lang="en-GB" smtClean="0"/>
              <a:t>9</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Marcador de imagen de diapositiva 1"/>
          <p:cNvSpPr>
            <a:spLocks noGrp="1" noRot="1" noChangeAspect="1"/>
          </p:cNvSpPr>
          <p:nvPr>
            <p:ph type="sldImg"/>
          </p:nvPr>
        </p:nvSpPr>
        <p:spPr/>
      </p:sp>
      <p:sp>
        <p:nvSpPr>
          <p:cNvPr id="1048682"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reason for choosing risk control measures in the order shown</a:t>
            </a:r>
            <a:r>
              <a:rPr lang="en-US" sz="1200" kern="1200" baseline="0" dirty="0">
                <a:solidFill>
                  <a:schemeClr val="tx1"/>
                </a:solidFill>
                <a:effectLst/>
                <a:latin typeface="+mn-lt"/>
                <a:ea typeface="+mn-ea"/>
                <a:cs typeface="+mn-cs"/>
              </a:rPr>
              <a:t> by the</a:t>
            </a:r>
            <a:r>
              <a:rPr lang="en-US" sz="1200" kern="1200" dirty="0">
                <a:solidFill>
                  <a:schemeClr val="tx1"/>
                </a:solidFill>
                <a:effectLst/>
                <a:latin typeface="+mn-lt"/>
                <a:ea typeface="+mn-ea"/>
                <a:cs typeface="+mn-cs"/>
              </a:rPr>
              <a:t> Hierarchy of Controls is </a:t>
            </a:r>
            <a:r>
              <a:rPr lang="en-US" sz="1200" b="1" kern="1200" dirty="0">
                <a:solidFill>
                  <a:schemeClr val="tx1"/>
                </a:solidFill>
                <a:effectLst/>
                <a:latin typeface="+mn-lt"/>
                <a:ea typeface="+mn-ea"/>
                <a:cs typeface="+mn-cs"/>
              </a:rPr>
              <a:t>first to select collective risk controls</a:t>
            </a:r>
            <a:r>
              <a:rPr lang="en-US" sz="1200" kern="1200" dirty="0">
                <a:solidFill>
                  <a:schemeClr val="tx1"/>
                </a:solidFill>
                <a:effectLst/>
                <a:latin typeface="+mn-lt"/>
                <a:ea typeface="+mn-ea"/>
                <a:cs typeface="+mn-cs"/>
              </a:rPr>
              <a:t> as they protect the work area and the people working in it, </a:t>
            </a:r>
            <a:r>
              <a:rPr lang="en-US" sz="1200" b="1" kern="1200" dirty="0">
                <a:solidFill>
                  <a:schemeClr val="tx1"/>
                </a:solidFill>
                <a:effectLst/>
                <a:latin typeface="+mn-lt"/>
                <a:ea typeface="+mn-ea"/>
                <a:cs typeface="+mn-cs"/>
              </a:rPr>
              <a:t>before moving on to consider individual risk controls</a:t>
            </a:r>
            <a:r>
              <a:rPr lang="en-US" sz="1200" kern="1200" dirty="0">
                <a:solidFill>
                  <a:schemeClr val="tx1"/>
                </a:solidFill>
                <a:effectLst/>
                <a:latin typeface="+mn-lt"/>
                <a:ea typeface="+mn-ea"/>
                <a:cs typeface="+mn-cs"/>
              </a:rPr>
              <a:t>, which simply protect the individual who wears/uses them. </a:t>
            </a:r>
            <a:endParaRPr lang="es-E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This principle of eliminating or substituting the hazard and, if these control measures are not applicable or sufficient, to prioritize protection of the workplace area, leaving individual protection as a last resource, is common to the various hierarchies of control measures used in practice. As we move progressively down towards the bottom of the control measures triangle, the effectiveness -and sustainability- of our control measures decreases: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more participation, supervision, training and surveillance will be required. </a:t>
            </a:r>
            <a:endParaRPr lang="es-E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Are participants</a:t>
            </a:r>
            <a:r>
              <a:rPr lang="en-GB" sz="1200" kern="1200" baseline="0" dirty="0">
                <a:solidFill>
                  <a:schemeClr val="tx1"/>
                </a:solidFill>
                <a:effectLst/>
                <a:latin typeface="+mn-lt"/>
                <a:ea typeface="+mn-ea"/>
                <a:cs typeface="+mn-cs"/>
              </a:rPr>
              <a:t> familiar with these principles? Anybody who believes (erroneously) that workers need to rely on PPE for protecting themselves from workplace hazards?</a:t>
            </a:r>
            <a:endParaRPr lang="es-ES" sz="1200" kern="1200" dirty="0">
              <a:solidFill>
                <a:schemeClr val="tx1"/>
              </a:solidFill>
              <a:effectLst/>
              <a:latin typeface="+mn-lt"/>
              <a:ea typeface="+mn-ea"/>
              <a:cs typeface="+mn-cs"/>
            </a:endParaRPr>
          </a:p>
          <a:p>
            <a:endParaRPr lang="es-ES" dirty="0"/>
          </a:p>
        </p:txBody>
      </p:sp>
      <p:sp>
        <p:nvSpPr>
          <p:cNvPr id="1048683" name="Marcador de número de diapositiva 3"/>
          <p:cNvSpPr>
            <a:spLocks noGrp="1"/>
          </p:cNvSpPr>
          <p:nvPr>
            <p:ph type="sldNum" sz="quarter" idx="10"/>
          </p:nvPr>
        </p:nvSpPr>
        <p:spPr/>
        <p:txBody>
          <a:bodyPr/>
          <a:lstStyle/>
          <a:p>
            <a:fld id="{D0826FEE-2901-4F80-B040-94DEDE5C3ECF}" type="slidenum">
              <a:rPr lang="en-GB" smtClean="0"/>
              <a:t>10</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Marcador de imagen de diapositiva 1"/>
          <p:cNvSpPr>
            <a:spLocks noGrp="1" noRot="1" noChangeAspect="1"/>
          </p:cNvSpPr>
          <p:nvPr>
            <p:ph type="sldImg"/>
          </p:nvPr>
        </p:nvSpPr>
        <p:spPr/>
      </p:sp>
      <p:sp>
        <p:nvSpPr>
          <p:cNvPr id="1048691"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692" name="Marcador de número de diapositiva 3"/>
          <p:cNvSpPr>
            <a:spLocks noGrp="1"/>
          </p:cNvSpPr>
          <p:nvPr>
            <p:ph type="sldNum" sz="quarter" idx="10"/>
          </p:nvPr>
        </p:nvSpPr>
        <p:spPr/>
        <p:txBody>
          <a:bodyPr/>
          <a:lstStyle/>
          <a:p>
            <a:fld id="{D0826FEE-2901-4F80-B040-94DEDE5C3ECF}" type="slidenum">
              <a:rPr lang="en-GB" smtClean="0"/>
              <a:t>11</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0" name="Marcador de imagen de diapositiva 1"/>
          <p:cNvSpPr>
            <a:spLocks noGrp="1" noRot="1" noChangeAspect="1"/>
          </p:cNvSpPr>
          <p:nvPr>
            <p:ph type="sldImg"/>
          </p:nvPr>
        </p:nvSpPr>
        <p:spPr/>
      </p:sp>
      <p:sp>
        <p:nvSpPr>
          <p:cNvPr id="1048701"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02" name="Marcador de número de diapositiva 3"/>
          <p:cNvSpPr>
            <a:spLocks noGrp="1"/>
          </p:cNvSpPr>
          <p:nvPr>
            <p:ph type="sldNum" sz="quarter" idx="10"/>
          </p:nvPr>
        </p:nvSpPr>
        <p:spPr/>
        <p:txBody>
          <a:bodyPr/>
          <a:lstStyle/>
          <a:p>
            <a:fld id="{D0826FEE-2901-4F80-B040-94DEDE5C3ECF}" type="slidenum">
              <a:rPr lang="en-GB" smtClean="0"/>
              <a:t>12</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9" name="Marcador de imagen de diapositiva 1"/>
          <p:cNvSpPr>
            <a:spLocks noGrp="1" noRot="1" noChangeAspect="1"/>
          </p:cNvSpPr>
          <p:nvPr>
            <p:ph type="sldImg"/>
          </p:nvPr>
        </p:nvSpPr>
        <p:spPr/>
      </p:sp>
      <p:sp>
        <p:nvSpPr>
          <p:cNvPr id="1048710"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11" name="Marcador de número de diapositiva 3"/>
          <p:cNvSpPr>
            <a:spLocks noGrp="1"/>
          </p:cNvSpPr>
          <p:nvPr>
            <p:ph type="sldNum" sz="quarter" idx="10"/>
          </p:nvPr>
        </p:nvSpPr>
        <p:spPr/>
        <p:txBody>
          <a:bodyPr/>
          <a:lstStyle/>
          <a:p>
            <a:fld id="{D0826FEE-2901-4F80-B040-94DEDE5C3ECF}" type="slidenum">
              <a:rPr lang="en-GB" smtClean="0"/>
              <a:t>13</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Marcador de imagen de diapositiva 1"/>
          <p:cNvSpPr>
            <a:spLocks noGrp="1" noRot="1" noChangeAspect="1"/>
          </p:cNvSpPr>
          <p:nvPr>
            <p:ph type="sldImg"/>
          </p:nvPr>
        </p:nvSpPr>
        <p:spPr/>
      </p:sp>
      <p:sp>
        <p:nvSpPr>
          <p:cNvPr id="1048721"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22" name="Marcador de número de diapositiva 3"/>
          <p:cNvSpPr>
            <a:spLocks noGrp="1"/>
          </p:cNvSpPr>
          <p:nvPr>
            <p:ph type="sldNum" sz="quarter" idx="10"/>
          </p:nvPr>
        </p:nvSpPr>
        <p:spPr/>
        <p:txBody>
          <a:bodyPr/>
          <a:lstStyle/>
          <a:p>
            <a:fld id="{D0826FEE-2901-4F80-B040-94DEDE5C3ECF}" type="slidenum">
              <a:rPr lang="en-GB" smtClean="0"/>
              <a:t>14</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1" name="Marcador de imagen de diapositiva 1"/>
          <p:cNvSpPr>
            <a:spLocks noGrp="1" noRot="1" noChangeAspect="1"/>
          </p:cNvSpPr>
          <p:nvPr>
            <p:ph type="sldImg"/>
          </p:nvPr>
        </p:nvSpPr>
        <p:spPr/>
      </p:sp>
      <p:sp>
        <p:nvSpPr>
          <p:cNvPr id="1048732"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33" name="Marcador de número de diapositiva 3"/>
          <p:cNvSpPr>
            <a:spLocks noGrp="1"/>
          </p:cNvSpPr>
          <p:nvPr>
            <p:ph type="sldNum" sz="quarter" idx="10"/>
          </p:nvPr>
        </p:nvSpPr>
        <p:spPr/>
        <p:txBody>
          <a:bodyPr/>
          <a:lstStyle/>
          <a:p>
            <a:fld id="{D0826FEE-2901-4F80-B040-94DEDE5C3ECF}" type="slidenum">
              <a:rPr lang="en-GB" smtClean="0"/>
              <a:t>15</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Marcador de imagen de diapositiva 1"/>
          <p:cNvSpPr>
            <a:spLocks noGrp="1" noRot="1" noChangeAspect="1"/>
          </p:cNvSpPr>
          <p:nvPr>
            <p:ph type="sldImg"/>
          </p:nvPr>
        </p:nvSpPr>
        <p:spPr/>
      </p:sp>
      <p:sp>
        <p:nvSpPr>
          <p:cNvPr id="1048741"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42" name="Marcador de número de diapositiva 3"/>
          <p:cNvSpPr>
            <a:spLocks noGrp="1"/>
          </p:cNvSpPr>
          <p:nvPr>
            <p:ph type="sldNum" sz="quarter" idx="10"/>
          </p:nvPr>
        </p:nvSpPr>
        <p:spPr/>
        <p:txBody>
          <a:bodyPr/>
          <a:lstStyle/>
          <a:p>
            <a:fld id="{D0826FEE-2901-4F80-B040-94DEDE5C3ECF}" type="slidenum">
              <a:rPr lang="en-GB" smtClean="0"/>
              <a:t>16</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Marcador de imagen de diapositiva 1"/>
          <p:cNvSpPr>
            <a:spLocks noGrp="1" noRot="1" noChangeAspect="1"/>
          </p:cNvSpPr>
          <p:nvPr>
            <p:ph type="sldImg"/>
          </p:nvPr>
        </p:nvSpPr>
        <p:spPr/>
      </p:sp>
      <p:sp>
        <p:nvSpPr>
          <p:cNvPr id="1048751"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52" name="Marcador de número de diapositiva 3"/>
          <p:cNvSpPr>
            <a:spLocks noGrp="1"/>
          </p:cNvSpPr>
          <p:nvPr>
            <p:ph type="sldNum" sz="quarter" idx="10"/>
          </p:nvPr>
        </p:nvSpPr>
        <p:spPr/>
        <p:txBody>
          <a:bodyPr/>
          <a:lstStyle/>
          <a:p>
            <a:fld id="{D0826FEE-2901-4F80-B040-94DEDE5C3ECF}" type="slidenum">
              <a:rPr lang="en-GB" smtClean="0"/>
              <a:t>17</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Marcador de imagen de diapositiva 1"/>
          <p:cNvSpPr>
            <a:spLocks noGrp="1" noRot="1" noChangeAspect="1"/>
          </p:cNvSpPr>
          <p:nvPr>
            <p:ph type="sldImg"/>
          </p:nvPr>
        </p:nvSpPr>
        <p:spPr/>
      </p:sp>
      <p:sp>
        <p:nvSpPr>
          <p:cNvPr id="1048760"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61" name="Marcador de número de diapositiva 3"/>
          <p:cNvSpPr>
            <a:spLocks noGrp="1"/>
          </p:cNvSpPr>
          <p:nvPr>
            <p:ph type="sldNum" sz="quarter" idx="10"/>
          </p:nvPr>
        </p:nvSpPr>
        <p:spPr/>
        <p:txBody>
          <a:bodyPr/>
          <a:lstStyle/>
          <a:p>
            <a:fld id="{D0826FEE-2901-4F80-B040-94DEDE5C3ECF}" type="slidenum">
              <a:rPr lang="en-GB" smtClean="0"/>
              <a:t>18</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8" name="Marcador de imagen de diapositiva 1"/>
          <p:cNvSpPr>
            <a:spLocks noGrp="1" noRot="1" noChangeAspect="1"/>
          </p:cNvSpPr>
          <p:nvPr>
            <p:ph type="sldImg"/>
          </p:nvPr>
        </p:nvSpPr>
        <p:spPr/>
      </p:sp>
      <p:sp>
        <p:nvSpPr>
          <p:cNvPr id="1048769"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770" name="Marcador de número de diapositiva 3"/>
          <p:cNvSpPr>
            <a:spLocks noGrp="1"/>
          </p:cNvSpPr>
          <p:nvPr>
            <p:ph type="sldNum" sz="quarter" idx="10"/>
          </p:nvPr>
        </p:nvSpPr>
        <p:spPr/>
        <p:txBody>
          <a:bodyPr/>
          <a:lstStyle/>
          <a:p>
            <a:fld id="{D0826FEE-2901-4F80-B040-94DEDE5C3ECF}" type="slidenum">
              <a:rPr lang="en-GB" smtClean="0"/>
              <a:t>19</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7" name="Marcador de imagen de diapositiva 1"/>
          <p:cNvSpPr>
            <a:spLocks noGrp="1" noRot="1" noChangeAspect="1"/>
          </p:cNvSpPr>
          <p:nvPr>
            <p:ph type="sldImg"/>
          </p:nvPr>
        </p:nvSpPr>
        <p:spPr/>
      </p:sp>
      <p:sp>
        <p:nvSpPr>
          <p:cNvPr id="1048778"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endParaRPr lang="en-GB" dirty="0"/>
          </a:p>
        </p:txBody>
      </p:sp>
      <p:sp>
        <p:nvSpPr>
          <p:cNvPr id="1048779" name="Marcador de número de diapositiva 3"/>
          <p:cNvSpPr>
            <a:spLocks noGrp="1"/>
          </p:cNvSpPr>
          <p:nvPr>
            <p:ph type="sldNum" sz="quarter" idx="10"/>
          </p:nvPr>
        </p:nvSpPr>
        <p:spPr/>
        <p:txBody>
          <a:bodyPr/>
          <a:lstStyle/>
          <a:p>
            <a:fld id="{D0826FEE-2901-4F80-B040-94DEDE5C3ECF}" type="slidenum">
              <a:rPr lang="en-GB" smtClean="0"/>
              <a:t>20</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7" name="Marcador de imagen de diapositiva 1"/>
          <p:cNvSpPr>
            <a:spLocks noGrp="1" noRot="1" noChangeAspect="1"/>
          </p:cNvSpPr>
          <p:nvPr>
            <p:ph type="sldImg"/>
          </p:nvPr>
        </p:nvSpPr>
        <p:spPr/>
      </p:sp>
      <p:sp>
        <p:nvSpPr>
          <p:cNvPr id="1048778"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endParaRPr lang="en-GB" dirty="0"/>
          </a:p>
        </p:txBody>
      </p:sp>
      <p:sp>
        <p:nvSpPr>
          <p:cNvPr id="1048779" name="Marcador de número de diapositiva 3"/>
          <p:cNvSpPr>
            <a:spLocks noGrp="1"/>
          </p:cNvSpPr>
          <p:nvPr>
            <p:ph type="sldNum" sz="quarter" idx="10"/>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1149967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7" name="Marcador de imagen de diapositiva 1"/>
          <p:cNvSpPr>
            <a:spLocks noGrp="1" noRot="1" noChangeAspect="1"/>
          </p:cNvSpPr>
          <p:nvPr>
            <p:ph type="sldImg"/>
          </p:nvPr>
        </p:nvSpPr>
        <p:spPr/>
      </p:sp>
      <p:sp>
        <p:nvSpPr>
          <p:cNvPr id="1048778"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endParaRPr lang="en-GB" dirty="0"/>
          </a:p>
        </p:txBody>
      </p:sp>
      <p:sp>
        <p:nvSpPr>
          <p:cNvPr id="1048779" name="Marcador de número de diapositiva 3"/>
          <p:cNvSpPr>
            <a:spLocks noGrp="1"/>
          </p:cNvSpPr>
          <p:nvPr>
            <p:ph type="sldNum" sz="quarter" idx="10"/>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1651239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1" name="Marcador de imagen de diapositiva 1"/>
          <p:cNvSpPr>
            <a:spLocks noGrp="1" noRot="1" noChangeAspect="1"/>
          </p:cNvSpPr>
          <p:nvPr>
            <p:ph type="sldImg"/>
          </p:nvPr>
        </p:nvSpPr>
        <p:spPr/>
      </p:sp>
      <p:sp>
        <p:nvSpPr>
          <p:cNvPr id="1048802"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it-IT" dirty="0"/>
              <a:t>Watch the video by </a:t>
            </a:r>
            <a:r>
              <a:rPr lang="it-IT" dirty="0" err="1"/>
              <a:t>clicking</a:t>
            </a:r>
            <a:r>
              <a:rPr lang="it-IT" dirty="0"/>
              <a:t> on the «play» </a:t>
            </a:r>
            <a:r>
              <a:rPr lang="it-IT" dirty="0" err="1"/>
              <a:t>button</a:t>
            </a:r>
            <a:r>
              <a:rPr lang="it-IT" dirty="0"/>
              <a:t> under the video image box. </a:t>
            </a:r>
            <a:r>
              <a:rPr lang="it-IT" dirty="0" err="1"/>
              <a:t>Ask</a:t>
            </a:r>
            <a:r>
              <a:rPr lang="it-IT" dirty="0"/>
              <a:t> the </a:t>
            </a:r>
            <a:r>
              <a:rPr lang="it-IT" dirty="0" err="1"/>
              <a:t>participants</a:t>
            </a:r>
            <a:r>
              <a:rPr lang="it-IT" dirty="0"/>
              <a:t> </a:t>
            </a:r>
            <a:r>
              <a:rPr lang="it-IT" dirty="0" err="1"/>
              <a:t>whether</a:t>
            </a:r>
            <a:r>
              <a:rPr lang="it-IT" dirty="0"/>
              <a:t> </a:t>
            </a:r>
            <a:r>
              <a:rPr lang="it-IT" dirty="0" err="1"/>
              <a:t>all</a:t>
            </a:r>
            <a:r>
              <a:rPr lang="it-IT" dirty="0"/>
              <a:t> the </a:t>
            </a:r>
            <a:r>
              <a:rPr lang="it-IT" dirty="0" err="1"/>
              <a:t>machines</a:t>
            </a:r>
            <a:r>
              <a:rPr lang="it-IT" dirty="0"/>
              <a:t> </a:t>
            </a:r>
            <a:r>
              <a:rPr lang="it-IT" dirty="0" err="1"/>
              <a:t>at</a:t>
            </a:r>
            <a:r>
              <a:rPr lang="it-IT" dirty="0"/>
              <a:t> </a:t>
            </a:r>
            <a:r>
              <a:rPr lang="it-IT" dirty="0" err="1"/>
              <a:t>their</a:t>
            </a:r>
            <a:r>
              <a:rPr lang="it-IT" dirty="0"/>
              <a:t> </a:t>
            </a:r>
            <a:r>
              <a:rPr lang="it-IT" dirty="0" err="1"/>
              <a:t>enterprise</a:t>
            </a:r>
            <a:r>
              <a:rPr lang="it-IT" dirty="0"/>
              <a:t> </a:t>
            </a:r>
            <a:r>
              <a:rPr lang="it-IT" dirty="0" err="1"/>
              <a:t>have</a:t>
            </a:r>
            <a:r>
              <a:rPr lang="it-IT" dirty="0"/>
              <a:t> </a:t>
            </a:r>
            <a:r>
              <a:rPr lang="it-IT" dirty="0" err="1"/>
              <a:t>adequate</a:t>
            </a:r>
            <a:r>
              <a:rPr lang="it-IT" dirty="0"/>
              <a:t> </a:t>
            </a:r>
            <a:r>
              <a:rPr lang="it-IT" dirty="0" err="1"/>
              <a:t>guarding</a:t>
            </a:r>
            <a:r>
              <a:rPr lang="it-IT" dirty="0"/>
              <a:t> and stop </a:t>
            </a:r>
            <a:r>
              <a:rPr lang="it-IT" dirty="0" err="1"/>
              <a:t>mechanisms</a:t>
            </a:r>
            <a:r>
              <a:rPr lang="it-IT" dirty="0"/>
              <a:t>.</a:t>
            </a:r>
            <a:endParaRPr lang="es-ES" dirty="0"/>
          </a:p>
          <a:p>
            <a:endParaRPr lang="es-ES" dirty="0"/>
          </a:p>
        </p:txBody>
      </p:sp>
      <p:sp>
        <p:nvSpPr>
          <p:cNvPr id="1048803" name="Marcador de número de diapositiva 3"/>
          <p:cNvSpPr>
            <a:spLocks noGrp="1"/>
          </p:cNvSpPr>
          <p:nvPr>
            <p:ph type="sldNum" sz="quarter" idx="10"/>
          </p:nvPr>
        </p:nvSpPr>
        <p:spPr/>
        <p:txBody>
          <a:bodyPr/>
          <a:lstStyle/>
          <a:p>
            <a:fld id="{D0826FEE-2901-4F80-B040-94DEDE5C3ECF}" type="slidenum">
              <a:rPr lang="en-GB" smtClean="0"/>
              <a:t>23</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2" name="Marcador de imagen de diapositiva 1"/>
          <p:cNvSpPr>
            <a:spLocks noGrp="1" noRot="1" noChangeAspect="1"/>
          </p:cNvSpPr>
          <p:nvPr>
            <p:ph type="sldImg"/>
          </p:nvPr>
        </p:nvSpPr>
        <p:spPr/>
      </p:sp>
      <p:sp>
        <p:nvSpPr>
          <p:cNvPr id="104881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it-IT" dirty="0" err="1"/>
              <a:t>Remark</a:t>
            </a:r>
            <a:r>
              <a:rPr lang="it-IT" dirty="0"/>
              <a:t> </a:t>
            </a:r>
            <a:r>
              <a:rPr lang="it-IT" dirty="0" err="1"/>
              <a:t>that</a:t>
            </a:r>
            <a:r>
              <a:rPr lang="it-IT" dirty="0"/>
              <a:t> </a:t>
            </a:r>
            <a:r>
              <a:rPr lang="en-GB" dirty="0">
                <a:solidFill>
                  <a:srgbClr val="000000"/>
                </a:solidFill>
                <a:cs typeface="Times New Roman" panose="02020603050405020304" pitchFamily="18" charset="0"/>
              </a:rPr>
              <a:t>t</a:t>
            </a:r>
            <a:r>
              <a:rPr lang="en-GB" dirty="0">
                <a:solidFill>
                  <a:srgbClr val="000000"/>
                </a:solidFill>
                <a:ea typeface="Calibri" panose="020F0502020204030204" pitchFamily="34" charset="0"/>
                <a:cs typeface="Times New Roman" panose="02020603050405020304" pitchFamily="18" charset="0"/>
              </a:rPr>
              <a:t>hese risk control</a:t>
            </a:r>
            <a:r>
              <a:rPr lang="en-GB" baseline="0" dirty="0">
                <a:solidFill>
                  <a:srgbClr val="000000"/>
                </a:solidFill>
                <a:ea typeface="Calibri" panose="020F0502020204030204" pitchFamily="34" charset="0"/>
                <a:cs typeface="Times New Roman" panose="02020603050405020304" pitchFamily="18" charset="0"/>
              </a:rPr>
              <a:t> measures</a:t>
            </a:r>
            <a:r>
              <a:rPr lang="en-GB" dirty="0">
                <a:solidFill>
                  <a:srgbClr val="000000"/>
                </a:solidFill>
                <a:ea typeface="Calibri" panose="020F0502020204030204" pitchFamily="34" charset="0"/>
                <a:cs typeface="Times New Roman" panose="02020603050405020304" pitchFamily="18" charset="0"/>
              </a:rPr>
              <a:t> are more easily introduced at the design stage of an enterprise, may be expensive, but should be regarded as an investment in OSH.</a:t>
            </a:r>
          </a:p>
          <a:p>
            <a:pPr marL="0" marR="0" lvl="0" indent="0" algn="l" defTabSz="914400" rtl="0" eaLnBrk="0" fontAlgn="base" latinLnBrk="0" hangingPunct="0">
              <a:lnSpc>
                <a:spcPct val="100000"/>
              </a:lnSpc>
              <a:spcBef>
                <a:spcPct val="30000"/>
              </a:spcBef>
              <a:spcAft>
                <a:spcPct val="0"/>
              </a:spcAft>
              <a:buClrTx/>
              <a:buSzTx/>
              <a:buFontTx/>
              <a:buNone/>
            </a:pPr>
            <a:r>
              <a:rPr lang="en-GB"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From the top, photos of: on-gun solder fume collector; water-wash spray paint booth; spray booth for large</a:t>
            </a:r>
            <a:r>
              <a:rPr lang="en-GB" baseline="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vehicles</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48814" name="Marcador de número de diapositiva 3"/>
          <p:cNvSpPr>
            <a:spLocks noGrp="1"/>
          </p:cNvSpPr>
          <p:nvPr>
            <p:ph type="sldNum" sz="quarter" idx="10"/>
          </p:nvPr>
        </p:nvSpPr>
        <p:spPr/>
        <p:txBody>
          <a:bodyPr/>
          <a:lstStyle/>
          <a:p>
            <a:fld id="{D0826FEE-2901-4F80-B040-94DEDE5C3ECF}" type="slidenum">
              <a:rPr lang="en-GB" smtClean="0"/>
              <a:t>24</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0" name="Marcador de imagen de diapositiva 1"/>
          <p:cNvSpPr>
            <a:spLocks noGrp="1" noRot="1" noChangeAspect="1"/>
          </p:cNvSpPr>
          <p:nvPr>
            <p:ph type="sldImg"/>
          </p:nvPr>
        </p:nvSpPr>
        <p:spPr/>
      </p:sp>
      <p:sp>
        <p:nvSpPr>
          <p:cNvPr id="1048821"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GB" dirty="0"/>
              <a:t>Local Exhaust Ventilation (LEV) exhausts/removes</a:t>
            </a:r>
            <a:r>
              <a:rPr lang="en-GB" baseline="0" dirty="0"/>
              <a:t> </a:t>
            </a:r>
            <a:r>
              <a:rPr lang="en-US" dirty="0"/>
              <a:t>air contaminants (e.g.</a:t>
            </a:r>
            <a:r>
              <a:rPr lang="en-US" baseline="0" dirty="0"/>
              <a:t> metal fumes, gases and </a:t>
            </a:r>
            <a:r>
              <a:rPr lang="en-US" baseline="0" dirty="0" err="1"/>
              <a:t>vapours</a:t>
            </a:r>
            <a:r>
              <a:rPr lang="en-US" baseline="0" dirty="0"/>
              <a:t>)</a:t>
            </a:r>
            <a:r>
              <a:rPr lang="en-US" dirty="0"/>
              <a:t> from the welder's breathing zone</a:t>
            </a:r>
            <a:r>
              <a:rPr lang="en-US" baseline="0" dirty="0"/>
              <a:t>. </a:t>
            </a:r>
            <a:r>
              <a:rPr lang="en-US" dirty="0"/>
              <a:t>If ventilation is not sufficient, the worker will have to wear a respirator.</a:t>
            </a:r>
            <a:r>
              <a:rPr lang="en-US" baseline="0" dirty="0"/>
              <a:t> The red screens present are also engineering controls that reduce the risk of arc eye (damage caused when looking at the welding sparks) for others in the vicinity.</a:t>
            </a:r>
            <a:endParaRPr lang="en-GB" dirty="0"/>
          </a:p>
        </p:txBody>
      </p:sp>
      <p:sp>
        <p:nvSpPr>
          <p:cNvPr id="1048822" name="Marcador de número de diapositiva 3"/>
          <p:cNvSpPr>
            <a:spLocks noGrp="1"/>
          </p:cNvSpPr>
          <p:nvPr>
            <p:ph type="sldNum" sz="quarter" idx="10"/>
          </p:nvPr>
        </p:nvSpPr>
        <p:spPr/>
        <p:txBody>
          <a:bodyPr/>
          <a:lstStyle/>
          <a:p>
            <a:fld id="{D0826FEE-2901-4F80-B040-94DEDE5C3ECF}" type="slidenum">
              <a:rPr lang="en-GB" smtClean="0"/>
              <a:t>25</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9" name="Marcador de imagen de diapositiva 1"/>
          <p:cNvSpPr>
            <a:spLocks noGrp="1" noRot="1" noChangeAspect="1"/>
          </p:cNvSpPr>
          <p:nvPr>
            <p:ph type="sldImg"/>
          </p:nvPr>
        </p:nvSpPr>
        <p:spPr/>
      </p:sp>
      <p:sp>
        <p:nvSpPr>
          <p:cNvPr id="1048830" name="Marcador de notas 2"/>
          <p:cNvSpPr>
            <a:spLocks noGrp="1"/>
          </p:cNvSpPr>
          <p:nvPr>
            <p:ph type="body" idx="1"/>
          </p:nvPr>
        </p:nvSpPr>
        <p:spPr/>
        <p:txBody>
          <a:bodyPr/>
          <a:lstStyle/>
          <a:p>
            <a:r>
              <a:rPr lang="en-GB" sz="1200" b="1" kern="1200" dirty="0">
                <a:solidFill>
                  <a:schemeClr val="tx1"/>
                </a:solidFill>
                <a:latin typeface="+mn-lt"/>
                <a:ea typeface="+mn-ea"/>
                <a:cs typeface="+mn-cs"/>
              </a:rPr>
              <a:t>Emphasize danger points </a:t>
            </a:r>
            <a:r>
              <a:rPr lang="en-GB" sz="1200" kern="1200" dirty="0">
                <a:solidFill>
                  <a:schemeClr val="tx1"/>
                </a:solidFill>
                <a:latin typeface="+mn-lt"/>
                <a:ea typeface="+mn-ea"/>
                <a:cs typeface="+mn-cs"/>
              </a:rPr>
              <a:t>– when an operator is trying to do things too quickly or when he/she is tired.   Safety procedures</a:t>
            </a:r>
            <a:r>
              <a:rPr lang="en-GB" sz="1200" kern="1200" baseline="0" dirty="0">
                <a:solidFill>
                  <a:schemeClr val="tx1"/>
                </a:solidFill>
                <a:latin typeface="+mn-lt"/>
                <a:ea typeface="+mn-ea"/>
                <a:cs typeface="+mn-cs"/>
              </a:rPr>
              <a:t> are there to protect them.</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Some further basic rules:</a:t>
            </a:r>
          </a:p>
          <a:p>
            <a:r>
              <a:rPr lang="en-GB" sz="1200" kern="1200" dirty="0">
                <a:solidFill>
                  <a:schemeClr val="tx1"/>
                </a:solidFill>
                <a:latin typeface="+mn-lt"/>
                <a:ea typeface="+mn-ea"/>
                <a:cs typeface="+mn-cs"/>
              </a:rPr>
              <a:t>Machinery should never be started unless all guards are securely in place and operating properly </a:t>
            </a:r>
          </a:p>
          <a:p>
            <a:r>
              <a:rPr lang="en-GB" sz="1200" kern="1200" dirty="0">
                <a:solidFill>
                  <a:schemeClr val="tx1"/>
                </a:solidFill>
                <a:latin typeface="+mn-lt"/>
                <a:ea typeface="+mn-ea"/>
                <a:cs typeface="+mn-cs"/>
              </a:rPr>
              <a:t>No worker should remove, adjust or bypass any guard unless it is a normal part of a safe work procedure </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Re</a:t>
            </a:r>
            <a:r>
              <a:rPr lang="en-GB" sz="1200" b="1" kern="1200" baseline="0" dirty="0">
                <a:solidFill>
                  <a:schemeClr val="tx1"/>
                </a:solidFill>
                <a:latin typeface="+mn-lt"/>
                <a:ea typeface="+mn-ea"/>
                <a:cs typeface="+mn-cs"/>
              </a:rPr>
              <a:t> clothing: </a:t>
            </a:r>
            <a:r>
              <a:rPr lang="en-GB" sz="1200" kern="1200" dirty="0">
                <a:solidFill>
                  <a:schemeClr val="tx1"/>
                </a:solidFill>
                <a:latin typeface="+mn-lt"/>
                <a:ea typeface="+mn-ea"/>
                <a:cs typeface="+mn-cs"/>
              </a:rPr>
              <a:t>Workers using machines should not wear loose clothing or jewellery or leave long hair loose.  </a:t>
            </a:r>
            <a:r>
              <a:rPr lang="en-GB" sz="1200" kern="1200">
                <a:solidFill>
                  <a:schemeClr val="tx1"/>
                </a:solidFill>
                <a:latin typeface="+mn-lt"/>
                <a:ea typeface="+mn-ea"/>
                <a:cs typeface="+mn-cs"/>
              </a:rPr>
              <a:t>Such things can get past a guard and catch in moving parts</a:t>
            </a:r>
          </a:p>
        </p:txBody>
      </p:sp>
      <p:sp>
        <p:nvSpPr>
          <p:cNvPr id="1048831" name="Marcador de número de diapositiva 3"/>
          <p:cNvSpPr>
            <a:spLocks noGrp="1"/>
          </p:cNvSpPr>
          <p:nvPr>
            <p:ph type="sldNum" sz="quarter" idx="10"/>
          </p:nvPr>
        </p:nvSpPr>
        <p:spPr/>
        <p:txBody>
          <a:bodyPr/>
          <a:lstStyle/>
          <a:p>
            <a:fld id="{D0826FEE-2901-4F80-B040-94DEDE5C3ECF}" type="slidenum">
              <a:rPr lang="en-GB" smtClean="0"/>
              <a:t>26</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9" name="Marcador de imagen de diapositiva 1"/>
          <p:cNvSpPr>
            <a:spLocks noGrp="1" noRot="1" noChangeAspect="1"/>
          </p:cNvSpPr>
          <p:nvPr>
            <p:ph type="sldImg"/>
          </p:nvPr>
        </p:nvSpPr>
        <p:spPr/>
      </p:sp>
      <p:sp>
        <p:nvSpPr>
          <p:cNvPr id="1048840" name="Marcador de notas 2"/>
          <p:cNvSpPr>
            <a:spLocks noGrp="1"/>
          </p:cNvSpPr>
          <p:nvPr>
            <p:ph type="body" idx="1"/>
          </p:nvPr>
        </p:nvSpPr>
        <p:spPr/>
        <p:txBody>
          <a:bodyPr/>
          <a:lstStyle/>
          <a:p>
            <a:r>
              <a:rPr lang="en-GB" sz="1200" b="1" kern="1200" dirty="0">
                <a:solidFill>
                  <a:schemeClr val="tx1"/>
                </a:solidFill>
                <a:latin typeface="+mn-lt"/>
                <a:ea typeface="+mn-ea"/>
                <a:cs typeface="+mn-cs"/>
              </a:rPr>
              <a:t>Emphasize danger points </a:t>
            </a:r>
            <a:r>
              <a:rPr lang="en-GB" sz="1200" kern="1200" dirty="0">
                <a:solidFill>
                  <a:schemeClr val="tx1"/>
                </a:solidFill>
                <a:latin typeface="+mn-lt"/>
                <a:ea typeface="+mn-ea"/>
                <a:cs typeface="+mn-cs"/>
              </a:rPr>
              <a:t>– when an operator is trying to do things too quickly or when he/she is tired.   Safety procedures</a:t>
            </a:r>
            <a:r>
              <a:rPr lang="en-GB" sz="1200" kern="1200" baseline="0" dirty="0">
                <a:solidFill>
                  <a:schemeClr val="tx1"/>
                </a:solidFill>
                <a:latin typeface="+mn-lt"/>
                <a:ea typeface="+mn-ea"/>
                <a:cs typeface="+mn-cs"/>
              </a:rPr>
              <a:t> are there to protect them.</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Some further basic rules:</a:t>
            </a:r>
          </a:p>
          <a:p>
            <a:r>
              <a:rPr lang="en-GB" sz="1200" kern="1200" dirty="0">
                <a:solidFill>
                  <a:schemeClr val="tx1"/>
                </a:solidFill>
                <a:latin typeface="+mn-lt"/>
                <a:ea typeface="+mn-ea"/>
                <a:cs typeface="+mn-cs"/>
              </a:rPr>
              <a:t>Machinery should never be started unless all guards are securely in place and operating properly </a:t>
            </a:r>
          </a:p>
          <a:p>
            <a:r>
              <a:rPr lang="en-GB" sz="1200" kern="1200" dirty="0">
                <a:solidFill>
                  <a:schemeClr val="tx1"/>
                </a:solidFill>
                <a:latin typeface="+mn-lt"/>
                <a:ea typeface="+mn-ea"/>
                <a:cs typeface="+mn-cs"/>
              </a:rPr>
              <a:t>No worker should remove, adjust or bypass any guard unless it is a normal part of a safe work procedure </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Re</a:t>
            </a:r>
            <a:r>
              <a:rPr lang="en-GB" sz="1200" b="1" kern="1200" baseline="0" dirty="0">
                <a:solidFill>
                  <a:schemeClr val="tx1"/>
                </a:solidFill>
                <a:latin typeface="+mn-lt"/>
                <a:ea typeface="+mn-ea"/>
                <a:cs typeface="+mn-cs"/>
              </a:rPr>
              <a:t> clothing: </a:t>
            </a:r>
            <a:r>
              <a:rPr lang="en-GB" sz="1200" kern="1200" dirty="0">
                <a:solidFill>
                  <a:schemeClr val="tx1"/>
                </a:solidFill>
                <a:latin typeface="+mn-lt"/>
                <a:ea typeface="+mn-ea"/>
                <a:cs typeface="+mn-cs"/>
              </a:rPr>
              <a:t>Workers using machines should not wear loose clothing or jewellery or leave long hair loose.  </a:t>
            </a:r>
            <a:r>
              <a:rPr lang="en-GB" sz="1200" kern="1200">
                <a:solidFill>
                  <a:schemeClr val="tx1"/>
                </a:solidFill>
                <a:latin typeface="+mn-lt"/>
                <a:ea typeface="+mn-ea"/>
                <a:cs typeface="+mn-cs"/>
              </a:rPr>
              <a:t>Such things can get past a guard and catch in moving parts</a:t>
            </a:r>
          </a:p>
        </p:txBody>
      </p:sp>
      <p:sp>
        <p:nvSpPr>
          <p:cNvPr id="1048841" name="Marcador de número de diapositiva 3"/>
          <p:cNvSpPr>
            <a:spLocks noGrp="1"/>
          </p:cNvSpPr>
          <p:nvPr>
            <p:ph type="sldNum" sz="quarter" idx="10"/>
          </p:nvPr>
        </p:nvSpPr>
        <p:spPr/>
        <p:txBody>
          <a:bodyPr/>
          <a:lstStyle/>
          <a:p>
            <a:fld id="{D0826FEE-2901-4F80-B040-94DEDE5C3ECF}" type="slidenum">
              <a:rPr lang="en-GB" smtClean="0"/>
              <a:t>27</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8" name="Marcador de imagen de diapositiva 1"/>
          <p:cNvSpPr>
            <a:spLocks noGrp="1" noRot="1" noChangeAspect="1"/>
          </p:cNvSpPr>
          <p:nvPr>
            <p:ph type="sldImg"/>
          </p:nvPr>
        </p:nvSpPr>
        <p:spPr/>
      </p:sp>
      <p:sp>
        <p:nvSpPr>
          <p:cNvPr id="1048849"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1048850" name="Marcador de número de diapositiva 3"/>
          <p:cNvSpPr>
            <a:spLocks noGrp="1"/>
          </p:cNvSpPr>
          <p:nvPr>
            <p:ph type="sldNum" sz="quarter" idx="10"/>
          </p:nvPr>
        </p:nvSpPr>
        <p:spPr/>
        <p:txBody>
          <a:bodyPr/>
          <a:lstStyle/>
          <a:p>
            <a:fld id="{D0826FEE-2901-4F80-B040-94DEDE5C3ECF}" type="slidenum">
              <a:rPr lang="en-GB" smtClean="0"/>
              <a:t>28</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8" name="Marcador de imagen de diapositiva 1"/>
          <p:cNvSpPr>
            <a:spLocks noGrp="1" noRot="1" noChangeAspect="1"/>
          </p:cNvSpPr>
          <p:nvPr>
            <p:ph type="sldImg"/>
          </p:nvPr>
        </p:nvSpPr>
        <p:spPr/>
      </p:sp>
      <p:sp>
        <p:nvSpPr>
          <p:cNvPr id="1048859"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Developing and implementing standard operating procedures/safe work procedures (lockout/</a:t>
            </a:r>
            <a:r>
              <a:rPr kumimoji="0" lang="en-US" sz="1200" b="0" i="0" u="none" strike="noStrike" kern="1200" cap="none" spc="0" normalizeH="0" baseline="0" noProof="0" dirty="0" err="1">
                <a:ln>
                  <a:noFill/>
                </a:ln>
                <a:solidFill>
                  <a:prstClr val="black"/>
                </a:solidFill>
                <a:effectLst/>
                <a:uLnTx/>
                <a:uFillTx/>
                <a:latin typeface="+mn-lt"/>
                <a:ea typeface="+mn-ea"/>
                <a:cs typeface="+mn-cs"/>
              </a:rPr>
              <a:t>tagout</a:t>
            </a:r>
            <a:r>
              <a:rPr kumimoji="0" lang="en-US" sz="1200" b="0" i="0" u="none" strike="noStrike" kern="1200" cap="none" spc="0" normalizeH="0" baseline="0" noProof="0" dirty="0">
                <a:ln>
                  <a:noFill/>
                </a:ln>
                <a:solidFill>
                  <a:prstClr val="black"/>
                </a:solidFill>
                <a:effectLst/>
                <a:uLnTx/>
                <a:uFillTx/>
                <a:latin typeface="+mn-lt"/>
                <a:ea typeface="+mn-ea"/>
                <a:cs typeface="+mn-cs"/>
              </a:rPr>
              <a:t>, restricting access to dangerous areas, Permit to work - requiring prior approvals for dangerous operations, etc.).</a:t>
            </a:r>
          </a:p>
          <a:p>
            <a:pPr marL="0" marR="0" lvl="0" indent="0" algn="l" defTabSz="914400" rtl="0" eaLnBrk="0" fontAlgn="base" latinLnBrk="0" hangingPunct="0">
              <a:lnSpc>
                <a:spcPct val="100000"/>
              </a:lnSpc>
              <a:spcBef>
                <a:spcPct val="30000"/>
              </a:spcBef>
              <a:spcAft>
                <a:spcPct val="0"/>
              </a:spcAft>
              <a:buClrTx/>
              <a:buSzTx/>
              <a:buFontTx/>
              <a:buNone/>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Supervision of the use of all control measures</a:t>
            </a:r>
            <a:endParaRPr lang="en-GB" dirty="0"/>
          </a:p>
        </p:txBody>
      </p:sp>
      <p:sp>
        <p:nvSpPr>
          <p:cNvPr id="1048860" name="Marcador de número de diapositiva 3"/>
          <p:cNvSpPr>
            <a:spLocks noGrp="1"/>
          </p:cNvSpPr>
          <p:nvPr>
            <p:ph type="sldNum" sz="quarter" idx="10"/>
          </p:nvPr>
        </p:nvSpPr>
        <p:spPr/>
        <p:txBody>
          <a:bodyPr/>
          <a:lstStyle/>
          <a:p>
            <a:fld id="{D0826FEE-2901-4F80-B040-94DEDE5C3ECF}" type="slidenum">
              <a:rPr lang="en-GB" smtClean="0"/>
              <a:t>29</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7" name="Marcador de imagen de diapositiva 1"/>
          <p:cNvSpPr>
            <a:spLocks noGrp="1" noRot="1" noChangeAspect="1"/>
          </p:cNvSpPr>
          <p:nvPr>
            <p:ph type="sldImg"/>
          </p:nvPr>
        </p:nvSpPr>
        <p:spPr/>
      </p:sp>
      <p:sp>
        <p:nvSpPr>
          <p:cNvPr id="1048868"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Developing and implementing standard operating procedures/safe work procedures (lockout/</a:t>
            </a:r>
            <a:r>
              <a:rPr kumimoji="0" lang="en-US" sz="1200" b="0" i="0" u="none" strike="noStrike" kern="1200" cap="none" spc="0" normalizeH="0" baseline="0" noProof="0" dirty="0" err="1">
                <a:ln>
                  <a:noFill/>
                </a:ln>
                <a:solidFill>
                  <a:prstClr val="black"/>
                </a:solidFill>
                <a:effectLst/>
                <a:uLnTx/>
                <a:uFillTx/>
                <a:latin typeface="+mn-lt"/>
                <a:ea typeface="+mn-ea"/>
                <a:cs typeface="+mn-cs"/>
              </a:rPr>
              <a:t>tagout</a:t>
            </a:r>
            <a:r>
              <a:rPr kumimoji="0" lang="en-US" sz="1200" b="0" i="0" u="none" strike="noStrike" kern="1200" cap="none" spc="0" normalizeH="0" baseline="0" noProof="0" dirty="0">
                <a:ln>
                  <a:noFill/>
                </a:ln>
                <a:solidFill>
                  <a:prstClr val="black"/>
                </a:solidFill>
                <a:effectLst/>
                <a:uLnTx/>
                <a:uFillTx/>
                <a:latin typeface="+mn-lt"/>
                <a:ea typeface="+mn-ea"/>
                <a:cs typeface="+mn-cs"/>
              </a:rPr>
              <a:t>, restricting access to dangerous areas, Permit to work - requiring prior approvals for dangerous operations, etc.).</a:t>
            </a:r>
          </a:p>
          <a:p>
            <a:pPr marL="0" marR="0" lvl="0" indent="0" algn="l" defTabSz="914400" rtl="0" eaLnBrk="0" fontAlgn="base" latinLnBrk="0" hangingPunct="0">
              <a:lnSpc>
                <a:spcPct val="100000"/>
              </a:lnSpc>
              <a:spcBef>
                <a:spcPct val="30000"/>
              </a:spcBef>
              <a:spcAft>
                <a:spcPct val="0"/>
              </a:spcAft>
              <a:buClrTx/>
              <a:buSzTx/>
              <a:buFontTx/>
              <a:buNone/>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Supervision of the use of all control measures</a:t>
            </a:r>
            <a:endParaRPr lang="en-GB" dirty="0"/>
          </a:p>
        </p:txBody>
      </p:sp>
      <p:sp>
        <p:nvSpPr>
          <p:cNvPr id="1048869" name="Marcador de número de diapositiva 3"/>
          <p:cNvSpPr>
            <a:spLocks noGrp="1"/>
          </p:cNvSpPr>
          <p:nvPr>
            <p:ph type="sldNum" sz="quarter" idx="10"/>
          </p:nvPr>
        </p:nvSpPr>
        <p:spPr/>
        <p:txBody>
          <a:bodyPr/>
          <a:lstStyle/>
          <a:p>
            <a:fld id="{D0826FEE-2901-4F80-B040-94DEDE5C3ECF}" type="slidenum">
              <a:rPr lang="en-GB" smtClean="0"/>
              <a:t>30</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6" name="Marcador de imagen de diapositiva 1"/>
          <p:cNvSpPr>
            <a:spLocks noGrp="1" noRot="1" noChangeAspect="1"/>
          </p:cNvSpPr>
          <p:nvPr>
            <p:ph type="sldImg"/>
          </p:nvPr>
        </p:nvSpPr>
        <p:spPr/>
      </p:sp>
      <p:sp>
        <p:nvSpPr>
          <p:cNvPr id="1048877"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Developing and implementing standard operating procedures/safe work procedures (lockout/</a:t>
            </a:r>
            <a:r>
              <a:rPr kumimoji="0" lang="en-US" sz="1200" b="0" i="0" u="none" strike="noStrike" kern="1200" cap="none" spc="0" normalizeH="0" baseline="0" noProof="0" dirty="0" err="1">
                <a:ln>
                  <a:noFill/>
                </a:ln>
                <a:solidFill>
                  <a:prstClr val="black"/>
                </a:solidFill>
                <a:effectLst/>
                <a:uLnTx/>
                <a:uFillTx/>
                <a:latin typeface="+mn-lt"/>
                <a:ea typeface="+mn-ea"/>
                <a:cs typeface="+mn-cs"/>
              </a:rPr>
              <a:t>tagout</a:t>
            </a:r>
            <a:r>
              <a:rPr kumimoji="0" lang="en-US" sz="1200" b="0" i="0" u="none" strike="noStrike" kern="1200" cap="none" spc="0" normalizeH="0" baseline="0" noProof="0" dirty="0">
                <a:ln>
                  <a:noFill/>
                </a:ln>
                <a:solidFill>
                  <a:prstClr val="black"/>
                </a:solidFill>
                <a:effectLst/>
                <a:uLnTx/>
                <a:uFillTx/>
                <a:latin typeface="+mn-lt"/>
                <a:ea typeface="+mn-ea"/>
                <a:cs typeface="+mn-cs"/>
              </a:rPr>
              <a:t>, restricting access to dangerous areas, Permit to work - requiring prior approvals for dangerous operations, etc.).</a:t>
            </a:r>
          </a:p>
          <a:p>
            <a:pPr marL="0" marR="0" lvl="0" indent="0" algn="l" defTabSz="914400" rtl="0" eaLnBrk="0" fontAlgn="base" latinLnBrk="0" hangingPunct="0">
              <a:lnSpc>
                <a:spcPct val="100000"/>
              </a:lnSpc>
              <a:spcBef>
                <a:spcPct val="30000"/>
              </a:spcBef>
              <a:spcAft>
                <a:spcPct val="0"/>
              </a:spcAft>
              <a:buClrTx/>
              <a:buSzTx/>
              <a:buFontTx/>
              <a:buNone/>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kumimoji="0" lang="en-US" sz="1200" b="0" i="0" u="none" strike="noStrike" kern="1200" cap="none" spc="0" normalizeH="0" baseline="0" noProof="0" dirty="0">
                <a:ln>
                  <a:noFill/>
                </a:ln>
                <a:solidFill>
                  <a:prstClr val="black"/>
                </a:solidFill>
                <a:effectLst/>
                <a:uLnTx/>
                <a:uFillTx/>
                <a:latin typeface="+mn-lt"/>
                <a:ea typeface="+mn-ea"/>
                <a:cs typeface="+mn-cs"/>
              </a:rPr>
              <a:t>Supervision of the use of all control measures</a:t>
            </a:r>
            <a:endParaRPr lang="en-GB" dirty="0"/>
          </a:p>
        </p:txBody>
      </p:sp>
      <p:sp>
        <p:nvSpPr>
          <p:cNvPr id="1048878" name="Marcador de número de diapositiva 3"/>
          <p:cNvSpPr>
            <a:spLocks noGrp="1"/>
          </p:cNvSpPr>
          <p:nvPr>
            <p:ph type="sldNum" sz="quarter" idx="10"/>
          </p:nvPr>
        </p:nvSpPr>
        <p:spPr/>
        <p:txBody>
          <a:bodyPr/>
          <a:lstStyle/>
          <a:p>
            <a:fld id="{D0826FEE-2901-4F80-B040-94DEDE5C3ECF}" type="slidenum">
              <a:rPr lang="en-GB" smtClean="0"/>
              <a:t>31</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4" name="Marcador de imagen de diapositiva 1"/>
          <p:cNvSpPr>
            <a:spLocks noGrp="1" noRot="1" noChangeAspect="1"/>
          </p:cNvSpPr>
          <p:nvPr>
            <p:ph type="sldImg"/>
          </p:nvPr>
        </p:nvSpPr>
        <p:spPr/>
      </p:sp>
      <p:sp>
        <p:nvSpPr>
          <p:cNvPr id="1048885"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GB" dirty="0"/>
          </a:p>
        </p:txBody>
      </p:sp>
      <p:sp>
        <p:nvSpPr>
          <p:cNvPr id="1048886" name="Marcador de número de diapositiva 3"/>
          <p:cNvSpPr>
            <a:spLocks noGrp="1"/>
          </p:cNvSpPr>
          <p:nvPr>
            <p:ph type="sldNum" sz="quarter" idx="10"/>
          </p:nvPr>
        </p:nvSpPr>
        <p:spPr/>
        <p:txBody>
          <a:bodyPr/>
          <a:lstStyle/>
          <a:p>
            <a:fld id="{D0826FEE-2901-4F80-B040-94DEDE5C3ECF}" type="slidenum">
              <a:rPr lang="en-GB" smtClean="0"/>
              <a:t>32</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33</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34</a:t>
            </a:fld>
            <a:endParaRPr lang="en-GB"/>
          </a:p>
        </p:txBody>
      </p:sp>
    </p:spTree>
    <p:extLst>
      <p:ext uri="{BB962C8B-B14F-4D97-AF65-F5344CB8AC3E}">
        <p14:creationId xmlns:p14="http://schemas.microsoft.com/office/powerpoint/2010/main" val="3642515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35</a:t>
            </a:fld>
            <a:endParaRPr lang="en-GB"/>
          </a:p>
        </p:txBody>
      </p:sp>
    </p:spTree>
    <p:extLst>
      <p:ext uri="{BB962C8B-B14F-4D97-AF65-F5344CB8AC3E}">
        <p14:creationId xmlns:p14="http://schemas.microsoft.com/office/powerpoint/2010/main" val="1577275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36</a:t>
            </a:fld>
            <a:endParaRPr lang="en-GB"/>
          </a:p>
        </p:txBody>
      </p:sp>
    </p:spTree>
    <p:extLst>
      <p:ext uri="{BB962C8B-B14F-4D97-AF65-F5344CB8AC3E}">
        <p14:creationId xmlns:p14="http://schemas.microsoft.com/office/powerpoint/2010/main" val="2996353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37</a:t>
            </a:fld>
            <a:endParaRPr lang="en-GB"/>
          </a:p>
        </p:txBody>
      </p:sp>
    </p:spTree>
    <p:extLst>
      <p:ext uri="{BB962C8B-B14F-4D97-AF65-F5344CB8AC3E}">
        <p14:creationId xmlns:p14="http://schemas.microsoft.com/office/powerpoint/2010/main" val="2330002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9" name="Marcador de imagen de diapositiva 1"/>
          <p:cNvSpPr>
            <a:spLocks noGrp="1" noRot="1" noChangeAspect="1"/>
          </p:cNvSpPr>
          <p:nvPr>
            <p:ph type="sldImg"/>
          </p:nvPr>
        </p:nvSpPr>
        <p:spPr/>
      </p:sp>
      <p:sp>
        <p:nvSpPr>
          <p:cNvPr id="1048940" name="Marcador de notas 2"/>
          <p:cNvSpPr>
            <a:spLocks noGrp="1"/>
          </p:cNvSpPr>
          <p:nvPr>
            <p:ph type="body" idx="1"/>
          </p:nvPr>
        </p:nvSpPr>
        <p:spPr/>
        <p:txBody>
          <a:bodyPr/>
          <a:lstStyle/>
          <a:p>
            <a:r>
              <a:rPr lang="en-GB" noProof="0" dirty="0"/>
              <a:t>Employers must provide</a:t>
            </a:r>
            <a:r>
              <a:rPr lang="en-GB" baseline="0" noProof="0" dirty="0"/>
              <a:t> training to workers about safety signs present at the enterprise. Visitors need also to be instructed to follow safety signs</a:t>
            </a:r>
          </a:p>
        </p:txBody>
      </p:sp>
      <p:sp>
        <p:nvSpPr>
          <p:cNvPr id="1048941" name="Marcador de número de diapositiva 3"/>
          <p:cNvSpPr>
            <a:spLocks noGrp="1"/>
          </p:cNvSpPr>
          <p:nvPr>
            <p:ph type="sldNum" sz="quarter" idx="10"/>
          </p:nvPr>
        </p:nvSpPr>
        <p:spPr/>
        <p:txBody>
          <a:bodyPr/>
          <a:lstStyle/>
          <a:p>
            <a:fld id="{D0826FEE-2901-4F80-B040-94DEDE5C3ECF}" type="slidenum">
              <a:rPr lang="en-GB" smtClean="0"/>
              <a:t>38</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9" name="Marcador de imagen de diapositiva 1"/>
          <p:cNvSpPr>
            <a:spLocks noGrp="1" noRot="1" noChangeAspect="1"/>
          </p:cNvSpPr>
          <p:nvPr>
            <p:ph type="sldImg"/>
          </p:nvPr>
        </p:nvSpPr>
        <p:spPr/>
      </p:sp>
      <p:sp>
        <p:nvSpPr>
          <p:cNvPr id="1048940" name="Marcador de notas 2"/>
          <p:cNvSpPr>
            <a:spLocks noGrp="1"/>
          </p:cNvSpPr>
          <p:nvPr>
            <p:ph type="body" idx="1"/>
          </p:nvPr>
        </p:nvSpPr>
        <p:spPr/>
        <p:txBody>
          <a:bodyPr/>
          <a:lstStyle/>
          <a:p>
            <a:r>
              <a:rPr lang="en-GB" noProof="0" dirty="0"/>
              <a:t>Employers must provide</a:t>
            </a:r>
            <a:r>
              <a:rPr lang="en-GB" baseline="0" noProof="0" dirty="0"/>
              <a:t> training to workers about safety signs present at the enterprise. Visitors need also to be instructed to follow safety signs</a:t>
            </a:r>
          </a:p>
        </p:txBody>
      </p:sp>
      <p:sp>
        <p:nvSpPr>
          <p:cNvPr id="1048941" name="Marcador de número de diapositiva 3"/>
          <p:cNvSpPr>
            <a:spLocks noGrp="1"/>
          </p:cNvSpPr>
          <p:nvPr>
            <p:ph type="sldNum" sz="quarter" idx="10"/>
          </p:nvPr>
        </p:nvSpPr>
        <p:spPr/>
        <p:txBody>
          <a:bodyPr/>
          <a:lstStyle/>
          <a:p>
            <a:fld id="{D0826FEE-2901-4F80-B040-94DEDE5C3ECF}" type="slidenum">
              <a:rPr lang="en-GB" smtClean="0"/>
              <a:t>39</a:t>
            </a:fld>
            <a:endParaRPr lang="en-GB"/>
          </a:p>
        </p:txBody>
      </p:sp>
    </p:spTree>
    <p:extLst>
      <p:ext uri="{BB962C8B-B14F-4D97-AF65-F5344CB8AC3E}">
        <p14:creationId xmlns:p14="http://schemas.microsoft.com/office/powerpoint/2010/main" val="42506838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40</a:t>
            </a:fld>
            <a:endParaRPr lang="en-GB"/>
          </a:p>
        </p:txBody>
      </p:sp>
    </p:spTree>
    <p:extLst>
      <p:ext uri="{BB962C8B-B14F-4D97-AF65-F5344CB8AC3E}">
        <p14:creationId xmlns:p14="http://schemas.microsoft.com/office/powerpoint/2010/main" val="20735186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41</a:t>
            </a:fld>
            <a:endParaRPr lang="en-GB"/>
          </a:p>
        </p:txBody>
      </p:sp>
    </p:spTree>
    <p:extLst>
      <p:ext uri="{BB962C8B-B14F-4D97-AF65-F5344CB8AC3E}">
        <p14:creationId xmlns:p14="http://schemas.microsoft.com/office/powerpoint/2010/main" val="1833371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42</a:t>
            </a:fld>
            <a:endParaRPr lang="en-GB"/>
          </a:p>
        </p:txBody>
      </p:sp>
    </p:spTree>
    <p:extLst>
      <p:ext uri="{BB962C8B-B14F-4D97-AF65-F5344CB8AC3E}">
        <p14:creationId xmlns:p14="http://schemas.microsoft.com/office/powerpoint/2010/main" val="3467582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5" name="Marcador de imagen de diapositiva 1"/>
          <p:cNvSpPr>
            <a:spLocks noGrp="1" noRot="1" noChangeAspect="1"/>
          </p:cNvSpPr>
          <p:nvPr>
            <p:ph type="sldImg"/>
          </p:nvPr>
        </p:nvSpPr>
        <p:spPr/>
      </p:sp>
      <p:sp>
        <p:nvSpPr>
          <p:cNvPr id="1048966"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sz="1200" dirty="0"/>
              <a:t>When none of the above approaches is feasible, or when the degree of safety achieved is considered inadequate PPE is used </a:t>
            </a:r>
            <a:endParaRPr lang="en-GB" dirty="0"/>
          </a:p>
          <a:p>
            <a:endParaRPr lang="en-GB" dirty="0"/>
          </a:p>
          <a:p>
            <a:r>
              <a:rPr lang="en-GB" dirty="0"/>
              <a:t>It is very important to provide the “take-home message” that PPE should be considered as a last resource, as it is the least effective among all control measures</a:t>
            </a:r>
          </a:p>
        </p:txBody>
      </p:sp>
      <p:sp>
        <p:nvSpPr>
          <p:cNvPr id="1048967" name="Marcador de número de diapositiva 3"/>
          <p:cNvSpPr>
            <a:spLocks noGrp="1"/>
          </p:cNvSpPr>
          <p:nvPr>
            <p:ph type="sldNum" sz="quarter" idx="10"/>
          </p:nvPr>
        </p:nvSpPr>
        <p:spPr/>
        <p:txBody>
          <a:bodyPr/>
          <a:lstStyle/>
          <a:p>
            <a:fld id="{D0826FEE-2901-4F80-B040-94DEDE5C3ECF}" type="slidenum">
              <a:rPr lang="en-GB" smtClean="0"/>
              <a:t>43</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44</a:t>
            </a:fld>
            <a:endParaRPr lang="en-GB"/>
          </a:p>
        </p:txBody>
      </p:sp>
    </p:spTree>
    <p:extLst>
      <p:ext uri="{BB962C8B-B14F-4D97-AF65-F5344CB8AC3E}">
        <p14:creationId xmlns:p14="http://schemas.microsoft.com/office/powerpoint/2010/main" val="1450568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45</a:t>
            </a:fld>
            <a:endParaRPr lang="en-GB"/>
          </a:p>
        </p:txBody>
      </p:sp>
    </p:spTree>
    <p:extLst>
      <p:ext uri="{BB962C8B-B14F-4D97-AF65-F5344CB8AC3E}">
        <p14:creationId xmlns:p14="http://schemas.microsoft.com/office/powerpoint/2010/main" val="25767077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3" name="Marcador de imagen de diapositiva 1"/>
          <p:cNvSpPr>
            <a:spLocks noGrp="1" noRot="1" noChangeAspect="1"/>
          </p:cNvSpPr>
          <p:nvPr>
            <p:ph type="sldImg"/>
          </p:nvPr>
        </p:nvSpPr>
        <p:spPr/>
      </p:sp>
      <p:sp>
        <p:nvSpPr>
          <p:cNvPr id="1048894"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1048895" name="Marcador de número de diapositiva 3"/>
          <p:cNvSpPr>
            <a:spLocks noGrp="1"/>
          </p:cNvSpPr>
          <p:nvPr>
            <p:ph type="sldNum" sz="quarter" idx="10"/>
          </p:nvPr>
        </p:nvSpPr>
        <p:spPr/>
        <p:txBody>
          <a:bodyPr/>
          <a:lstStyle/>
          <a:p>
            <a:fld id="{D0826FEE-2901-4F80-B040-94DEDE5C3ECF}" type="slidenum">
              <a:rPr lang="en-GB" smtClean="0"/>
              <a:t>46</a:t>
            </a:fld>
            <a:endParaRPr lang="en-GB"/>
          </a:p>
        </p:txBody>
      </p:sp>
    </p:spTree>
    <p:extLst>
      <p:ext uri="{BB962C8B-B14F-4D97-AF65-F5344CB8AC3E}">
        <p14:creationId xmlns:p14="http://schemas.microsoft.com/office/powerpoint/2010/main" val="3563615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5" name="Marcador de imagen de diapositiva 1"/>
          <p:cNvSpPr>
            <a:spLocks noGrp="1" noRot="1" noChangeAspect="1"/>
          </p:cNvSpPr>
          <p:nvPr>
            <p:ph type="sldImg"/>
          </p:nvPr>
        </p:nvSpPr>
        <p:spPr/>
      </p:sp>
      <p:sp>
        <p:nvSpPr>
          <p:cNvPr id="1049006" name="Marcador de notas 2"/>
          <p:cNvSpPr>
            <a:spLocks noGrp="1"/>
          </p:cNvSpPr>
          <p:nvPr>
            <p:ph type="body" idx="1"/>
          </p:nvPr>
        </p:nvSpPr>
        <p:spPr/>
        <p:txBody>
          <a:bodyPr/>
          <a:lstStyle/>
          <a:p>
            <a:r>
              <a:rPr lang="en-US" dirty="0"/>
              <a:t>One of the gloves in the box on the right as the others are not waterproof! Left do look partially waterproof but have a cloth back and cuffs which would absorb chemicals and lead to ill health on the back of the hand and wrists. Central gloves provide protection for the hands from abrasive/sharp materials.</a:t>
            </a:r>
            <a:endParaRPr lang="en-GB" dirty="0"/>
          </a:p>
        </p:txBody>
      </p:sp>
      <p:sp>
        <p:nvSpPr>
          <p:cNvPr id="1049007" name="Marcador de número de diapositiva 3"/>
          <p:cNvSpPr>
            <a:spLocks noGrp="1"/>
          </p:cNvSpPr>
          <p:nvPr>
            <p:ph type="sldNum" sz="quarter" idx="10"/>
          </p:nvPr>
        </p:nvSpPr>
        <p:spPr/>
        <p:txBody>
          <a:bodyPr/>
          <a:lstStyle/>
          <a:p>
            <a:fld id="{D0826FEE-2901-4F80-B040-94DEDE5C3ECF}" type="slidenum">
              <a:rPr lang="en-GB" smtClean="0"/>
              <a:t>48</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4" name="Marcador de imagen de diapositiva 1"/>
          <p:cNvSpPr>
            <a:spLocks noGrp="1" noRot="1" noChangeAspect="1"/>
          </p:cNvSpPr>
          <p:nvPr>
            <p:ph type="sldImg"/>
          </p:nvPr>
        </p:nvSpPr>
        <p:spPr/>
      </p:sp>
      <p:sp>
        <p:nvSpPr>
          <p:cNvPr id="1049015" name="Marcador de notas 2"/>
          <p:cNvSpPr>
            <a:spLocks noGrp="1"/>
          </p:cNvSpPr>
          <p:nvPr>
            <p:ph type="body" idx="1"/>
          </p:nvPr>
        </p:nvSpPr>
        <p:spPr/>
        <p:txBody>
          <a:bodyPr/>
          <a:lstStyle/>
          <a:p>
            <a:endParaRPr lang="en-GB" dirty="0"/>
          </a:p>
        </p:txBody>
      </p:sp>
      <p:sp>
        <p:nvSpPr>
          <p:cNvPr id="1049016" name="Marcador de número de diapositiva 3"/>
          <p:cNvSpPr>
            <a:spLocks noGrp="1"/>
          </p:cNvSpPr>
          <p:nvPr>
            <p:ph type="sldNum" sz="quarter" idx="10"/>
          </p:nvPr>
        </p:nvSpPr>
        <p:spPr/>
        <p:txBody>
          <a:bodyPr/>
          <a:lstStyle/>
          <a:p>
            <a:fld id="{D0826FEE-2901-4F80-B040-94DEDE5C3ECF}" type="slidenum">
              <a:rPr lang="en-GB" smtClean="0"/>
              <a:t>49</a:t>
            </a:fld>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3" name="Marcador de imagen de diapositiva 1"/>
          <p:cNvSpPr>
            <a:spLocks noGrp="1" noRot="1" noChangeAspect="1"/>
          </p:cNvSpPr>
          <p:nvPr>
            <p:ph type="sldImg"/>
          </p:nvPr>
        </p:nvSpPr>
        <p:spPr/>
      </p:sp>
      <p:sp>
        <p:nvSpPr>
          <p:cNvPr id="1049024" name="Marcador de notas 2"/>
          <p:cNvSpPr>
            <a:spLocks noGrp="1"/>
          </p:cNvSpPr>
          <p:nvPr>
            <p:ph type="body" idx="1"/>
          </p:nvPr>
        </p:nvSpPr>
        <p:spPr/>
        <p:txBody>
          <a:bodyPr/>
          <a:lstStyle/>
          <a:p>
            <a:r>
              <a:rPr lang="en-GB" dirty="0"/>
              <a:t>Activate the video to show the working</a:t>
            </a:r>
            <a:r>
              <a:rPr lang="en-GB" baseline="0" dirty="0"/>
              <a:t> task, ensure volume is turned on to hear the noise. Do not advance to next slide until participants have identified the hazards present.</a:t>
            </a:r>
            <a:endParaRPr lang="en-GB" dirty="0"/>
          </a:p>
        </p:txBody>
      </p:sp>
      <p:sp>
        <p:nvSpPr>
          <p:cNvPr id="1049025" name="Marcador de número de diapositiva 3"/>
          <p:cNvSpPr>
            <a:spLocks noGrp="1"/>
          </p:cNvSpPr>
          <p:nvPr>
            <p:ph type="sldNum" sz="quarter" idx="10"/>
          </p:nvPr>
        </p:nvSpPr>
        <p:spPr/>
        <p:txBody>
          <a:bodyPr/>
          <a:lstStyle/>
          <a:p>
            <a:fld id="{D0826FEE-2901-4F80-B040-94DEDE5C3ECF}" type="slidenum">
              <a:rPr lang="en-GB" smtClean="0"/>
              <a:t>50</a:t>
            </a:fld>
            <a:endParaRPr lang="en-GB"/>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2" name="Marcador de imagen de diapositiva 1"/>
          <p:cNvSpPr>
            <a:spLocks noGrp="1" noRot="1" noChangeAspect="1"/>
          </p:cNvSpPr>
          <p:nvPr>
            <p:ph type="sldImg"/>
          </p:nvPr>
        </p:nvSpPr>
        <p:spPr/>
      </p:sp>
      <p:sp>
        <p:nvSpPr>
          <p:cNvPr id="1049033" name="Marcador de notas 2"/>
          <p:cNvSpPr>
            <a:spLocks noGrp="1"/>
          </p:cNvSpPr>
          <p:nvPr>
            <p:ph type="body" idx="1"/>
          </p:nvPr>
        </p:nvSpPr>
        <p:spPr/>
        <p:txBody>
          <a:bodyPr/>
          <a:lstStyle/>
          <a:p>
            <a:r>
              <a:rPr lang="en-GB" dirty="0"/>
              <a:t>Stimulate participants to find out as many hazards</a:t>
            </a:r>
            <a:r>
              <a:rPr lang="en-GB" baseline="0" dirty="0"/>
              <a:t> as possible.</a:t>
            </a:r>
            <a:endParaRPr lang="en-GB" dirty="0"/>
          </a:p>
        </p:txBody>
      </p:sp>
      <p:sp>
        <p:nvSpPr>
          <p:cNvPr id="1049034" name="Marcador de número de diapositiva 3"/>
          <p:cNvSpPr>
            <a:spLocks noGrp="1"/>
          </p:cNvSpPr>
          <p:nvPr>
            <p:ph type="sldNum" sz="quarter" idx="10"/>
          </p:nvPr>
        </p:nvSpPr>
        <p:spPr/>
        <p:txBody>
          <a:bodyPr/>
          <a:lstStyle/>
          <a:p>
            <a:fld id="{D0826FEE-2901-4F80-B040-94DEDE5C3ECF}" type="slidenum">
              <a:rPr lang="en-GB" smtClean="0"/>
              <a:t>51</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0" name="Marcador de imagen de diapositiva 1"/>
          <p:cNvSpPr>
            <a:spLocks noGrp="1" noRot="1" noChangeAspect="1"/>
          </p:cNvSpPr>
          <p:nvPr>
            <p:ph type="sldImg"/>
          </p:nvPr>
        </p:nvSpPr>
        <p:spPr/>
      </p:sp>
      <p:sp>
        <p:nvSpPr>
          <p:cNvPr id="1049041" name="Marcador de notas 2"/>
          <p:cNvSpPr>
            <a:spLocks noGrp="1"/>
          </p:cNvSpPr>
          <p:nvPr>
            <p:ph type="body" idx="1"/>
          </p:nvPr>
        </p:nvSpPr>
        <p:spPr/>
        <p:txBody>
          <a:bodyPr/>
          <a:lstStyle/>
          <a:p>
            <a:endParaRPr lang="en-GB" dirty="0"/>
          </a:p>
        </p:txBody>
      </p:sp>
      <p:sp>
        <p:nvSpPr>
          <p:cNvPr id="1049042" name="Marcador de número de diapositiva 3"/>
          <p:cNvSpPr>
            <a:spLocks noGrp="1"/>
          </p:cNvSpPr>
          <p:nvPr>
            <p:ph type="sldNum" sz="quarter" idx="10"/>
          </p:nvPr>
        </p:nvSpPr>
        <p:spPr/>
        <p:txBody>
          <a:bodyPr/>
          <a:lstStyle/>
          <a:p>
            <a:fld id="{D0826FEE-2901-4F80-B040-94DEDE5C3ECF}" type="slidenum">
              <a:rPr lang="en-GB" smtClean="0"/>
              <a:t>52</a:t>
            </a:fld>
            <a:endParaRPr lang="en-GB"/>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8" name="Marcador de imagen de diapositiva 1"/>
          <p:cNvSpPr>
            <a:spLocks noGrp="1" noRot="1" noChangeAspect="1"/>
          </p:cNvSpPr>
          <p:nvPr>
            <p:ph type="sldImg"/>
          </p:nvPr>
        </p:nvSpPr>
        <p:spPr/>
      </p:sp>
      <p:sp>
        <p:nvSpPr>
          <p:cNvPr id="1049049" name="Marcador de notas 2"/>
          <p:cNvSpPr>
            <a:spLocks noGrp="1"/>
          </p:cNvSpPr>
          <p:nvPr>
            <p:ph type="body" idx="1"/>
          </p:nvPr>
        </p:nvSpPr>
        <p:spPr/>
        <p:txBody>
          <a:bodyPr/>
          <a:lstStyle/>
          <a:p>
            <a:endParaRPr lang="en-GB" dirty="0"/>
          </a:p>
        </p:txBody>
      </p:sp>
      <p:sp>
        <p:nvSpPr>
          <p:cNvPr id="1049050" name="Marcador de número de diapositiva 3"/>
          <p:cNvSpPr>
            <a:spLocks noGrp="1"/>
          </p:cNvSpPr>
          <p:nvPr>
            <p:ph type="sldNum" sz="quarter" idx="10"/>
          </p:nvPr>
        </p:nvSpPr>
        <p:spPr/>
        <p:txBody>
          <a:bodyPr/>
          <a:lstStyle/>
          <a:p>
            <a:fld id="{D0826FEE-2901-4F80-B040-94DEDE5C3ECF}" type="slidenum">
              <a:rPr lang="en-GB" smtClean="0"/>
              <a:t>53</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57" name="Marcador de imagen de diapositiva 1"/>
          <p:cNvSpPr>
            <a:spLocks noGrp="1" noRot="1" noChangeAspect="1"/>
          </p:cNvSpPr>
          <p:nvPr>
            <p:ph type="sldImg"/>
          </p:nvPr>
        </p:nvSpPr>
        <p:spPr/>
      </p:sp>
      <p:sp>
        <p:nvSpPr>
          <p:cNvPr id="1049058" name="Marcador de notas 2"/>
          <p:cNvSpPr>
            <a:spLocks noGrp="1"/>
          </p:cNvSpPr>
          <p:nvPr>
            <p:ph type="body" idx="1"/>
          </p:nvPr>
        </p:nvSpPr>
        <p:spPr/>
        <p:txBody>
          <a:bodyPr/>
          <a:lstStyle/>
          <a:p>
            <a:endParaRPr lang="en-GB" dirty="0"/>
          </a:p>
        </p:txBody>
      </p:sp>
      <p:sp>
        <p:nvSpPr>
          <p:cNvPr id="1049059" name="Marcador de número de diapositiva 3"/>
          <p:cNvSpPr>
            <a:spLocks noGrp="1"/>
          </p:cNvSpPr>
          <p:nvPr>
            <p:ph type="sldNum" sz="quarter" idx="10"/>
          </p:nvPr>
        </p:nvSpPr>
        <p:spPr/>
        <p:txBody>
          <a:bodyPr/>
          <a:lstStyle/>
          <a:p>
            <a:fld id="{D0826FEE-2901-4F80-B040-94DEDE5C3ECF}" type="slidenum">
              <a:rPr lang="en-GB" smtClean="0"/>
              <a:t>54</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6" name="Marcador de imagen de diapositiva 1"/>
          <p:cNvSpPr>
            <a:spLocks noGrp="1" noRot="1" noChangeAspect="1"/>
          </p:cNvSpPr>
          <p:nvPr>
            <p:ph type="sldImg"/>
          </p:nvPr>
        </p:nvSpPr>
        <p:spPr/>
      </p:sp>
      <p:sp>
        <p:nvSpPr>
          <p:cNvPr id="1049067" name="Marcador de notas 2"/>
          <p:cNvSpPr>
            <a:spLocks noGrp="1"/>
          </p:cNvSpPr>
          <p:nvPr>
            <p:ph type="body" idx="1"/>
          </p:nvPr>
        </p:nvSpPr>
        <p:spPr/>
        <p:txBody>
          <a:bodyPr/>
          <a:lstStyle/>
          <a:p>
            <a:endParaRPr lang="en-GB" dirty="0"/>
          </a:p>
        </p:txBody>
      </p:sp>
      <p:sp>
        <p:nvSpPr>
          <p:cNvPr id="1049068" name="Marcador de número de diapositiva 3"/>
          <p:cNvSpPr>
            <a:spLocks noGrp="1"/>
          </p:cNvSpPr>
          <p:nvPr>
            <p:ph type="sldNum" sz="quarter" idx="10"/>
          </p:nvPr>
        </p:nvSpPr>
        <p:spPr/>
        <p:txBody>
          <a:bodyPr/>
          <a:lstStyle/>
          <a:p>
            <a:fld id="{D0826FEE-2901-4F80-B040-94DEDE5C3ECF}" type="slidenum">
              <a:rPr lang="en-GB" smtClean="0"/>
              <a:t>55</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74" name="Marcador de imagen de diapositiva 1"/>
          <p:cNvSpPr>
            <a:spLocks noGrp="1" noRot="1" noChangeAspect="1"/>
          </p:cNvSpPr>
          <p:nvPr>
            <p:ph type="sldImg"/>
          </p:nvPr>
        </p:nvSpPr>
        <p:spPr/>
      </p:sp>
      <p:sp>
        <p:nvSpPr>
          <p:cNvPr id="1049075" name="Marcador de notas 2"/>
          <p:cNvSpPr>
            <a:spLocks noGrp="1"/>
          </p:cNvSpPr>
          <p:nvPr>
            <p:ph type="body" idx="1"/>
          </p:nvPr>
        </p:nvSpPr>
        <p:spPr/>
        <p:txBody>
          <a:bodyPr/>
          <a:lstStyle/>
          <a:p>
            <a:r>
              <a:rPr lang="fr-FR" dirty="0" err="1"/>
              <a:t>Even</a:t>
            </a:r>
            <a:r>
              <a:rPr lang="fr-FR" dirty="0"/>
              <a:t> in </a:t>
            </a:r>
            <a:r>
              <a:rPr lang="fr-FR" dirty="0" err="1"/>
              <a:t>inhospitable</a:t>
            </a:r>
            <a:r>
              <a:rPr lang="fr-FR" dirty="0"/>
              <a:t> </a:t>
            </a:r>
            <a:r>
              <a:rPr lang="fr-FR" dirty="0" err="1"/>
              <a:t>work</a:t>
            </a:r>
            <a:r>
              <a:rPr lang="fr-FR" dirty="0"/>
              <a:t> </a:t>
            </a:r>
            <a:r>
              <a:rPr lang="fr-FR" dirty="0" err="1"/>
              <a:t>environments</a:t>
            </a:r>
            <a:r>
              <a:rPr lang="fr-FR" dirty="0"/>
              <a:t> </a:t>
            </a:r>
            <a:r>
              <a:rPr lang="fr-FR" dirty="0" err="1"/>
              <a:t>like</a:t>
            </a:r>
            <a:r>
              <a:rPr lang="fr-FR" dirty="0"/>
              <a:t> underground mines </a:t>
            </a:r>
            <a:r>
              <a:rPr lang="fr-FR" dirty="0" err="1"/>
              <a:t>it</a:t>
            </a:r>
            <a:r>
              <a:rPr lang="fr-FR" dirty="0"/>
              <a:t> </a:t>
            </a:r>
            <a:r>
              <a:rPr lang="fr-FR" dirty="0" err="1"/>
              <a:t>is</a:t>
            </a:r>
            <a:r>
              <a:rPr lang="fr-FR" dirty="0"/>
              <a:t> possible to </a:t>
            </a:r>
            <a:r>
              <a:rPr lang="fr-FR" dirty="0" err="1"/>
              <a:t>organize</a:t>
            </a:r>
            <a:r>
              <a:rPr lang="fr-FR" dirty="0"/>
              <a:t> </a:t>
            </a:r>
            <a:r>
              <a:rPr lang="fr-FR" dirty="0" err="1"/>
              <a:t>rest</a:t>
            </a:r>
            <a:r>
              <a:rPr lang="fr-FR" dirty="0"/>
              <a:t> areas (photo </a:t>
            </a:r>
            <a:r>
              <a:rPr lang="fr-FR" dirty="0" err="1"/>
              <a:t>below</a:t>
            </a:r>
            <a:r>
              <a:rPr lang="fr-FR" dirty="0"/>
              <a:t>/</a:t>
            </a:r>
            <a:r>
              <a:rPr lang="fr-FR" dirty="0" err="1"/>
              <a:t>left</a:t>
            </a:r>
            <a:r>
              <a:rPr lang="fr-FR" dirty="0"/>
              <a:t>)</a:t>
            </a:r>
            <a:r>
              <a:rPr lang="fr-FR" baseline="0" dirty="0"/>
              <a:t> </a:t>
            </a:r>
            <a:r>
              <a:rPr lang="fr-FR" baseline="0" dirty="0" err="1"/>
              <a:t>where</a:t>
            </a:r>
            <a:r>
              <a:rPr lang="fr-FR" baseline="0" dirty="0"/>
              <a:t> </a:t>
            </a:r>
            <a:r>
              <a:rPr lang="fr-FR" baseline="0" dirty="0" err="1"/>
              <a:t>workers</a:t>
            </a:r>
            <a:r>
              <a:rPr lang="fr-FR" baseline="0" dirty="0"/>
              <a:t> </a:t>
            </a:r>
            <a:r>
              <a:rPr lang="fr-FR" baseline="0" dirty="0" err="1"/>
              <a:t>can</a:t>
            </a:r>
            <a:r>
              <a:rPr lang="fr-FR" baseline="0" dirty="0"/>
              <a:t> </a:t>
            </a:r>
            <a:r>
              <a:rPr lang="fr-FR" baseline="0" dirty="0" err="1"/>
              <a:t>get</a:t>
            </a:r>
            <a:r>
              <a:rPr lang="fr-FR" baseline="0" dirty="0"/>
              <a:t> relief </a:t>
            </a:r>
            <a:r>
              <a:rPr lang="fr-FR" baseline="0" dirty="0" err="1"/>
              <a:t>from</a:t>
            </a:r>
            <a:r>
              <a:rPr lang="fr-FR" baseline="0" dirty="0"/>
              <a:t> fatigue.</a:t>
            </a:r>
            <a:endParaRPr lang="fr-FR" dirty="0"/>
          </a:p>
        </p:txBody>
      </p:sp>
      <p:sp>
        <p:nvSpPr>
          <p:cNvPr id="1049076" name="Marcador de número de diapositiva 3"/>
          <p:cNvSpPr>
            <a:spLocks noGrp="1"/>
          </p:cNvSpPr>
          <p:nvPr>
            <p:ph type="sldNum" sz="quarter" idx="10"/>
          </p:nvPr>
        </p:nvSpPr>
        <p:spPr/>
        <p:txBody>
          <a:bodyPr/>
          <a:lstStyle/>
          <a:p>
            <a:fld id="{D0826FEE-2901-4F80-B040-94DEDE5C3ECF}" type="slidenum">
              <a:rPr lang="en-GB" smtClean="0"/>
              <a:t>56</a:t>
            </a:fld>
            <a:endParaRPr lang="en-GB"/>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74" name="Marcador de imagen de diapositiva 1"/>
          <p:cNvSpPr>
            <a:spLocks noGrp="1" noRot="1" noChangeAspect="1"/>
          </p:cNvSpPr>
          <p:nvPr>
            <p:ph type="sldImg"/>
          </p:nvPr>
        </p:nvSpPr>
        <p:spPr/>
      </p:sp>
      <p:sp>
        <p:nvSpPr>
          <p:cNvPr id="1049075" name="Marcador de notas 2"/>
          <p:cNvSpPr>
            <a:spLocks noGrp="1"/>
          </p:cNvSpPr>
          <p:nvPr>
            <p:ph type="body" idx="1"/>
          </p:nvPr>
        </p:nvSpPr>
        <p:spPr/>
        <p:txBody>
          <a:bodyPr/>
          <a:lstStyle/>
          <a:p>
            <a:r>
              <a:rPr lang="fr-FR" dirty="0" err="1"/>
              <a:t>Even</a:t>
            </a:r>
            <a:r>
              <a:rPr lang="fr-FR" dirty="0"/>
              <a:t> in </a:t>
            </a:r>
            <a:r>
              <a:rPr lang="fr-FR" dirty="0" err="1"/>
              <a:t>inhospitable</a:t>
            </a:r>
            <a:r>
              <a:rPr lang="fr-FR" dirty="0"/>
              <a:t> </a:t>
            </a:r>
            <a:r>
              <a:rPr lang="fr-FR" dirty="0" err="1"/>
              <a:t>work</a:t>
            </a:r>
            <a:r>
              <a:rPr lang="fr-FR" dirty="0"/>
              <a:t> </a:t>
            </a:r>
            <a:r>
              <a:rPr lang="fr-FR" dirty="0" err="1"/>
              <a:t>environments</a:t>
            </a:r>
            <a:r>
              <a:rPr lang="fr-FR" dirty="0"/>
              <a:t> </a:t>
            </a:r>
            <a:r>
              <a:rPr lang="fr-FR" dirty="0" err="1"/>
              <a:t>like</a:t>
            </a:r>
            <a:r>
              <a:rPr lang="fr-FR" dirty="0"/>
              <a:t> underground mines </a:t>
            </a:r>
            <a:r>
              <a:rPr lang="fr-FR" dirty="0" err="1"/>
              <a:t>it</a:t>
            </a:r>
            <a:r>
              <a:rPr lang="fr-FR" dirty="0"/>
              <a:t> </a:t>
            </a:r>
            <a:r>
              <a:rPr lang="fr-FR" dirty="0" err="1"/>
              <a:t>is</a:t>
            </a:r>
            <a:r>
              <a:rPr lang="fr-FR" dirty="0"/>
              <a:t> possible to </a:t>
            </a:r>
            <a:r>
              <a:rPr lang="fr-FR" dirty="0" err="1"/>
              <a:t>organize</a:t>
            </a:r>
            <a:r>
              <a:rPr lang="fr-FR" dirty="0"/>
              <a:t> </a:t>
            </a:r>
            <a:r>
              <a:rPr lang="fr-FR" dirty="0" err="1"/>
              <a:t>rest</a:t>
            </a:r>
            <a:r>
              <a:rPr lang="fr-FR" dirty="0"/>
              <a:t> areas (photo </a:t>
            </a:r>
            <a:r>
              <a:rPr lang="fr-FR" dirty="0" err="1"/>
              <a:t>below</a:t>
            </a:r>
            <a:r>
              <a:rPr lang="fr-FR" dirty="0"/>
              <a:t>/</a:t>
            </a:r>
            <a:r>
              <a:rPr lang="fr-FR" dirty="0" err="1"/>
              <a:t>left</a:t>
            </a:r>
            <a:r>
              <a:rPr lang="fr-FR" dirty="0"/>
              <a:t>)</a:t>
            </a:r>
            <a:r>
              <a:rPr lang="fr-FR" baseline="0" dirty="0"/>
              <a:t> </a:t>
            </a:r>
            <a:r>
              <a:rPr lang="fr-FR" baseline="0" dirty="0" err="1"/>
              <a:t>where</a:t>
            </a:r>
            <a:r>
              <a:rPr lang="fr-FR" baseline="0" dirty="0"/>
              <a:t> </a:t>
            </a:r>
            <a:r>
              <a:rPr lang="fr-FR" baseline="0" dirty="0" err="1"/>
              <a:t>workers</a:t>
            </a:r>
            <a:r>
              <a:rPr lang="fr-FR" baseline="0" dirty="0"/>
              <a:t> </a:t>
            </a:r>
            <a:r>
              <a:rPr lang="fr-FR" baseline="0" dirty="0" err="1"/>
              <a:t>can</a:t>
            </a:r>
            <a:r>
              <a:rPr lang="fr-FR" baseline="0" dirty="0"/>
              <a:t> </a:t>
            </a:r>
            <a:r>
              <a:rPr lang="fr-FR" baseline="0" dirty="0" err="1"/>
              <a:t>get</a:t>
            </a:r>
            <a:r>
              <a:rPr lang="fr-FR" baseline="0" dirty="0"/>
              <a:t> relief </a:t>
            </a:r>
            <a:r>
              <a:rPr lang="fr-FR" baseline="0" dirty="0" err="1"/>
              <a:t>from</a:t>
            </a:r>
            <a:r>
              <a:rPr lang="fr-FR" baseline="0" dirty="0"/>
              <a:t> fatigue.</a:t>
            </a:r>
            <a:endParaRPr lang="fr-FR" dirty="0"/>
          </a:p>
        </p:txBody>
      </p:sp>
      <p:sp>
        <p:nvSpPr>
          <p:cNvPr id="1049076" name="Marcador de número de diapositiva 3"/>
          <p:cNvSpPr>
            <a:spLocks noGrp="1"/>
          </p:cNvSpPr>
          <p:nvPr>
            <p:ph type="sldNum" sz="quarter" idx="10"/>
          </p:nvPr>
        </p:nvSpPr>
        <p:spPr/>
        <p:txBody>
          <a:bodyPr/>
          <a:lstStyle/>
          <a:p>
            <a:fld id="{D0826FEE-2901-4F80-B040-94DEDE5C3ECF}" type="slidenum">
              <a:rPr lang="en-GB" smtClean="0"/>
              <a:t>57</a:t>
            </a:fld>
            <a:endParaRPr lang="en-GB"/>
          </a:p>
        </p:txBody>
      </p:sp>
    </p:spTree>
    <p:extLst>
      <p:ext uri="{BB962C8B-B14F-4D97-AF65-F5344CB8AC3E}">
        <p14:creationId xmlns:p14="http://schemas.microsoft.com/office/powerpoint/2010/main" val="12479456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74" name="Marcador de imagen de diapositiva 1"/>
          <p:cNvSpPr>
            <a:spLocks noGrp="1" noRot="1" noChangeAspect="1"/>
          </p:cNvSpPr>
          <p:nvPr>
            <p:ph type="sldImg"/>
          </p:nvPr>
        </p:nvSpPr>
        <p:spPr/>
      </p:sp>
      <p:sp>
        <p:nvSpPr>
          <p:cNvPr id="1049075" name="Marcador de notas 2"/>
          <p:cNvSpPr>
            <a:spLocks noGrp="1"/>
          </p:cNvSpPr>
          <p:nvPr>
            <p:ph type="body" idx="1"/>
          </p:nvPr>
        </p:nvSpPr>
        <p:spPr/>
        <p:txBody>
          <a:bodyPr/>
          <a:lstStyle/>
          <a:p>
            <a:r>
              <a:rPr lang="fr-FR" dirty="0" err="1"/>
              <a:t>Even</a:t>
            </a:r>
            <a:r>
              <a:rPr lang="fr-FR" dirty="0"/>
              <a:t> in </a:t>
            </a:r>
            <a:r>
              <a:rPr lang="fr-FR" dirty="0" err="1"/>
              <a:t>inhospitable</a:t>
            </a:r>
            <a:r>
              <a:rPr lang="fr-FR" dirty="0"/>
              <a:t> </a:t>
            </a:r>
            <a:r>
              <a:rPr lang="fr-FR" dirty="0" err="1"/>
              <a:t>work</a:t>
            </a:r>
            <a:r>
              <a:rPr lang="fr-FR" dirty="0"/>
              <a:t> </a:t>
            </a:r>
            <a:r>
              <a:rPr lang="fr-FR" dirty="0" err="1"/>
              <a:t>environments</a:t>
            </a:r>
            <a:r>
              <a:rPr lang="fr-FR" dirty="0"/>
              <a:t> </a:t>
            </a:r>
            <a:r>
              <a:rPr lang="fr-FR" dirty="0" err="1"/>
              <a:t>like</a:t>
            </a:r>
            <a:r>
              <a:rPr lang="fr-FR" dirty="0"/>
              <a:t> underground mines </a:t>
            </a:r>
            <a:r>
              <a:rPr lang="fr-FR" dirty="0" err="1"/>
              <a:t>it</a:t>
            </a:r>
            <a:r>
              <a:rPr lang="fr-FR" dirty="0"/>
              <a:t> </a:t>
            </a:r>
            <a:r>
              <a:rPr lang="fr-FR" dirty="0" err="1"/>
              <a:t>is</a:t>
            </a:r>
            <a:r>
              <a:rPr lang="fr-FR" dirty="0"/>
              <a:t> possible to </a:t>
            </a:r>
            <a:r>
              <a:rPr lang="fr-FR" dirty="0" err="1"/>
              <a:t>organize</a:t>
            </a:r>
            <a:r>
              <a:rPr lang="fr-FR" dirty="0"/>
              <a:t> </a:t>
            </a:r>
            <a:r>
              <a:rPr lang="fr-FR" dirty="0" err="1"/>
              <a:t>rest</a:t>
            </a:r>
            <a:r>
              <a:rPr lang="fr-FR" dirty="0"/>
              <a:t> areas (photo </a:t>
            </a:r>
            <a:r>
              <a:rPr lang="fr-FR" dirty="0" err="1"/>
              <a:t>below</a:t>
            </a:r>
            <a:r>
              <a:rPr lang="fr-FR" dirty="0"/>
              <a:t>/</a:t>
            </a:r>
            <a:r>
              <a:rPr lang="fr-FR" dirty="0" err="1"/>
              <a:t>left</a:t>
            </a:r>
            <a:r>
              <a:rPr lang="fr-FR" dirty="0"/>
              <a:t>)</a:t>
            </a:r>
            <a:r>
              <a:rPr lang="fr-FR" baseline="0" dirty="0"/>
              <a:t> </a:t>
            </a:r>
            <a:r>
              <a:rPr lang="fr-FR" baseline="0" dirty="0" err="1"/>
              <a:t>where</a:t>
            </a:r>
            <a:r>
              <a:rPr lang="fr-FR" baseline="0" dirty="0"/>
              <a:t> </a:t>
            </a:r>
            <a:r>
              <a:rPr lang="fr-FR" baseline="0" dirty="0" err="1"/>
              <a:t>workers</a:t>
            </a:r>
            <a:r>
              <a:rPr lang="fr-FR" baseline="0" dirty="0"/>
              <a:t> </a:t>
            </a:r>
            <a:r>
              <a:rPr lang="fr-FR" baseline="0" dirty="0" err="1"/>
              <a:t>can</a:t>
            </a:r>
            <a:r>
              <a:rPr lang="fr-FR" baseline="0" dirty="0"/>
              <a:t> </a:t>
            </a:r>
            <a:r>
              <a:rPr lang="fr-FR" baseline="0" dirty="0" err="1"/>
              <a:t>get</a:t>
            </a:r>
            <a:r>
              <a:rPr lang="fr-FR" baseline="0" dirty="0"/>
              <a:t> relief </a:t>
            </a:r>
            <a:r>
              <a:rPr lang="fr-FR" baseline="0" dirty="0" err="1"/>
              <a:t>from</a:t>
            </a:r>
            <a:r>
              <a:rPr lang="fr-FR" baseline="0" dirty="0"/>
              <a:t> fatigue.</a:t>
            </a:r>
            <a:endParaRPr lang="fr-FR" dirty="0"/>
          </a:p>
        </p:txBody>
      </p:sp>
      <p:sp>
        <p:nvSpPr>
          <p:cNvPr id="1049076" name="Marcador de número de diapositiva 3"/>
          <p:cNvSpPr>
            <a:spLocks noGrp="1"/>
          </p:cNvSpPr>
          <p:nvPr>
            <p:ph type="sldNum" sz="quarter" idx="10"/>
          </p:nvPr>
        </p:nvSpPr>
        <p:spPr/>
        <p:txBody>
          <a:bodyPr/>
          <a:lstStyle/>
          <a:p>
            <a:fld id="{D0826FEE-2901-4F80-B040-94DEDE5C3ECF}" type="slidenum">
              <a:rPr lang="en-GB" smtClean="0"/>
              <a:t>58</a:t>
            </a:fld>
            <a:endParaRPr lang="en-GB"/>
          </a:p>
        </p:txBody>
      </p:sp>
    </p:spTree>
    <p:extLst>
      <p:ext uri="{BB962C8B-B14F-4D97-AF65-F5344CB8AC3E}">
        <p14:creationId xmlns:p14="http://schemas.microsoft.com/office/powerpoint/2010/main" val="30037130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02" name="Marcador de imagen de diapositiva 1"/>
          <p:cNvSpPr>
            <a:spLocks noGrp="1" noRot="1" noChangeAspect="1"/>
          </p:cNvSpPr>
          <p:nvPr>
            <p:ph type="sldImg"/>
          </p:nvPr>
        </p:nvSpPr>
        <p:spPr/>
      </p:sp>
      <p:sp>
        <p:nvSpPr>
          <p:cNvPr id="104910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GB" dirty="0"/>
              <a:t>Note for trainers: </a:t>
            </a:r>
            <a:r>
              <a:rPr lang="en-US" dirty="0"/>
              <a:t>There is an engineering control on this cutter the looped bar seen here should be lowered so that it is just above the material being cut when done so a bar (guard) appears in front of the cutting blade as seen here on this manual cutter.</a:t>
            </a:r>
            <a:endParaRPr lang="en-GB" dirty="0"/>
          </a:p>
        </p:txBody>
      </p:sp>
      <p:sp>
        <p:nvSpPr>
          <p:cNvPr id="1049104" name="Marcador de número de diapositiva 3"/>
          <p:cNvSpPr>
            <a:spLocks noGrp="1"/>
          </p:cNvSpPr>
          <p:nvPr>
            <p:ph type="sldNum" sz="quarter" idx="10"/>
          </p:nvPr>
        </p:nvSpPr>
        <p:spPr/>
        <p:txBody>
          <a:bodyPr/>
          <a:lstStyle/>
          <a:p>
            <a:fld id="{D0826FEE-2901-4F80-B040-94DEDE5C3ECF}" type="slidenum">
              <a:rPr lang="en-GB" smtClean="0"/>
              <a:t>59</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0" name="Slide Image Placeholder 1"/>
          <p:cNvSpPr>
            <a:spLocks noGrp="1" noRot="1" noChangeAspect="1"/>
          </p:cNvSpPr>
          <p:nvPr>
            <p:ph type="sldImg"/>
          </p:nvPr>
        </p:nvSpPr>
        <p:spPr/>
      </p:sp>
      <p:sp>
        <p:nvSpPr>
          <p:cNvPr id="1049131" name="Notes Placeholder 2"/>
          <p:cNvSpPr>
            <a:spLocks noGrp="1"/>
          </p:cNvSpPr>
          <p:nvPr>
            <p:ph type="body" idx="1"/>
          </p:nvPr>
        </p:nvSpPr>
        <p:spPr/>
        <p:txBody>
          <a:bodyPr/>
          <a:lstStyle/>
          <a:p>
            <a:r>
              <a:rPr lang="en-GB" dirty="0"/>
              <a:t>Note to trainers:</a:t>
            </a:r>
            <a:r>
              <a:rPr lang="en-GB" baseline="0" dirty="0"/>
              <a:t> Participants have completed step 3A during exercise 3 (Slide 90)</a:t>
            </a:r>
          </a:p>
          <a:p>
            <a:endParaRPr lang="en-GB" baseline="0" dirty="0"/>
          </a:p>
        </p:txBody>
      </p:sp>
      <p:sp>
        <p:nvSpPr>
          <p:cNvPr id="1049132" name="Slide Number Placeholder 3"/>
          <p:cNvSpPr>
            <a:spLocks noGrp="1"/>
          </p:cNvSpPr>
          <p:nvPr>
            <p:ph type="sldNum" sz="quarter" idx="10"/>
          </p:nvPr>
        </p:nvSpPr>
        <p:spPr/>
        <p:txBody>
          <a:bodyPr/>
          <a:lstStyle/>
          <a:p>
            <a:fld id="{D0826FEE-2901-4F80-B040-94DEDE5C3ECF}" type="slidenum">
              <a:rPr lang="en-GB" smtClean="0"/>
              <a:t>62</a:t>
            </a:fld>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8" name="Marcador de imagen de diapositiva 1"/>
          <p:cNvSpPr>
            <a:spLocks noGrp="1" noRot="1" noChangeAspect="1"/>
          </p:cNvSpPr>
          <p:nvPr>
            <p:ph type="sldImg"/>
          </p:nvPr>
        </p:nvSpPr>
        <p:spPr/>
      </p:sp>
      <p:sp>
        <p:nvSpPr>
          <p:cNvPr id="1049139" name="Marcador de notas 2"/>
          <p:cNvSpPr>
            <a:spLocks noGrp="1"/>
          </p:cNvSpPr>
          <p:nvPr>
            <p:ph type="body" idx="1"/>
          </p:nvPr>
        </p:nvSpPr>
        <p:spPr/>
        <p:txBody>
          <a:bodyPr/>
          <a:lstStyle/>
          <a:p>
            <a:endParaRPr lang="en-GB" noProof="0" dirty="0"/>
          </a:p>
        </p:txBody>
      </p:sp>
      <p:sp>
        <p:nvSpPr>
          <p:cNvPr id="1049140" name="Marcador de número de diapositiva 3"/>
          <p:cNvSpPr>
            <a:spLocks noGrp="1"/>
          </p:cNvSpPr>
          <p:nvPr>
            <p:ph type="sldNum" sz="quarter" idx="10"/>
          </p:nvPr>
        </p:nvSpPr>
        <p:spPr/>
        <p:txBody>
          <a:bodyPr/>
          <a:lstStyle/>
          <a:p>
            <a:fld id="{D0826FEE-2901-4F80-B040-94DEDE5C3ECF}" type="slidenum">
              <a:rPr lang="en-GB" smtClean="0"/>
              <a:t>63</a:t>
            </a:fld>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7" name="Slide Image Placeholder 1"/>
          <p:cNvSpPr>
            <a:spLocks noGrp="1" noRot="1" noChangeAspect="1"/>
          </p:cNvSpPr>
          <p:nvPr>
            <p:ph type="sldImg"/>
          </p:nvPr>
        </p:nvSpPr>
        <p:spPr/>
      </p:sp>
      <p:sp>
        <p:nvSpPr>
          <p:cNvPr id="1049148" name="Notes Placeholder 2"/>
          <p:cNvSpPr>
            <a:spLocks noGrp="1"/>
          </p:cNvSpPr>
          <p:nvPr>
            <p:ph type="body" idx="1"/>
          </p:nvPr>
        </p:nvSpPr>
        <p:spPr/>
        <p:txBody>
          <a:bodyPr/>
          <a:lstStyle/>
          <a:p>
            <a:r>
              <a:rPr lang="en-GB" noProof="0" dirty="0"/>
              <a:t>F/N 5. The participants can use the Risk</a:t>
            </a:r>
            <a:r>
              <a:rPr lang="en-GB" baseline="0" noProof="0" dirty="0"/>
              <a:t> Assessment template in Annex IV to transcribe the results of their risk assessment</a:t>
            </a:r>
            <a:r>
              <a:rPr lang="it-IT" baseline="0" dirty="0"/>
              <a:t>.</a:t>
            </a:r>
            <a:endParaRPr lang="es-ES" dirty="0"/>
          </a:p>
        </p:txBody>
      </p:sp>
      <p:sp>
        <p:nvSpPr>
          <p:cNvPr id="1049149" name="Slide Number Placeholder 3"/>
          <p:cNvSpPr>
            <a:spLocks noGrp="1"/>
          </p:cNvSpPr>
          <p:nvPr>
            <p:ph type="sldNum" sz="quarter" idx="10"/>
          </p:nvPr>
        </p:nvSpPr>
        <p:spPr/>
        <p:txBody>
          <a:bodyPr/>
          <a:lstStyle/>
          <a:p>
            <a:fld id="{D0826FEE-2901-4F80-B040-94DEDE5C3ECF}" type="slidenum">
              <a:rPr lang="en-GB" smtClean="0"/>
              <a:t>64</a:t>
            </a:fld>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57" name="Marcador de imagen de diapositiva 1"/>
          <p:cNvSpPr>
            <a:spLocks noGrp="1" noRot="1" noChangeAspect="1"/>
          </p:cNvSpPr>
          <p:nvPr>
            <p:ph type="sldImg"/>
          </p:nvPr>
        </p:nvSpPr>
        <p:spPr/>
      </p:sp>
      <p:sp>
        <p:nvSpPr>
          <p:cNvPr id="1049158" name="Marcador de notas 2"/>
          <p:cNvSpPr>
            <a:spLocks noGrp="1"/>
          </p:cNvSpPr>
          <p:nvPr>
            <p:ph type="body" idx="1"/>
          </p:nvPr>
        </p:nvSpPr>
        <p:spPr/>
        <p:txBody>
          <a:bodyPr/>
          <a:lstStyle/>
          <a:p>
            <a:r>
              <a:rPr lang="en-GB" dirty="0"/>
              <a:t>Note to trainers:</a:t>
            </a:r>
          </a:p>
          <a:p>
            <a:endParaRPr lang="en-GB" dirty="0"/>
          </a:p>
          <a:p>
            <a:r>
              <a:rPr lang="en-GB" sz="1200" kern="1200" dirty="0">
                <a:solidFill>
                  <a:schemeClr val="tx1"/>
                </a:solidFill>
                <a:effectLst/>
                <a:latin typeface="+mn-lt"/>
                <a:ea typeface="+mn-ea"/>
                <a:cs typeface="+mn-cs"/>
              </a:rPr>
              <a:t>Participants must realise that simply conducting the risk assessment is the start, it is vital that the risk control measures that have been identified as required are actually put in place.</a:t>
            </a:r>
          </a:p>
          <a:p>
            <a:endParaRPr lang="en-GB" baseline="0" dirty="0"/>
          </a:p>
          <a:p>
            <a:r>
              <a:rPr lang="en-GB" baseline="0" dirty="0"/>
              <a:t>It is important that someone is made responsible to ensure that this happens within a given timeline.</a:t>
            </a:r>
            <a:endParaRPr lang="en-GB" dirty="0"/>
          </a:p>
        </p:txBody>
      </p:sp>
      <p:sp>
        <p:nvSpPr>
          <p:cNvPr id="1049159" name="Marcador de número de diapositiva 3"/>
          <p:cNvSpPr>
            <a:spLocks noGrp="1"/>
          </p:cNvSpPr>
          <p:nvPr>
            <p:ph type="sldNum" sz="quarter" idx="10"/>
          </p:nvPr>
        </p:nvSpPr>
        <p:spPr/>
        <p:txBody>
          <a:bodyPr/>
          <a:lstStyle/>
          <a:p>
            <a:fld id="{D0826FEE-2901-4F80-B040-94DEDE5C3ECF}" type="slidenum">
              <a:rPr lang="en-GB" smtClean="0"/>
              <a:t>65</a:t>
            </a:fld>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7" name="Slide Image Placeholder 1"/>
          <p:cNvSpPr>
            <a:spLocks noGrp="1" noRot="1" noChangeAspect="1"/>
          </p:cNvSpPr>
          <p:nvPr>
            <p:ph type="sldImg"/>
          </p:nvPr>
        </p:nvSpPr>
        <p:spPr/>
      </p:sp>
      <p:sp>
        <p:nvSpPr>
          <p:cNvPr id="1049148" name="Notes Placeholder 2"/>
          <p:cNvSpPr>
            <a:spLocks noGrp="1"/>
          </p:cNvSpPr>
          <p:nvPr>
            <p:ph type="body" idx="1"/>
          </p:nvPr>
        </p:nvSpPr>
        <p:spPr/>
        <p:txBody>
          <a:bodyPr/>
          <a:lstStyle/>
          <a:p>
            <a:r>
              <a:rPr lang="en-GB" noProof="0" dirty="0"/>
              <a:t>F/N 5. The participants can use the Risk</a:t>
            </a:r>
            <a:r>
              <a:rPr lang="en-GB" baseline="0" noProof="0" dirty="0"/>
              <a:t> Assessment template in Annex IV to transcribe the results of their risk assessment</a:t>
            </a:r>
            <a:r>
              <a:rPr lang="it-IT" baseline="0" dirty="0"/>
              <a:t>.</a:t>
            </a:r>
            <a:endParaRPr lang="es-ES" dirty="0"/>
          </a:p>
        </p:txBody>
      </p:sp>
      <p:sp>
        <p:nvSpPr>
          <p:cNvPr id="1049149" name="Slide Number Placeholder 3"/>
          <p:cNvSpPr>
            <a:spLocks noGrp="1"/>
          </p:cNvSpPr>
          <p:nvPr>
            <p:ph type="sldNum" sz="quarter" idx="10"/>
          </p:nvPr>
        </p:nvSpPr>
        <p:spPr/>
        <p:txBody>
          <a:bodyPr/>
          <a:lstStyle/>
          <a:p>
            <a:fld id="{D0826FEE-2901-4F80-B040-94DEDE5C3ECF}" type="slidenum">
              <a:rPr lang="en-GB" smtClean="0"/>
              <a:t>66</a:t>
            </a:fld>
            <a:endParaRPr lang="en-GB"/>
          </a:p>
        </p:txBody>
      </p:sp>
    </p:spTree>
    <p:extLst>
      <p:ext uri="{BB962C8B-B14F-4D97-AF65-F5344CB8AC3E}">
        <p14:creationId xmlns:p14="http://schemas.microsoft.com/office/powerpoint/2010/main" val="19471599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66" name="Marcador de imagen de diapositiva 1"/>
          <p:cNvSpPr>
            <a:spLocks noGrp="1" noRot="1" noChangeAspect="1"/>
          </p:cNvSpPr>
          <p:nvPr>
            <p:ph type="sldImg"/>
          </p:nvPr>
        </p:nvSpPr>
        <p:spPr/>
      </p:sp>
      <p:sp>
        <p:nvSpPr>
          <p:cNvPr id="1049167" name="Marcador de notas 2"/>
          <p:cNvSpPr>
            <a:spLocks noGrp="1"/>
          </p:cNvSpPr>
          <p:nvPr>
            <p:ph type="body" idx="1"/>
          </p:nvPr>
        </p:nvSpPr>
        <p:spPr/>
        <p:txBody>
          <a:bodyPr/>
          <a:lstStyle/>
          <a:p>
            <a:pPr marL="0" indent="0">
              <a:buNone/>
            </a:pPr>
            <a:r>
              <a:rPr lang="it-IT" dirty="0" err="1"/>
              <a:t>Steps</a:t>
            </a:r>
            <a:r>
              <a:rPr lang="it-IT" dirty="0"/>
              <a:t> 4 and 5: </a:t>
            </a:r>
          </a:p>
          <a:p>
            <a:pPr marL="0" indent="0">
              <a:buNone/>
            </a:pPr>
            <a:r>
              <a:rPr lang="en-GB" b="1" noProof="0" dirty="0"/>
              <a:t>Emphasize</a:t>
            </a:r>
            <a:r>
              <a:rPr lang="it-IT" dirty="0"/>
              <a:t> </a:t>
            </a:r>
            <a:r>
              <a:rPr lang="en-GB" noProof="0" dirty="0"/>
              <a:t>regarding the timelines as to when controls must be put</a:t>
            </a:r>
            <a:r>
              <a:rPr lang="en-GB" baseline="0" noProof="0" dirty="0"/>
              <a:t> in place should depend on level of current risk. If current level of risk is high then the time line should be as short as possible. With regards to prioritization of tasks again high risk first but if easy to address medium or low risk to reduce risk lower then this can be done at the same time.</a:t>
            </a:r>
            <a:endParaRPr lang="it-IT" dirty="0"/>
          </a:p>
          <a:p>
            <a:pPr marL="0" indent="0">
              <a:buNone/>
            </a:pPr>
            <a:endParaRPr lang="it-IT" dirty="0"/>
          </a:p>
          <a:p>
            <a:pPr marL="0" indent="0">
              <a:buNone/>
            </a:pPr>
            <a:r>
              <a:rPr lang="it-IT" dirty="0"/>
              <a:t>4.</a:t>
            </a:r>
            <a:r>
              <a:rPr lang="it-IT" baseline="0" dirty="0"/>
              <a:t> </a:t>
            </a:r>
            <a:r>
              <a:rPr lang="en-GB" dirty="0"/>
              <a:t>Record the findings and implement them.</a:t>
            </a:r>
            <a:r>
              <a:rPr lang="en-GB" baseline="0" dirty="0"/>
              <a:t> </a:t>
            </a:r>
            <a:r>
              <a:rPr lang="en-US" altLang="en-US" sz="1050" dirty="0"/>
              <a:t>Identify persons responsible for completing actions: action by whom? when? </a:t>
            </a:r>
            <a:br>
              <a:rPr lang="en-US" altLang="en-US" sz="1600" dirty="0"/>
            </a:br>
            <a:r>
              <a:rPr lang="en-US" altLang="en-US" dirty="0"/>
              <a:t>Set a review date to ensure actions have been completed </a:t>
            </a:r>
            <a:r>
              <a:rPr lang="en-US" altLang="en-US" u="sng" dirty="0"/>
              <a:t>(mark them as Done)</a:t>
            </a:r>
            <a:br>
              <a:rPr lang="en-US" altLang="en-US" sz="1600" u="sng" dirty="0"/>
            </a:br>
            <a:r>
              <a:rPr lang="en-GB" dirty="0"/>
              <a:t>Develop an action plan and implement the controls chosen</a:t>
            </a:r>
          </a:p>
          <a:p>
            <a:pPr marL="0" indent="0">
              <a:buNone/>
            </a:pPr>
            <a:endParaRPr lang="en-GB" dirty="0"/>
          </a:p>
          <a:p>
            <a:r>
              <a:rPr lang="en-GB" dirty="0"/>
              <a:t>5. </a:t>
            </a:r>
            <a:r>
              <a:rPr lang="en-GB" sz="1200" b="0" kern="1200" dirty="0">
                <a:solidFill>
                  <a:schemeClr val="tx1"/>
                </a:solidFill>
                <a:effectLst/>
                <a:latin typeface="+mn-lt"/>
                <a:ea typeface="+mn-ea"/>
                <a:cs typeface="+mn-cs"/>
              </a:rPr>
              <a:t>Record</a:t>
            </a:r>
            <a:r>
              <a:rPr lang="en-GB" sz="1200" b="0" kern="1200" baseline="0" dirty="0">
                <a:solidFill>
                  <a:schemeClr val="tx1"/>
                </a:solidFill>
                <a:effectLst/>
                <a:latin typeface="+mn-lt"/>
                <a:ea typeface="+mn-ea"/>
                <a:cs typeface="+mn-cs"/>
              </a:rPr>
              <a:t> your findings, monitor</a:t>
            </a:r>
            <a:r>
              <a:rPr lang="en-GB" sz="1200" b="0" kern="1200" dirty="0">
                <a:solidFill>
                  <a:schemeClr val="tx1"/>
                </a:solidFill>
                <a:effectLst/>
                <a:latin typeface="+mn-lt"/>
                <a:ea typeface="+mn-ea"/>
                <a:cs typeface="+mn-cs"/>
              </a:rPr>
              <a:t> and review, and update your risk assessment</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risk assessment is not a one-time activity. It needs to be reviewed at least annually, or more frequently if needed. Whenever new equipment, substances and/or procedures are introduced, new hazards can arise. Therefore, it should be checked and, where necessary, amended. </a:t>
            </a:r>
          </a:p>
          <a:p>
            <a:r>
              <a:rPr lang="en-GB" sz="1200" kern="1200" dirty="0">
                <a:solidFill>
                  <a:schemeClr val="tx1"/>
                </a:solidFill>
                <a:effectLst/>
                <a:latin typeface="+mn-lt"/>
                <a:ea typeface="+mn-ea"/>
                <a:cs typeface="+mn-cs"/>
              </a:rPr>
              <a:t>There’s no specific template for Step 5, but having all five steps recorded in writing and updated proves commitment to improvement in OSH. It is important to check the effectiveness of the control measures,</a:t>
            </a:r>
            <a:r>
              <a:rPr lang="en-GB" sz="1200" kern="1200" baseline="0" dirty="0">
                <a:solidFill>
                  <a:schemeClr val="tx1"/>
                </a:solidFill>
                <a:effectLst/>
                <a:latin typeface="+mn-lt"/>
                <a:ea typeface="+mn-ea"/>
                <a:cs typeface="+mn-cs"/>
              </a:rPr>
              <a:t> ensure they are maintained and the risk is reduced.</a:t>
            </a:r>
            <a:endParaRPr lang="es-ES" sz="1200" kern="1200" dirty="0">
              <a:solidFill>
                <a:schemeClr val="tx1"/>
              </a:solidFill>
              <a:effectLst/>
              <a:latin typeface="+mn-lt"/>
              <a:ea typeface="+mn-ea"/>
              <a:cs typeface="+mn-cs"/>
            </a:endParaRPr>
          </a:p>
          <a:p>
            <a:pPr marL="0" indent="0">
              <a:buNone/>
            </a:pPr>
            <a:endParaRPr lang="en-GB" dirty="0"/>
          </a:p>
          <a:p>
            <a:endParaRPr lang="es-ES" dirty="0"/>
          </a:p>
          <a:p>
            <a:endParaRPr lang="en-GB" noProof="0" dirty="0"/>
          </a:p>
        </p:txBody>
      </p:sp>
      <p:sp>
        <p:nvSpPr>
          <p:cNvPr id="1049168" name="Marcador de número de diapositiva 3"/>
          <p:cNvSpPr>
            <a:spLocks noGrp="1"/>
          </p:cNvSpPr>
          <p:nvPr>
            <p:ph type="sldNum" sz="quarter" idx="10"/>
          </p:nvPr>
        </p:nvSpPr>
        <p:spPr/>
        <p:txBody>
          <a:bodyPr/>
          <a:lstStyle/>
          <a:p>
            <a:fld id="{D0826FEE-2901-4F80-B040-94DEDE5C3ECF}" type="slidenum">
              <a:rPr lang="en-GB" smtClean="0"/>
              <a:t>67</a:t>
            </a:fld>
            <a:endParaRPr lang="en-GB"/>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74" name="Slide Image Placeholder 1"/>
          <p:cNvSpPr>
            <a:spLocks noGrp="1" noRot="1" noChangeAspect="1"/>
          </p:cNvSpPr>
          <p:nvPr>
            <p:ph type="sldImg"/>
          </p:nvPr>
        </p:nvSpPr>
        <p:spPr/>
      </p:sp>
      <p:sp>
        <p:nvSpPr>
          <p:cNvPr id="1049175"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GB" dirty="0"/>
          </a:p>
        </p:txBody>
      </p:sp>
      <p:sp>
        <p:nvSpPr>
          <p:cNvPr id="1049176" name="Slide Number Placeholder 3"/>
          <p:cNvSpPr>
            <a:spLocks noGrp="1"/>
          </p:cNvSpPr>
          <p:nvPr>
            <p:ph type="sldNum" sz="quarter" idx="10"/>
          </p:nvPr>
        </p:nvSpPr>
        <p:spPr/>
        <p:txBody>
          <a:bodyPr/>
          <a:lstStyle/>
          <a:p>
            <a:fld id="{D0826FEE-2901-4F80-B040-94DEDE5C3ECF}" type="slidenum">
              <a:rPr lang="en-GB" smtClean="0"/>
              <a:t>68</a:t>
            </a:fld>
            <a:endParaRPr lang="en-GB"/>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3" name="Marcador de imagen de diapositiva 1"/>
          <p:cNvSpPr>
            <a:spLocks noGrp="1" noRot="1" noChangeAspect="1"/>
          </p:cNvSpPr>
          <p:nvPr>
            <p:ph type="sldImg"/>
          </p:nvPr>
        </p:nvSpPr>
        <p:spPr/>
      </p:sp>
      <p:sp>
        <p:nvSpPr>
          <p:cNvPr id="1049184" name="Marcador de notas 2"/>
          <p:cNvSpPr>
            <a:spLocks noGrp="1"/>
          </p:cNvSpPr>
          <p:nvPr>
            <p:ph type="body" idx="1"/>
          </p:nvPr>
        </p:nvSpPr>
        <p:spPr/>
        <p:txBody>
          <a:bodyPr/>
          <a:lstStyle/>
          <a:p>
            <a:r>
              <a:rPr lang="it-IT" dirty="0" err="1"/>
              <a:t>Remind</a:t>
            </a:r>
            <a:r>
              <a:rPr lang="it-IT" dirty="0"/>
              <a:t> </a:t>
            </a:r>
            <a:r>
              <a:rPr lang="it-IT" dirty="0" err="1"/>
              <a:t>that</a:t>
            </a:r>
            <a:r>
              <a:rPr lang="it-IT" dirty="0"/>
              <a:t> the </a:t>
            </a:r>
            <a:r>
              <a:rPr lang="it-IT" dirty="0" err="1"/>
              <a:t>enterprise</a:t>
            </a:r>
            <a:r>
              <a:rPr lang="it-IT" dirty="0"/>
              <a:t> OSH policy </a:t>
            </a:r>
            <a:r>
              <a:rPr lang="it-IT" dirty="0" err="1"/>
              <a:t>will</a:t>
            </a:r>
            <a:r>
              <a:rPr lang="it-IT" dirty="0"/>
              <a:t> be </a:t>
            </a:r>
            <a:r>
              <a:rPr lang="it-IT" dirty="0" err="1"/>
              <a:t>addressed</a:t>
            </a:r>
            <a:r>
              <a:rPr lang="it-IT" dirty="0"/>
              <a:t> in Session 7.</a:t>
            </a:r>
          </a:p>
          <a:p>
            <a:r>
              <a:rPr lang="it-IT" dirty="0"/>
              <a:t>JHSC: Joint </a:t>
            </a:r>
            <a:r>
              <a:rPr lang="it-IT" dirty="0" err="1"/>
              <a:t>Health</a:t>
            </a:r>
            <a:r>
              <a:rPr lang="it-IT" dirty="0"/>
              <a:t> and </a:t>
            </a:r>
            <a:r>
              <a:rPr lang="it-IT" dirty="0" err="1"/>
              <a:t>Safety</a:t>
            </a:r>
            <a:r>
              <a:rPr lang="it-IT" dirty="0"/>
              <a:t> </a:t>
            </a:r>
            <a:r>
              <a:rPr lang="it-IT" dirty="0" err="1"/>
              <a:t>Committee</a:t>
            </a:r>
            <a:endParaRPr lang="es-ES" dirty="0"/>
          </a:p>
        </p:txBody>
      </p:sp>
      <p:sp>
        <p:nvSpPr>
          <p:cNvPr id="1049185" name="Marcador de número de diapositiva 3"/>
          <p:cNvSpPr>
            <a:spLocks noGrp="1"/>
          </p:cNvSpPr>
          <p:nvPr>
            <p:ph type="sldNum" sz="quarter" idx="10"/>
          </p:nvPr>
        </p:nvSpPr>
        <p:spPr/>
        <p:txBody>
          <a:bodyPr/>
          <a:lstStyle/>
          <a:p>
            <a:fld id="{D0826FEE-2901-4F80-B040-94DEDE5C3ECF}" type="slidenum">
              <a:rPr lang="en-GB" smtClean="0"/>
              <a:t>69</a:t>
            </a:fld>
            <a:endParaRPr lang="en-GB"/>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2" name="Marcador de imagen de diapositiva 1"/>
          <p:cNvSpPr>
            <a:spLocks noGrp="1" noRot="1" noChangeAspect="1"/>
          </p:cNvSpPr>
          <p:nvPr>
            <p:ph type="sldImg"/>
          </p:nvPr>
        </p:nvSpPr>
        <p:spPr/>
      </p:sp>
      <p:sp>
        <p:nvSpPr>
          <p:cNvPr id="1049193" name="Marcador de notas 2"/>
          <p:cNvSpPr>
            <a:spLocks noGrp="1"/>
          </p:cNvSpPr>
          <p:nvPr>
            <p:ph type="body" idx="1"/>
          </p:nvPr>
        </p:nvSpPr>
        <p:spPr/>
        <p:txBody>
          <a:bodyPr/>
          <a:lstStyle/>
          <a:p>
            <a:r>
              <a:rPr lang="it-IT" sz="1200" kern="1200" dirty="0">
                <a:solidFill>
                  <a:schemeClr val="tx1"/>
                </a:solidFill>
                <a:effectLst/>
                <a:latin typeface="+mn-lt"/>
                <a:ea typeface="+mn-ea"/>
                <a:cs typeface="+mn-cs"/>
              </a:rPr>
              <a:t>Remark that Health Surveillance, including Medical Surveillance is not so much a control measure rather a way to verify that current control measures are functioning correctly, when workers undergo health surveillance and the results show their health not to be deteriorating then employers know risk control measures are effective.</a:t>
            </a:r>
            <a:endParaRPr lang="en-GB" sz="1200" kern="1200" dirty="0">
              <a:solidFill>
                <a:schemeClr val="tx1"/>
              </a:solidFill>
              <a:effectLst/>
              <a:latin typeface="+mn-lt"/>
              <a:ea typeface="+mn-ea"/>
              <a:cs typeface="+mn-cs"/>
            </a:endParaRPr>
          </a:p>
          <a:p>
            <a:endParaRPr lang="it-IT" b="0" baseline="0" dirty="0"/>
          </a:p>
          <a:p>
            <a:r>
              <a:rPr lang="en-GB" b="0" dirty="0"/>
              <a:t>Occupational Health physicians, nurses and any other trained workplace health personnel should work proactively to promote workers’ health, not just to detect and/or treat occupational injuries or diseases.</a:t>
            </a:r>
            <a:endParaRPr lang="es-ES" b="0" dirty="0"/>
          </a:p>
        </p:txBody>
      </p:sp>
      <p:sp>
        <p:nvSpPr>
          <p:cNvPr id="1049194" name="Marcador de número de diapositiva 3"/>
          <p:cNvSpPr>
            <a:spLocks noGrp="1"/>
          </p:cNvSpPr>
          <p:nvPr>
            <p:ph type="sldNum" sz="quarter" idx="10"/>
          </p:nvPr>
        </p:nvSpPr>
        <p:spPr/>
        <p:txBody>
          <a:bodyPr/>
          <a:lstStyle/>
          <a:p>
            <a:fld id="{D0826FEE-2901-4F80-B040-94DEDE5C3ECF}" type="slidenum">
              <a:rPr lang="en-GB" smtClean="0"/>
              <a:t>70</a:t>
            </a:fld>
            <a:endParaRPr lang="en-GB"/>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0" name="Marcador de imagen de diapositiva 1"/>
          <p:cNvSpPr>
            <a:spLocks noGrp="1" noRot="1" noChangeAspect="1"/>
          </p:cNvSpPr>
          <p:nvPr>
            <p:ph type="sldImg"/>
          </p:nvPr>
        </p:nvSpPr>
        <p:spPr/>
      </p:sp>
      <p:sp>
        <p:nvSpPr>
          <p:cNvPr id="1049201" name="Marcador de notas 2"/>
          <p:cNvSpPr>
            <a:spLocks noGrp="1"/>
          </p:cNvSpPr>
          <p:nvPr>
            <p:ph type="body" idx="1"/>
          </p:nvPr>
        </p:nvSpPr>
        <p:spPr/>
        <p:txBody>
          <a:bodyPr/>
          <a:lstStyle/>
          <a:p>
            <a:r>
              <a:rPr lang="en-GB" b="1" noProof="0" dirty="0">
                <a:latin typeface="Arial" pitchFamily="34" charset="0"/>
              </a:rPr>
              <a:t>Note for the trainers (if time permits) the next 3 slides can be used to emphasize the risk assessment process and hierarchy of controls through discussing these slides. Participants may not understand all the risks presented in this image and thus it</a:t>
            </a:r>
            <a:r>
              <a:rPr lang="en-GB" b="1" baseline="0" noProof="0" dirty="0">
                <a:latin typeface="Arial" pitchFamily="34" charset="0"/>
              </a:rPr>
              <a:t> may take 15 min to present this so be aware and ensure sufficient time available. </a:t>
            </a:r>
            <a:r>
              <a:rPr lang="en-GB" b="1" u="sng" baseline="0" noProof="0" dirty="0">
                <a:latin typeface="Arial" pitchFamily="34" charset="0"/>
              </a:rPr>
              <a:t>Alternatively could be returned to at end.</a:t>
            </a:r>
            <a:endParaRPr lang="en-GB" b="1" u="sng" noProof="0" dirty="0">
              <a:latin typeface="Arial" pitchFamily="34" charset="0"/>
            </a:endParaRPr>
          </a:p>
          <a:p>
            <a:endParaRPr lang="en-GB" noProof="0" dirty="0">
              <a:latin typeface="Arial" pitchFamily="34" charset="0"/>
            </a:endParaRPr>
          </a:p>
          <a:p>
            <a:r>
              <a:rPr lang="en-GB" noProof="0" dirty="0">
                <a:latin typeface="Arial" pitchFamily="34" charset="0"/>
              </a:rPr>
              <a:t>Describe</a:t>
            </a:r>
            <a:r>
              <a:rPr lang="en-GB" baseline="0" noProof="0" dirty="0">
                <a:latin typeface="Arial" pitchFamily="34" charset="0"/>
              </a:rPr>
              <a:t> fictional activity as detailed below and ask participants to conduct risk ass, can be done in a plenary format. Conducting Risk ass steps 1-3.</a:t>
            </a:r>
            <a:endParaRPr lang="en-GB" noProof="0" dirty="0">
              <a:latin typeface="Arial" pitchFamily="34" charset="0"/>
            </a:endParaRPr>
          </a:p>
          <a:p>
            <a:endParaRPr lang="en-GB" noProof="0" dirty="0">
              <a:latin typeface="Arial" pitchFamily="34" charset="0"/>
            </a:endParaRPr>
          </a:p>
          <a:p>
            <a:r>
              <a:rPr lang="en-GB" noProof="0" dirty="0">
                <a:latin typeface="Arial" pitchFamily="34" charset="0"/>
              </a:rPr>
              <a:t>This photo shows an operator using a drill press for asbestos-based components as part of an assembly line process.  The product</a:t>
            </a:r>
            <a:r>
              <a:rPr lang="en-GB" baseline="0" noProof="0" dirty="0">
                <a:latin typeface="Arial" pitchFamily="34" charset="0"/>
              </a:rPr>
              <a:t> will be </a:t>
            </a:r>
            <a:r>
              <a:rPr lang="en-GB" noProof="0" dirty="0">
                <a:latin typeface="Arial" pitchFamily="34" charset="0"/>
              </a:rPr>
              <a:t>incorporated into a high voltage, high temperature product used by a national electric company.  Due to the toxic nature of the manufacturing process, the operator is wearing a mask.</a:t>
            </a:r>
            <a:r>
              <a:rPr lang="en-GB" baseline="0" noProof="0" dirty="0">
                <a:latin typeface="Arial" pitchFamily="34" charset="0"/>
              </a:rPr>
              <a:t> Is that mask adequate to prevent asbestos fibres from being breathed-in? NO, the mask seems to be home made </a:t>
            </a:r>
            <a:r>
              <a:rPr lang="en-US" baseline="0" noProof="0" dirty="0">
                <a:latin typeface="Arial" pitchFamily="34" charset="0"/>
              </a:rPr>
              <a:t>fabric mask and will provide no/limited protection against </a:t>
            </a:r>
            <a:r>
              <a:rPr lang="en-GB" baseline="0" noProof="0" dirty="0">
                <a:latin typeface="Arial" pitchFamily="34" charset="0"/>
              </a:rPr>
              <a:t>tiny asbestos fibres that can be released by drilling.</a:t>
            </a:r>
            <a:r>
              <a:rPr lang="en-US" baseline="0" noProof="0" dirty="0">
                <a:latin typeface="Arial" pitchFamily="34" charset="0"/>
              </a:rPr>
              <a:t> Also we can see other workers with scarfs and no mask as all. </a:t>
            </a:r>
          </a:p>
          <a:p>
            <a:endParaRPr lang="en-US" baseline="0" noProof="0" dirty="0">
              <a:latin typeface="Arial" pitchFamily="34" charset="0"/>
            </a:endParaRPr>
          </a:p>
          <a:p>
            <a:r>
              <a:rPr lang="en-US" baseline="0" noProof="0" dirty="0">
                <a:latin typeface="Arial" pitchFamily="34" charset="0"/>
              </a:rPr>
              <a:t>This drill is normally a bench mounted drill and bolted to a bench to ensure it is stable.  The worker is also wearing gloves and gloves should not be worn when operating drilling equipment as they can be caught in the drill and workers hands rotated and bones get broken.</a:t>
            </a:r>
            <a:endParaRPr lang="en-GB" baseline="0" noProof="0" dirty="0">
              <a:latin typeface="Arial" pitchFamily="34" charset="0"/>
            </a:endParaRPr>
          </a:p>
          <a:p>
            <a:endParaRPr lang="en-GB" baseline="0" noProof="0" dirty="0">
              <a:latin typeface="Arial" pitchFamily="34" charset="0"/>
            </a:endParaRPr>
          </a:p>
          <a:p>
            <a:r>
              <a:rPr lang="en-GB" noProof="0" dirty="0">
                <a:latin typeface="Arial" pitchFamily="34" charset="0"/>
              </a:rPr>
              <a:t>There are, though, a series of problems with this operation and workstation setup:</a:t>
            </a:r>
            <a:r>
              <a:rPr lang="en-GB" baseline="0" noProof="0" dirty="0">
                <a:latin typeface="Arial" pitchFamily="34" charset="0"/>
              </a:rPr>
              <a:t> </a:t>
            </a:r>
            <a:r>
              <a:rPr lang="en-GB" noProof="0" dirty="0">
                <a:latin typeface="Arial" pitchFamily="34" charset="0"/>
              </a:rPr>
              <a:t>more than just an ergonomics problem:</a:t>
            </a:r>
          </a:p>
          <a:p>
            <a:pPr>
              <a:buFontTx/>
              <a:buChar char="-"/>
            </a:pPr>
            <a:r>
              <a:rPr lang="en-GB" noProof="0" dirty="0">
                <a:latin typeface="Arial" pitchFamily="34" charset="0"/>
              </a:rPr>
              <a:t>He is wearing his own clothes so, presumably, exposing himself and his family to the asbestos powder when changing at home.</a:t>
            </a:r>
          </a:p>
          <a:p>
            <a:pPr>
              <a:buFontTx/>
              <a:buChar char="-"/>
            </a:pPr>
            <a:r>
              <a:rPr lang="en-GB" noProof="0" dirty="0">
                <a:latin typeface="Arial" pitchFamily="34" charset="0"/>
              </a:rPr>
              <a:t>He is not wearing other personal protection equipment,</a:t>
            </a:r>
            <a:r>
              <a:rPr lang="en-GB" baseline="0" noProof="0" dirty="0">
                <a:latin typeface="Arial" pitchFamily="34" charset="0"/>
              </a:rPr>
              <a:t> such as</a:t>
            </a:r>
            <a:r>
              <a:rPr lang="en-GB" noProof="0" dirty="0">
                <a:latin typeface="Arial" pitchFamily="34" charset="0"/>
              </a:rPr>
              <a:t> a hat,</a:t>
            </a:r>
            <a:r>
              <a:rPr lang="en-GB" baseline="0" noProof="0" dirty="0">
                <a:latin typeface="Arial" pitchFamily="34" charset="0"/>
              </a:rPr>
              <a:t> which would stop  a</a:t>
            </a:r>
            <a:r>
              <a:rPr lang="en-GB" noProof="0" dirty="0">
                <a:latin typeface="Arial" pitchFamily="34" charset="0"/>
              </a:rPr>
              <a:t>sbestos powder settling in his hair.  This powder</a:t>
            </a:r>
            <a:r>
              <a:rPr lang="en-GB" baseline="0" noProof="0" dirty="0">
                <a:latin typeface="Arial" pitchFamily="34" charset="0"/>
              </a:rPr>
              <a:t> </a:t>
            </a:r>
            <a:r>
              <a:rPr lang="en-GB" noProof="0" dirty="0">
                <a:latin typeface="Arial" pitchFamily="34" charset="0"/>
              </a:rPr>
              <a:t>could be </a:t>
            </a:r>
            <a:r>
              <a:rPr lang="en-GB" baseline="0" noProof="0" dirty="0">
                <a:latin typeface="Arial" pitchFamily="34" charset="0"/>
              </a:rPr>
              <a:t>transferred </a:t>
            </a:r>
            <a:r>
              <a:rPr lang="en-GB" noProof="0" dirty="0">
                <a:latin typeface="Arial" pitchFamily="34" charset="0"/>
              </a:rPr>
              <a:t>later, for example, when running his hand through his hair then rubbing his nose or mouth.</a:t>
            </a:r>
          </a:p>
          <a:p>
            <a:pPr>
              <a:buFontTx/>
              <a:buChar char="-"/>
            </a:pPr>
            <a:r>
              <a:rPr lang="en-GB" noProof="0" dirty="0">
                <a:latin typeface="Arial" pitchFamily="34" charset="0"/>
              </a:rPr>
              <a:t>He has created his own rather unstable seat because the machine is at the wrong height for his seat.</a:t>
            </a:r>
          </a:p>
          <a:p>
            <a:pPr>
              <a:buFontTx/>
              <a:buChar char="-"/>
            </a:pPr>
            <a:r>
              <a:rPr lang="en-GB" noProof="0" dirty="0">
                <a:latin typeface="Arial" pitchFamily="34" charset="0"/>
              </a:rPr>
              <a:t>He puts finished items in the tray on which he is resting his feet.  Some pieces can be seen on the ground.  The tray is not suitable to use for transporting to the next operation.</a:t>
            </a:r>
          </a:p>
          <a:p>
            <a:pPr>
              <a:buFontTx/>
              <a:buChar char="-"/>
            </a:pPr>
            <a:endParaRPr lang="en-US" dirty="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mn-lt"/>
                <a:ea typeface="+mn-ea"/>
                <a:cs typeface="+mn-cs"/>
              </a:rPr>
              <a:t>After identifying the faults above along with possible solutions, further points can be made.  In particular, with regard to improving OSH, you should ask, ‘couldn’t we just use a different, safer material than asbestos to make this part?’ We should, as asbestos can cause cancer; it can also cause a severe lung disease called asbestosis. Asbestos use has been banned in many countries and safer alternative materials are used instead.</a:t>
            </a:r>
            <a:endParaRPr lang="en-GB" sz="1200" kern="1200" dirty="0">
              <a:solidFill>
                <a:schemeClr val="tx1"/>
              </a:solidFill>
              <a:effectLst/>
              <a:latin typeface="+mn-lt"/>
              <a:ea typeface="+mn-ea"/>
              <a:cs typeface="+mn-cs"/>
            </a:endParaRPr>
          </a:p>
          <a:p>
            <a:endParaRPr lang="es-ES" dirty="0"/>
          </a:p>
        </p:txBody>
      </p:sp>
      <p:sp>
        <p:nvSpPr>
          <p:cNvPr id="1049202" name="Marcador de número de diapositiva 3"/>
          <p:cNvSpPr>
            <a:spLocks noGrp="1"/>
          </p:cNvSpPr>
          <p:nvPr>
            <p:ph type="sldNum" sz="quarter" idx="10"/>
          </p:nvPr>
        </p:nvSpPr>
        <p:spPr/>
        <p:txBody>
          <a:bodyPr/>
          <a:lstStyle/>
          <a:p>
            <a:fld id="{D0826FEE-2901-4F80-B040-94DEDE5C3ECF}" type="slidenum">
              <a:rPr lang="en-GB" smtClean="0"/>
              <a:t>71</a:t>
            </a:fld>
            <a:endParaRPr lang="en-GB"/>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8" name="Marcador de imagen de diapositiva 1"/>
          <p:cNvSpPr>
            <a:spLocks noGrp="1" noRot="1" noChangeAspect="1"/>
          </p:cNvSpPr>
          <p:nvPr>
            <p:ph type="sldImg"/>
          </p:nvPr>
        </p:nvSpPr>
        <p:spPr/>
      </p:sp>
      <p:sp>
        <p:nvSpPr>
          <p:cNvPr id="1049209" name="Marcador de notas 2"/>
          <p:cNvSpPr>
            <a:spLocks noGrp="1"/>
          </p:cNvSpPr>
          <p:nvPr>
            <p:ph type="body" idx="1"/>
          </p:nvPr>
        </p:nvSpPr>
        <p:spPr/>
        <p:txBody>
          <a:bodyPr/>
          <a:lstStyle/>
          <a:p>
            <a:pPr>
              <a:buFontTx/>
              <a:buNone/>
            </a:pPr>
            <a:r>
              <a:rPr lang="en-US" dirty="0">
                <a:latin typeface="Arial" pitchFamily="34" charset="0"/>
              </a:rPr>
              <a:t>after identifying the faults above along with possible solutions,</a:t>
            </a:r>
            <a:r>
              <a:rPr lang="en-US" baseline="0" dirty="0">
                <a:latin typeface="Arial" pitchFamily="34" charset="0"/>
              </a:rPr>
              <a:t> further points can be made.  In particular, w</a:t>
            </a:r>
            <a:r>
              <a:rPr lang="en-US" dirty="0">
                <a:latin typeface="Arial" pitchFamily="34" charset="0"/>
              </a:rPr>
              <a:t>ith regard to improving OSH</a:t>
            </a:r>
            <a:r>
              <a:rPr lang="en-US" baseline="0" dirty="0">
                <a:latin typeface="Arial" pitchFamily="34" charset="0"/>
              </a:rPr>
              <a:t>, you should ask, </a:t>
            </a:r>
            <a:r>
              <a:rPr lang="en-US" dirty="0">
                <a:latin typeface="Arial" pitchFamily="34" charset="0"/>
              </a:rPr>
              <a:t>‘couldn’t we just use a different, safer material than asbestos to make this part?’ We</a:t>
            </a:r>
            <a:r>
              <a:rPr lang="en-US" baseline="0" dirty="0">
                <a:latin typeface="Arial" pitchFamily="34" charset="0"/>
              </a:rPr>
              <a:t> should, as asbestos can cause cancer; it can also cause a severe lung disease called asbestosis. Asbestos use should be banned worldwide and safer alternative materials used instead.</a:t>
            </a:r>
            <a:endParaRPr lang="en-US" dirty="0">
              <a:latin typeface="Arial" pitchFamily="34" charset="0"/>
            </a:endParaRPr>
          </a:p>
          <a:p>
            <a:endParaRPr lang="en-US" dirty="0">
              <a:latin typeface="Arial" pitchFamily="34" charset="0"/>
            </a:endParaRPr>
          </a:p>
          <a:p>
            <a:r>
              <a:rPr lang="en-US" dirty="0"/>
              <a:t>The worker seems to be still wearing a similar mask so still not suitable. Also he might be wearing eye protection but a chuck and tool guard (next slide) is more effective and an engineering control rather than PPE. Agree use a different substance but if not possible then why do we not have engineering controls to collect the dust as source and protect all workers. Gloves still being worn – should not be happening.</a:t>
            </a:r>
            <a:endParaRPr lang="en-GB" dirty="0"/>
          </a:p>
        </p:txBody>
      </p:sp>
      <p:sp>
        <p:nvSpPr>
          <p:cNvPr id="1049210" name="Marcador de número de diapositiva 3"/>
          <p:cNvSpPr>
            <a:spLocks noGrp="1"/>
          </p:cNvSpPr>
          <p:nvPr>
            <p:ph type="sldNum" sz="quarter" idx="10"/>
          </p:nvPr>
        </p:nvSpPr>
        <p:spPr/>
        <p:txBody>
          <a:bodyPr/>
          <a:lstStyle/>
          <a:p>
            <a:fld id="{D0826FEE-2901-4F80-B040-94DEDE5C3ECF}" type="slidenum">
              <a:rPr lang="en-GB" smtClean="0"/>
              <a:t>72</a:t>
            </a:fld>
            <a:endParaRPr lang="en-GB"/>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6" name="Marcador de imagen de diapositiva 1"/>
          <p:cNvSpPr>
            <a:spLocks noGrp="1" noRot="1" noChangeAspect="1"/>
          </p:cNvSpPr>
          <p:nvPr>
            <p:ph type="sldImg"/>
          </p:nvPr>
        </p:nvSpPr>
        <p:spPr/>
      </p:sp>
      <p:sp>
        <p:nvSpPr>
          <p:cNvPr id="1049217" name="Marcador de notas 2"/>
          <p:cNvSpPr>
            <a:spLocks noGrp="1"/>
          </p:cNvSpPr>
          <p:nvPr>
            <p:ph type="body" idx="1"/>
          </p:nvPr>
        </p:nvSpPr>
        <p:spPr/>
        <p:txBody>
          <a:bodyPr/>
          <a:lstStyle/>
          <a:p>
            <a:pPr>
              <a:buFontTx/>
              <a:buNone/>
            </a:pPr>
            <a:r>
              <a:rPr lang="en-GB" dirty="0"/>
              <a:t>Note engineering controls i.e.</a:t>
            </a:r>
            <a:r>
              <a:rPr lang="en-GB" baseline="0" dirty="0"/>
              <a:t> Perspex guard to cover rotating chuck and drill bit.</a:t>
            </a:r>
            <a:endParaRPr lang="en-GB" dirty="0"/>
          </a:p>
        </p:txBody>
      </p:sp>
      <p:sp>
        <p:nvSpPr>
          <p:cNvPr id="1049218" name="Marcador de número de diapositiva 3"/>
          <p:cNvSpPr>
            <a:spLocks noGrp="1"/>
          </p:cNvSpPr>
          <p:nvPr>
            <p:ph type="sldNum" sz="quarter" idx="10"/>
          </p:nvPr>
        </p:nvSpPr>
        <p:spPr/>
        <p:txBody>
          <a:bodyPr/>
          <a:lstStyle/>
          <a:p>
            <a:fld id="{D0826FEE-2901-4F80-B040-94DEDE5C3ECF}" type="slidenum">
              <a:rPr lang="en-GB" smtClean="0"/>
              <a:t>73</a:t>
            </a:fld>
            <a:endParaRPr lang="en-GB"/>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44" name="Marcador de imagen de diapositiva 1"/>
          <p:cNvSpPr>
            <a:spLocks noGrp="1" noRot="1" noChangeAspect="1"/>
          </p:cNvSpPr>
          <p:nvPr>
            <p:ph type="sldImg"/>
          </p:nvPr>
        </p:nvSpPr>
        <p:spPr/>
      </p:sp>
      <p:sp>
        <p:nvSpPr>
          <p:cNvPr id="1049245" name="Marcador de notas 2"/>
          <p:cNvSpPr>
            <a:spLocks noGrp="1"/>
          </p:cNvSpPr>
          <p:nvPr>
            <p:ph type="body" idx="1"/>
          </p:nvPr>
        </p:nvSpPr>
        <p:spPr/>
        <p:txBody>
          <a:bodyPr/>
          <a:lstStyle/>
          <a:p>
            <a:r>
              <a:rPr lang="en-GB" noProof="0" dirty="0"/>
              <a:t>Highlight that OSHMS</a:t>
            </a:r>
            <a:r>
              <a:rPr lang="en-GB" baseline="0" noProof="0" dirty="0"/>
              <a:t> should be adapted to the enterprise needs and to current national legislation</a:t>
            </a:r>
            <a:r>
              <a:rPr lang="it-IT" baseline="0" dirty="0"/>
              <a:t>. </a:t>
            </a:r>
            <a:r>
              <a:rPr lang="it-IT" baseline="0" dirty="0" err="1"/>
              <a:t>While</a:t>
            </a:r>
            <a:r>
              <a:rPr lang="it-IT" baseline="0" dirty="0"/>
              <a:t> the duty and </a:t>
            </a:r>
            <a:r>
              <a:rPr lang="it-IT" baseline="0" dirty="0" err="1"/>
              <a:t>responsibility</a:t>
            </a:r>
            <a:r>
              <a:rPr lang="it-IT" baseline="0" dirty="0"/>
              <a:t> </a:t>
            </a:r>
            <a:r>
              <a:rPr lang="it-IT" baseline="0" dirty="0" err="1"/>
              <a:t>related</a:t>
            </a:r>
            <a:r>
              <a:rPr lang="it-IT" baseline="0" dirty="0"/>
              <a:t> to OSH and </a:t>
            </a:r>
            <a:r>
              <a:rPr lang="it-IT" baseline="0" dirty="0" err="1"/>
              <a:t>legal</a:t>
            </a:r>
            <a:r>
              <a:rPr lang="it-IT" baseline="0" dirty="0"/>
              <a:t> </a:t>
            </a:r>
            <a:r>
              <a:rPr lang="it-IT" baseline="0" dirty="0" err="1"/>
              <a:t>compliance</a:t>
            </a:r>
            <a:r>
              <a:rPr lang="it-IT" baseline="0" dirty="0"/>
              <a:t> </a:t>
            </a:r>
            <a:r>
              <a:rPr lang="it-IT" baseline="0" dirty="0" err="1"/>
              <a:t>is</a:t>
            </a:r>
            <a:r>
              <a:rPr lang="it-IT" baseline="0" dirty="0"/>
              <a:t> </a:t>
            </a:r>
            <a:r>
              <a:rPr lang="it-IT" baseline="0" dirty="0" err="1"/>
              <a:t>placed</a:t>
            </a:r>
            <a:r>
              <a:rPr lang="it-IT" baseline="0" dirty="0"/>
              <a:t> on the </a:t>
            </a:r>
            <a:r>
              <a:rPr lang="it-IT" baseline="0" dirty="0" err="1"/>
              <a:t>employer</a:t>
            </a:r>
            <a:r>
              <a:rPr lang="it-IT" baseline="0" dirty="0"/>
              <a:t>, </a:t>
            </a:r>
            <a:r>
              <a:rPr lang="it-IT" baseline="0" dirty="0" err="1"/>
              <a:t>workers</a:t>
            </a:r>
            <a:r>
              <a:rPr lang="it-IT" baseline="0" dirty="0"/>
              <a:t> </a:t>
            </a:r>
            <a:r>
              <a:rPr lang="it-IT" baseline="0" dirty="0" err="1"/>
              <a:t>have</a:t>
            </a:r>
            <a:r>
              <a:rPr lang="it-IT" baseline="0" dirty="0"/>
              <a:t> to collaborate with </a:t>
            </a:r>
            <a:r>
              <a:rPr lang="it-IT" baseline="0" dirty="0" err="1"/>
              <a:t>him</a:t>
            </a:r>
            <a:r>
              <a:rPr lang="it-IT" baseline="0" dirty="0"/>
              <a:t>/</a:t>
            </a:r>
            <a:r>
              <a:rPr lang="it-IT" baseline="0" dirty="0" err="1"/>
              <a:t>her</a:t>
            </a:r>
            <a:r>
              <a:rPr lang="it-IT" baseline="0" dirty="0"/>
              <a:t> to </a:t>
            </a:r>
            <a:r>
              <a:rPr lang="it-IT" baseline="0" dirty="0" err="1"/>
              <a:t>reach</a:t>
            </a:r>
            <a:r>
              <a:rPr lang="it-IT" baseline="0" dirty="0"/>
              <a:t> the OSH </a:t>
            </a:r>
            <a:r>
              <a:rPr lang="it-IT" baseline="0" dirty="0" err="1"/>
              <a:t>goals</a:t>
            </a:r>
            <a:r>
              <a:rPr lang="it-IT" baseline="0" dirty="0"/>
              <a:t> </a:t>
            </a:r>
            <a:r>
              <a:rPr lang="it-IT" baseline="0" dirty="0" err="1"/>
              <a:t>established</a:t>
            </a:r>
            <a:r>
              <a:rPr lang="it-IT" baseline="0" dirty="0"/>
              <a:t> in the OSHMS. </a:t>
            </a:r>
          </a:p>
          <a:p>
            <a:endParaRPr lang="it-IT" baseline="0" dirty="0"/>
          </a:p>
          <a:p>
            <a:pPr marL="0" indent="0">
              <a:lnSpc>
                <a:spcPct val="120000"/>
              </a:lnSpc>
              <a:spcBef>
                <a:spcPts val="0"/>
              </a:spcBef>
              <a:buNone/>
            </a:pPr>
            <a:r>
              <a:rPr lang="en-US" altLang="ko-KR" dirty="0">
                <a:ea typeface="Gulim" pitchFamily="34" charset="-127"/>
              </a:rPr>
              <a:t>Guidelines on Occupational Safety and Health Management Systems (ILO-OSH 2001)</a:t>
            </a:r>
          </a:p>
          <a:p>
            <a:pPr marL="0" indent="0">
              <a:buNone/>
            </a:pPr>
            <a:r>
              <a:rPr lang="en-GB" sz="1200" dirty="0">
                <a:solidFill>
                  <a:prstClr val="black"/>
                </a:solidFill>
              </a:rPr>
              <a:t>https://</a:t>
            </a:r>
            <a:r>
              <a:rPr lang="en-GB" sz="1200" dirty="0" err="1">
                <a:solidFill>
                  <a:prstClr val="black"/>
                </a:solidFill>
              </a:rPr>
              <a:t>www.ilo.org</a:t>
            </a:r>
            <a:r>
              <a:rPr lang="en-GB" sz="1200" dirty="0">
                <a:solidFill>
                  <a:prstClr val="black"/>
                </a:solidFill>
              </a:rPr>
              <a:t>/</a:t>
            </a:r>
            <a:r>
              <a:rPr lang="en-GB" sz="1200" dirty="0" err="1">
                <a:solidFill>
                  <a:prstClr val="black"/>
                </a:solidFill>
              </a:rPr>
              <a:t>safework</a:t>
            </a:r>
            <a:r>
              <a:rPr lang="en-GB" sz="1200" dirty="0">
                <a:solidFill>
                  <a:prstClr val="black"/>
                </a:solidFill>
              </a:rPr>
              <a:t>/info/standards-and-instruments/WCMS_107727/</a:t>
            </a:r>
            <a:r>
              <a:rPr lang="en-GB" sz="1200" dirty="0" err="1">
                <a:solidFill>
                  <a:prstClr val="black"/>
                </a:solidFill>
              </a:rPr>
              <a:t>lang</a:t>
            </a:r>
            <a:r>
              <a:rPr lang="en-GB" sz="1200" dirty="0">
                <a:solidFill>
                  <a:prstClr val="black"/>
                </a:solidFill>
              </a:rPr>
              <a:t>--en/</a:t>
            </a:r>
            <a:r>
              <a:rPr lang="en-GB" sz="1200" dirty="0" err="1">
                <a:solidFill>
                  <a:prstClr val="black"/>
                </a:solidFill>
              </a:rPr>
              <a:t>index.htm</a:t>
            </a:r>
            <a:endParaRPr lang="en-GB" sz="1200" dirty="0">
              <a:solidFill>
                <a:prstClr val="black"/>
              </a:solidFill>
            </a:endParaRPr>
          </a:p>
        </p:txBody>
      </p:sp>
      <p:sp>
        <p:nvSpPr>
          <p:cNvPr id="1049246" name="Marcador de número de diapositiva 3"/>
          <p:cNvSpPr>
            <a:spLocks noGrp="1"/>
          </p:cNvSpPr>
          <p:nvPr>
            <p:ph type="sldNum" sz="quarter" idx="10"/>
          </p:nvPr>
        </p:nvSpPr>
        <p:spPr/>
        <p:txBody>
          <a:bodyPr/>
          <a:lstStyle/>
          <a:p>
            <a:fld id="{D0826FEE-2901-4F80-B040-94DEDE5C3ECF}" type="slidenum">
              <a:rPr lang="en-GB" smtClean="0"/>
              <a:t>77</a:t>
            </a:fld>
            <a:endParaRPr lang="en-GB"/>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51" name="Marcador de imagen de diapositiva 1"/>
          <p:cNvSpPr>
            <a:spLocks noGrp="1" noRot="1" noChangeAspect="1"/>
          </p:cNvSpPr>
          <p:nvPr>
            <p:ph type="sldImg"/>
          </p:nvPr>
        </p:nvSpPr>
        <p:spPr/>
      </p:sp>
      <p:sp>
        <p:nvSpPr>
          <p:cNvPr id="1049252" name="Marcador de notas 2"/>
          <p:cNvSpPr>
            <a:spLocks noGrp="1"/>
          </p:cNvSpPr>
          <p:nvPr>
            <p:ph type="body" idx="1"/>
          </p:nvPr>
        </p:nvSpPr>
        <p:spPr/>
        <p:txBody>
          <a:bodyPr/>
          <a:lstStyle/>
          <a:p>
            <a:r>
              <a:rPr lang="en-US" dirty="0"/>
              <a:t>Safety and health cannot be managed by ad hoc efforts</a:t>
            </a:r>
          </a:p>
          <a:p>
            <a:r>
              <a:rPr lang="en-US" dirty="0"/>
              <a:t>An OSH system provides an overall plan for handling all aspects of safety and health in cooperation with workers </a:t>
            </a:r>
          </a:p>
          <a:p>
            <a:r>
              <a:rPr kumimoji="0" lang="en-GB" b="0" i="0" u="none" strike="noStrike" cap="none" normalizeH="0" baseline="0" dirty="0">
                <a:ln>
                  <a:noFill/>
                </a:ln>
                <a:solidFill>
                  <a:schemeClr val="tx1"/>
                </a:solidFill>
                <a:effectLst/>
                <a:latin typeface="Futura Md" pitchFamily="34" charset="0"/>
              </a:rPr>
              <a:t>Consulting on, creating, implementing and reviewing progress made under the OSH policy is a continual cyclical process</a:t>
            </a:r>
            <a:endParaRPr lang="en-US" dirty="0"/>
          </a:p>
          <a:p>
            <a:endParaRPr lang="en-US" dirty="0"/>
          </a:p>
          <a:p>
            <a:r>
              <a:rPr lang="en-US" dirty="0"/>
              <a:t>Note that,</a:t>
            </a:r>
            <a:r>
              <a:rPr lang="en-US" baseline="0" dirty="0"/>
              <a:t> in reality, the order that things are done is often less clear.  For example, Management and workers might consult in a routine way on OSH and this may lead management to produce a policy and system for OSH management, which leads to the creation of a JHSC and more formal consultation/cooperation on OSH practices and procedures.  What matters is that consultation takes place and is built into the system </a:t>
            </a:r>
            <a:endParaRPr lang="en-US" dirty="0"/>
          </a:p>
          <a:p>
            <a:endParaRPr lang="en-US" dirty="0"/>
          </a:p>
        </p:txBody>
      </p:sp>
      <p:sp>
        <p:nvSpPr>
          <p:cNvPr id="1049253" name="Marcador de número de diapositiva 3"/>
          <p:cNvSpPr>
            <a:spLocks noGrp="1"/>
          </p:cNvSpPr>
          <p:nvPr>
            <p:ph type="sldNum" sz="quarter" idx="10"/>
          </p:nvPr>
        </p:nvSpPr>
        <p:spPr/>
        <p:txBody>
          <a:bodyPr/>
          <a:lstStyle/>
          <a:p>
            <a:fld id="{D0826FEE-2901-4F80-B040-94DEDE5C3ECF}" type="slidenum">
              <a:rPr lang="en-GB" smtClean="0"/>
              <a:t>78</a:t>
            </a:fld>
            <a:endParaRPr lang="en-GB"/>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0" name="Marcador de imagen de diapositiva 1"/>
          <p:cNvSpPr>
            <a:spLocks noGrp="1" noRot="1" noChangeAspect="1"/>
          </p:cNvSpPr>
          <p:nvPr>
            <p:ph type="sldImg"/>
          </p:nvPr>
        </p:nvSpPr>
        <p:spPr/>
      </p:sp>
      <p:sp>
        <p:nvSpPr>
          <p:cNvPr id="1049261" name="Marcador de notas 2"/>
          <p:cNvSpPr>
            <a:spLocks noGrp="1"/>
          </p:cNvSpPr>
          <p:nvPr>
            <p:ph type="body" idx="1"/>
          </p:nvPr>
        </p:nvSpPr>
        <p:spPr/>
        <p:txBody>
          <a:bodyPr/>
          <a:lstStyle/>
          <a:p>
            <a:r>
              <a:rPr lang="en-GB" noProof="0" dirty="0"/>
              <a:t>Emphasize</a:t>
            </a:r>
            <a:r>
              <a:rPr lang="en-GB" baseline="0" noProof="0" dirty="0"/>
              <a:t> that </a:t>
            </a:r>
            <a:r>
              <a:rPr lang="en-GB" baseline="0" dirty="0"/>
              <a:t>OSH management implies an </a:t>
            </a:r>
            <a:r>
              <a:rPr lang="en-GB" baseline="0" dirty="0" err="1"/>
              <a:t>ongoing</a:t>
            </a:r>
            <a:r>
              <a:rPr lang="en-GB" baseline="0" dirty="0"/>
              <a:t> process – </a:t>
            </a:r>
            <a:r>
              <a:rPr lang="en-GB" baseline="0" noProof="0" dirty="0"/>
              <a:t>it is not something that is done in a day or a </a:t>
            </a:r>
            <a:r>
              <a:rPr lang="en-GB" baseline="0" dirty="0"/>
              <a:t>week.</a:t>
            </a:r>
            <a:endParaRPr lang="en-GB" dirty="0"/>
          </a:p>
        </p:txBody>
      </p:sp>
      <p:sp>
        <p:nvSpPr>
          <p:cNvPr id="1049262" name="Marcador de número de diapositiva 3"/>
          <p:cNvSpPr>
            <a:spLocks noGrp="1"/>
          </p:cNvSpPr>
          <p:nvPr>
            <p:ph type="sldNum" sz="quarter" idx="10"/>
          </p:nvPr>
        </p:nvSpPr>
        <p:spPr/>
        <p:txBody>
          <a:bodyPr/>
          <a:lstStyle/>
          <a:p>
            <a:fld id="{D0826FEE-2901-4F80-B040-94DEDE5C3ECF}" type="slidenum">
              <a:rPr lang="en-GB" smtClean="0"/>
              <a:t>79</a:t>
            </a:fld>
            <a:endParaRPr lang="en-GB"/>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9" name="Marcador de imagen de diapositiva 1"/>
          <p:cNvSpPr>
            <a:spLocks noGrp="1" noRot="1" noChangeAspect="1"/>
          </p:cNvSpPr>
          <p:nvPr>
            <p:ph type="sldImg"/>
          </p:nvPr>
        </p:nvSpPr>
        <p:spPr/>
      </p:sp>
      <p:sp>
        <p:nvSpPr>
          <p:cNvPr id="1049270" name="Marcador de notas 2"/>
          <p:cNvSpPr>
            <a:spLocks noGrp="1"/>
          </p:cNvSpPr>
          <p:nvPr>
            <p:ph type="body" idx="1"/>
          </p:nvPr>
        </p:nvSpPr>
        <p:spPr/>
        <p:txBody>
          <a:bodyPr/>
          <a:lstStyle/>
          <a:p>
            <a:r>
              <a:rPr lang="en-GB" noProof="0" dirty="0"/>
              <a:t>Emphasize</a:t>
            </a:r>
            <a:r>
              <a:rPr lang="en-GB" baseline="0" noProof="0" dirty="0"/>
              <a:t> that </a:t>
            </a:r>
            <a:r>
              <a:rPr lang="en-GB" baseline="0" dirty="0"/>
              <a:t>OSH management implies an </a:t>
            </a:r>
            <a:r>
              <a:rPr lang="en-GB" baseline="0" dirty="0" err="1"/>
              <a:t>ongoing</a:t>
            </a:r>
            <a:r>
              <a:rPr lang="en-GB" baseline="0" dirty="0"/>
              <a:t> process – </a:t>
            </a:r>
            <a:r>
              <a:rPr lang="en-GB" baseline="0" noProof="0" dirty="0"/>
              <a:t>it is not something that is done in a day or a </a:t>
            </a:r>
            <a:r>
              <a:rPr lang="en-GB" baseline="0" dirty="0"/>
              <a:t>week.</a:t>
            </a:r>
            <a:endParaRPr lang="en-GB" dirty="0"/>
          </a:p>
        </p:txBody>
      </p:sp>
      <p:sp>
        <p:nvSpPr>
          <p:cNvPr id="1049271" name="Marcador de número de diapositiva 3"/>
          <p:cNvSpPr>
            <a:spLocks noGrp="1"/>
          </p:cNvSpPr>
          <p:nvPr>
            <p:ph type="sldNum" sz="quarter" idx="10"/>
          </p:nvPr>
        </p:nvSpPr>
        <p:spPr/>
        <p:txBody>
          <a:bodyPr/>
          <a:lstStyle/>
          <a:p>
            <a:fld id="{D0826FEE-2901-4F80-B040-94DEDE5C3ECF}" type="slidenum">
              <a:rPr lang="en-GB" smtClean="0"/>
              <a:t>80</a:t>
            </a:fld>
            <a:endParaRPr lang="en-GB"/>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77" name="Marcador de imagen de diapositiva 1"/>
          <p:cNvSpPr>
            <a:spLocks noGrp="1" noRot="1" noChangeAspect="1"/>
          </p:cNvSpPr>
          <p:nvPr>
            <p:ph type="sldImg"/>
          </p:nvPr>
        </p:nvSpPr>
        <p:spPr/>
      </p:sp>
      <p:sp>
        <p:nvSpPr>
          <p:cNvPr id="1049278"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US" b="1" dirty="0"/>
              <a:t>NOTE TO TRAINER: PLEASE INSERT SOME RELEVANT  NATIONAL STANDARDS HERE +REF TO INTERNATIONAL  STANDARDS (SEE NOTES)</a:t>
            </a:r>
            <a:endParaRPr lang="en-US" dirty="0"/>
          </a:p>
          <a:p>
            <a:endParaRPr lang="en-GB" u="none" dirty="0">
              <a:solidFill>
                <a:schemeClr val="tx1"/>
              </a:solidFill>
              <a:hlinkClick r:id="rId3"/>
            </a:endParaRPr>
          </a:p>
          <a:p>
            <a:r>
              <a:rPr lang="en-GB" u="none" dirty="0">
                <a:solidFill>
                  <a:schemeClr val="tx1"/>
                </a:solidFill>
                <a:hlinkClick r:id="rId3"/>
              </a:rPr>
              <a:t>Refer to  some of the</a:t>
            </a:r>
            <a:r>
              <a:rPr lang="en-GB" u="none" baseline="0" dirty="0">
                <a:solidFill>
                  <a:schemeClr val="tx1"/>
                </a:solidFill>
                <a:hlinkClick r:id="rId3"/>
              </a:rPr>
              <a:t> Conventions below.  Emphasize that they can be general or sector/issue specific:</a:t>
            </a:r>
          </a:p>
          <a:p>
            <a:r>
              <a:rPr lang="en-GB" u="none" baseline="0" dirty="0">
                <a:solidFill>
                  <a:schemeClr val="tx1"/>
                </a:solidFill>
                <a:hlinkClick r:id="rId3"/>
              </a:rPr>
              <a:t>Examples:</a:t>
            </a:r>
          </a:p>
          <a:p>
            <a:pPr lvl="0"/>
            <a:r>
              <a:rPr lang="en-GB" sz="1200" kern="1200" dirty="0">
                <a:solidFill>
                  <a:schemeClr val="tx1"/>
                </a:solidFill>
                <a:latin typeface="+mn-lt"/>
                <a:ea typeface="+mn-ea"/>
                <a:cs typeface="+mn-cs"/>
              </a:rPr>
              <a:t>C155 Occupational Safety and Health Convention, 1981 </a:t>
            </a:r>
          </a:p>
          <a:p>
            <a:pPr lvl="0"/>
            <a:r>
              <a:rPr lang="en-GB" sz="1200" kern="1200" dirty="0">
                <a:solidFill>
                  <a:schemeClr val="tx1"/>
                </a:solidFill>
                <a:latin typeface="+mn-lt"/>
                <a:ea typeface="+mn-ea"/>
                <a:cs typeface="+mn-cs"/>
              </a:rPr>
              <a:t>R164 Occupational Safety and Health Recommendation, 1981 </a:t>
            </a:r>
          </a:p>
          <a:p>
            <a:pPr lvl="0"/>
            <a:r>
              <a:rPr lang="en-GB" sz="1200" kern="1200" dirty="0">
                <a:solidFill>
                  <a:schemeClr val="tx1"/>
                </a:solidFill>
                <a:latin typeface="+mn-lt"/>
                <a:ea typeface="+mn-ea"/>
                <a:cs typeface="+mn-cs"/>
              </a:rPr>
              <a:t>C187 Promotional Framework for Occupational Safety and Health Convention, 2006 </a:t>
            </a:r>
          </a:p>
          <a:p>
            <a:pPr lvl="0"/>
            <a:r>
              <a:rPr lang="en-GB" sz="1200" kern="1200" dirty="0">
                <a:solidFill>
                  <a:schemeClr val="tx1"/>
                </a:solidFill>
                <a:latin typeface="+mn-lt"/>
                <a:ea typeface="+mn-ea"/>
                <a:cs typeface="+mn-cs"/>
              </a:rPr>
              <a:t>R197 Promotional Framework for Occupational Safety and Health Recommendation, 2006</a:t>
            </a:r>
          </a:p>
          <a:p>
            <a:pPr lvl="0"/>
            <a:r>
              <a:rPr lang="en-GB" sz="1200" kern="1200" dirty="0">
                <a:solidFill>
                  <a:schemeClr val="tx1"/>
                </a:solidFill>
                <a:latin typeface="+mn-lt"/>
                <a:ea typeface="+mn-ea"/>
                <a:cs typeface="+mn-cs"/>
              </a:rPr>
              <a:t> </a:t>
            </a:r>
          </a:p>
          <a:p>
            <a:pPr lvl="0"/>
            <a:r>
              <a:rPr lang="en-GB" sz="1200" kern="1200" dirty="0">
                <a:solidFill>
                  <a:schemeClr val="tx1"/>
                </a:solidFill>
                <a:latin typeface="+mn-lt"/>
                <a:ea typeface="+mn-ea"/>
                <a:cs typeface="+mn-cs"/>
              </a:rPr>
              <a:t>R172 Asbestos Recommendation, 1986 </a:t>
            </a:r>
          </a:p>
          <a:p>
            <a:pPr lvl="0"/>
            <a:r>
              <a:rPr lang="en-GB" sz="1200" kern="1200" dirty="0">
                <a:solidFill>
                  <a:schemeClr val="tx1"/>
                </a:solidFill>
                <a:latin typeface="+mn-lt"/>
                <a:ea typeface="+mn-ea"/>
                <a:cs typeface="+mn-cs"/>
              </a:rPr>
              <a:t>C136 Benzene Convention, 1971 </a:t>
            </a:r>
          </a:p>
          <a:p>
            <a:pPr lvl="0"/>
            <a:r>
              <a:rPr lang="en-GB" sz="1200" kern="1200" dirty="0">
                <a:solidFill>
                  <a:schemeClr val="tx1"/>
                </a:solidFill>
                <a:latin typeface="+mn-lt"/>
                <a:ea typeface="+mn-ea"/>
                <a:cs typeface="+mn-cs"/>
              </a:rPr>
              <a:t>C170 Chemicals Convention, 1990 </a:t>
            </a:r>
          </a:p>
          <a:p>
            <a:pPr lvl="0"/>
            <a:r>
              <a:rPr lang="en-GB" sz="1200" kern="1200" dirty="0">
                <a:solidFill>
                  <a:schemeClr val="tx1"/>
                </a:solidFill>
                <a:latin typeface="+mn-lt"/>
                <a:ea typeface="+mn-ea"/>
                <a:cs typeface="+mn-cs"/>
              </a:rPr>
              <a:t>R177 Chemicals Recommendation, 1990</a:t>
            </a:r>
          </a:p>
          <a:p>
            <a:pPr lvl="0"/>
            <a:endParaRPr lang="en-GB" sz="1200" kern="1200" dirty="0">
              <a:solidFill>
                <a:schemeClr val="tx1"/>
              </a:solidFill>
              <a:latin typeface="+mn-lt"/>
              <a:ea typeface="+mn-ea"/>
              <a:cs typeface="+mn-cs"/>
            </a:endParaRPr>
          </a:p>
          <a:p>
            <a:pPr lvl="0"/>
            <a:r>
              <a:rPr lang="en-GB" sz="1200" kern="1200" dirty="0">
                <a:solidFill>
                  <a:schemeClr val="tx1"/>
                </a:solidFill>
                <a:latin typeface="+mn-lt"/>
                <a:ea typeface="+mn-ea"/>
                <a:cs typeface="+mn-cs"/>
              </a:rPr>
              <a:t> C184 Safety and Health in Agriculture Convention, 2001 </a:t>
            </a:r>
          </a:p>
          <a:p>
            <a:pPr lvl="0"/>
            <a:r>
              <a:rPr lang="en-GB" sz="1200" b="0" kern="1200" dirty="0">
                <a:solidFill>
                  <a:schemeClr val="tx1"/>
                </a:solidFill>
                <a:latin typeface="+mn-lt"/>
                <a:ea typeface="+mn-ea"/>
                <a:cs typeface="+mn-cs"/>
              </a:rPr>
              <a:t>C167 Safety and Health in Construction Convention, 1988 </a:t>
            </a:r>
          </a:p>
          <a:p>
            <a:pPr lvl="0"/>
            <a:r>
              <a:rPr lang="en-GB" sz="1200" b="0" kern="1200" dirty="0">
                <a:solidFill>
                  <a:schemeClr val="tx1"/>
                </a:solidFill>
                <a:latin typeface="+mn-lt"/>
                <a:ea typeface="+mn-ea"/>
                <a:cs typeface="+mn-cs"/>
              </a:rPr>
              <a:t>C176 Safety and Health in Mines Convention, 1995 </a:t>
            </a:r>
          </a:p>
          <a:p>
            <a:pPr lvl="0"/>
            <a:r>
              <a:rPr lang="en-GB" sz="1200" b="0" kern="1200" dirty="0">
                <a:solidFill>
                  <a:schemeClr val="tx1"/>
                </a:solidFill>
                <a:latin typeface="+mn-lt"/>
                <a:ea typeface="+mn-ea"/>
                <a:cs typeface="+mn-cs"/>
              </a:rPr>
              <a:t>R183 Safety and Health in Mines Recommendation, 1995 </a:t>
            </a:r>
          </a:p>
          <a:p>
            <a:pPr lvl="0"/>
            <a:endParaRPr lang="en-GB" sz="1200" b="0" kern="120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lang="en-GB" sz="1200" b="0" kern="1200" dirty="0">
                <a:solidFill>
                  <a:schemeClr val="tx1"/>
                </a:solidFill>
                <a:latin typeface="+mn-lt"/>
                <a:ea typeface="+mn-ea"/>
                <a:cs typeface="+mn-cs"/>
              </a:rPr>
              <a:t>C119 Guarding of Machinery Convention, 1963</a:t>
            </a:r>
          </a:p>
          <a:p>
            <a:pPr lvl="0"/>
            <a:r>
              <a:rPr lang="en-GB" sz="1200" b="0" kern="1200" dirty="0">
                <a:solidFill>
                  <a:schemeClr val="tx1"/>
                </a:solidFill>
                <a:latin typeface="+mn-lt"/>
                <a:ea typeface="+mn-ea"/>
                <a:cs typeface="+mn-cs"/>
              </a:rPr>
              <a:t>C138 Minimum Age Convention, 1973 </a:t>
            </a:r>
          </a:p>
          <a:p>
            <a:pPr lvl="0"/>
            <a:r>
              <a:rPr lang="en-GB" sz="1200" b="0" kern="1200" dirty="0">
                <a:solidFill>
                  <a:schemeClr val="tx1"/>
                </a:solidFill>
                <a:latin typeface="+mn-lt"/>
                <a:ea typeface="+mn-ea"/>
                <a:cs typeface="+mn-cs"/>
              </a:rPr>
              <a:t>C10 Minimum Age (Agriculture) Convention, 1921 </a:t>
            </a:r>
          </a:p>
          <a:p>
            <a:pPr lvl="0"/>
            <a:r>
              <a:rPr lang="en-GB" sz="1200" b="0" kern="1200" dirty="0">
                <a:solidFill>
                  <a:schemeClr val="tx1"/>
                </a:solidFill>
                <a:latin typeface="+mn-lt"/>
                <a:ea typeface="+mn-ea"/>
                <a:cs typeface="+mn-cs"/>
              </a:rPr>
              <a:t>C7 Minimum Age (Sea) Convention, 1920 </a:t>
            </a:r>
          </a:p>
          <a:p>
            <a:pPr lvl="0"/>
            <a:r>
              <a:rPr lang="en-GB" sz="1200" b="0" kern="1200" dirty="0">
                <a:solidFill>
                  <a:schemeClr val="tx1"/>
                </a:solidFill>
                <a:latin typeface="+mn-lt"/>
                <a:ea typeface="+mn-ea"/>
                <a:cs typeface="+mn-cs"/>
              </a:rPr>
              <a:t>C90 Night Work of Young Persons (Industry) Convention (Revised), 1948 </a:t>
            </a:r>
          </a:p>
          <a:p>
            <a:pPr lvl="0"/>
            <a:r>
              <a:rPr lang="en-GB" sz="1200" b="0" kern="1200" dirty="0">
                <a:solidFill>
                  <a:schemeClr val="tx1"/>
                </a:solidFill>
                <a:latin typeface="+mn-lt"/>
                <a:ea typeface="+mn-ea"/>
                <a:cs typeface="+mn-cs"/>
              </a:rPr>
              <a:t>C79 Night Work of Young Persons (Non-Industrial Occupations) Convention, 1946 </a:t>
            </a:r>
          </a:p>
          <a:p>
            <a:pPr lvl="0"/>
            <a:r>
              <a:rPr lang="en-GB" sz="1200" b="0" kern="1200" dirty="0">
                <a:solidFill>
                  <a:schemeClr val="tx1"/>
                </a:solidFill>
                <a:latin typeface="+mn-lt"/>
                <a:ea typeface="+mn-ea"/>
                <a:cs typeface="+mn-cs"/>
              </a:rPr>
              <a:t>C182 Worst Forms of Child Labour Convention, 1999 </a:t>
            </a:r>
          </a:p>
          <a:p>
            <a:pPr lvl="0"/>
            <a:endParaRPr lang="en-GB" sz="1200" b="0" kern="120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pPr>
            <a:r>
              <a:rPr lang="en-US" b="0" dirty="0"/>
              <a:t>C190 - Violence and Harassment Convention, 2019 (No. 190)</a:t>
            </a: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endParaRPr lang="en-GB" u="none" baseline="0" dirty="0">
              <a:solidFill>
                <a:schemeClr val="tx1"/>
              </a:solidFill>
              <a:hlinkClick r:id="rId3"/>
            </a:endParaRPr>
          </a:p>
          <a:p>
            <a:r>
              <a:rPr lang="en-GB" u="none" baseline="0" dirty="0">
                <a:solidFill>
                  <a:schemeClr val="tx1"/>
                </a:solidFill>
                <a:hlinkClick r:id="rId3"/>
              </a:rPr>
              <a:t> </a:t>
            </a:r>
          </a:p>
        </p:txBody>
      </p:sp>
      <p:sp>
        <p:nvSpPr>
          <p:cNvPr id="1049279" name="Marcador de número de diapositiva 3"/>
          <p:cNvSpPr>
            <a:spLocks noGrp="1"/>
          </p:cNvSpPr>
          <p:nvPr>
            <p:ph type="sldNum" sz="quarter" idx="10"/>
          </p:nvPr>
        </p:nvSpPr>
        <p:spPr/>
        <p:txBody>
          <a:bodyPr/>
          <a:lstStyle/>
          <a:p>
            <a:fld id="{D0826FEE-2901-4F80-B040-94DEDE5C3ECF}" type="slidenum">
              <a:rPr lang="en-GB" smtClean="0"/>
              <a:t>81</a:t>
            </a:fld>
            <a:endParaRPr lang="en-GB"/>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85" name="Marcador de imagen de diapositiva 1"/>
          <p:cNvSpPr>
            <a:spLocks noGrp="1" noRot="1" noChangeAspect="1"/>
          </p:cNvSpPr>
          <p:nvPr>
            <p:ph type="sldImg"/>
          </p:nvPr>
        </p:nvSpPr>
        <p:spPr/>
      </p:sp>
      <p:sp>
        <p:nvSpPr>
          <p:cNvPr id="1049286"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GB" u="none" baseline="0" dirty="0">
              <a:solidFill>
                <a:schemeClr val="tx1"/>
              </a:solidFill>
              <a:hlinkClick r:id="rId3"/>
            </a:endParaRPr>
          </a:p>
        </p:txBody>
      </p:sp>
      <p:sp>
        <p:nvSpPr>
          <p:cNvPr id="1049287" name="Marcador de número de diapositiva 3"/>
          <p:cNvSpPr>
            <a:spLocks noGrp="1"/>
          </p:cNvSpPr>
          <p:nvPr>
            <p:ph type="sldNum" sz="quarter" idx="10"/>
          </p:nvPr>
        </p:nvSpPr>
        <p:spPr/>
        <p:txBody>
          <a:bodyPr/>
          <a:lstStyle/>
          <a:p>
            <a:fld id="{D0826FEE-2901-4F80-B040-94DEDE5C3ECF}" type="slidenum">
              <a:rPr lang="en-GB" smtClean="0"/>
              <a:t>82</a:t>
            </a:fld>
            <a:endParaRPr lang="en-GB"/>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93" name="Marcador de imagen de diapositiva 1"/>
          <p:cNvSpPr>
            <a:spLocks noGrp="1" noRot="1" noChangeAspect="1"/>
          </p:cNvSpPr>
          <p:nvPr>
            <p:ph type="sldImg"/>
          </p:nvPr>
        </p:nvSpPr>
        <p:spPr/>
      </p:sp>
      <p:sp>
        <p:nvSpPr>
          <p:cNvPr id="1049294"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GB" u="none" baseline="0" dirty="0">
              <a:solidFill>
                <a:schemeClr val="tx1"/>
              </a:solidFill>
              <a:hlinkClick r:id="rId3"/>
            </a:endParaRPr>
          </a:p>
        </p:txBody>
      </p:sp>
      <p:sp>
        <p:nvSpPr>
          <p:cNvPr id="1049295" name="Marcador de número de diapositiva 3"/>
          <p:cNvSpPr>
            <a:spLocks noGrp="1"/>
          </p:cNvSpPr>
          <p:nvPr>
            <p:ph type="sldNum" sz="quarter" idx="10"/>
          </p:nvPr>
        </p:nvSpPr>
        <p:spPr/>
        <p:txBody>
          <a:bodyPr/>
          <a:lstStyle/>
          <a:p>
            <a:fld id="{D0826FEE-2901-4F80-B040-94DEDE5C3ECF}" type="slidenum">
              <a:rPr lang="en-GB" smtClean="0"/>
              <a:t>83</a:t>
            </a:fld>
            <a:endParaRPr lang="en-GB"/>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01" name="Marcador de imagen de diapositiva 1"/>
          <p:cNvSpPr>
            <a:spLocks noGrp="1" noRot="1" noChangeAspect="1"/>
          </p:cNvSpPr>
          <p:nvPr>
            <p:ph type="sldImg"/>
          </p:nvPr>
        </p:nvSpPr>
        <p:spPr/>
      </p:sp>
      <p:sp>
        <p:nvSpPr>
          <p:cNvPr id="1049302" name="Marcador de notas 2"/>
          <p:cNvSpPr>
            <a:spLocks noGrp="1"/>
          </p:cNvSpPr>
          <p:nvPr>
            <p:ph type="body" idx="1"/>
          </p:nvPr>
        </p:nvSpPr>
        <p:spPr/>
        <p:txBody>
          <a:bodyPr/>
          <a:lstStyle/>
          <a:p>
            <a:r>
              <a:rPr lang="fr-FR" dirty="0"/>
              <a:t>JHSC: Joint </a:t>
            </a:r>
            <a:r>
              <a:rPr lang="fr-FR" dirty="0" err="1"/>
              <a:t>Health</a:t>
            </a:r>
            <a:r>
              <a:rPr lang="fr-FR" dirty="0"/>
              <a:t> and </a:t>
            </a:r>
            <a:r>
              <a:rPr lang="fr-FR" dirty="0" err="1"/>
              <a:t>Safety</a:t>
            </a:r>
            <a:r>
              <a:rPr lang="fr-FR" dirty="0"/>
              <a:t> </a:t>
            </a:r>
            <a:r>
              <a:rPr lang="fr-FR" dirty="0" err="1"/>
              <a:t>Committee</a:t>
            </a:r>
            <a:endParaRPr lang="fr-FR" dirty="0"/>
          </a:p>
        </p:txBody>
      </p:sp>
      <p:sp>
        <p:nvSpPr>
          <p:cNvPr id="1049303" name="Marcador de número de diapositiva 3"/>
          <p:cNvSpPr>
            <a:spLocks noGrp="1"/>
          </p:cNvSpPr>
          <p:nvPr>
            <p:ph type="sldNum" sz="quarter" idx="10"/>
          </p:nvPr>
        </p:nvSpPr>
        <p:spPr/>
        <p:txBody>
          <a:bodyPr/>
          <a:lstStyle/>
          <a:p>
            <a:fld id="{D0826FEE-2901-4F80-B040-94DEDE5C3ECF}" type="slidenum">
              <a:rPr lang="en-GB" smtClean="0"/>
              <a:t>84</a:t>
            </a:fld>
            <a:endParaRPr lang="en-GB"/>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09" name="Marcador de imagen de diapositiva 1"/>
          <p:cNvSpPr>
            <a:spLocks noGrp="1" noRot="1" noChangeAspect="1"/>
          </p:cNvSpPr>
          <p:nvPr>
            <p:ph type="sldImg"/>
          </p:nvPr>
        </p:nvSpPr>
        <p:spPr/>
      </p:sp>
      <p:sp>
        <p:nvSpPr>
          <p:cNvPr id="1049310"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US" dirty="0"/>
              <a:t>Conduct workplace inspection to verify risk control measures in use and are appropriate, health surveillance will assist</a:t>
            </a:r>
            <a:r>
              <a:rPr lang="en-US" baseline="0" dirty="0"/>
              <a:t> in confirming this.</a:t>
            </a:r>
            <a:endParaRPr lang="en-US" dirty="0"/>
          </a:p>
        </p:txBody>
      </p:sp>
      <p:sp>
        <p:nvSpPr>
          <p:cNvPr id="1049311" name="Marcador de número de diapositiva 3"/>
          <p:cNvSpPr>
            <a:spLocks noGrp="1"/>
          </p:cNvSpPr>
          <p:nvPr>
            <p:ph type="sldNum" sz="quarter" idx="10"/>
          </p:nvPr>
        </p:nvSpPr>
        <p:spPr/>
        <p:txBody>
          <a:bodyPr/>
          <a:lstStyle/>
          <a:p>
            <a:fld id="{D0826FEE-2901-4F80-B040-94DEDE5C3ECF}" type="slidenum">
              <a:rPr lang="en-GB" smtClean="0"/>
              <a:t>85</a:t>
            </a:fld>
            <a:endParaRPr lang="en-GB"/>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17" name="Marcador de imagen de diapositiva 1"/>
          <p:cNvSpPr>
            <a:spLocks noGrp="1" noRot="1" noChangeAspect="1"/>
          </p:cNvSpPr>
          <p:nvPr>
            <p:ph type="sldImg"/>
          </p:nvPr>
        </p:nvSpPr>
        <p:spPr/>
      </p:sp>
      <p:sp>
        <p:nvSpPr>
          <p:cNvPr id="1049318"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US" dirty="0"/>
          </a:p>
        </p:txBody>
      </p:sp>
      <p:sp>
        <p:nvSpPr>
          <p:cNvPr id="1049319" name="Marcador de número de diapositiva 3"/>
          <p:cNvSpPr>
            <a:spLocks noGrp="1"/>
          </p:cNvSpPr>
          <p:nvPr>
            <p:ph type="sldNum" sz="quarter" idx="10"/>
          </p:nvPr>
        </p:nvSpPr>
        <p:spPr/>
        <p:txBody>
          <a:bodyPr/>
          <a:lstStyle/>
          <a:p>
            <a:fld id="{D0826FEE-2901-4F80-B040-94DEDE5C3ECF}" type="slidenum">
              <a:rPr lang="en-GB" smtClean="0"/>
              <a:t>86</a:t>
            </a:fld>
            <a:endParaRPr lang="en-GB"/>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25" name="Marcador de imagen de diapositiva 1"/>
          <p:cNvSpPr>
            <a:spLocks noGrp="1" noRot="1" noChangeAspect="1"/>
          </p:cNvSpPr>
          <p:nvPr>
            <p:ph type="sldImg"/>
          </p:nvPr>
        </p:nvSpPr>
        <p:spPr/>
      </p:sp>
      <p:sp>
        <p:nvSpPr>
          <p:cNvPr id="1049326"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lang="en-US" dirty="0"/>
          </a:p>
        </p:txBody>
      </p:sp>
      <p:sp>
        <p:nvSpPr>
          <p:cNvPr id="1049327" name="Marcador de número de diapositiva 3"/>
          <p:cNvSpPr>
            <a:spLocks noGrp="1"/>
          </p:cNvSpPr>
          <p:nvPr>
            <p:ph type="sldNum" sz="quarter" idx="10"/>
          </p:nvPr>
        </p:nvSpPr>
        <p:spPr/>
        <p:txBody>
          <a:bodyPr/>
          <a:lstStyle/>
          <a:p>
            <a:fld id="{D0826FEE-2901-4F80-B040-94DEDE5C3ECF}" type="slidenum">
              <a:rPr lang="en-GB" smtClean="0"/>
              <a:t>87</a:t>
            </a:fld>
            <a:endParaRPr lang="en-GB"/>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35" name="Marcador de imagen de diapositiva 1"/>
          <p:cNvSpPr>
            <a:spLocks noGrp="1" noRot="1" noChangeAspect="1"/>
          </p:cNvSpPr>
          <p:nvPr>
            <p:ph type="sldImg"/>
          </p:nvPr>
        </p:nvSpPr>
        <p:spPr/>
      </p:sp>
      <p:sp>
        <p:nvSpPr>
          <p:cNvPr id="1049336"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US" dirty="0"/>
              <a:t>OSH is a serious matter but promotion of OSH</a:t>
            </a:r>
            <a:r>
              <a:rPr lang="en-US" baseline="0" dirty="0"/>
              <a:t> needs to be attractive and be interesting to the workforce.  These are some examples of posters and a (fictional) newsletter.</a:t>
            </a:r>
            <a:endParaRPr lang="en-US" dirty="0"/>
          </a:p>
        </p:txBody>
      </p:sp>
      <p:sp>
        <p:nvSpPr>
          <p:cNvPr id="1049337" name="Marcador de número de diapositiva 3"/>
          <p:cNvSpPr>
            <a:spLocks noGrp="1"/>
          </p:cNvSpPr>
          <p:nvPr>
            <p:ph type="sldNum" sz="quarter" idx="10"/>
          </p:nvPr>
        </p:nvSpPr>
        <p:spPr/>
        <p:txBody>
          <a:bodyPr/>
          <a:lstStyle/>
          <a:p>
            <a:fld id="{D0826FEE-2901-4F80-B040-94DEDE5C3ECF}" type="slidenum">
              <a:rPr lang="en-GB" smtClean="0"/>
              <a:t>88</a:t>
            </a:fld>
            <a:endParaRPr lang="en-GB"/>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44" name="Marcador de imagen de diapositiva 1"/>
          <p:cNvSpPr>
            <a:spLocks noGrp="1" noRot="1" noChangeAspect="1"/>
          </p:cNvSpPr>
          <p:nvPr>
            <p:ph type="sldImg"/>
          </p:nvPr>
        </p:nvSpPr>
        <p:spPr/>
      </p:sp>
      <p:sp>
        <p:nvSpPr>
          <p:cNvPr id="1049345"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Workers’ participation is a central element of the OSH management system at the workplace. </a:t>
            </a:r>
            <a:endParaRPr lang="es-ES" sz="1200" kern="1200" dirty="0">
              <a:solidFill>
                <a:schemeClr val="tx1"/>
              </a:solidFill>
              <a:effectLst/>
              <a:latin typeface="+mn-lt"/>
              <a:ea typeface="+mn-ea"/>
              <a:cs typeface="+mn-cs"/>
            </a:endParaRPr>
          </a:p>
          <a:p>
            <a:endParaRPr lang="fr-FR" dirty="0"/>
          </a:p>
        </p:txBody>
      </p:sp>
      <p:sp>
        <p:nvSpPr>
          <p:cNvPr id="1049346" name="Marcador de número de diapositiva 3"/>
          <p:cNvSpPr>
            <a:spLocks noGrp="1"/>
          </p:cNvSpPr>
          <p:nvPr>
            <p:ph type="sldNum" sz="quarter" idx="10"/>
          </p:nvPr>
        </p:nvSpPr>
        <p:spPr/>
        <p:txBody>
          <a:bodyPr/>
          <a:lstStyle/>
          <a:p>
            <a:fld id="{D0826FEE-2901-4F80-B040-94DEDE5C3ECF}" type="slidenum">
              <a:rPr lang="en-GB" smtClean="0"/>
              <a:t>89</a:t>
            </a:fld>
            <a:endParaRPr lang="en-GB"/>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54" name="Marcador de imagen de diapositiva 1"/>
          <p:cNvSpPr>
            <a:spLocks noGrp="1" noRot="1" noChangeAspect="1"/>
          </p:cNvSpPr>
          <p:nvPr>
            <p:ph type="sldImg"/>
          </p:nvPr>
        </p:nvSpPr>
        <p:spPr/>
      </p:sp>
      <p:sp>
        <p:nvSpPr>
          <p:cNvPr id="1049355"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Workers’ participation is a central element of the OSH management system at the workplace. </a:t>
            </a:r>
            <a:endParaRPr lang="es-ES" sz="1200" kern="1200" dirty="0">
              <a:solidFill>
                <a:schemeClr val="tx1"/>
              </a:solidFill>
              <a:effectLst/>
              <a:latin typeface="+mn-lt"/>
              <a:ea typeface="+mn-ea"/>
              <a:cs typeface="+mn-cs"/>
            </a:endParaRPr>
          </a:p>
          <a:p>
            <a:endParaRPr lang="fr-FR" dirty="0"/>
          </a:p>
        </p:txBody>
      </p:sp>
      <p:sp>
        <p:nvSpPr>
          <p:cNvPr id="1049356" name="Marcador de número de diapositiva 3"/>
          <p:cNvSpPr>
            <a:spLocks noGrp="1"/>
          </p:cNvSpPr>
          <p:nvPr>
            <p:ph type="sldNum" sz="quarter" idx="10"/>
          </p:nvPr>
        </p:nvSpPr>
        <p:spPr/>
        <p:txBody>
          <a:bodyPr/>
          <a:lstStyle/>
          <a:p>
            <a:fld id="{D0826FEE-2901-4F80-B040-94DEDE5C3ECF}" type="slidenum">
              <a:rPr lang="en-GB" smtClean="0"/>
              <a:t>90</a:t>
            </a:fld>
            <a:endParaRPr lang="en-GB"/>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62" name="Marcador de imagen de diapositiva 1"/>
          <p:cNvSpPr>
            <a:spLocks noGrp="1" noRot="1" noChangeAspect="1"/>
          </p:cNvSpPr>
          <p:nvPr>
            <p:ph type="sldImg"/>
          </p:nvPr>
        </p:nvSpPr>
        <p:spPr/>
      </p:sp>
      <p:sp>
        <p:nvSpPr>
          <p:cNvPr id="104936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dirty="0"/>
              <a:t>The ILO OSHMS (2001) defines a competent person as a person with suitable training, and sufficient knowledge, experience and skill, for the performance of the specific work. </a:t>
            </a:r>
          </a:p>
          <a:p>
            <a:pPr marL="0" marR="0" lvl="0" indent="0" algn="l" defTabSz="914400" rtl="0" eaLnBrk="0" fontAlgn="base" latinLnBrk="0" hangingPunct="0">
              <a:lnSpc>
                <a:spcPct val="100000"/>
              </a:lnSpc>
              <a:spcBef>
                <a:spcPct val="30000"/>
              </a:spcBef>
              <a:spcAft>
                <a:spcPct val="0"/>
              </a:spcAft>
              <a:buClrTx/>
              <a:buSzTx/>
              <a:buFontTx/>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pPr>
            <a:r>
              <a:rPr lang="en-GB" dirty="0"/>
              <a:t>https://</a:t>
            </a:r>
            <a:r>
              <a:rPr lang="en-GB" dirty="0" err="1"/>
              <a:t>www.ilo.org</a:t>
            </a:r>
            <a:r>
              <a:rPr lang="en-GB" dirty="0"/>
              <a:t>/wcmsp5/groups/public/---</a:t>
            </a:r>
            <a:r>
              <a:rPr lang="en-GB" dirty="0" err="1"/>
              <a:t>ed_protect</a:t>
            </a:r>
            <a:r>
              <a:rPr lang="en-GB" dirty="0"/>
              <a:t>/---</a:t>
            </a:r>
            <a:r>
              <a:rPr lang="en-GB" dirty="0" err="1"/>
              <a:t>protrav</a:t>
            </a:r>
            <a:r>
              <a:rPr lang="en-GB" dirty="0"/>
              <a:t>/---</a:t>
            </a:r>
            <a:r>
              <a:rPr lang="en-GB" dirty="0" err="1"/>
              <a:t>safework</a:t>
            </a:r>
            <a:r>
              <a:rPr lang="en-GB" dirty="0"/>
              <a:t>/documents/</a:t>
            </a:r>
            <a:r>
              <a:rPr lang="en-GB" dirty="0" err="1"/>
              <a:t>normativeinstrument</a:t>
            </a:r>
            <a:r>
              <a:rPr lang="en-GB" dirty="0"/>
              <a:t>/wcms_107727.pdf</a:t>
            </a:r>
            <a:endParaRPr lang="es-ES" dirty="0"/>
          </a:p>
          <a:p>
            <a:endParaRPr lang="es-ES" dirty="0"/>
          </a:p>
        </p:txBody>
      </p:sp>
      <p:sp>
        <p:nvSpPr>
          <p:cNvPr id="1049364" name="Marcador de número de diapositiva 3"/>
          <p:cNvSpPr>
            <a:spLocks noGrp="1"/>
          </p:cNvSpPr>
          <p:nvPr>
            <p:ph type="sldNum" sz="quarter" idx="10"/>
          </p:nvPr>
        </p:nvSpPr>
        <p:spPr/>
        <p:txBody>
          <a:bodyPr/>
          <a:lstStyle/>
          <a:p>
            <a:fld id="{D0826FEE-2901-4F80-B040-94DEDE5C3ECF}" type="slidenum">
              <a:rPr lang="en-GB" smtClean="0"/>
              <a:t>91</a:t>
            </a:fld>
            <a:endParaRPr lang="en-GB"/>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70" name="Marcador de imagen de diapositiva 1"/>
          <p:cNvSpPr>
            <a:spLocks noGrp="1" noRot="1" noChangeAspect="1"/>
          </p:cNvSpPr>
          <p:nvPr>
            <p:ph type="sldImg"/>
          </p:nvPr>
        </p:nvSpPr>
        <p:spPr/>
      </p:sp>
      <p:sp>
        <p:nvSpPr>
          <p:cNvPr id="1049371"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dirty="0"/>
              <a:t>The ILO OSHMS (2001) defines a competent person as a person with suitable training, and sufficient knowledge, experience and skill, for the performance of the specific work. </a:t>
            </a:r>
          </a:p>
          <a:p>
            <a:pPr marL="0" marR="0" lvl="0" indent="0" algn="l" defTabSz="914400" rtl="0" eaLnBrk="0" fontAlgn="base" latinLnBrk="0" hangingPunct="0">
              <a:lnSpc>
                <a:spcPct val="100000"/>
              </a:lnSpc>
              <a:spcBef>
                <a:spcPct val="30000"/>
              </a:spcBef>
              <a:spcAft>
                <a:spcPct val="0"/>
              </a:spcAft>
              <a:buClrTx/>
              <a:buSzTx/>
              <a:buFontTx/>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pPr>
            <a:r>
              <a:rPr lang="en-GB" dirty="0"/>
              <a:t>https://</a:t>
            </a:r>
            <a:r>
              <a:rPr lang="en-GB" dirty="0" err="1"/>
              <a:t>www.ilo.org</a:t>
            </a:r>
            <a:r>
              <a:rPr lang="en-GB" dirty="0"/>
              <a:t>/wcmsp5/groups/public/---</a:t>
            </a:r>
            <a:r>
              <a:rPr lang="en-GB" dirty="0" err="1"/>
              <a:t>ed_protect</a:t>
            </a:r>
            <a:r>
              <a:rPr lang="en-GB" dirty="0"/>
              <a:t>/---</a:t>
            </a:r>
            <a:r>
              <a:rPr lang="en-GB" dirty="0" err="1"/>
              <a:t>protrav</a:t>
            </a:r>
            <a:r>
              <a:rPr lang="en-GB" dirty="0"/>
              <a:t>/---</a:t>
            </a:r>
            <a:r>
              <a:rPr lang="en-GB" dirty="0" err="1"/>
              <a:t>safework</a:t>
            </a:r>
            <a:r>
              <a:rPr lang="en-GB" dirty="0"/>
              <a:t>/documents/</a:t>
            </a:r>
            <a:r>
              <a:rPr lang="en-GB" dirty="0" err="1"/>
              <a:t>normativeinstrument</a:t>
            </a:r>
            <a:r>
              <a:rPr lang="en-GB" dirty="0"/>
              <a:t>/wcms_107727.pdf</a:t>
            </a:r>
            <a:endParaRPr lang="es-ES" dirty="0"/>
          </a:p>
          <a:p>
            <a:endParaRPr lang="es-ES" dirty="0"/>
          </a:p>
        </p:txBody>
      </p:sp>
      <p:sp>
        <p:nvSpPr>
          <p:cNvPr id="1049372" name="Marcador de número de diapositiva 3"/>
          <p:cNvSpPr>
            <a:spLocks noGrp="1"/>
          </p:cNvSpPr>
          <p:nvPr>
            <p:ph type="sldNum" sz="quarter" idx="10"/>
          </p:nvPr>
        </p:nvSpPr>
        <p:spPr/>
        <p:txBody>
          <a:bodyPr/>
          <a:lstStyle/>
          <a:p>
            <a:fld id="{D0826FEE-2901-4F80-B040-94DEDE5C3ECF}" type="slidenum">
              <a:rPr lang="en-GB" smtClean="0"/>
              <a:t>92</a:t>
            </a:fld>
            <a:endParaRPr lang="en-GB"/>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79" name="Marcador de imagen de diapositiva 1"/>
          <p:cNvSpPr>
            <a:spLocks noGrp="1" noRot="1" noChangeAspect="1"/>
          </p:cNvSpPr>
          <p:nvPr>
            <p:ph type="sldImg"/>
          </p:nvPr>
        </p:nvSpPr>
        <p:spPr/>
      </p:sp>
      <p:sp>
        <p:nvSpPr>
          <p:cNvPr id="1049380"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dirty="0"/>
              <a:t>The ILO OSHMS (2001) defines a competent person as a person with suitable training, and sufficient knowledge, experience and skill, for the performance of the specific work. </a:t>
            </a:r>
          </a:p>
          <a:p>
            <a:pPr marL="0" marR="0" lvl="0" indent="0" algn="l" defTabSz="914400" rtl="0" eaLnBrk="0" fontAlgn="base" latinLnBrk="0" hangingPunct="0">
              <a:lnSpc>
                <a:spcPct val="100000"/>
              </a:lnSpc>
              <a:spcBef>
                <a:spcPct val="30000"/>
              </a:spcBef>
              <a:spcAft>
                <a:spcPct val="0"/>
              </a:spcAft>
              <a:buClrTx/>
              <a:buSzTx/>
              <a:buFontTx/>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pPr>
            <a:r>
              <a:rPr lang="en-GB" dirty="0"/>
              <a:t>https://</a:t>
            </a:r>
            <a:r>
              <a:rPr lang="en-GB" dirty="0" err="1"/>
              <a:t>www.ilo.org</a:t>
            </a:r>
            <a:r>
              <a:rPr lang="en-GB" dirty="0"/>
              <a:t>/wcmsp5/groups/public/---</a:t>
            </a:r>
            <a:r>
              <a:rPr lang="en-GB" dirty="0" err="1"/>
              <a:t>ed_protect</a:t>
            </a:r>
            <a:r>
              <a:rPr lang="en-GB" dirty="0"/>
              <a:t>/---</a:t>
            </a:r>
            <a:r>
              <a:rPr lang="en-GB" dirty="0" err="1"/>
              <a:t>protrav</a:t>
            </a:r>
            <a:r>
              <a:rPr lang="en-GB" dirty="0"/>
              <a:t>/---</a:t>
            </a:r>
            <a:r>
              <a:rPr lang="en-GB" dirty="0" err="1"/>
              <a:t>safework</a:t>
            </a:r>
            <a:r>
              <a:rPr lang="en-GB" dirty="0"/>
              <a:t>/documents/</a:t>
            </a:r>
            <a:r>
              <a:rPr lang="en-GB" dirty="0" err="1"/>
              <a:t>normativeinstrument</a:t>
            </a:r>
            <a:r>
              <a:rPr lang="en-GB" dirty="0"/>
              <a:t>/wcms_107727.pdf</a:t>
            </a:r>
            <a:endParaRPr lang="es-ES" dirty="0"/>
          </a:p>
          <a:p>
            <a:endParaRPr lang="es-ES" dirty="0"/>
          </a:p>
        </p:txBody>
      </p:sp>
      <p:sp>
        <p:nvSpPr>
          <p:cNvPr id="1049381" name="Marcador de número de diapositiva 3"/>
          <p:cNvSpPr>
            <a:spLocks noGrp="1"/>
          </p:cNvSpPr>
          <p:nvPr>
            <p:ph type="sldNum" sz="quarter" idx="10"/>
          </p:nvPr>
        </p:nvSpPr>
        <p:spPr/>
        <p:txBody>
          <a:bodyPr/>
          <a:lstStyle/>
          <a:p>
            <a:fld id="{D0826FEE-2901-4F80-B040-94DEDE5C3ECF}" type="slidenum">
              <a:rPr lang="en-GB" smtClean="0"/>
              <a:t>93</a:t>
            </a:fld>
            <a:endParaRPr lang="en-GB"/>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88" name="Marcador de imagen de diapositiva 1"/>
          <p:cNvSpPr>
            <a:spLocks noGrp="1" noRot="1" noChangeAspect="1"/>
          </p:cNvSpPr>
          <p:nvPr>
            <p:ph type="sldImg"/>
          </p:nvPr>
        </p:nvSpPr>
        <p:spPr/>
      </p:sp>
      <p:sp>
        <p:nvSpPr>
          <p:cNvPr id="1049389"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dirty="0"/>
              <a:t>The ILO OSHMS (2001) defines a competent person as a person with suitable training, and sufficient knowledge, experience and skill, for the performance of the specific work. </a:t>
            </a:r>
          </a:p>
          <a:p>
            <a:pPr marL="0" marR="0" lvl="0" indent="0" algn="l" defTabSz="914400" rtl="0" eaLnBrk="0" fontAlgn="base" latinLnBrk="0" hangingPunct="0">
              <a:lnSpc>
                <a:spcPct val="100000"/>
              </a:lnSpc>
              <a:spcBef>
                <a:spcPct val="30000"/>
              </a:spcBef>
              <a:spcAft>
                <a:spcPct val="0"/>
              </a:spcAft>
              <a:buClrTx/>
              <a:buSzTx/>
              <a:buFontTx/>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pPr>
            <a:r>
              <a:rPr lang="en-GB" dirty="0"/>
              <a:t>https://</a:t>
            </a:r>
            <a:r>
              <a:rPr lang="en-GB" dirty="0" err="1"/>
              <a:t>www.ilo.org</a:t>
            </a:r>
            <a:r>
              <a:rPr lang="en-GB" dirty="0"/>
              <a:t>/wcmsp5/groups/public/---</a:t>
            </a:r>
            <a:r>
              <a:rPr lang="en-GB" dirty="0" err="1"/>
              <a:t>ed_protect</a:t>
            </a:r>
            <a:r>
              <a:rPr lang="en-GB" dirty="0"/>
              <a:t>/---</a:t>
            </a:r>
            <a:r>
              <a:rPr lang="en-GB" dirty="0" err="1"/>
              <a:t>protrav</a:t>
            </a:r>
            <a:r>
              <a:rPr lang="en-GB" dirty="0"/>
              <a:t>/---</a:t>
            </a:r>
            <a:r>
              <a:rPr lang="en-GB" dirty="0" err="1"/>
              <a:t>safework</a:t>
            </a:r>
            <a:r>
              <a:rPr lang="en-GB" dirty="0"/>
              <a:t>/documents/</a:t>
            </a:r>
            <a:r>
              <a:rPr lang="en-GB" dirty="0" err="1"/>
              <a:t>normativeinstrument</a:t>
            </a:r>
            <a:r>
              <a:rPr lang="en-GB" dirty="0"/>
              <a:t>/wcms_107727.pdf</a:t>
            </a:r>
            <a:endParaRPr lang="es-ES" dirty="0"/>
          </a:p>
          <a:p>
            <a:endParaRPr lang="es-ES" dirty="0"/>
          </a:p>
        </p:txBody>
      </p:sp>
      <p:sp>
        <p:nvSpPr>
          <p:cNvPr id="1049390" name="Marcador de número de diapositiva 3"/>
          <p:cNvSpPr>
            <a:spLocks noGrp="1"/>
          </p:cNvSpPr>
          <p:nvPr>
            <p:ph type="sldNum" sz="quarter" idx="10"/>
          </p:nvPr>
        </p:nvSpPr>
        <p:spPr/>
        <p:txBody>
          <a:bodyPr/>
          <a:lstStyle/>
          <a:p>
            <a:fld id="{D0826FEE-2901-4F80-B040-94DEDE5C3ECF}" type="slidenum">
              <a:rPr lang="en-GB" smtClean="0"/>
              <a:t>94</a:t>
            </a:fld>
            <a:endParaRPr lang="en-GB"/>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96" name="Marcador de imagen de diapositiva 1"/>
          <p:cNvSpPr>
            <a:spLocks noGrp="1" noRot="1" noChangeAspect="1"/>
          </p:cNvSpPr>
          <p:nvPr>
            <p:ph type="sldImg"/>
          </p:nvPr>
        </p:nvSpPr>
        <p:spPr/>
      </p:sp>
      <p:sp>
        <p:nvSpPr>
          <p:cNvPr id="1049397" name="Marcador de notas 2"/>
          <p:cNvSpPr>
            <a:spLocks noGrp="1"/>
          </p:cNvSpPr>
          <p:nvPr>
            <p:ph type="body" idx="1"/>
          </p:nvPr>
        </p:nvSpPr>
        <p:spPr/>
        <p:txBody>
          <a:bodyPr/>
          <a:lstStyle/>
          <a:p>
            <a:r>
              <a:rPr lang="it-IT" sz="1200" b="1" dirty="0" err="1">
                <a:solidFill>
                  <a:schemeClr val="tx1"/>
                </a:solidFill>
              </a:rPr>
              <a:t>Initial</a:t>
            </a:r>
            <a:r>
              <a:rPr lang="it-IT" sz="1200" b="1" dirty="0">
                <a:solidFill>
                  <a:schemeClr val="tx1"/>
                </a:solidFill>
              </a:rPr>
              <a:t> </a:t>
            </a:r>
            <a:r>
              <a:rPr lang="it-IT" sz="1200" b="1" dirty="0" err="1">
                <a:solidFill>
                  <a:schemeClr val="tx1"/>
                </a:solidFill>
              </a:rPr>
              <a:t>Review</a:t>
            </a:r>
            <a:r>
              <a:rPr lang="it-IT" sz="1200" b="1" dirty="0">
                <a:solidFill>
                  <a:schemeClr val="tx1"/>
                </a:solidFill>
              </a:rPr>
              <a:t>: </a:t>
            </a:r>
            <a:r>
              <a:rPr lang="en-GB" sz="1200" dirty="0">
                <a:solidFill>
                  <a:schemeClr val="tx1"/>
                </a:solidFill>
              </a:rPr>
              <a:t>provides a baseline from which continual improvement of the system can be measured</a:t>
            </a:r>
            <a:endParaRPr lang="en-GB" dirty="0"/>
          </a:p>
        </p:txBody>
      </p:sp>
      <p:sp>
        <p:nvSpPr>
          <p:cNvPr id="1049398" name="Marcador de número de diapositiva 3"/>
          <p:cNvSpPr>
            <a:spLocks noGrp="1"/>
          </p:cNvSpPr>
          <p:nvPr>
            <p:ph type="sldNum" sz="quarter" idx="10"/>
          </p:nvPr>
        </p:nvSpPr>
        <p:spPr/>
        <p:txBody>
          <a:bodyPr/>
          <a:lstStyle/>
          <a:p>
            <a:fld id="{D0826FEE-2901-4F80-B040-94DEDE5C3ECF}" type="slidenum">
              <a:rPr lang="en-GB" smtClean="0"/>
              <a:t>95</a:t>
            </a:fld>
            <a:endParaRPr lang="en-GB"/>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04" name="Marcador de imagen de diapositiva 1"/>
          <p:cNvSpPr>
            <a:spLocks noGrp="1" noRot="1" noChangeAspect="1"/>
          </p:cNvSpPr>
          <p:nvPr>
            <p:ph type="sldImg"/>
          </p:nvPr>
        </p:nvSpPr>
        <p:spPr/>
      </p:sp>
      <p:sp>
        <p:nvSpPr>
          <p:cNvPr id="1049405" name="Marcador de notas 2"/>
          <p:cNvSpPr>
            <a:spLocks noGrp="1"/>
          </p:cNvSpPr>
          <p:nvPr>
            <p:ph type="body" idx="1"/>
          </p:nvPr>
        </p:nvSpPr>
        <p:spPr/>
        <p:txBody>
          <a:bodyPr/>
          <a:lstStyle/>
          <a:p>
            <a:r>
              <a:rPr lang="it-IT" sz="1200" b="1" dirty="0" err="1">
                <a:solidFill>
                  <a:schemeClr val="tx1"/>
                </a:solidFill>
              </a:rPr>
              <a:t>Initial</a:t>
            </a:r>
            <a:r>
              <a:rPr lang="it-IT" sz="1200" b="1" dirty="0">
                <a:solidFill>
                  <a:schemeClr val="tx1"/>
                </a:solidFill>
              </a:rPr>
              <a:t> </a:t>
            </a:r>
            <a:r>
              <a:rPr lang="it-IT" sz="1200" b="1" dirty="0" err="1">
                <a:solidFill>
                  <a:schemeClr val="tx1"/>
                </a:solidFill>
              </a:rPr>
              <a:t>Review</a:t>
            </a:r>
            <a:r>
              <a:rPr lang="it-IT" sz="1200" b="1" dirty="0">
                <a:solidFill>
                  <a:schemeClr val="tx1"/>
                </a:solidFill>
              </a:rPr>
              <a:t>: </a:t>
            </a:r>
            <a:r>
              <a:rPr lang="en-GB" sz="1200" dirty="0">
                <a:solidFill>
                  <a:schemeClr val="tx1"/>
                </a:solidFill>
              </a:rPr>
              <a:t>provides a baseline from which continual improvement of the system can be measured</a:t>
            </a:r>
            <a:endParaRPr lang="en-GB" dirty="0"/>
          </a:p>
        </p:txBody>
      </p:sp>
      <p:sp>
        <p:nvSpPr>
          <p:cNvPr id="1049406" name="Marcador de número de diapositiva 3"/>
          <p:cNvSpPr>
            <a:spLocks noGrp="1"/>
          </p:cNvSpPr>
          <p:nvPr>
            <p:ph type="sldNum" sz="quarter" idx="10"/>
          </p:nvPr>
        </p:nvSpPr>
        <p:spPr/>
        <p:txBody>
          <a:bodyPr/>
          <a:lstStyle/>
          <a:p>
            <a:fld id="{D0826FEE-2901-4F80-B040-94DEDE5C3ECF}" type="slidenum">
              <a:rPr lang="en-GB" smtClean="0"/>
              <a:t>96</a:t>
            </a:fld>
            <a:endParaRPr lang="en-GB"/>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20" name="Marcador de imagen de diapositiva 1"/>
          <p:cNvSpPr>
            <a:spLocks noGrp="1" noRot="1" noChangeAspect="1"/>
          </p:cNvSpPr>
          <p:nvPr>
            <p:ph type="sldImg"/>
          </p:nvPr>
        </p:nvSpPr>
        <p:spPr/>
      </p:sp>
      <p:sp>
        <p:nvSpPr>
          <p:cNvPr id="1049421"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OSH policy has to reflect a g</a:t>
            </a:r>
            <a:r>
              <a:rPr lang="en-GB" sz="1200" kern="1200" dirty="0">
                <a:solidFill>
                  <a:schemeClr val="tx1"/>
                </a:solidFill>
                <a:effectLst/>
                <a:latin typeface="+mn-lt"/>
                <a:ea typeface="+mn-ea"/>
                <a:cs typeface="+mn-cs"/>
              </a:rPr>
              <a:t>ender-sensitive approach</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because of the different jobs women and men do and the different societal roles, expectations and responsibilities they have.</a:t>
            </a:r>
            <a:r>
              <a:rPr lang="en-GB" sz="1200" kern="1200" baseline="0" dirty="0">
                <a:solidFill>
                  <a:schemeClr val="tx1"/>
                </a:solidFill>
                <a:effectLst/>
                <a:latin typeface="+mn-lt"/>
                <a:ea typeface="+mn-ea"/>
                <a:cs typeface="+mn-cs"/>
              </a:rPr>
              <a:t> W</a:t>
            </a:r>
            <a:r>
              <a:rPr lang="en-GB" sz="1200" kern="1200" dirty="0">
                <a:solidFill>
                  <a:schemeClr val="tx1"/>
                </a:solidFill>
                <a:effectLst/>
                <a:latin typeface="+mn-lt"/>
                <a:ea typeface="+mn-ea"/>
                <a:cs typeface="+mn-cs"/>
              </a:rPr>
              <a:t>omen and men may be exposed to different physical and psychological risks at the workplace, thus requiring differing control measures. This approach also improves the understanding that the sexual division of labour, biological differences, employment patterns, social roles and social structures all contribute to gender-specific patterns of occupational hazards and risks. This needs to be taken into account if OSH policies and prevention strategies are to be effective.</a:t>
            </a:r>
          </a:p>
          <a:p>
            <a:pPr marL="0" marR="0" lvl="0" indent="0" algn="l" defTabSz="914400" rtl="0" eaLnBrk="0" fontAlgn="base" latinLnBrk="0" hangingPunct="0">
              <a:lnSpc>
                <a:spcPct val="100000"/>
              </a:lnSpc>
              <a:spcBef>
                <a:spcPct val="30000"/>
              </a:spcBef>
              <a:spcAft>
                <a:spcPct val="0"/>
              </a:spcAft>
              <a:buClrTx/>
              <a:buSzTx/>
              <a:buFontTx/>
              <a:buNone/>
            </a:pPr>
            <a:r>
              <a:rPr lang="en-GB" sz="1200" kern="1200" dirty="0">
                <a:solidFill>
                  <a:schemeClr val="tx1"/>
                </a:solidFill>
                <a:effectLst/>
                <a:latin typeface="+mn-lt"/>
                <a:ea typeface="+mn-ea"/>
                <a:cs typeface="+mn-cs"/>
              </a:rPr>
              <a:t>Auditing: a plan for</a:t>
            </a:r>
            <a:r>
              <a:rPr lang="en-GB" sz="1200" kern="1200" baseline="0" dirty="0">
                <a:solidFill>
                  <a:schemeClr val="tx1"/>
                </a:solidFill>
                <a:effectLst/>
                <a:latin typeface="+mn-lt"/>
                <a:ea typeface="+mn-ea"/>
                <a:cs typeface="+mn-cs"/>
              </a:rPr>
              <a:t> regular auditing has to be established as well. </a:t>
            </a:r>
            <a:endParaRPr lang="es-ES" sz="1200" kern="1200" dirty="0">
              <a:solidFill>
                <a:schemeClr val="tx1"/>
              </a:solidFill>
              <a:effectLst/>
              <a:latin typeface="+mn-lt"/>
              <a:ea typeface="+mn-ea"/>
              <a:cs typeface="+mn-cs"/>
            </a:endParaRPr>
          </a:p>
        </p:txBody>
      </p:sp>
      <p:sp>
        <p:nvSpPr>
          <p:cNvPr id="1049422" name="Marcador de número de diapositiva 3"/>
          <p:cNvSpPr>
            <a:spLocks noGrp="1"/>
          </p:cNvSpPr>
          <p:nvPr>
            <p:ph type="sldNum" sz="quarter" idx="10"/>
          </p:nvPr>
        </p:nvSpPr>
        <p:spPr/>
        <p:txBody>
          <a:bodyPr/>
          <a:lstStyle/>
          <a:p>
            <a:fld id="{D0826FEE-2901-4F80-B040-94DEDE5C3ECF}" type="slidenum">
              <a:rPr lang="en-GB" smtClean="0"/>
              <a:t>98</a:t>
            </a:fld>
            <a:endParaRPr lang="en-GB"/>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29" name="Marcador de imagen de diapositiva 1"/>
          <p:cNvSpPr>
            <a:spLocks noGrp="1" noRot="1" noChangeAspect="1"/>
          </p:cNvSpPr>
          <p:nvPr>
            <p:ph type="sldImg"/>
          </p:nvPr>
        </p:nvSpPr>
        <p:spPr/>
      </p:sp>
      <p:sp>
        <p:nvSpPr>
          <p:cNvPr id="1049430" name="Marcador de notas 2"/>
          <p:cNvSpPr>
            <a:spLocks noGrp="1"/>
          </p:cNvSpPr>
          <p:nvPr>
            <p:ph type="body" idx="1"/>
          </p:nvPr>
        </p:nvSpPr>
        <p:spPr/>
        <p:txBody>
          <a:bodyPr/>
          <a:lstStyle/>
          <a:p>
            <a:r>
              <a:rPr lang="en-GB" dirty="0"/>
              <a:t>Covers Chapter 4 from to Exercise 6</a:t>
            </a:r>
          </a:p>
        </p:txBody>
      </p:sp>
      <p:sp>
        <p:nvSpPr>
          <p:cNvPr id="1049431" name="Marcador de número de diapositiva 3"/>
          <p:cNvSpPr>
            <a:spLocks noGrp="1"/>
          </p:cNvSpPr>
          <p:nvPr>
            <p:ph type="sldNum" sz="quarter" idx="10"/>
          </p:nvPr>
        </p:nvSpPr>
        <p:spPr/>
        <p:txBody>
          <a:bodyPr/>
          <a:lstStyle/>
          <a:p>
            <a:fld id="{D0826FEE-2901-4F80-B040-94DEDE5C3ECF}" type="slidenum">
              <a:rPr lang="en-GB" smtClean="0"/>
              <a:t>99</a:t>
            </a:fld>
            <a:endParaRPr lang="en-GB"/>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48" name="Marcador de imagen de diapositiva 1"/>
          <p:cNvSpPr>
            <a:spLocks noGrp="1" noRot="1" noChangeAspect="1"/>
          </p:cNvSpPr>
          <p:nvPr>
            <p:ph type="sldImg"/>
          </p:nvPr>
        </p:nvSpPr>
        <p:spPr/>
      </p:sp>
      <p:sp>
        <p:nvSpPr>
          <p:cNvPr id="1049449" name="Marcador de notas 2"/>
          <p:cNvSpPr>
            <a:spLocks noGrp="1"/>
          </p:cNvSpPr>
          <p:nvPr>
            <p:ph type="body" idx="1"/>
          </p:nvPr>
        </p:nvSpPr>
        <p:spPr/>
        <p:txBody>
          <a:bodyPr/>
          <a:lstStyle/>
          <a:p>
            <a:pPr>
              <a:spcBef>
                <a:spcPct val="50000"/>
              </a:spcBef>
            </a:pPr>
            <a:r>
              <a:rPr lang="en-GB" noProof="0" dirty="0">
                <a:latin typeface="Verdana" pitchFamily="34" charset="0"/>
              </a:rPr>
              <a:t>Solicit workers’ views during to</a:t>
            </a:r>
            <a:r>
              <a:rPr lang="en-GB" baseline="0" noProof="0" dirty="0">
                <a:latin typeface="Verdana" pitchFamily="34" charset="0"/>
              </a:rPr>
              <a:t> answer this question.</a:t>
            </a:r>
            <a:endParaRPr lang="en-GB" noProof="0" dirty="0">
              <a:latin typeface="Verdana" pitchFamily="34" charset="0"/>
            </a:endParaRPr>
          </a:p>
          <a:p>
            <a:pPr>
              <a:spcBef>
                <a:spcPct val="50000"/>
              </a:spcBef>
            </a:pPr>
            <a:r>
              <a:rPr lang="en-GB" altLang="zh-CN" noProof="0" dirty="0">
                <a:latin typeface="Verdana" pitchFamily="34" charset="0"/>
              </a:rPr>
              <a:t>Finish</a:t>
            </a:r>
            <a:r>
              <a:rPr lang="en-GB" altLang="zh-CN" baseline="0" noProof="0" dirty="0">
                <a:latin typeface="Verdana" pitchFamily="34" charset="0"/>
              </a:rPr>
              <a:t> with “Where do you think the needle will be in 6 months?”</a:t>
            </a:r>
            <a:endParaRPr lang="en-GB" altLang="zh-CN" noProof="0" dirty="0">
              <a:latin typeface="Tahoma" pitchFamily="34" charset="0"/>
            </a:endParaRPr>
          </a:p>
        </p:txBody>
      </p:sp>
      <p:sp>
        <p:nvSpPr>
          <p:cNvPr id="1049450" name="Marcador de número de diapositiva 3"/>
          <p:cNvSpPr>
            <a:spLocks noGrp="1"/>
          </p:cNvSpPr>
          <p:nvPr>
            <p:ph type="sldNum" sz="quarter" idx="10"/>
          </p:nvPr>
        </p:nvSpPr>
        <p:spPr/>
        <p:txBody>
          <a:bodyPr/>
          <a:lstStyle/>
          <a:p>
            <a:fld id="{D0826FEE-2901-4F80-B040-94DEDE5C3ECF}" type="slidenum">
              <a:rPr lang="en-GB" smtClean="0"/>
              <a:t>101</a:t>
            </a:fld>
            <a:endParaRPr lang="en-GB"/>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57" name="Marcador de imagen de diapositiva 1"/>
          <p:cNvSpPr>
            <a:spLocks noGrp="1" noRot="1" noChangeAspect="1"/>
          </p:cNvSpPr>
          <p:nvPr>
            <p:ph type="sldImg"/>
          </p:nvPr>
        </p:nvSpPr>
        <p:spPr/>
      </p:sp>
      <p:sp>
        <p:nvSpPr>
          <p:cNvPr id="1049458" name="Marcador de notas 2"/>
          <p:cNvSpPr>
            <a:spLocks noGrp="1"/>
          </p:cNvSpPr>
          <p:nvPr>
            <p:ph type="body" idx="1"/>
          </p:nvPr>
        </p:nvSpPr>
        <p:spPr/>
        <p:txBody>
          <a:bodyPr/>
          <a:lstStyle/>
          <a:p>
            <a:r>
              <a:rPr lang="en-GB" noProof="0" dirty="0"/>
              <a:t>Identify the urgent, high risk matters.</a:t>
            </a:r>
            <a:r>
              <a:rPr lang="en-GB" baseline="0" noProof="0" dirty="0"/>
              <a:t> </a:t>
            </a:r>
            <a:r>
              <a:rPr lang="en-GB" noProof="0" dirty="0"/>
              <a:t>Also identify the “low-hanging fruits” by asking:</a:t>
            </a:r>
            <a:r>
              <a:rPr lang="en-GB" baseline="0" noProof="0" dirty="0"/>
              <a:t> </a:t>
            </a:r>
            <a:r>
              <a:rPr lang="en-GB" noProof="0" dirty="0"/>
              <a:t>How likely is an improvement to be achieved? Can I start implementing it immediately?</a:t>
            </a:r>
            <a:r>
              <a:rPr lang="en-GB" baseline="0" noProof="0" dirty="0"/>
              <a:t> </a:t>
            </a:r>
            <a:r>
              <a:rPr lang="en-GB" noProof="0" dirty="0"/>
              <a:t>Can I implement it without a major investment?</a:t>
            </a:r>
            <a:r>
              <a:rPr lang="en-GB" baseline="0" noProof="0" dirty="0"/>
              <a:t> </a:t>
            </a:r>
            <a:r>
              <a:rPr lang="en-GB" noProof="0" dirty="0"/>
              <a:t>Will first results be visible within 1 month?</a:t>
            </a:r>
          </a:p>
          <a:p>
            <a:r>
              <a:rPr lang="en-GB" noProof="0" dirty="0"/>
              <a:t>Pick 6 - 10 improvements.</a:t>
            </a:r>
            <a:r>
              <a:rPr lang="en-GB" baseline="0" noProof="0" dirty="0"/>
              <a:t> </a:t>
            </a:r>
            <a:r>
              <a:rPr lang="en-GB" noProof="0" dirty="0"/>
              <a:t>Discuss and agree with your whole team</a:t>
            </a:r>
          </a:p>
        </p:txBody>
      </p:sp>
      <p:sp>
        <p:nvSpPr>
          <p:cNvPr id="1049459" name="Marcador de número de diapositiva 3"/>
          <p:cNvSpPr>
            <a:spLocks noGrp="1"/>
          </p:cNvSpPr>
          <p:nvPr>
            <p:ph type="sldNum" sz="quarter" idx="10"/>
          </p:nvPr>
        </p:nvSpPr>
        <p:spPr/>
        <p:txBody>
          <a:bodyPr/>
          <a:lstStyle/>
          <a:p>
            <a:fld id="{D0826FEE-2901-4F80-B040-94DEDE5C3ECF}" type="slidenum">
              <a:rPr lang="en-GB" smtClean="0"/>
              <a:t>102</a:t>
            </a:fld>
            <a:endParaRPr lang="en-GB"/>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66" name="Marcador de imagen de diapositiva 1"/>
          <p:cNvSpPr>
            <a:spLocks noGrp="1" noRot="1" noChangeAspect="1"/>
          </p:cNvSpPr>
          <p:nvPr>
            <p:ph type="sldImg"/>
          </p:nvPr>
        </p:nvSpPr>
        <p:spPr/>
      </p:sp>
      <p:sp>
        <p:nvSpPr>
          <p:cNvPr id="1049467"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Solicit workers’ views during to answer this question.</a:t>
            </a:r>
          </a:p>
          <a:p>
            <a:r>
              <a:rPr lang="en-GB" sz="1200" kern="1200" dirty="0">
                <a:solidFill>
                  <a:schemeClr val="tx1"/>
                </a:solidFill>
                <a:effectLst/>
                <a:latin typeface="+mn-lt"/>
                <a:ea typeface="+mn-ea"/>
                <a:cs typeface="+mn-cs"/>
              </a:rPr>
              <a:t>Finish with “Where do you think the needle will be in 6 months?”</a:t>
            </a:r>
          </a:p>
          <a:p>
            <a:r>
              <a:rPr lang="en-GB" sz="1200" kern="1200" dirty="0">
                <a:solidFill>
                  <a:schemeClr val="tx1"/>
                </a:solidFill>
                <a:effectLst/>
                <a:latin typeface="+mn-lt"/>
                <a:ea typeface="+mn-ea"/>
                <a:cs typeface="+mn-cs"/>
              </a:rPr>
              <a:t>What actions are needed to achieve this?</a:t>
            </a:r>
          </a:p>
          <a:p>
            <a:endParaRPr lang="en-GB" noProof="0" dirty="0"/>
          </a:p>
        </p:txBody>
      </p:sp>
      <p:sp>
        <p:nvSpPr>
          <p:cNvPr id="1049468" name="Marcador de número de diapositiva 3"/>
          <p:cNvSpPr>
            <a:spLocks noGrp="1"/>
          </p:cNvSpPr>
          <p:nvPr>
            <p:ph type="sldNum" sz="quarter" idx="10"/>
          </p:nvPr>
        </p:nvSpPr>
        <p:spPr/>
        <p:txBody>
          <a:bodyPr/>
          <a:lstStyle/>
          <a:p>
            <a:fld id="{D0826FEE-2901-4F80-B040-94DEDE5C3ECF}" type="slidenum">
              <a:rPr lang="en-GB" smtClean="0"/>
              <a:t>103</a:t>
            </a:fld>
            <a:endParaRPr lang="en-GB"/>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74" name="Slide Image Placeholder 1"/>
          <p:cNvSpPr>
            <a:spLocks noGrp="1" noRot="1" noChangeAspect="1"/>
          </p:cNvSpPr>
          <p:nvPr>
            <p:ph type="sldImg"/>
          </p:nvPr>
        </p:nvSpPr>
        <p:spPr/>
      </p:sp>
      <p:sp>
        <p:nvSpPr>
          <p:cNvPr id="1049475" name="Notes Placeholder 2"/>
          <p:cNvSpPr>
            <a:spLocks noGrp="1"/>
          </p:cNvSpPr>
          <p:nvPr>
            <p:ph type="body" idx="1"/>
          </p:nvPr>
        </p:nvSpPr>
        <p:spPr/>
        <p:txBody>
          <a:bodyPr/>
          <a:lstStyle/>
          <a:p>
            <a:r>
              <a:rPr lang="es-ES" b="1" dirty="0"/>
              <a:t>F/N 6. Note </a:t>
            </a:r>
            <a:r>
              <a:rPr lang="es-ES" b="1" dirty="0" err="1"/>
              <a:t>for</a:t>
            </a:r>
            <a:r>
              <a:rPr lang="es-ES" b="1" dirty="0"/>
              <a:t> </a:t>
            </a:r>
            <a:r>
              <a:rPr lang="es-ES" b="1" dirty="0" err="1"/>
              <a:t>presenters</a:t>
            </a:r>
            <a:r>
              <a:rPr lang="es-ES" b="1" dirty="0"/>
              <a:t>: </a:t>
            </a:r>
            <a:r>
              <a:rPr lang="es-ES" b="0" dirty="0" err="1"/>
              <a:t>The</a:t>
            </a:r>
            <a:r>
              <a:rPr lang="es-ES" b="0" dirty="0"/>
              <a:t> </a:t>
            </a:r>
            <a:r>
              <a:rPr lang="es-ES" b="0" dirty="0" err="1"/>
              <a:t>aim</a:t>
            </a:r>
            <a:r>
              <a:rPr lang="es-ES" b="0" dirty="0"/>
              <a:t> of </a:t>
            </a:r>
            <a:r>
              <a:rPr lang="es-ES" b="0" dirty="0" err="1"/>
              <a:t>the</a:t>
            </a:r>
            <a:r>
              <a:rPr lang="es-ES" b="0" dirty="0"/>
              <a:t> </a:t>
            </a:r>
            <a:r>
              <a:rPr lang="es-ES" b="0" dirty="0" err="1"/>
              <a:t>exercises</a:t>
            </a:r>
            <a:r>
              <a:rPr lang="es-ES" b="0" baseline="0" dirty="0"/>
              <a:t> </a:t>
            </a:r>
            <a:r>
              <a:rPr lang="es-ES" b="0" baseline="0" dirty="0" err="1"/>
              <a:t>above</a:t>
            </a:r>
            <a:r>
              <a:rPr lang="es-ES" b="0" baseline="0" dirty="0"/>
              <a:t> </a:t>
            </a:r>
            <a:r>
              <a:rPr lang="es-ES" b="0" baseline="0" dirty="0" err="1"/>
              <a:t>is</a:t>
            </a:r>
            <a:r>
              <a:rPr lang="es-ES" b="0" baseline="0" dirty="0"/>
              <a:t> </a:t>
            </a:r>
            <a:r>
              <a:rPr lang="es-ES" b="0" baseline="0" dirty="0" err="1"/>
              <a:t>to</a:t>
            </a:r>
            <a:endParaRPr lang="es-ES" b="0" baseline="0" dirty="0"/>
          </a:p>
          <a:p>
            <a:r>
              <a:rPr lang="es-ES" b="0" baseline="0" dirty="0"/>
              <a:t>Point 1 </a:t>
            </a:r>
            <a:r>
              <a:rPr lang="en-US" b="0" baseline="0" dirty="0"/>
              <a:t>review the </a:t>
            </a:r>
            <a:r>
              <a:rPr lang="en-US" b="0" baseline="0" dirty="0" err="1"/>
              <a:t>learnings</a:t>
            </a:r>
            <a:r>
              <a:rPr lang="en-US" b="0" baseline="0" dirty="0"/>
              <a:t> from the workshop and the outputs from all the previous exercises</a:t>
            </a:r>
          </a:p>
          <a:p>
            <a:r>
              <a:rPr lang="en-US" b="0" baseline="0" dirty="0"/>
              <a:t>Point 2 Enable participants to think about which areas they would risk ass first and the reasoning (may be accident prone areas, of areas with active OSH personnel etc.</a:t>
            </a:r>
          </a:p>
          <a:p>
            <a:r>
              <a:rPr lang="en-US" b="0" baseline="0" dirty="0"/>
              <a:t>Point 3. If workplaces want to move the needle in slide 165 actions will be required. E.g. management commitment, defining responsibilities and procedures to hold persons accountable,  identification of progress indicators - suggestions? </a:t>
            </a:r>
            <a:r>
              <a:rPr lang="es-ES" b="0" baseline="0" dirty="0"/>
              <a:t>E</a:t>
            </a:r>
            <a:r>
              <a:rPr lang="en-US" b="0" baseline="0" dirty="0" err="1"/>
              <a:t>tc</a:t>
            </a:r>
            <a:r>
              <a:rPr lang="en-US" b="0" baseline="0" dirty="0"/>
              <a:t>.</a:t>
            </a:r>
            <a:endParaRPr lang="es-ES" b="1" dirty="0"/>
          </a:p>
        </p:txBody>
      </p:sp>
      <p:sp>
        <p:nvSpPr>
          <p:cNvPr id="1049476" name="Slide Number Placeholder 3"/>
          <p:cNvSpPr>
            <a:spLocks noGrp="1"/>
          </p:cNvSpPr>
          <p:nvPr>
            <p:ph type="sldNum" sz="quarter" idx="10"/>
          </p:nvPr>
        </p:nvSpPr>
        <p:spPr/>
        <p:txBody>
          <a:bodyPr/>
          <a:lstStyle/>
          <a:p>
            <a:fld id="{D0826FEE-2901-4F80-B040-94DEDE5C3ECF}" type="slidenum">
              <a:rPr lang="en-GB" smtClean="0"/>
              <a:t>104</a:t>
            </a:fld>
            <a:endParaRPr lang="en-GB"/>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88" name="Marcador de imagen de diapositiva 1"/>
          <p:cNvSpPr>
            <a:spLocks noGrp="1" noRot="1" noChangeAspect="1"/>
          </p:cNvSpPr>
          <p:nvPr>
            <p:ph type="sldImg"/>
          </p:nvPr>
        </p:nvSpPr>
        <p:spPr/>
      </p:sp>
      <p:sp>
        <p:nvSpPr>
          <p:cNvPr id="1049489" name="Marcador de notas 2"/>
          <p:cNvSpPr>
            <a:spLocks noGrp="1"/>
          </p:cNvSpPr>
          <p:nvPr>
            <p:ph type="body" idx="1"/>
          </p:nvPr>
        </p:nvSpPr>
        <p:spPr/>
        <p:txBody>
          <a:bodyPr/>
          <a:lstStyle/>
          <a:p>
            <a:r>
              <a:rPr lang="en-GB" dirty="0"/>
              <a:t>F/N 7</a:t>
            </a:r>
            <a:r>
              <a:rPr lang="en-GB" baseline="0" dirty="0"/>
              <a:t> </a:t>
            </a:r>
            <a:r>
              <a:rPr lang="en-GB" dirty="0"/>
              <a:t>Exercise 6</a:t>
            </a:r>
          </a:p>
          <a:p>
            <a:endParaRPr lang="en-GB" dirty="0"/>
          </a:p>
          <a:p>
            <a:r>
              <a:rPr lang="en-GB" dirty="0"/>
              <a:t>Note</a:t>
            </a:r>
            <a:r>
              <a:rPr lang="en-GB" baseline="0" dirty="0"/>
              <a:t> to trainers.</a:t>
            </a:r>
          </a:p>
          <a:p>
            <a:endParaRPr lang="en-GB" baseline="0" dirty="0"/>
          </a:p>
          <a:p>
            <a:r>
              <a:rPr lang="en-GB" baseline="0"/>
              <a:t>If there is time then this is an exercise that can be undertaken.</a:t>
            </a:r>
            <a:endParaRPr lang="en-GB"/>
          </a:p>
        </p:txBody>
      </p:sp>
      <p:sp>
        <p:nvSpPr>
          <p:cNvPr id="1049490" name="Marcador de número de diapositiva 3"/>
          <p:cNvSpPr>
            <a:spLocks noGrp="1"/>
          </p:cNvSpPr>
          <p:nvPr>
            <p:ph type="sldNum" sz="quarter" idx="10"/>
          </p:nvPr>
        </p:nvSpPr>
        <p:spPr/>
        <p:txBody>
          <a:bodyPr/>
          <a:lstStyle/>
          <a:p>
            <a:fld id="{D0826FEE-2901-4F80-B040-94DEDE5C3ECF}" type="slidenum">
              <a:rPr lang="en-GB" smtClean="0"/>
              <a:t>105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pic>
        <p:nvPicPr>
          <p:cNvPr id="2097155"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
        <p:nvSpPr>
          <p:cNvPr id="1048581" name="Title 1"/>
          <p:cNvSpPr>
            <a:spLocks noGrp="1"/>
          </p:cNvSpPr>
          <p:nvPr>
            <p:ph type="ctrTitle"/>
          </p:nvPr>
        </p:nvSpPr>
        <p:spPr>
          <a:xfrm>
            <a:off x="490538" y="2873014"/>
            <a:ext cx="7200000" cy="608525"/>
          </a:xfrm>
        </p:spPr>
        <p:txBody>
          <a:bodyPr wrap="square" bIns="54000" anchor="t" anchorCtr="0">
            <a:noAutofit/>
          </a:bodyPr>
          <a:lstStyle>
            <a:lvl1pPr algn="l">
              <a:defRPr sz="4000">
                <a:latin typeface="+mn-lt"/>
              </a:defRPr>
            </a:lvl1pPr>
          </a:lstStyle>
          <a:p>
            <a:r>
              <a:rPr lang="en-US" dirty="0" err="1"/>
              <a:t>Clic</a:t>
            </a:r>
            <a:r>
              <a:rPr lang="en-US" dirty="0"/>
              <a:t> para </a:t>
            </a:r>
            <a:r>
              <a:rPr lang="en-US" dirty="0" err="1"/>
              <a:t>editar</a:t>
            </a:r>
            <a:r>
              <a:rPr lang="en-US" dirty="0"/>
              <a:t> </a:t>
            </a:r>
            <a:r>
              <a:rPr lang="en-US" dirty="0" err="1"/>
              <a:t>título</a:t>
            </a:r>
            <a:endParaRPr lang="en-GB" dirty="0"/>
          </a:p>
        </p:txBody>
      </p:sp>
      <p:sp>
        <p:nvSpPr>
          <p:cNvPr id="1048582"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latin typeface="+mn-lt"/>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Haga clic para modificar el estilo de subtítulo del patrón</a:t>
            </a:r>
            <a:endParaRPr lang="en-GB"/>
          </a:p>
        </p:txBody>
      </p:sp>
      <p:sp>
        <p:nvSpPr>
          <p:cNvPr id="1048583"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latin typeface="+mn-lt"/>
              </a:defRPr>
            </a:lvl1pPr>
          </a:lstStyle>
          <a:p>
            <a:r>
              <a:rPr lang="en-GB"/>
              <a:t>Date: Monday / 01 / October / 2019</a:t>
            </a:r>
          </a:p>
        </p:txBody>
      </p:sp>
      <p:pic>
        <p:nvPicPr>
          <p:cNvPr id="2097156" name="Picture 6"/>
          <p:cNvPicPr>
            <a:picLocks noChangeAspect="1"/>
          </p:cNvPicPr>
          <p:nvPr userDrawn="1"/>
        </p:nvPicPr>
        <p:blipFill>
          <a:blip r:embed="rId3"/>
          <a:stretch>
            <a:fillRect/>
          </a:stretch>
        </p:blipFill>
        <p:spPr>
          <a:xfrm>
            <a:off x="-2380" y="2988404"/>
            <a:ext cx="214312" cy="251584"/>
          </a:xfrm>
          <a:prstGeom prst="rect">
            <a:avLst/>
          </a:prstGeom>
        </p:spPr>
      </p:pic>
      <p:sp>
        <p:nvSpPr>
          <p:cNvPr id="1048586"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latin typeface="+mn-lt"/>
              </a:defRPr>
            </a:lvl1pPr>
          </a:lstStyle>
          <a:p>
            <a:r>
              <a:rPr lang="en-GB"/>
              <a:t>Click icon to insert picture, or leave unchanged for plain colour fill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048601" name="Title 1"/>
          <p:cNvSpPr>
            <a:spLocks noGrp="1"/>
          </p:cNvSpPr>
          <p:nvPr>
            <p:ph type="title"/>
          </p:nvPr>
        </p:nvSpPr>
        <p:spPr/>
        <p:txBody>
          <a:bodyPr/>
          <a:lstStyle>
            <a:lvl1pPr>
              <a:defRPr sz="2400" b="1">
                <a:latin typeface="Arial" panose="020B0604020202020204" pitchFamily="34" charset="0"/>
                <a:cs typeface="Arial" panose="020B0604020202020204" pitchFamily="34" charset="0"/>
              </a:defRPr>
            </a:lvl1pPr>
          </a:lstStyle>
          <a:p>
            <a:r>
              <a:rPr lang="en-US" dirty="0" err="1"/>
              <a:t>Clic</a:t>
            </a:r>
            <a:r>
              <a:rPr lang="en-US" dirty="0"/>
              <a:t> para </a:t>
            </a:r>
            <a:r>
              <a:rPr lang="en-US" dirty="0" err="1"/>
              <a:t>editar</a:t>
            </a:r>
            <a:r>
              <a:rPr lang="en-US" dirty="0"/>
              <a:t> </a:t>
            </a:r>
            <a:r>
              <a:rPr lang="en-US" dirty="0" err="1"/>
              <a:t>título</a:t>
            </a:r>
            <a:endParaRPr lang="en-GB" dirty="0"/>
          </a:p>
        </p:txBody>
      </p:sp>
      <p:sp>
        <p:nvSpPr>
          <p:cNvPr id="1048602"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err="1"/>
              <a:t>Haga</a:t>
            </a:r>
            <a:r>
              <a:rPr lang="en-US" dirty="0"/>
              <a:t> </a:t>
            </a:r>
            <a:r>
              <a:rPr lang="en-US" dirty="0" err="1"/>
              <a:t>clic</a:t>
            </a:r>
            <a:r>
              <a:rPr lang="en-US" dirty="0"/>
              <a:t> para </a:t>
            </a:r>
            <a:r>
              <a:rPr lang="en-US" dirty="0" err="1"/>
              <a:t>modificar</a:t>
            </a:r>
            <a:r>
              <a:rPr lang="en-US" dirty="0"/>
              <a:t> </a:t>
            </a:r>
            <a:r>
              <a:rPr lang="en-US" dirty="0" err="1"/>
              <a:t>el</a:t>
            </a:r>
            <a:r>
              <a:rPr lang="en-US" dirty="0"/>
              <a:t>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a:t>Quinto </a:t>
            </a:r>
            <a:r>
              <a:rPr lang="en-US" dirty="0" err="1"/>
              <a:t>nivel</a:t>
            </a:r>
            <a:endParaRPr lang="en-GB" dirty="0"/>
          </a:p>
        </p:txBody>
      </p:sp>
      <p:sp>
        <p:nvSpPr>
          <p:cNvPr id="1048604"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ru-RU"/>
              <a:t>Соціальна справедливість, гідна праця</a:t>
            </a:r>
            <a:endParaRPr lang="en-GB" dirty="0"/>
          </a:p>
        </p:txBody>
      </p:sp>
      <p:sp>
        <p:nvSpPr>
          <p:cNvPr id="1048605"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6227C0-AD57-4F9B-BAE3-EEFB0D0EE427}"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1049511" name="Title 1"/>
          <p:cNvSpPr>
            <a:spLocks noGrp="1"/>
          </p:cNvSpPr>
          <p:nvPr>
            <p:ph type="title"/>
          </p:nvPr>
        </p:nvSpPr>
        <p:spPr/>
        <p:txBody>
          <a:bodyPr/>
          <a:lstStyle>
            <a:lvl1pPr>
              <a:defRPr sz="2400">
                <a:latin typeface="+mn-lt"/>
              </a:defRPr>
            </a:lvl1pPr>
          </a:lstStyle>
          <a:p>
            <a:r>
              <a:rPr lang="en-US"/>
              <a:t>Clic para editar título</a:t>
            </a:r>
            <a:endParaRPr lang="en-GB"/>
          </a:p>
        </p:txBody>
      </p:sp>
      <p:sp>
        <p:nvSpPr>
          <p:cNvPr id="1049512" name="Content Placeholder 2"/>
          <p:cNvSpPr>
            <a:spLocks noGrp="1"/>
          </p:cNvSpPr>
          <p:nvPr>
            <p:ph idx="1"/>
          </p:nvPr>
        </p:nvSpPr>
        <p:spPr>
          <a:xfrm>
            <a:off x="490539" y="2393950"/>
            <a:ext cx="7311862" cy="34829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14" name="Footer Placeholder 4"/>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15" name="Slide Number Placeholder 5"/>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pic>
        <p:nvPicPr>
          <p:cNvPr id="2097289"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r="7834" b="41970"/>
          <a:stretch>
            <a:fillRect/>
          </a:stretch>
        </p:blipFill>
        <p:spPr>
          <a:xfrm>
            <a:off x="4581526" y="3244430"/>
            <a:ext cx="7619999" cy="3623095"/>
          </a:xfrm>
          <a:prstGeom prst="rect">
            <a:avLst/>
          </a:prstGeom>
        </p:spPr>
      </p:pic>
      <p:sp>
        <p:nvSpPr>
          <p:cNvPr id="1049516"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latin typeface="+mn-lt"/>
              </a:defRPr>
            </a:lvl1pPr>
            <a:lvl2pPr marL="669600" indent="-180000">
              <a:buClr>
                <a:schemeClr val="accent2"/>
              </a:buClr>
              <a:buSzPct val="80000"/>
              <a:buFont typeface="Wingdings 3" panose="05040102010807070707" pitchFamily="18" charset="2"/>
              <a:buChar char="u"/>
              <a:defRPr sz="1000">
                <a:latin typeface="+mn-lt"/>
              </a:defRPr>
            </a:lvl2pPr>
          </a:lstStyle>
          <a:p>
            <a:pPr lvl="0"/>
            <a:r>
              <a:rPr lang="en-US"/>
              <a:t>Haga clic para modificar el estilo de texto del patrón</a:t>
            </a:r>
          </a:p>
          <a:p>
            <a:pPr lvl="1"/>
            <a:r>
              <a:rPr lang="en-US"/>
              <a:t>Segundo nivel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1049530"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latin typeface="+mn-lt"/>
              </a:defRPr>
            </a:lvl1pPr>
          </a:lstStyle>
          <a:p>
            <a:r>
              <a:rPr lang="en-GB"/>
              <a:t>Click icon to insert picture</a:t>
            </a:r>
          </a:p>
        </p:txBody>
      </p:sp>
      <p:sp>
        <p:nvSpPr>
          <p:cNvPr id="1049531" name="Title 1"/>
          <p:cNvSpPr>
            <a:spLocks noGrp="1"/>
          </p:cNvSpPr>
          <p:nvPr>
            <p:ph type="title"/>
          </p:nvPr>
        </p:nvSpPr>
        <p:spPr/>
        <p:txBody>
          <a:bodyPr/>
          <a:lstStyle>
            <a:lvl1pPr>
              <a:defRPr sz="2400">
                <a:latin typeface="+mn-lt"/>
              </a:defRPr>
            </a:lvl1pPr>
          </a:lstStyle>
          <a:p>
            <a:r>
              <a:rPr lang="en-US"/>
              <a:t>Clic para editar título</a:t>
            </a:r>
            <a:endParaRPr lang="en-GB"/>
          </a:p>
        </p:txBody>
      </p:sp>
      <p:sp>
        <p:nvSpPr>
          <p:cNvPr id="1049532" name="Content Placeholder 2"/>
          <p:cNvSpPr>
            <a:spLocks noGrp="1"/>
          </p:cNvSpPr>
          <p:nvPr>
            <p:ph idx="1"/>
          </p:nvPr>
        </p:nvSpPr>
        <p:spPr>
          <a:xfrm>
            <a:off x="490539" y="2393950"/>
            <a:ext cx="7311862" cy="34829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34" name="Footer Placeholder 4"/>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35" name="Slide Number Placeholder 5"/>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lvl1pPr>
              <a:defRPr sz="2400">
                <a:latin typeface="+mn-lt"/>
              </a:defRPr>
            </a:lvl1pPr>
          </a:lstStyle>
          <a:p>
            <a:r>
              <a:rPr lang="en-US" dirty="0" err="1"/>
              <a:t>Clic</a:t>
            </a:r>
            <a:r>
              <a:rPr lang="en-US" dirty="0"/>
              <a:t> para </a:t>
            </a:r>
            <a:r>
              <a:rPr lang="en-US" dirty="0" err="1"/>
              <a:t>editar</a:t>
            </a:r>
            <a:r>
              <a:rPr lang="en-US" dirty="0"/>
              <a:t> </a:t>
            </a:r>
            <a:r>
              <a:rPr lang="en-US" dirty="0" err="1"/>
              <a:t>título</a:t>
            </a:r>
            <a:endParaRPr lang="en-GB" dirty="0"/>
          </a:p>
        </p:txBody>
      </p:sp>
      <p:sp>
        <p:nvSpPr>
          <p:cNvPr id="1048637" name="Content Placeholder 2"/>
          <p:cNvSpPr>
            <a:spLocks noGrp="1"/>
          </p:cNvSpPr>
          <p:nvPr>
            <p:ph idx="1"/>
          </p:nvPr>
        </p:nvSpPr>
        <p:spPr>
          <a:xfrm>
            <a:off x="490539" y="2393950"/>
            <a:ext cx="7311862" cy="34829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err="1"/>
              <a:t>Quinto</a:t>
            </a:r>
            <a:r>
              <a:rPr lang="en-US" dirty="0"/>
              <a:t> </a:t>
            </a:r>
            <a:r>
              <a:rPr lang="en-US" dirty="0" err="1"/>
              <a:t>nivel</a:t>
            </a:r>
            <a:endParaRPr lang="en-GB" dirty="0"/>
          </a:p>
        </p:txBody>
      </p:sp>
      <p:sp>
        <p:nvSpPr>
          <p:cNvPr id="1048639" name="Footer Placeholder 4"/>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8640" name="Slide Number Placeholder 5"/>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
        <p:nvSpPr>
          <p:cNvPr id="1048642" name="Text Placeholder 11"/>
          <p:cNvSpPr>
            <a:spLocks noGrp="1"/>
          </p:cNvSpPr>
          <p:nvPr>
            <p:ph type="body" sz="quarter" idx="14"/>
          </p:nvPr>
        </p:nvSpPr>
        <p:spPr>
          <a:xfrm>
            <a:off x="8288338" y="5406256"/>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latin typeface="+mn-lt"/>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049496" name="Title 1"/>
          <p:cNvSpPr>
            <a:spLocks noGrp="1"/>
          </p:cNvSpPr>
          <p:nvPr>
            <p:ph type="title"/>
          </p:nvPr>
        </p:nvSpPr>
        <p:spPr/>
        <p:txBody>
          <a:bodyPr/>
          <a:lstStyle>
            <a:lvl1pPr>
              <a:defRPr sz="2400">
                <a:latin typeface="+mn-lt"/>
              </a:defRPr>
            </a:lvl1pPr>
          </a:lstStyle>
          <a:p>
            <a:r>
              <a:rPr lang="en-US"/>
              <a:t>Clic para editar título</a:t>
            </a:r>
            <a:endParaRPr lang="en-GB"/>
          </a:p>
        </p:txBody>
      </p:sp>
      <p:sp>
        <p:nvSpPr>
          <p:cNvPr id="1049497" name="Content Placeholder 2"/>
          <p:cNvSpPr>
            <a:spLocks noGrp="1"/>
          </p:cNvSpPr>
          <p:nvPr>
            <p:ph sz="half" idx="1"/>
          </p:nvPr>
        </p:nvSpPr>
        <p:spPr>
          <a:xfrm>
            <a:off x="490538" y="2393950"/>
            <a:ext cx="5360400" cy="34829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498" name="Content Placeholder 3"/>
          <p:cNvSpPr>
            <a:spLocks noGrp="1"/>
          </p:cNvSpPr>
          <p:nvPr>
            <p:ph sz="half" idx="2"/>
          </p:nvPr>
        </p:nvSpPr>
        <p:spPr>
          <a:xfrm>
            <a:off x="6341062" y="2393949"/>
            <a:ext cx="5360400" cy="348297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00" name="Footer Placeholder 5"/>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01" name="Slide Number Placeholder 6"/>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1049517" name="Title 1"/>
          <p:cNvSpPr>
            <a:spLocks noGrp="1"/>
          </p:cNvSpPr>
          <p:nvPr>
            <p:ph type="title"/>
          </p:nvPr>
        </p:nvSpPr>
        <p:spPr/>
        <p:txBody>
          <a:bodyPr/>
          <a:lstStyle>
            <a:lvl1pPr>
              <a:defRPr sz="2400">
                <a:latin typeface="+mn-lt"/>
              </a:defRPr>
            </a:lvl1pPr>
          </a:lstStyle>
          <a:p>
            <a:r>
              <a:rPr lang="en-US"/>
              <a:t>Clic para editar título</a:t>
            </a:r>
            <a:endParaRPr lang="en-GB"/>
          </a:p>
        </p:txBody>
      </p:sp>
      <p:sp>
        <p:nvSpPr>
          <p:cNvPr id="1049518" name="Content Placeholder 2"/>
          <p:cNvSpPr>
            <a:spLocks noGrp="1"/>
          </p:cNvSpPr>
          <p:nvPr>
            <p:ph sz="half" idx="1"/>
          </p:nvPr>
        </p:nvSpPr>
        <p:spPr>
          <a:xfrm>
            <a:off x="490538" y="2393950"/>
            <a:ext cx="3412800" cy="34829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19" name="Content Placeholder 3"/>
          <p:cNvSpPr>
            <a:spLocks noGrp="1"/>
          </p:cNvSpPr>
          <p:nvPr>
            <p:ph sz="half" idx="2"/>
          </p:nvPr>
        </p:nvSpPr>
        <p:spPr>
          <a:xfrm>
            <a:off x="4389600" y="2393949"/>
            <a:ext cx="3412800" cy="348297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21" name="Footer Placeholder 5"/>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22" name="Slide Number Placeholder 6"/>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
        <p:nvSpPr>
          <p:cNvPr id="1049523" name="Content Placeholder 3"/>
          <p:cNvSpPr>
            <a:spLocks noGrp="1"/>
          </p:cNvSpPr>
          <p:nvPr>
            <p:ph sz="half" idx="13"/>
          </p:nvPr>
        </p:nvSpPr>
        <p:spPr>
          <a:xfrm>
            <a:off x="8288662" y="2393949"/>
            <a:ext cx="3412800" cy="348297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1049542" name="Title 1"/>
          <p:cNvSpPr>
            <a:spLocks noGrp="1"/>
          </p:cNvSpPr>
          <p:nvPr>
            <p:ph type="title"/>
          </p:nvPr>
        </p:nvSpPr>
        <p:spPr/>
        <p:txBody>
          <a:bodyPr/>
          <a:lstStyle>
            <a:lvl1pPr>
              <a:defRPr sz="2400">
                <a:latin typeface="+mn-lt"/>
              </a:defRPr>
            </a:lvl1pPr>
          </a:lstStyle>
          <a:p>
            <a:r>
              <a:rPr lang="en-US" dirty="0" err="1"/>
              <a:t>Clic</a:t>
            </a:r>
            <a:r>
              <a:rPr lang="en-US" dirty="0"/>
              <a:t> para </a:t>
            </a:r>
            <a:r>
              <a:rPr lang="en-US" dirty="0" err="1"/>
              <a:t>editar</a:t>
            </a:r>
            <a:r>
              <a:rPr lang="en-US" dirty="0"/>
              <a:t> </a:t>
            </a:r>
            <a:r>
              <a:rPr lang="en-US" dirty="0" err="1"/>
              <a:t>título</a:t>
            </a:r>
            <a:endParaRPr lang="en-GB" dirty="0"/>
          </a:p>
        </p:txBody>
      </p:sp>
      <p:sp>
        <p:nvSpPr>
          <p:cNvPr id="1049543" name="Content Placeholder 2"/>
          <p:cNvSpPr>
            <a:spLocks noGrp="1"/>
          </p:cNvSpPr>
          <p:nvPr>
            <p:ph sz="half" idx="1"/>
          </p:nvPr>
        </p:nvSpPr>
        <p:spPr>
          <a:xfrm>
            <a:off x="490538" y="2393950"/>
            <a:ext cx="3412800" cy="348297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44" name="Content Placeholder 3"/>
          <p:cNvSpPr>
            <a:spLocks noGrp="1"/>
          </p:cNvSpPr>
          <p:nvPr>
            <p:ph sz="half" idx="2"/>
          </p:nvPr>
        </p:nvSpPr>
        <p:spPr>
          <a:xfrm>
            <a:off x="4389600" y="2393949"/>
            <a:ext cx="3412800" cy="348297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1049546" name="Footer Placeholder 5"/>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47" name="Slide Number Placeholder 6"/>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
        <p:nvSpPr>
          <p:cNvPr id="1049548"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latin typeface="+mn-lt"/>
              </a:defRPr>
            </a:lvl1pPr>
            <a:lvl2pPr marL="360000" indent="0">
              <a:lnSpc>
                <a:spcPct val="100000"/>
              </a:lnSpc>
              <a:spcBef>
                <a:spcPts val="0"/>
              </a:spcBef>
              <a:spcAft>
                <a:spcPts val="0"/>
              </a:spcAft>
              <a:buFontTx/>
              <a:buNone/>
              <a:defRPr sz="1000">
                <a:latin typeface="+mn-lt"/>
              </a:defRPr>
            </a:lvl2pPr>
          </a:lstStyle>
          <a:p>
            <a:pPr lvl="0"/>
            <a:r>
              <a:rPr lang="en-US"/>
              <a:t>00.0%</a:t>
            </a:r>
          </a:p>
          <a:p>
            <a:pPr lvl="1"/>
            <a:r>
              <a:rPr lang="en-US"/>
              <a:t>Supporting text</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1048610" name="Title 1"/>
          <p:cNvSpPr>
            <a:spLocks noGrp="1"/>
          </p:cNvSpPr>
          <p:nvPr>
            <p:ph type="title"/>
          </p:nvPr>
        </p:nvSpPr>
        <p:spPr/>
        <p:txBody>
          <a:bodyPr/>
          <a:lstStyle>
            <a:lvl1pPr>
              <a:defRPr sz="2400">
                <a:latin typeface="+mn-lt"/>
              </a:defRPr>
            </a:lvl1pPr>
          </a:lstStyle>
          <a:p>
            <a:r>
              <a:rPr lang="en-US" dirty="0" err="1"/>
              <a:t>Clic</a:t>
            </a:r>
            <a:r>
              <a:rPr lang="en-US" dirty="0"/>
              <a:t> para </a:t>
            </a:r>
            <a:r>
              <a:rPr lang="en-US" dirty="0" err="1"/>
              <a:t>editar</a:t>
            </a:r>
            <a:r>
              <a:rPr lang="en-US" dirty="0"/>
              <a:t> </a:t>
            </a:r>
            <a:r>
              <a:rPr lang="en-US" dirty="0" err="1"/>
              <a:t>título</a:t>
            </a:r>
            <a:endParaRPr lang="en-GB" dirty="0"/>
          </a:p>
        </p:txBody>
      </p:sp>
      <p:sp>
        <p:nvSpPr>
          <p:cNvPr id="1048612" name="Footer Placeholder 3"/>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8613" name="Slide Number Placeholder 4"/>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
        <p:nvSpPr>
          <p:cNvPr id="1048614"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latin typeface="+mn-lt"/>
              </a:defRPr>
            </a:lvl1pPr>
            <a:lvl2pPr marL="489600" indent="0">
              <a:buClr>
                <a:schemeClr val="accent2"/>
              </a:buClr>
              <a:buSzPct val="80000"/>
              <a:buFont typeface="Wingdings 3" panose="05040102010807070707" pitchFamily="18" charset="2"/>
              <a:buNone/>
              <a:defRPr sz="2300" baseline="0">
                <a:latin typeface="+mn-lt"/>
              </a:defRPr>
            </a:lvl2pPr>
            <a:lvl3pPr marL="669600" indent="-180000">
              <a:spcBef>
                <a:spcPts val="1800"/>
              </a:spcBef>
              <a:defRPr sz="1000">
                <a:latin typeface="+mn-lt"/>
              </a:defRPr>
            </a:lvl3pPr>
          </a:lstStyle>
          <a:p>
            <a:pPr lvl="0"/>
            <a:r>
              <a:rPr lang="en-US"/>
              <a:t>Quote (level 1)</a:t>
            </a:r>
          </a:p>
          <a:p>
            <a:pPr lvl="1"/>
            <a:r>
              <a:rPr lang="en-US"/>
              <a:t>Continuation paras (level 2)</a:t>
            </a:r>
          </a:p>
          <a:p>
            <a:pPr lvl="2"/>
            <a:r>
              <a:rPr lang="en-GB"/>
              <a:t>Source (level 3)</a:t>
            </a:r>
          </a:p>
        </p:txBody>
      </p:sp>
      <p:sp>
        <p:nvSpPr>
          <p:cNvPr id="1048615" name="Picture Placeholder 7"/>
          <p:cNvSpPr>
            <a:spLocks noGrp="1"/>
          </p:cNvSpPr>
          <p:nvPr>
            <p:ph type="pic" sz="quarter" idx="14"/>
          </p:nvPr>
        </p:nvSpPr>
        <p:spPr>
          <a:xfrm>
            <a:off x="8270663" y="2447925"/>
            <a:ext cx="3430800" cy="3429000"/>
          </a:xfrm>
        </p:spPr>
        <p:txBody>
          <a:bodyPr/>
          <a:lstStyle>
            <a:lvl1pPr>
              <a:defRPr sz="1000">
                <a:solidFill>
                  <a:schemeClr val="tx1"/>
                </a:solidFill>
                <a:latin typeface="+mn-lt"/>
              </a:defRPr>
            </a:lvl1pPr>
          </a:lstStyle>
          <a:p>
            <a:r>
              <a:rPr lang="en-US"/>
              <a:t>Arrastre la imagen al marcador de posición o haga clic en el icono para agregar</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1048624"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latin typeface="+mn-lt"/>
              </a:defRPr>
            </a:lvl1pPr>
          </a:lstStyle>
          <a:p>
            <a:r>
              <a:rPr lang="en-US"/>
              <a:t>Clic para editar título</a:t>
            </a:r>
            <a:endParaRPr lang="en-GB"/>
          </a:p>
        </p:txBody>
      </p:sp>
      <p:sp>
        <p:nvSpPr>
          <p:cNvPr id="1048625"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1048629"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mn-lt"/>
            </a:endParaRPr>
          </a:p>
        </p:txBody>
      </p:sp>
      <p:pic>
        <p:nvPicPr>
          <p:cNvPr id="2097163" name="Picture 8"/>
          <p:cNvPicPr>
            <a:picLocks noChangeAspect="1"/>
          </p:cNvPicPr>
          <p:nvPr userDrawn="1"/>
        </p:nvPicPr>
        <p:blipFill>
          <a:blip r:embed="rId2"/>
          <a:stretch>
            <a:fillRect/>
          </a:stretch>
        </p:blipFill>
        <p:spPr>
          <a:xfrm>
            <a:off x="-2380" y="2988404"/>
            <a:ext cx="214312" cy="251584"/>
          </a:xfrm>
          <a:prstGeom prst="rect">
            <a:avLst/>
          </a:prstGeom>
        </p:spPr>
      </p:pic>
      <p:pic>
        <p:nvPicPr>
          <p:cNvPr id="2097164"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1048589"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latin typeface="+mn-lt"/>
              </a:defRPr>
            </a:lvl1pPr>
          </a:lstStyle>
          <a:p>
            <a:r>
              <a:rPr lang="en-US"/>
              <a:t>Clic para editar título</a:t>
            </a:r>
            <a:endParaRPr lang="en-GB"/>
          </a:p>
        </p:txBody>
      </p:sp>
      <p:sp>
        <p:nvSpPr>
          <p:cNvPr id="1048590"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1048594"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mn-lt"/>
            </a:endParaRPr>
          </a:p>
        </p:txBody>
      </p:sp>
      <p:pic>
        <p:nvPicPr>
          <p:cNvPr id="2097161" name="Picture 8"/>
          <p:cNvPicPr>
            <a:picLocks noChangeAspect="1"/>
          </p:cNvPicPr>
          <p:nvPr userDrawn="1"/>
        </p:nvPicPr>
        <p:blipFill>
          <a:blip r:embed="rId2"/>
          <a:stretch>
            <a:fillRect/>
          </a:stretch>
        </p:blipFill>
        <p:spPr>
          <a:xfrm>
            <a:off x="-2380" y="2988404"/>
            <a:ext cx="214312" cy="251584"/>
          </a:xfrm>
          <a:prstGeom prst="rect">
            <a:avLst/>
          </a:prstGeom>
        </p:spPr>
      </p:pic>
      <p:sp>
        <p:nvSpPr>
          <p:cNvPr id="1048595"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mn-lt"/>
            </a:endParaRPr>
          </a:p>
        </p:txBody>
      </p:sp>
      <p:pic>
        <p:nvPicPr>
          <p:cNvPr id="209716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1049524"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latin typeface="+mn-lt"/>
              </a:defRPr>
            </a:lvl1pPr>
          </a:lstStyle>
          <a:p>
            <a:r>
              <a:rPr lang="en-US"/>
              <a:t>Clic para editar título</a:t>
            </a:r>
            <a:endParaRPr lang="en-GB"/>
          </a:p>
        </p:txBody>
      </p:sp>
      <p:sp>
        <p:nvSpPr>
          <p:cNvPr id="1049525"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pic>
        <p:nvPicPr>
          <p:cNvPr id="2097290" name="Picture 8"/>
          <p:cNvPicPr>
            <a:picLocks noChangeAspect="1"/>
          </p:cNvPicPr>
          <p:nvPr userDrawn="1"/>
        </p:nvPicPr>
        <p:blipFill>
          <a:blip r:embed="rId2"/>
          <a:stretch>
            <a:fillRect/>
          </a:stretch>
        </p:blipFill>
        <p:spPr>
          <a:xfrm>
            <a:off x="-2380" y="2988404"/>
            <a:ext cx="214312" cy="251584"/>
          </a:xfrm>
          <a:prstGeom prst="rect">
            <a:avLst/>
          </a:prstGeom>
        </p:spPr>
      </p:pic>
      <p:sp>
        <p:nvSpPr>
          <p:cNvPr id="1049529"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mn-lt"/>
            </a:endParaRPr>
          </a:p>
        </p:txBody>
      </p:sp>
      <p:pic>
        <p:nvPicPr>
          <p:cNvPr id="209729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4950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latin typeface="+mn-lt"/>
              </a:defRPr>
            </a:lvl1pPr>
          </a:lstStyle>
          <a:p>
            <a:r>
              <a:rPr lang="en-US"/>
              <a:t>Clic para editar título</a:t>
            </a:r>
            <a:endParaRPr lang="en-GB"/>
          </a:p>
        </p:txBody>
      </p:sp>
      <p:sp>
        <p:nvSpPr>
          <p:cNvPr id="104950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pic>
        <p:nvPicPr>
          <p:cNvPr id="209728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0602" y="490538"/>
            <a:ext cx="1371472" cy="494482"/>
          </a:xfrm>
          <a:prstGeom prst="rect">
            <a:avLst/>
          </a:prstGeom>
        </p:spPr>
      </p:pic>
      <p:pic>
        <p:nvPicPr>
          <p:cNvPr id="2097288" name="Picture 8"/>
          <p:cNvPicPr>
            <a:picLocks noChangeAspect="1"/>
          </p:cNvPicPr>
          <p:nvPr userDrawn="1"/>
        </p:nvPicPr>
        <p:blipFill>
          <a:blip r:embed="rId4"/>
          <a:stretch>
            <a:fillRect/>
          </a:stretch>
        </p:blipFill>
        <p:spPr>
          <a:xfrm>
            <a:off x="-2380" y="2988404"/>
            <a:ext cx="214312" cy="251584"/>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2097292"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 t="21407" r="38481" b="40746"/>
          <a:stretch>
            <a:fillRect/>
          </a:stretch>
        </p:blipFill>
        <p:spPr>
          <a:xfrm>
            <a:off x="-1397975" y="1085561"/>
            <a:ext cx="13604217" cy="5784889"/>
          </a:xfrm>
          <a:prstGeom prst="rect">
            <a:avLst/>
          </a:prstGeom>
        </p:spPr>
      </p:pic>
      <p:sp>
        <p:nvSpPr>
          <p:cNvPr id="1049537"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latin typeface="+mn-lt"/>
              </a:defRPr>
            </a:lvl1pPr>
          </a:lstStyle>
          <a:p>
            <a:r>
              <a:rPr lang="en-US"/>
              <a:t>Clic para editar título</a:t>
            </a:r>
            <a:endParaRPr lang="en-GB"/>
          </a:p>
        </p:txBody>
      </p:sp>
      <p:sp>
        <p:nvSpPr>
          <p:cNvPr id="1049538"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pic>
        <p:nvPicPr>
          <p:cNvPr id="2097293" name="Picture 8"/>
          <p:cNvPicPr>
            <a:picLocks noChangeAspect="1"/>
          </p:cNvPicPr>
          <p:nvPr userDrawn="1"/>
        </p:nvPicPr>
        <p:blipFill>
          <a:blip r:embed="rId3"/>
          <a:stretch>
            <a:fillRect/>
          </a:stretch>
        </p:blipFill>
        <p:spPr>
          <a:xfrm>
            <a:off x="-2380" y="2988404"/>
            <a:ext cx="214312" cy="251584"/>
          </a:xfrm>
          <a:prstGeom prst="rect">
            <a:avLst/>
          </a:prstGeom>
        </p:spPr>
      </p:pic>
      <p:pic>
        <p:nvPicPr>
          <p:cNvPr id="2097294" name="Picture 1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1049507" name="Title 1"/>
          <p:cNvSpPr>
            <a:spLocks noGrp="1"/>
          </p:cNvSpPr>
          <p:nvPr>
            <p:ph type="title"/>
          </p:nvPr>
        </p:nvSpPr>
        <p:spPr/>
        <p:txBody>
          <a:bodyPr/>
          <a:lstStyle>
            <a:lvl1pPr>
              <a:defRPr sz="2400">
                <a:latin typeface="+mn-lt"/>
              </a:defRPr>
            </a:lvl1pPr>
          </a:lstStyle>
          <a:p>
            <a:r>
              <a:rPr lang="en-US"/>
              <a:t>Clic para editar título</a:t>
            </a:r>
            <a:endParaRPr lang="en-GB"/>
          </a:p>
        </p:txBody>
      </p:sp>
      <p:sp>
        <p:nvSpPr>
          <p:cNvPr id="1049509" name="Footer Placeholder 3"/>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9510" name="Slide Number Placeholder 4"/>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1048652" name="Footer Placeholder 2"/>
          <p:cNvSpPr>
            <a:spLocks noGrp="1"/>
          </p:cNvSpPr>
          <p:nvPr>
            <p:ph type="ftr" sz="quarter" idx="11"/>
          </p:nvPr>
        </p:nvSpPr>
        <p:spPr/>
        <p:txBody>
          <a:bodyPr/>
          <a:lstStyle>
            <a:lvl1pPr>
              <a:defRPr>
                <a:latin typeface="+mn-lt"/>
              </a:defRPr>
            </a:lvl1pPr>
          </a:lstStyle>
          <a:p>
            <a:r>
              <a:rPr lang="ru-RU"/>
              <a:t>Соціальна справедливість, гідна праця</a:t>
            </a:r>
            <a:endParaRPr lang="en-GB" dirty="0"/>
          </a:p>
        </p:txBody>
      </p:sp>
      <p:sp>
        <p:nvSpPr>
          <p:cNvPr id="1048653" name="Slide Number Placeholder 3"/>
          <p:cNvSpPr>
            <a:spLocks noGrp="1"/>
          </p:cNvSpPr>
          <p:nvPr>
            <p:ph type="sldNum" sz="quarter" idx="12"/>
          </p:nvPr>
        </p:nvSpPr>
        <p:spPr/>
        <p:txBody>
          <a:bodyPr/>
          <a:lstStyle>
            <a:lvl1pPr>
              <a:defRPr>
                <a:latin typeface="+mn-lt"/>
              </a:defRPr>
            </a:lvl1pPr>
          </a:lstStyle>
          <a:p>
            <a:fld id="{856227C0-AD57-4F9B-BAE3-EEFB0D0EE42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97152" name="Picture 9"/>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453578" y="449852"/>
            <a:ext cx="1548000" cy="559811"/>
          </a:xfrm>
          <a:prstGeom prst="rect">
            <a:avLst/>
          </a:prstGeom>
        </p:spPr>
      </p:pic>
      <p:sp>
        <p:nvSpPr>
          <p:cNvPr id="1048576"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dirty="0" err="1"/>
              <a:t>Clic</a:t>
            </a:r>
            <a:r>
              <a:rPr lang="en-US" dirty="0"/>
              <a:t> </a:t>
            </a:r>
            <a:r>
              <a:rPr lang="en-US" dirty="0" err="1"/>
              <a:t>para</a:t>
            </a:r>
            <a:r>
              <a:rPr lang="en-US" dirty="0"/>
              <a:t> </a:t>
            </a:r>
            <a:r>
              <a:rPr lang="en-US" dirty="0" err="1"/>
              <a:t>editar</a:t>
            </a:r>
            <a:r>
              <a:rPr lang="en-US" dirty="0"/>
              <a:t> </a:t>
            </a:r>
            <a:r>
              <a:rPr lang="en-US" dirty="0" err="1"/>
              <a:t>título</a:t>
            </a:r>
            <a:endParaRPr lang="en-GB" dirty="0"/>
          </a:p>
        </p:txBody>
      </p:sp>
      <p:sp>
        <p:nvSpPr>
          <p:cNvPr id="1048577"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err="1"/>
              <a:t>Quinto</a:t>
            </a:r>
            <a:r>
              <a:rPr lang="en-US" dirty="0"/>
              <a:t> </a:t>
            </a:r>
            <a:r>
              <a:rPr lang="en-US" dirty="0" err="1"/>
              <a:t>nivel</a:t>
            </a:r>
            <a:endParaRPr lang="en-GB" dirty="0"/>
          </a:p>
        </p:txBody>
      </p:sp>
      <p:sp>
        <p:nvSpPr>
          <p:cNvPr id="1048578"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latin typeface="Overpass Bold"/>
              </a:defRPr>
            </a:lvl1pPr>
          </a:lstStyle>
          <a:p>
            <a:r>
              <a:rPr lang="en-GB" dirty="0"/>
              <a:t>Date: Monday / 01 / October / 2019</a:t>
            </a:r>
          </a:p>
        </p:txBody>
      </p:sp>
      <p:sp>
        <p:nvSpPr>
          <p:cNvPr id="1048579"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580"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latin typeface="Overpass Bold"/>
              </a:defRPr>
            </a:lvl1pPr>
          </a:lstStyle>
          <a:p>
            <a:fld id="{856227C0-AD57-4F9B-BAE3-EEFB0D0EE427}" type="slidenum">
              <a:rPr lang="en-GB" smtClean="0"/>
              <a:t>‹#›</a:t>
            </a:fld>
            <a:endParaRPr lang="en-GB" dirty="0"/>
          </a:p>
        </p:txBody>
      </p:sp>
      <p:pic>
        <p:nvPicPr>
          <p:cNvPr id="2097153" name="Picture 10"/>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381" y="1519079"/>
            <a:ext cx="119513" cy="140298"/>
          </a:xfrm>
          <a:prstGeom prst="rect">
            <a:avLst/>
          </a:prstGeom>
        </p:spPr>
      </p:pic>
      <p:pic>
        <p:nvPicPr>
          <p:cNvPr id="2097154" name="Picture 1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5.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jpe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0.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2.jpeg"/><Relationship Id="rId7" Type="http://schemas.openxmlformats.org/officeDocument/2006/relationships/diagramColors" Target="../diagrams/colors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5.emf"/></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chart" Target="../charts/chart1.xml"/></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4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4.jpeg"/><Relationship Id="rId7" Type="http://schemas.openxmlformats.org/officeDocument/2006/relationships/diagramColors" Target="../diagrams/colors6.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5.emf"/></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3.emf"/></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52.png"/><Relationship Id="rId4" Type="http://schemas.openxmlformats.org/officeDocument/2006/relationships/notesSlide" Target="../notesSlides/notesSlide4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2.wdp"/></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9.jpe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7.jpeg"/><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1.png"/></Relationships>
</file>

<file path=ppt/slides/_rels/slide8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86.xml.rels><?xml version="1.0" encoding="UTF-8" standalone="yes"?>
<Relationships xmlns="http://schemas.openxmlformats.org/package/2006/relationships"><Relationship Id="rId3" Type="http://schemas.microsoft.com/office/2017/06/relationships/model3d" Target="../media/model3d2.glb"/><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5.png"/></Relationships>
</file>

<file path=ppt/slides/_rels/slide87.xml.rels><?xml version="1.0" encoding="UTF-8" standalone="yes"?>
<Relationships xmlns="http://schemas.openxmlformats.org/package/2006/relationships"><Relationship Id="rId3" Type="http://schemas.microsoft.com/office/2017/06/relationships/model3d" Target="../media/model3d3.glb"/><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6.png"/></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80.png"/><Relationship Id="rId3" Type="http://schemas.microsoft.com/office/2017/06/relationships/model3d" Target="../media/model3d4.glb"/><Relationship Id="rId7" Type="http://schemas.openxmlformats.org/officeDocument/2006/relationships/image" Target="../media/image80.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microsoft.com/office/2017/06/relationships/model3d" Target="../media/model3d5.glb"/><Relationship Id="rId5" Type="http://schemas.openxmlformats.org/officeDocument/2006/relationships/image" Target="../media/image79.png"/><Relationship Id="rId4" Type="http://schemas.openxmlformats.org/officeDocument/2006/relationships/image" Target="../media/image79.png"/></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9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5.xml"/><Relationship Id="rId1" Type="http://schemas.openxmlformats.org/officeDocument/2006/relationships/slideLayout" Target="../slideLayouts/slideLayout10.xml"/><Relationship Id="rId4" Type="http://schemas.openxmlformats.org/officeDocument/2006/relationships/image" Target="../media/image3.emf"/></Relationships>
</file>

<file path=ppt/slides/_rels/slide10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6.xml"/><Relationship Id="rId1" Type="http://schemas.openxmlformats.org/officeDocument/2006/relationships/slideLayout" Target="../slideLayouts/slideLayout5.xml"/><Relationship Id="rId5" Type="http://schemas.openxmlformats.org/officeDocument/2006/relationships/image" Target="../media/image90.jpeg"/><Relationship Id="rId4" Type="http://schemas.openxmlformats.org/officeDocument/2006/relationships/image" Target="../media/image89.jpeg"/></Relationships>
</file>

<file path=ppt/slides/_rels/slide10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7.xml"/><Relationship Id="rId1" Type="http://schemas.openxmlformats.org/officeDocument/2006/relationships/slideLayout" Target="../slideLayouts/slideLayout5.xml"/><Relationship Id="rId4" Type="http://schemas.openxmlformats.org/officeDocument/2006/relationships/image" Target="../media/image92.png"/></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hyperlink" Target="http://www.ilo.org/shd4Ukraine" TargetMode="External"/><Relationship Id="rId13" Type="http://schemas.openxmlformats.org/officeDocument/2006/relationships/image" Target="../media/image104.png"/><Relationship Id="rId3" Type="http://schemas.openxmlformats.org/officeDocument/2006/relationships/image" Target="../media/image95.png"/><Relationship Id="rId7" Type="http://schemas.openxmlformats.org/officeDocument/2006/relationships/image" Target="../media/image99.jpeg"/><Relationship Id="rId12" Type="http://schemas.openxmlformats.org/officeDocument/2006/relationships/image" Target="../media/image103.png"/><Relationship Id="rId2" Type="http://schemas.openxmlformats.org/officeDocument/2006/relationships/image" Target="../media/image94.png"/><Relationship Id="rId1" Type="http://schemas.openxmlformats.org/officeDocument/2006/relationships/slideLayout" Target="../slideLayouts/slideLayout16.xml"/><Relationship Id="rId6" Type="http://schemas.openxmlformats.org/officeDocument/2006/relationships/image" Target="../media/image98.png"/><Relationship Id="rId11" Type="http://schemas.openxmlformats.org/officeDocument/2006/relationships/image" Target="../media/image102.png"/><Relationship Id="rId5" Type="http://schemas.openxmlformats.org/officeDocument/2006/relationships/image" Target="../media/image97.png"/><Relationship Id="rId15" Type="http://schemas.openxmlformats.org/officeDocument/2006/relationships/image" Target="../media/image106.png"/><Relationship Id="rId10" Type="http://schemas.openxmlformats.org/officeDocument/2006/relationships/image" Target="../media/image101.png"/><Relationship Id="rId4" Type="http://schemas.openxmlformats.org/officeDocument/2006/relationships/image" Target="../media/image96.png"/><Relationship Id="rId9" Type="http://schemas.openxmlformats.org/officeDocument/2006/relationships/image" Target="../media/image100.png"/><Relationship Id="rId1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зображення 3"/>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1">
            <a:extLst>
              <a:ext uri="{FF2B5EF4-FFF2-40B4-BE49-F238E27FC236}">
                <a16:creationId xmlns:a16="http://schemas.microsoft.com/office/drawing/2014/main" id="{718F058A-BC36-A0D1-6DCD-8B24D3DD82C0}"/>
              </a:ext>
            </a:extLst>
          </p:cNvPr>
          <p:cNvSpPr>
            <a:spLocks noGrp="1"/>
          </p:cNvSpPr>
          <p:nvPr>
            <p:ph type="ctrTitle"/>
          </p:nvPr>
        </p:nvSpPr>
        <p:spPr>
          <a:xfrm>
            <a:off x="523195" y="2304594"/>
            <a:ext cx="6964533" cy="3242191"/>
          </a:xfrm>
        </p:spPr>
        <p:txBody>
          <a:bodyPr/>
          <a:lstStyle/>
          <a:p>
            <a:r>
              <a:rPr lang="uk-UA" dirty="0">
                <a:solidFill>
                  <a:srgbClr val="1E2DBE"/>
                </a:solidFill>
                <a:latin typeface="Arial" panose="020B0604020202020204" pitchFamily="34" charset="0"/>
                <a:cs typeface="Arial" panose="020B0604020202020204" pitchFamily="34" charset="0"/>
              </a:rPr>
              <a:t>Покращення безпеки</a:t>
            </a:r>
            <a:br>
              <a:rPr lang="uk-UA" dirty="0">
                <a:solidFill>
                  <a:srgbClr val="1E2DBE"/>
                </a:solidFill>
                <a:latin typeface="Arial" panose="020B0604020202020204" pitchFamily="34" charset="0"/>
                <a:cs typeface="Arial" panose="020B0604020202020204" pitchFamily="34" charset="0"/>
              </a:rPr>
            </a:br>
            <a:r>
              <a:rPr lang="uk-UA" dirty="0">
                <a:solidFill>
                  <a:srgbClr val="1E2DBE"/>
                </a:solidFill>
                <a:latin typeface="Arial" panose="020B0604020202020204" pitchFamily="34" charset="0"/>
                <a:cs typeface="Arial" panose="020B0604020202020204" pitchFamily="34" charset="0"/>
              </a:rPr>
              <a:t>та здоров’я на роботі (БЗР)</a:t>
            </a:r>
            <a:br>
              <a:rPr lang="uk-UA" dirty="0">
                <a:solidFill>
                  <a:srgbClr val="1E2DBE"/>
                </a:solidFill>
                <a:latin typeface="Arial" panose="020B0604020202020204" pitchFamily="34" charset="0"/>
                <a:cs typeface="Arial" panose="020B0604020202020204" pitchFamily="34" charset="0"/>
              </a:rPr>
            </a:br>
            <a:r>
              <a:rPr lang="uk-UA" dirty="0">
                <a:solidFill>
                  <a:srgbClr val="1E2DBE"/>
                </a:solidFill>
                <a:latin typeface="Arial" panose="020B0604020202020204" pitchFamily="34" charset="0"/>
                <a:cs typeface="Arial" panose="020B0604020202020204" pitchFamily="34" charset="0"/>
              </a:rPr>
              <a:t>на малих і середніх підприємствах (МСП)</a:t>
            </a:r>
            <a:br>
              <a:rPr lang="uk-UA" dirty="0">
                <a:solidFill>
                  <a:srgbClr val="1E2DBE"/>
                </a:solidFill>
                <a:latin typeface="Arial" panose="020B0604020202020204" pitchFamily="34" charset="0"/>
                <a:cs typeface="Arial" panose="020B0604020202020204" pitchFamily="34" charset="0"/>
              </a:rPr>
            </a:br>
            <a:br>
              <a:rPr lang="uk-UA" dirty="0">
                <a:solidFill>
                  <a:srgbClr val="1E2DBE"/>
                </a:solidFill>
                <a:latin typeface="Arial" panose="020B0604020202020204" pitchFamily="34" charset="0"/>
                <a:cs typeface="Arial" panose="020B0604020202020204" pitchFamily="34" charset="0"/>
              </a:rPr>
            </a:br>
            <a:r>
              <a:rPr lang="uk-UA" b="0" dirty="0">
                <a:solidFill>
                  <a:srgbClr val="1E2DBE"/>
                </a:solidFill>
                <a:latin typeface="Arial" panose="020B0604020202020204" pitchFamily="34" charset="0"/>
                <a:cs typeface="Arial" panose="020B0604020202020204" pitchFamily="34" charset="0"/>
              </a:rPr>
              <a:t>частина </a:t>
            </a:r>
            <a:r>
              <a:rPr lang="en-US" b="0" dirty="0">
                <a:solidFill>
                  <a:srgbClr val="1E2DBE"/>
                </a:solidFill>
                <a:latin typeface="Arial" panose="020B0604020202020204" pitchFamily="34" charset="0"/>
                <a:cs typeface="Arial" panose="020B0604020202020204" pitchFamily="34" charset="0"/>
              </a:rPr>
              <a:t>2</a:t>
            </a:r>
            <a:endParaRPr lang="en-GB" b="0" dirty="0">
              <a:solidFill>
                <a:srgbClr val="1E2DBE"/>
              </a:solidFill>
              <a:latin typeface="Arial" panose="020B0604020202020204" pitchFamily="34" charset="0"/>
              <a:cs typeface="Arial" panose="020B0604020202020204" pitchFamily="34" charset="0"/>
            </a:endParaRPr>
          </a:p>
        </p:txBody>
      </p:sp>
      <p:grpSp>
        <p:nvGrpSpPr>
          <p:cNvPr id="6" name="Групувати 5">
            <a:extLst>
              <a:ext uri="{FF2B5EF4-FFF2-40B4-BE49-F238E27FC236}">
                <a16:creationId xmlns:a16="http://schemas.microsoft.com/office/drawing/2014/main" id="{8020DBC2-EA76-21D6-3C59-3EB8FA3E05D9}"/>
              </a:ext>
            </a:extLst>
          </p:cNvPr>
          <p:cNvGrpSpPr/>
          <p:nvPr/>
        </p:nvGrpSpPr>
        <p:grpSpPr>
          <a:xfrm>
            <a:off x="661928" y="6021319"/>
            <a:ext cx="995030" cy="474895"/>
            <a:chOff x="3538537" y="2209800"/>
            <a:chExt cx="5113877" cy="2440685"/>
          </a:xfrm>
        </p:grpSpPr>
        <p:sp>
          <p:nvSpPr>
            <p:cNvPr id="7" name="Полілінія: фігура 6">
              <a:extLst>
                <a:ext uri="{FF2B5EF4-FFF2-40B4-BE49-F238E27FC236}">
                  <a16:creationId xmlns:a16="http://schemas.microsoft.com/office/drawing/2014/main" id="{16D54EA6-AD51-CD92-5490-3F39D1342768}"/>
                </a:ext>
              </a:extLst>
            </p:cNvPr>
            <p:cNvSpPr/>
            <p:nvPr/>
          </p:nvSpPr>
          <p:spPr>
            <a:xfrm>
              <a:off x="5121591" y="2224277"/>
              <a:ext cx="757237" cy="675227"/>
            </a:xfrm>
            <a:custGeom>
              <a:avLst/>
              <a:gdLst>
                <a:gd name="connsiteX0" fmla="*/ 578834 w 757237"/>
                <a:gd name="connsiteY0" fmla="*/ 0 h 675227"/>
                <a:gd name="connsiteX1" fmla="*/ 387763 w 757237"/>
                <a:gd name="connsiteY1" fmla="*/ 487204 h 675227"/>
                <a:gd name="connsiteX2" fmla="*/ 188119 w 757237"/>
                <a:gd name="connsiteY2" fmla="*/ 0 h 675227"/>
                <a:gd name="connsiteX3" fmla="*/ 0 w 757237"/>
                <a:gd name="connsiteY3" fmla="*/ 0 h 675227"/>
                <a:gd name="connsiteX4" fmla="*/ 299085 w 757237"/>
                <a:gd name="connsiteY4" fmla="*/ 675227 h 675227"/>
                <a:gd name="connsiteX5" fmla="*/ 467868 w 757237"/>
                <a:gd name="connsiteY5" fmla="*/ 675227 h 675227"/>
                <a:gd name="connsiteX6" fmla="*/ 757238 w 757237"/>
                <a:gd name="connsiteY6" fmla="*/ 0 h 675227"/>
                <a:gd name="connsiteX7" fmla="*/ 578834 w 757237"/>
                <a:gd name="connsiteY7" fmla="*/ 0 h 67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7237" h="675227">
                  <a:moveTo>
                    <a:pt x="578834" y="0"/>
                  </a:moveTo>
                  <a:lnTo>
                    <a:pt x="387763" y="487204"/>
                  </a:lnTo>
                  <a:lnTo>
                    <a:pt x="188119" y="0"/>
                  </a:lnTo>
                  <a:lnTo>
                    <a:pt x="0" y="0"/>
                  </a:lnTo>
                  <a:lnTo>
                    <a:pt x="299085" y="675227"/>
                  </a:lnTo>
                  <a:lnTo>
                    <a:pt x="467868" y="675227"/>
                  </a:lnTo>
                  <a:lnTo>
                    <a:pt x="757238" y="0"/>
                  </a:lnTo>
                  <a:lnTo>
                    <a:pt x="578834" y="0"/>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8" name="Полілінія: фігура 7">
              <a:extLst>
                <a:ext uri="{FF2B5EF4-FFF2-40B4-BE49-F238E27FC236}">
                  <a16:creationId xmlns:a16="http://schemas.microsoft.com/office/drawing/2014/main" id="{1BB20277-065C-A8BD-1E15-C0E8F3EBBE27}"/>
                </a:ext>
              </a:extLst>
            </p:cNvPr>
            <p:cNvSpPr/>
            <p:nvPr/>
          </p:nvSpPr>
          <p:spPr>
            <a:xfrm>
              <a:off x="5946457" y="2224278"/>
              <a:ext cx="173736" cy="675322"/>
            </a:xfrm>
            <a:custGeom>
              <a:avLst/>
              <a:gdLst>
                <a:gd name="connsiteX0" fmla="*/ 0 w 173736"/>
                <a:gd name="connsiteY0" fmla="*/ 0 h 675322"/>
                <a:gd name="connsiteX1" fmla="*/ 173736 w 173736"/>
                <a:gd name="connsiteY1" fmla="*/ 0 h 675322"/>
                <a:gd name="connsiteX2" fmla="*/ 173736 w 173736"/>
                <a:gd name="connsiteY2" fmla="*/ 675323 h 675322"/>
                <a:gd name="connsiteX3" fmla="*/ 0 w 173736"/>
                <a:gd name="connsiteY3" fmla="*/ 675323 h 675322"/>
              </a:gdLst>
              <a:ahLst/>
              <a:cxnLst>
                <a:cxn ang="0">
                  <a:pos x="connsiteX0" y="connsiteY0"/>
                </a:cxn>
                <a:cxn ang="0">
                  <a:pos x="connsiteX1" y="connsiteY1"/>
                </a:cxn>
                <a:cxn ang="0">
                  <a:pos x="connsiteX2" y="connsiteY2"/>
                </a:cxn>
                <a:cxn ang="0">
                  <a:pos x="connsiteX3" y="connsiteY3"/>
                </a:cxn>
              </a:cxnLst>
              <a:rect l="l" t="t" r="r" b="b"/>
              <a:pathLst>
                <a:path w="173736" h="675322">
                  <a:moveTo>
                    <a:pt x="0" y="0"/>
                  </a:moveTo>
                  <a:lnTo>
                    <a:pt x="173736" y="0"/>
                  </a:lnTo>
                  <a:lnTo>
                    <a:pt x="173736" y="675323"/>
                  </a:lnTo>
                  <a:lnTo>
                    <a:pt x="0" y="675323"/>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9" name="Полілінія: фігура 8">
              <a:extLst>
                <a:ext uri="{FF2B5EF4-FFF2-40B4-BE49-F238E27FC236}">
                  <a16:creationId xmlns:a16="http://schemas.microsoft.com/office/drawing/2014/main" id="{CAF48BC4-C74B-8766-0866-433FD4DE64F9}"/>
                </a:ext>
              </a:extLst>
            </p:cNvPr>
            <p:cNvSpPr/>
            <p:nvPr/>
          </p:nvSpPr>
          <p:spPr>
            <a:xfrm>
              <a:off x="6240493" y="2209800"/>
              <a:ext cx="594359" cy="704183"/>
            </a:xfrm>
            <a:custGeom>
              <a:avLst/>
              <a:gdLst>
                <a:gd name="connsiteX0" fmla="*/ 594360 w 594359"/>
                <a:gd name="connsiteY0" fmla="*/ 491014 h 704183"/>
                <a:gd name="connsiteX1" fmla="*/ 325183 w 594359"/>
                <a:gd name="connsiteY1" fmla="*/ 272987 h 704183"/>
                <a:gd name="connsiteX2" fmla="*/ 184309 w 594359"/>
                <a:gd name="connsiteY2" fmla="*/ 190976 h 704183"/>
                <a:gd name="connsiteX3" fmla="*/ 308705 w 594359"/>
                <a:gd name="connsiteY3" fmla="*/ 130207 h 704183"/>
                <a:gd name="connsiteX4" fmla="*/ 546068 w 594359"/>
                <a:gd name="connsiteY4" fmla="*/ 186214 h 704183"/>
                <a:gd name="connsiteX5" fmla="*/ 546068 w 594359"/>
                <a:gd name="connsiteY5" fmla="*/ 58865 h 704183"/>
                <a:gd name="connsiteX6" fmla="*/ 303943 w 594359"/>
                <a:gd name="connsiteY6" fmla="*/ 0 h 704183"/>
                <a:gd name="connsiteX7" fmla="*/ 7810 w 594359"/>
                <a:gd name="connsiteY7" fmla="*/ 211265 h 704183"/>
                <a:gd name="connsiteX8" fmla="*/ 273082 w 594359"/>
                <a:gd name="connsiteY8" fmla="*/ 433102 h 704183"/>
                <a:gd name="connsiteX9" fmla="*/ 417766 w 594359"/>
                <a:gd name="connsiteY9" fmla="*/ 512255 h 704183"/>
                <a:gd name="connsiteX10" fmla="*/ 276892 w 594359"/>
                <a:gd name="connsiteY10" fmla="*/ 573977 h 704183"/>
                <a:gd name="connsiteX11" fmla="*/ 0 w 594359"/>
                <a:gd name="connsiteY11" fmla="*/ 496824 h 704183"/>
                <a:gd name="connsiteX12" fmla="*/ 0 w 594359"/>
                <a:gd name="connsiteY12" fmla="*/ 629888 h 704183"/>
                <a:gd name="connsiteX13" fmla="*/ 283559 w 594359"/>
                <a:gd name="connsiteY13" fmla="*/ 704183 h 704183"/>
                <a:gd name="connsiteX14" fmla="*/ 594265 w 594359"/>
                <a:gd name="connsiteY14" fmla="*/ 491014 h 704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4359" h="704183">
                  <a:moveTo>
                    <a:pt x="594360" y="491014"/>
                  </a:moveTo>
                  <a:cubicBezTo>
                    <a:pt x="594360" y="374237"/>
                    <a:pt x="536543" y="312611"/>
                    <a:pt x="325183" y="272987"/>
                  </a:cubicBezTo>
                  <a:cubicBezTo>
                    <a:pt x="202597" y="249746"/>
                    <a:pt x="184309" y="228505"/>
                    <a:pt x="184309" y="190976"/>
                  </a:cubicBezTo>
                  <a:cubicBezTo>
                    <a:pt x="184309" y="153448"/>
                    <a:pt x="217170" y="130207"/>
                    <a:pt x="308705" y="130207"/>
                  </a:cubicBezTo>
                  <a:cubicBezTo>
                    <a:pt x="388810" y="130207"/>
                    <a:pt x="462153" y="147638"/>
                    <a:pt x="546068" y="186214"/>
                  </a:cubicBezTo>
                  <a:lnTo>
                    <a:pt x="546068" y="58865"/>
                  </a:lnTo>
                  <a:cubicBezTo>
                    <a:pt x="471773" y="18383"/>
                    <a:pt x="401479" y="0"/>
                    <a:pt x="303943" y="0"/>
                  </a:cubicBezTo>
                  <a:cubicBezTo>
                    <a:pt x="120682" y="0"/>
                    <a:pt x="7810" y="85916"/>
                    <a:pt x="7810" y="211265"/>
                  </a:cubicBezTo>
                  <a:cubicBezTo>
                    <a:pt x="7810" y="326993"/>
                    <a:pt x="70485" y="393573"/>
                    <a:pt x="273082" y="433102"/>
                  </a:cubicBezTo>
                  <a:cubicBezTo>
                    <a:pt x="397478" y="457295"/>
                    <a:pt x="417766" y="478441"/>
                    <a:pt x="417766" y="512255"/>
                  </a:cubicBezTo>
                  <a:cubicBezTo>
                    <a:pt x="417766" y="549878"/>
                    <a:pt x="380143" y="573977"/>
                    <a:pt x="276892" y="573977"/>
                  </a:cubicBezTo>
                  <a:cubicBezTo>
                    <a:pt x="189166" y="573977"/>
                    <a:pt x="98488" y="550831"/>
                    <a:pt x="0" y="496824"/>
                  </a:cubicBezTo>
                  <a:lnTo>
                    <a:pt x="0" y="629888"/>
                  </a:lnTo>
                  <a:cubicBezTo>
                    <a:pt x="85915" y="681038"/>
                    <a:pt x="184213" y="704183"/>
                    <a:pt x="283559" y="704183"/>
                  </a:cubicBezTo>
                  <a:cubicBezTo>
                    <a:pt x="486251" y="704183"/>
                    <a:pt x="594265" y="622268"/>
                    <a:pt x="594265" y="491014"/>
                  </a:cubicBezTo>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0" name="Полілінія: фігура 9">
              <a:extLst>
                <a:ext uri="{FF2B5EF4-FFF2-40B4-BE49-F238E27FC236}">
                  <a16:creationId xmlns:a16="http://schemas.microsoft.com/office/drawing/2014/main" id="{9945AE19-62AC-A3BD-5FA4-98CEDA9066CD}"/>
                </a:ext>
              </a:extLst>
            </p:cNvPr>
            <p:cNvSpPr/>
            <p:nvPr/>
          </p:nvSpPr>
          <p:spPr>
            <a:xfrm>
              <a:off x="6945820" y="2224278"/>
              <a:ext cx="173640" cy="675322"/>
            </a:xfrm>
            <a:custGeom>
              <a:avLst/>
              <a:gdLst>
                <a:gd name="connsiteX0" fmla="*/ 0 w 173640"/>
                <a:gd name="connsiteY0" fmla="*/ 0 h 675322"/>
                <a:gd name="connsiteX1" fmla="*/ 173641 w 173640"/>
                <a:gd name="connsiteY1" fmla="*/ 0 h 675322"/>
                <a:gd name="connsiteX2" fmla="*/ 173641 w 173640"/>
                <a:gd name="connsiteY2" fmla="*/ 675323 h 675322"/>
                <a:gd name="connsiteX3" fmla="*/ 0 w 173640"/>
                <a:gd name="connsiteY3" fmla="*/ 675323 h 675322"/>
              </a:gdLst>
              <a:ahLst/>
              <a:cxnLst>
                <a:cxn ang="0">
                  <a:pos x="connsiteX0" y="connsiteY0"/>
                </a:cxn>
                <a:cxn ang="0">
                  <a:pos x="connsiteX1" y="connsiteY1"/>
                </a:cxn>
                <a:cxn ang="0">
                  <a:pos x="connsiteX2" y="connsiteY2"/>
                </a:cxn>
                <a:cxn ang="0">
                  <a:pos x="connsiteX3" y="connsiteY3"/>
                </a:cxn>
              </a:cxnLst>
              <a:rect l="l" t="t" r="r" b="b"/>
              <a:pathLst>
                <a:path w="173640" h="675322">
                  <a:moveTo>
                    <a:pt x="0" y="0"/>
                  </a:moveTo>
                  <a:lnTo>
                    <a:pt x="173641" y="0"/>
                  </a:lnTo>
                  <a:lnTo>
                    <a:pt x="173641" y="675323"/>
                  </a:lnTo>
                  <a:lnTo>
                    <a:pt x="0" y="675323"/>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1" name="Полілінія: фігура 10">
              <a:extLst>
                <a:ext uri="{FF2B5EF4-FFF2-40B4-BE49-F238E27FC236}">
                  <a16:creationId xmlns:a16="http://schemas.microsoft.com/office/drawing/2014/main" id="{1717DA07-28B5-EE59-56C7-0C05A2CF1CA3}"/>
                </a:ext>
              </a:extLst>
            </p:cNvPr>
            <p:cNvSpPr/>
            <p:nvPr/>
          </p:nvSpPr>
          <p:spPr>
            <a:xfrm>
              <a:off x="7215853" y="2209800"/>
              <a:ext cx="703325" cy="704183"/>
            </a:xfrm>
            <a:custGeom>
              <a:avLst/>
              <a:gdLst>
                <a:gd name="connsiteX0" fmla="*/ 352234 w 703325"/>
                <a:gd name="connsiteY0" fmla="*/ 0 h 704183"/>
                <a:gd name="connsiteX1" fmla="*/ 0 w 703325"/>
                <a:gd name="connsiteY1" fmla="*/ 352044 h 704183"/>
                <a:gd name="connsiteX2" fmla="*/ 352234 w 703325"/>
                <a:gd name="connsiteY2" fmla="*/ 704183 h 704183"/>
                <a:gd name="connsiteX3" fmla="*/ 703326 w 703325"/>
                <a:gd name="connsiteY3" fmla="*/ 352044 h 704183"/>
                <a:gd name="connsiteX4" fmla="*/ 352234 w 703325"/>
                <a:gd name="connsiteY4" fmla="*/ 0 h 704183"/>
                <a:gd name="connsiteX5" fmla="*/ 352234 w 703325"/>
                <a:gd name="connsiteY5" fmla="*/ 568166 h 704183"/>
                <a:gd name="connsiteX6" fmla="*/ 183451 w 703325"/>
                <a:gd name="connsiteY6" fmla="*/ 352044 h 704183"/>
                <a:gd name="connsiteX7" fmla="*/ 352234 w 703325"/>
                <a:gd name="connsiteY7" fmla="*/ 135065 h 704183"/>
                <a:gd name="connsiteX8" fmla="*/ 520065 w 703325"/>
                <a:gd name="connsiteY8" fmla="*/ 352044 h 704183"/>
                <a:gd name="connsiteX9" fmla="*/ 352234 w 703325"/>
                <a:gd name="connsiteY9" fmla="*/ 568166 h 704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3325" h="704183">
                  <a:moveTo>
                    <a:pt x="352234" y="0"/>
                  </a:moveTo>
                  <a:cubicBezTo>
                    <a:pt x="156305" y="0"/>
                    <a:pt x="0" y="156210"/>
                    <a:pt x="0" y="352044"/>
                  </a:cubicBezTo>
                  <a:cubicBezTo>
                    <a:pt x="0" y="547878"/>
                    <a:pt x="156305" y="704183"/>
                    <a:pt x="352234" y="704183"/>
                  </a:cubicBezTo>
                  <a:cubicBezTo>
                    <a:pt x="548164" y="704183"/>
                    <a:pt x="703326" y="546926"/>
                    <a:pt x="703326" y="352044"/>
                  </a:cubicBezTo>
                  <a:cubicBezTo>
                    <a:pt x="703326" y="157163"/>
                    <a:pt x="547021" y="0"/>
                    <a:pt x="352234" y="0"/>
                  </a:cubicBezTo>
                  <a:moveTo>
                    <a:pt x="352234" y="568166"/>
                  </a:moveTo>
                  <a:cubicBezTo>
                    <a:pt x="252889" y="568166"/>
                    <a:pt x="183451" y="490919"/>
                    <a:pt x="183451" y="352044"/>
                  </a:cubicBezTo>
                  <a:cubicBezTo>
                    <a:pt x="183451" y="213169"/>
                    <a:pt x="252889" y="135065"/>
                    <a:pt x="352234" y="135065"/>
                  </a:cubicBezTo>
                  <a:cubicBezTo>
                    <a:pt x="451580" y="135065"/>
                    <a:pt x="520065" y="213169"/>
                    <a:pt x="520065" y="352044"/>
                  </a:cubicBezTo>
                  <a:cubicBezTo>
                    <a:pt x="520065" y="490919"/>
                    <a:pt x="450532" y="568166"/>
                    <a:pt x="352234" y="568166"/>
                  </a:cubicBezTo>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2" name="Полілінія: фігура 11">
              <a:extLst>
                <a:ext uri="{FF2B5EF4-FFF2-40B4-BE49-F238E27FC236}">
                  <a16:creationId xmlns:a16="http://schemas.microsoft.com/office/drawing/2014/main" id="{944A5FD3-6C99-EF54-5AFC-28FDD3487470}"/>
                </a:ext>
              </a:extLst>
            </p:cNvPr>
            <p:cNvSpPr/>
            <p:nvPr/>
          </p:nvSpPr>
          <p:spPr>
            <a:xfrm>
              <a:off x="8015763" y="2224277"/>
              <a:ext cx="636651" cy="675227"/>
            </a:xfrm>
            <a:custGeom>
              <a:avLst/>
              <a:gdLst>
                <a:gd name="connsiteX0" fmla="*/ 482251 w 636651"/>
                <a:gd name="connsiteY0" fmla="*/ 0 h 675227"/>
                <a:gd name="connsiteX1" fmla="*/ 482251 w 636651"/>
                <a:gd name="connsiteY1" fmla="*/ 390716 h 675227"/>
                <a:gd name="connsiteX2" fmla="*/ 163925 w 636651"/>
                <a:gd name="connsiteY2" fmla="*/ 0 h 675227"/>
                <a:gd name="connsiteX3" fmla="*/ 0 w 636651"/>
                <a:gd name="connsiteY3" fmla="*/ 0 h 675227"/>
                <a:gd name="connsiteX4" fmla="*/ 0 w 636651"/>
                <a:gd name="connsiteY4" fmla="*/ 675227 h 675227"/>
                <a:gd name="connsiteX5" fmla="*/ 154305 w 636651"/>
                <a:gd name="connsiteY5" fmla="*/ 675227 h 675227"/>
                <a:gd name="connsiteX6" fmla="*/ 154305 w 636651"/>
                <a:gd name="connsiteY6" fmla="*/ 260414 h 675227"/>
                <a:gd name="connsiteX7" fmla="*/ 491871 w 636651"/>
                <a:gd name="connsiteY7" fmla="*/ 675227 h 675227"/>
                <a:gd name="connsiteX8" fmla="*/ 636651 w 636651"/>
                <a:gd name="connsiteY8" fmla="*/ 675227 h 675227"/>
                <a:gd name="connsiteX9" fmla="*/ 636651 w 636651"/>
                <a:gd name="connsiteY9" fmla="*/ 0 h 675227"/>
                <a:gd name="connsiteX10" fmla="*/ 482251 w 636651"/>
                <a:gd name="connsiteY10" fmla="*/ 0 h 67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651" h="675227">
                  <a:moveTo>
                    <a:pt x="482251" y="0"/>
                  </a:moveTo>
                  <a:lnTo>
                    <a:pt x="482251" y="390716"/>
                  </a:lnTo>
                  <a:lnTo>
                    <a:pt x="163925" y="0"/>
                  </a:lnTo>
                  <a:lnTo>
                    <a:pt x="0" y="0"/>
                  </a:lnTo>
                  <a:lnTo>
                    <a:pt x="0" y="675227"/>
                  </a:lnTo>
                  <a:lnTo>
                    <a:pt x="154305" y="675227"/>
                  </a:lnTo>
                  <a:lnTo>
                    <a:pt x="154305" y="260414"/>
                  </a:lnTo>
                  <a:lnTo>
                    <a:pt x="491871" y="675227"/>
                  </a:lnTo>
                  <a:lnTo>
                    <a:pt x="636651" y="675227"/>
                  </a:lnTo>
                  <a:lnTo>
                    <a:pt x="636651" y="0"/>
                  </a:lnTo>
                  <a:lnTo>
                    <a:pt x="482251" y="0"/>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3" name="Полілінія: фігура 12">
              <a:extLst>
                <a:ext uri="{FF2B5EF4-FFF2-40B4-BE49-F238E27FC236}">
                  <a16:creationId xmlns:a16="http://schemas.microsoft.com/office/drawing/2014/main" id="{4AC3A64B-6809-3440-5B9B-375207063F91}"/>
                </a:ext>
              </a:extLst>
            </p:cNvPr>
            <p:cNvSpPr/>
            <p:nvPr/>
          </p:nvSpPr>
          <p:spPr>
            <a:xfrm>
              <a:off x="3538537" y="3092481"/>
              <a:ext cx="617315" cy="675322"/>
            </a:xfrm>
            <a:custGeom>
              <a:avLst/>
              <a:gdLst>
                <a:gd name="connsiteX0" fmla="*/ 33719 w 617315"/>
                <a:gd name="connsiteY0" fmla="*/ 125444 h 675322"/>
                <a:gd name="connsiteX1" fmla="*/ 352997 w 617315"/>
                <a:gd name="connsiteY1" fmla="*/ 125444 h 675322"/>
                <a:gd name="connsiteX2" fmla="*/ 0 w 617315"/>
                <a:gd name="connsiteY2" fmla="*/ 665702 h 675322"/>
                <a:gd name="connsiteX3" fmla="*/ 0 w 617315"/>
                <a:gd name="connsiteY3" fmla="*/ 675323 h 675322"/>
                <a:gd name="connsiteX4" fmla="*/ 617315 w 617315"/>
                <a:gd name="connsiteY4" fmla="*/ 675323 h 675322"/>
                <a:gd name="connsiteX5" fmla="*/ 617315 w 617315"/>
                <a:gd name="connsiteY5" fmla="*/ 540258 h 675322"/>
                <a:gd name="connsiteX6" fmla="*/ 271082 w 617315"/>
                <a:gd name="connsiteY6" fmla="*/ 540258 h 675322"/>
                <a:gd name="connsiteX7" fmla="*/ 617315 w 617315"/>
                <a:gd name="connsiteY7" fmla="*/ 9620 h 675322"/>
                <a:gd name="connsiteX8" fmla="*/ 617315 w 617315"/>
                <a:gd name="connsiteY8" fmla="*/ 0 h 675322"/>
                <a:gd name="connsiteX9" fmla="*/ 33719 w 617315"/>
                <a:gd name="connsiteY9" fmla="*/ 0 h 675322"/>
                <a:gd name="connsiteX10" fmla="*/ 33719 w 617315"/>
                <a:gd name="connsiteY10" fmla="*/ 125444 h 67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315" h="675322">
                  <a:moveTo>
                    <a:pt x="33719" y="125444"/>
                  </a:moveTo>
                  <a:lnTo>
                    <a:pt x="352997" y="125444"/>
                  </a:lnTo>
                  <a:lnTo>
                    <a:pt x="0" y="665702"/>
                  </a:lnTo>
                  <a:lnTo>
                    <a:pt x="0" y="675323"/>
                  </a:lnTo>
                  <a:lnTo>
                    <a:pt x="617315" y="675323"/>
                  </a:lnTo>
                  <a:lnTo>
                    <a:pt x="617315" y="540258"/>
                  </a:lnTo>
                  <a:lnTo>
                    <a:pt x="271082" y="540258"/>
                  </a:lnTo>
                  <a:lnTo>
                    <a:pt x="617315" y="9620"/>
                  </a:lnTo>
                  <a:lnTo>
                    <a:pt x="617315" y="0"/>
                  </a:lnTo>
                  <a:lnTo>
                    <a:pt x="33719" y="0"/>
                  </a:lnTo>
                  <a:lnTo>
                    <a:pt x="33719" y="125444"/>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4" name="Полілінія: фігура 13">
              <a:extLst>
                <a:ext uri="{FF2B5EF4-FFF2-40B4-BE49-F238E27FC236}">
                  <a16:creationId xmlns:a16="http://schemas.microsoft.com/office/drawing/2014/main" id="{5B28B31A-0C8D-E1A7-7660-F27F8FB6EA8E}"/>
                </a:ext>
              </a:extLst>
            </p:cNvPr>
            <p:cNvSpPr/>
            <p:nvPr/>
          </p:nvSpPr>
          <p:spPr>
            <a:xfrm>
              <a:off x="4252435" y="3092481"/>
              <a:ext cx="559498" cy="675322"/>
            </a:xfrm>
            <a:custGeom>
              <a:avLst/>
              <a:gdLst>
                <a:gd name="connsiteX0" fmla="*/ 173641 w 559498"/>
                <a:gd name="connsiteY0" fmla="*/ 405194 h 675322"/>
                <a:gd name="connsiteX1" fmla="*/ 491871 w 559498"/>
                <a:gd name="connsiteY1" fmla="*/ 405194 h 675322"/>
                <a:gd name="connsiteX2" fmla="*/ 491871 w 559498"/>
                <a:gd name="connsiteY2" fmla="*/ 270129 h 675322"/>
                <a:gd name="connsiteX3" fmla="*/ 173641 w 559498"/>
                <a:gd name="connsiteY3" fmla="*/ 270129 h 675322"/>
                <a:gd name="connsiteX4" fmla="*/ 173641 w 559498"/>
                <a:gd name="connsiteY4" fmla="*/ 135065 h 675322"/>
                <a:gd name="connsiteX5" fmla="*/ 540163 w 559498"/>
                <a:gd name="connsiteY5" fmla="*/ 135065 h 675322"/>
                <a:gd name="connsiteX6" fmla="*/ 540163 w 559498"/>
                <a:gd name="connsiteY6" fmla="*/ 0 h 675322"/>
                <a:gd name="connsiteX7" fmla="*/ 0 w 559498"/>
                <a:gd name="connsiteY7" fmla="*/ 0 h 675322"/>
                <a:gd name="connsiteX8" fmla="*/ 0 w 559498"/>
                <a:gd name="connsiteY8" fmla="*/ 675323 h 675322"/>
                <a:gd name="connsiteX9" fmla="*/ 559499 w 559498"/>
                <a:gd name="connsiteY9" fmla="*/ 675323 h 675322"/>
                <a:gd name="connsiteX10" fmla="*/ 559499 w 559498"/>
                <a:gd name="connsiteY10" fmla="*/ 540258 h 675322"/>
                <a:gd name="connsiteX11" fmla="*/ 173641 w 559498"/>
                <a:gd name="connsiteY11" fmla="*/ 540258 h 675322"/>
                <a:gd name="connsiteX12" fmla="*/ 173641 w 559498"/>
                <a:gd name="connsiteY12" fmla="*/ 405194 h 67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9498" h="675322">
                  <a:moveTo>
                    <a:pt x="173641" y="405194"/>
                  </a:moveTo>
                  <a:lnTo>
                    <a:pt x="491871" y="405194"/>
                  </a:lnTo>
                  <a:lnTo>
                    <a:pt x="491871" y="270129"/>
                  </a:lnTo>
                  <a:lnTo>
                    <a:pt x="173641" y="270129"/>
                  </a:lnTo>
                  <a:lnTo>
                    <a:pt x="173641" y="135065"/>
                  </a:lnTo>
                  <a:lnTo>
                    <a:pt x="540163" y="135065"/>
                  </a:lnTo>
                  <a:lnTo>
                    <a:pt x="540163" y="0"/>
                  </a:lnTo>
                  <a:lnTo>
                    <a:pt x="0" y="0"/>
                  </a:lnTo>
                  <a:lnTo>
                    <a:pt x="0" y="675323"/>
                  </a:lnTo>
                  <a:lnTo>
                    <a:pt x="559499" y="675323"/>
                  </a:lnTo>
                  <a:lnTo>
                    <a:pt x="559499" y="540258"/>
                  </a:lnTo>
                  <a:lnTo>
                    <a:pt x="173641" y="540258"/>
                  </a:lnTo>
                  <a:lnTo>
                    <a:pt x="173641" y="405194"/>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5" name="Полілінія: фігура 14">
              <a:extLst>
                <a:ext uri="{FF2B5EF4-FFF2-40B4-BE49-F238E27FC236}">
                  <a16:creationId xmlns:a16="http://schemas.microsoft.com/office/drawing/2014/main" id="{665BFDA9-766C-6A9C-C9CC-6A5601058D6E}"/>
                </a:ext>
              </a:extLst>
            </p:cNvPr>
            <p:cNvSpPr/>
            <p:nvPr/>
          </p:nvSpPr>
          <p:spPr>
            <a:xfrm>
              <a:off x="4927758" y="3092481"/>
              <a:ext cx="641413" cy="675227"/>
            </a:xfrm>
            <a:custGeom>
              <a:avLst/>
              <a:gdLst>
                <a:gd name="connsiteX0" fmla="*/ 617315 w 641413"/>
                <a:gd name="connsiteY0" fmla="*/ 217075 h 675227"/>
                <a:gd name="connsiteX1" fmla="*/ 325088 w 641413"/>
                <a:gd name="connsiteY1" fmla="*/ 0 h 675227"/>
                <a:gd name="connsiteX2" fmla="*/ 0 w 641413"/>
                <a:gd name="connsiteY2" fmla="*/ 0 h 675227"/>
                <a:gd name="connsiteX3" fmla="*/ 0 w 641413"/>
                <a:gd name="connsiteY3" fmla="*/ 675227 h 675227"/>
                <a:gd name="connsiteX4" fmla="*/ 173641 w 641413"/>
                <a:gd name="connsiteY4" fmla="*/ 675227 h 675227"/>
                <a:gd name="connsiteX5" fmla="*/ 173641 w 641413"/>
                <a:gd name="connsiteY5" fmla="*/ 134969 h 675227"/>
                <a:gd name="connsiteX6" fmla="*/ 309658 w 641413"/>
                <a:gd name="connsiteY6" fmla="*/ 134969 h 675227"/>
                <a:gd name="connsiteX7" fmla="*/ 435959 w 641413"/>
                <a:gd name="connsiteY7" fmla="*/ 242125 h 675227"/>
                <a:gd name="connsiteX8" fmla="*/ 249746 w 641413"/>
                <a:gd name="connsiteY8" fmla="*/ 344424 h 675227"/>
                <a:gd name="connsiteX9" fmla="*/ 217932 w 641413"/>
                <a:gd name="connsiteY9" fmla="*/ 344424 h 675227"/>
                <a:gd name="connsiteX10" fmla="*/ 217932 w 641413"/>
                <a:gd name="connsiteY10" fmla="*/ 358902 h 675227"/>
                <a:gd name="connsiteX11" fmla="*/ 434054 w 641413"/>
                <a:gd name="connsiteY11" fmla="*/ 675227 h 675227"/>
                <a:gd name="connsiteX12" fmla="*/ 641413 w 641413"/>
                <a:gd name="connsiteY12" fmla="*/ 675227 h 675227"/>
                <a:gd name="connsiteX13" fmla="*/ 442722 w 641413"/>
                <a:gd name="connsiteY13" fmla="*/ 416719 h 675227"/>
                <a:gd name="connsiteX14" fmla="*/ 617315 w 641413"/>
                <a:gd name="connsiteY14" fmla="*/ 217075 h 67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1413" h="675227">
                  <a:moveTo>
                    <a:pt x="617315" y="217075"/>
                  </a:moveTo>
                  <a:cubicBezTo>
                    <a:pt x="617315" y="89725"/>
                    <a:pt x="499586" y="0"/>
                    <a:pt x="325088" y="0"/>
                  </a:cubicBezTo>
                  <a:lnTo>
                    <a:pt x="0" y="0"/>
                  </a:lnTo>
                  <a:lnTo>
                    <a:pt x="0" y="675227"/>
                  </a:lnTo>
                  <a:lnTo>
                    <a:pt x="173641" y="675227"/>
                  </a:lnTo>
                  <a:lnTo>
                    <a:pt x="173641" y="134969"/>
                  </a:lnTo>
                  <a:lnTo>
                    <a:pt x="309658" y="134969"/>
                  </a:lnTo>
                  <a:cubicBezTo>
                    <a:pt x="393573" y="134969"/>
                    <a:pt x="435959" y="172593"/>
                    <a:pt x="435959" y="242125"/>
                  </a:cubicBezTo>
                  <a:cubicBezTo>
                    <a:pt x="435959" y="311658"/>
                    <a:pt x="399383" y="344424"/>
                    <a:pt x="249746" y="344424"/>
                  </a:cubicBezTo>
                  <a:lnTo>
                    <a:pt x="217932" y="344424"/>
                  </a:lnTo>
                  <a:lnTo>
                    <a:pt x="217932" y="358902"/>
                  </a:lnTo>
                  <a:lnTo>
                    <a:pt x="434054" y="675227"/>
                  </a:lnTo>
                  <a:lnTo>
                    <a:pt x="641413" y="675227"/>
                  </a:lnTo>
                  <a:lnTo>
                    <a:pt x="442722" y="416719"/>
                  </a:lnTo>
                  <a:cubicBezTo>
                    <a:pt x="557498" y="386810"/>
                    <a:pt x="617315" y="313563"/>
                    <a:pt x="617315" y="217075"/>
                  </a:cubicBezTo>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6" name="Полілінія: фігура 15">
              <a:extLst>
                <a:ext uri="{FF2B5EF4-FFF2-40B4-BE49-F238E27FC236}">
                  <a16:creationId xmlns:a16="http://schemas.microsoft.com/office/drawing/2014/main" id="{EF5186EE-3680-6C19-7E0B-15E0BD12EBBD}"/>
                </a:ext>
              </a:extLst>
            </p:cNvPr>
            <p:cNvSpPr/>
            <p:nvPr/>
          </p:nvSpPr>
          <p:spPr>
            <a:xfrm>
              <a:off x="4252435" y="3960780"/>
              <a:ext cx="559498" cy="675227"/>
            </a:xfrm>
            <a:custGeom>
              <a:avLst/>
              <a:gdLst>
                <a:gd name="connsiteX0" fmla="*/ 0 w 559498"/>
                <a:gd name="connsiteY0" fmla="*/ 675227 h 675227"/>
                <a:gd name="connsiteX1" fmla="*/ 173546 w 559498"/>
                <a:gd name="connsiteY1" fmla="*/ 675227 h 675227"/>
                <a:gd name="connsiteX2" fmla="*/ 173546 w 559498"/>
                <a:gd name="connsiteY2" fmla="*/ 443675 h 675227"/>
                <a:gd name="connsiteX3" fmla="*/ 491966 w 559498"/>
                <a:gd name="connsiteY3" fmla="*/ 443675 h 675227"/>
                <a:gd name="connsiteX4" fmla="*/ 491966 w 559498"/>
                <a:gd name="connsiteY4" fmla="*/ 308705 h 675227"/>
                <a:gd name="connsiteX5" fmla="*/ 173546 w 559498"/>
                <a:gd name="connsiteY5" fmla="*/ 308705 h 675227"/>
                <a:gd name="connsiteX6" fmla="*/ 173546 w 559498"/>
                <a:gd name="connsiteY6" fmla="*/ 135064 h 675227"/>
                <a:gd name="connsiteX7" fmla="*/ 559499 w 559498"/>
                <a:gd name="connsiteY7" fmla="*/ 135064 h 675227"/>
                <a:gd name="connsiteX8" fmla="*/ 559499 w 559498"/>
                <a:gd name="connsiteY8" fmla="*/ 0 h 675227"/>
                <a:gd name="connsiteX9" fmla="*/ 0 w 559498"/>
                <a:gd name="connsiteY9" fmla="*/ 0 h 675227"/>
                <a:gd name="connsiteX10" fmla="*/ 0 w 559498"/>
                <a:gd name="connsiteY10" fmla="*/ 675227 h 67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9498" h="675227">
                  <a:moveTo>
                    <a:pt x="0" y="675227"/>
                  </a:moveTo>
                  <a:lnTo>
                    <a:pt x="173546" y="675227"/>
                  </a:lnTo>
                  <a:lnTo>
                    <a:pt x="173546" y="443675"/>
                  </a:lnTo>
                  <a:lnTo>
                    <a:pt x="491966" y="443675"/>
                  </a:lnTo>
                  <a:lnTo>
                    <a:pt x="491966" y="308705"/>
                  </a:lnTo>
                  <a:lnTo>
                    <a:pt x="173546" y="308705"/>
                  </a:lnTo>
                  <a:lnTo>
                    <a:pt x="173546" y="135064"/>
                  </a:lnTo>
                  <a:lnTo>
                    <a:pt x="559499" y="135064"/>
                  </a:lnTo>
                  <a:lnTo>
                    <a:pt x="559499" y="0"/>
                  </a:lnTo>
                  <a:lnTo>
                    <a:pt x="0" y="0"/>
                  </a:lnTo>
                  <a:lnTo>
                    <a:pt x="0" y="675227"/>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7" name="Полілінія: фігура 16">
              <a:extLst>
                <a:ext uri="{FF2B5EF4-FFF2-40B4-BE49-F238E27FC236}">
                  <a16:creationId xmlns:a16="http://schemas.microsoft.com/office/drawing/2014/main" id="{2E42C07F-C77E-B5DE-E8CC-48079D3756AE}"/>
                </a:ext>
              </a:extLst>
            </p:cNvPr>
            <p:cNvSpPr/>
            <p:nvPr/>
          </p:nvSpPr>
          <p:spPr>
            <a:xfrm>
              <a:off x="4927758" y="3960780"/>
              <a:ext cx="636650" cy="689705"/>
            </a:xfrm>
            <a:custGeom>
              <a:avLst/>
              <a:gdLst>
                <a:gd name="connsiteX0" fmla="*/ 463010 w 636650"/>
                <a:gd name="connsiteY0" fmla="*/ 371380 h 689705"/>
                <a:gd name="connsiteX1" fmla="*/ 318325 w 636650"/>
                <a:gd name="connsiteY1" fmla="*/ 553784 h 689705"/>
                <a:gd name="connsiteX2" fmla="*/ 173641 w 636650"/>
                <a:gd name="connsiteY2" fmla="*/ 371380 h 689705"/>
                <a:gd name="connsiteX3" fmla="*/ 173641 w 636650"/>
                <a:gd name="connsiteY3" fmla="*/ 0 h 689705"/>
                <a:gd name="connsiteX4" fmla="*/ 0 w 636650"/>
                <a:gd name="connsiteY4" fmla="*/ 0 h 689705"/>
                <a:gd name="connsiteX5" fmla="*/ 0 w 636650"/>
                <a:gd name="connsiteY5" fmla="*/ 390716 h 689705"/>
                <a:gd name="connsiteX6" fmla="*/ 318325 w 636650"/>
                <a:gd name="connsiteY6" fmla="*/ 689705 h 689705"/>
                <a:gd name="connsiteX7" fmla="*/ 636651 w 636650"/>
                <a:gd name="connsiteY7" fmla="*/ 390716 h 689705"/>
                <a:gd name="connsiteX8" fmla="*/ 636651 w 636650"/>
                <a:gd name="connsiteY8" fmla="*/ 0 h 689705"/>
                <a:gd name="connsiteX9" fmla="*/ 463010 w 636650"/>
                <a:gd name="connsiteY9" fmla="*/ 0 h 689705"/>
                <a:gd name="connsiteX10" fmla="*/ 463010 w 636650"/>
                <a:gd name="connsiteY10" fmla="*/ 371380 h 68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650" h="689705">
                  <a:moveTo>
                    <a:pt x="463010" y="371380"/>
                  </a:moveTo>
                  <a:cubicBezTo>
                    <a:pt x="463010" y="498729"/>
                    <a:pt x="414814" y="553784"/>
                    <a:pt x="318325" y="553784"/>
                  </a:cubicBezTo>
                  <a:cubicBezTo>
                    <a:pt x="221837" y="553784"/>
                    <a:pt x="173641" y="498824"/>
                    <a:pt x="173641" y="371380"/>
                  </a:cubicBezTo>
                  <a:lnTo>
                    <a:pt x="173641" y="0"/>
                  </a:lnTo>
                  <a:lnTo>
                    <a:pt x="0" y="0"/>
                  </a:lnTo>
                  <a:lnTo>
                    <a:pt x="0" y="390716"/>
                  </a:lnTo>
                  <a:cubicBezTo>
                    <a:pt x="0" y="574072"/>
                    <a:pt x="115729" y="689705"/>
                    <a:pt x="318325" y="689705"/>
                  </a:cubicBezTo>
                  <a:cubicBezTo>
                    <a:pt x="520922" y="689705"/>
                    <a:pt x="636651" y="573976"/>
                    <a:pt x="636651" y="390716"/>
                  </a:cubicBezTo>
                  <a:lnTo>
                    <a:pt x="636651" y="0"/>
                  </a:lnTo>
                  <a:lnTo>
                    <a:pt x="463010" y="0"/>
                  </a:lnTo>
                  <a:lnTo>
                    <a:pt x="463010" y="371380"/>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8" name="Полілінія: фігура 17">
              <a:extLst>
                <a:ext uri="{FF2B5EF4-FFF2-40B4-BE49-F238E27FC236}">
                  <a16:creationId xmlns:a16="http://schemas.microsoft.com/office/drawing/2014/main" id="{DF7AA977-CD1F-8F86-A5AE-6C1187002704}"/>
                </a:ext>
              </a:extLst>
            </p:cNvPr>
            <p:cNvSpPr/>
            <p:nvPr/>
          </p:nvSpPr>
          <p:spPr>
            <a:xfrm>
              <a:off x="5709094" y="3960780"/>
              <a:ext cx="636650" cy="675227"/>
            </a:xfrm>
            <a:custGeom>
              <a:avLst/>
              <a:gdLst>
                <a:gd name="connsiteX0" fmla="*/ 482346 w 636650"/>
                <a:gd name="connsiteY0" fmla="*/ 390716 h 675227"/>
                <a:gd name="connsiteX1" fmla="*/ 164021 w 636650"/>
                <a:gd name="connsiteY1" fmla="*/ 0 h 675227"/>
                <a:gd name="connsiteX2" fmla="*/ 0 w 636650"/>
                <a:gd name="connsiteY2" fmla="*/ 0 h 675227"/>
                <a:gd name="connsiteX3" fmla="*/ 0 w 636650"/>
                <a:gd name="connsiteY3" fmla="*/ 675227 h 675227"/>
                <a:gd name="connsiteX4" fmla="*/ 154305 w 636650"/>
                <a:gd name="connsiteY4" fmla="*/ 675227 h 675227"/>
                <a:gd name="connsiteX5" fmla="*/ 154305 w 636650"/>
                <a:gd name="connsiteY5" fmla="*/ 260413 h 675227"/>
                <a:gd name="connsiteX6" fmla="*/ 491966 w 636650"/>
                <a:gd name="connsiteY6" fmla="*/ 675227 h 675227"/>
                <a:gd name="connsiteX7" fmla="*/ 636651 w 636650"/>
                <a:gd name="connsiteY7" fmla="*/ 675227 h 675227"/>
                <a:gd name="connsiteX8" fmla="*/ 636651 w 636650"/>
                <a:gd name="connsiteY8" fmla="*/ 0 h 675227"/>
                <a:gd name="connsiteX9" fmla="*/ 482346 w 636650"/>
                <a:gd name="connsiteY9" fmla="*/ 0 h 675227"/>
                <a:gd name="connsiteX10" fmla="*/ 482346 w 636650"/>
                <a:gd name="connsiteY10" fmla="*/ 390716 h 675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6650" h="675227">
                  <a:moveTo>
                    <a:pt x="482346" y="390716"/>
                  </a:moveTo>
                  <a:lnTo>
                    <a:pt x="164021" y="0"/>
                  </a:lnTo>
                  <a:lnTo>
                    <a:pt x="0" y="0"/>
                  </a:lnTo>
                  <a:lnTo>
                    <a:pt x="0" y="675227"/>
                  </a:lnTo>
                  <a:lnTo>
                    <a:pt x="154305" y="675227"/>
                  </a:lnTo>
                  <a:lnTo>
                    <a:pt x="154305" y="260413"/>
                  </a:lnTo>
                  <a:lnTo>
                    <a:pt x="491966" y="675227"/>
                  </a:lnTo>
                  <a:lnTo>
                    <a:pt x="636651" y="675227"/>
                  </a:lnTo>
                  <a:lnTo>
                    <a:pt x="636651" y="0"/>
                  </a:lnTo>
                  <a:lnTo>
                    <a:pt x="482346" y="0"/>
                  </a:lnTo>
                  <a:lnTo>
                    <a:pt x="482346" y="390716"/>
                  </a:lnTo>
                  <a:close/>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19" name="Полілінія: фігура 18">
              <a:extLst>
                <a:ext uri="{FF2B5EF4-FFF2-40B4-BE49-F238E27FC236}">
                  <a16:creationId xmlns:a16="http://schemas.microsoft.com/office/drawing/2014/main" id="{83FAFC90-6D65-77E3-F639-F379A588EA31}"/>
                </a:ext>
              </a:extLst>
            </p:cNvPr>
            <p:cNvSpPr/>
            <p:nvPr/>
          </p:nvSpPr>
          <p:spPr>
            <a:xfrm>
              <a:off x="6500145" y="3960780"/>
              <a:ext cx="653129" cy="675322"/>
            </a:xfrm>
            <a:custGeom>
              <a:avLst/>
              <a:gdLst>
                <a:gd name="connsiteX0" fmla="*/ 298990 w 653129"/>
                <a:gd name="connsiteY0" fmla="*/ 0 h 675322"/>
                <a:gd name="connsiteX1" fmla="*/ 0 w 653129"/>
                <a:gd name="connsiteY1" fmla="*/ 0 h 675322"/>
                <a:gd name="connsiteX2" fmla="*/ 0 w 653129"/>
                <a:gd name="connsiteY2" fmla="*/ 675322 h 675322"/>
                <a:gd name="connsiteX3" fmla="*/ 298990 w 653129"/>
                <a:gd name="connsiteY3" fmla="*/ 675322 h 675322"/>
                <a:gd name="connsiteX4" fmla="*/ 653129 w 653129"/>
                <a:gd name="connsiteY4" fmla="*/ 337756 h 675322"/>
                <a:gd name="connsiteX5" fmla="*/ 298990 w 653129"/>
                <a:gd name="connsiteY5" fmla="*/ 95 h 675322"/>
                <a:gd name="connsiteX6" fmla="*/ 294227 w 653129"/>
                <a:gd name="connsiteY6" fmla="*/ 540353 h 675322"/>
                <a:gd name="connsiteX7" fmla="*/ 173736 w 653129"/>
                <a:gd name="connsiteY7" fmla="*/ 540353 h 675322"/>
                <a:gd name="connsiteX8" fmla="*/ 173736 w 653129"/>
                <a:gd name="connsiteY8" fmla="*/ 135160 h 675322"/>
                <a:gd name="connsiteX9" fmla="*/ 294227 w 653129"/>
                <a:gd name="connsiteY9" fmla="*/ 135160 h 675322"/>
                <a:gd name="connsiteX10" fmla="*/ 469773 w 653129"/>
                <a:gd name="connsiteY10" fmla="*/ 337756 h 675322"/>
                <a:gd name="connsiteX11" fmla="*/ 294227 w 653129"/>
                <a:gd name="connsiteY11" fmla="*/ 540258 h 67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3129" h="675322">
                  <a:moveTo>
                    <a:pt x="298990" y="0"/>
                  </a:moveTo>
                  <a:lnTo>
                    <a:pt x="0" y="0"/>
                  </a:lnTo>
                  <a:lnTo>
                    <a:pt x="0" y="675322"/>
                  </a:lnTo>
                  <a:lnTo>
                    <a:pt x="298990" y="675322"/>
                  </a:lnTo>
                  <a:cubicBezTo>
                    <a:pt x="512255" y="675322"/>
                    <a:pt x="653129" y="514255"/>
                    <a:pt x="653129" y="337756"/>
                  </a:cubicBezTo>
                  <a:cubicBezTo>
                    <a:pt x="653129" y="161258"/>
                    <a:pt x="512255" y="95"/>
                    <a:pt x="298990" y="95"/>
                  </a:cubicBezTo>
                  <a:moveTo>
                    <a:pt x="294227" y="540353"/>
                  </a:moveTo>
                  <a:lnTo>
                    <a:pt x="173736" y="540353"/>
                  </a:lnTo>
                  <a:lnTo>
                    <a:pt x="173736" y="135160"/>
                  </a:lnTo>
                  <a:lnTo>
                    <a:pt x="294227" y="135160"/>
                  </a:lnTo>
                  <a:cubicBezTo>
                    <a:pt x="402241" y="135160"/>
                    <a:pt x="469773" y="207550"/>
                    <a:pt x="469773" y="337756"/>
                  </a:cubicBezTo>
                  <a:cubicBezTo>
                    <a:pt x="469773" y="467963"/>
                    <a:pt x="402241" y="540258"/>
                    <a:pt x="294227" y="540258"/>
                  </a:cubicBezTo>
                </a:path>
              </a:pathLst>
            </a:custGeom>
            <a:solidFill>
              <a:srgbClr val="211E53"/>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 name="Полілінія: фігура 19">
              <a:extLst>
                <a:ext uri="{FF2B5EF4-FFF2-40B4-BE49-F238E27FC236}">
                  <a16:creationId xmlns:a16="http://schemas.microsoft.com/office/drawing/2014/main" id="{CC79BD49-9A0D-D81C-F046-653F419E4F9F}"/>
                </a:ext>
              </a:extLst>
            </p:cNvPr>
            <p:cNvSpPr/>
            <p:nvPr/>
          </p:nvSpPr>
          <p:spPr>
            <a:xfrm>
              <a:off x="5637561" y="2973800"/>
              <a:ext cx="791432" cy="911447"/>
            </a:xfrm>
            <a:custGeom>
              <a:avLst/>
              <a:gdLst>
                <a:gd name="connsiteX0" fmla="*/ 580549 w 791432"/>
                <a:gd name="connsiteY0" fmla="*/ 105823 h 911447"/>
                <a:gd name="connsiteX1" fmla="*/ 614458 w 791432"/>
                <a:gd name="connsiteY1" fmla="*/ 26098 h 911447"/>
                <a:gd name="connsiteX2" fmla="*/ 552831 w 791432"/>
                <a:gd name="connsiteY2" fmla="*/ 0 h 911447"/>
                <a:gd name="connsiteX3" fmla="*/ 519017 w 791432"/>
                <a:gd name="connsiteY3" fmla="*/ 79724 h 911447"/>
                <a:gd name="connsiteX4" fmla="*/ 395669 w 791432"/>
                <a:gd name="connsiteY4" fmla="*/ 60103 h 911447"/>
                <a:gd name="connsiteX5" fmla="*/ 0 w 791432"/>
                <a:gd name="connsiteY5" fmla="*/ 455771 h 911447"/>
                <a:gd name="connsiteX6" fmla="*/ 210884 w 791432"/>
                <a:gd name="connsiteY6" fmla="*/ 805624 h 911447"/>
                <a:gd name="connsiteX7" fmla="*/ 176975 w 791432"/>
                <a:gd name="connsiteY7" fmla="*/ 885349 h 911447"/>
                <a:gd name="connsiteX8" fmla="*/ 238506 w 791432"/>
                <a:gd name="connsiteY8" fmla="*/ 911447 h 911447"/>
                <a:gd name="connsiteX9" fmla="*/ 272320 w 791432"/>
                <a:gd name="connsiteY9" fmla="*/ 831723 h 911447"/>
                <a:gd name="connsiteX10" fmla="*/ 395669 w 791432"/>
                <a:gd name="connsiteY10" fmla="*/ 851440 h 911447"/>
                <a:gd name="connsiteX11" fmla="*/ 791432 w 791432"/>
                <a:gd name="connsiteY11" fmla="*/ 455676 h 911447"/>
                <a:gd name="connsiteX12" fmla="*/ 580549 w 791432"/>
                <a:gd name="connsiteY12" fmla="*/ 105823 h 911447"/>
                <a:gd name="connsiteX13" fmla="*/ 395669 w 791432"/>
                <a:gd name="connsiteY13" fmla="*/ 555022 h 911447"/>
                <a:gd name="connsiteX14" fmla="*/ 296323 w 791432"/>
                <a:gd name="connsiteY14" fmla="*/ 455676 h 911447"/>
                <a:gd name="connsiteX15" fmla="*/ 395669 w 791432"/>
                <a:gd name="connsiteY15" fmla="*/ 356330 h 911447"/>
                <a:gd name="connsiteX16" fmla="*/ 495014 w 791432"/>
                <a:gd name="connsiteY16" fmla="*/ 455676 h 911447"/>
                <a:gd name="connsiteX17" fmla="*/ 395669 w 791432"/>
                <a:gd name="connsiteY17" fmla="*/ 555022 h 9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91432" h="911447">
                  <a:moveTo>
                    <a:pt x="580549" y="105823"/>
                  </a:moveTo>
                  <a:lnTo>
                    <a:pt x="614458" y="26098"/>
                  </a:lnTo>
                  <a:lnTo>
                    <a:pt x="552831" y="0"/>
                  </a:lnTo>
                  <a:lnTo>
                    <a:pt x="519017" y="79724"/>
                  </a:lnTo>
                  <a:cubicBezTo>
                    <a:pt x="480251" y="66961"/>
                    <a:pt x="438912" y="60103"/>
                    <a:pt x="395669" y="60103"/>
                  </a:cubicBezTo>
                  <a:cubicBezTo>
                    <a:pt x="177165" y="60103"/>
                    <a:pt x="0" y="237268"/>
                    <a:pt x="0" y="455771"/>
                  </a:cubicBezTo>
                  <a:cubicBezTo>
                    <a:pt x="0" y="607505"/>
                    <a:pt x="85535" y="739331"/>
                    <a:pt x="210884" y="805624"/>
                  </a:cubicBezTo>
                  <a:lnTo>
                    <a:pt x="176975" y="885349"/>
                  </a:lnTo>
                  <a:lnTo>
                    <a:pt x="238506" y="911447"/>
                  </a:lnTo>
                  <a:lnTo>
                    <a:pt x="272320" y="831723"/>
                  </a:lnTo>
                  <a:cubicBezTo>
                    <a:pt x="311182" y="844486"/>
                    <a:pt x="352616" y="851440"/>
                    <a:pt x="395669" y="851440"/>
                  </a:cubicBezTo>
                  <a:cubicBezTo>
                    <a:pt x="614267" y="851440"/>
                    <a:pt x="791432" y="674275"/>
                    <a:pt x="791432" y="455676"/>
                  </a:cubicBezTo>
                  <a:cubicBezTo>
                    <a:pt x="791432" y="303943"/>
                    <a:pt x="705993" y="172117"/>
                    <a:pt x="580549" y="105823"/>
                  </a:cubicBezTo>
                  <a:moveTo>
                    <a:pt x="395669" y="555022"/>
                  </a:moveTo>
                  <a:cubicBezTo>
                    <a:pt x="340805" y="555022"/>
                    <a:pt x="296323" y="510540"/>
                    <a:pt x="296323" y="455676"/>
                  </a:cubicBezTo>
                  <a:cubicBezTo>
                    <a:pt x="296323" y="400812"/>
                    <a:pt x="340805" y="356330"/>
                    <a:pt x="395669" y="356330"/>
                  </a:cubicBezTo>
                  <a:cubicBezTo>
                    <a:pt x="450533" y="356330"/>
                    <a:pt x="495014" y="400812"/>
                    <a:pt x="495014" y="455676"/>
                  </a:cubicBezTo>
                  <a:cubicBezTo>
                    <a:pt x="495014" y="510540"/>
                    <a:pt x="450533" y="555022"/>
                    <a:pt x="395669" y="555022"/>
                  </a:cubicBezTo>
                </a:path>
              </a:pathLst>
            </a:custGeom>
            <a:solidFill>
              <a:srgbClr val="00B7B8"/>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grpSp>
      <p:grpSp>
        <p:nvGrpSpPr>
          <p:cNvPr id="21" name="Групувати 20">
            <a:extLst>
              <a:ext uri="{FF2B5EF4-FFF2-40B4-BE49-F238E27FC236}">
                <a16:creationId xmlns:a16="http://schemas.microsoft.com/office/drawing/2014/main" id="{A6A99EFA-8844-3AF9-CF6F-77321FF0F1A2}"/>
              </a:ext>
            </a:extLst>
          </p:cNvPr>
          <p:cNvGrpSpPr/>
          <p:nvPr/>
        </p:nvGrpSpPr>
        <p:grpSpPr>
          <a:xfrm>
            <a:off x="2003093" y="5898950"/>
            <a:ext cx="1051947" cy="650384"/>
            <a:chOff x="4800457" y="2628900"/>
            <a:chExt cx="2592942" cy="1603130"/>
          </a:xfrm>
        </p:grpSpPr>
        <p:sp>
          <p:nvSpPr>
            <p:cNvPr id="22" name="Полілінія: фігура 21">
              <a:extLst>
                <a:ext uri="{FF2B5EF4-FFF2-40B4-BE49-F238E27FC236}">
                  <a16:creationId xmlns:a16="http://schemas.microsoft.com/office/drawing/2014/main" id="{88EEBD07-AB23-9069-8C55-4A4E35299FCF}"/>
                </a:ext>
              </a:extLst>
            </p:cNvPr>
            <p:cNvSpPr/>
            <p:nvPr/>
          </p:nvSpPr>
          <p:spPr>
            <a:xfrm>
              <a:off x="5638133" y="2853975"/>
              <a:ext cx="855535" cy="855535"/>
            </a:xfrm>
            <a:custGeom>
              <a:avLst/>
              <a:gdLst>
                <a:gd name="connsiteX0" fmla="*/ 427768 w 855535"/>
                <a:gd name="connsiteY0" fmla="*/ 0 h 855535"/>
                <a:gd name="connsiteX1" fmla="*/ 0 w 855535"/>
                <a:gd name="connsiteY1" fmla="*/ 427768 h 855535"/>
                <a:gd name="connsiteX2" fmla="*/ 427768 w 855535"/>
                <a:gd name="connsiteY2" fmla="*/ 855536 h 855535"/>
                <a:gd name="connsiteX3" fmla="*/ 855536 w 855535"/>
                <a:gd name="connsiteY3" fmla="*/ 427768 h 855535"/>
                <a:gd name="connsiteX4" fmla="*/ 427768 w 855535"/>
                <a:gd name="connsiteY4" fmla="*/ 0 h 855535"/>
                <a:gd name="connsiteX5" fmla="*/ 427768 w 855535"/>
                <a:gd name="connsiteY5" fmla="*/ 829532 h 855535"/>
                <a:gd name="connsiteX6" fmla="*/ 26003 w 855535"/>
                <a:gd name="connsiteY6" fmla="*/ 427768 h 855535"/>
                <a:gd name="connsiteX7" fmla="*/ 427768 w 855535"/>
                <a:gd name="connsiteY7" fmla="*/ 26003 h 855535"/>
                <a:gd name="connsiteX8" fmla="*/ 829532 w 855535"/>
                <a:gd name="connsiteY8" fmla="*/ 427768 h 855535"/>
                <a:gd name="connsiteX9" fmla="*/ 427768 w 855535"/>
                <a:gd name="connsiteY9" fmla="*/ 829532 h 85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5535" h="855535">
                  <a:moveTo>
                    <a:pt x="427768" y="0"/>
                  </a:moveTo>
                  <a:cubicBezTo>
                    <a:pt x="191548" y="0"/>
                    <a:pt x="0" y="191548"/>
                    <a:pt x="0" y="427768"/>
                  </a:cubicBezTo>
                  <a:cubicBezTo>
                    <a:pt x="0" y="663988"/>
                    <a:pt x="191548" y="855536"/>
                    <a:pt x="427768" y="855536"/>
                  </a:cubicBezTo>
                  <a:cubicBezTo>
                    <a:pt x="663988" y="855536"/>
                    <a:pt x="855536" y="663988"/>
                    <a:pt x="855536" y="427768"/>
                  </a:cubicBezTo>
                  <a:cubicBezTo>
                    <a:pt x="855536" y="191548"/>
                    <a:pt x="663988" y="0"/>
                    <a:pt x="427768" y="0"/>
                  </a:cubicBezTo>
                  <a:close/>
                  <a:moveTo>
                    <a:pt x="427768" y="829532"/>
                  </a:moveTo>
                  <a:cubicBezTo>
                    <a:pt x="205931" y="829532"/>
                    <a:pt x="26003" y="649700"/>
                    <a:pt x="26003" y="427768"/>
                  </a:cubicBezTo>
                  <a:cubicBezTo>
                    <a:pt x="26003" y="205835"/>
                    <a:pt x="205835" y="26003"/>
                    <a:pt x="427768" y="26003"/>
                  </a:cubicBezTo>
                  <a:cubicBezTo>
                    <a:pt x="649700" y="26003"/>
                    <a:pt x="829532" y="205835"/>
                    <a:pt x="829532" y="427768"/>
                  </a:cubicBezTo>
                  <a:cubicBezTo>
                    <a:pt x="829532" y="649700"/>
                    <a:pt x="649700" y="829532"/>
                    <a:pt x="427768" y="829532"/>
                  </a:cubicBezTo>
                  <a:close/>
                </a:path>
              </a:pathLst>
            </a:custGeom>
            <a:solidFill>
              <a:srgbClr val="EF505B"/>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grpSp>
          <p:nvGrpSpPr>
            <p:cNvPr id="23" name="Графіка 29">
              <a:extLst>
                <a:ext uri="{FF2B5EF4-FFF2-40B4-BE49-F238E27FC236}">
                  <a16:creationId xmlns:a16="http://schemas.microsoft.com/office/drawing/2014/main" id="{4B7BE960-54D5-B37C-72BF-2F3C3F3A60D5}"/>
                </a:ext>
              </a:extLst>
            </p:cNvPr>
            <p:cNvGrpSpPr/>
            <p:nvPr/>
          </p:nvGrpSpPr>
          <p:grpSpPr>
            <a:xfrm>
              <a:off x="4800689" y="2628900"/>
              <a:ext cx="2592234" cy="1406051"/>
              <a:chOff x="4800689" y="2628900"/>
              <a:chExt cx="2592234" cy="1406051"/>
            </a:xfrm>
            <a:solidFill>
              <a:srgbClr val="404D9F"/>
            </a:solidFill>
          </p:grpSpPr>
          <p:sp>
            <p:nvSpPr>
              <p:cNvPr id="52" name="Полілінія: фігура 51">
                <a:extLst>
                  <a:ext uri="{FF2B5EF4-FFF2-40B4-BE49-F238E27FC236}">
                    <a16:creationId xmlns:a16="http://schemas.microsoft.com/office/drawing/2014/main" id="{10ED15C7-3BD2-2EA3-ED93-3775ED5EB20B}"/>
                  </a:ext>
                </a:extLst>
              </p:cNvPr>
              <p:cNvSpPr/>
              <p:nvPr/>
            </p:nvSpPr>
            <p:spPr>
              <a:xfrm>
                <a:off x="6645592" y="3004223"/>
                <a:ext cx="375285" cy="504213"/>
              </a:xfrm>
              <a:custGeom>
                <a:avLst/>
                <a:gdLst>
                  <a:gd name="connsiteX0" fmla="*/ 373666 w 375285"/>
                  <a:gd name="connsiteY0" fmla="*/ 497547 h 504213"/>
                  <a:gd name="connsiteX1" fmla="*/ 293751 w 375285"/>
                  <a:gd name="connsiteY1" fmla="*/ 303428 h 504213"/>
                  <a:gd name="connsiteX2" fmla="*/ 245269 w 375285"/>
                  <a:gd name="connsiteY2" fmla="*/ 253993 h 504213"/>
                  <a:gd name="connsiteX3" fmla="*/ 256223 w 375285"/>
                  <a:gd name="connsiteY3" fmla="*/ 250469 h 504213"/>
                  <a:gd name="connsiteX4" fmla="*/ 340042 w 375285"/>
                  <a:gd name="connsiteY4" fmla="*/ 174650 h 504213"/>
                  <a:gd name="connsiteX5" fmla="*/ 342614 w 375285"/>
                  <a:gd name="connsiteY5" fmla="*/ 100450 h 504213"/>
                  <a:gd name="connsiteX6" fmla="*/ 328708 w 375285"/>
                  <a:gd name="connsiteY6" fmla="*/ 63493 h 504213"/>
                  <a:gd name="connsiteX7" fmla="*/ 253175 w 375285"/>
                  <a:gd name="connsiteY7" fmla="*/ 11296 h 504213"/>
                  <a:gd name="connsiteX8" fmla="*/ 157353 w 375285"/>
                  <a:gd name="connsiteY8" fmla="*/ 438 h 504213"/>
                  <a:gd name="connsiteX9" fmla="*/ 12383 w 375285"/>
                  <a:gd name="connsiteY9" fmla="*/ 247 h 504213"/>
                  <a:gd name="connsiteX10" fmla="*/ 0 w 375285"/>
                  <a:gd name="connsiteY10" fmla="*/ 247 h 504213"/>
                  <a:gd name="connsiteX11" fmla="*/ 0 w 375285"/>
                  <a:gd name="connsiteY11" fmla="*/ 502596 h 504213"/>
                  <a:gd name="connsiteX12" fmla="*/ 100965 w 375285"/>
                  <a:gd name="connsiteY12" fmla="*/ 501357 h 504213"/>
                  <a:gd name="connsiteX13" fmla="*/ 100965 w 375285"/>
                  <a:gd name="connsiteY13" fmla="*/ 294093 h 504213"/>
                  <a:gd name="connsiteX14" fmla="*/ 154877 w 375285"/>
                  <a:gd name="connsiteY14" fmla="*/ 295998 h 504213"/>
                  <a:gd name="connsiteX15" fmla="*/ 190595 w 375285"/>
                  <a:gd name="connsiteY15" fmla="*/ 319620 h 504213"/>
                  <a:gd name="connsiteX16" fmla="*/ 201454 w 375285"/>
                  <a:gd name="connsiteY16" fmla="*/ 340766 h 504213"/>
                  <a:gd name="connsiteX17" fmla="*/ 252413 w 375285"/>
                  <a:gd name="connsiteY17" fmla="*/ 473068 h 504213"/>
                  <a:gd name="connsiteX18" fmla="*/ 264128 w 375285"/>
                  <a:gd name="connsiteY18" fmla="*/ 503072 h 504213"/>
                  <a:gd name="connsiteX19" fmla="*/ 375285 w 375285"/>
                  <a:gd name="connsiteY19" fmla="*/ 501834 h 504213"/>
                  <a:gd name="connsiteX20" fmla="*/ 373666 w 375285"/>
                  <a:gd name="connsiteY20" fmla="*/ 497643 h 504213"/>
                  <a:gd name="connsiteX21" fmla="*/ 221171 w 375285"/>
                  <a:gd name="connsiteY21" fmla="*/ 194081 h 504213"/>
                  <a:gd name="connsiteX22" fmla="*/ 180023 w 375285"/>
                  <a:gd name="connsiteY22" fmla="*/ 211893 h 504213"/>
                  <a:gd name="connsiteX23" fmla="*/ 102775 w 375285"/>
                  <a:gd name="connsiteY23" fmla="*/ 214560 h 504213"/>
                  <a:gd name="connsiteX24" fmla="*/ 101441 w 375285"/>
                  <a:gd name="connsiteY24" fmla="*/ 213321 h 504213"/>
                  <a:gd name="connsiteX25" fmla="*/ 101441 w 375285"/>
                  <a:gd name="connsiteY25" fmla="*/ 79400 h 504213"/>
                  <a:gd name="connsiteX26" fmla="*/ 168974 w 375285"/>
                  <a:gd name="connsiteY26" fmla="*/ 81210 h 504213"/>
                  <a:gd name="connsiteX27" fmla="*/ 197834 w 375285"/>
                  <a:gd name="connsiteY27" fmla="*/ 86544 h 504213"/>
                  <a:gd name="connsiteX28" fmla="*/ 240030 w 375285"/>
                  <a:gd name="connsiteY28" fmla="*/ 132835 h 504213"/>
                  <a:gd name="connsiteX29" fmla="*/ 221171 w 375285"/>
                  <a:gd name="connsiteY29" fmla="*/ 194176 h 50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5285" h="504213">
                    <a:moveTo>
                      <a:pt x="373666" y="497547"/>
                    </a:moveTo>
                    <a:cubicBezTo>
                      <a:pt x="347091" y="432777"/>
                      <a:pt x="320992" y="367912"/>
                      <a:pt x="293751" y="303428"/>
                    </a:cubicBezTo>
                    <a:cubicBezTo>
                      <a:pt x="284417" y="281235"/>
                      <a:pt x="271558" y="260946"/>
                      <a:pt x="245269" y="253993"/>
                    </a:cubicBezTo>
                    <a:cubicBezTo>
                      <a:pt x="249079" y="252279"/>
                      <a:pt x="252603" y="251326"/>
                      <a:pt x="256223" y="250469"/>
                    </a:cubicBezTo>
                    <a:cubicBezTo>
                      <a:pt x="297466" y="239896"/>
                      <a:pt x="326136" y="215226"/>
                      <a:pt x="340042" y="174650"/>
                    </a:cubicBezTo>
                    <a:cubicBezTo>
                      <a:pt x="348329" y="150361"/>
                      <a:pt x="347282" y="125406"/>
                      <a:pt x="342614" y="100450"/>
                    </a:cubicBezTo>
                    <a:cubicBezTo>
                      <a:pt x="340138" y="87306"/>
                      <a:pt x="335471" y="75018"/>
                      <a:pt x="328708" y="63493"/>
                    </a:cubicBezTo>
                    <a:cubicBezTo>
                      <a:pt x="311658" y="34347"/>
                      <a:pt x="284321" y="20059"/>
                      <a:pt x="253175" y="11296"/>
                    </a:cubicBezTo>
                    <a:cubicBezTo>
                      <a:pt x="221837" y="2533"/>
                      <a:pt x="189548" y="1009"/>
                      <a:pt x="157353" y="438"/>
                    </a:cubicBezTo>
                    <a:cubicBezTo>
                      <a:pt x="109061" y="-420"/>
                      <a:pt x="60674" y="247"/>
                      <a:pt x="12383" y="247"/>
                    </a:cubicBezTo>
                    <a:lnTo>
                      <a:pt x="0" y="247"/>
                    </a:lnTo>
                    <a:lnTo>
                      <a:pt x="0" y="502596"/>
                    </a:lnTo>
                    <a:cubicBezTo>
                      <a:pt x="19050" y="504786"/>
                      <a:pt x="92488" y="504024"/>
                      <a:pt x="100965" y="501357"/>
                    </a:cubicBezTo>
                    <a:lnTo>
                      <a:pt x="100965" y="294093"/>
                    </a:lnTo>
                    <a:cubicBezTo>
                      <a:pt x="119444" y="294951"/>
                      <a:pt x="137065" y="292855"/>
                      <a:pt x="154877" y="295998"/>
                    </a:cubicBezTo>
                    <a:cubicBezTo>
                      <a:pt x="170402" y="298761"/>
                      <a:pt x="182499" y="306095"/>
                      <a:pt x="190595" y="319620"/>
                    </a:cubicBezTo>
                    <a:cubicBezTo>
                      <a:pt x="194691" y="326383"/>
                      <a:pt x="198596" y="333432"/>
                      <a:pt x="201454" y="340766"/>
                    </a:cubicBezTo>
                    <a:cubicBezTo>
                      <a:pt x="218599" y="384771"/>
                      <a:pt x="235458" y="428967"/>
                      <a:pt x="252413" y="473068"/>
                    </a:cubicBezTo>
                    <a:cubicBezTo>
                      <a:pt x="256318" y="483260"/>
                      <a:pt x="260318" y="493356"/>
                      <a:pt x="264128" y="503072"/>
                    </a:cubicBezTo>
                    <a:cubicBezTo>
                      <a:pt x="299657" y="505072"/>
                      <a:pt x="366332" y="504310"/>
                      <a:pt x="375285" y="501834"/>
                    </a:cubicBezTo>
                    <a:cubicBezTo>
                      <a:pt x="374713" y="500405"/>
                      <a:pt x="374237" y="499071"/>
                      <a:pt x="373666" y="497643"/>
                    </a:cubicBezTo>
                    <a:close/>
                    <a:moveTo>
                      <a:pt x="221171" y="194081"/>
                    </a:moveTo>
                    <a:cubicBezTo>
                      <a:pt x="209455" y="204463"/>
                      <a:pt x="194977" y="209321"/>
                      <a:pt x="180023" y="211893"/>
                    </a:cubicBezTo>
                    <a:cubicBezTo>
                      <a:pt x="154496" y="216179"/>
                      <a:pt x="128588" y="215036"/>
                      <a:pt x="102775" y="214560"/>
                    </a:cubicBezTo>
                    <a:cubicBezTo>
                      <a:pt x="102489" y="214560"/>
                      <a:pt x="102203" y="214083"/>
                      <a:pt x="101441" y="213321"/>
                    </a:cubicBezTo>
                    <a:lnTo>
                      <a:pt x="101441" y="79400"/>
                    </a:lnTo>
                    <a:cubicBezTo>
                      <a:pt x="124492" y="79781"/>
                      <a:pt x="146780" y="77876"/>
                      <a:pt x="168974" y="81210"/>
                    </a:cubicBezTo>
                    <a:cubicBezTo>
                      <a:pt x="178689" y="82638"/>
                      <a:pt x="188500" y="83877"/>
                      <a:pt x="197834" y="86544"/>
                    </a:cubicBezTo>
                    <a:cubicBezTo>
                      <a:pt x="221266" y="93211"/>
                      <a:pt x="236887" y="107784"/>
                      <a:pt x="240030" y="132835"/>
                    </a:cubicBezTo>
                    <a:cubicBezTo>
                      <a:pt x="242888" y="155886"/>
                      <a:pt x="239840" y="177698"/>
                      <a:pt x="221171" y="194176"/>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3" name="Полілінія: фігура 52">
                <a:extLst>
                  <a:ext uri="{FF2B5EF4-FFF2-40B4-BE49-F238E27FC236}">
                    <a16:creationId xmlns:a16="http://schemas.microsoft.com/office/drawing/2014/main" id="{0367F65C-FA5F-E7AD-6FD6-BFE71AFCF70B}"/>
                  </a:ext>
                </a:extLst>
              </p:cNvPr>
              <p:cNvSpPr/>
              <p:nvPr/>
            </p:nvSpPr>
            <p:spPr>
              <a:xfrm>
                <a:off x="7095362" y="3005137"/>
                <a:ext cx="297561" cy="501967"/>
              </a:xfrm>
              <a:custGeom>
                <a:avLst/>
                <a:gdLst>
                  <a:gd name="connsiteX0" fmla="*/ 100489 w 297561"/>
                  <a:gd name="connsiteY0" fmla="*/ 423100 h 501967"/>
                  <a:gd name="connsiteX1" fmla="*/ 100489 w 297561"/>
                  <a:gd name="connsiteY1" fmla="*/ 281464 h 501967"/>
                  <a:gd name="connsiteX2" fmla="*/ 279368 w 297561"/>
                  <a:gd name="connsiteY2" fmla="*/ 281464 h 501967"/>
                  <a:gd name="connsiteX3" fmla="*/ 279368 w 297561"/>
                  <a:gd name="connsiteY3" fmla="*/ 202406 h 501967"/>
                  <a:gd name="connsiteX4" fmla="*/ 100489 w 297561"/>
                  <a:gd name="connsiteY4" fmla="*/ 202406 h 501967"/>
                  <a:gd name="connsiteX5" fmla="*/ 100489 w 297561"/>
                  <a:gd name="connsiteY5" fmla="*/ 77915 h 501967"/>
                  <a:gd name="connsiteX6" fmla="*/ 295942 w 297561"/>
                  <a:gd name="connsiteY6" fmla="*/ 77915 h 501967"/>
                  <a:gd name="connsiteX7" fmla="*/ 295942 w 297561"/>
                  <a:gd name="connsiteY7" fmla="*/ 0 h 501967"/>
                  <a:gd name="connsiteX8" fmla="*/ 0 w 297561"/>
                  <a:gd name="connsiteY8" fmla="*/ 0 h 501967"/>
                  <a:gd name="connsiteX9" fmla="*/ 0 w 297561"/>
                  <a:gd name="connsiteY9" fmla="*/ 501967 h 501967"/>
                  <a:gd name="connsiteX10" fmla="*/ 297561 w 297561"/>
                  <a:gd name="connsiteY10" fmla="*/ 501967 h 501967"/>
                  <a:gd name="connsiteX11" fmla="*/ 297561 w 297561"/>
                  <a:gd name="connsiteY11" fmla="*/ 423196 h 501967"/>
                  <a:gd name="connsiteX12" fmla="*/ 100679 w 297561"/>
                  <a:gd name="connsiteY12" fmla="*/ 423196 h 50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61" h="501967">
                    <a:moveTo>
                      <a:pt x="100489" y="423100"/>
                    </a:moveTo>
                    <a:lnTo>
                      <a:pt x="100489" y="281464"/>
                    </a:lnTo>
                    <a:lnTo>
                      <a:pt x="279368" y="281464"/>
                    </a:lnTo>
                    <a:lnTo>
                      <a:pt x="279368" y="202406"/>
                    </a:lnTo>
                    <a:lnTo>
                      <a:pt x="100489" y="202406"/>
                    </a:lnTo>
                    <a:lnTo>
                      <a:pt x="100489" y="77915"/>
                    </a:lnTo>
                    <a:lnTo>
                      <a:pt x="295942" y="77915"/>
                    </a:lnTo>
                    <a:lnTo>
                      <a:pt x="295942" y="0"/>
                    </a:lnTo>
                    <a:lnTo>
                      <a:pt x="0" y="0"/>
                    </a:lnTo>
                    <a:lnTo>
                      <a:pt x="0" y="501967"/>
                    </a:lnTo>
                    <a:lnTo>
                      <a:pt x="297561" y="501967"/>
                    </a:lnTo>
                    <a:lnTo>
                      <a:pt x="297561" y="423196"/>
                    </a:lnTo>
                    <a:lnTo>
                      <a:pt x="100679" y="423196"/>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4" name="Полілінія: фігура 53">
                <a:extLst>
                  <a:ext uri="{FF2B5EF4-FFF2-40B4-BE49-F238E27FC236}">
                    <a16:creationId xmlns:a16="http://schemas.microsoft.com/office/drawing/2014/main" id="{37F8C951-AD02-50F2-9C14-9AC1F3702C7F}"/>
                  </a:ext>
                </a:extLst>
              </p:cNvPr>
              <p:cNvSpPr/>
              <p:nvPr/>
            </p:nvSpPr>
            <p:spPr>
              <a:xfrm>
                <a:off x="4800689" y="2996330"/>
                <a:ext cx="325354" cy="519899"/>
              </a:xfrm>
              <a:custGeom>
                <a:avLst/>
                <a:gdLst>
                  <a:gd name="connsiteX0" fmla="*/ 312521 w 325354"/>
                  <a:gd name="connsiteY0" fmla="*/ 305416 h 519899"/>
                  <a:gd name="connsiteX1" fmla="*/ 252228 w 325354"/>
                  <a:gd name="connsiteY1" fmla="*/ 245408 h 519899"/>
                  <a:gd name="connsiteX2" fmla="*/ 178409 w 325354"/>
                  <a:gd name="connsiteY2" fmla="*/ 213214 h 519899"/>
                  <a:gd name="connsiteX3" fmla="*/ 133166 w 325354"/>
                  <a:gd name="connsiteY3" fmla="*/ 192259 h 519899"/>
                  <a:gd name="connsiteX4" fmla="*/ 106210 w 325354"/>
                  <a:gd name="connsiteY4" fmla="*/ 158731 h 519899"/>
                  <a:gd name="connsiteX5" fmla="*/ 137261 w 325354"/>
                  <a:gd name="connsiteY5" fmla="*/ 89770 h 519899"/>
                  <a:gd name="connsiteX6" fmla="*/ 182029 w 325354"/>
                  <a:gd name="connsiteY6" fmla="*/ 78530 h 519899"/>
                  <a:gd name="connsiteX7" fmla="*/ 274326 w 325354"/>
                  <a:gd name="connsiteY7" fmla="*/ 95104 h 519899"/>
                  <a:gd name="connsiteX8" fmla="*/ 287090 w 325354"/>
                  <a:gd name="connsiteY8" fmla="*/ 99581 h 519899"/>
                  <a:gd name="connsiteX9" fmla="*/ 295948 w 325354"/>
                  <a:gd name="connsiteY9" fmla="*/ 17666 h 519899"/>
                  <a:gd name="connsiteX10" fmla="*/ 285280 w 325354"/>
                  <a:gd name="connsiteY10" fmla="*/ 14332 h 519899"/>
                  <a:gd name="connsiteX11" fmla="*/ 162884 w 325354"/>
                  <a:gd name="connsiteY11" fmla="*/ 330 h 519899"/>
                  <a:gd name="connsiteX12" fmla="*/ 90875 w 325354"/>
                  <a:gd name="connsiteY12" fmla="*/ 14618 h 519899"/>
                  <a:gd name="connsiteX13" fmla="*/ 15151 w 325354"/>
                  <a:gd name="connsiteY13" fmla="*/ 81578 h 519899"/>
                  <a:gd name="connsiteX14" fmla="*/ 1149 w 325354"/>
                  <a:gd name="connsiteY14" fmla="*/ 173685 h 519899"/>
                  <a:gd name="connsiteX15" fmla="*/ 16484 w 325354"/>
                  <a:gd name="connsiteY15" fmla="*/ 220834 h 519899"/>
                  <a:gd name="connsiteX16" fmla="*/ 70777 w 325354"/>
                  <a:gd name="connsiteY16" fmla="*/ 271602 h 519899"/>
                  <a:gd name="connsiteX17" fmla="*/ 138023 w 325354"/>
                  <a:gd name="connsiteY17" fmla="*/ 301892 h 519899"/>
                  <a:gd name="connsiteX18" fmla="*/ 188411 w 325354"/>
                  <a:gd name="connsiteY18" fmla="*/ 325418 h 519899"/>
                  <a:gd name="connsiteX19" fmla="*/ 213176 w 325354"/>
                  <a:gd name="connsiteY19" fmla="*/ 348469 h 519899"/>
                  <a:gd name="connsiteX20" fmla="*/ 196126 w 325354"/>
                  <a:gd name="connsiteY20" fmla="*/ 421716 h 519899"/>
                  <a:gd name="connsiteX21" fmla="*/ 134118 w 325354"/>
                  <a:gd name="connsiteY21" fmla="*/ 440957 h 519899"/>
                  <a:gd name="connsiteX22" fmla="*/ 32105 w 325354"/>
                  <a:gd name="connsiteY22" fmla="*/ 417430 h 519899"/>
                  <a:gd name="connsiteX23" fmla="*/ 17437 w 325354"/>
                  <a:gd name="connsiteY23" fmla="*/ 410762 h 519899"/>
                  <a:gd name="connsiteX24" fmla="*/ 8102 w 325354"/>
                  <a:gd name="connsiteY24" fmla="*/ 500393 h 519899"/>
                  <a:gd name="connsiteX25" fmla="*/ 32772 w 325354"/>
                  <a:gd name="connsiteY25" fmla="*/ 506489 h 519899"/>
                  <a:gd name="connsiteX26" fmla="*/ 99733 w 325354"/>
                  <a:gd name="connsiteY26" fmla="*/ 518300 h 519899"/>
                  <a:gd name="connsiteX27" fmla="*/ 182791 w 325354"/>
                  <a:gd name="connsiteY27" fmla="*/ 516680 h 519899"/>
                  <a:gd name="connsiteX28" fmla="*/ 254895 w 325354"/>
                  <a:gd name="connsiteY28" fmla="*/ 494297 h 519899"/>
                  <a:gd name="connsiteX29" fmla="*/ 319475 w 325354"/>
                  <a:gd name="connsiteY29" fmla="*/ 415620 h 519899"/>
                  <a:gd name="connsiteX30" fmla="*/ 324999 w 325354"/>
                  <a:gd name="connsiteY30" fmla="*/ 353517 h 519899"/>
                  <a:gd name="connsiteX31" fmla="*/ 312617 w 325354"/>
                  <a:gd name="connsiteY31" fmla="*/ 305511 h 519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5354" h="519899">
                    <a:moveTo>
                      <a:pt x="312521" y="305416"/>
                    </a:moveTo>
                    <a:cubicBezTo>
                      <a:pt x="299567" y="278270"/>
                      <a:pt x="277850" y="259791"/>
                      <a:pt x="252228" y="245408"/>
                    </a:cubicBezTo>
                    <a:cubicBezTo>
                      <a:pt x="228701" y="232169"/>
                      <a:pt x="203174" y="223406"/>
                      <a:pt x="178409" y="213214"/>
                    </a:cubicBezTo>
                    <a:cubicBezTo>
                      <a:pt x="163074" y="206832"/>
                      <a:pt x="147834" y="200069"/>
                      <a:pt x="133166" y="192259"/>
                    </a:cubicBezTo>
                    <a:cubicBezTo>
                      <a:pt x="119735" y="185115"/>
                      <a:pt x="108782" y="174352"/>
                      <a:pt x="106210" y="158731"/>
                    </a:cubicBezTo>
                    <a:cubicBezTo>
                      <a:pt x="102114" y="133585"/>
                      <a:pt x="109448" y="105105"/>
                      <a:pt x="137261" y="89770"/>
                    </a:cubicBezTo>
                    <a:cubicBezTo>
                      <a:pt x="151168" y="82055"/>
                      <a:pt x="166313" y="78721"/>
                      <a:pt x="182029" y="78530"/>
                    </a:cubicBezTo>
                    <a:cubicBezTo>
                      <a:pt x="213842" y="78149"/>
                      <a:pt x="244513" y="84245"/>
                      <a:pt x="274326" y="95104"/>
                    </a:cubicBezTo>
                    <a:cubicBezTo>
                      <a:pt x="278327" y="96533"/>
                      <a:pt x="282422" y="97961"/>
                      <a:pt x="287090" y="99581"/>
                    </a:cubicBezTo>
                    <a:cubicBezTo>
                      <a:pt x="290138" y="71196"/>
                      <a:pt x="292995" y="44621"/>
                      <a:pt x="295948" y="17666"/>
                    </a:cubicBezTo>
                    <a:cubicBezTo>
                      <a:pt x="291662" y="16332"/>
                      <a:pt x="288518" y="15189"/>
                      <a:pt x="285280" y="14332"/>
                    </a:cubicBezTo>
                    <a:cubicBezTo>
                      <a:pt x="245275" y="2997"/>
                      <a:pt x="204508" y="-1289"/>
                      <a:pt x="162884" y="330"/>
                    </a:cubicBezTo>
                    <a:cubicBezTo>
                      <a:pt x="138023" y="1283"/>
                      <a:pt x="114020" y="5569"/>
                      <a:pt x="90875" y="14618"/>
                    </a:cubicBezTo>
                    <a:cubicBezTo>
                      <a:pt x="57442" y="27667"/>
                      <a:pt x="31248" y="49098"/>
                      <a:pt x="15151" y="81578"/>
                    </a:cubicBezTo>
                    <a:cubicBezTo>
                      <a:pt x="578" y="110630"/>
                      <a:pt x="-1899" y="141967"/>
                      <a:pt x="1149" y="173685"/>
                    </a:cubicBezTo>
                    <a:cubicBezTo>
                      <a:pt x="2768" y="190259"/>
                      <a:pt x="7817" y="206261"/>
                      <a:pt x="16484" y="220834"/>
                    </a:cubicBezTo>
                    <a:cubicBezTo>
                      <a:pt x="29724" y="242932"/>
                      <a:pt x="48107" y="259982"/>
                      <a:pt x="70777" y="271602"/>
                    </a:cubicBezTo>
                    <a:cubicBezTo>
                      <a:pt x="92589" y="282842"/>
                      <a:pt x="115640" y="291700"/>
                      <a:pt x="138023" y="301892"/>
                    </a:cubicBezTo>
                    <a:cubicBezTo>
                      <a:pt x="154883" y="309512"/>
                      <a:pt x="171932" y="317036"/>
                      <a:pt x="188411" y="325418"/>
                    </a:cubicBezTo>
                    <a:cubicBezTo>
                      <a:pt x="198602" y="330657"/>
                      <a:pt x="207080" y="338468"/>
                      <a:pt x="213176" y="348469"/>
                    </a:cubicBezTo>
                    <a:cubicBezTo>
                      <a:pt x="226034" y="369519"/>
                      <a:pt x="223463" y="402952"/>
                      <a:pt x="196126" y="421716"/>
                    </a:cubicBezTo>
                    <a:cubicBezTo>
                      <a:pt x="177362" y="434670"/>
                      <a:pt x="156407" y="440480"/>
                      <a:pt x="134118" y="440957"/>
                    </a:cubicBezTo>
                    <a:cubicBezTo>
                      <a:pt x="98304" y="441719"/>
                      <a:pt x="64395" y="432575"/>
                      <a:pt x="32105" y="417430"/>
                    </a:cubicBezTo>
                    <a:cubicBezTo>
                      <a:pt x="27438" y="415239"/>
                      <a:pt x="22676" y="413144"/>
                      <a:pt x="17437" y="410762"/>
                    </a:cubicBezTo>
                    <a:cubicBezTo>
                      <a:pt x="14294" y="440861"/>
                      <a:pt x="11246" y="469817"/>
                      <a:pt x="8102" y="500393"/>
                    </a:cubicBezTo>
                    <a:cubicBezTo>
                      <a:pt x="16675" y="502583"/>
                      <a:pt x="24676" y="504965"/>
                      <a:pt x="32772" y="506489"/>
                    </a:cubicBezTo>
                    <a:cubicBezTo>
                      <a:pt x="55061" y="510775"/>
                      <a:pt x="77254" y="516585"/>
                      <a:pt x="99733" y="518300"/>
                    </a:cubicBezTo>
                    <a:cubicBezTo>
                      <a:pt x="127260" y="520395"/>
                      <a:pt x="155168" y="520967"/>
                      <a:pt x="182791" y="516680"/>
                    </a:cubicBezTo>
                    <a:cubicBezTo>
                      <a:pt x="208032" y="512775"/>
                      <a:pt x="232321" y="506489"/>
                      <a:pt x="254895" y="494297"/>
                    </a:cubicBezTo>
                    <a:cubicBezTo>
                      <a:pt x="287185" y="476771"/>
                      <a:pt x="308902" y="450863"/>
                      <a:pt x="319475" y="415620"/>
                    </a:cubicBezTo>
                    <a:cubicBezTo>
                      <a:pt x="325571" y="395332"/>
                      <a:pt x="325856" y="374472"/>
                      <a:pt x="324999" y="353517"/>
                    </a:cubicBezTo>
                    <a:cubicBezTo>
                      <a:pt x="324332" y="336658"/>
                      <a:pt x="319951" y="320656"/>
                      <a:pt x="312617" y="305511"/>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5" name="Полілінія: фігура 54">
                <a:extLst>
                  <a:ext uri="{FF2B5EF4-FFF2-40B4-BE49-F238E27FC236}">
                    <a16:creationId xmlns:a16="http://schemas.microsoft.com/office/drawing/2014/main" id="{D5F93917-A8DF-7522-CE36-996218FF75A3}"/>
                  </a:ext>
                </a:extLst>
              </p:cNvPr>
              <p:cNvSpPr/>
              <p:nvPr/>
            </p:nvSpPr>
            <p:spPr>
              <a:xfrm>
                <a:off x="5186558" y="2995772"/>
                <a:ext cx="390614" cy="520251"/>
              </a:xfrm>
              <a:custGeom>
                <a:avLst/>
                <a:gdLst>
                  <a:gd name="connsiteX0" fmla="*/ 236500 w 390614"/>
                  <a:gd name="connsiteY0" fmla="*/ 437419 h 520251"/>
                  <a:gd name="connsiteX1" fmla="*/ 129058 w 390614"/>
                  <a:gd name="connsiteY1" fmla="*/ 360647 h 520251"/>
                  <a:gd name="connsiteX2" fmla="*/ 105245 w 390614"/>
                  <a:gd name="connsiteY2" fmla="*/ 259015 h 520251"/>
                  <a:gd name="connsiteX3" fmla="*/ 148584 w 390614"/>
                  <a:gd name="connsiteY3" fmla="*/ 134047 h 520251"/>
                  <a:gd name="connsiteX4" fmla="*/ 217545 w 390614"/>
                  <a:gd name="connsiteY4" fmla="*/ 87851 h 520251"/>
                  <a:gd name="connsiteX5" fmla="*/ 302889 w 390614"/>
                  <a:gd name="connsiteY5" fmla="*/ 80517 h 520251"/>
                  <a:gd name="connsiteX6" fmla="*/ 375374 w 390614"/>
                  <a:gd name="connsiteY6" fmla="*/ 101662 h 520251"/>
                  <a:gd name="connsiteX7" fmla="*/ 382899 w 390614"/>
                  <a:gd name="connsiteY7" fmla="*/ 104996 h 520251"/>
                  <a:gd name="connsiteX8" fmla="*/ 389186 w 390614"/>
                  <a:gd name="connsiteY8" fmla="*/ 21081 h 520251"/>
                  <a:gd name="connsiteX9" fmla="*/ 275648 w 390614"/>
                  <a:gd name="connsiteY9" fmla="*/ 31 h 520251"/>
                  <a:gd name="connsiteX10" fmla="*/ 210020 w 390614"/>
                  <a:gd name="connsiteY10" fmla="*/ 5460 h 520251"/>
                  <a:gd name="connsiteX11" fmla="*/ 118295 w 390614"/>
                  <a:gd name="connsiteY11" fmla="*/ 37178 h 520251"/>
                  <a:gd name="connsiteX12" fmla="*/ 29045 w 390614"/>
                  <a:gd name="connsiteY12" fmla="*/ 131666 h 520251"/>
                  <a:gd name="connsiteX13" fmla="*/ 1232 w 390614"/>
                  <a:gd name="connsiteY13" fmla="*/ 237394 h 520251"/>
                  <a:gd name="connsiteX14" fmla="*/ 16758 w 390614"/>
                  <a:gd name="connsiteY14" fmla="*/ 370744 h 520251"/>
                  <a:gd name="connsiteX15" fmla="*/ 87148 w 390614"/>
                  <a:gd name="connsiteY15" fmla="*/ 466470 h 520251"/>
                  <a:gd name="connsiteX16" fmla="*/ 241929 w 390614"/>
                  <a:gd name="connsiteY16" fmla="*/ 518857 h 520251"/>
                  <a:gd name="connsiteX17" fmla="*/ 326130 w 390614"/>
                  <a:gd name="connsiteY17" fmla="*/ 516762 h 520251"/>
                  <a:gd name="connsiteX18" fmla="*/ 390614 w 390614"/>
                  <a:gd name="connsiteY18" fmla="*/ 505141 h 520251"/>
                  <a:gd name="connsiteX19" fmla="*/ 386138 w 390614"/>
                  <a:gd name="connsiteY19" fmla="*/ 421702 h 520251"/>
                  <a:gd name="connsiteX20" fmla="*/ 236500 w 390614"/>
                  <a:gd name="connsiteY20" fmla="*/ 437323 h 52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0614" h="520251">
                    <a:moveTo>
                      <a:pt x="236500" y="437419"/>
                    </a:moveTo>
                    <a:cubicBezTo>
                      <a:pt x="189065" y="428465"/>
                      <a:pt x="152966" y="402557"/>
                      <a:pt x="129058" y="360647"/>
                    </a:cubicBezTo>
                    <a:cubicBezTo>
                      <a:pt x="111246" y="329310"/>
                      <a:pt x="104674" y="295020"/>
                      <a:pt x="105245" y="259015"/>
                    </a:cubicBezTo>
                    <a:cubicBezTo>
                      <a:pt x="106007" y="212438"/>
                      <a:pt x="118009" y="170147"/>
                      <a:pt x="148584" y="134047"/>
                    </a:cubicBezTo>
                    <a:cubicBezTo>
                      <a:pt x="167158" y="111949"/>
                      <a:pt x="190208" y="96614"/>
                      <a:pt x="217545" y="87851"/>
                    </a:cubicBezTo>
                    <a:cubicBezTo>
                      <a:pt x="245358" y="78898"/>
                      <a:pt x="273838" y="77183"/>
                      <a:pt x="302889" y="80517"/>
                    </a:cubicBezTo>
                    <a:cubicBezTo>
                      <a:pt x="328416" y="83469"/>
                      <a:pt x="352610" y="89947"/>
                      <a:pt x="375374" y="101662"/>
                    </a:cubicBezTo>
                    <a:cubicBezTo>
                      <a:pt x="377279" y="102615"/>
                      <a:pt x="379280" y="103377"/>
                      <a:pt x="382899" y="104996"/>
                    </a:cubicBezTo>
                    <a:cubicBezTo>
                      <a:pt x="384614" y="75850"/>
                      <a:pt x="388709" y="48322"/>
                      <a:pt x="389186" y="21081"/>
                    </a:cubicBezTo>
                    <a:cubicBezTo>
                      <a:pt x="351848" y="5841"/>
                      <a:pt x="313938" y="602"/>
                      <a:pt x="275648" y="31"/>
                    </a:cubicBezTo>
                    <a:cubicBezTo>
                      <a:pt x="253835" y="-255"/>
                      <a:pt x="231737" y="1459"/>
                      <a:pt x="210020" y="5460"/>
                    </a:cubicBezTo>
                    <a:cubicBezTo>
                      <a:pt x="177731" y="11461"/>
                      <a:pt x="146870" y="20890"/>
                      <a:pt x="118295" y="37178"/>
                    </a:cubicBezTo>
                    <a:cubicBezTo>
                      <a:pt x="78956" y="59657"/>
                      <a:pt x="49238" y="90994"/>
                      <a:pt x="29045" y="131666"/>
                    </a:cubicBezTo>
                    <a:cubicBezTo>
                      <a:pt x="12472" y="165099"/>
                      <a:pt x="3899" y="200627"/>
                      <a:pt x="1232" y="237394"/>
                    </a:cubicBezTo>
                    <a:cubicBezTo>
                      <a:pt x="-2006" y="282637"/>
                      <a:pt x="470" y="327595"/>
                      <a:pt x="16758" y="370744"/>
                    </a:cubicBezTo>
                    <a:cubicBezTo>
                      <a:pt x="31331" y="409225"/>
                      <a:pt x="53810" y="441800"/>
                      <a:pt x="87148" y="466470"/>
                    </a:cubicBezTo>
                    <a:cubicBezTo>
                      <a:pt x="133154" y="500665"/>
                      <a:pt x="185922" y="514857"/>
                      <a:pt x="241929" y="518857"/>
                    </a:cubicBezTo>
                    <a:cubicBezTo>
                      <a:pt x="269933" y="520857"/>
                      <a:pt x="298222" y="521143"/>
                      <a:pt x="326130" y="516762"/>
                    </a:cubicBezTo>
                    <a:cubicBezTo>
                      <a:pt x="347657" y="513333"/>
                      <a:pt x="369088" y="509047"/>
                      <a:pt x="390614" y="505141"/>
                    </a:cubicBezTo>
                    <a:cubicBezTo>
                      <a:pt x="389090" y="476661"/>
                      <a:pt x="387662" y="449420"/>
                      <a:pt x="386138" y="421702"/>
                    </a:cubicBezTo>
                    <a:cubicBezTo>
                      <a:pt x="336608" y="438943"/>
                      <a:pt x="287363" y="446944"/>
                      <a:pt x="236500" y="437323"/>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6" name="Полілінія: фігура 55">
                <a:extLst>
                  <a:ext uri="{FF2B5EF4-FFF2-40B4-BE49-F238E27FC236}">
                    <a16:creationId xmlns:a16="http://schemas.microsoft.com/office/drawing/2014/main" id="{DD8A466E-5D3D-53AB-CAD4-D269D0A99BA0}"/>
                  </a:ext>
                </a:extLst>
              </p:cNvPr>
              <p:cNvSpPr/>
              <p:nvPr/>
            </p:nvSpPr>
            <p:spPr>
              <a:xfrm>
                <a:off x="5707665" y="3204305"/>
                <a:ext cx="479869" cy="587311"/>
              </a:xfrm>
              <a:custGeom>
                <a:avLst/>
                <a:gdLst>
                  <a:gd name="connsiteX0" fmla="*/ 384048 w 479869"/>
                  <a:gd name="connsiteY0" fmla="*/ 584835 h 587311"/>
                  <a:gd name="connsiteX1" fmla="*/ 344329 w 479869"/>
                  <a:gd name="connsiteY1" fmla="*/ 516731 h 587311"/>
                  <a:gd name="connsiteX2" fmla="*/ 337661 w 479869"/>
                  <a:gd name="connsiteY2" fmla="*/ 502539 h 587311"/>
                  <a:gd name="connsiteX3" fmla="*/ 324707 w 479869"/>
                  <a:gd name="connsiteY3" fmla="*/ 477964 h 587311"/>
                  <a:gd name="connsiteX4" fmla="*/ 312420 w 479869"/>
                  <a:gd name="connsiteY4" fmla="*/ 456629 h 587311"/>
                  <a:gd name="connsiteX5" fmla="*/ 269367 w 479869"/>
                  <a:gd name="connsiteY5" fmla="*/ 356616 h 587311"/>
                  <a:gd name="connsiteX6" fmla="*/ 251936 w 479869"/>
                  <a:gd name="connsiteY6" fmla="*/ 277082 h 587311"/>
                  <a:gd name="connsiteX7" fmla="*/ 265366 w 479869"/>
                  <a:gd name="connsiteY7" fmla="*/ 224980 h 587311"/>
                  <a:gd name="connsiteX8" fmla="*/ 301276 w 479869"/>
                  <a:gd name="connsiteY8" fmla="*/ 175260 h 587311"/>
                  <a:gd name="connsiteX9" fmla="*/ 394907 w 479869"/>
                  <a:gd name="connsiteY9" fmla="*/ 94012 h 587311"/>
                  <a:gd name="connsiteX10" fmla="*/ 477393 w 479869"/>
                  <a:gd name="connsiteY10" fmla="*/ 39529 h 587311"/>
                  <a:gd name="connsiteX11" fmla="*/ 479869 w 479869"/>
                  <a:gd name="connsiteY11" fmla="*/ 37338 h 587311"/>
                  <a:gd name="connsiteX12" fmla="*/ 479489 w 479869"/>
                  <a:gd name="connsiteY12" fmla="*/ 33814 h 587311"/>
                  <a:gd name="connsiteX13" fmla="*/ 413575 w 479869"/>
                  <a:gd name="connsiteY13" fmla="*/ 61341 h 587311"/>
                  <a:gd name="connsiteX14" fmla="*/ 274225 w 479869"/>
                  <a:gd name="connsiteY14" fmla="*/ 144209 h 587311"/>
                  <a:gd name="connsiteX15" fmla="*/ 252222 w 479869"/>
                  <a:gd name="connsiteY15" fmla="*/ 160496 h 587311"/>
                  <a:gd name="connsiteX16" fmla="*/ 156972 w 479869"/>
                  <a:gd name="connsiteY16" fmla="*/ 152019 h 587311"/>
                  <a:gd name="connsiteX17" fmla="*/ 83248 w 479869"/>
                  <a:gd name="connsiteY17" fmla="*/ 75819 h 587311"/>
                  <a:gd name="connsiteX18" fmla="*/ 7525 w 479869"/>
                  <a:gd name="connsiteY18" fmla="*/ 3143 h 587311"/>
                  <a:gd name="connsiteX19" fmla="*/ 2857 w 479869"/>
                  <a:gd name="connsiteY19" fmla="*/ 0 h 587311"/>
                  <a:gd name="connsiteX20" fmla="*/ 0 w 479869"/>
                  <a:gd name="connsiteY20" fmla="*/ 4953 h 587311"/>
                  <a:gd name="connsiteX21" fmla="*/ 97250 w 479869"/>
                  <a:gd name="connsiteY21" fmla="*/ 141732 h 587311"/>
                  <a:gd name="connsiteX22" fmla="*/ 130588 w 479869"/>
                  <a:gd name="connsiteY22" fmla="*/ 206121 h 587311"/>
                  <a:gd name="connsiteX23" fmla="*/ 142494 w 479869"/>
                  <a:gd name="connsiteY23" fmla="*/ 286798 h 587311"/>
                  <a:gd name="connsiteX24" fmla="*/ 121348 w 479869"/>
                  <a:gd name="connsiteY24" fmla="*/ 366332 h 587311"/>
                  <a:gd name="connsiteX25" fmla="*/ 105632 w 479869"/>
                  <a:gd name="connsiteY25" fmla="*/ 390811 h 587311"/>
                  <a:gd name="connsiteX26" fmla="*/ 92202 w 479869"/>
                  <a:gd name="connsiteY26" fmla="*/ 410432 h 587311"/>
                  <a:gd name="connsiteX27" fmla="*/ 87725 w 479869"/>
                  <a:gd name="connsiteY27" fmla="*/ 418243 h 587311"/>
                  <a:gd name="connsiteX28" fmla="*/ 54959 w 479869"/>
                  <a:gd name="connsiteY28" fmla="*/ 454152 h 587311"/>
                  <a:gd name="connsiteX29" fmla="*/ 15716 w 479869"/>
                  <a:gd name="connsiteY29" fmla="*/ 493300 h 587311"/>
                  <a:gd name="connsiteX30" fmla="*/ 20479 w 479869"/>
                  <a:gd name="connsiteY30" fmla="*/ 495872 h 587311"/>
                  <a:gd name="connsiteX31" fmla="*/ 82010 w 479869"/>
                  <a:gd name="connsiteY31" fmla="*/ 453199 h 587311"/>
                  <a:gd name="connsiteX32" fmla="*/ 116491 w 479869"/>
                  <a:gd name="connsiteY32" fmla="*/ 427482 h 587311"/>
                  <a:gd name="connsiteX33" fmla="*/ 136017 w 479869"/>
                  <a:gd name="connsiteY33" fmla="*/ 411289 h 587311"/>
                  <a:gd name="connsiteX34" fmla="*/ 163735 w 479869"/>
                  <a:gd name="connsiteY34" fmla="*/ 384429 h 587311"/>
                  <a:gd name="connsiteX35" fmla="*/ 202978 w 479869"/>
                  <a:gd name="connsiteY35" fmla="*/ 345948 h 587311"/>
                  <a:gd name="connsiteX36" fmla="*/ 218218 w 479869"/>
                  <a:gd name="connsiteY36" fmla="*/ 374428 h 587311"/>
                  <a:gd name="connsiteX37" fmla="*/ 269272 w 479869"/>
                  <a:gd name="connsiteY37" fmla="*/ 456343 h 587311"/>
                  <a:gd name="connsiteX38" fmla="*/ 278320 w 479869"/>
                  <a:gd name="connsiteY38" fmla="*/ 470630 h 587311"/>
                  <a:gd name="connsiteX39" fmla="*/ 298894 w 479869"/>
                  <a:gd name="connsiteY39" fmla="*/ 497776 h 587311"/>
                  <a:gd name="connsiteX40" fmla="*/ 326993 w 479869"/>
                  <a:gd name="connsiteY40" fmla="*/ 529971 h 587311"/>
                  <a:gd name="connsiteX41" fmla="*/ 381476 w 479869"/>
                  <a:gd name="connsiteY41" fmla="*/ 587312 h 587311"/>
                  <a:gd name="connsiteX42" fmla="*/ 383953 w 479869"/>
                  <a:gd name="connsiteY42" fmla="*/ 584835 h 58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9869" h="587311">
                    <a:moveTo>
                      <a:pt x="384048" y="584835"/>
                    </a:moveTo>
                    <a:cubicBezTo>
                      <a:pt x="370808" y="562166"/>
                      <a:pt x="357473" y="539496"/>
                      <a:pt x="344329" y="516731"/>
                    </a:cubicBezTo>
                    <a:cubicBezTo>
                      <a:pt x="341757" y="512255"/>
                      <a:pt x="339852" y="507301"/>
                      <a:pt x="337661" y="502539"/>
                    </a:cubicBezTo>
                    <a:lnTo>
                      <a:pt x="324707" y="477964"/>
                    </a:lnTo>
                    <a:cubicBezTo>
                      <a:pt x="320611" y="470916"/>
                      <a:pt x="316135" y="463963"/>
                      <a:pt x="312420" y="456629"/>
                    </a:cubicBezTo>
                    <a:cubicBezTo>
                      <a:pt x="296037" y="424243"/>
                      <a:pt x="281559" y="391001"/>
                      <a:pt x="269367" y="356616"/>
                    </a:cubicBezTo>
                    <a:cubicBezTo>
                      <a:pt x="260223" y="330803"/>
                      <a:pt x="253651" y="304419"/>
                      <a:pt x="251936" y="277082"/>
                    </a:cubicBezTo>
                    <a:cubicBezTo>
                      <a:pt x="250793" y="258604"/>
                      <a:pt x="256889" y="241268"/>
                      <a:pt x="265366" y="224980"/>
                    </a:cubicBezTo>
                    <a:cubicBezTo>
                      <a:pt x="274891" y="206693"/>
                      <a:pt x="287465" y="190405"/>
                      <a:pt x="301276" y="175260"/>
                    </a:cubicBezTo>
                    <a:cubicBezTo>
                      <a:pt x="329374" y="144685"/>
                      <a:pt x="361093" y="117920"/>
                      <a:pt x="394907" y="94012"/>
                    </a:cubicBezTo>
                    <a:cubicBezTo>
                      <a:pt x="421862" y="75057"/>
                      <a:pt x="449866" y="57626"/>
                      <a:pt x="477393" y="39529"/>
                    </a:cubicBezTo>
                    <a:cubicBezTo>
                      <a:pt x="478345" y="38957"/>
                      <a:pt x="479107" y="38005"/>
                      <a:pt x="479869" y="37338"/>
                    </a:cubicBezTo>
                    <a:cubicBezTo>
                      <a:pt x="479774" y="36195"/>
                      <a:pt x="479679" y="34957"/>
                      <a:pt x="479489" y="33814"/>
                    </a:cubicBezTo>
                    <a:cubicBezTo>
                      <a:pt x="457486" y="42958"/>
                      <a:pt x="435197" y="51245"/>
                      <a:pt x="413575" y="61341"/>
                    </a:cubicBezTo>
                    <a:cubicBezTo>
                      <a:pt x="364331" y="84296"/>
                      <a:pt x="317944" y="112109"/>
                      <a:pt x="274225" y="144209"/>
                    </a:cubicBezTo>
                    <a:cubicBezTo>
                      <a:pt x="266890" y="149638"/>
                      <a:pt x="259651" y="155162"/>
                      <a:pt x="252222" y="160496"/>
                    </a:cubicBezTo>
                    <a:cubicBezTo>
                      <a:pt x="219456" y="183642"/>
                      <a:pt x="181832" y="177260"/>
                      <a:pt x="156972" y="152019"/>
                    </a:cubicBezTo>
                    <a:cubicBezTo>
                      <a:pt x="132112" y="126873"/>
                      <a:pt x="108299" y="100774"/>
                      <a:pt x="83248" y="75819"/>
                    </a:cubicBezTo>
                    <a:cubicBezTo>
                      <a:pt x="58483" y="51149"/>
                      <a:pt x="32861" y="27337"/>
                      <a:pt x="7525" y="3143"/>
                    </a:cubicBezTo>
                    <a:cubicBezTo>
                      <a:pt x="6191" y="1905"/>
                      <a:pt x="4381" y="1048"/>
                      <a:pt x="2857" y="0"/>
                    </a:cubicBezTo>
                    <a:cubicBezTo>
                      <a:pt x="1905" y="1619"/>
                      <a:pt x="952" y="3334"/>
                      <a:pt x="0" y="4953"/>
                    </a:cubicBezTo>
                    <a:cubicBezTo>
                      <a:pt x="34480" y="49054"/>
                      <a:pt x="68675" y="93440"/>
                      <a:pt x="97250" y="141732"/>
                    </a:cubicBezTo>
                    <a:cubicBezTo>
                      <a:pt x="109538" y="162497"/>
                      <a:pt x="120015" y="184404"/>
                      <a:pt x="130588" y="206121"/>
                    </a:cubicBezTo>
                    <a:cubicBezTo>
                      <a:pt x="142970" y="231648"/>
                      <a:pt x="145637" y="258509"/>
                      <a:pt x="142494" y="286798"/>
                    </a:cubicBezTo>
                    <a:cubicBezTo>
                      <a:pt x="139446" y="314611"/>
                      <a:pt x="133540" y="341186"/>
                      <a:pt x="121348" y="366332"/>
                    </a:cubicBezTo>
                    <a:cubicBezTo>
                      <a:pt x="117157" y="375095"/>
                      <a:pt x="113919" y="384620"/>
                      <a:pt x="105632" y="390811"/>
                    </a:cubicBezTo>
                    <a:cubicBezTo>
                      <a:pt x="101155" y="397383"/>
                      <a:pt x="96679" y="403955"/>
                      <a:pt x="92202" y="410432"/>
                    </a:cubicBezTo>
                    <a:cubicBezTo>
                      <a:pt x="90773" y="413004"/>
                      <a:pt x="89725" y="416052"/>
                      <a:pt x="87725" y="418243"/>
                    </a:cubicBezTo>
                    <a:cubicBezTo>
                      <a:pt x="76962" y="430339"/>
                      <a:pt x="66199" y="442436"/>
                      <a:pt x="54959" y="454152"/>
                    </a:cubicBezTo>
                    <a:cubicBezTo>
                      <a:pt x="42100" y="467487"/>
                      <a:pt x="28861" y="480251"/>
                      <a:pt x="15716" y="493300"/>
                    </a:cubicBezTo>
                    <a:cubicBezTo>
                      <a:pt x="17335" y="494157"/>
                      <a:pt x="18859" y="495014"/>
                      <a:pt x="20479" y="495872"/>
                    </a:cubicBezTo>
                    <a:cubicBezTo>
                      <a:pt x="40957" y="481679"/>
                      <a:pt x="61627" y="467582"/>
                      <a:pt x="82010" y="453199"/>
                    </a:cubicBezTo>
                    <a:cubicBezTo>
                      <a:pt x="93726" y="444913"/>
                      <a:pt x="104965" y="436055"/>
                      <a:pt x="116491" y="427482"/>
                    </a:cubicBezTo>
                    <a:cubicBezTo>
                      <a:pt x="122968" y="422053"/>
                      <a:pt x="129445" y="416719"/>
                      <a:pt x="136017" y="411289"/>
                    </a:cubicBezTo>
                    <a:cubicBezTo>
                      <a:pt x="145256" y="402336"/>
                      <a:pt x="154495" y="393383"/>
                      <a:pt x="163735" y="384429"/>
                    </a:cubicBezTo>
                    <a:cubicBezTo>
                      <a:pt x="176689" y="371761"/>
                      <a:pt x="189738" y="358997"/>
                      <a:pt x="202978" y="345948"/>
                    </a:cubicBezTo>
                    <a:cubicBezTo>
                      <a:pt x="207931" y="355187"/>
                      <a:pt x="212503" y="365189"/>
                      <a:pt x="218218" y="374428"/>
                    </a:cubicBezTo>
                    <a:cubicBezTo>
                      <a:pt x="234982" y="401860"/>
                      <a:pt x="252222" y="429006"/>
                      <a:pt x="269272" y="456343"/>
                    </a:cubicBezTo>
                    <a:cubicBezTo>
                      <a:pt x="272224" y="461105"/>
                      <a:pt x="275272" y="465868"/>
                      <a:pt x="278320" y="470630"/>
                    </a:cubicBezTo>
                    <a:cubicBezTo>
                      <a:pt x="285178" y="479679"/>
                      <a:pt x="292036" y="488728"/>
                      <a:pt x="298894" y="497776"/>
                    </a:cubicBezTo>
                    <a:cubicBezTo>
                      <a:pt x="308229" y="508540"/>
                      <a:pt x="317278" y="519589"/>
                      <a:pt x="326993" y="529971"/>
                    </a:cubicBezTo>
                    <a:cubicBezTo>
                      <a:pt x="344995" y="549307"/>
                      <a:pt x="363283" y="568262"/>
                      <a:pt x="381476" y="587312"/>
                    </a:cubicBezTo>
                    <a:cubicBezTo>
                      <a:pt x="382333" y="586454"/>
                      <a:pt x="383095" y="585692"/>
                      <a:pt x="383953" y="584835"/>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7" name="Полілінія: фігура 56">
                <a:extLst>
                  <a:ext uri="{FF2B5EF4-FFF2-40B4-BE49-F238E27FC236}">
                    <a16:creationId xmlns:a16="http://schemas.microsoft.com/office/drawing/2014/main" id="{96DE6563-5B0B-04DC-32A3-89EEAE67C7FE}"/>
                  </a:ext>
                </a:extLst>
              </p:cNvPr>
              <p:cNvSpPr/>
              <p:nvPr/>
            </p:nvSpPr>
            <p:spPr>
              <a:xfrm>
                <a:off x="6098476" y="2988278"/>
                <a:ext cx="477297" cy="584549"/>
              </a:xfrm>
              <a:custGeom>
                <a:avLst/>
                <a:gdLst>
                  <a:gd name="connsiteX0" fmla="*/ 373666 w 477297"/>
                  <a:gd name="connsiteY0" fmla="*/ 567976 h 584549"/>
                  <a:gd name="connsiteX1" fmla="*/ 336899 w 477297"/>
                  <a:gd name="connsiteY1" fmla="*/ 501872 h 584549"/>
                  <a:gd name="connsiteX2" fmla="*/ 324041 w 477297"/>
                  <a:gd name="connsiteY2" fmla="*/ 476726 h 584549"/>
                  <a:gd name="connsiteX3" fmla="*/ 304991 w 477297"/>
                  <a:gd name="connsiteY3" fmla="*/ 440912 h 584549"/>
                  <a:gd name="connsiteX4" fmla="*/ 261747 w 477297"/>
                  <a:gd name="connsiteY4" fmla="*/ 326517 h 584549"/>
                  <a:gd name="connsiteX5" fmla="*/ 255461 w 477297"/>
                  <a:gd name="connsiteY5" fmla="*/ 287369 h 584549"/>
                  <a:gd name="connsiteX6" fmla="*/ 270891 w 477297"/>
                  <a:gd name="connsiteY6" fmla="*/ 224504 h 584549"/>
                  <a:gd name="connsiteX7" fmla="*/ 339281 w 477297"/>
                  <a:gd name="connsiteY7" fmla="*/ 146018 h 584549"/>
                  <a:gd name="connsiteX8" fmla="*/ 340424 w 477297"/>
                  <a:gd name="connsiteY8" fmla="*/ 145923 h 584549"/>
                  <a:gd name="connsiteX9" fmla="*/ 358712 w 477297"/>
                  <a:gd name="connsiteY9" fmla="*/ 130493 h 584549"/>
                  <a:gd name="connsiteX10" fmla="*/ 362045 w 477297"/>
                  <a:gd name="connsiteY10" fmla="*/ 126206 h 584549"/>
                  <a:gd name="connsiteX11" fmla="*/ 410147 w 477297"/>
                  <a:gd name="connsiteY11" fmla="*/ 89916 h 584549"/>
                  <a:gd name="connsiteX12" fmla="*/ 477298 w 477297"/>
                  <a:gd name="connsiteY12" fmla="*/ 45149 h 584549"/>
                  <a:gd name="connsiteX13" fmla="*/ 477298 w 477297"/>
                  <a:gd name="connsiteY13" fmla="*/ 40481 h 584549"/>
                  <a:gd name="connsiteX14" fmla="*/ 473964 w 477297"/>
                  <a:gd name="connsiteY14" fmla="*/ 41053 h 584549"/>
                  <a:gd name="connsiteX15" fmla="*/ 374428 w 477297"/>
                  <a:gd name="connsiteY15" fmla="*/ 87249 h 584549"/>
                  <a:gd name="connsiteX16" fmla="*/ 346424 w 477297"/>
                  <a:gd name="connsiteY16" fmla="*/ 101918 h 584549"/>
                  <a:gd name="connsiteX17" fmla="*/ 326517 w 477297"/>
                  <a:gd name="connsiteY17" fmla="*/ 113633 h 584549"/>
                  <a:gd name="connsiteX18" fmla="*/ 317945 w 477297"/>
                  <a:gd name="connsiteY18" fmla="*/ 120682 h 584549"/>
                  <a:gd name="connsiteX19" fmla="*/ 258699 w 477297"/>
                  <a:gd name="connsiteY19" fmla="*/ 162592 h 584549"/>
                  <a:gd name="connsiteX20" fmla="*/ 216122 w 477297"/>
                  <a:gd name="connsiteY20" fmla="*/ 179546 h 584549"/>
                  <a:gd name="connsiteX21" fmla="*/ 165925 w 477297"/>
                  <a:gd name="connsiteY21" fmla="*/ 162116 h 584549"/>
                  <a:gd name="connsiteX22" fmla="*/ 141827 w 477297"/>
                  <a:gd name="connsiteY22" fmla="*/ 138113 h 584549"/>
                  <a:gd name="connsiteX23" fmla="*/ 45339 w 477297"/>
                  <a:gd name="connsiteY23" fmla="*/ 40100 h 584549"/>
                  <a:gd name="connsiteX24" fmla="*/ 476 w 477297"/>
                  <a:gd name="connsiteY24" fmla="*/ 0 h 584549"/>
                  <a:gd name="connsiteX25" fmla="*/ 0 w 477297"/>
                  <a:gd name="connsiteY25" fmla="*/ 6286 h 584549"/>
                  <a:gd name="connsiteX26" fmla="*/ 79248 w 477297"/>
                  <a:gd name="connsiteY26" fmla="*/ 114300 h 584549"/>
                  <a:gd name="connsiteX27" fmla="*/ 129731 w 477297"/>
                  <a:gd name="connsiteY27" fmla="*/ 201740 h 584549"/>
                  <a:gd name="connsiteX28" fmla="*/ 144590 w 477297"/>
                  <a:gd name="connsiteY28" fmla="*/ 296704 h 584549"/>
                  <a:gd name="connsiteX29" fmla="*/ 108585 w 477297"/>
                  <a:gd name="connsiteY29" fmla="*/ 398240 h 584549"/>
                  <a:gd name="connsiteX30" fmla="*/ 62198 w 477297"/>
                  <a:gd name="connsiteY30" fmla="*/ 454343 h 584549"/>
                  <a:gd name="connsiteX31" fmla="*/ 19622 w 477297"/>
                  <a:gd name="connsiteY31" fmla="*/ 495491 h 584549"/>
                  <a:gd name="connsiteX32" fmla="*/ 14478 w 477297"/>
                  <a:gd name="connsiteY32" fmla="*/ 501587 h 584549"/>
                  <a:gd name="connsiteX33" fmla="*/ 20669 w 477297"/>
                  <a:gd name="connsiteY33" fmla="*/ 502158 h 584549"/>
                  <a:gd name="connsiteX34" fmla="*/ 66866 w 477297"/>
                  <a:gd name="connsiteY34" fmla="*/ 471202 h 584549"/>
                  <a:gd name="connsiteX35" fmla="*/ 142208 w 477297"/>
                  <a:gd name="connsiteY35" fmla="*/ 410528 h 584549"/>
                  <a:gd name="connsiteX36" fmla="*/ 201549 w 477297"/>
                  <a:gd name="connsiteY36" fmla="*/ 352330 h 584549"/>
                  <a:gd name="connsiteX37" fmla="*/ 205264 w 477297"/>
                  <a:gd name="connsiteY37" fmla="*/ 350711 h 584549"/>
                  <a:gd name="connsiteX38" fmla="*/ 209455 w 477297"/>
                  <a:gd name="connsiteY38" fmla="*/ 356902 h 584549"/>
                  <a:gd name="connsiteX39" fmla="*/ 303276 w 477297"/>
                  <a:gd name="connsiteY39" fmla="*/ 502825 h 584549"/>
                  <a:gd name="connsiteX40" fmla="*/ 305943 w 477297"/>
                  <a:gd name="connsiteY40" fmla="*/ 508921 h 584549"/>
                  <a:gd name="connsiteX41" fmla="*/ 320707 w 477297"/>
                  <a:gd name="connsiteY41" fmla="*/ 527114 h 584549"/>
                  <a:gd name="connsiteX42" fmla="*/ 326612 w 477297"/>
                  <a:gd name="connsiteY42" fmla="*/ 531686 h 584549"/>
                  <a:gd name="connsiteX43" fmla="*/ 376238 w 477297"/>
                  <a:gd name="connsiteY43" fmla="*/ 584549 h 584549"/>
                  <a:gd name="connsiteX44" fmla="*/ 381476 w 477297"/>
                  <a:gd name="connsiteY44" fmla="*/ 581787 h 584549"/>
                  <a:gd name="connsiteX45" fmla="*/ 373571 w 477297"/>
                  <a:gd name="connsiteY45" fmla="*/ 568166 h 58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77297" h="584549">
                    <a:moveTo>
                      <a:pt x="373666" y="567976"/>
                    </a:moveTo>
                    <a:cubicBezTo>
                      <a:pt x="361379" y="545973"/>
                      <a:pt x="349091" y="523875"/>
                      <a:pt x="336899" y="501872"/>
                    </a:cubicBezTo>
                    <a:cubicBezTo>
                      <a:pt x="332613" y="493490"/>
                      <a:pt x="328327" y="485108"/>
                      <a:pt x="324041" y="476726"/>
                    </a:cubicBezTo>
                    <a:cubicBezTo>
                      <a:pt x="317659" y="464820"/>
                      <a:pt x="310896" y="453104"/>
                      <a:pt x="304991" y="440912"/>
                    </a:cubicBezTo>
                    <a:cubicBezTo>
                      <a:pt x="287274" y="404051"/>
                      <a:pt x="271272" y="366427"/>
                      <a:pt x="261747" y="326517"/>
                    </a:cubicBezTo>
                    <a:cubicBezTo>
                      <a:pt x="258699" y="313658"/>
                      <a:pt x="256985" y="300514"/>
                      <a:pt x="255461" y="287369"/>
                    </a:cubicBezTo>
                    <a:cubicBezTo>
                      <a:pt x="252794" y="264605"/>
                      <a:pt x="259556" y="244030"/>
                      <a:pt x="270891" y="224504"/>
                    </a:cubicBezTo>
                    <a:cubicBezTo>
                      <a:pt x="288703" y="193929"/>
                      <a:pt x="312801" y="168974"/>
                      <a:pt x="339281" y="146018"/>
                    </a:cubicBezTo>
                    <a:cubicBezTo>
                      <a:pt x="339471" y="145828"/>
                      <a:pt x="340043" y="146018"/>
                      <a:pt x="340424" y="145923"/>
                    </a:cubicBezTo>
                    <a:cubicBezTo>
                      <a:pt x="346520" y="140779"/>
                      <a:pt x="352616" y="135636"/>
                      <a:pt x="358712" y="130493"/>
                    </a:cubicBezTo>
                    <a:cubicBezTo>
                      <a:pt x="359855" y="129064"/>
                      <a:pt x="360712" y="127254"/>
                      <a:pt x="362045" y="126206"/>
                    </a:cubicBezTo>
                    <a:cubicBezTo>
                      <a:pt x="378047" y="114014"/>
                      <a:pt x="393668" y="101346"/>
                      <a:pt x="410147" y="89916"/>
                    </a:cubicBezTo>
                    <a:cubicBezTo>
                      <a:pt x="432245" y="74486"/>
                      <a:pt x="454914" y="60007"/>
                      <a:pt x="477298" y="45149"/>
                    </a:cubicBezTo>
                    <a:cubicBezTo>
                      <a:pt x="477298" y="43625"/>
                      <a:pt x="477298" y="42005"/>
                      <a:pt x="477298" y="40481"/>
                    </a:cubicBezTo>
                    <a:cubicBezTo>
                      <a:pt x="476155" y="40672"/>
                      <a:pt x="475012" y="40577"/>
                      <a:pt x="473964" y="41053"/>
                    </a:cubicBezTo>
                    <a:cubicBezTo>
                      <a:pt x="439865" y="54483"/>
                      <a:pt x="406527" y="69628"/>
                      <a:pt x="374428" y="87249"/>
                    </a:cubicBezTo>
                    <a:cubicBezTo>
                      <a:pt x="365189" y="92297"/>
                      <a:pt x="355759" y="96965"/>
                      <a:pt x="346424" y="101918"/>
                    </a:cubicBezTo>
                    <a:cubicBezTo>
                      <a:pt x="339757" y="105823"/>
                      <a:pt x="333185" y="109728"/>
                      <a:pt x="326517" y="113633"/>
                    </a:cubicBezTo>
                    <a:cubicBezTo>
                      <a:pt x="323660" y="116015"/>
                      <a:pt x="320993" y="118586"/>
                      <a:pt x="317945" y="120682"/>
                    </a:cubicBezTo>
                    <a:cubicBezTo>
                      <a:pt x="298228" y="134684"/>
                      <a:pt x="278321" y="148400"/>
                      <a:pt x="258699" y="162592"/>
                    </a:cubicBezTo>
                    <a:cubicBezTo>
                      <a:pt x="245840" y="171831"/>
                      <a:pt x="231934" y="178499"/>
                      <a:pt x="216122" y="179546"/>
                    </a:cubicBezTo>
                    <a:cubicBezTo>
                      <a:pt x="197168" y="180880"/>
                      <a:pt x="180308" y="174308"/>
                      <a:pt x="165925" y="162116"/>
                    </a:cubicBezTo>
                    <a:cubicBezTo>
                      <a:pt x="157258" y="154781"/>
                      <a:pt x="149733" y="146209"/>
                      <a:pt x="141827" y="138113"/>
                    </a:cubicBezTo>
                    <a:cubicBezTo>
                      <a:pt x="109728" y="105442"/>
                      <a:pt x="77819" y="72390"/>
                      <a:pt x="45339" y="40100"/>
                    </a:cubicBezTo>
                    <a:cubicBezTo>
                      <a:pt x="31147" y="26003"/>
                      <a:pt x="15431" y="13335"/>
                      <a:pt x="476" y="0"/>
                    </a:cubicBezTo>
                    <a:cubicBezTo>
                      <a:pt x="286" y="2096"/>
                      <a:pt x="191" y="4191"/>
                      <a:pt x="0" y="6286"/>
                    </a:cubicBezTo>
                    <a:cubicBezTo>
                      <a:pt x="26479" y="42291"/>
                      <a:pt x="53531" y="77819"/>
                      <a:pt x="79248" y="114300"/>
                    </a:cubicBezTo>
                    <a:cubicBezTo>
                      <a:pt x="98679" y="141827"/>
                      <a:pt x="115443" y="171164"/>
                      <a:pt x="129731" y="201740"/>
                    </a:cubicBezTo>
                    <a:cubicBezTo>
                      <a:pt x="143923" y="232029"/>
                      <a:pt x="148685" y="263176"/>
                      <a:pt x="144590" y="296704"/>
                    </a:cubicBezTo>
                    <a:cubicBezTo>
                      <a:pt x="140113" y="333566"/>
                      <a:pt x="128873" y="367379"/>
                      <a:pt x="108585" y="398240"/>
                    </a:cubicBezTo>
                    <a:cubicBezTo>
                      <a:pt x="95250" y="418624"/>
                      <a:pt x="79248" y="437007"/>
                      <a:pt x="62198" y="454343"/>
                    </a:cubicBezTo>
                    <a:cubicBezTo>
                      <a:pt x="48292" y="468344"/>
                      <a:pt x="33814" y="481774"/>
                      <a:pt x="19622" y="495491"/>
                    </a:cubicBezTo>
                    <a:cubicBezTo>
                      <a:pt x="17717" y="497300"/>
                      <a:pt x="16193" y="499586"/>
                      <a:pt x="14478" y="501587"/>
                    </a:cubicBezTo>
                    <a:cubicBezTo>
                      <a:pt x="16574" y="501777"/>
                      <a:pt x="18574" y="501968"/>
                      <a:pt x="20669" y="502158"/>
                    </a:cubicBezTo>
                    <a:cubicBezTo>
                      <a:pt x="36100" y="491871"/>
                      <a:pt x="52197" y="482441"/>
                      <a:pt x="66866" y="471202"/>
                    </a:cubicBezTo>
                    <a:cubicBezTo>
                      <a:pt x="92488" y="451676"/>
                      <a:pt x="118015" y="431768"/>
                      <a:pt x="142208" y="410528"/>
                    </a:cubicBezTo>
                    <a:cubicBezTo>
                      <a:pt x="162973" y="392240"/>
                      <a:pt x="181832" y="371761"/>
                      <a:pt x="201549" y="352330"/>
                    </a:cubicBezTo>
                    <a:cubicBezTo>
                      <a:pt x="202311" y="351568"/>
                      <a:pt x="203549" y="351377"/>
                      <a:pt x="205264" y="350711"/>
                    </a:cubicBezTo>
                    <a:cubicBezTo>
                      <a:pt x="206693" y="352806"/>
                      <a:pt x="208312" y="354711"/>
                      <a:pt x="209455" y="356902"/>
                    </a:cubicBezTo>
                    <a:cubicBezTo>
                      <a:pt x="235839" y="408718"/>
                      <a:pt x="267367" y="457200"/>
                      <a:pt x="303276" y="502825"/>
                    </a:cubicBezTo>
                    <a:cubicBezTo>
                      <a:pt x="304610" y="504539"/>
                      <a:pt x="305086" y="506825"/>
                      <a:pt x="305943" y="508921"/>
                    </a:cubicBezTo>
                    <a:cubicBezTo>
                      <a:pt x="310896" y="515017"/>
                      <a:pt x="315754" y="521018"/>
                      <a:pt x="320707" y="527114"/>
                    </a:cubicBezTo>
                    <a:cubicBezTo>
                      <a:pt x="322707" y="528638"/>
                      <a:pt x="324898" y="529971"/>
                      <a:pt x="326612" y="531686"/>
                    </a:cubicBezTo>
                    <a:cubicBezTo>
                      <a:pt x="343186" y="549212"/>
                      <a:pt x="359759" y="566928"/>
                      <a:pt x="376238" y="584549"/>
                    </a:cubicBezTo>
                    <a:cubicBezTo>
                      <a:pt x="377952" y="583597"/>
                      <a:pt x="379667" y="582740"/>
                      <a:pt x="381476" y="581787"/>
                    </a:cubicBezTo>
                    <a:cubicBezTo>
                      <a:pt x="378809" y="577215"/>
                      <a:pt x="376142" y="572738"/>
                      <a:pt x="373571" y="568166"/>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8" name="Полілінія: фігура 57">
                <a:extLst>
                  <a:ext uri="{FF2B5EF4-FFF2-40B4-BE49-F238E27FC236}">
                    <a16:creationId xmlns:a16="http://schemas.microsoft.com/office/drawing/2014/main" id="{8366B9CF-6F8A-5E8C-1B97-20552D9F7182}"/>
                  </a:ext>
                </a:extLst>
              </p:cNvPr>
              <p:cNvSpPr/>
              <p:nvPr/>
            </p:nvSpPr>
            <p:spPr>
              <a:xfrm>
                <a:off x="5730144" y="2628900"/>
                <a:ext cx="480250" cy="587311"/>
              </a:xfrm>
              <a:custGeom>
                <a:avLst/>
                <a:gdLst>
                  <a:gd name="connsiteX0" fmla="*/ 101441 w 480250"/>
                  <a:gd name="connsiteY0" fmla="*/ 145352 h 587311"/>
                  <a:gd name="connsiteX1" fmla="*/ 140113 w 480250"/>
                  <a:gd name="connsiteY1" fmla="*/ 224409 h 587311"/>
                  <a:gd name="connsiteX2" fmla="*/ 146114 w 480250"/>
                  <a:gd name="connsiteY2" fmla="*/ 272225 h 587311"/>
                  <a:gd name="connsiteX3" fmla="*/ 144018 w 480250"/>
                  <a:gd name="connsiteY3" fmla="*/ 299561 h 587311"/>
                  <a:gd name="connsiteX4" fmla="*/ 138494 w 480250"/>
                  <a:gd name="connsiteY4" fmla="*/ 331756 h 587311"/>
                  <a:gd name="connsiteX5" fmla="*/ 91535 w 480250"/>
                  <a:gd name="connsiteY5" fmla="*/ 420338 h 587311"/>
                  <a:gd name="connsiteX6" fmla="*/ 21050 w 480250"/>
                  <a:gd name="connsiteY6" fmla="*/ 493109 h 587311"/>
                  <a:gd name="connsiteX7" fmla="*/ 16478 w 480250"/>
                  <a:gd name="connsiteY7" fmla="*/ 498158 h 587311"/>
                  <a:gd name="connsiteX8" fmla="*/ 16478 w 480250"/>
                  <a:gd name="connsiteY8" fmla="*/ 503111 h 587311"/>
                  <a:gd name="connsiteX9" fmla="*/ 89345 w 480250"/>
                  <a:gd name="connsiteY9" fmla="*/ 452819 h 587311"/>
                  <a:gd name="connsiteX10" fmla="*/ 185928 w 480250"/>
                  <a:gd name="connsiteY10" fmla="*/ 368046 h 587311"/>
                  <a:gd name="connsiteX11" fmla="*/ 205454 w 480250"/>
                  <a:gd name="connsiteY11" fmla="*/ 346996 h 587311"/>
                  <a:gd name="connsiteX12" fmla="*/ 214313 w 480250"/>
                  <a:gd name="connsiteY12" fmla="*/ 362141 h 587311"/>
                  <a:gd name="connsiteX13" fmla="*/ 298895 w 480250"/>
                  <a:gd name="connsiteY13" fmla="*/ 493871 h 587311"/>
                  <a:gd name="connsiteX14" fmla="*/ 376714 w 480250"/>
                  <a:gd name="connsiteY14" fmla="*/ 582835 h 587311"/>
                  <a:gd name="connsiteX15" fmla="*/ 381857 w 480250"/>
                  <a:gd name="connsiteY15" fmla="*/ 587312 h 587311"/>
                  <a:gd name="connsiteX16" fmla="*/ 386810 w 480250"/>
                  <a:gd name="connsiteY16" fmla="*/ 587216 h 587311"/>
                  <a:gd name="connsiteX17" fmla="*/ 355473 w 480250"/>
                  <a:gd name="connsiteY17" fmla="*/ 533305 h 587311"/>
                  <a:gd name="connsiteX18" fmla="*/ 278416 w 480250"/>
                  <a:gd name="connsiteY18" fmla="*/ 375190 h 587311"/>
                  <a:gd name="connsiteX19" fmla="*/ 256794 w 480250"/>
                  <a:gd name="connsiteY19" fmla="*/ 295656 h 587311"/>
                  <a:gd name="connsiteX20" fmla="*/ 256508 w 480250"/>
                  <a:gd name="connsiteY20" fmla="*/ 261556 h 587311"/>
                  <a:gd name="connsiteX21" fmla="*/ 258604 w 480250"/>
                  <a:gd name="connsiteY21" fmla="*/ 257747 h 587311"/>
                  <a:gd name="connsiteX22" fmla="*/ 268034 w 480250"/>
                  <a:gd name="connsiteY22" fmla="*/ 231648 h 587311"/>
                  <a:gd name="connsiteX23" fmla="*/ 274606 w 480250"/>
                  <a:gd name="connsiteY23" fmla="*/ 217456 h 587311"/>
                  <a:gd name="connsiteX24" fmla="*/ 311849 w 480250"/>
                  <a:gd name="connsiteY24" fmla="*/ 170307 h 587311"/>
                  <a:gd name="connsiteX25" fmla="*/ 412147 w 480250"/>
                  <a:gd name="connsiteY25" fmla="*/ 86868 h 587311"/>
                  <a:gd name="connsiteX26" fmla="*/ 480250 w 480250"/>
                  <a:gd name="connsiteY26" fmla="*/ 41815 h 587311"/>
                  <a:gd name="connsiteX27" fmla="*/ 475679 w 480250"/>
                  <a:gd name="connsiteY27" fmla="*/ 39434 h 587311"/>
                  <a:gd name="connsiteX28" fmla="*/ 472250 w 480250"/>
                  <a:gd name="connsiteY28" fmla="*/ 39815 h 587311"/>
                  <a:gd name="connsiteX29" fmla="*/ 364712 w 480250"/>
                  <a:gd name="connsiteY29" fmla="*/ 90773 h 587311"/>
                  <a:gd name="connsiteX30" fmla="*/ 258794 w 480250"/>
                  <a:gd name="connsiteY30" fmla="*/ 160973 h 587311"/>
                  <a:gd name="connsiteX31" fmla="*/ 220504 w 480250"/>
                  <a:gd name="connsiteY31" fmla="*/ 176784 h 587311"/>
                  <a:gd name="connsiteX32" fmla="*/ 158020 w 480250"/>
                  <a:gd name="connsiteY32" fmla="*/ 152591 h 587311"/>
                  <a:gd name="connsiteX33" fmla="*/ 137160 w 480250"/>
                  <a:gd name="connsiteY33" fmla="*/ 130016 h 587311"/>
                  <a:gd name="connsiteX34" fmla="*/ 46292 w 480250"/>
                  <a:gd name="connsiteY34" fmla="*/ 38672 h 587311"/>
                  <a:gd name="connsiteX35" fmla="*/ 3239 w 480250"/>
                  <a:gd name="connsiteY35" fmla="*/ 0 h 587311"/>
                  <a:gd name="connsiteX36" fmla="*/ 0 w 480250"/>
                  <a:gd name="connsiteY36" fmla="*/ 3143 h 587311"/>
                  <a:gd name="connsiteX37" fmla="*/ 6763 w 480250"/>
                  <a:gd name="connsiteY37" fmla="*/ 12192 h 587311"/>
                  <a:gd name="connsiteX38" fmla="*/ 101346 w 480250"/>
                  <a:gd name="connsiteY38" fmla="*/ 145256 h 58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80250" h="587311">
                    <a:moveTo>
                      <a:pt x="101441" y="145352"/>
                    </a:moveTo>
                    <a:cubicBezTo>
                      <a:pt x="116681" y="170593"/>
                      <a:pt x="130778" y="196310"/>
                      <a:pt x="140113" y="224409"/>
                    </a:cubicBezTo>
                    <a:cubicBezTo>
                      <a:pt x="145352" y="239935"/>
                      <a:pt x="148781" y="255651"/>
                      <a:pt x="146114" y="272225"/>
                    </a:cubicBezTo>
                    <a:lnTo>
                      <a:pt x="144018" y="299561"/>
                    </a:lnTo>
                    <a:cubicBezTo>
                      <a:pt x="142208" y="310325"/>
                      <a:pt x="141161" y="321278"/>
                      <a:pt x="138494" y="331756"/>
                    </a:cubicBezTo>
                    <a:cubicBezTo>
                      <a:pt x="130112" y="365093"/>
                      <a:pt x="113157" y="393954"/>
                      <a:pt x="91535" y="420338"/>
                    </a:cubicBezTo>
                    <a:cubicBezTo>
                      <a:pt x="70104" y="446532"/>
                      <a:pt x="46006" y="470249"/>
                      <a:pt x="21050" y="493109"/>
                    </a:cubicBezTo>
                    <a:cubicBezTo>
                      <a:pt x="19431" y="494633"/>
                      <a:pt x="18002" y="496443"/>
                      <a:pt x="16478" y="498158"/>
                    </a:cubicBezTo>
                    <a:cubicBezTo>
                      <a:pt x="16478" y="499777"/>
                      <a:pt x="16478" y="501491"/>
                      <a:pt x="16478" y="503111"/>
                    </a:cubicBezTo>
                    <a:cubicBezTo>
                      <a:pt x="40767" y="486442"/>
                      <a:pt x="65723" y="470535"/>
                      <a:pt x="89345" y="452819"/>
                    </a:cubicBezTo>
                    <a:cubicBezTo>
                      <a:pt x="123635" y="427101"/>
                      <a:pt x="155734" y="398526"/>
                      <a:pt x="185928" y="368046"/>
                    </a:cubicBezTo>
                    <a:cubicBezTo>
                      <a:pt x="192310" y="361664"/>
                      <a:pt x="198215" y="354806"/>
                      <a:pt x="205454" y="346996"/>
                    </a:cubicBezTo>
                    <a:cubicBezTo>
                      <a:pt x="208788" y="352711"/>
                      <a:pt x="211836" y="357283"/>
                      <a:pt x="214313" y="362141"/>
                    </a:cubicBezTo>
                    <a:cubicBezTo>
                      <a:pt x="238411" y="408623"/>
                      <a:pt x="267081" y="452247"/>
                      <a:pt x="298895" y="493871"/>
                    </a:cubicBezTo>
                    <a:cubicBezTo>
                      <a:pt x="322898" y="525304"/>
                      <a:pt x="348806" y="554927"/>
                      <a:pt x="376714" y="582835"/>
                    </a:cubicBezTo>
                    <a:cubicBezTo>
                      <a:pt x="378333" y="584454"/>
                      <a:pt x="380143" y="585788"/>
                      <a:pt x="381857" y="587312"/>
                    </a:cubicBezTo>
                    <a:cubicBezTo>
                      <a:pt x="383477" y="587312"/>
                      <a:pt x="385191" y="587312"/>
                      <a:pt x="386810" y="587216"/>
                    </a:cubicBezTo>
                    <a:cubicBezTo>
                      <a:pt x="376333" y="569214"/>
                      <a:pt x="365855" y="551307"/>
                      <a:pt x="355473" y="533305"/>
                    </a:cubicBezTo>
                    <a:cubicBezTo>
                      <a:pt x="326136" y="482441"/>
                      <a:pt x="299275" y="430244"/>
                      <a:pt x="278416" y="375190"/>
                    </a:cubicBezTo>
                    <a:cubicBezTo>
                      <a:pt x="268605" y="349377"/>
                      <a:pt x="260128" y="323088"/>
                      <a:pt x="256794" y="295656"/>
                    </a:cubicBezTo>
                    <a:cubicBezTo>
                      <a:pt x="255461" y="284417"/>
                      <a:pt x="256413" y="272891"/>
                      <a:pt x="256508" y="261556"/>
                    </a:cubicBezTo>
                    <a:cubicBezTo>
                      <a:pt x="256508" y="260318"/>
                      <a:pt x="257842" y="259080"/>
                      <a:pt x="258604" y="257747"/>
                    </a:cubicBezTo>
                    <a:cubicBezTo>
                      <a:pt x="261747" y="249079"/>
                      <a:pt x="264890" y="240316"/>
                      <a:pt x="268034" y="231648"/>
                    </a:cubicBezTo>
                    <a:cubicBezTo>
                      <a:pt x="270224" y="226886"/>
                      <a:pt x="271939" y="221837"/>
                      <a:pt x="274606" y="217456"/>
                    </a:cubicBezTo>
                    <a:cubicBezTo>
                      <a:pt x="285083" y="200216"/>
                      <a:pt x="297942" y="184785"/>
                      <a:pt x="311849" y="170307"/>
                    </a:cubicBezTo>
                    <a:cubicBezTo>
                      <a:pt x="342138" y="138779"/>
                      <a:pt x="376238" y="111633"/>
                      <a:pt x="412147" y="86868"/>
                    </a:cubicBezTo>
                    <a:cubicBezTo>
                      <a:pt x="434531" y="71438"/>
                      <a:pt x="457486" y="56769"/>
                      <a:pt x="480250" y="41815"/>
                    </a:cubicBezTo>
                    <a:cubicBezTo>
                      <a:pt x="478727" y="41053"/>
                      <a:pt x="477203" y="40195"/>
                      <a:pt x="475679" y="39434"/>
                    </a:cubicBezTo>
                    <a:cubicBezTo>
                      <a:pt x="474536" y="39529"/>
                      <a:pt x="473297" y="39434"/>
                      <a:pt x="472250" y="39815"/>
                    </a:cubicBezTo>
                    <a:cubicBezTo>
                      <a:pt x="435197" y="54388"/>
                      <a:pt x="399383" y="71438"/>
                      <a:pt x="364712" y="90773"/>
                    </a:cubicBezTo>
                    <a:cubicBezTo>
                      <a:pt x="327660" y="111538"/>
                      <a:pt x="292322" y="134874"/>
                      <a:pt x="258794" y="160973"/>
                    </a:cubicBezTo>
                    <a:cubicBezTo>
                      <a:pt x="247650" y="169640"/>
                      <a:pt x="234887" y="175451"/>
                      <a:pt x="220504" y="176784"/>
                    </a:cubicBezTo>
                    <a:cubicBezTo>
                      <a:pt x="195644" y="179070"/>
                      <a:pt x="175260" y="169926"/>
                      <a:pt x="158020" y="152591"/>
                    </a:cubicBezTo>
                    <a:cubicBezTo>
                      <a:pt x="150781" y="145352"/>
                      <a:pt x="144304" y="137351"/>
                      <a:pt x="137160" y="130016"/>
                    </a:cubicBezTo>
                    <a:cubicBezTo>
                      <a:pt x="106966" y="99441"/>
                      <a:pt x="76962" y="68771"/>
                      <a:pt x="46292" y="38672"/>
                    </a:cubicBezTo>
                    <a:cubicBezTo>
                      <a:pt x="32576" y="25146"/>
                      <a:pt x="17621" y="12859"/>
                      <a:pt x="3239" y="0"/>
                    </a:cubicBezTo>
                    <a:cubicBezTo>
                      <a:pt x="2191" y="1048"/>
                      <a:pt x="1143" y="2096"/>
                      <a:pt x="0" y="3143"/>
                    </a:cubicBezTo>
                    <a:cubicBezTo>
                      <a:pt x="2191" y="6191"/>
                      <a:pt x="4382" y="9239"/>
                      <a:pt x="6763" y="12192"/>
                    </a:cubicBezTo>
                    <a:cubicBezTo>
                      <a:pt x="40577" y="54959"/>
                      <a:pt x="73057" y="98584"/>
                      <a:pt x="101346" y="145256"/>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9" name="Полілінія: фігура 58">
                <a:extLst>
                  <a:ext uri="{FF2B5EF4-FFF2-40B4-BE49-F238E27FC236}">
                    <a16:creationId xmlns:a16="http://schemas.microsoft.com/office/drawing/2014/main" id="{4FCDBA50-E5CE-701D-0ABB-2F3F25C915E3}"/>
                  </a:ext>
                </a:extLst>
              </p:cNvPr>
              <p:cNvSpPr/>
              <p:nvPr/>
            </p:nvSpPr>
            <p:spPr>
              <a:xfrm>
                <a:off x="6300501" y="3882751"/>
                <a:ext cx="150036" cy="107366"/>
              </a:xfrm>
              <a:custGeom>
                <a:avLst/>
                <a:gdLst>
                  <a:gd name="connsiteX0" fmla="*/ 106299 w 150036"/>
                  <a:gd name="connsiteY0" fmla="*/ 2496 h 107366"/>
                  <a:gd name="connsiteX1" fmla="*/ 84392 w 150036"/>
                  <a:gd name="connsiteY1" fmla="*/ 14974 h 107366"/>
                  <a:gd name="connsiteX2" fmla="*/ 25241 w 150036"/>
                  <a:gd name="connsiteY2" fmla="*/ 13831 h 107366"/>
                  <a:gd name="connsiteX3" fmla="*/ 23527 w 150036"/>
                  <a:gd name="connsiteY3" fmla="*/ 3068 h 107366"/>
                  <a:gd name="connsiteX4" fmla="*/ 0 w 150036"/>
                  <a:gd name="connsiteY4" fmla="*/ 3068 h 107366"/>
                  <a:gd name="connsiteX5" fmla="*/ 0 w 150036"/>
                  <a:gd name="connsiteY5" fmla="*/ 106890 h 107366"/>
                  <a:gd name="connsiteX6" fmla="*/ 26670 w 150036"/>
                  <a:gd name="connsiteY6" fmla="*/ 106890 h 107366"/>
                  <a:gd name="connsiteX7" fmla="*/ 26765 w 150036"/>
                  <a:gd name="connsiteY7" fmla="*/ 53646 h 107366"/>
                  <a:gd name="connsiteX8" fmla="*/ 39243 w 150036"/>
                  <a:gd name="connsiteY8" fmla="*/ 25547 h 107366"/>
                  <a:gd name="connsiteX9" fmla="*/ 61150 w 150036"/>
                  <a:gd name="connsiteY9" fmla="*/ 44787 h 107366"/>
                  <a:gd name="connsiteX10" fmla="*/ 61055 w 150036"/>
                  <a:gd name="connsiteY10" fmla="*/ 97270 h 107366"/>
                  <a:gd name="connsiteX11" fmla="*/ 61817 w 150036"/>
                  <a:gd name="connsiteY11" fmla="*/ 107367 h 107366"/>
                  <a:gd name="connsiteX12" fmla="*/ 87916 w 150036"/>
                  <a:gd name="connsiteY12" fmla="*/ 107367 h 107366"/>
                  <a:gd name="connsiteX13" fmla="*/ 87916 w 150036"/>
                  <a:gd name="connsiteY13" fmla="*/ 70886 h 107366"/>
                  <a:gd name="connsiteX14" fmla="*/ 89916 w 150036"/>
                  <a:gd name="connsiteY14" fmla="*/ 42597 h 107366"/>
                  <a:gd name="connsiteX15" fmla="*/ 101917 w 150036"/>
                  <a:gd name="connsiteY15" fmla="*/ 25261 h 107366"/>
                  <a:gd name="connsiteX16" fmla="*/ 114109 w 150036"/>
                  <a:gd name="connsiteY16" fmla="*/ 25261 h 107366"/>
                  <a:gd name="connsiteX17" fmla="*/ 122682 w 150036"/>
                  <a:gd name="connsiteY17" fmla="*/ 42311 h 107366"/>
                  <a:gd name="connsiteX18" fmla="*/ 122682 w 150036"/>
                  <a:gd name="connsiteY18" fmla="*/ 97080 h 107366"/>
                  <a:gd name="connsiteX19" fmla="*/ 123349 w 150036"/>
                  <a:gd name="connsiteY19" fmla="*/ 106986 h 107366"/>
                  <a:gd name="connsiteX20" fmla="*/ 149542 w 150036"/>
                  <a:gd name="connsiteY20" fmla="*/ 106986 h 107366"/>
                  <a:gd name="connsiteX21" fmla="*/ 149162 w 150036"/>
                  <a:gd name="connsiteY21" fmla="*/ 31167 h 107366"/>
                  <a:gd name="connsiteX22" fmla="*/ 106299 w 150036"/>
                  <a:gd name="connsiteY22" fmla="*/ 2401 h 1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036" h="107366">
                    <a:moveTo>
                      <a:pt x="106299" y="2496"/>
                    </a:moveTo>
                    <a:cubicBezTo>
                      <a:pt x="98488" y="5068"/>
                      <a:pt x="91726" y="10688"/>
                      <a:pt x="84392" y="14974"/>
                    </a:cubicBezTo>
                    <a:cubicBezTo>
                      <a:pt x="68961" y="-4457"/>
                      <a:pt x="52483" y="-5124"/>
                      <a:pt x="25241" y="13831"/>
                    </a:cubicBezTo>
                    <a:cubicBezTo>
                      <a:pt x="24670" y="10021"/>
                      <a:pt x="24098" y="6592"/>
                      <a:pt x="23527" y="3068"/>
                    </a:cubicBezTo>
                    <a:lnTo>
                      <a:pt x="0" y="3068"/>
                    </a:lnTo>
                    <a:lnTo>
                      <a:pt x="0" y="106890"/>
                    </a:lnTo>
                    <a:lnTo>
                      <a:pt x="26670" y="106890"/>
                    </a:lnTo>
                    <a:cubicBezTo>
                      <a:pt x="26670" y="88602"/>
                      <a:pt x="26384" y="71172"/>
                      <a:pt x="26765" y="53646"/>
                    </a:cubicBezTo>
                    <a:cubicBezTo>
                      <a:pt x="27051" y="42597"/>
                      <a:pt x="28480" y="31548"/>
                      <a:pt x="39243" y="25547"/>
                    </a:cubicBezTo>
                    <a:cubicBezTo>
                      <a:pt x="54007" y="21642"/>
                      <a:pt x="61913" y="29738"/>
                      <a:pt x="61150" y="44787"/>
                    </a:cubicBezTo>
                    <a:cubicBezTo>
                      <a:pt x="60293" y="62218"/>
                      <a:pt x="60960" y="79744"/>
                      <a:pt x="61055" y="97270"/>
                    </a:cubicBezTo>
                    <a:cubicBezTo>
                      <a:pt x="61055" y="100509"/>
                      <a:pt x="61531" y="103842"/>
                      <a:pt x="61817" y="107367"/>
                    </a:cubicBezTo>
                    <a:lnTo>
                      <a:pt x="87916" y="107367"/>
                    </a:lnTo>
                    <a:cubicBezTo>
                      <a:pt x="87916" y="94413"/>
                      <a:pt x="87630" y="82602"/>
                      <a:pt x="87916" y="70886"/>
                    </a:cubicBezTo>
                    <a:cubicBezTo>
                      <a:pt x="88201" y="61456"/>
                      <a:pt x="89154" y="52026"/>
                      <a:pt x="89916" y="42597"/>
                    </a:cubicBezTo>
                    <a:cubicBezTo>
                      <a:pt x="90583" y="34310"/>
                      <a:pt x="94964" y="28595"/>
                      <a:pt x="101917" y="25261"/>
                    </a:cubicBezTo>
                    <a:lnTo>
                      <a:pt x="114109" y="25261"/>
                    </a:lnTo>
                    <a:cubicBezTo>
                      <a:pt x="121158" y="29547"/>
                      <a:pt x="122777" y="35358"/>
                      <a:pt x="122682" y="42311"/>
                    </a:cubicBezTo>
                    <a:cubicBezTo>
                      <a:pt x="122492" y="60599"/>
                      <a:pt x="122682" y="78792"/>
                      <a:pt x="122682" y="97080"/>
                    </a:cubicBezTo>
                    <a:cubicBezTo>
                      <a:pt x="122682" y="100413"/>
                      <a:pt x="123063" y="103652"/>
                      <a:pt x="123349" y="106986"/>
                    </a:cubicBezTo>
                    <a:lnTo>
                      <a:pt x="149542" y="106986"/>
                    </a:lnTo>
                    <a:cubicBezTo>
                      <a:pt x="149542" y="81268"/>
                      <a:pt x="150876" y="56122"/>
                      <a:pt x="149162" y="31167"/>
                    </a:cubicBezTo>
                    <a:cubicBezTo>
                      <a:pt x="147352" y="4592"/>
                      <a:pt x="128302" y="-4838"/>
                      <a:pt x="106299" y="2401"/>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60" name="Полілінія: фігура 59">
                <a:extLst>
                  <a:ext uri="{FF2B5EF4-FFF2-40B4-BE49-F238E27FC236}">
                    <a16:creationId xmlns:a16="http://schemas.microsoft.com/office/drawing/2014/main" id="{C36AC1C5-84C9-E40E-5ECB-89F0B2455293}"/>
                  </a:ext>
                </a:extLst>
              </p:cNvPr>
              <p:cNvSpPr/>
              <p:nvPr/>
            </p:nvSpPr>
            <p:spPr>
              <a:xfrm>
                <a:off x="5875853" y="3882934"/>
                <a:ext cx="101359" cy="152017"/>
              </a:xfrm>
              <a:custGeom>
                <a:avLst/>
                <a:gdLst>
                  <a:gd name="connsiteX0" fmla="*/ 100608 w 101359"/>
                  <a:gd name="connsiteY0" fmla="*/ 2980 h 152017"/>
                  <a:gd name="connsiteX1" fmla="*/ 76415 w 101359"/>
                  <a:gd name="connsiteY1" fmla="*/ 2980 h 152017"/>
                  <a:gd name="connsiteX2" fmla="*/ 73938 w 101359"/>
                  <a:gd name="connsiteY2" fmla="*/ 12410 h 152017"/>
                  <a:gd name="connsiteX3" fmla="*/ 57460 w 101359"/>
                  <a:gd name="connsiteY3" fmla="*/ 2599 h 152017"/>
                  <a:gd name="connsiteX4" fmla="*/ 4215 w 101359"/>
                  <a:gd name="connsiteY4" fmla="*/ 29841 h 152017"/>
                  <a:gd name="connsiteX5" fmla="*/ 3644 w 101359"/>
                  <a:gd name="connsiteY5" fmla="*/ 78894 h 152017"/>
                  <a:gd name="connsiteX6" fmla="*/ 17455 w 101359"/>
                  <a:gd name="connsiteY6" fmla="*/ 100326 h 152017"/>
                  <a:gd name="connsiteX7" fmla="*/ 64413 w 101359"/>
                  <a:gd name="connsiteY7" fmla="*/ 101373 h 152017"/>
                  <a:gd name="connsiteX8" fmla="*/ 72890 w 101359"/>
                  <a:gd name="connsiteY8" fmla="*/ 95373 h 152017"/>
                  <a:gd name="connsiteX9" fmla="*/ 52983 w 101359"/>
                  <a:gd name="connsiteY9" fmla="*/ 126900 h 152017"/>
                  <a:gd name="connsiteX10" fmla="*/ 34028 w 101359"/>
                  <a:gd name="connsiteY10" fmla="*/ 126234 h 152017"/>
                  <a:gd name="connsiteX11" fmla="*/ 12692 w 101359"/>
                  <a:gd name="connsiteY11" fmla="*/ 119757 h 152017"/>
                  <a:gd name="connsiteX12" fmla="*/ 12692 w 101359"/>
                  <a:gd name="connsiteY12" fmla="*/ 145379 h 152017"/>
                  <a:gd name="connsiteX13" fmla="*/ 60889 w 101359"/>
                  <a:gd name="connsiteY13" fmla="*/ 150808 h 152017"/>
                  <a:gd name="connsiteX14" fmla="*/ 97084 w 101359"/>
                  <a:gd name="connsiteY14" fmla="*/ 120995 h 152017"/>
                  <a:gd name="connsiteX15" fmla="*/ 101084 w 101359"/>
                  <a:gd name="connsiteY15" fmla="*/ 96611 h 152017"/>
                  <a:gd name="connsiteX16" fmla="*/ 101275 w 101359"/>
                  <a:gd name="connsiteY16" fmla="*/ 13458 h 152017"/>
                  <a:gd name="connsiteX17" fmla="*/ 100703 w 101359"/>
                  <a:gd name="connsiteY17" fmla="*/ 3171 h 152017"/>
                  <a:gd name="connsiteX18" fmla="*/ 70890 w 101359"/>
                  <a:gd name="connsiteY18" fmla="*/ 70512 h 152017"/>
                  <a:gd name="connsiteX19" fmla="*/ 51745 w 101359"/>
                  <a:gd name="connsiteY19" fmla="*/ 83943 h 152017"/>
                  <a:gd name="connsiteX20" fmla="*/ 32885 w 101359"/>
                  <a:gd name="connsiteY20" fmla="*/ 71846 h 152017"/>
                  <a:gd name="connsiteX21" fmla="*/ 27170 w 101359"/>
                  <a:gd name="connsiteY21" fmla="*/ 54129 h 152017"/>
                  <a:gd name="connsiteX22" fmla="*/ 31933 w 101359"/>
                  <a:gd name="connsiteY22" fmla="*/ 36984 h 152017"/>
                  <a:gd name="connsiteX23" fmla="*/ 52697 w 101359"/>
                  <a:gd name="connsiteY23" fmla="*/ 24411 h 152017"/>
                  <a:gd name="connsiteX24" fmla="*/ 71462 w 101359"/>
                  <a:gd name="connsiteY24" fmla="*/ 38318 h 152017"/>
                  <a:gd name="connsiteX25" fmla="*/ 70890 w 101359"/>
                  <a:gd name="connsiteY25" fmla="*/ 70417 h 15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1359" h="152017">
                    <a:moveTo>
                      <a:pt x="100608" y="2980"/>
                    </a:moveTo>
                    <a:lnTo>
                      <a:pt x="76415" y="2980"/>
                    </a:lnTo>
                    <a:cubicBezTo>
                      <a:pt x="75462" y="6695"/>
                      <a:pt x="74605" y="9838"/>
                      <a:pt x="73938" y="12410"/>
                    </a:cubicBezTo>
                    <a:cubicBezTo>
                      <a:pt x="68318" y="8981"/>
                      <a:pt x="63365" y="4599"/>
                      <a:pt x="57460" y="2599"/>
                    </a:cubicBezTo>
                    <a:cubicBezTo>
                      <a:pt x="34600" y="-5402"/>
                      <a:pt x="12883" y="5457"/>
                      <a:pt x="4215" y="29841"/>
                    </a:cubicBezTo>
                    <a:cubicBezTo>
                      <a:pt x="-1500" y="45843"/>
                      <a:pt x="-1119" y="62511"/>
                      <a:pt x="3644" y="78894"/>
                    </a:cubicBezTo>
                    <a:cubicBezTo>
                      <a:pt x="6120" y="87276"/>
                      <a:pt x="10216" y="94896"/>
                      <a:pt x="17455" y="100326"/>
                    </a:cubicBezTo>
                    <a:cubicBezTo>
                      <a:pt x="30218" y="109946"/>
                      <a:pt x="50697" y="110422"/>
                      <a:pt x="64413" y="101373"/>
                    </a:cubicBezTo>
                    <a:cubicBezTo>
                      <a:pt x="67175" y="99564"/>
                      <a:pt x="69842" y="97563"/>
                      <a:pt x="72890" y="95373"/>
                    </a:cubicBezTo>
                    <a:cubicBezTo>
                      <a:pt x="73938" y="112899"/>
                      <a:pt x="67271" y="123852"/>
                      <a:pt x="52983" y="126900"/>
                    </a:cubicBezTo>
                    <a:cubicBezTo>
                      <a:pt x="46982" y="128139"/>
                      <a:pt x="40220" y="127377"/>
                      <a:pt x="34028" y="126234"/>
                    </a:cubicBezTo>
                    <a:cubicBezTo>
                      <a:pt x="27170" y="124995"/>
                      <a:pt x="20693" y="122233"/>
                      <a:pt x="12692" y="119757"/>
                    </a:cubicBezTo>
                    <a:lnTo>
                      <a:pt x="12692" y="145379"/>
                    </a:lnTo>
                    <a:cubicBezTo>
                      <a:pt x="28599" y="151761"/>
                      <a:pt x="44411" y="153475"/>
                      <a:pt x="60889" y="150808"/>
                    </a:cubicBezTo>
                    <a:cubicBezTo>
                      <a:pt x="78796" y="147855"/>
                      <a:pt x="92036" y="139092"/>
                      <a:pt x="97084" y="120995"/>
                    </a:cubicBezTo>
                    <a:cubicBezTo>
                      <a:pt x="99275" y="113089"/>
                      <a:pt x="100989" y="104802"/>
                      <a:pt x="101084" y="96611"/>
                    </a:cubicBezTo>
                    <a:cubicBezTo>
                      <a:pt x="101561" y="68893"/>
                      <a:pt x="101275" y="41175"/>
                      <a:pt x="101275" y="13458"/>
                    </a:cubicBezTo>
                    <a:cubicBezTo>
                      <a:pt x="101275" y="10124"/>
                      <a:pt x="100894" y="6885"/>
                      <a:pt x="100703" y="3171"/>
                    </a:cubicBezTo>
                    <a:close/>
                    <a:moveTo>
                      <a:pt x="70890" y="70512"/>
                    </a:moveTo>
                    <a:cubicBezTo>
                      <a:pt x="67271" y="79085"/>
                      <a:pt x="60794" y="83752"/>
                      <a:pt x="51745" y="83943"/>
                    </a:cubicBezTo>
                    <a:cubicBezTo>
                      <a:pt x="43172" y="84133"/>
                      <a:pt x="36219" y="80228"/>
                      <a:pt x="32885" y="71846"/>
                    </a:cubicBezTo>
                    <a:cubicBezTo>
                      <a:pt x="30599" y="65940"/>
                      <a:pt x="28980" y="59844"/>
                      <a:pt x="27170" y="54129"/>
                    </a:cubicBezTo>
                    <a:cubicBezTo>
                      <a:pt x="28885" y="47748"/>
                      <a:pt x="29837" y="42128"/>
                      <a:pt x="31933" y="36984"/>
                    </a:cubicBezTo>
                    <a:cubicBezTo>
                      <a:pt x="35648" y="27840"/>
                      <a:pt x="42982" y="24030"/>
                      <a:pt x="52697" y="24411"/>
                    </a:cubicBezTo>
                    <a:cubicBezTo>
                      <a:pt x="61746" y="24792"/>
                      <a:pt x="68509" y="29174"/>
                      <a:pt x="71462" y="38318"/>
                    </a:cubicBezTo>
                    <a:cubicBezTo>
                      <a:pt x="74891" y="48986"/>
                      <a:pt x="75367" y="59749"/>
                      <a:pt x="70890" y="70417"/>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61" name="Полілінія: фігура 60">
                <a:extLst>
                  <a:ext uri="{FF2B5EF4-FFF2-40B4-BE49-F238E27FC236}">
                    <a16:creationId xmlns:a16="http://schemas.microsoft.com/office/drawing/2014/main" id="{7D404559-722F-ED6D-2EE0-0228B2B872FA}"/>
                  </a:ext>
                </a:extLst>
              </p:cNvPr>
              <p:cNvSpPr/>
              <p:nvPr/>
            </p:nvSpPr>
            <p:spPr>
              <a:xfrm>
                <a:off x="6475952" y="3882640"/>
                <a:ext cx="101479" cy="149387"/>
              </a:xfrm>
              <a:custGeom>
                <a:avLst/>
                <a:gdLst>
                  <a:gd name="connsiteX0" fmla="*/ 29337 w 101479"/>
                  <a:gd name="connsiteY0" fmla="*/ 12703 h 149387"/>
                  <a:gd name="connsiteX1" fmla="*/ 27242 w 101479"/>
                  <a:gd name="connsiteY1" fmla="*/ 13275 h 149387"/>
                  <a:gd name="connsiteX2" fmla="*/ 25622 w 101479"/>
                  <a:gd name="connsiteY2" fmla="*/ 3369 h 149387"/>
                  <a:gd name="connsiteX3" fmla="*/ 953 w 101479"/>
                  <a:gd name="connsiteY3" fmla="*/ 3369 h 149387"/>
                  <a:gd name="connsiteX4" fmla="*/ 0 w 101479"/>
                  <a:gd name="connsiteY4" fmla="*/ 14037 h 149387"/>
                  <a:gd name="connsiteX5" fmla="*/ 0 w 101479"/>
                  <a:gd name="connsiteY5" fmla="*/ 138243 h 149387"/>
                  <a:gd name="connsiteX6" fmla="*/ 1810 w 101479"/>
                  <a:gd name="connsiteY6" fmla="*/ 149387 h 149387"/>
                  <a:gd name="connsiteX7" fmla="*/ 26861 w 101479"/>
                  <a:gd name="connsiteY7" fmla="*/ 149387 h 149387"/>
                  <a:gd name="connsiteX8" fmla="*/ 26861 w 101479"/>
                  <a:gd name="connsiteY8" fmla="*/ 97762 h 149387"/>
                  <a:gd name="connsiteX9" fmla="*/ 32195 w 101479"/>
                  <a:gd name="connsiteY9" fmla="*/ 101476 h 149387"/>
                  <a:gd name="connsiteX10" fmla="*/ 97726 w 101479"/>
                  <a:gd name="connsiteY10" fmla="*/ 79569 h 149387"/>
                  <a:gd name="connsiteX11" fmla="*/ 98012 w 101479"/>
                  <a:gd name="connsiteY11" fmla="*/ 31563 h 149387"/>
                  <a:gd name="connsiteX12" fmla="*/ 29242 w 101479"/>
                  <a:gd name="connsiteY12" fmla="*/ 12799 h 149387"/>
                  <a:gd name="connsiteX13" fmla="*/ 68580 w 101479"/>
                  <a:gd name="connsiteY13" fmla="*/ 74521 h 149387"/>
                  <a:gd name="connsiteX14" fmla="*/ 52197 w 101479"/>
                  <a:gd name="connsiteY14" fmla="*/ 86617 h 149387"/>
                  <a:gd name="connsiteX15" fmla="*/ 32575 w 101479"/>
                  <a:gd name="connsiteY15" fmla="*/ 75283 h 149387"/>
                  <a:gd name="connsiteX16" fmla="*/ 34576 w 101479"/>
                  <a:gd name="connsiteY16" fmla="*/ 32992 h 149387"/>
                  <a:gd name="connsiteX17" fmla="*/ 68199 w 101479"/>
                  <a:gd name="connsiteY17" fmla="*/ 35373 h 149387"/>
                  <a:gd name="connsiteX18" fmla="*/ 74104 w 101479"/>
                  <a:gd name="connsiteY18" fmla="*/ 56328 h 149387"/>
                  <a:gd name="connsiteX19" fmla="*/ 68675 w 101479"/>
                  <a:gd name="connsiteY19" fmla="*/ 74425 h 14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1479" h="149387">
                    <a:moveTo>
                      <a:pt x="29337" y="12703"/>
                    </a:moveTo>
                    <a:cubicBezTo>
                      <a:pt x="29337" y="12703"/>
                      <a:pt x="28004" y="13084"/>
                      <a:pt x="27242" y="13275"/>
                    </a:cubicBezTo>
                    <a:cubicBezTo>
                      <a:pt x="26670" y="10036"/>
                      <a:pt x="26194" y="6703"/>
                      <a:pt x="25622" y="3369"/>
                    </a:cubicBezTo>
                    <a:lnTo>
                      <a:pt x="953" y="3369"/>
                    </a:lnTo>
                    <a:cubicBezTo>
                      <a:pt x="571" y="7369"/>
                      <a:pt x="0" y="10703"/>
                      <a:pt x="0" y="14037"/>
                    </a:cubicBezTo>
                    <a:cubicBezTo>
                      <a:pt x="0" y="55471"/>
                      <a:pt x="0" y="96809"/>
                      <a:pt x="0" y="138243"/>
                    </a:cubicBezTo>
                    <a:cubicBezTo>
                      <a:pt x="0" y="142148"/>
                      <a:pt x="1238" y="146053"/>
                      <a:pt x="1810" y="149387"/>
                    </a:cubicBezTo>
                    <a:lnTo>
                      <a:pt x="26861" y="149387"/>
                    </a:lnTo>
                    <a:lnTo>
                      <a:pt x="26861" y="97762"/>
                    </a:lnTo>
                    <a:cubicBezTo>
                      <a:pt x="29813" y="99762"/>
                      <a:pt x="31051" y="100619"/>
                      <a:pt x="32195" y="101476"/>
                    </a:cubicBezTo>
                    <a:cubicBezTo>
                      <a:pt x="57721" y="120431"/>
                      <a:pt x="88297" y="110144"/>
                      <a:pt x="97726" y="79569"/>
                    </a:cubicBezTo>
                    <a:cubicBezTo>
                      <a:pt x="102584" y="63567"/>
                      <a:pt x="102775" y="47565"/>
                      <a:pt x="98012" y="31563"/>
                    </a:cubicBezTo>
                    <a:cubicBezTo>
                      <a:pt x="88297" y="-917"/>
                      <a:pt x="54007" y="-10347"/>
                      <a:pt x="29242" y="12799"/>
                    </a:cubicBezTo>
                    <a:close/>
                    <a:moveTo>
                      <a:pt x="68580" y="74521"/>
                    </a:moveTo>
                    <a:cubicBezTo>
                      <a:pt x="65818" y="81855"/>
                      <a:pt x="60103" y="86236"/>
                      <a:pt x="52197" y="86617"/>
                    </a:cubicBezTo>
                    <a:cubicBezTo>
                      <a:pt x="43434" y="86998"/>
                      <a:pt x="36100" y="82998"/>
                      <a:pt x="32575" y="75283"/>
                    </a:cubicBezTo>
                    <a:cubicBezTo>
                      <a:pt x="26194" y="61186"/>
                      <a:pt x="25622" y="46517"/>
                      <a:pt x="34576" y="32992"/>
                    </a:cubicBezTo>
                    <a:cubicBezTo>
                      <a:pt x="42863" y="20514"/>
                      <a:pt x="60674" y="22228"/>
                      <a:pt x="68199" y="35373"/>
                    </a:cubicBezTo>
                    <a:cubicBezTo>
                      <a:pt x="71914" y="41945"/>
                      <a:pt x="73247" y="48708"/>
                      <a:pt x="74104" y="56328"/>
                    </a:cubicBezTo>
                    <a:cubicBezTo>
                      <a:pt x="72295" y="62329"/>
                      <a:pt x="70866" y="68520"/>
                      <a:pt x="68675" y="74425"/>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62" name="Полілінія: фігура 61">
                <a:extLst>
                  <a:ext uri="{FF2B5EF4-FFF2-40B4-BE49-F238E27FC236}">
                    <a16:creationId xmlns:a16="http://schemas.microsoft.com/office/drawing/2014/main" id="{7D6EA792-3C33-63CE-86D5-46867F30E435}"/>
                  </a:ext>
                </a:extLst>
              </p:cNvPr>
              <p:cNvSpPr/>
              <p:nvPr/>
            </p:nvSpPr>
            <p:spPr>
              <a:xfrm>
                <a:off x="5890308" y="2680330"/>
                <a:ext cx="103302" cy="104116"/>
              </a:xfrm>
              <a:custGeom>
                <a:avLst/>
                <a:gdLst>
                  <a:gd name="connsiteX0" fmla="*/ 50815 w 103302"/>
                  <a:gd name="connsiteY0" fmla="*/ 104113 h 104116"/>
                  <a:gd name="connsiteX1" fmla="*/ 103298 w 103302"/>
                  <a:gd name="connsiteY1" fmla="*/ 52678 h 104116"/>
                  <a:gd name="connsiteX2" fmla="*/ 50910 w 103302"/>
                  <a:gd name="connsiteY2" fmla="*/ 5 h 104116"/>
                  <a:gd name="connsiteX3" fmla="*/ 142 w 103302"/>
                  <a:gd name="connsiteY3" fmla="*/ 51535 h 104116"/>
                  <a:gd name="connsiteX4" fmla="*/ 50910 w 103302"/>
                  <a:gd name="connsiteY4" fmla="*/ 104018 h 104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02" h="104116">
                    <a:moveTo>
                      <a:pt x="50815" y="104113"/>
                    </a:moveTo>
                    <a:cubicBezTo>
                      <a:pt x="80819" y="104494"/>
                      <a:pt x="103679" y="78395"/>
                      <a:pt x="103298" y="52678"/>
                    </a:cubicBezTo>
                    <a:cubicBezTo>
                      <a:pt x="102821" y="23246"/>
                      <a:pt x="80152" y="-376"/>
                      <a:pt x="50910" y="5"/>
                    </a:cubicBezTo>
                    <a:cubicBezTo>
                      <a:pt x="21573" y="386"/>
                      <a:pt x="-1763" y="25817"/>
                      <a:pt x="142" y="51535"/>
                    </a:cubicBezTo>
                    <a:cubicBezTo>
                      <a:pt x="-2144" y="80205"/>
                      <a:pt x="23573" y="103732"/>
                      <a:pt x="50910" y="10401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63" name="Полілінія: фігура 62">
                <a:extLst>
                  <a:ext uri="{FF2B5EF4-FFF2-40B4-BE49-F238E27FC236}">
                    <a16:creationId xmlns:a16="http://schemas.microsoft.com/office/drawing/2014/main" id="{D1B8AB36-BCC3-04FF-299A-06FE3A6A5F6D}"/>
                  </a:ext>
                </a:extLst>
              </p:cNvPr>
              <p:cNvSpPr/>
              <p:nvPr/>
            </p:nvSpPr>
            <p:spPr>
              <a:xfrm>
                <a:off x="5022543" y="3846571"/>
                <a:ext cx="89778" cy="146384"/>
              </a:xfrm>
              <a:custGeom>
                <a:avLst/>
                <a:gdLst>
                  <a:gd name="connsiteX0" fmla="*/ 69045 w 89778"/>
                  <a:gd name="connsiteY0" fmla="*/ 67822 h 146384"/>
                  <a:gd name="connsiteX1" fmla="*/ 45137 w 89778"/>
                  <a:gd name="connsiteY1" fmla="*/ 57440 h 146384"/>
                  <a:gd name="connsiteX2" fmla="*/ 30088 w 89778"/>
                  <a:gd name="connsiteY2" fmla="*/ 46582 h 146384"/>
                  <a:gd name="connsiteX3" fmla="*/ 38755 w 89778"/>
                  <a:gd name="connsiteY3" fmla="*/ 28484 h 146384"/>
                  <a:gd name="connsiteX4" fmla="*/ 55234 w 89778"/>
                  <a:gd name="connsiteY4" fmla="*/ 25912 h 146384"/>
                  <a:gd name="connsiteX5" fmla="*/ 79141 w 89778"/>
                  <a:gd name="connsiteY5" fmla="*/ 30675 h 146384"/>
                  <a:gd name="connsiteX6" fmla="*/ 81618 w 89778"/>
                  <a:gd name="connsiteY6" fmla="*/ 5434 h 146384"/>
                  <a:gd name="connsiteX7" fmla="*/ 44566 w 89778"/>
                  <a:gd name="connsiteY7" fmla="*/ 195 h 146384"/>
                  <a:gd name="connsiteX8" fmla="*/ 179 w 89778"/>
                  <a:gd name="connsiteY8" fmla="*/ 48677 h 146384"/>
                  <a:gd name="connsiteX9" fmla="*/ 23611 w 89778"/>
                  <a:gd name="connsiteY9" fmla="*/ 80776 h 146384"/>
                  <a:gd name="connsiteX10" fmla="*/ 45518 w 89778"/>
                  <a:gd name="connsiteY10" fmla="*/ 90111 h 146384"/>
                  <a:gd name="connsiteX11" fmla="*/ 59329 w 89778"/>
                  <a:gd name="connsiteY11" fmla="*/ 99731 h 146384"/>
                  <a:gd name="connsiteX12" fmla="*/ 59329 w 89778"/>
                  <a:gd name="connsiteY12" fmla="*/ 111733 h 146384"/>
                  <a:gd name="connsiteX13" fmla="*/ 4656 w 89778"/>
                  <a:gd name="connsiteY13" fmla="*/ 113638 h 146384"/>
                  <a:gd name="connsiteX14" fmla="*/ 2275 w 89778"/>
                  <a:gd name="connsiteY14" fmla="*/ 140212 h 146384"/>
                  <a:gd name="connsiteX15" fmla="*/ 61425 w 89778"/>
                  <a:gd name="connsiteY15" fmla="*/ 143451 h 146384"/>
                  <a:gd name="connsiteX16" fmla="*/ 89047 w 89778"/>
                  <a:gd name="connsiteY16" fmla="*/ 112304 h 146384"/>
                  <a:gd name="connsiteX17" fmla="*/ 69140 w 89778"/>
                  <a:gd name="connsiteY17" fmla="*/ 67918 h 14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778" h="146384">
                    <a:moveTo>
                      <a:pt x="69045" y="67822"/>
                    </a:moveTo>
                    <a:cubicBezTo>
                      <a:pt x="61330" y="63822"/>
                      <a:pt x="53233" y="60583"/>
                      <a:pt x="45137" y="57440"/>
                    </a:cubicBezTo>
                    <a:cubicBezTo>
                      <a:pt x="39041" y="55059"/>
                      <a:pt x="33421" y="52106"/>
                      <a:pt x="30088" y="46582"/>
                    </a:cubicBezTo>
                    <a:cubicBezTo>
                      <a:pt x="28183" y="37914"/>
                      <a:pt x="31421" y="31532"/>
                      <a:pt x="38755" y="28484"/>
                    </a:cubicBezTo>
                    <a:cubicBezTo>
                      <a:pt x="43708" y="26293"/>
                      <a:pt x="49804" y="25436"/>
                      <a:pt x="55234" y="25912"/>
                    </a:cubicBezTo>
                    <a:cubicBezTo>
                      <a:pt x="63044" y="26579"/>
                      <a:pt x="70759" y="28865"/>
                      <a:pt x="79141" y="30675"/>
                    </a:cubicBezTo>
                    <a:cubicBezTo>
                      <a:pt x="79999" y="22293"/>
                      <a:pt x="80761" y="13911"/>
                      <a:pt x="81618" y="5434"/>
                    </a:cubicBezTo>
                    <a:cubicBezTo>
                      <a:pt x="68664" y="1909"/>
                      <a:pt x="56758" y="-758"/>
                      <a:pt x="44566" y="195"/>
                    </a:cubicBezTo>
                    <a:cubicBezTo>
                      <a:pt x="16086" y="2576"/>
                      <a:pt x="-2012" y="17054"/>
                      <a:pt x="179" y="48677"/>
                    </a:cubicBezTo>
                    <a:cubicBezTo>
                      <a:pt x="1227" y="64774"/>
                      <a:pt x="10180" y="74299"/>
                      <a:pt x="23611" y="80776"/>
                    </a:cubicBezTo>
                    <a:cubicBezTo>
                      <a:pt x="30754" y="84205"/>
                      <a:pt x="38470" y="86491"/>
                      <a:pt x="45518" y="90111"/>
                    </a:cubicBezTo>
                    <a:cubicBezTo>
                      <a:pt x="50757" y="92778"/>
                      <a:pt x="55234" y="96874"/>
                      <a:pt x="59329" y="99731"/>
                    </a:cubicBezTo>
                    <a:lnTo>
                      <a:pt x="59329" y="111733"/>
                    </a:lnTo>
                    <a:cubicBezTo>
                      <a:pt x="42184" y="127544"/>
                      <a:pt x="24182" y="120972"/>
                      <a:pt x="4656" y="113638"/>
                    </a:cubicBezTo>
                    <a:cubicBezTo>
                      <a:pt x="3799" y="122877"/>
                      <a:pt x="3037" y="131735"/>
                      <a:pt x="2275" y="140212"/>
                    </a:cubicBezTo>
                    <a:cubicBezTo>
                      <a:pt x="18086" y="147070"/>
                      <a:pt x="45899" y="148309"/>
                      <a:pt x="61425" y="143451"/>
                    </a:cubicBezTo>
                    <a:cubicBezTo>
                      <a:pt x="76951" y="138593"/>
                      <a:pt x="86856" y="128497"/>
                      <a:pt x="89047" y="112304"/>
                    </a:cubicBezTo>
                    <a:cubicBezTo>
                      <a:pt x="91714" y="93635"/>
                      <a:pt x="87523" y="77347"/>
                      <a:pt x="69140" y="6791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2" name="Полілінія: фігура 2097151">
                <a:extLst>
                  <a:ext uri="{FF2B5EF4-FFF2-40B4-BE49-F238E27FC236}">
                    <a16:creationId xmlns:a16="http://schemas.microsoft.com/office/drawing/2014/main" id="{E6F8C516-C916-2864-1BB4-1737C2154ED6}"/>
                  </a:ext>
                </a:extLst>
              </p:cNvPr>
              <p:cNvSpPr/>
              <p:nvPr/>
            </p:nvSpPr>
            <p:spPr>
              <a:xfrm>
                <a:off x="6054406" y="3846595"/>
                <a:ext cx="107636" cy="146665"/>
              </a:xfrm>
              <a:custGeom>
                <a:avLst/>
                <a:gdLst>
                  <a:gd name="connsiteX0" fmla="*/ 69787 w 107636"/>
                  <a:gd name="connsiteY0" fmla="*/ 120758 h 146665"/>
                  <a:gd name="connsiteX1" fmla="*/ 38926 w 107636"/>
                  <a:gd name="connsiteY1" fmla="*/ 104279 h 146665"/>
                  <a:gd name="connsiteX2" fmla="*/ 29782 w 107636"/>
                  <a:gd name="connsiteY2" fmla="*/ 71133 h 146665"/>
                  <a:gd name="connsiteX3" fmla="*/ 83884 w 107636"/>
                  <a:gd name="connsiteY3" fmla="*/ 26460 h 146665"/>
                  <a:gd name="connsiteX4" fmla="*/ 105220 w 107636"/>
                  <a:gd name="connsiteY4" fmla="*/ 31413 h 146665"/>
                  <a:gd name="connsiteX5" fmla="*/ 106268 w 107636"/>
                  <a:gd name="connsiteY5" fmla="*/ 6077 h 146665"/>
                  <a:gd name="connsiteX6" fmla="*/ 53499 w 107636"/>
                  <a:gd name="connsiteY6" fmla="*/ 2648 h 146665"/>
                  <a:gd name="connsiteX7" fmla="*/ 2826 w 107636"/>
                  <a:gd name="connsiteY7" fmla="*/ 51797 h 146665"/>
                  <a:gd name="connsiteX8" fmla="*/ 1302 w 107636"/>
                  <a:gd name="connsiteY8" fmla="*/ 92469 h 146665"/>
                  <a:gd name="connsiteX9" fmla="*/ 42831 w 107636"/>
                  <a:gd name="connsiteY9" fmla="*/ 141808 h 146665"/>
                  <a:gd name="connsiteX10" fmla="*/ 106077 w 107636"/>
                  <a:gd name="connsiteY10" fmla="*/ 142665 h 146665"/>
                  <a:gd name="connsiteX11" fmla="*/ 105601 w 107636"/>
                  <a:gd name="connsiteY11" fmla="*/ 118472 h 146665"/>
                  <a:gd name="connsiteX12" fmla="*/ 69787 w 107636"/>
                  <a:gd name="connsiteY12" fmla="*/ 120948 h 14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636" h="146665">
                    <a:moveTo>
                      <a:pt x="69787" y="120758"/>
                    </a:moveTo>
                    <a:cubicBezTo>
                      <a:pt x="57214" y="120472"/>
                      <a:pt x="46832" y="114566"/>
                      <a:pt x="38926" y="104279"/>
                    </a:cubicBezTo>
                    <a:cubicBezTo>
                      <a:pt x="31306" y="94374"/>
                      <a:pt x="29877" y="83134"/>
                      <a:pt x="29782" y="71133"/>
                    </a:cubicBezTo>
                    <a:cubicBezTo>
                      <a:pt x="29592" y="44462"/>
                      <a:pt x="52261" y="21031"/>
                      <a:pt x="83884" y="26460"/>
                    </a:cubicBezTo>
                    <a:cubicBezTo>
                      <a:pt x="90837" y="27699"/>
                      <a:pt x="97790" y="29604"/>
                      <a:pt x="105220" y="31413"/>
                    </a:cubicBezTo>
                    <a:cubicBezTo>
                      <a:pt x="104363" y="23031"/>
                      <a:pt x="109697" y="14840"/>
                      <a:pt x="106268" y="6077"/>
                    </a:cubicBezTo>
                    <a:cubicBezTo>
                      <a:pt x="88742" y="-876"/>
                      <a:pt x="71121" y="-1638"/>
                      <a:pt x="53499" y="2648"/>
                    </a:cubicBezTo>
                    <a:cubicBezTo>
                      <a:pt x="27115" y="9029"/>
                      <a:pt x="9399" y="24460"/>
                      <a:pt x="2826" y="51797"/>
                    </a:cubicBezTo>
                    <a:cubicBezTo>
                      <a:pt x="-412" y="65418"/>
                      <a:pt x="-793" y="79133"/>
                      <a:pt x="1302" y="92469"/>
                    </a:cubicBezTo>
                    <a:cubicBezTo>
                      <a:pt x="5207" y="116662"/>
                      <a:pt x="18638" y="133998"/>
                      <a:pt x="42831" y="141808"/>
                    </a:cubicBezTo>
                    <a:cubicBezTo>
                      <a:pt x="63977" y="148571"/>
                      <a:pt x="85122" y="147714"/>
                      <a:pt x="106077" y="142665"/>
                    </a:cubicBezTo>
                    <a:cubicBezTo>
                      <a:pt x="108363" y="131997"/>
                      <a:pt x="108078" y="126378"/>
                      <a:pt x="105601" y="118472"/>
                    </a:cubicBezTo>
                    <a:cubicBezTo>
                      <a:pt x="92933" y="119424"/>
                      <a:pt x="81312" y="121234"/>
                      <a:pt x="69787" y="12094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3" name="Полілінія: фігура 2097152">
                <a:extLst>
                  <a:ext uri="{FF2B5EF4-FFF2-40B4-BE49-F238E27FC236}">
                    <a16:creationId xmlns:a16="http://schemas.microsoft.com/office/drawing/2014/main" id="{48C2F992-969F-F6CD-C990-E2865D4C3F04}"/>
                  </a:ext>
                </a:extLst>
              </p:cNvPr>
              <p:cNvSpPr/>
              <p:nvPr/>
            </p:nvSpPr>
            <p:spPr>
              <a:xfrm>
                <a:off x="6173123" y="3883003"/>
                <a:ext cx="107433" cy="109670"/>
              </a:xfrm>
              <a:custGeom>
                <a:avLst/>
                <a:gdLst>
                  <a:gd name="connsiteX0" fmla="*/ 57084 w 107433"/>
                  <a:gd name="connsiteY0" fmla="*/ 148 h 109670"/>
                  <a:gd name="connsiteX1" fmla="*/ 2505 w 107433"/>
                  <a:gd name="connsiteY1" fmla="*/ 38058 h 109670"/>
                  <a:gd name="connsiteX2" fmla="*/ 29 w 107433"/>
                  <a:gd name="connsiteY2" fmla="*/ 55965 h 109670"/>
                  <a:gd name="connsiteX3" fmla="*/ 38510 w 107433"/>
                  <a:gd name="connsiteY3" fmla="*/ 108352 h 109670"/>
                  <a:gd name="connsiteX4" fmla="*/ 63370 w 107433"/>
                  <a:gd name="connsiteY4" fmla="*/ 109305 h 109670"/>
                  <a:gd name="connsiteX5" fmla="*/ 93850 w 107433"/>
                  <a:gd name="connsiteY5" fmla="*/ 93779 h 109670"/>
                  <a:gd name="connsiteX6" fmla="*/ 105947 w 107433"/>
                  <a:gd name="connsiteY6" fmla="*/ 42821 h 109670"/>
                  <a:gd name="connsiteX7" fmla="*/ 57084 w 107433"/>
                  <a:gd name="connsiteY7" fmla="*/ 244 h 109670"/>
                  <a:gd name="connsiteX8" fmla="*/ 75276 w 107433"/>
                  <a:gd name="connsiteY8" fmla="*/ 72348 h 109670"/>
                  <a:gd name="connsiteX9" fmla="*/ 54036 w 107433"/>
                  <a:gd name="connsiteY9" fmla="*/ 86350 h 109670"/>
                  <a:gd name="connsiteX10" fmla="*/ 32319 w 107433"/>
                  <a:gd name="connsiteY10" fmla="*/ 73110 h 109670"/>
                  <a:gd name="connsiteX11" fmla="*/ 29937 w 107433"/>
                  <a:gd name="connsiteY11" fmla="*/ 42344 h 109670"/>
                  <a:gd name="connsiteX12" fmla="*/ 57655 w 107433"/>
                  <a:gd name="connsiteY12" fmla="*/ 24723 h 109670"/>
                  <a:gd name="connsiteX13" fmla="*/ 78610 w 107433"/>
                  <a:gd name="connsiteY13" fmla="*/ 47964 h 109670"/>
                  <a:gd name="connsiteX14" fmla="*/ 78610 w 107433"/>
                  <a:gd name="connsiteY14" fmla="*/ 53679 h 109670"/>
                  <a:gd name="connsiteX15" fmla="*/ 79658 w 107433"/>
                  <a:gd name="connsiteY15" fmla="*/ 53870 h 109670"/>
                  <a:gd name="connsiteX16" fmla="*/ 75181 w 107433"/>
                  <a:gd name="connsiteY16" fmla="*/ 72348 h 10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433" h="109670">
                    <a:moveTo>
                      <a:pt x="57084" y="148"/>
                    </a:moveTo>
                    <a:cubicBezTo>
                      <a:pt x="31176" y="-1661"/>
                      <a:pt x="7839" y="13198"/>
                      <a:pt x="2505" y="38058"/>
                    </a:cubicBezTo>
                    <a:cubicBezTo>
                      <a:pt x="1267" y="43963"/>
                      <a:pt x="791" y="49964"/>
                      <a:pt x="29" y="55965"/>
                    </a:cubicBezTo>
                    <a:cubicBezTo>
                      <a:pt x="-828" y="84730"/>
                      <a:pt x="17460" y="103685"/>
                      <a:pt x="38510" y="108352"/>
                    </a:cubicBezTo>
                    <a:cubicBezTo>
                      <a:pt x="46511" y="110067"/>
                      <a:pt x="55083" y="109781"/>
                      <a:pt x="63370" y="109305"/>
                    </a:cubicBezTo>
                    <a:cubicBezTo>
                      <a:pt x="75562" y="108638"/>
                      <a:pt x="85944" y="103018"/>
                      <a:pt x="93850" y="93779"/>
                    </a:cubicBezTo>
                    <a:cubicBezTo>
                      <a:pt x="106423" y="78920"/>
                      <a:pt x="109757" y="61775"/>
                      <a:pt x="105947" y="42821"/>
                    </a:cubicBezTo>
                    <a:cubicBezTo>
                      <a:pt x="100422" y="14912"/>
                      <a:pt x="80896" y="1958"/>
                      <a:pt x="57084" y="244"/>
                    </a:cubicBezTo>
                    <a:close/>
                    <a:moveTo>
                      <a:pt x="75276" y="72348"/>
                    </a:moveTo>
                    <a:cubicBezTo>
                      <a:pt x="71752" y="81968"/>
                      <a:pt x="63846" y="86064"/>
                      <a:pt x="54036" y="86350"/>
                    </a:cubicBezTo>
                    <a:cubicBezTo>
                      <a:pt x="44225" y="86540"/>
                      <a:pt x="36510" y="82540"/>
                      <a:pt x="32319" y="73110"/>
                    </a:cubicBezTo>
                    <a:cubicBezTo>
                      <a:pt x="27937" y="63204"/>
                      <a:pt x="26318" y="53108"/>
                      <a:pt x="29937" y="42344"/>
                    </a:cubicBezTo>
                    <a:cubicBezTo>
                      <a:pt x="34414" y="29200"/>
                      <a:pt x="43749" y="23009"/>
                      <a:pt x="57655" y="24723"/>
                    </a:cubicBezTo>
                    <a:cubicBezTo>
                      <a:pt x="68990" y="26152"/>
                      <a:pt x="77658" y="35677"/>
                      <a:pt x="78610" y="47964"/>
                    </a:cubicBezTo>
                    <a:cubicBezTo>
                      <a:pt x="78801" y="49869"/>
                      <a:pt x="78610" y="51774"/>
                      <a:pt x="78610" y="53679"/>
                    </a:cubicBezTo>
                    <a:lnTo>
                      <a:pt x="79658" y="53870"/>
                    </a:lnTo>
                    <a:cubicBezTo>
                      <a:pt x="78229" y="60061"/>
                      <a:pt x="77372" y="66442"/>
                      <a:pt x="75181" y="7234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4" name="Полілінія: фігура 2097153">
                <a:extLst>
                  <a:ext uri="{FF2B5EF4-FFF2-40B4-BE49-F238E27FC236}">
                    <a16:creationId xmlns:a16="http://schemas.microsoft.com/office/drawing/2014/main" id="{A1C9A607-9FBD-00C0-0006-8EEA11933D4F}"/>
                  </a:ext>
                </a:extLst>
              </p:cNvPr>
              <p:cNvSpPr/>
              <p:nvPr/>
            </p:nvSpPr>
            <p:spPr>
              <a:xfrm>
                <a:off x="6590822" y="3882893"/>
                <a:ext cx="96402" cy="110177"/>
              </a:xfrm>
              <a:custGeom>
                <a:avLst/>
                <a:gdLst>
                  <a:gd name="connsiteX0" fmla="*/ 58866 w 96402"/>
                  <a:gd name="connsiteY0" fmla="*/ 925 h 110177"/>
                  <a:gd name="connsiteX1" fmla="*/ 4287 w 96402"/>
                  <a:gd name="connsiteY1" fmla="*/ 30548 h 110177"/>
                  <a:gd name="connsiteX2" fmla="*/ 1906 w 96402"/>
                  <a:gd name="connsiteY2" fmla="*/ 73030 h 110177"/>
                  <a:gd name="connsiteX3" fmla="*/ 33053 w 96402"/>
                  <a:gd name="connsiteY3" fmla="*/ 107320 h 110177"/>
                  <a:gd name="connsiteX4" fmla="*/ 74677 w 96402"/>
                  <a:gd name="connsiteY4" fmla="*/ 107605 h 110177"/>
                  <a:gd name="connsiteX5" fmla="*/ 88488 w 96402"/>
                  <a:gd name="connsiteY5" fmla="*/ 102367 h 110177"/>
                  <a:gd name="connsiteX6" fmla="*/ 88488 w 96402"/>
                  <a:gd name="connsiteY6" fmla="*/ 77602 h 110177"/>
                  <a:gd name="connsiteX7" fmla="*/ 80297 w 96402"/>
                  <a:gd name="connsiteY7" fmla="*/ 81507 h 110177"/>
                  <a:gd name="connsiteX8" fmla="*/ 49245 w 96402"/>
                  <a:gd name="connsiteY8" fmla="*/ 86841 h 110177"/>
                  <a:gd name="connsiteX9" fmla="*/ 26957 w 96402"/>
                  <a:gd name="connsiteY9" fmla="*/ 65981 h 110177"/>
                  <a:gd name="connsiteX10" fmla="*/ 95632 w 96402"/>
                  <a:gd name="connsiteY10" fmla="*/ 64933 h 110177"/>
                  <a:gd name="connsiteX11" fmla="*/ 92584 w 96402"/>
                  <a:gd name="connsiteY11" fmla="*/ 33025 h 110177"/>
                  <a:gd name="connsiteX12" fmla="*/ 58675 w 96402"/>
                  <a:gd name="connsiteY12" fmla="*/ 925 h 110177"/>
                  <a:gd name="connsiteX13" fmla="*/ 26481 w 96402"/>
                  <a:gd name="connsiteY13" fmla="*/ 43026 h 110177"/>
                  <a:gd name="connsiteX14" fmla="*/ 51341 w 96402"/>
                  <a:gd name="connsiteY14" fmla="*/ 22928 h 110177"/>
                  <a:gd name="connsiteX15" fmla="*/ 69343 w 96402"/>
                  <a:gd name="connsiteY15" fmla="*/ 43026 h 110177"/>
                  <a:gd name="connsiteX16" fmla="*/ 26481 w 96402"/>
                  <a:gd name="connsiteY16" fmla="*/ 43026 h 11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402" h="110177">
                    <a:moveTo>
                      <a:pt x="58866" y="925"/>
                    </a:moveTo>
                    <a:cubicBezTo>
                      <a:pt x="35720" y="-2980"/>
                      <a:pt x="13146" y="5212"/>
                      <a:pt x="4287" y="30548"/>
                    </a:cubicBezTo>
                    <a:cubicBezTo>
                      <a:pt x="-666" y="44645"/>
                      <a:pt x="-1142" y="58933"/>
                      <a:pt x="1906" y="73030"/>
                    </a:cubicBezTo>
                    <a:cubicBezTo>
                      <a:pt x="5526" y="89984"/>
                      <a:pt x="15622" y="102367"/>
                      <a:pt x="33053" y="107320"/>
                    </a:cubicBezTo>
                    <a:cubicBezTo>
                      <a:pt x="46864" y="111225"/>
                      <a:pt x="60771" y="110939"/>
                      <a:pt x="74677" y="107605"/>
                    </a:cubicBezTo>
                    <a:cubicBezTo>
                      <a:pt x="79344" y="106462"/>
                      <a:pt x="83726" y="104272"/>
                      <a:pt x="88488" y="102367"/>
                    </a:cubicBezTo>
                    <a:lnTo>
                      <a:pt x="88488" y="77602"/>
                    </a:lnTo>
                    <a:cubicBezTo>
                      <a:pt x="84964" y="79316"/>
                      <a:pt x="82773" y="80554"/>
                      <a:pt x="80297" y="81507"/>
                    </a:cubicBezTo>
                    <a:cubicBezTo>
                      <a:pt x="70391" y="85507"/>
                      <a:pt x="60199" y="88079"/>
                      <a:pt x="49245" y="86841"/>
                    </a:cubicBezTo>
                    <a:cubicBezTo>
                      <a:pt x="37244" y="85507"/>
                      <a:pt x="30195" y="79030"/>
                      <a:pt x="26957" y="65981"/>
                    </a:cubicBezTo>
                    <a:cubicBezTo>
                      <a:pt x="49626" y="64743"/>
                      <a:pt x="72391" y="66553"/>
                      <a:pt x="95632" y="64933"/>
                    </a:cubicBezTo>
                    <a:cubicBezTo>
                      <a:pt x="97728" y="52741"/>
                      <a:pt x="95156" y="42931"/>
                      <a:pt x="92584" y="33025"/>
                    </a:cubicBezTo>
                    <a:cubicBezTo>
                      <a:pt x="88012" y="15118"/>
                      <a:pt x="77058" y="4069"/>
                      <a:pt x="58675" y="925"/>
                    </a:cubicBezTo>
                    <a:close/>
                    <a:moveTo>
                      <a:pt x="26481" y="43026"/>
                    </a:moveTo>
                    <a:cubicBezTo>
                      <a:pt x="30576" y="28548"/>
                      <a:pt x="39054" y="21785"/>
                      <a:pt x="51341" y="22928"/>
                    </a:cubicBezTo>
                    <a:cubicBezTo>
                      <a:pt x="61818" y="23881"/>
                      <a:pt x="68010" y="30643"/>
                      <a:pt x="69343" y="43026"/>
                    </a:cubicBezTo>
                    <a:lnTo>
                      <a:pt x="26481" y="43026"/>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5" name="Полілінія: фігура 2097154">
                <a:extLst>
                  <a:ext uri="{FF2B5EF4-FFF2-40B4-BE49-F238E27FC236}">
                    <a16:creationId xmlns:a16="http://schemas.microsoft.com/office/drawing/2014/main" id="{C699DEFA-87A2-5FDD-776D-9441CEE23A84}"/>
                  </a:ext>
                </a:extLst>
              </p:cNvPr>
              <p:cNvSpPr/>
              <p:nvPr/>
            </p:nvSpPr>
            <p:spPr>
              <a:xfrm>
                <a:off x="7075255" y="3882836"/>
                <a:ext cx="96293" cy="110464"/>
              </a:xfrm>
              <a:custGeom>
                <a:avLst/>
                <a:gdLst>
                  <a:gd name="connsiteX0" fmla="*/ 58303 w 96293"/>
                  <a:gd name="connsiteY0" fmla="*/ 887 h 110464"/>
                  <a:gd name="connsiteX1" fmla="*/ 4010 w 96293"/>
                  <a:gd name="connsiteY1" fmla="*/ 31081 h 110464"/>
                  <a:gd name="connsiteX2" fmla="*/ 2677 w 96293"/>
                  <a:gd name="connsiteY2" fmla="*/ 75754 h 110464"/>
                  <a:gd name="connsiteX3" fmla="*/ 36871 w 96293"/>
                  <a:gd name="connsiteY3" fmla="*/ 108520 h 110464"/>
                  <a:gd name="connsiteX4" fmla="*/ 78496 w 96293"/>
                  <a:gd name="connsiteY4" fmla="*/ 106805 h 110464"/>
                  <a:gd name="connsiteX5" fmla="*/ 88402 w 96293"/>
                  <a:gd name="connsiteY5" fmla="*/ 101281 h 110464"/>
                  <a:gd name="connsiteX6" fmla="*/ 86402 w 96293"/>
                  <a:gd name="connsiteY6" fmla="*/ 79373 h 110464"/>
                  <a:gd name="connsiteX7" fmla="*/ 67161 w 96293"/>
                  <a:gd name="connsiteY7" fmla="*/ 85945 h 110464"/>
                  <a:gd name="connsiteX8" fmla="*/ 26489 w 96293"/>
                  <a:gd name="connsiteY8" fmla="*/ 65752 h 110464"/>
                  <a:gd name="connsiteX9" fmla="*/ 95165 w 96293"/>
                  <a:gd name="connsiteY9" fmla="*/ 65181 h 110464"/>
                  <a:gd name="connsiteX10" fmla="*/ 92498 w 96293"/>
                  <a:gd name="connsiteY10" fmla="*/ 32891 h 110464"/>
                  <a:gd name="connsiteX11" fmla="*/ 58208 w 96293"/>
                  <a:gd name="connsiteY11" fmla="*/ 982 h 110464"/>
                  <a:gd name="connsiteX12" fmla="*/ 27537 w 96293"/>
                  <a:gd name="connsiteY12" fmla="*/ 43178 h 110464"/>
                  <a:gd name="connsiteX13" fmla="*/ 48397 w 96293"/>
                  <a:gd name="connsiteY13" fmla="*/ 22890 h 110464"/>
                  <a:gd name="connsiteX14" fmla="*/ 69352 w 96293"/>
                  <a:gd name="connsiteY14" fmla="*/ 43178 h 110464"/>
                  <a:gd name="connsiteX15" fmla="*/ 27537 w 96293"/>
                  <a:gd name="connsiteY15" fmla="*/ 43178 h 11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6293" h="110464">
                    <a:moveTo>
                      <a:pt x="58303" y="887"/>
                    </a:moveTo>
                    <a:cubicBezTo>
                      <a:pt x="35443" y="-2732"/>
                      <a:pt x="13345" y="4221"/>
                      <a:pt x="4010" y="31081"/>
                    </a:cubicBezTo>
                    <a:cubicBezTo>
                      <a:pt x="-1038" y="45750"/>
                      <a:pt x="-1133" y="60799"/>
                      <a:pt x="2677" y="75754"/>
                    </a:cubicBezTo>
                    <a:cubicBezTo>
                      <a:pt x="7344" y="93756"/>
                      <a:pt x="19345" y="104710"/>
                      <a:pt x="36871" y="108520"/>
                    </a:cubicBezTo>
                    <a:cubicBezTo>
                      <a:pt x="50587" y="111472"/>
                      <a:pt x="64875" y="111187"/>
                      <a:pt x="78496" y="106805"/>
                    </a:cubicBezTo>
                    <a:cubicBezTo>
                      <a:pt x="82306" y="105567"/>
                      <a:pt x="85544" y="102900"/>
                      <a:pt x="88402" y="101281"/>
                    </a:cubicBezTo>
                    <a:cubicBezTo>
                      <a:pt x="89288" y="91184"/>
                      <a:pt x="88621" y="83878"/>
                      <a:pt x="86402" y="79373"/>
                    </a:cubicBezTo>
                    <a:cubicBezTo>
                      <a:pt x="80020" y="81659"/>
                      <a:pt x="73733" y="84612"/>
                      <a:pt x="67161" y="85945"/>
                    </a:cubicBezTo>
                    <a:cubicBezTo>
                      <a:pt x="48968" y="89851"/>
                      <a:pt x="30775" y="86136"/>
                      <a:pt x="26489" y="65752"/>
                    </a:cubicBezTo>
                    <a:cubicBezTo>
                      <a:pt x="49825" y="65276"/>
                      <a:pt x="72495" y="66133"/>
                      <a:pt x="95165" y="65181"/>
                    </a:cubicBezTo>
                    <a:cubicBezTo>
                      <a:pt x="97927" y="53275"/>
                      <a:pt x="95069" y="43083"/>
                      <a:pt x="92498" y="32891"/>
                    </a:cubicBezTo>
                    <a:cubicBezTo>
                      <a:pt x="87925" y="14889"/>
                      <a:pt x="76591" y="3840"/>
                      <a:pt x="58208" y="982"/>
                    </a:cubicBezTo>
                    <a:close/>
                    <a:moveTo>
                      <a:pt x="27537" y="43178"/>
                    </a:moveTo>
                    <a:cubicBezTo>
                      <a:pt x="29156" y="30034"/>
                      <a:pt x="36300" y="23176"/>
                      <a:pt x="48397" y="22890"/>
                    </a:cubicBezTo>
                    <a:cubicBezTo>
                      <a:pt x="60303" y="22604"/>
                      <a:pt x="67161" y="28986"/>
                      <a:pt x="69352" y="43178"/>
                    </a:cubicBezTo>
                    <a:lnTo>
                      <a:pt x="27537" y="43178"/>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6" name="Полілінія: фігура 2097155">
                <a:extLst>
                  <a:ext uri="{FF2B5EF4-FFF2-40B4-BE49-F238E27FC236}">
                    <a16:creationId xmlns:a16="http://schemas.microsoft.com/office/drawing/2014/main" id="{46D04B3C-2DD4-D516-225F-BFB95DA6D605}"/>
                  </a:ext>
                </a:extLst>
              </p:cNvPr>
              <p:cNvSpPr/>
              <p:nvPr/>
            </p:nvSpPr>
            <p:spPr>
              <a:xfrm>
                <a:off x="5413311" y="3882767"/>
                <a:ext cx="92847" cy="110057"/>
              </a:xfrm>
              <a:custGeom>
                <a:avLst/>
                <a:gdLst>
                  <a:gd name="connsiteX0" fmla="*/ 91472 w 92847"/>
                  <a:gd name="connsiteY0" fmla="*/ 52105 h 110057"/>
                  <a:gd name="connsiteX1" fmla="*/ 90900 w 92847"/>
                  <a:gd name="connsiteY1" fmla="*/ 33912 h 110057"/>
                  <a:gd name="connsiteX2" fmla="*/ 68231 w 92847"/>
                  <a:gd name="connsiteY2" fmla="*/ 3051 h 110057"/>
                  <a:gd name="connsiteX3" fmla="*/ 12414 w 92847"/>
                  <a:gd name="connsiteY3" fmla="*/ 8100 h 110057"/>
                  <a:gd name="connsiteX4" fmla="*/ 14700 w 92847"/>
                  <a:gd name="connsiteY4" fmla="*/ 32198 h 110057"/>
                  <a:gd name="connsiteX5" fmla="*/ 25844 w 92847"/>
                  <a:gd name="connsiteY5" fmla="*/ 27054 h 110057"/>
                  <a:gd name="connsiteX6" fmla="*/ 55753 w 92847"/>
                  <a:gd name="connsiteY6" fmla="*/ 24864 h 110057"/>
                  <a:gd name="connsiteX7" fmla="*/ 65754 w 92847"/>
                  <a:gd name="connsiteY7" fmla="*/ 41342 h 110057"/>
                  <a:gd name="connsiteX8" fmla="*/ 55658 w 92847"/>
                  <a:gd name="connsiteY8" fmla="*/ 41342 h 110057"/>
                  <a:gd name="connsiteX9" fmla="*/ 29654 w 92847"/>
                  <a:gd name="connsiteY9" fmla="*/ 43723 h 110057"/>
                  <a:gd name="connsiteX10" fmla="*/ 317 w 92847"/>
                  <a:gd name="connsiteY10" fmla="*/ 73917 h 110057"/>
                  <a:gd name="connsiteX11" fmla="*/ 14319 w 92847"/>
                  <a:gd name="connsiteY11" fmla="*/ 104112 h 110057"/>
                  <a:gd name="connsiteX12" fmla="*/ 62801 w 92847"/>
                  <a:gd name="connsiteY12" fmla="*/ 99635 h 110057"/>
                  <a:gd name="connsiteX13" fmla="*/ 68040 w 92847"/>
                  <a:gd name="connsiteY13" fmla="*/ 94110 h 110057"/>
                  <a:gd name="connsiteX14" fmla="*/ 69183 w 92847"/>
                  <a:gd name="connsiteY14" fmla="*/ 106874 h 110057"/>
                  <a:gd name="connsiteX15" fmla="*/ 92805 w 92847"/>
                  <a:gd name="connsiteY15" fmla="*/ 106874 h 110057"/>
                  <a:gd name="connsiteX16" fmla="*/ 92805 w 92847"/>
                  <a:gd name="connsiteY16" fmla="*/ 91729 h 110057"/>
                  <a:gd name="connsiteX17" fmla="*/ 91472 w 92847"/>
                  <a:gd name="connsiteY17" fmla="*/ 51915 h 110057"/>
                  <a:gd name="connsiteX18" fmla="*/ 54991 w 92847"/>
                  <a:gd name="connsiteY18" fmla="*/ 84585 h 110057"/>
                  <a:gd name="connsiteX19" fmla="*/ 27178 w 92847"/>
                  <a:gd name="connsiteY19" fmla="*/ 80871 h 110057"/>
                  <a:gd name="connsiteX20" fmla="*/ 27178 w 92847"/>
                  <a:gd name="connsiteY20" fmla="*/ 72489 h 110057"/>
                  <a:gd name="connsiteX21" fmla="*/ 65183 w 92847"/>
                  <a:gd name="connsiteY21" fmla="*/ 60487 h 110057"/>
                  <a:gd name="connsiteX22" fmla="*/ 54991 w 92847"/>
                  <a:gd name="connsiteY22" fmla="*/ 84490 h 11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847" h="110057">
                    <a:moveTo>
                      <a:pt x="91472" y="52105"/>
                    </a:moveTo>
                    <a:cubicBezTo>
                      <a:pt x="91281" y="46009"/>
                      <a:pt x="91472" y="39913"/>
                      <a:pt x="90900" y="33912"/>
                    </a:cubicBezTo>
                    <a:cubicBezTo>
                      <a:pt x="89471" y="19244"/>
                      <a:pt x="83090" y="7433"/>
                      <a:pt x="68231" y="3051"/>
                    </a:cubicBezTo>
                    <a:cubicBezTo>
                      <a:pt x="48990" y="-2664"/>
                      <a:pt x="30226" y="3"/>
                      <a:pt x="12414" y="8100"/>
                    </a:cubicBezTo>
                    <a:cubicBezTo>
                      <a:pt x="10985" y="23244"/>
                      <a:pt x="11081" y="24197"/>
                      <a:pt x="14700" y="32198"/>
                    </a:cubicBezTo>
                    <a:cubicBezTo>
                      <a:pt x="18415" y="30483"/>
                      <a:pt x="22130" y="28674"/>
                      <a:pt x="25844" y="27054"/>
                    </a:cubicBezTo>
                    <a:cubicBezTo>
                      <a:pt x="35560" y="22863"/>
                      <a:pt x="45466" y="21435"/>
                      <a:pt x="55753" y="24864"/>
                    </a:cubicBezTo>
                    <a:cubicBezTo>
                      <a:pt x="62992" y="27340"/>
                      <a:pt x="65278" y="30960"/>
                      <a:pt x="65754" y="41342"/>
                    </a:cubicBezTo>
                    <a:cubicBezTo>
                      <a:pt x="62420" y="41342"/>
                      <a:pt x="58991" y="41151"/>
                      <a:pt x="55658" y="41342"/>
                    </a:cubicBezTo>
                    <a:cubicBezTo>
                      <a:pt x="46990" y="42009"/>
                      <a:pt x="38227" y="42294"/>
                      <a:pt x="29654" y="43723"/>
                    </a:cubicBezTo>
                    <a:cubicBezTo>
                      <a:pt x="12509" y="46676"/>
                      <a:pt x="2984" y="56868"/>
                      <a:pt x="317" y="73917"/>
                    </a:cubicBezTo>
                    <a:cubicBezTo>
                      <a:pt x="-1492" y="85252"/>
                      <a:pt x="4604" y="97920"/>
                      <a:pt x="14319" y="104112"/>
                    </a:cubicBezTo>
                    <a:cubicBezTo>
                      <a:pt x="26606" y="112017"/>
                      <a:pt x="48323" y="113446"/>
                      <a:pt x="62801" y="99635"/>
                    </a:cubicBezTo>
                    <a:cubicBezTo>
                      <a:pt x="64516" y="98016"/>
                      <a:pt x="65945" y="96301"/>
                      <a:pt x="68040" y="94110"/>
                    </a:cubicBezTo>
                    <a:cubicBezTo>
                      <a:pt x="68516" y="98873"/>
                      <a:pt x="68802" y="102588"/>
                      <a:pt x="69183" y="106874"/>
                    </a:cubicBezTo>
                    <a:lnTo>
                      <a:pt x="92805" y="106874"/>
                    </a:lnTo>
                    <a:cubicBezTo>
                      <a:pt x="92805" y="101445"/>
                      <a:pt x="92900" y="96587"/>
                      <a:pt x="92805" y="91729"/>
                    </a:cubicBezTo>
                    <a:cubicBezTo>
                      <a:pt x="92424" y="78489"/>
                      <a:pt x="91853" y="65154"/>
                      <a:pt x="91472" y="51915"/>
                    </a:cubicBezTo>
                    <a:close/>
                    <a:moveTo>
                      <a:pt x="54991" y="84585"/>
                    </a:moveTo>
                    <a:cubicBezTo>
                      <a:pt x="46514" y="89443"/>
                      <a:pt x="36322" y="88205"/>
                      <a:pt x="27178" y="80871"/>
                    </a:cubicBezTo>
                    <a:lnTo>
                      <a:pt x="27178" y="72489"/>
                    </a:lnTo>
                    <a:cubicBezTo>
                      <a:pt x="36608" y="57630"/>
                      <a:pt x="51943" y="62678"/>
                      <a:pt x="65183" y="60487"/>
                    </a:cubicBezTo>
                    <a:cubicBezTo>
                      <a:pt x="67183" y="71441"/>
                      <a:pt x="63754" y="79537"/>
                      <a:pt x="54991" y="84490"/>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59" name="Полілінія: фігура 2097158">
                <a:extLst>
                  <a:ext uri="{FF2B5EF4-FFF2-40B4-BE49-F238E27FC236}">
                    <a16:creationId xmlns:a16="http://schemas.microsoft.com/office/drawing/2014/main" id="{7551D5C1-FA23-5824-A473-FD22C13CDE79}"/>
                  </a:ext>
                </a:extLst>
              </p:cNvPr>
              <p:cNvSpPr/>
              <p:nvPr/>
            </p:nvSpPr>
            <p:spPr>
              <a:xfrm>
                <a:off x="5760779" y="3882966"/>
                <a:ext cx="95317" cy="107056"/>
              </a:xfrm>
              <a:custGeom>
                <a:avLst/>
                <a:gdLst>
                  <a:gd name="connsiteX0" fmla="*/ 92238 w 95317"/>
                  <a:gd name="connsiteY0" fmla="*/ 22379 h 107056"/>
                  <a:gd name="connsiteX1" fmla="*/ 70330 w 95317"/>
                  <a:gd name="connsiteY1" fmla="*/ 1424 h 107056"/>
                  <a:gd name="connsiteX2" fmla="*/ 31278 w 95317"/>
                  <a:gd name="connsiteY2" fmla="*/ 10759 h 107056"/>
                  <a:gd name="connsiteX3" fmla="*/ 27277 w 95317"/>
                  <a:gd name="connsiteY3" fmla="*/ 13521 h 107056"/>
                  <a:gd name="connsiteX4" fmla="*/ 26229 w 95317"/>
                  <a:gd name="connsiteY4" fmla="*/ 2758 h 107056"/>
                  <a:gd name="connsiteX5" fmla="*/ 1941 w 95317"/>
                  <a:gd name="connsiteY5" fmla="*/ 2758 h 107056"/>
                  <a:gd name="connsiteX6" fmla="*/ 2607 w 95317"/>
                  <a:gd name="connsiteY6" fmla="*/ 107056 h 107056"/>
                  <a:gd name="connsiteX7" fmla="*/ 27277 w 95317"/>
                  <a:gd name="connsiteY7" fmla="*/ 107056 h 107056"/>
                  <a:gd name="connsiteX8" fmla="*/ 28611 w 95317"/>
                  <a:gd name="connsiteY8" fmla="*/ 94864 h 107056"/>
                  <a:gd name="connsiteX9" fmla="*/ 28706 w 95317"/>
                  <a:gd name="connsiteY9" fmla="*/ 50383 h 107056"/>
                  <a:gd name="connsiteX10" fmla="*/ 34516 w 95317"/>
                  <a:gd name="connsiteY10" fmla="*/ 32285 h 107056"/>
                  <a:gd name="connsiteX11" fmla="*/ 59281 w 95317"/>
                  <a:gd name="connsiteY11" fmla="*/ 25999 h 107056"/>
                  <a:gd name="connsiteX12" fmla="*/ 66425 w 95317"/>
                  <a:gd name="connsiteY12" fmla="*/ 32285 h 107056"/>
                  <a:gd name="connsiteX13" fmla="*/ 68235 w 95317"/>
                  <a:gd name="connsiteY13" fmla="*/ 59336 h 107056"/>
                  <a:gd name="connsiteX14" fmla="*/ 68330 w 95317"/>
                  <a:gd name="connsiteY14" fmla="*/ 98103 h 107056"/>
                  <a:gd name="connsiteX15" fmla="*/ 68997 w 95317"/>
                  <a:gd name="connsiteY15" fmla="*/ 107056 h 107056"/>
                  <a:gd name="connsiteX16" fmla="*/ 94524 w 95317"/>
                  <a:gd name="connsiteY16" fmla="*/ 107056 h 107056"/>
                  <a:gd name="connsiteX17" fmla="*/ 95191 w 95317"/>
                  <a:gd name="connsiteY17" fmla="*/ 101532 h 107056"/>
                  <a:gd name="connsiteX18" fmla="*/ 95191 w 95317"/>
                  <a:gd name="connsiteY18" fmla="*/ 38858 h 107056"/>
                  <a:gd name="connsiteX19" fmla="*/ 92238 w 95317"/>
                  <a:gd name="connsiteY19" fmla="*/ 22189 h 10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317" h="107056">
                    <a:moveTo>
                      <a:pt x="92238" y="22379"/>
                    </a:moveTo>
                    <a:cubicBezTo>
                      <a:pt x="88713" y="11711"/>
                      <a:pt x="81951" y="4091"/>
                      <a:pt x="70330" y="1424"/>
                    </a:cubicBezTo>
                    <a:cubicBezTo>
                      <a:pt x="55662" y="-1909"/>
                      <a:pt x="42517" y="376"/>
                      <a:pt x="31278" y="10759"/>
                    </a:cubicBezTo>
                    <a:cubicBezTo>
                      <a:pt x="30230" y="11711"/>
                      <a:pt x="28992" y="12378"/>
                      <a:pt x="27277" y="13521"/>
                    </a:cubicBezTo>
                    <a:cubicBezTo>
                      <a:pt x="26896" y="9520"/>
                      <a:pt x="26515" y="6282"/>
                      <a:pt x="26229" y="2758"/>
                    </a:cubicBezTo>
                    <a:lnTo>
                      <a:pt x="1941" y="2758"/>
                    </a:lnTo>
                    <a:cubicBezTo>
                      <a:pt x="-1012" y="15235"/>
                      <a:pt x="-441" y="98675"/>
                      <a:pt x="2607" y="107056"/>
                    </a:cubicBezTo>
                    <a:lnTo>
                      <a:pt x="27277" y="107056"/>
                    </a:lnTo>
                    <a:cubicBezTo>
                      <a:pt x="27753" y="102866"/>
                      <a:pt x="28611" y="98865"/>
                      <a:pt x="28611" y="94864"/>
                    </a:cubicBezTo>
                    <a:cubicBezTo>
                      <a:pt x="28801" y="80101"/>
                      <a:pt x="28896" y="65242"/>
                      <a:pt x="28706" y="50383"/>
                    </a:cubicBezTo>
                    <a:cubicBezTo>
                      <a:pt x="28706" y="43620"/>
                      <a:pt x="30706" y="37619"/>
                      <a:pt x="34516" y="32285"/>
                    </a:cubicBezTo>
                    <a:cubicBezTo>
                      <a:pt x="39755" y="24856"/>
                      <a:pt x="51280" y="21998"/>
                      <a:pt x="59281" y="25999"/>
                    </a:cubicBezTo>
                    <a:cubicBezTo>
                      <a:pt x="61281" y="27808"/>
                      <a:pt x="63568" y="29809"/>
                      <a:pt x="66425" y="32285"/>
                    </a:cubicBezTo>
                    <a:cubicBezTo>
                      <a:pt x="67092" y="41334"/>
                      <a:pt x="68044" y="50287"/>
                      <a:pt x="68235" y="59336"/>
                    </a:cubicBezTo>
                    <a:cubicBezTo>
                      <a:pt x="68520" y="72290"/>
                      <a:pt x="68235" y="85149"/>
                      <a:pt x="68330" y="98103"/>
                    </a:cubicBezTo>
                    <a:cubicBezTo>
                      <a:pt x="68330" y="101056"/>
                      <a:pt x="68711" y="103913"/>
                      <a:pt x="68997" y="107056"/>
                    </a:cubicBezTo>
                    <a:lnTo>
                      <a:pt x="94524" y="107056"/>
                    </a:lnTo>
                    <a:cubicBezTo>
                      <a:pt x="94905" y="104485"/>
                      <a:pt x="95191" y="102961"/>
                      <a:pt x="95191" y="101532"/>
                    </a:cubicBezTo>
                    <a:cubicBezTo>
                      <a:pt x="95191" y="80672"/>
                      <a:pt x="95476" y="59717"/>
                      <a:pt x="95191" y="38858"/>
                    </a:cubicBezTo>
                    <a:cubicBezTo>
                      <a:pt x="95191" y="33238"/>
                      <a:pt x="94047" y="27523"/>
                      <a:pt x="92238" y="22189"/>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0" name="Полілінія: фігура 2097159">
                <a:extLst>
                  <a:ext uri="{FF2B5EF4-FFF2-40B4-BE49-F238E27FC236}">
                    <a16:creationId xmlns:a16="http://schemas.microsoft.com/office/drawing/2014/main" id="{51B3F373-C7B7-039A-108C-99D36673D635}"/>
                  </a:ext>
                </a:extLst>
              </p:cNvPr>
              <p:cNvSpPr/>
              <p:nvPr/>
            </p:nvSpPr>
            <p:spPr>
              <a:xfrm>
                <a:off x="5585227" y="3882916"/>
                <a:ext cx="95038" cy="106915"/>
              </a:xfrm>
              <a:custGeom>
                <a:avLst/>
                <a:gdLst>
                  <a:gd name="connsiteX0" fmla="*/ 91768 w 95038"/>
                  <a:gd name="connsiteY0" fmla="*/ 22905 h 106915"/>
                  <a:gd name="connsiteX1" fmla="*/ 61479 w 95038"/>
                  <a:gd name="connsiteY1" fmla="*/ 45 h 106915"/>
                  <a:gd name="connsiteX2" fmla="*/ 27570 w 95038"/>
                  <a:gd name="connsiteY2" fmla="*/ 13666 h 106915"/>
                  <a:gd name="connsiteX3" fmla="*/ 25188 w 95038"/>
                  <a:gd name="connsiteY3" fmla="*/ 2903 h 106915"/>
                  <a:gd name="connsiteX4" fmla="*/ 1281 w 95038"/>
                  <a:gd name="connsiteY4" fmla="*/ 2903 h 106915"/>
                  <a:gd name="connsiteX5" fmla="*/ 42 w 95038"/>
                  <a:gd name="connsiteY5" fmla="*/ 12142 h 106915"/>
                  <a:gd name="connsiteX6" fmla="*/ 42 w 95038"/>
                  <a:gd name="connsiteY6" fmla="*/ 97581 h 106915"/>
                  <a:gd name="connsiteX7" fmla="*/ 1662 w 95038"/>
                  <a:gd name="connsiteY7" fmla="*/ 106725 h 106915"/>
                  <a:gd name="connsiteX8" fmla="*/ 26998 w 95038"/>
                  <a:gd name="connsiteY8" fmla="*/ 106725 h 106915"/>
                  <a:gd name="connsiteX9" fmla="*/ 26998 w 95038"/>
                  <a:gd name="connsiteY9" fmla="*/ 60719 h 106915"/>
                  <a:gd name="connsiteX10" fmla="*/ 32808 w 95038"/>
                  <a:gd name="connsiteY10" fmla="*/ 34431 h 106915"/>
                  <a:gd name="connsiteX11" fmla="*/ 59097 w 95038"/>
                  <a:gd name="connsiteY11" fmla="*/ 26144 h 106915"/>
                  <a:gd name="connsiteX12" fmla="*/ 65955 w 95038"/>
                  <a:gd name="connsiteY12" fmla="*/ 32430 h 106915"/>
                  <a:gd name="connsiteX13" fmla="*/ 67575 w 95038"/>
                  <a:gd name="connsiteY13" fmla="*/ 54719 h 106915"/>
                  <a:gd name="connsiteX14" fmla="*/ 67575 w 95038"/>
                  <a:gd name="connsiteY14" fmla="*/ 94628 h 106915"/>
                  <a:gd name="connsiteX15" fmla="*/ 67575 w 95038"/>
                  <a:gd name="connsiteY15" fmla="*/ 106916 h 106915"/>
                  <a:gd name="connsiteX16" fmla="*/ 93959 w 95038"/>
                  <a:gd name="connsiteY16" fmla="*/ 106916 h 106915"/>
                  <a:gd name="connsiteX17" fmla="*/ 94911 w 95038"/>
                  <a:gd name="connsiteY17" fmla="*/ 101106 h 106915"/>
                  <a:gd name="connsiteX18" fmla="*/ 94911 w 95038"/>
                  <a:gd name="connsiteY18" fmla="*/ 39574 h 106915"/>
                  <a:gd name="connsiteX19" fmla="*/ 91863 w 95038"/>
                  <a:gd name="connsiteY19" fmla="*/ 22905 h 10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038" h="106915">
                    <a:moveTo>
                      <a:pt x="91768" y="22905"/>
                    </a:moveTo>
                    <a:cubicBezTo>
                      <a:pt x="87577" y="8713"/>
                      <a:pt x="76338" y="617"/>
                      <a:pt x="61479" y="45"/>
                    </a:cubicBezTo>
                    <a:cubicBezTo>
                      <a:pt x="48239" y="-526"/>
                      <a:pt x="37285" y="4331"/>
                      <a:pt x="27570" y="13666"/>
                    </a:cubicBezTo>
                    <a:cubicBezTo>
                      <a:pt x="26617" y="9475"/>
                      <a:pt x="25855" y="5951"/>
                      <a:pt x="25188" y="2903"/>
                    </a:cubicBezTo>
                    <a:lnTo>
                      <a:pt x="1281" y="2903"/>
                    </a:lnTo>
                    <a:cubicBezTo>
                      <a:pt x="804" y="6332"/>
                      <a:pt x="42" y="9285"/>
                      <a:pt x="42" y="12142"/>
                    </a:cubicBezTo>
                    <a:cubicBezTo>
                      <a:pt x="42" y="40622"/>
                      <a:pt x="-53" y="69102"/>
                      <a:pt x="42" y="97581"/>
                    </a:cubicBezTo>
                    <a:cubicBezTo>
                      <a:pt x="42" y="100724"/>
                      <a:pt x="1090" y="103963"/>
                      <a:pt x="1662" y="106725"/>
                    </a:cubicBezTo>
                    <a:lnTo>
                      <a:pt x="26998" y="106725"/>
                    </a:lnTo>
                    <a:cubicBezTo>
                      <a:pt x="26998" y="90914"/>
                      <a:pt x="26808" y="75769"/>
                      <a:pt x="26998" y="60719"/>
                    </a:cubicBezTo>
                    <a:cubicBezTo>
                      <a:pt x="27189" y="51671"/>
                      <a:pt x="27951" y="42527"/>
                      <a:pt x="32808" y="34431"/>
                    </a:cubicBezTo>
                    <a:cubicBezTo>
                      <a:pt x="38333" y="25191"/>
                      <a:pt x="49572" y="21477"/>
                      <a:pt x="59097" y="26144"/>
                    </a:cubicBezTo>
                    <a:cubicBezTo>
                      <a:pt x="60812" y="27668"/>
                      <a:pt x="63003" y="29763"/>
                      <a:pt x="65955" y="32430"/>
                    </a:cubicBezTo>
                    <a:cubicBezTo>
                      <a:pt x="66527" y="40431"/>
                      <a:pt x="67384" y="47575"/>
                      <a:pt x="67575" y="54719"/>
                    </a:cubicBezTo>
                    <a:cubicBezTo>
                      <a:pt x="67860" y="68054"/>
                      <a:pt x="67575" y="81293"/>
                      <a:pt x="67575" y="94628"/>
                    </a:cubicBezTo>
                    <a:lnTo>
                      <a:pt x="67575" y="106916"/>
                    </a:lnTo>
                    <a:lnTo>
                      <a:pt x="93959" y="106916"/>
                    </a:lnTo>
                    <a:cubicBezTo>
                      <a:pt x="94340" y="104630"/>
                      <a:pt x="94911" y="102820"/>
                      <a:pt x="94911" y="101106"/>
                    </a:cubicBezTo>
                    <a:cubicBezTo>
                      <a:pt x="94911" y="80627"/>
                      <a:pt x="95197" y="60053"/>
                      <a:pt x="94911" y="39574"/>
                    </a:cubicBezTo>
                    <a:cubicBezTo>
                      <a:pt x="94816" y="34049"/>
                      <a:pt x="93387" y="28335"/>
                      <a:pt x="91863" y="22905"/>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1" name="Полілінія: фігура 2097160">
                <a:extLst>
                  <a:ext uri="{FF2B5EF4-FFF2-40B4-BE49-F238E27FC236}">
                    <a16:creationId xmlns:a16="http://schemas.microsoft.com/office/drawing/2014/main" id="{C9CE977D-3CEA-2FF7-75EE-D05D98D250FD}"/>
                  </a:ext>
                </a:extLst>
              </p:cNvPr>
              <p:cNvSpPr/>
              <p:nvPr/>
            </p:nvSpPr>
            <p:spPr>
              <a:xfrm>
                <a:off x="5135032" y="3885628"/>
                <a:ext cx="92953" cy="107190"/>
              </a:xfrm>
              <a:custGeom>
                <a:avLst/>
                <a:gdLst>
                  <a:gd name="connsiteX0" fmla="*/ 66474 w 92953"/>
                  <a:gd name="connsiteY0" fmla="*/ 12763 h 107190"/>
                  <a:gd name="connsiteX1" fmla="*/ 66093 w 92953"/>
                  <a:gd name="connsiteY1" fmla="*/ 57150 h 107190"/>
                  <a:gd name="connsiteX2" fmla="*/ 57807 w 92953"/>
                  <a:gd name="connsiteY2" fmla="*/ 77629 h 107190"/>
                  <a:gd name="connsiteX3" fmla="*/ 39138 w 92953"/>
                  <a:gd name="connsiteY3" fmla="*/ 82677 h 107190"/>
                  <a:gd name="connsiteX4" fmla="*/ 27422 w 92953"/>
                  <a:gd name="connsiteY4" fmla="*/ 68866 h 107190"/>
                  <a:gd name="connsiteX5" fmla="*/ 26755 w 92953"/>
                  <a:gd name="connsiteY5" fmla="*/ 58674 h 107190"/>
                  <a:gd name="connsiteX6" fmla="*/ 26755 w 92953"/>
                  <a:gd name="connsiteY6" fmla="*/ 8572 h 107190"/>
                  <a:gd name="connsiteX7" fmla="*/ 25898 w 92953"/>
                  <a:gd name="connsiteY7" fmla="*/ 286 h 107190"/>
                  <a:gd name="connsiteX8" fmla="*/ 85 w 92953"/>
                  <a:gd name="connsiteY8" fmla="*/ 286 h 107190"/>
                  <a:gd name="connsiteX9" fmla="*/ 276 w 92953"/>
                  <a:gd name="connsiteY9" fmla="*/ 73819 h 107190"/>
                  <a:gd name="connsiteX10" fmla="*/ 4752 w 92953"/>
                  <a:gd name="connsiteY10" fmla="*/ 90011 h 107190"/>
                  <a:gd name="connsiteX11" fmla="*/ 25231 w 92953"/>
                  <a:gd name="connsiteY11" fmla="*/ 106394 h 107190"/>
                  <a:gd name="connsiteX12" fmla="*/ 63426 w 92953"/>
                  <a:gd name="connsiteY12" fmla="*/ 96393 h 107190"/>
                  <a:gd name="connsiteX13" fmla="*/ 68189 w 92953"/>
                  <a:gd name="connsiteY13" fmla="*/ 92964 h 107190"/>
                  <a:gd name="connsiteX14" fmla="*/ 68951 w 92953"/>
                  <a:gd name="connsiteY14" fmla="*/ 104013 h 107190"/>
                  <a:gd name="connsiteX15" fmla="*/ 92954 w 92953"/>
                  <a:gd name="connsiteY15" fmla="*/ 104013 h 107190"/>
                  <a:gd name="connsiteX16" fmla="*/ 92954 w 92953"/>
                  <a:gd name="connsiteY16" fmla="*/ 0 h 107190"/>
                  <a:gd name="connsiteX17" fmla="*/ 67903 w 92953"/>
                  <a:gd name="connsiteY17" fmla="*/ 0 h 107190"/>
                  <a:gd name="connsiteX18" fmla="*/ 66760 w 92953"/>
                  <a:gd name="connsiteY18" fmla="*/ 12668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953" h="107190">
                    <a:moveTo>
                      <a:pt x="66474" y="12763"/>
                    </a:moveTo>
                    <a:cubicBezTo>
                      <a:pt x="66189" y="27527"/>
                      <a:pt x="66093" y="42386"/>
                      <a:pt x="66093" y="57150"/>
                    </a:cubicBezTo>
                    <a:cubicBezTo>
                      <a:pt x="66093" y="65151"/>
                      <a:pt x="63331" y="72104"/>
                      <a:pt x="57807" y="77629"/>
                    </a:cubicBezTo>
                    <a:cubicBezTo>
                      <a:pt x="52663" y="82772"/>
                      <a:pt x="46472" y="84582"/>
                      <a:pt x="39138" y="82677"/>
                    </a:cubicBezTo>
                    <a:cubicBezTo>
                      <a:pt x="31708" y="80772"/>
                      <a:pt x="28851" y="75438"/>
                      <a:pt x="27422" y="68866"/>
                    </a:cubicBezTo>
                    <a:cubicBezTo>
                      <a:pt x="26660" y="65627"/>
                      <a:pt x="26755" y="62103"/>
                      <a:pt x="26755" y="58674"/>
                    </a:cubicBezTo>
                    <a:cubicBezTo>
                      <a:pt x="26755" y="42005"/>
                      <a:pt x="26755" y="25241"/>
                      <a:pt x="26755" y="8572"/>
                    </a:cubicBezTo>
                    <a:cubicBezTo>
                      <a:pt x="26755" y="5715"/>
                      <a:pt x="26184" y="2858"/>
                      <a:pt x="25898" y="286"/>
                    </a:cubicBezTo>
                    <a:lnTo>
                      <a:pt x="85" y="286"/>
                    </a:lnTo>
                    <a:cubicBezTo>
                      <a:pt x="85" y="25337"/>
                      <a:pt x="-201" y="49530"/>
                      <a:pt x="276" y="73819"/>
                    </a:cubicBezTo>
                    <a:cubicBezTo>
                      <a:pt x="371" y="79248"/>
                      <a:pt x="2371" y="84963"/>
                      <a:pt x="4752" y="90011"/>
                    </a:cubicBezTo>
                    <a:cubicBezTo>
                      <a:pt x="8753" y="98584"/>
                      <a:pt x="15611" y="104966"/>
                      <a:pt x="25231" y="106394"/>
                    </a:cubicBezTo>
                    <a:cubicBezTo>
                      <a:pt x="39233" y="108490"/>
                      <a:pt x="52568" y="106871"/>
                      <a:pt x="63426" y="96393"/>
                    </a:cubicBezTo>
                    <a:cubicBezTo>
                      <a:pt x="64569" y="95250"/>
                      <a:pt x="66093" y="94393"/>
                      <a:pt x="68189" y="92964"/>
                    </a:cubicBezTo>
                    <a:cubicBezTo>
                      <a:pt x="68475" y="97346"/>
                      <a:pt x="68760" y="100584"/>
                      <a:pt x="68951" y="104013"/>
                    </a:cubicBezTo>
                    <a:lnTo>
                      <a:pt x="92954" y="104013"/>
                    </a:lnTo>
                    <a:lnTo>
                      <a:pt x="92954" y="0"/>
                    </a:lnTo>
                    <a:lnTo>
                      <a:pt x="67903" y="0"/>
                    </a:lnTo>
                    <a:cubicBezTo>
                      <a:pt x="67522" y="4477"/>
                      <a:pt x="66855" y="8572"/>
                      <a:pt x="66760" y="1266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2" name="Полілінія: фігура 2097161">
                <a:extLst>
                  <a:ext uri="{FF2B5EF4-FFF2-40B4-BE49-F238E27FC236}">
                    <a16:creationId xmlns:a16="http://schemas.microsoft.com/office/drawing/2014/main" id="{2509B1BD-40FF-198B-678B-93992A49BA25}"/>
                  </a:ext>
                </a:extLst>
              </p:cNvPr>
              <p:cNvSpPr/>
              <p:nvPr/>
            </p:nvSpPr>
            <p:spPr>
              <a:xfrm>
                <a:off x="6962108" y="3885628"/>
                <a:ext cx="102798" cy="104012"/>
              </a:xfrm>
              <a:custGeom>
                <a:avLst/>
                <a:gdLst>
                  <a:gd name="connsiteX0" fmla="*/ 77438 w 102798"/>
                  <a:gd name="connsiteY0" fmla="*/ 95 h 104012"/>
                  <a:gd name="connsiteX1" fmla="*/ 53721 w 102798"/>
                  <a:gd name="connsiteY1" fmla="*/ 70390 h 104012"/>
                  <a:gd name="connsiteX2" fmla="*/ 51340 w 102798"/>
                  <a:gd name="connsiteY2" fmla="*/ 70485 h 104012"/>
                  <a:gd name="connsiteX3" fmla="*/ 26956 w 102798"/>
                  <a:gd name="connsiteY3" fmla="*/ 0 h 104012"/>
                  <a:gd name="connsiteX4" fmla="*/ 0 w 102798"/>
                  <a:gd name="connsiteY4" fmla="*/ 0 h 104012"/>
                  <a:gd name="connsiteX5" fmla="*/ 37433 w 102798"/>
                  <a:gd name="connsiteY5" fmla="*/ 104013 h 104012"/>
                  <a:gd name="connsiteX6" fmla="*/ 66485 w 102798"/>
                  <a:gd name="connsiteY6" fmla="*/ 104013 h 104012"/>
                  <a:gd name="connsiteX7" fmla="*/ 99822 w 102798"/>
                  <a:gd name="connsiteY7" fmla="*/ 14097 h 104012"/>
                  <a:gd name="connsiteX8" fmla="*/ 101537 w 102798"/>
                  <a:gd name="connsiteY8" fmla="*/ 95 h 104012"/>
                  <a:gd name="connsiteX9" fmla="*/ 77343 w 102798"/>
                  <a:gd name="connsiteY9" fmla="*/ 95 h 10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798" h="104012">
                    <a:moveTo>
                      <a:pt x="77438" y="95"/>
                    </a:moveTo>
                    <a:cubicBezTo>
                      <a:pt x="69437" y="23717"/>
                      <a:pt x="61627" y="47054"/>
                      <a:pt x="53721" y="70390"/>
                    </a:cubicBezTo>
                    <a:cubicBezTo>
                      <a:pt x="52959" y="70390"/>
                      <a:pt x="52102" y="70390"/>
                      <a:pt x="51340" y="70485"/>
                    </a:cubicBezTo>
                    <a:cubicBezTo>
                      <a:pt x="43244" y="46958"/>
                      <a:pt x="35052" y="23336"/>
                      <a:pt x="26956" y="0"/>
                    </a:cubicBezTo>
                    <a:lnTo>
                      <a:pt x="0" y="0"/>
                    </a:lnTo>
                    <a:cubicBezTo>
                      <a:pt x="286" y="9906"/>
                      <a:pt x="31242" y="94869"/>
                      <a:pt x="37433" y="104013"/>
                    </a:cubicBezTo>
                    <a:lnTo>
                      <a:pt x="66485" y="104013"/>
                    </a:lnTo>
                    <a:cubicBezTo>
                      <a:pt x="77819" y="73533"/>
                      <a:pt x="88964" y="43815"/>
                      <a:pt x="99822" y="14097"/>
                    </a:cubicBezTo>
                    <a:cubicBezTo>
                      <a:pt x="101346" y="9811"/>
                      <a:pt x="104585" y="5334"/>
                      <a:pt x="101537" y="95"/>
                    </a:cubicBezTo>
                    <a:lnTo>
                      <a:pt x="77343" y="95"/>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3" name="Полілінія: фігура 2097162">
                <a:extLst>
                  <a:ext uri="{FF2B5EF4-FFF2-40B4-BE49-F238E27FC236}">
                    <a16:creationId xmlns:a16="http://schemas.microsoft.com/office/drawing/2014/main" id="{2E2721E5-6C5C-1B7F-8546-321330F685A6}"/>
                  </a:ext>
                </a:extLst>
              </p:cNvPr>
              <p:cNvSpPr/>
              <p:nvPr/>
            </p:nvSpPr>
            <p:spPr>
              <a:xfrm>
                <a:off x="5248719" y="3883147"/>
                <a:ext cx="74871" cy="109548"/>
              </a:xfrm>
              <a:custGeom>
                <a:avLst/>
                <a:gdLst>
                  <a:gd name="connsiteX0" fmla="*/ 63468 w 74871"/>
                  <a:gd name="connsiteY0" fmla="*/ 50677 h 109548"/>
                  <a:gd name="connsiteX1" fmla="*/ 47180 w 74871"/>
                  <a:gd name="connsiteY1" fmla="*/ 42962 h 109548"/>
                  <a:gd name="connsiteX2" fmla="*/ 30226 w 74871"/>
                  <a:gd name="connsiteY2" fmla="*/ 36580 h 109548"/>
                  <a:gd name="connsiteX3" fmla="*/ 29750 w 74871"/>
                  <a:gd name="connsiteY3" fmla="*/ 28674 h 109548"/>
                  <a:gd name="connsiteX4" fmla="*/ 68136 w 74871"/>
                  <a:gd name="connsiteY4" fmla="*/ 26484 h 109548"/>
                  <a:gd name="connsiteX5" fmla="*/ 68136 w 74871"/>
                  <a:gd name="connsiteY5" fmla="*/ 2385 h 109548"/>
                  <a:gd name="connsiteX6" fmla="*/ 35941 w 74871"/>
                  <a:gd name="connsiteY6" fmla="*/ 4 h 109548"/>
                  <a:gd name="connsiteX7" fmla="*/ 7556 w 74871"/>
                  <a:gd name="connsiteY7" fmla="*/ 12196 h 109548"/>
                  <a:gd name="connsiteX8" fmla="*/ 21082 w 74871"/>
                  <a:gd name="connsiteY8" fmla="*/ 62012 h 109548"/>
                  <a:gd name="connsiteX9" fmla="*/ 38227 w 74871"/>
                  <a:gd name="connsiteY9" fmla="*/ 67727 h 109548"/>
                  <a:gd name="connsiteX10" fmla="*/ 44894 w 74871"/>
                  <a:gd name="connsiteY10" fmla="*/ 80967 h 109548"/>
                  <a:gd name="connsiteX11" fmla="*/ 2699 w 74871"/>
                  <a:gd name="connsiteY11" fmla="*/ 82110 h 109548"/>
                  <a:gd name="connsiteX12" fmla="*/ 2699 w 74871"/>
                  <a:gd name="connsiteY12" fmla="*/ 105732 h 109548"/>
                  <a:gd name="connsiteX13" fmla="*/ 12605 w 74871"/>
                  <a:gd name="connsiteY13" fmla="*/ 108113 h 109548"/>
                  <a:gd name="connsiteX14" fmla="*/ 59182 w 74871"/>
                  <a:gd name="connsiteY14" fmla="*/ 103541 h 109548"/>
                  <a:gd name="connsiteX15" fmla="*/ 63373 w 74871"/>
                  <a:gd name="connsiteY15" fmla="*/ 50582 h 10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871" h="109548">
                    <a:moveTo>
                      <a:pt x="63468" y="50677"/>
                    </a:moveTo>
                    <a:cubicBezTo>
                      <a:pt x="58611" y="47248"/>
                      <a:pt x="52705" y="45248"/>
                      <a:pt x="47180" y="42962"/>
                    </a:cubicBezTo>
                    <a:cubicBezTo>
                      <a:pt x="41656" y="40676"/>
                      <a:pt x="36036" y="38771"/>
                      <a:pt x="30226" y="36580"/>
                    </a:cubicBezTo>
                    <a:cubicBezTo>
                      <a:pt x="30036" y="33342"/>
                      <a:pt x="29845" y="30770"/>
                      <a:pt x="29750" y="28674"/>
                    </a:cubicBezTo>
                    <a:cubicBezTo>
                      <a:pt x="39751" y="20483"/>
                      <a:pt x="45180" y="21340"/>
                      <a:pt x="68136" y="26484"/>
                    </a:cubicBezTo>
                    <a:lnTo>
                      <a:pt x="68136" y="2385"/>
                    </a:lnTo>
                    <a:cubicBezTo>
                      <a:pt x="56896" y="1528"/>
                      <a:pt x="46418" y="-91"/>
                      <a:pt x="35941" y="4"/>
                    </a:cubicBezTo>
                    <a:cubicBezTo>
                      <a:pt x="25178" y="99"/>
                      <a:pt x="14986" y="3624"/>
                      <a:pt x="7556" y="12196"/>
                    </a:cubicBezTo>
                    <a:cubicBezTo>
                      <a:pt x="-4255" y="25912"/>
                      <a:pt x="-3969" y="54392"/>
                      <a:pt x="21082" y="62012"/>
                    </a:cubicBezTo>
                    <a:cubicBezTo>
                      <a:pt x="26797" y="63822"/>
                      <a:pt x="32702" y="65441"/>
                      <a:pt x="38227" y="67727"/>
                    </a:cubicBezTo>
                    <a:cubicBezTo>
                      <a:pt x="45371" y="70775"/>
                      <a:pt x="45752" y="71918"/>
                      <a:pt x="44894" y="80967"/>
                    </a:cubicBezTo>
                    <a:cubicBezTo>
                      <a:pt x="31655" y="92492"/>
                      <a:pt x="17367" y="84491"/>
                      <a:pt x="2699" y="82110"/>
                    </a:cubicBezTo>
                    <a:lnTo>
                      <a:pt x="2699" y="105732"/>
                    </a:lnTo>
                    <a:cubicBezTo>
                      <a:pt x="6128" y="106589"/>
                      <a:pt x="9366" y="107732"/>
                      <a:pt x="12605" y="108113"/>
                    </a:cubicBezTo>
                    <a:cubicBezTo>
                      <a:pt x="28416" y="110018"/>
                      <a:pt x="44037" y="111256"/>
                      <a:pt x="59182" y="103541"/>
                    </a:cubicBezTo>
                    <a:cubicBezTo>
                      <a:pt x="76422" y="94683"/>
                      <a:pt x="81756" y="63441"/>
                      <a:pt x="63373" y="50582"/>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4" name="Полілінія: фігура 2097163">
                <a:extLst>
                  <a:ext uri="{FF2B5EF4-FFF2-40B4-BE49-F238E27FC236}">
                    <a16:creationId xmlns:a16="http://schemas.microsoft.com/office/drawing/2014/main" id="{F5885284-8735-61F2-B76F-20EF7B975BDA}"/>
                  </a:ext>
                </a:extLst>
              </p:cNvPr>
              <p:cNvSpPr/>
              <p:nvPr/>
            </p:nvSpPr>
            <p:spPr>
              <a:xfrm>
                <a:off x="5332916" y="3856672"/>
                <a:ext cx="70330" cy="135954"/>
              </a:xfrm>
              <a:custGeom>
                <a:avLst/>
                <a:gdLst>
                  <a:gd name="connsiteX0" fmla="*/ 48233 w 70330"/>
                  <a:gd name="connsiteY0" fmla="*/ 107347 h 135954"/>
                  <a:gd name="connsiteX1" fmla="*/ 46518 w 70330"/>
                  <a:gd name="connsiteY1" fmla="*/ 52007 h 135954"/>
                  <a:gd name="connsiteX2" fmla="*/ 69759 w 70330"/>
                  <a:gd name="connsiteY2" fmla="*/ 50768 h 135954"/>
                  <a:gd name="connsiteX3" fmla="*/ 69759 w 70330"/>
                  <a:gd name="connsiteY3" fmla="*/ 28289 h 135954"/>
                  <a:gd name="connsiteX4" fmla="*/ 45947 w 70330"/>
                  <a:gd name="connsiteY4" fmla="*/ 28289 h 135954"/>
                  <a:gd name="connsiteX5" fmla="*/ 45947 w 70330"/>
                  <a:gd name="connsiteY5" fmla="*/ 0 h 135954"/>
                  <a:gd name="connsiteX6" fmla="*/ 18515 w 70330"/>
                  <a:gd name="connsiteY6" fmla="*/ 8763 h 135954"/>
                  <a:gd name="connsiteX7" fmla="*/ 18515 w 70330"/>
                  <a:gd name="connsiteY7" fmla="*/ 28289 h 135954"/>
                  <a:gd name="connsiteX8" fmla="*/ 512 w 70330"/>
                  <a:gd name="connsiteY8" fmla="*/ 29147 h 135954"/>
                  <a:gd name="connsiteX9" fmla="*/ 1560 w 70330"/>
                  <a:gd name="connsiteY9" fmla="*/ 51911 h 135954"/>
                  <a:gd name="connsiteX10" fmla="*/ 18896 w 70330"/>
                  <a:gd name="connsiteY10" fmla="*/ 51911 h 135954"/>
                  <a:gd name="connsiteX11" fmla="*/ 18896 w 70330"/>
                  <a:gd name="connsiteY11" fmla="*/ 64103 h 135954"/>
                  <a:gd name="connsiteX12" fmla="*/ 19086 w 70330"/>
                  <a:gd name="connsiteY12" fmla="*/ 102870 h 135954"/>
                  <a:gd name="connsiteX13" fmla="*/ 44327 w 70330"/>
                  <a:gd name="connsiteY13" fmla="*/ 135350 h 135954"/>
                  <a:gd name="connsiteX14" fmla="*/ 70331 w 70330"/>
                  <a:gd name="connsiteY14" fmla="*/ 135541 h 135954"/>
                  <a:gd name="connsiteX15" fmla="*/ 70331 w 70330"/>
                  <a:gd name="connsiteY15" fmla="*/ 110490 h 135954"/>
                  <a:gd name="connsiteX16" fmla="*/ 48137 w 70330"/>
                  <a:gd name="connsiteY16" fmla="*/ 107156 h 13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330" h="135954">
                    <a:moveTo>
                      <a:pt x="48233" y="107347"/>
                    </a:moveTo>
                    <a:cubicBezTo>
                      <a:pt x="44232" y="90011"/>
                      <a:pt x="46804" y="71152"/>
                      <a:pt x="46518" y="52007"/>
                    </a:cubicBezTo>
                    <a:cubicBezTo>
                      <a:pt x="54995" y="51530"/>
                      <a:pt x="62425" y="51149"/>
                      <a:pt x="69759" y="50768"/>
                    </a:cubicBezTo>
                    <a:lnTo>
                      <a:pt x="69759" y="28289"/>
                    </a:lnTo>
                    <a:lnTo>
                      <a:pt x="45947" y="28289"/>
                    </a:lnTo>
                    <a:lnTo>
                      <a:pt x="45947" y="0"/>
                    </a:lnTo>
                    <a:cubicBezTo>
                      <a:pt x="36231" y="3143"/>
                      <a:pt x="27849" y="5810"/>
                      <a:pt x="18515" y="8763"/>
                    </a:cubicBezTo>
                    <a:lnTo>
                      <a:pt x="18515" y="28289"/>
                    </a:lnTo>
                    <a:cubicBezTo>
                      <a:pt x="11847" y="28575"/>
                      <a:pt x="6323" y="28861"/>
                      <a:pt x="512" y="29147"/>
                    </a:cubicBezTo>
                    <a:cubicBezTo>
                      <a:pt x="227" y="37148"/>
                      <a:pt x="-916" y="44196"/>
                      <a:pt x="1560" y="51911"/>
                    </a:cubicBezTo>
                    <a:lnTo>
                      <a:pt x="18896" y="51911"/>
                    </a:lnTo>
                    <a:cubicBezTo>
                      <a:pt x="18896" y="56579"/>
                      <a:pt x="18896" y="60389"/>
                      <a:pt x="18896" y="64103"/>
                    </a:cubicBezTo>
                    <a:cubicBezTo>
                      <a:pt x="18896" y="77057"/>
                      <a:pt x="18324" y="90011"/>
                      <a:pt x="19086" y="102870"/>
                    </a:cubicBezTo>
                    <a:cubicBezTo>
                      <a:pt x="20229" y="122777"/>
                      <a:pt x="28040" y="132969"/>
                      <a:pt x="44327" y="135350"/>
                    </a:cubicBezTo>
                    <a:cubicBezTo>
                      <a:pt x="52805" y="136589"/>
                      <a:pt x="61568" y="135541"/>
                      <a:pt x="70331" y="135541"/>
                    </a:cubicBezTo>
                    <a:lnTo>
                      <a:pt x="70331" y="110490"/>
                    </a:lnTo>
                    <a:cubicBezTo>
                      <a:pt x="62520" y="111538"/>
                      <a:pt x="55186" y="115062"/>
                      <a:pt x="48137" y="107156"/>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5" name="Полілінія: фігура 2097164">
                <a:extLst>
                  <a:ext uri="{FF2B5EF4-FFF2-40B4-BE49-F238E27FC236}">
                    <a16:creationId xmlns:a16="http://schemas.microsoft.com/office/drawing/2014/main" id="{AE4DFFAD-F299-F283-E5D9-3ECC4123598C}"/>
                  </a:ext>
                </a:extLst>
              </p:cNvPr>
              <p:cNvSpPr/>
              <p:nvPr/>
            </p:nvSpPr>
            <p:spPr>
              <a:xfrm>
                <a:off x="6697599" y="3856767"/>
                <a:ext cx="70676" cy="135858"/>
              </a:xfrm>
              <a:custGeom>
                <a:avLst/>
                <a:gdLst>
                  <a:gd name="connsiteX0" fmla="*/ 48292 w 70676"/>
                  <a:gd name="connsiteY0" fmla="*/ 108109 h 135858"/>
                  <a:gd name="connsiteX1" fmla="*/ 47339 w 70676"/>
                  <a:gd name="connsiteY1" fmla="*/ 51149 h 135858"/>
                  <a:gd name="connsiteX2" fmla="*/ 69151 w 70676"/>
                  <a:gd name="connsiteY2" fmla="*/ 51149 h 135858"/>
                  <a:gd name="connsiteX3" fmla="*/ 69151 w 70676"/>
                  <a:gd name="connsiteY3" fmla="*/ 28480 h 135858"/>
                  <a:gd name="connsiteX4" fmla="*/ 44863 w 70676"/>
                  <a:gd name="connsiteY4" fmla="*/ 28480 h 135858"/>
                  <a:gd name="connsiteX5" fmla="*/ 44863 w 70676"/>
                  <a:gd name="connsiteY5" fmla="*/ 0 h 135858"/>
                  <a:gd name="connsiteX6" fmla="*/ 19240 w 70676"/>
                  <a:gd name="connsiteY6" fmla="*/ 8287 h 135858"/>
                  <a:gd name="connsiteX7" fmla="*/ 17621 w 70676"/>
                  <a:gd name="connsiteY7" fmla="*/ 28194 h 135858"/>
                  <a:gd name="connsiteX8" fmla="*/ 0 w 70676"/>
                  <a:gd name="connsiteY8" fmla="*/ 28956 h 135858"/>
                  <a:gd name="connsiteX9" fmla="*/ 0 w 70676"/>
                  <a:gd name="connsiteY9" fmla="*/ 50863 h 135858"/>
                  <a:gd name="connsiteX10" fmla="*/ 17717 w 70676"/>
                  <a:gd name="connsiteY10" fmla="*/ 51625 h 135858"/>
                  <a:gd name="connsiteX11" fmla="*/ 18193 w 70676"/>
                  <a:gd name="connsiteY11" fmla="*/ 55150 h 135858"/>
                  <a:gd name="connsiteX12" fmla="*/ 18288 w 70676"/>
                  <a:gd name="connsiteY12" fmla="*/ 97346 h 135858"/>
                  <a:gd name="connsiteX13" fmla="*/ 20098 w 70676"/>
                  <a:gd name="connsiteY13" fmla="*/ 113062 h 135858"/>
                  <a:gd name="connsiteX14" fmla="*/ 47434 w 70676"/>
                  <a:gd name="connsiteY14" fmla="*/ 135731 h 135858"/>
                  <a:gd name="connsiteX15" fmla="*/ 69056 w 70676"/>
                  <a:gd name="connsiteY15" fmla="*/ 135731 h 135858"/>
                  <a:gd name="connsiteX16" fmla="*/ 69056 w 70676"/>
                  <a:gd name="connsiteY16" fmla="*/ 109918 h 135858"/>
                  <a:gd name="connsiteX17" fmla="*/ 48196 w 70676"/>
                  <a:gd name="connsiteY17" fmla="*/ 107918 h 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0676" h="135858">
                    <a:moveTo>
                      <a:pt x="48292" y="108109"/>
                    </a:moveTo>
                    <a:cubicBezTo>
                      <a:pt x="44672" y="94583"/>
                      <a:pt x="44005" y="62675"/>
                      <a:pt x="47339" y="51149"/>
                    </a:cubicBezTo>
                    <a:lnTo>
                      <a:pt x="69151" y="51149"/>
                    </a:lnTo>
                    <a:lnTo>
                      <a:pt x="69151" y="28480"/>
                    </a:lnTo>
                    <a:lnTo>
                      <a:pt x="44863" y="28480"/>
                    </a:lnTo>
                    <a:lnTo>
                      <a:pt x="44863" y="0"/>
                    </a:lnTo>
                    <a:cubicBezTo>
                      <a:pt x="35528" y="3048"/>
                      <a:pt x="27718" y="5525"/>
                      <a:pt x="19240" y="8287"/>
                    </a:cubicBezTo>
                    <a:cubicBezTo>
                      <a:pt x="18669" y="15145"/>
                      <a:pt x="18193" y="21336"/>
                      <a:pt x="17621" y="28194"/>
                    </a:cubicBezTo>
                    <a:cubicBezTo>
                      <a:pt x="11525" y="28480"/>
                      <a:pt x="5715" y="28670"/>
                      <a:pt x="0" y="28956"/>
                    </a:cubicBezTo>
                    <a:lnTo>
                      <a:pt x="0" y="50863"/>
                    </a:lnTo>
                    <a:cubicBezTo>
                      <a:pt x="6287" y="51149"/>
                      <a:pt x="12192" y="51435"/>
                      <a:pt x="17717" y="51625"/>
                    </a:cubicBezTo>
                    <a:cubicBezTo>
                      <a:pt x="18002" y="53626"/>
                      <a:pt x="18193" y="54388"/>
                      <a:pt x="18193" y="55150"/>
                    </a:cubicBezTo>
                    <a:cubicBezTo>
                      <a:pt x="18193" y="69247"/>
                      <a:pt x="18097" y="83344"/>
                      <a:pt x="18288" y="97346"/>
                    </a:cubicBezTo>
                    <a:cubicBezTo>
                      <a:pt x="18288" y="102584"/>
                      <a:pt x="18859" y="107918"/>
                      <a:pt x="20098" y="113062"/>
                    </a:cubicBezTo>
                    <a:cubicBezTo>
                      <a:pt x="23241" y="127159"/>
                      <a:pt x="33052" y="135160"/>
                      <a:pt x="47434" y="135731"/>
                    </a:cubicBezTo>
                    <a:cubicBezTo>
                      <a:pt x="54578" y="136017"/>
                      <a:pt x="61817" y="135731"/>
                      <a:pt x="69056" y="135731"/>
                    </a:cubicBezTo>
                    <a:cubicBezTo>
                      <a:pt x="71914" y="126397"/>
                      <a:pt x="70390" y="118586"/>
                      <a:pt x="69056" y="109918"/>
                    </a:cubicBezTo>
                    <a:cubicBezTo>
                      <a:pt x="61150" y="112776"/>
                      <a:pt x="54197" y="114109"/>
                      <a:pt x="48196" y="10791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6" name="Полілінія: фігура 2097165">
                <a:extLst>
                  <a:ext uri="{FF2B5EF4-FFF2-40B4-BE49-F238E27FC236}">
                    <a16:creationId xmlns:a16="http://schemas.microsoft.com/office/drawing/2014/main" id="{B7572431-9F13-B51E-59C0-15C749E69651}"/>
                  </a:ext>
                </a:extLst>
              </p:cNvPr>
              <p:cNvSpPr/>
              <p:nvPr/>
            </p:nvSpPr>
            <p:spPr>
              <a:xfrm>
                <a:off x="6829805" y="3856672"/>
                <a:ext cx="69749" cy="136337"/>
              </a:xfrm>
              <a:custGeom>
                <a:avLst/>
                <a:gdLst>
                  <a:gd name="connsiteX0" fmla="*/ 47625 w 69749"/>
                  <a:gd name="connsiteY0" fmla="*/ 108299 h 136337"/>
                  <a:gd name="connsiteX1" fmla="*/ 45911 w 69749"/>
                  <a:gd name="connsiteY1" fmla="*/ 51340 h 136337"/>
                  <a:gd name="connsiteX2" fmla="*/ 68199 w 69749"/>
                  <a:gd name="connsiteY2" fmla="*/ 51340 h 136337"/>
                  <a:gd name="connsiteX3" fmla="*/ 66866 w 69749"/>
                  <a:gd name="connsiteY3" fmla="*/ 28099 h 136337"/>
                  <a:gd name="connsiteX4" fmla="*/ 44958 w 69749"/>
                  <a:gd name="connsiteY4" fmla="*/ 28099 h 136337"/>
                  <a:gd name="connsiteX5" fmla="*/ 44958 w 69749"/>
                  <a:gd name="connsiteY5" fmla="*/ 0 h 136337"/>
                  <a:gd name="connsiteX6" fmla="*/ 17907 w 69749"/>
                  <a:gd name="connsiteY6" fmla="*/ 8954 h 136337"/>
                  <a:gd name="connsiteX7" fmla="*/ 17907 w 69749"/>
                  <a:gd name="connsiteY7" fmla="*/ 28670 h 136337"/>
                  <a:gd name="connsiteX8" fmla="*/ 0 w 69749"/>
                  <a:gd name="connsiteY8" fmla="*/ 28670 h 136337"/>
                  <a:gd name="connsiteX9" fmla="*/ 0 w 69749"/>
                  <a:gd name="connsiteY9" fmla="*/ 51435 h 136337"/>
                  <a:gd name="connsiteX10" fmla="*/ 18098 w 69749"/>
                  <a:gd name="connsiteY10" fmla="*/ 51435 h 136337"/>
                  <a:gd name="connsiteX11" fmla="*/ 18098 w 69749"/>
                  <a:gd name="connsiteY11" fmla="*/ 63437 h 136337"/>
                  <a:gd name="connsiteX12" fmla="*/ 18098 w 69749"/>
                  <a:gd name="connsiteY12" fmla="*/ 102203 h 136337"/>
                  <a:gd name="connsiteX13" fmla="*/ 39338 w 69749"/>
                  <a:gd name="connsiteY13" fmla="*/ 134969 h 136337"/>
                  <a:gd name="connsiteX14" fmla="*/ 69723 w 69749"/>
                  <a:gd name="connsiteY14" fmla="*/ 134303 h 136337"/>
                  <a:gd name="connsiteX15" fmla="*/ 69723 w 69749"/>
                  <a:gd name="connsiteY15" fmla="*/ 111252 h 136337"/>
                  <a:gd name="connsiteX16" fmla="*/ 47435 w 69749"/>
                  <a:gd name="connsiteY16" fmla="*/ 108299 h 13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49" h="136337">
                    <a:moveTo>
                      <a:pt x="47625" y="108299"/>
                    </a:moveTo>
                    <a:cubicBezTo>
                      <a:pt x="43339" y="90202"/>
                      <a:pt x="46006" y="71152"/>
                      <a:pt x="45911" y="51340"/>
                    </a:cubicBezTo>
                    <a:lnTo>
                      <a:pt x="68199" y="51340"/>
                    </a:lnTo>
                    <a:cubicBezTo>
                      <a:pt x="70009" y="43339"/>
                      <a:pt x="70961" y="36195"/>
                      <a:pt x="66866" y="28099"/>
                    </a:cubicBezTo>
                    <a:lnTo>
                      <a:pt x="44958" y="28099"/>
                    </a:lnTo>
                    <a:lnTo>
                      <a:pt x="44958" y="0"/>
                    </a:lnTo>
                    <a:cubicBezTo>
                      <a:pt x="35338" y="3239"/>
                      <a:pt x="26861" y="6001"/>
                      <a:pt x="17907" y="8954"/>
                    </a:cubicBezTo>
                    <a:lnTo>
                      <a:pt x="17907" y="28670"/>
                    </a:lnTo>
                    <a:lnTo>
                      <a:pt x="0" y="28670"/>
                    </a:lnTo>
                    <a:lnTo>
                      <a:pt x="0" y="51435"/>
                    </a:lnTo>
                    <a:lnTo>
                      <a:pt x="18098" y="51435"/>
                    </a:lnTo>
                    <a:cubicBezTo>
                      <a:pt x="18098" y="56007"/>
                      <a:pt x="18098" y="59722"/>
                      <a:pt x="18098" y="63437"/>
                    </a:cubicBezTo>
                    <a:cubicBezTo>
                      <a:pt x="18098" y="76391"/>
                      <a:pt x="17907" y="89345"/>
                      <a:pt x="18098" y="102203"/>
                    </a:cubicBezTo>
                    <a:cubicBezTo>
                      <a:pt x="18383" y="118872"/>
                      <a:pt x="26765" y="132398"/>
                      <a:pt x="39338" y="134969"/>
                    </a:cubicBezTo>
                    <a:cubicBezTo>
                      <a:pt x="49340" y="137065"/>
                      <a:pt x="59531" y="136684"/>
                      <a:pt x="69723" y="134303"/>
                    </a:cubicBezTo>
                    <a:lnTo>
                      <a:pt x="69723" y="111252"/>
                    </a:lnTo>
                    <a:cubicBezTo>
                      <a:pt x="60836" y="112395"/>
                      <a:pt x="53407" y="111414"/>
                      <a:pt x="47435" y="108299"/>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7" name="Полілінія: фігура 2097166">
                <a:extLst>
                  <a:ext uri="{FF2B5EF4-FFF2-40B4-BE49-F238E27FC236}">
                    <a16:creationId xmlns:a16="http://schemas.microsoft.com/office/drawing/2014/main" id="{EA4F1131-8D29-05B0-BBFF-E926162496FC}"/>
                  </a:ext>
                </a:extLst>
              </p:cNvPr>
              <p:cNvSpPr/>
              <p:nvPr/>
            </p:nvSpPr>
            <p:spPr>
              <a:xfrm>
                <a:off x="5530334" y="3885628"/>
                <a:ext cx="28710" cy="104489"/>
              </a:xfrm>
              <a:custGeom>
                <a:avLst/>
                <a:gdLst>
                  <a:gd name="connsiteX0" fmla="*/ 1500 w 28710"/>
                  <a:gd name="connsiteY0" fmla="*/ 0 h 104489"/>
                  <a:gd name="connsiteX1" fmla="*/ 71 w 28710"/>
                  <a:gd name="connsiteY1" fmla="*/ 8668 h 104489"/>
                  <a:gd name="connsiteX2" fmla="*/ 71 w 28710"/>
                  <a:gd name="connsiteY2" fmla="*/ 95441 h 104489"/>
                  <a:gd name="connsiteX3" fmla="*/ 1691 w 28710"/>
                  <a:gd name="connsiteY3" fmla="*/ 104489 h 104489"/>
                  <a:gd name="connsiteX4" fmla="*/ 27122 w 28710"/>
                  <a:gd name="connsiteY4" fmla="*/ 104489 h 104489"/>
                  <a:gd name="connsiteX5" fmla="*/ 26456 w 28710"/>
                  <a:gd name="connsiteY5" fmla="*/ 95 h 104489"/>
                  <a:gd name="connsiteX6" fmla="*/ 1595 w 28710"/>
                  <a:gd name="connsiteY6" fmla="*/ 95 h 1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0" h="104489">
                    <a:moveTo>
                      <a:pt x="1500" y="0"/>
                    </a:moveTo>
                    <a:cubicBezTo>
                      <a:pt x="929" y="3524"/>
                      <a:pt x="71" y="6096"/>
                      <a:pt x="71" y="8668"/>
                    </a:cubicBezTo>
                    <a:cubicBezTo>
                      <a:pt x="-24" y="37624"/>
                      <a:pt x="-24" y="66484"/>
                      <a:pt x="71" y="95441"/>
                    </a:cubicBezTo>
                    <a:cubicBezTo>
                      <a:pt x="71" y="98679"/>
                      <a:pt x="1214" y="101917"/>
                      <a:pt x="1691" y="104489"/>
                    </a:cubicBezTo>
                    <a:lnTo>
                      <a:pt x="27122" y="104489"/>
                    </a:lnTo>
                    <a:cubicBezTo>
                      <a:pt x="29599" y="89630"/>
                      <a:pt x="29027" y="8572"/>
                      <a:pt x="26456" y="95"/>
                    </a:cubicBezTo>
                    <a:lnTo>
                      <a:pt x="1595" y="95"/>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8" name="Полілінія: фігура 2097167">
                <a:extLst>
                  <a:ext uri="{FF2B5EF4-FFF2-40B4-BE49-F238E27FC236}">
                    <a16:creationId xmlns:a16="http://schemas.microsoft.com/office/drawing/2014/main" id="{7A44C134-DDDA-7986-D07C-9BC1C8E9313A}"/>
                  </a:ext>
                </a:extLst>
              </p:cNvPr>
              <p:cNvSpPr/>
              <p:nvPr/>
            </p:nvSpPr>
            <p:spPr>
              <a:xfrm>
                <a:off x="6916783" y="3885628"/>
                <a:ext cx="27036" cy="104489"/>
              </a:xfrm>
              <a:custGeom>
                <a:avLst/>
                <a:gdLst>
                  <a:gd name="connsiteX0" fmla="*/ 1891 w 27036"/>
                  <a:gd name="connsiteY0" fmla="*/ 0 h 104489"/>
                  <a:gd name="connsiteX1" fmla="*/ 2272 w 27036"/>
                  <a:gd name="connsiteY1" fmla="*/ 104489 h 104489"/>
                  <a:gd name="connsiteX2" fmla="*/ 27037 w 27036"/>
                  <a:gd name="connsiteY2" fmla="*/ 104489 h 104489"/>
                  <a:gd name="connsiteX3" fmla="*/ 27037 w 27036"/>
                  <a:gd name="connsiteY3" fmla="*/ 0 h 104489"/>
                  <a:gd name="connsiteX4" fmla="*/ 1891 w 27036"/>
                  <a:gd name="connsiteY4" fmla="*/ 0 h 10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6" h="104489">
                    <a:moveTo>
                      <a:pt x="1891" y="0"/>
                    </a:moveTo>
                    <a:cubicBezTo>
                      <a:pt x="-871" y="11239"/>
                      <a:pt x="-490" y="95726"/>
                      <a:pt x="2272" y="104489"/>
                    </a:cubicBezTo>
                    <a:lnTo>
                      <a:pt x="27037" y="104489"/>
                    </a:lnTo>
                    <a:cubicBezTo>
                      <a:pt x="27037" y="68961"/>
                      <a:pt x="27037" y="34576"/>
                      <a:pt x="27037" y="0"/>
                    </a:cubicBezTo>
                    <a:lnTo>
                      <a:pt x="1891" y="0"/>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69" name="Полілінія: фігура 2097168">
                <a:extLst>
                  <a:ext uri="{FF2B5EF4-FFF2-40B4-BE49-F238E27FC236}">
                    <a16:creationId xmlns:a16="http://schemas.microsoft.com/office/drawing/2014/main" id="{6C3F1DB7-860F-B5EB-3D45-CBC57107DA64}"/>
                  </a:ext>
                </a:extLst>
              </p:cNvPr>
              <p:cNvSpPr/>
              <p:nvPr/>
            </p:nvSpPr>
            <p:spPr>
              <a:xfrm>
                <a:off x="5708332" y="3885914"/>
                <a:ext cx="26733" cy="104203"/>
              </a:xfrm>
              <a:custGeom>
                <a:avLst/>
                <a:gdLst>
                  <a:gd name="connsiteX0" fmla="*/ 24860 w 26733"/>
                  <a:gd name="connsiteY0" fmla="*/ 0 h 104203"/>
                  <a:gd name="connsiteX1" fmla="*/ 0 w 26733"/>
                  <a:gd name="connsiteY1" fmla="*/ 0 h 104203"/>
                  <a:gd name="connsiteX2" fmla="*/ 0 w 26733"/>
                  <a:gd name="connsiteY2" fmla="*/ 104204 h 104203"/>
                  <a:gd name="connsiteX3" fmla="*/ 25717 w 26733"/>
                  <a:gd name="connsiteY3" fmla="*/ 104204 h 104203"/>
                  <a:gd name="connsiteX4" fmla="*/ 26289 w 26733"/>
                  <a:gd name="connsiteY4" fmla="*/ 51816 h 104203"/>
                  <a:gd name="connsiteX5" fmla="*/ 24860 w 26733"/>
                  <a:gd name="connsiteY5" fmla="*/ 95 h 104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3" h="104203">
                    <a:moveTo>
                      <a:pt x="24860" y="0"/>
                    </a:moveTo>
                    <a:lnTo>
                      <a:pt x="0" y="0"/>
                    </a:lnTo>
                    <a:lnTo>
                      <a:pt x="0" y="104204"/>
                    </a:lnTo>
                    <a:lnTo>
                      <a:pt x="25717" y="104204"/>
                    </a:lnTo>
                    <a:cubicBezTo>
                      <a:pt x="27146" y="86487"/>
                      <a:pt x="26479" y="69056"/>
                      <a:pt x="26289" y="51816"/>
                    </a:cubicBezTo>
                    <a:cubicBezTo>
                      <a:pt x="26003" y="34576"/>
                      <a:pt x="28194" y="17145"/>
                      <a:pt x="24860" y="95"/>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0" name="Полілінія: фігура 2097169">
                <a:extLst>
                  <a:ext uri="{FF2B5EF4-FFF2-40B4-BE49-F238E27FC236}">
                    <a16:creationId xmlns:a16="http://schemas.microsoft.com/office/drawing/2014/main" id="{192ACCF5-6E9C-473D-CCA3-379B26F04541}"/>
                  </a:ext>
                </a:extLst>
              </p:cNvPr>
              <p:cNvSpPr/>
              <p:nvPr/>
            </p:nvSpPr>
            <p:spPr>
              <a:xfrm>
                <a:off x="6786467" y="3885914"/>
                <a:ext cx="26650" cy="104108"/>
              </a:xfrm>
              <a:custGeom>
                <a:avLst/>
                <a:gdLst>
                  <a:gd name="connsiteX0" fmla="*/ 24860 w 26650"/>
                  <a:gd name="connsiteY0" fmla="*/ 0 h 104108"/>
                  <a:gd name="connsiteX1" fmla="*/ 0 w 26650"/>
                  <a:gd name="connsiteY1" fmla="*/ 0 h 104108"/>
                  <a:gd name="connsiteX2" fmla="*/ 0 w 26650"/>
                  <a:gd name="connsiteY2" fmla="*/ 104108 h 104108"/>
                  <a:gd name="connsiteX3" fmla="*/ 25622 w 26650"/>
                  <a:gd name="connsiteY3" fmla="*/ 104108 h 104108"/>
                  <a:gd name="connsiteX4" fmla="*/ 26289 w 26650"/>
                  <a:gd name="connsiteY4" fmla="*/ 51721 h 104108"/>
                  <a:gd name="connsiteX5" fmla="*/ 24860 w 26650"/>
                  <a:gd name="connsiteY5" fmla="*/ 0 h 10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50" h="104108">
                    <a:moveTo>
                      <a:pt x="24860" y="0"/>
                    </a:moveTo>
                    <a:lnTo>
                      <a:pt x="0" y="0"/>
                    </a:lnTo>
                    <a:lnTo>
                      <a:pt x="0" y="104108"/>
                    </a:lnTo>
                    <a:lnTo>
                      <a:pt x="25622" y="104108"/>
                    </a:lnTo>
                    <a:cubicBezTo>
                      <a:pt x="27242" y="86487"/>
                      <a:pt x="26384" y="69056"/>
                      <a:pt x="26289" y="51721"/>
                    </a:cubicBezTo>
                    <a:cubicBezTo>
                      <a:pt x="26098" y="34480"/>
                      <a:pt x="27908" y="17145"/>
                      <a:pt x="24860" y="0"/>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1" name="Полілінія: фігура 2097170">
                <a:extLst>
                  <a:ext uri="{FF2B5EF4-FFF2-40B4-BE49-F238E27FC236}">
                    <a16:creationId xmlns:a16="http://schemas.microsoft.com/office/drawing/2014/main" id="{F58E0716-6754-337F-F7BA-956A7E9B8273}"/>
                  </a:ext>
                </a:extLst>
              </p:cNvPr>
              <p:cNvSpPr/>
              <p:nvPr/>
            </p:nvSpPr>
            <p:spPr>
              <a:xfrm>
                <a:off x="5529952" y="3842289"/>
                <a:ext cx="29076" cy="27812"/>
              </a:xfrm>
              <a:custGeom>
                <a:avLst/>
                <a:gdLst>
                  <a:gd name="connsiteX0" fmla="*/ 1882 w 29076"/>
                  <a:gd name="connsiteY0" fmla="*/ 0 h 27812"/>
                  <a:gd name="connsiteX1" fmla="*/ 2263 w 29076"/>
                  <a:gd name="connsiteY1" fmla="*/ 27813 h 27812"/>
                  <a:gd name="connsiteX2" fmla="*/ 27218 w 29076"/>
                  <a:gd name="connsiteY2" fmla="*/ 27813 h 27812"/>
                  <a:gd name="connsiteX3" fmla="*/ 27790 w 29076"/>
                  <a:gd name="connsiteY3" fmla="*/ 0 h 27812"/>
                  <a:gd name="connsiteX4" fmla="*/ 1882 w 29076"/>
                  <a:gd name="connsiteY4" fmla="*/ 0 h 2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76" h="27812">
                    <a:moveTo>
                      <a:pt x="1882" y="0"/>
                    </a:moveTo>
                    <a:cubicBezTo>
                      <a:pt x="-404" y="9525"/>
                      <a:pt x="-976" y="18764"/>
                      <a:pt x="2263" y="27813"/>
                    </a:cubicBezTo>
                    <a:lnTo>
                      <a:pt x="27218" y="27813"/>
                    </a:lnTo>
                    <a:cubicBezTo>
                      <a:pt x="29981" y="18288"/>
                      <a:pt x="29219" y="9525"/>
                      <a:pt x="27790" y="0"/>
                    </a:cubicBezTo>
                    <a:lnTo>
                      <a:pt x="1882" y="0"/>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2" name="Полілінія: фігура 2097171">
                <a:extLst>
                  <a:ext uri="{FF2B5EF4-FFF2-40B4-BE49-F238E27FC236}">
                    <a16:creationId xmlns:a16="http://schemas.microsoft.com/office/drawing/2014/main" id="{248D86D0-AA58-7872-75BC-5E1C9646B698}"/>
                  </a:ext>
                </a:extLst>
              </p:cNvPr>
              <p:cNvSpPr/>
              <p:nvPr/>
            </p:nvSpPr>
            <p:spPr>
              <a:xfrm>
                <a:off x="6916602" y="3842099"/>
                <a:ext cx="27409" cy="28193"/>
              </a:xfrm>
              <a:custGeom>
                <a:avLst/>
                <a:gdLst>
                  <a:gd name="connsiteX0" fmla="*/ 1310 w 27409"/>
                  <a:gd name="connsiteY0" fmla="*/ 0 h 28193"/>
                  <a:gd name="connsiteX1" fmla="*/ 1691 w 27409"/>
                  <a:gd name="connsiteY1" fmla="*/ 28194 h 28193"/>
                  <a:gd name="connsiteX2" fmla="*/ 26456 w 27409"/>
                  <a:gd name="connsiteY2" fmla="*/ 28194 h 28193"/>
                  <a:gd name="connsiteX3" fmla="*/ 26075 w 27409"/>
                  <a:gd name="connsiteY3" fmla="*/ 0 h 28193"/>
                  <a:gd name="connsiteX4" fmla="*/ 1310 w 27409"/>
                  <a:gd name="connsiteY4" fmla="*/ 0 h 28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 h="28193">
                    <a:moveTo>
                      <a:pt x="1310" y="0"/>
                    </a:moveTo>
                    <a:cubicBezTo>
                      <a:pt x="-310" y="9525"/>
                      <a:pt x="-691" y="18669"/>
                      <a:pt x="1691" y="28194"/>
                    </a:cubicBezTo>
                    <a:lnTo>
                      <a:pt x="26456" y="28194"/>
                    </a:lnTo>
                    <a:cubicBezTo>
                      <a:pt x="27503" y="18478"/>
                      <a:pt x="28075" y="9335"/>
                      <a:pt x="26075" y="0"/>
                    </a:cubicBezTo>
                    <a:lnTo>
                      <a:pt x="1310" y="0"/>
                    </a:ln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3" name="Полілінія: фігура 2097172">
                <a:extLst>
                  <a:ext uri="{FF2B5EF4-FFF2-40B4-BE49-F238E27FC236}">
                    <a16:creationId xmlns:a16="http://schemas.microsoft.com/office/drawing/2014/main" id="{8D844B44-7B92-C29B-3B85-0EEFE66F750C}"/>
                  </a:ext>
                </a:extLst>
              </p:cNvPr>
              <p:cNvSpPr/>
              <p:nvPr/>
            </p:nvSpPr>
            <p:spPr>
              <a:xfrm>
                <a:off x="5707615" y="3842194"/>
                <a:ext cx="27376" cy="28098"/>
              </a:xfrm>
              <a:custGeom>
                <a:avLst/>
                <a:gdLst>
                  <a:gd name="connsiteX0" fmla="*/ 25386 w 27376"/>
                  <a:gd name="connsiteY0" fmla="*/ 0 h 28098"/>
                  <a:gd name="connsiteX1" fmla="*/ 431 w 27376"/>
                  <a:gd name="connsiteY1" fmla="*/ 0 h 28098"/>
                  <a:gd name="connsiteX2" fmla="*/ 717 w 27376"/>
                  <a:gd name="connsiteY2" fmla="*/ 28099 h 28098"/>
                  <a:gd name="connsiteX3" fmla="*/ 25767 w 27376"/>
                  <a:gd name="connsiteY3" fmla="*/ 28099 h 28098"/>
                  <a:gd name="connsiteX4" fmla="*/ 25482 w 27376"/>
                  <a:gd name="connsiteY4" fmla="*/ 0 h 2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6" h="28098">
                    <a:moveTo>
                      <a:pt x="25386" y="0"/>
                    </a:moveTo>
                    <a:lnTo>
                      <a:pt x="431" y="0"/>
                    </a:lnTo>
                    <a:cubicBezTo>
                      <a:pt x="50" y="10192"/>
                      <a:pt x="-426" y="19050"/>
                      <a:pt x="717" y="28099"/>
                    </a:cubicBezTo>
                    <a:lnTo>
                      <a:pt x="25767" y="28099"/>
                    </a:lnTo>
                    <a:cubicBezTo>
                      <a:pt x="27672" y="18383"/>
                      <a:pt x="28244" y="9335"/>
                      <a:pt x="25482" y="0"/>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4" name="Полілінія: фігура 2097173">
                <a:extLst>
                  <a:ext uri="{FF2B5EF4-FFF2-40B4-BE49-F238E27FC236}">
                    <a16:creationId xmlns:a16="http://schemas.microsoft.com/office/drawing/2014/main" id="{01DAB413-9382-6757-3ECE-051A3C250C80}"/>
                  </a:ext>
                </a:extLst>
              </p:cNvPr>
              <p:cNvSpPr/>
              <p:nvPr/>
            </p:nvSpPr>
            <p:spPr>
              <a:xfrm>
                <a:off x="6786562" y="3842480"/>
                <a:ext cx="26586" cy="27812"/>
              </a:xfrm>
              <a:custGeom>
                <a:avLst/>
                <a:gdLst>
                  <a:gd name="connsiteX0" fmla="*/ 24955 w 26586"/>
                  <a:gd name="connsiteY0" fmla="*/ 0 h 27812"/>
                  <a:gd name="connsiteX1" fmla="*/ 0 w 26586"/>
                  <a:gd name="connsiteY1" fmla="*/ 0 h 27812"/>
                  <a:gd name="connsiteX2" fmla="*/ 0 w 26586"/>
                  <a:gd name="connsiteY2" fmla="*/ 27813 h 27812"/>
                  <a:gd name="connsiteX3" fmla="*/ 24765 w 26586"/>
                  <a:gd name="connsiteY3" fmla="*/ 27813 h 27812"/>
                  <a:gd name="connsiteX4" fmla="*/ 25051 w 26586"/>
                  <a:gd name="connsiteY4" fmla="*/ 0 h 2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86" h="27812">
                    <a:moveTo>
                      <a:pt x="24955" y="0"/>
                    </a:moveTo>
                    <a:lnTo>
                      <a:pt x="0" y="0"/>
                    </a:lnTo>
                    <a:lnTo>
                      <a:pt x="0" y="27813"/>
                    </a:lnTo>
                    <a:lnTo>
                      <a:pt x="24765" y="27813"/>
                    </a:lnTo>
                    <a:cubicBezTo>
                      <a:pt x="27242" y="18383"/>
                      <a:pt x="27051" y="9239"/>
                      <a:pt x="25051" y="0"/>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5" name="Полілінія: фігура 2097174">
                <a:extLst>
                  <a:ext uri="{FF2B5EF4-FFF2-40B4-BE49-F238E27FC236}">
                    <a16:creationId xmlns:a16="http://schemas.microsoft.com/office/drawing/2014/main" id="{78A4A00A-5669-62BB-041B-D82D98481F6A}"/>
                  </a:ext>
                </a:extLst>
              </p:cNvPr>
              <p:cNvSpPr/>
              <p:nvPr/>
            </p:nvSpPr>
            <p:spPr>
              <a:xfrm>
                <a:off x="5864160" y="3253065"/>
                <a:ext cx="103918" cy="104022"/>
              </a:xfrm>
              <a:custGeom>
                <a:avLst/>
                <a:gdLst>
                  <a:gd name="connsiteX0" fmla="*/ 1 w 103918"/>
                  <a:gd name="connsiteY0" fmla="*/ 52396 h 104022"/>
                  <a:gd name="connsiteX1" fmla="*/ 51912 w 103918"/>
                  <a:gd name="connsiteY1" fmla="*/ 104021 h 104022"/>
                  <a:gd name="connsiteX2" fmla="*/ 103919 w 103918"/>
                  <a:gd name="connsiteY2" fmla="*/ 52300 h 104022"/>
                  <a:gd name="connsiteX3" fmla="*/ 52293 w 103918"/>
                  <a:gd name="connsiteY3" fmla="*/ 8 h 104022"/>
                  <a:gd name="connsiteX4" fmla="*/ 1 w 103918"/>
                  <a:gd name="connsiteY4" fmla="*/ 52396 h 10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18" h="104022">
                    <a:moveTo>
                      <a:pt x="1" y="52396"/>
                    </a:moveTo>
                    <a:cubicBezTo>
                      <a:pt x="96" y="81923"/>
                      <a:pt x="21623" y="103831"/>
                      <a:pt x="51912" y="104021"/>
                    </a:cubicBezTo>
                    <a:cubicBezTo>
                      <a:pt x="79249" y="104212"/>
                      <a:pt x="103062" y="83733"/>
                      <a:pt x="103919" y="52300"/>
                    </a:cubicBezTo>
                    <a:cubicBezTo>
                      <a:pt x="103443" y="24297"/>
                      <a:pt x="83345" y="580"/>
                      <a:pt x="52293" y="8"/>
                    </a:cubicBezTo>
                    <a:cubicBezTo>
                      <a:pt x="24766" y="-468"/>
                      <a:pt x="-189" y="20011"/>
                      <a:pt x="1" y="52396"/>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097176" name="Полілінія: фігура 2097175">
                <a:extLst>
                  <a:ext uri="{FF2B5EF4-FFF2-40B4-BE49-F238E27FC236}">
                    <a16:creationId xmlns:a16="http://schemas.microsoft.com/office/drawing/2014/main" id="{F6020A34-DCE4-1AFF-E322-1CD2772BED80}"/>
                  </a:ext>
                </a:extLst>
              </p:cNvPr>
              <p:cNvSpPr/>
              <p:nvPr/>
            </p:nvSpPr>
            <p:spPr>
              <a:xfrm>
                <a:off x="6256971" y="3042333"/>
                <a:ext cx="104395" cy="103488"/>
              </a:xfrm>
              <a:custGeom>
                <a:avLst/>
                <a:gdLst>
                  <a:gd name="connsiteX0" fmla="*/ 51150 w 104395"/>
                  <a:gd name="connsiteY0" fmla="*/ 103393 h 103488"/>
                  <a:gd name="connsiteX1" fmla="*/ 104395 w 104395"/>
                  <a:gd name="connsiteY1" fmla="*/ 52434 h 103488"/>
                  <a:gd name="connsiteX2" fmla="*/ 52103 w 104395"/>
                  <a:gd name="connsiteY2" fmla="*/ 47 h 103488"/>
                  <a:gd name="connsiteX3" fmla="*/ 1 w 104395"/>
                  <a:gd name="connsiteY3" fmla="*/ 50529 h 103488"/>
                  <a:gd name="connsiteX4" fmla="*/ 51150 w 104395"/>
                  <a:gd name="connsiteY4" fmla="*/ 103488 h 103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395" h="103488">
                    <a:moveTo>
                      <a:pt x="51150" y="103393"/>
                    </a:moveTo>
                    <a:cubicBezTo>
                      <a:pt x="81059" y="104250"/>
                      <a:pt x="104395" y="76818"/>
                      <a:pt x="104395" y="52434"/>
                    </a:cubicBezTo>
                    <a:cubicBezTo>
                      <a:pt x="104395" y="26050"/>
                      <a:pt x="83059" y="-1287"/>
                      <a:pt x="52103" y="47"/>
                    </a:cubicBezTo>
                    <a:cubicBezTo>
                      <a:pt x="23623" y="47"/>
                      <a:pt x="-189" y="22335"/>
                      <a:pt x="1" y="50529"/>
                    </a:cubicBezTo>
                    <a:cubicBezTo>
                      <a:pt x="287" y="84915"/>
                      <a:pt x="27243" y="102726"/>
                      <a:pt x="51150" y="103488"/>
                    </a:cubicBezTo>
                    <a:close/>
                  </a:path>
                </a:pathLst>
              </a:custGeom>
              <a:solidFill>
                <a:srgbClr val="404D9F"/>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grpSp>
        <p:grpSp>
          <p:nvGrpSpPr>
            <p:cNvPr id="24" name="Графіка 29">
              <a:extLst>
                <a:ext uri="{FF2B5EF4-FFF2-40B4-BE49-F238E27FC236}">
                  <a16:creationId xmlns:a16="http://schemas.microsoft.com/office/drawing/2014/main" id="{E812A1DD-F8D6-1A58-B799-8E362A4FAA20}"/>
                </a:ext>
              </a:extLst>
            </p:cNvPr>
            <p:cNvGrpSpPr/>
            <p:nvPr/>
          </p:nvGrpSpPr>
          <p:grpSpPr>
            <a:xfrm>
              <a:off x="4800457" y="4042886"/>
              <a:ext cx="2592942" cy="189144"/>
              <a:chOff x="4800457" y="4042886"/>
              <a:chExt cx="2592942" cy="189144"/>
            </a:xfrm>
            <a:solidFill>
              <a:srgbClr val="EF525C"/>
            </a:solidFill>
          </p:grpSpPr>
          <p:sp>
            <p:nvSpPr>
              <p:cNvPr id="25" name="Полілінія: фігура 24">
                <a:extLst>
                  <a:ext uri="{FF2B5EF4-FFF2-40B4-BE49-F238E27FC236}">
                    <a16:creationId xmlns:a16="http://schemas.microsoft.com/office/drawing/2014/main" id="{72DE0ED6-3D6E-5EEF-095E-7919AE6631C9}"/>
                  </a:ext>
                </a:extLst>
              </p:cNvPr>
              <p:cNvSpPr/>
              <p:nvPr/>
            </p:nvSpPr>
            <p:spPr>
              <a:xfrm>
                <a:off x="5214012" y="4052125"/>
                <a:ext cx="101413" cy="138375"/>
              </a:xfrm>
              <a:custGeom>
                <a:avLst/>
                <a:gdLst>
                  <a:gd name="connsiteX0" fmla="*/ 71410 w 101413"/>
                  <a:gd name="connsiteY0" fmla="*/ 70580 h 138375"/>
                  <a:gd name="connsiteX1" fmla="*/ 89031 w 101413"/>
                  <a:gd name="connsiteY1" fmla="*/ 56102 h 138375"/>
                  <a:gd name="connsiteX2" fmla="*/ 69696 w 101413"/>
                  <a:gd name="connsiteY2" fmla="*/ 3810 h 138375"/>
                  <a:gd name="connsiteX3" fmla="*/ 60837 w 101413"/>
                  <a:gd name="connsiteY3" fmla="*/ 1905 h 138375"/>
                  <a:gd name="connsiteX4" fmla="*/ 8545 w 101413"/>
                  <a:gd name="connsiteY4" fmla="*/ 0 h 138375"/>
                  <a:gd name="connsiteX5" fmla="*/ 1116 w 101413"/>
                  <a:gd name="connsiteY5" fmla="*/ 857 h 138375"/>
                  <a:gd name="connsiteX6" fmla="*/ 2354 w 101413"/>
                  <a:gd name="connsiteY6" fmla="*/ 138113 h 138375"/>
                  <a:gd name="connsiteX7" fmla="*/ 27690 w 101413"/>
                  <a:gd name="connsiteY7" fmla="*/ 136493 h 138375"/>
                  <a:gd name="connsiteX8" fmla="*/ 27690 w 101413"/>
                  <a:gd name="connsiteY8" fmla="*/ 81725 h 138375"/>
                  <a:gd name="connsiteX9" fmla="*/ 44264 w 101413"/>
                  <a:gd name="connsiteY9" fmla="*/ 81725 h 138375"/>
                  <a:gd name="connsiteX10" fmla="*/ 57789 w 101413"/>
                  <a:gd name="connsiteY10" fmla="*/ 98870 h 138375"/>
                  <a:gd name="connsiteX11" fmla="*/ 72744 w 101413"/>
                  <a:gd name="connsiteY11" fmla="*/ 137732 h 138375"/>
                  <a:gd name="connsiteX12" fmla="*/ 101414 w 101413"/>
                  <a:gd name="connsiteY12" fmla="*/ 137732 h 138375"/>
                  <a:gd name="connsiteX13" fmla="*/ 99985 w 101413"/>
                  <a:gd name="connsiteY13" fmla="*/ 130778 h 138375"/>
                  <a:gd name="connsiteX14" fmla="*/ 71505 w 101413"/>
                  <a:gd name="connsiteY14" fmla="*/ 70675 h 138375"/>
                  <a:gd name="connsiteX15" fmla="*/ 64647 w 101413"/>
                  <a:gd name="connsiteY15" fmla="*/ 48673 h 138375"/>
                  <a:gd name="connsiteX16" fmla="*/ 62933 w 101413"/>
                  <a:gd name="connsiteY16" fmla="*/ 52388 h 138375"/>
                  <a:gd name="connsiteX17" fmla="*/ 28357 w 101413"/>
                  <a:gd name="connsiteY17" fmla="*/ 59055 h 138375"/>
                  <a:gd name="connsiteX18" fmla="*/ 28357 w 101413"/>
                  <a:gd name="connsiteY18" fmla="*/ 22670 h 138375"/>
                  <a:gd name="connsiteX19" fmla="*/ 50455 w 101413"/>
                  <a:gd name="connsiteY19" fmla="*/ 22860 h 138375"/>
                  <a:gd name="connsiteX20" fmla="*/ 64647 w 101413"/>
                  <a:gd name="connsiteY20" fmla="*/ 48673 h 13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1413" h="138375">
                    <a:moveTo>
                      <a:pt x="71410" y="70580"/>
                    </a:moveTo>
                    <a:cubicBezTo>
                      <a:pt x="77697" y="65532"/>
                      <a:pt x="85031" y="61913"/>
                      <a:pt x="89031" y="56102"/>
                    </a:cubicBezTo>
                    <a:cubicBezTo>
                      <a:pt x="103128" y="35338"/>
                      <a:pt x="93794" y="11144"/>
                      <a:pt x="69696" y="3810"/>
                    </a:cubicBezTo>
                    <a:cubicBezTo>
                      <a:pt x="66838" y="2953"/>
                      <a:pt x="63790" y="2096"/>
                      <a:pt x="60837" y="1905"/>
                    </a:cubicBezTo>
                    <a:cubicBezTo>
                      <a:pt x="43407" y="1143"/>
                      <a:pt x="25976" y="571"/>
                      <a:pt x="8545" y="0"/>
                    </a:cubicBezTo>
                    <a:cubicBezTo>
                      <a:pt x="6069" y="0"/>
                      <a:pt x="3497" y="571"/>
                      <a:pt x="1116" y="857"/>
                    </a:cubicBezTo>
                    <a:cubicBezTo>
                      <a:pt x="-885" y="26670"/>
                      <a:pt x="-27" y="129445"/>
                      <a:pt x="2354" y="138113"/>
                    </a:cubicBezTo>
                    <a:cubicBezTo>
                      <a:pt x="10355" y="137827"/>
                      <a:pt x="18642" y="139637"/>
                      <a:pt x="27690" y="136493"/>
                    </a:cubicBezTo>
                    <a:lnTo>
                      <a:pt x="27690" y="81725"/>
                    </a:lnTo>
                    <a:lnTo>
                      <a:pt x="44264" y="81725"/>
                    </a:lnTo>
                    <a:cubicBezTo>
                      <a:pt x="52646" y="84392"/>
                      <a:pt x="55027" y="91726"/>
                      <a:pt x="57789" y="98870"/>
                    </a:cubicBezTo>
                    <a:cubicBezTo>
                      <a:pt x="62742" y="111824"/>
                      <a:pt x="67791" y="124778"/>
                      <a:pt x="72744" y="137732"/>
                    </a:cubicBezTo>
                    <a:lnTo>
                      <a:pt x="101414" y="137732"/>
                    </a:lnTo>
                    <a:cubicBezTo>
                      <a:pt x="100842" y="134874"/>
                      <a:pt x="100842" y="132588"/>
                      <a:pt x="99985" y="130778"/>
                    </a:cubicBezTo>
                    <a:cubicBezTo>
                      <a:pt x="90460" y="110776"/>
                      <a:pt x="86174" y="88297"/>
                      <a:pt x="71505" y="70675"/>
                    </a:cubicBezTo>
                    <a:close/>
                    <a:moveTo>
                      <a:pt x="64647" y="48673"/>
                    </a:moveTo>
                    <a:cubicBezTo>
                      <a:pt x="64076" y="50101"/>
                      <a:pt x="63409" y="51435"/>
                      <a:pt x="62933" y="52388"/>
                    </a:cubicBezTo>
                    <a:cubicBezTo>
                      <a:pt x="52455" y="61055"/>
                      <a:pt x="40740" y="59436"/>
                      <a:pt x="28357" y="59055"/>
                    </a:cubicBezTo>
                    <a:lnTo>
                      <a:pt x="28357" y="22670"/>
                    </a:lnTo>
                    <a:cubicBezTo>
                      <a:pt x="36168" y="22670"/>
                      <a:pt x="43407" y="21812"/>
                      <a:pt x="50455" y="22860"/>
                    </a:cubicBezTo>
                    <a:cubicBezTo>
                      <a:pt x="64552" y="24860"/>
                      <a:pt x="69981" y="35338"/>
                      <a:pt x="64647" y="48673"/>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6" name="Полілінія: фігура 25">
                <a:extLst>
                  <a:ext uri="{FF2B5EF4-FFF2-40B4-BE49-F238E27FC236}">
                    <a16:creationId xmlns:a16="http://schemas.microsoft.com/office/drawing/2014/main" id="{FC2DAE6D-6BB3-23AC-E969-79FD1037FA0A}"/>
                  </a:ext>
                </a:extLst>
              </p:cNvPr>
              <p:cNvSpPr/>
              <p:nvPr/>
            </p:nvSpPr>
            <p:spPr>
              <a:xfrm>
                <a:off x="5031983" y="4043171"/>
                <a:ext cx="99964" cy="149593"/>
              </a:xfrm>
              <a:custGeom>
                <a:avLst/>
                <a:gdLst>
                  <a:gd name="connsiteX0" fmla="*/ 98468 w 99964"/>
                  <a:gd name="connsiteY0" fmla="*/ 95 h 149593"/>
                  <a:gd name="connsiteX1" fmla="*/ 73131 w 99964"/>
                  <a:gd name="connsiteY1" fmla="*/ 95 h 149593"/>
                  <a:gd name="connsiteX2" fmla="*/ 73131 w 99964"/>
                  <a:gd name="connsiteY2" fmla="*/ 55912 h 149593"/>
                  <a:gd name="connsiteX3" fmla="*/ 64654 w 99964"/>
                  <a:gd name="connsiteY3" fmla="*/ 50006 h 149593"/>
                  <a:gd name="connsiteX4" fmla="*/ 5313 w 99964"/>
                  <a:gd name="connsiteY4" fmla="*/ 66580 h 149593"/>
                  <a:gd name="connsiteX5" fmla="*/ 2456 w 99964"/>
                  <a:gd name="connsiteY5" fmla="*/ 117824 h 149593"/>
                  <a:gd name="connsiteX6" fmla="*/ 50462 w 99964"/>
                  <a:gd name="connsiteY6" fmla="*/ 148400 h 149593"/>
                  <a:gd name="connsiteX7" fmla="*/ 69988 w 99964"/>
                  <a:gd name="connsiteY7" fmla="*/ 139827 h 149593"/>
                  <a:gd name="connsiteX8" fmla="*/ 73512 w 99964"/>
                  <a:gd name="connsiteY8" fmla="*/ 138779 h 149593"/>
                  <a:gd name="connsiteX9" fmla="*/ 76084 w 99964"/>
                  <a:gd name="connsiteY9" fmla="*/ 146495 h 149593"/>
                  <a:gd name="connsiteX10" fmla="*/ 99706 w 99964"/>
                  <a:gd name="connsiteY10" fmla="*/ 146495 h 149593"/>
                  <a:gd name="connsiteX11" fmla="*/ 99706 w 99964"/>
                  <a:gd name="connsiteY11" fmla="*/ 109728 h 149593"/>
                  <a:gd name="connsiteX12" fmla="*/ 99706 w 99964"/>
                  <a:gd name="connsiteY12" fmla="*/ 73247 h 149593"/>
                  <a:gd name="connsiteX13" fmla="*/ 99706 w 99964"/>
                  <a:gd name="connsiteY13" fmla="*/ 35624 h 149593"/>
                  <a:gd name="connsiteX14" fmla="*/ 98563 w 99964"/>
                  <a:gd name="connsiteY14" fmla="*/ 0 h 149593"/>
                  <a:gd name="connsiteX15" fmla="*/ 68940 w 99964"/>
                  <a:gd name="connsiteY15" fmla="*/ 116681 h 149593"/>
                  <a:gd name="connsiteX16" fmla="*/ 49223 w 99964"/>
                  <a:gd name="connsiteY16" fmla="*/ 129445 h 149593"/>
                  <a:gd name="connsiteX17" fmla="*/ 31126 w 99964"/>
                  <a:gd name="connsiteY17" fmla="*/ 116300 h 149593"/>
                  <a:gd name="connsiteX18" fmla="*/ 32078 w 99964"/>
                  <a:gd name="connsiteY18" fmla="*/ 74676 h 149593"/>
                  <a:gd name="connsiteX19" fmla="*/ 41032 w 99964"/>
                  <a:gd name="connsiteY19" fmla="*/ 64389 h 149593"/>
                  <a:gd name="connsiteX20" fmla="*/ 71131 w 99964"/>
                  <a:gd name="connsiteY20" fmla="*/ 82391 h 149593"/>
                  <a:gd name="connsiteX21" fmla="*/ 68940 w 99964"/>
                  <a:gd name="connsiteY21" fmla="*/ 116681 h 14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964" h="149593">
                    <a:moveTo>
                      <a:pt x="98468" y="95"/>
                    </a:moveTo>
                    <a:lnTo>
                      <a:pt x="73131" y="95"/>
                    </a:lnTo>
                    <a:lnTo>
                      <a:pt x="73131" y="55912"/>
                    </a:lnTo>
                    <a:cubicBezTo>
                      <a:pt x="69321" y="53245"/>
                      <a:pt x="66940" y="51625"/>
                      <a:pt x="64654" y="50006"/>
                    </a:cubicBezTo>
                    <a:cubicBezTo>
                      <a:pt x="45890" y="36290"/>
                      <a:pt x="13695" y="43910"/>
                      <a:pt x="5313" y="66580"/>
                    </a:cubicBezTo>
                    <a:cubicBezTo>
                      <a:pt x="-973" y="83534"/>
                      <a:pt x="-1354" y="100394"/>
                      <a:pt x="2456" y="117824"/>
                    </a:cubicBezTo>
                    <a:cubicBezTo>
                      <a:pt x="6647" y="136779"/>
                      <a:pt x="26459" y="154400"/>
                      <a:pt x="50462" y="148400"/>
                    </a:cubicBezTo>
                    <a:cubicBezTo>
                      <a:pt x="57224" y="146685"/>
                      <a:pt x="63511" y="142685"/>
                      <a:pt x="69988" y="139827"/>
                    </a:cubicBezTo>
                    <a:cubicBezTo>
                      <a:pt x="70940" y="139351"/>
                      <a:pt x="71988" y="139160"/>
                      <a:pt x="73512" y="138779"/>
                    </a:cubicBezTo>
                    <a:cubicBezTo>
                      <a:pt x="74465" y="141732"/>
                      <a:pt x="75322" y="144304"/>
                      <a:pt x="76084" y="146495"/>
                    </a:cubicBezTo>
                    <a:lnTo>
                      <a:pt x="99706" y="146495"/>
                    </a:lnTo>
                    <a:lnTo>
                      <a:pt x="99706" y="109728"/>
                    </a:lnTo>
                    <a:cubicBezTo>
                      <a:pt x="99706" y="97536"/>
                      <a:pt x="99706" y="85439"/>
                      <a:pt x="99706" y="73247"/>
                    </a:cubicBezTo>
                    <a:cubicBezTo>
                      <a:pt x="99706" y="61055"/>
                      <a:pt x="99896" y="48196"/>
                      <a:pt x="99706" y="35624"/>
                    </a:cubicBezTo>
                    <a:cubicBezTo>
                      <a:pt x="99420" y="23717"/>
                      <a:pt x="101039" y="11621"/>
                      <a:pt x="98563" y="0"/>
                    </a:cubicBezTo>
                    <a:close/>
                    <a:moveTo>
                      <a:pt x="68940" y="116681"/>
                    </a:moveTo>
                    <a:cubicBezTo>
                      <a:pt x="65225" y="125254"/>
                      <a:pt x="58272" y="129445"/>
                      <a:pt x="49223" y="129445"/>
                    </a:cubicBezTo>
                    <a:cubicBezTo>
                      <a:pt x="40270" y="129445"/>
                      <a:pt x="34364" y="124206"/>
                      <a:pt x="31126" y="116300"/>
                    </a:cubicBezTo>
                    <a:cubicBezTo>
                      <a:pt x="25316" y="102299"/>
                      <a:pt x="25220" y="88202"/>
                      <a:pt x="32078" y="74676"/>
                    </a:cubicBezTo>
                    <a:cubicBezTo>
                      <a:pt x="34364" y="70295"/>
                      <a:pt x="38746" y="66961"/>
                      <a:pt x="41032" y="64389"/>
                    </a:cubicBezTo>
                    <a:cubicBezTo>
                      <a:pt x="57510" y="61150"/>
                      <a:pt x="67321" y="69056"/>
                      <a:pt x="71131" y="82391"/>
                    </a:cubicBezTo>
                    <a:cubicBezTo>
                      <a:pt x="74465" y="94202"/>
                      <a:pt x="73798" y="105537"/>
                      <a:pt x="68940" y="116681"/>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7" name="Полілінія: фігура 26">
                <a:extLst>
                  <a:ext uri="{FF2B5EF4-FFF2-40B4-BE49-F238E27FC236}">
                    <a16:creationId xmlns:a16="http://schemas.microsoft.com/office/drawing/2014/main" id="{907AB92B-AC47-32FC-0318-B7DDCC706B3B}"/>
                  </a:ext>
                </a:extLst>
              </p:cNvPr>
              <p:cNvSpPr/>
              <p:nvPr/>
            </p:nvSpPr>
            <p:spPr>
              <a:xfrm>
                <a:off x="6039516" y="4043267"/>
                <a:ext cx="99310" cy="149503"/>
              </a:xfrm>
              <a:custGeom>
                <a:avLst/>
                <a:gdLst>
                  <a:gd name="connsiteX0" fmla="*/ 34290 w 99310"/>
                  <a:gd name="connsiteY0" fmla="*/ 50578 h 149503"/>
                  <a:gd name="connsiteX1" fmla="*/ 26194 w 99310"/>
                  <a:gd name="connsiteY1" fmla="*/ 55721 h 149503"/>
                  <a:gd name="connsiteX2" fmla="*/ 26194 w 99310"/>
                  <a:gd name="connsiteY2" fmla="*/ 0 h 149503"/>
                  <a:gd name="connsiteX3" fmla="*/ 0 w 99310"/>
                  <a:gd name="connsiteY3" fmla="*/ 0 h 149503"/>
                  <a:gd name="connsiteX4" fmla="*/ 0 w 99310"/>
                  <a:gd name="connsiteY4" fmla="*/ 146209 h 149503"/>
                  <a:gd name="connsiteX5" fmla="*/ 23527 w 99310"/>
                  <a:gd name="connsiteY5" fmla="*/ 146209 h 149503"/>
                  <a:gd name="connsiteX6" fmla="*/ 26098 w 99310"/>
                  <a:gd name="connsiteY6" fmla="*/ 137541 h 149503"/>
                  <a:gd name="connsiteX7" fmla="*/ 33338 w 99310"/>
                  <a:gd name="connsiteY7" fmla="*/ 142018 h 149503"/>
                  <a:gd name="connsiteX8" fmla="*/ 95726 w 99310"/>
                  <a:gd name="connsiteY8" fmla="*/ 120491 h 149503"/>
                  <a:gd name="connsiteX9" fmla="*/ 95536 w 99310"/>
                  <a:gd name="connsiteY9" fmla="*/ 71342 h 149503"/>
                  <a:gd name="connsiteX10" fmla="*/ 34290 w 99310"/>
                  <a:gd name="connsiteY10" fmla="*/ 50482 h 149503"/>
                  <a:gd name="connsiteX11" fmla="*/ 68389 w 99310"/>
                  <a:gd name="connsiteY11" fmla="*/ 115633 h 149503"/>
                  <a:gd name="connsiteX12" fmla="*/ 49720 w 99310"/>
                  <a:gd name="connsiteY12" fmla="*/ 129445 h 149503"/>
                  <a:gd name="connsiteX13" fmla="*/ 30099 w 99310"/>
                  <a:gd name="connsiteY13" fmla="*/ 116491 h 149503"/>
                  <a:gd name="connsiteX14" fmla="*/ 31623 w 99310"/>
                  <a:gd name="connsiteY14" fmla="*/ 74104 h 149503"/>
                  <a:gd name="connsiteX15" fmla="*/ 52483 w 99310"/>
                  <a:gd name="connsiteY15" fmla="*/ 63436 h 149503"/>
                  <a:gd name="connsiteX16" fmla="*/ 68675 w 99310"/>
                  <a:gd name="connsiteY16" fmla="*/ 77248 h 149503"/>
                  <a:gd name="connsiteX17" fmla="*/ 73723 w 99310"/>
                  <a:gd name="connsiteY17" fmla="*/ 95726 h 149503"/>
                  <a:gd name="connsiteX18" fmla="*/ 68485 w 99310"/>
                  <a:gd name="connsiteY18" fmla="*/ 115633 h 14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310" h="149503">
                    <a:moveTo>
                      <a:pt x="34290" y="50578"/>
                    </a:moveTo>
                    <a:cubicBezTo>
                      <a:pt x="32385" y="52197"/>
                      <a:pt x="30099" y="53245"/>
                      <a:pt x="26194" y="55721"/>
                    </a:cubicBezTo>
                    <a:lnTo>
                      <a:pt x="26194" y="0"/>
                    </a:lnTo>
                    <a:lnTo>
                      <a:pt x="0" y="0"/>
                    </a:lnTo>
                    <a:lnTo>
                      <a:pt x="0" y="146209"/>
                    </a:lnTo>
                    <a:lnTo>
                      <a:pt x="23527" y="146209"/>
                    </a:lnTo>
                    <a:cubicBezTo>
                      <a:pt x="24479" y="143161"/>
                      <a:pt x="25146" y="140779"/>
                      <a:pt x="26098" y="137541"/>
                    </a:cubicBezTo>
                    <a:cubicBezTo>
                      <a:pt x="28956" y="139351"/>
                      <a:pt x="31242" y="140589"/>
                      <a:pt x="33338" y="142018"/>
                    </a:cubicBezTo>
                    <a:cubicBezTo>
                      <a:pt x="55626" y="157734"/>
                      <a:pt x="87820" y="147828"/>
                      <a:pt x="95726" y="120491"/>
                    </a:cubicBezTo>
                    <a:cubicBezTo>
                      <a:pt x="100489" y="103918"/>
                      <a:pt x="100584" y="87821"/>
                      <a:pt x="95536" y="71342"/>
                    </a:cubicBezTo>
                    <a:cubicBezTo>
                      <a:pt x="85725" y="39719"/>
                      <a:pt x="50863" y="36671"/>
                      <a:pt x="34290" y="50482"/>
                    </a:cubicBezTo>
                    <a:close/>
                    <a:moveTo>
                      <a:pt x="68389" y="115633"/>
                    </a:moveTo>
                    <a:cubicBezTo>
                      <a:pt x="65437" y="124301"/>
                      <a:pt x="59245" y="129254"/>
                      <a:pt x="49720" y="129445"/>
                    </a:cubicBezTo>
                    <a:cubicBezTo>
                      <a:pt x="40100" y="129635"/>
                      <a:pt x="33528" y="124396"/>
                      <a:pt x="30099" y="116491"/>
                    </a:cubicBezTo>
                    <a:cubicBezTo>
                      <a:pt x="24003" y="102394"/>
                      <a:pt x="23431" y="88011"/>
                      <a:pt x="31623" y="74104"/>
                    </a:cubicBezTo>
                    <a:cubicBezTo>
                      <a:pt x="36290" y="66199"/>
                      <a:pt x="43243" y="62293"/>
                      <a:pt x="52483" y="63436"/>
                    </a:cubicBezTo>
                    <a:cubicBezTo>
                      <a:pt x="60865" y="64389"/>
                      <a:pt x="66199" y="69247"/>
                      <a:pt x="68675" y="77248"/>
                    </a:cubicBezTo>
                    <a:cubicBezTo>
                      <a:pt x="70485" y="83344"/>
                      <a:pt x="72009" y="89440"/>
                      <a:pt x="73723" y="95726"/>
                    </a:cubicBezTo>
                    <a:cubicBezTo>
                      <a:pt x="71914" y="102679"/>
                      <a:pt x="70675" y="109347"/>
                      <a:pt x="68485" y="115633"/>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8" name="Полілінія: фігура 27">
                <a:extLst>
                  <a:ext uri="{FF2B5EF4-FFF2-40B4-BE49-F238E27FC236}">
                    <a16:creationId xmlns:a16="http://schemas.microsoft.com/office/drawing/2014/main" id="{D0281A53-7FF7-B0CF-0942-17757930FF25}"/>
                  </a:ext>
                </a:extLst>
              </p:cNvPr>
              <p:cNvSpPr/>
              <p:nvPr/>
            </p:nvSpPr>
            <p:spPr>
              <a:xfrm>
                <a:off x="5533167" y="4086254"/>
                <a:ext cx="99453" cy="145131"/>
              </a:xfrm>
              <a:custGeom>
                <a:avLst/>
                <a:gdLst>
                  <a:gd name="connsiteX0" fmla="*/ 47911 w 99453"/>
                  <a:gd name="connsiteY0" fmla="*/ 1400 h 145131"/>
                  <a:gd name="connsiteX1" fmla="*/ 26194 w 99453"/>
                  <a:gd name="connsiteY1" fmla="*/ 13973 h 145131"/>
                  <a:gd name="connsiteX2" fmla="*/ 24955 w 99453"/>
                  <a:gd name="connsiteY2" fmla="*/ 3019 h 145131"/>
                  <a:gd name="connsiteX3" fmla="*/ 0 w 99453"/>
                  <a:gd name="connsiteY3" fmla="*/ 3019 h 145131"/>
                  <a:gd name="connsiteX4" fmla="*/ 0 w 99453"/>
                  <a:gd name="connsiteY4" fmla="*/ 145132 h 145131"/>
                  <a:gd name="connsiteX5" fmla="*/ 26003 w 99453"/>
                  <a:gd name="connsiteY5" fmla="*/ 145132 h 145131"/>
                  <a:gd name="connsiteX6" fmla="*/ 26765 w 99453"/>
                  <a:gd name="connsiteY6" fmla="*/ 95126 h 145131"/>
                  <a:gd name="connsiteX7" fmla="*/ 31147 w 99453"/>
                  <a:gd name="connsiteY7" fmla="*/ 97031 h 145131"/>
                  <a:gd name="connsiteX8" fmla="*/ 97345 w 99453"/>
                  <a:gd name="connsiteY8" fmla="*/ 73218 h 145131"/>
                  <a:gd name="connsiteX9" fmla="*/ 97060 w 99453"/>
                  <a:gd name="connsiteY9" fmla="*/ 31594 h 145131"/>
                  <a:gd name="connsiteX10" fmla="*/ 47911 w 99453"/>
                  <a:gd name="connsiteY10" fmla="*/ 1304 h 145131"/>
                  <a:gd name="connsiteX11" fmla="*/ 66865 w 99453"/>
                  <a:gd name="connsiteY11" fmla="*/ 76266 h 145131"/>
                  <a:gd name="connsiteX12" fmla="*/ 32194 w 99453"/>
                  <a:gd name="connsiteY12" fmla="*/ 76647 h 145131"/>
                  <a:gd name="connsiteX13" fmla="*/ 32194 w 99453"/>
                  <a:gd name="connsiteY13" fmla="*/ 31022 h 145131"/>
                  <a:gd name="connsiteX14" fmla="*/ 52006 w 99453"/>
                  <a:gd name="connsiteY14" fmla="*/ 20354 h 145131"/>
                  <a:gd name="connsiteX15" fmla="*/ 68961 w 99453"/>
                  <a:gd name="connsiteY15" fmla="*/ 33308 h 145131"/>
                  <a:gd name="connsiteX16" fmla="*/ 73533 w 99453"/>
                  <a:gd name="connsiteY16" fmla="*/ 54359 h 145131"/>
                  <a:gd name="connsiteX17" fmla="*/ 66865 w 99453"/>
                  <a:gd name="connsiteY17" fmla="*/ 76171 h 145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453" h="145131">
                    <a:moveTo>
                      <a:pt x="47911" y="1400"/>
                    </a:moveTo>
                    <a:cubicBezTo>
                      <a:pt x="39719" y="3590"/>
                      <a:pt x="33242" y="8067"/>
                      <a:pt x="26194" y="13973"/>
                    </a:cubicBezTo>
                    <a:cubicBezTo>
                      <a:pt x="25717" y="9496"/>
                      <a:pt x="25336" y="6257"/>
                      <a:pt x="24955" y="3019"/>
                    </a:cubicBezTo>
                    <a:lnTo>
                      <a:pt x="0" y="3019"/>
                    </a:lnTo>
                    <a:lnTo>
                      <a:pt x="0" y="145132"/>
                    </a:lnTo>
                    <a:lnTo>
                      <a:pt x="26003" y="145132"/>
                    </a:lnTo>
                    <a:cubicBezTo>
                      <a:pt x="26860" y="127892"/>
                      <a:pt x="25622" y="111794"/>
                      <a:pt x="26765" y="95126"/>
                    </a:cubicBezTo>
                    <a:cubicBezTo>
                      <a:pt x="29242" y="96173"/>
                      <a:pt x="30385" y="96364"/>
                      <a:pt x="31147" y="97031"/>
                    </a:cubicBezTo>
                    <a:cubicBezTo>
                      <a:pt x="52102" y="116271"/>
                      <a:pt x="90868" y="105794"/>
                      <a:pt x="97345" y="73218"/>
                    </a:cubicBezTo>
                    <a:cubicBezTo>
                      <a:pt x="100108" y="59216"/>
                      <a:pt x="100298" y="45405"/>
                      <a:pt x="97060" y="31594"/>
                    </a:cubicBezTo>
                    <a:cubicBezTo>
                      <a:pt x="90964" y="5305"/>
                      <a:pt x="66484" y="-3649"/>
                      <a:pt x="47911" y="1304"/>
                    </a:cubicBezTo>
                    <a:close/>
                    <a:moveTo>
                      <a:pt x="66865" y="76266"/>
                    </a:moveTo>
                    <a:cubicBezTo>
                      <a:pt x="59626" y="90077"/>
                      <a:pt x="39529" y="90268"/>
                      <a:pt x="32194" y="76647"/>
                    </a:cubicBezTo>
                    <a:cubicBezTo>
                      <a:pt x="24193" y="61788"/>
                      <a:pt x="23622" y="46262"/>
                      <a:pt x="32194" y="31022"/>
                    </a:cubicBezTo>
                    <a:cubicBezTo>
                      <a:pt x="36576" y="23212"/>
                      <a:pt x="43148" y="19973"/>
                      <a:pt x="52006" y="20354"/>
                    </a:cubicBezTo>
                    <a:cubicBezTo>
                      <a:pt x="60865" y="20735"/>
                      <a:pt x="66294" y="25688"/>
                      <a:pt x="68961" y="33308"/>
                    </a:cubicBezTo>
                    <a:cubicBezTo>
                      <a:pt x="71152" y="39595"/>
                      <a:pt x="71914" y="46453"/>
                      <a:pt x="73533" y="54359"/>
                    </a:cubicBezTo>
                    <a:cubicBezTo>
                      <a:pt x="71533" y="61217"/>
                      <a:pt x="70485" y="69408"/>
                      <a:pt x="66865" y="76171"/>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29" name="Полілінія: фігура 28">
                <a:extLst>
                  <a:ext uri="{FF2B5EF4-FFF2-40B4-BE49-F238E27FC236}">
                    <a16:creationId xmlns:a16="http://schemas.microsoft.com/office/drawing/2014/main" id="{0C0F6FF2-6527-9A9E-A0AD-099589057FAE}"/>
                  </a:ext>
                </a:extLst>
              </p:cNvPr>
              <p:cNvSpPr/>
              <p:nvPr/>
            </p:nvSpPr>
            <p:spPr>
              <a:xfrm>
                <a:off x="6875907" y="4085975"/>
                <a:ext cx="99728" cy="146054"/>
              </a:xfrm>
              <a:custGeom>
                <a:avLst/>
                <a:gdLst>
                  <a:gd name="connsiteX0" fmla="*/ 80677 w 99728"/>
                  <a:gd name="connsiteY0" fmla="*/ 7488 h 146054"/>
                  <a:gd name="connsiteX1" fmla="*/ 31337 w 99728"/>
                  <a:gd name="connsiteY1" fmla="*/ 10060 h 146054"/>
                  <a:gd name="connsiteX2" fmla="*/ 25241 w 99728"/>
                  <a:gd name="connsiteY2" fmla="*/ 13965 h 146054"/>
                  <a:gd name="connsiteX3" fmla="*/ 23241 w 99728"/>
                  <a:gd name="connsiteY3" fmla="*/ 3297 h 146054"/>
                  <a:gd name="connsiteX4" fmla="*/ 0 w 99728"/>
                  <a:gd name="connsiteY4" fmla="*/ 3297 h 146054"/>
                  <a:gd name="connsiteX5" fmla="*/ 0 w 99728"/>
                  <a:gd name="connsiteY5" fmla="*/ 145791 h 146054"/>
                  <a:gd name="connsiteX6" fmla="*/ 26003 w 99728"/>
                  <a:gd name="connsiteY6" fmla="*/ 144743 h 146054"/>
                  <a:gd name="connsiteX7" fmla="*/ 26003 w 99728"/>
                  <a:gd name="connsiteY7" fmla="*/ 120169 h 146054"/>
                  <a:gd name="connsiteX8" fmla="*/ 27051 w 99728"/>
                  <a:gd name="connsiteY8" fmla="*/ 94928 h 146054"/>
                  <a:gd name="connsiteX9" fmla="*/ 31909 w 99728"/>
                  <a:gd name="connsiteY9" fmla="*/ 98166 h 146054"/>
                  <a:gd name="connsiteX10" fmla="*/ 94583 w 99728"/>
                  <a:gd name="connsiteY10" fmla="*/ 80545 h 146054"/>
                  <a:gd name="connsiteX11" fmla="*/ 93726 w 99728"/>
                  <a:gd name="connsiteY11" fmla="*/ 24062 h 146054"/>
                  <a:gd name="connsiteX12" fmla="*/ 80677 w 99728"/>
                  <a:gd name="connsiteY12" fmla="*/ 7393 h 146054"/>
                  <a:gd name="connsiteX13" fmla="*/ 67818 w 99728"/>
                  <a:gd name="connsiteY13" fmla="*/ 73877 h 146054"/>
                  <a:gd name="connsiteX14" fmla="*/ 51816 w 99728"/>
                  <a:gd name="connsiteY14" fmla="*/ 86546 h 146054"/>
                  <a:gd name="connsiteX15" fmla="*/ 32194 w 99728"/>
                  <a:gd name="connsiteY15" fmla="*/ 77497 h 146054"/>
                  <a:gd name="connsiteX16" fmla="*/ 32194 w 99728"/>
                  <a:gd name="connsiteY16" fmla="*/ 29872 h 146054"/>
                  <a:gd name="connsiteX17" fmla="*/ 51721 w 99728"/>
                  <a:gd name="connsiteY17" fmla="*/ 20633 h 146054"/>
                  <a:gd name="connsiteX18" fmla="*/ 68199 w 99728"/>
                  <a:gd name="connsiteY18" fmla="*/ 34158 h 146054"/>
                  <a:gd name="connsiteX19" fmla="*/ 73247 w 99728"/>
                  <a:gd name="connsiteY19" fmla="*/ 52732 h 146054"/>
                  <a:gd name="connsiteX20" fmla="*/ 67818 w 99728"/>
                  <a:gd name="connsiteY20" fmla="*/ 73687 h 14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728" h="146054">
                    <a:moveTo>
                      <a:pt x="80677" y="7488"/>
                    </a:moveTo>
                    <a:cubicBezTo>
                      <a:pt x="65818" y="-2799"/>
                      <a:pt x="43720" y="-2989"/>
                      <a:pt x="31337" y="10060"/>
                    </a:cubicBezTo>
                    <a:cubicBezTo>
                      <a:pt x="29908" y="11584"/>
                      <a:pt x="27622" y="12441"/>
                      <a:pt x="25241" y="13965"/>
                    </a:cubicBezTo>
                    <a:cubicBezTo>
                      <a:pt x="24479" y="9679"/>
                      <a:pt x="23813" y="6250"/>
                      <a:pt x="23241" y="3297"/>
                    </a:cubicBezTo>
                    <a:lnTo>
                      <a:pt x="0" y="3297"/>
                    </a:lnTo>
                    <a:lnTo>
                      <a:pt x="0" y="145791"/>
                    </a:lnTo>
                    <a:cubicBezTo>
                      <a:pt x="9049" y="145696"/>
                      <a:pt x="17526" y="146934"/>
                      <a:pt x="26003" y="144743"/>
                    </a:cubicBezTo>
                    <a:cubicBezTo>
                      <a:pt x="26003" y="136171"/>
                      <a:pt x="25813" y="128170"/>
                      <a:pt x="26003" y="120169"/>
                    </a:cubicBezTo>
                    <a:cubicBezTo>
                      <a:pt x="26289" y="112168"/>
                      <a:pt x="24955" y="103976"/>
                      <a:pt x="27051" y="94928"/>
                    </a:cubicBezTo>
                    <a:cubicBezTo>
                      <a:pt x="29527" y="96547"/>
                      <a:pt x="30861" y="97118"/>
                      <a:pt x="31909" y="98166"/>
                    </a:cubicBezTo>
                    <a:cubicBezTo>
                      <a:pt x="48482" y="113882"/>
                      <a:pt x="84201" y="109215"/>
                      <a:pt x="94583" y="80545"/>
                    </a:cubicBezTo>
                    <a:cubicBezTo>
                      <a:pt x="101441" y="61685"/>
                      <a:pt x="101727" y="42540"/>
                      <a:pt x="93726" y="24062"/>
                    </a:cubicBezTo>
                    <a:cubicBezTo>
                      <a:pt x="90964" y="17775"/>
                      <a:pt x="86201" y="11298"/>
                      <a:pt x="80677" y="7393"/>
                    </a:cubicBezTo>
                    <a:close/>
                    <a:moveTo>
                      <a:pt x="67818" y="73877"/>
                    </a:moveTo>
                    <a:cubicBezTo>
                      <a:pt x="65342" y="81307"/>
                      <a:pt x="59626" y="85593"/>
                      <a:pt x="51816" y="86546"/>
                    </a:cubicBezTo>
                    <a:cubicBezTo>
                      <a:pt x="43529" y="87593"/>
                      <a:pt x="37147" y="84069"/>
                      <a:pt x="32194" y="77497"/>
                    </a:cubicBezTo>
                    <a:cubicBezTo>
                      <a:pt x="24384" y="67115"/>
                      <a:pt x="23527" y="41588"/>
                      <a:pt x="32194" y="29872"/>
                    </a:cubicBezTo>
                    <a:cubicBezTo>
                      <a:pt x="37052" y="23395"/>
                      <a:pt x="43339" y="19680"/>
                      <a:pt x="51721" y="20633"/>
                    </a:cubicBezTo>
                    <a:cubicBezTo>
                      <a:pt x="60007" y="21585"/>
                      <a:pt x="65722" y="26062"/>
                      <a:pt x="68199" y="34158"/>
                    </a:cubicBezTo>
                    <a:cubicBezTo>
                      <a:pt x="70009" y="40254"/>
                      <a:pt x="71533" y="46445"/>
                      <a:pt x="73247" y="52732"/>
                    </a:cubicBezTo>
                    <a:cubicBezTo>
                      <a:pt x="71438" y="59971"/>
                      <a:pt x="70104" y="67019"/>
                      <a:pt x="67818" y="73687"/>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0" name="Полілінія: фігура 29">
                <a:extLst>
                  <a:ext uri="{FF2B5EF4-FFF2-40B4-BE49-F238E27FC236}">
                    <a16:creationId xmlns:a16="http://schemas.microsoft.com/office/drawing/2014/main" id="{DC330155-990A-458C-D387-4C52271BBC69}"/>
                  </a:ext>
                </a:extLst>
              </p:cNvPr>
              <p:cNvSpPr/>
              <p:nvPr/>
            </p:nvSpPr>
            <p:spPr>
              <a:xfrm>
                <a:off x="6382301" y="4052887"/>
                <a:ext cx="81458" cy="136874"/>
              </a:xfrm>
              <a:custGeom>
                <a:avLst/>
                <a:gdLst>
                  <a:gd name="connsiteX0" fmla="*/ 2115 w 81458"/>
                  <a:gd name="connsiteY0" fmla="*/ 136779 h 136874"/>
                  <a:gd name="connsiteX1" fmla="*/ 80887 w 81458"/>
                  <a:gd name="connsiteY1" fmla="*/ 136779 h 136874"/>
                  <a:gd name="connsiteX2" fmla="*/ 80887 w 81458"/>
                  <a:gd name="connsiteY2" fmla="*/ 115633 h 136874"/>
                  <a:gd name="connsiteX3" fmla="*/ 53931 w 81458"/>
                  <a:gd name="connsiteY3" fmla="*/ 115633 h 136874"/>
                  <a:gd name="connsiteX4" fmla="*/ 27642 w 81458"/>
                  <a:gd name="connsiteY4" fmla="*/ 114586 h 136874"/>
                  <a:gd name="connsiteX5" fmla="*/ 27642 w 81458"/>
                  <a:gd name="connsiteY5" fmla="*/ 76391 h 136874"/>
                  <a:gd name="connsiteX6" fmla="*/ 76315 w 81458"/>
                  <a:gd name="connsiteY6" fmla="*/ 76391 h 136874"/>
                  <a:gd name="connsiteX7" fmla="*/ 76315 w 81458"/>
                  <a:gd name="connsiteY7" fmla="*/ 55340 h 136874"/>
                  <a:gd name="connsiteX8" fmla="*/ 27642 w 81458"/>
                  <a:gd name="connsiteY8" fmla="*/ 55340 h 136874"/>
                  <a:gd name="connsiteX9" fmla="*/ 27642 w 81458"/>
                  <a:gd name="connsiteY9" fmla="*/ 21241 h 136874"/>
                  <a:gd name="connsiteX10" fmla="*/ 81459 w 81458"/>
                  <a:gd name="connsiteY10" fmla="*/ 21241 h 136874"/>
                  <a:gd name="connsiteX11" fmla="*/ 81459 w 81458"/>
                  <a:gd name="connsiteY11" fmla="*/ 0 h 136874"/>
                  <a:gd name="connsiteX12" fmla="*/ 1830 w 81458"/>
                  <a:gd name="connsiteY12" fmla="*/ 0 h 136874"/>
                  <a:gd name="connsiteX13" fmla="*/ 2115 w 81458"/>
                  <a:gd name="connsiteY13" fmla="*/ 136874 h 13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458" h="136874">
                    <a:moveTo>
                      <a:pt x="2115" y="136779"/>
                    </a:moveTo>
                    <a:lnTo>
                      <a:pt x="80887" y="136779"/>
                    </a:lnTo>
                    <a:lnTo>
                      <a:pt x="80887" y="115633"/>
                    </a:lnTo>
                    <a:cubicBezTo>
                      <a:pt x="71362" y="115633"/>
                      <a:pt x="62694" y="115824"/>
                      <a:pt x="53931" y="115633"/>
                    </a:cubicBezTo>
                    <a:cubicBezTo>
                      <a:pt x="44978" y="115348"/>
                      <a:pt x="35929" y="116967"/>
                      <a:pt x="27642" y="114586"/>
                    </a:cubicBezTo>
                    <a:lnTo>
                      <a:pt x="27642" y="76391"/>
                    </a:lnTo>
                    <a:lnTo>
                      <a:pt x="76315" y="76391"/>
                    </a:lnTo>
                    <a:lnTo>
                      <a:pt x="76315" y="55340"/>
                    </a:lnTo>
                    <a:lnTo>
                      <a:pt x="27642" y="55340"/>
                    </a:lnTo>
                    <a:lnTo>
                      <a:pt x="27642" y="21241"/>
                    </a:lnTo>
                    <a:lnTo>
                      <a:pt x="81459" y="21241"/>
                    </a:lnTo>
                    <a:lnTo>
                      <a:pt x="81459" y="0"/>
                    </a:lnTo>
                    <a:lnTo>
                      <a:pt x="1830" y="0"/>
                    </a:lnTo>
                    <a:cubicBezTo>
                      <a:pt x="-837" y="11049"/>
                      <a:pt x="-456" y="128492"/>
                      <a:pt x="2115" y="136874"/>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1" name="Полілінія: фігура 30">
                <a:extLst>
                  <a:ext uri="{FF2B5EF4-FFF2-40B4-BE49-F238E27FC236}">
                    <a16:creationId xmlns:a16="http://schemas.microsoft.com/office/drawing/2014/main" id="{C7F8D161-FCCE-8641-6E79-21C3748C119F}"/>
                  </a:ext>
                </a:extLst>
              </p:cNvPr>
              <p:cNvSpPr/>
              <p:nvPr/>
            </p:nvSpPr>
            <p:spPr>
              <a:xfrm>
                <a:off x="5648225" y="4086225"/>
                <a:ext cx="105541" cy="106584"/>
              </a:xfrm>
              <a:custGeom>
                <a:avLst/>
                <a:gdLst>
                  <a:gd name="connsiteX0" fmla="*/ 53439 w 105541"/>
                  <a:gd name="connsiteY0" fmla="*/ 95 h 106584"/>
                  <a:gd name="connsiteX1" fmla="*/ 99 w 105541"/>
                  <a:gd name="connsiteY1" fmla="*/ 53530 h 106584"/>
                  <a:gd name="connsiteX2" fmla="*/ 52391 w 105541"/>
                  <a:gd name="connsiteY2" fmla="*/ 106585 h 106584"/>
                  <a:gd name="connsiteX3" fmla="*/ 105541 w 105541"/>
                  <a:gd name="connsiteY3" fmla="*/ 53912 h 106584"/>
                  <a:gd name="connsiteX4" fmla="*/ 53439 w 105541"/>
                  <a:gd name="connsiteY4" fmla="*/ 0 h 106584"/>
                  <a:gd name="connsiteX5" fmla="*/ 75918 w 105541"/>
                  <a:gd name="connsiteY5" fmla="*/ 67437 h 106584"/>
                  <a:gd name="connsiteX6" fmla="*/ 51439 w 105541"/>
                  <a:gd name="connsiteY6" fmla="*/ 86487 h 106584"/>
                  <a:gd name="connsiteX7" fmla="*/ 27817 w 105541"/>
                  <a:gd name="connsiteY7" fmla="*/ 64294 h 106584"/>
                  <a:gd name="connsiteX8" fmla="*/ 27055 w 105541"/>
                  <a:gd name="connsiteY8" fmla="*/ 53626 h 106584"/>
                  <a:gd name="connsiteX9" fmla="*/ 34103 w 105541"/>
                  <a:gd name="connsiteY9" fmla="*/ 28384 h 106584"/>
                  <a:gd name="connsiteX10" fmla="*/ 60011 w 105541"/>
                  <a:gd name="connsiteY10" fmla="*/ 21050 h 106584"/>
                  <a:gd name="connsiteX11" fmla="*/ 77347 w 105541"/>
                  <a:gd name="connsiteY11" fmla="*/ 41529 h 106584"/>
                  <a:gd name="connsiteX12" fmla="*/ 75918 w 105541"/>
                  <a:gd name="connsiteY12" fmla="*/ 67342 h 10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541" h="106584">
                    <a:moveTo>
                      <a:pt x="53439" y="95"/>
                    </a:moveTo>
                    <a:cubicBezTo>
                      <a:pt x="22959" y="-286"/>
                      <a:pt x="-1425" y="21526"/>
                      <a:pt x="99" y="53530"/>
                    </a:cubicBezTo>
                    <a:cubicBezTo>
                      <a:pt x="-1615" y="83249"/>
                      <a:pt x="19054" y="106585"/>
                      <a:pt x="52391" y="106585"/>
                    </a:cubicBezTo>
                    <a:cubicBezTo>
                      <a:pt x="85348" y="106585"/>
                      <a:pt x="105636" y="84772"/>
                      <a:pt x="105541" y="53912"/>
                    </a:cubicBezTo>
                    <a:cubicBezTo>
                      <a:pt x="105446" y="22098"/>
                      <a:pt x="84586" y="476"/>
                      <a:pt x="53439" y="0"/>
                    </a:cubicBezTo>
                    <a:close/>
                    <a:moveTo>
                      <a:pt x="75918" y="67437"/>
                    </a:moveTo>
                    <a:cubicBezTo>
                      <a:pt x="73061" y="80105"/>
                      <a:pt x="62964" y="87058"/>
                      <a:pt x="51439" y="86487"/>
                    </a:cubicBezTo>
                    <a:cubicBezTo>
                      <a:pt x="39342" y="85916"/>
                      <a:pt x="30103" y="77438"/>
                      <a:pt x="27817" y="64294"/>
                    </a:cubicBezTo>
                    <a:cubicBezTo>
                      <a:pt x="27150" y="60579"/>
                      <a:pt x="27245" y="56769"/>
                      <a:pt x="27055" y="53626"/>
                    </a:cubicBezTo>
                    <a:cubicBezTo>
                      <a:pt x="27055" y="44101"/>
                      <a:pt x="27817" y="35624"/>
                      <a:pt x="34103" y="28384"/>
                    </a:cubicBezTo>
                    <a:cubicBezTo>
                      <a:pt x="41247" y="20098"/>
                      <a:pt x="50391" y="18764"/>
                      <a:pt x="60011" y="21050"/>
                    </a:cubicBezTo>
                    <a:cubicBezTo>
                      <a:pt x="70298" y="23527"/>
                      <a:pt x="75918" y="32004"/>
                      <a:pt x="77347" y="41529"/>
                    </a:cubicBezTo>
                    <a:cubicBezTo>
                      <a:pt x="78585" y="49911"/>
                      <a:pt x="77823" y="58960"/>
                      <a:pt x="75918" y="67342"/>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2" name="Полілінія: фігура 31">
                <a:extLst>
                  <a:ext uri="{FF2B5EF4-FFF2-40B4-BE49-F238E27FC236}">
                    <a16:creationId xmlns:a16="http://schemas.microsoft.com/office/drawing/2014/main" id="{CF1F9186-BC54-207F-C781-33845879B6D3}"/>
                  </a:ext>
                </a:extLst>
              </p:cNvPr>
              <p:cNvSpPr/>
              <p:nvPr/>
            </p:nvSpPr>
            <p:spPr>
              <a:xfrm>
                <a:off x="5328571" y="4086059"/>
                <a:ext cx="95581" cy="106737"/>
              </a:xfrm>
              <a:custGeom>
                <a:avLst/>
                <a:gdLst>
                  <a:gd name="connsiteX0" fmla="*/ 88201 w 95581"/>
                  <a:gd name="connsiteY0" fmla="*/ 22073 h 106737"/>
                  <a:gd name="connsiteX1" fmla="*/ 22478 w 95581"/>
                  <a:gd name="connsiteY1" fmla="*/ 6642 h 106737"/>
                  <a:gd name="connsiteX2" fmla="*/ 1714 w 95581"/>
                  <a:gd name="connsiteY2" fmla="*/ 39122 h 106737"/>
                  <a:gd name="connsiteX3" fmla="*/ 12953 w 95581"/>
                  <a:gd name="connsiteY3" fmla="*/ 91510 h 106737"/>
                  <a:gd name="connsiteX4" fmla="*/ 88105 w 95581"/>
                  <a:gd name="connsiteY4" fmla="*/ 97415 h 106737"/>
                  <a:gd name="connsiteX5" fmla="*/ 88105 w 95581"/>
                  <a:gd name="connsiteY5" fmla="*/ 77794 h 106737"/>
                  <a:gd name="connsiteX6" fmla="*/ 79247 w 95581"/>
                  <a:gd name="connsiteY6" fmla="*/ 81699 h 106737"/>
                  <a:gd name="connsiteX7" fmla="*/ 49339 w 95581"/>
                  <a:gd name="connsiteY7" fmla="*/ 86843 h 106737"/>
                  <a:gd name="connsiteX8" fmla="*/ 25812 w 95581"/>
                  <a:gd name="connsiteY8" fmla="*/ 61506 h 106737"/>
                  <a:gd name="connsiteX9" fmla="*/ 95535 w 95581"/>
                  <a:gd name="connsiteY9" fmla="*/ 61506 h 106737"/>
                  <a:gd name="connsiteX10" fmla="*/ 88105 w 95581"/>
                  <a:gd name="connsiteY10" fmla="*/ 21977 h 106737"/>
                  <a:gd name="connsiteX11" fmla="*/ 26479 w 95581"/>
                  <a:gd name="connsiteY11" fmla="*/ 43028 h 106737"/>
                  <a:gd name="connsiteX12" fmla="*/ 61150 w 95581"/>
                  <a:gd name="connsiteY12" fmla="*/ 21787 h 106737"/>
                  <a:gd name="connsiteX13" fmla="*/ 70484 w 95581"/>
                  <a:gd name="connsiteY13" fmla="*/ 43028 h 106737"/>
                  <a:gd name="connsiteX14" fmla="*/ 26479 w 95581"/>
                  <a:gd name="connsiteY14" fmla="*/ 43028 h 106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581" h="106737">
                    <a:moveTo>
                      <a:pt x="88201" y="22073"/>
                    </a:moveTo>
                    <a:cubicBezTo>
                      <a:pt x="75247" y="-4121"/>
                      <a:pt x="39623" y="-3835"/>
                      <a:pt x="22478" y="6642"/>
                    </a:cubicBezTo>
                    <a:cubicBezTo>
                      <a:pt x="10191" y="14072"/>
                      <a:pt x="4381" y="25787"/>
                      <a:pt x="1714" y="39122"/>
                    </a:cubicBezTo>
                    <a:cubicBezTo>
                      <a:pt x="-2001" y="58077"/>
                      <a:pt x="-287" y="75889"/>
                      <a:pt x="12953" y="91510"/>
                    </a:cubicBezTo>
                    <a:cubicBezTo>
                      <a:pt x="27717" y="108941"/>
                      <a:pt x="67055" y="112084"/>
                      <a:pt x="88105" y="97415"/>
                    </a:cubicBezTo>
                    <a:lnTo>
                      <a:pt x="88105" y="77794"/>
                    </a:lnTo>
                    <a:cubicBezTo>
                      <a:pt x="84676" y="79318"/>
                      <a:pt x="81914" y="80461"/>
                      <a:pt x="79247" y="81699"/>
                    </a:cubicBezTo>
                    <a:cubicBezTo>
                      <a:pt x="69817" y="86271"/>
                      <a:pt x="59816" y="87795"/>
                      <a:pt x="49339" y="86843"/>
                    </a:cubicBezTo>
                    <a:cubicBezTo>
                      <a:pt x="35242" y="85604"/>
                      <a:pt x="27336" y="77413"/>
                      <a:pt x="25812" y="61506"/>
                    </a:cubicBezTo>
                    <a:lnTo>
                      <a:pt x="95535" y="61506"/>
                    </a:lnTo>
                    <a:cubicBezTo>
                      <a:pt x="95916" y="46933"/>
                      <a:pt x="94011" y="33884"/>
                      <a:pt x="88105" y="21977"/>
                    </a:cubicBezTo>
                    <a:close/>
                    <a:moveTo>
                      <a:pt x="26479" y="43028"/>
                    </a:moveTo>
                    <a:cubicBezTo>
                      <a:pt x="22859" y="26549"/>
                      <a:pt x="42385" y="12929"/>
                      <a:pt x="61150" y="21787"/>
                    </a:cubicBezTo>
                    <a:cubicBezTo>
                      <a:pt x="66769" y="27502"/>
                      <a:pt x="70675" y="33979"/>
                      <a:pt x="70484" y="43028"/>
                    </a:cubicBezTo>
                    <a:lnTo>
                      <a:pt x="26479" y="43028"/>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3" name="Полілінія: фігура 32">
                <a:extLst>
                  <a:ext uri="{FF2B5EF4-FFF2-40B4-BE49-F238E27FC236}">
                    <a16:creationId xmlns:a16="http://schemas.microsoft.com/office/drawing/2014/main" id="{662A1179-E687-37DD-E9E2-86822A301300}"/>
                  </a:ext>
                </a:extLst>
              </p:cNvPr>
              <p:cNvSpPr/>
              <p:nvPr/>
            </p:nvSpPr>
            <p:spPr>
              <a:xfrm>
                <a:off x="6208422" y="4086455"/>
                <a:ext cx="95399" cy="106533"/>
              </a:xfrm>
              <a:custGeom>
                <a:avLst/>
                <a:gdLst>
                  <a:gd name="connsiteX0" fmla="*/ 16832 w 95399"/>
                  <a:gd name="connsiteY0" fmla="*/ 10819 h 106533"/>
                  <a:gd name="connsiteX1" fmla="*/ 7307 w 95399"/>
                  <a:gd name="connsiteY1" fmla="*/ 83399 h 106533"/>
                  <a:gd name="connsiteX2" fmla="*/ 39216 w 95399"/>
                  <a:gd name="connsiteY2" fmla="*/ 104925 h 106533"/>
                  <a:gd name="connsiteX3" fmla="*/ 87888 w 95399"/>
                  <a:gd name="connsiteY3" fmla="*/ 97877 h 106533"/>
                  <a:gd name="connsiteX4" fmla="*/ 87888 w 95399"/>
                  <a:gd name="connsiteY4" fmla="*/ 77208 h 106533"/>
                  <a:gd name="connsiteX5" fmla="*/ 55694 w 95399"/>
                  <a:gd name="connsiteY5" fmla="*/ 87019 h 106533"/>
                  <a:gd name="connsiteX6" fmla="*/ 25023 w 95399"/>
                  <a:gd name="connsiteY6" fmla="*/ 61111 h 106533"/>
                  <a:gd name="connsiteX7" fmla="*/ 95223 w 95399"/>
                  <a:gd name="connsiteY7" fmla="*/ 61111 h 106533"/>
                  <a:gd name="connsiteX8" fmla="*/ 91794 w 95399"/>
                  <a:gd name="connsiteY8" fmla="*/ 30916 h 106533"/>
                  <a:gd name="connsiteX9" fmla="*/ 16832 w 95399"/>
                  <a:gd name="connsiteY9" fmla="*/ 10914 h 106533"/>
                  <a:gd name="connsiteX10" fmla="*/ 25023 w 95399"/>
                  <a:gd name="connsiteY10" fmla="*/ 42537 h 106533"/>
                  <a:gd name="connsiteX11" fmla="*/ 36930 w 95399"/>
                  <a:gd name="connsiteY11" fmla="*/ 21106 h 106533"/>
                  <a:gd name="connsiteX12" fmla="*/ 70267 w 95399"/>
                  <a:gd name="connsiteY12" fmla="*/ 42537 h 106533"/>
                  <a:gd name="connsiteX13" fmla="*/ 25119 w 95399"/>
                  <a:gd name="connsiteY13" fmla="*/ 42537 h 106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399" h="106533">
                    <a:moveTo>
                      <a:pt x="16832" y="10819"/>
                    </a:moveTo>
                    <a:cubicBezTo>
                      <a:pt x="-1456" y="27582"/>
                      <a:pt x="-5171" y="61968"/>
                      <a:pt x="7307" y="83399"/>
                    </a:cubicBezTo>
                    <a:cubicBezTo>
                      <a:pt x="14451" y="95686"/>
                      <a:pt x="25404" y="102258"/>
                      <a:pt x="39216" y="104925"/>
                    </a:cubicBezTo>
                    <a:cubicBezTo>
                      <a:pt x="56551" y="108259"/>
                      <a:pt x="72934" y="106640"/>
                      <a:pt x="87888" y="97877"/>
                    </a:cubicBezTo>
                    <a:lnTo>
                      <a:pt x="87888" y="77208"/>
                    </a:lnTo>
                    <a:cubicBezTo>
                      <a:pt x="77125" y="82923"/>
                      <a:pt x="67124" y="87114"/>
                      <a:pt x="55694" y="87019"/>
                    </a:cubicBezTo>
                    <a:cubicBezTo>
                      <a:pt x="37692" y="86923"/>
                      <a:pt x="29786" y="80923"/>
                      <a:pt x="25023" y="61111"/>
                    </a:cubicBezTo>
                    <a:lnTo>
                      <a:pt x="95223" y="61111"/>
                    </a:lnTo>
                    <a:cubicBezTo>
                      <a:pt x="95985" y="50061"/>
                      <a:pt x="94175" y="40536"/>
                      <a:pt x="91794" y="30916"/>
                    </a:cubicBezTo>
                    <a:cubicBezTo>
                      <a:pt x="82840" y="-5279"/>
                      <a:pt x="35787" y="-6517"/>
                      <a:pt x="16832" y="10914"/>
                    </a:cubicBezTo>
                    <a:close/>
                    <a:moveTo>
                      <a:pt x="25023" y="42537"/>
                    </a:moveTo>
                    <a:cubicBezTo>
                      <a:pt x="25976" y="33107"/>
                      <a:pt x="29881" y="26058"/>
                      <a:pt x="36930" y="21106"/>
                    </a:cubicBezTo>
                    <a:cubicBezTo>
                      <a:pt x="59313" y="16057"/>
                      <a:pt x="68743" y="22058"/>
                      <a:pt x="70267" y="42537"/>
                    </a:cubicBezTo>
                    <a:lnTo>
                      <a:pt x="25119" y="42537"/>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4" name="Полілінія: фігура 33">
                <a:extLst>
                  <a:ext uri="{FF2B5EF4-FFF2-40B4-BE49-F238E27FC236}">
                    <a16:creationId xmlns:a16="http://schemas.microsoft.com/office/drawing/2014/main" id="{54973F45-D193-2A80-88E8-68727735C1A4}"/>
                  </a:ext>
                </a:extLst>
              </p:cNvPr>
              <p:cNvSpPr/>
              <p:nvPr/>
            </p:nvSpPr>
            <p:spPr>
              <a:xfrm>
                <a:off x="6681697" y="4085856"/>
                <a:ext cx="96387" cy="107382"/>
              </a:xfrm>
              <a:custGeom>
                <a:avLst/>
                <a:gdLst>
                  <a:gd name="connsiteX0" fmla="*/ 92006 w 96387"/>
                  <a:gd name="connsiteY0" fmla="*/ 32087 h 107382"/>
                  <a:gd name="connsiteX1" fmla="*/ 17330 w 96387"/>
                  <a:gd name="connsiteY1" fmla="*/ 11036 h 107382"/>
                  <a:gd name="connsiteX2" fmla="*/ 471 w 96387"/>
                  <a:gd name="connsiteY2" fmla="*/ 62757 h 107382"/>
                  <a:gd name="connsiteX3" fmla="*/ 19521 w 96387"/>
                  <a:gd name="connsiteY3" fmla="*/ 97523 h 107382"/>
                  <a:gd name="connsiteX4" fmla="*/ 87529 w 96387"/>
                  <a:gd name="connsiteY4" fmla="*/ 98666 h 107382"/>
                  <a:gd name="connsiteX5" fmla="*/ 87529 w 96387"/>
                  <a:gd name="connsiteY5" fmla="*/ 77902 h 107382"/>
                  <a:gd name="connsiteX6" fmla="*/ 53239 w 96387"/>
                  <a:gd name="connsiteY6" fmla="*/ 87427 h 107382"/>
                  <a:gd name="connsiteX7" fmla="*/ 25617 w 96387"/>
                  <a:gd name="connsiteY7" fmla="*/ 61614 h 107382"/>
                  <a:gd name="connsiteX8" fmla="*/ 96388 w 96387"/>
                  <a:gd name="connsiteY8" fmla="*/ 61614 h 107382"/>
                  <a:gd name="connsiteX9" fmla="*/ 92102 w 96387"/>
                  <a:gd name="connsiteY9" fmla="*/ 31896 h 107382"/>
                  <a:gd name="connsiteX10" fmla="*/ 25141 w 96387"/>
                  <a:gd name="connsiteY10" fmla="*/ 43231 h 107382"/>
                  <a:gd name="connsiteX11" fmla="*/ 49715 w 96387"/>
                  <a:gd name="connsiteY11" fmla="*/ 19133 h 107382"/>
                  <a:gd name="connsiteX12" fmla="*/ 69908 w 96387"/>
                  <a:gd name="connsiteY12" fmla="*/ 43231 h 107382"/>
                  <a:gd name="connsiteX13" fmla="*/ 25236 w 96387"/>
                  <a:gd name="connsiteY13" fmla="*/ 43231 h 10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387" h="107382">
                    <a:moveTo>
                      <a:pt x="92006" y="32087"/>
                    </a:moveTo>
                    <a:cubicBezTo>
                      <a:pt x="83339" y="1035"/>
                      <a:pt x="41524" y="-10490"/>
                      <a:pt x="17330" y="11036"/>
                    </a:cubicBezTo>
                    <a:cubicBezTo>
                      <a:pt x="1614" y="25038"/>
                      <a:pt x="-1339" y="43136"/>
                      <a:pt x="471" y="62757"/>
                    </a:cubicBezTo>
                    <a:cubicBezTo>
                      <a:pt x="1804" y="76949"/>
                      <a:pt x="7234" y="90094"/>
                      <a:pt x="19521" y="97523"/>
                    </a:cubicBezTo>
                    <a:cubicBezTo>
                      <a:pt x="41619" y="110858"/>
                      <a:pt x="64765" y="110096"/>
                      <a:pt x="87529" y="98666"/>
                    </a:cubicBezTo>
                    <a:lnTo>
                      <a:pt x="87529" y="77902"/>
                    </a:lnTo>
                    <a:cubicBezTo>
                      <a:pt x="76099" y="83426"/>
                      <a:pt x="65431" y="87903"/>
                      <a:pt x="53239" y="87427"/>
                    </a:cubicBezTo>
                    <a:cubicBezTo>
                      <a:pt x="35999" y="86760"/>
                      <a:pt x="28379" y="80092"/>
                      <a:pt x="25617" y="61614"/>
                    </a:cubicBezTo>
                    <a:lnTo>
                      <a:pt x="96388" y="61614"/>
                    </a:lnTo>
                    <a:cubicBezTo>
                      <a:pt x="94864" y="50470"/>
                      <a:pt x="94578" y="40850"/>
                      <a:pt x="92102" y="31896"/>
                    </a:cubicBezTo>
                    <a:close/>
                    <a:moveTo>
                      <a:pt x="25141" y="43231"/>
                    </a:moveTo>
                    <a:cubicBezTo>
                      <a:pt x="28379" y="25800"/>
                      <a:pt x="36285" y="18180"/>
                      <a:pt x="49715" y="19133"/>
                    </a:cubicBezTo>
                    <a:cubicBezTo>
                      <a:pt x="63050" y="20085"/>
                      <a:pt x="68860" y="26848"/>
                      <a:pt x="69908" y="43231"/>
                    </a:cubicBezTo>
                    <a:lnTo>
                      <a:pt x="25236" y="43231"/>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5" name="Полілінія: фігура 34">
                <a:extLst>
                  <a:ext uri="{FF2B5EF4-FFF2-40B4-BE49-F238E27FC236}">
                    <a16:creationId xmlns:a16="http://schemas.microsoft.com/office/drawing/2014/main" id="{EBF78E1B-8A4A-3F9C-E329-D6D90BAE65CD}"/>
                  </a:ext>
                </a:extLst>
              </p:cNvPr>
              <p:cNvSpPr/>
              <p:nvPr/>
            </p:nvSpPr>
            <p:spPr>
              <a:xfrm>
                <a:off x="7209394" y="4086415"/>
                <a:ext cx="95190" cy="106678"/>
              </a:xfrm>
              <a:custGeom>
                <a:avLst/>
                <a:gdLst>
                  <a:gd name="connsiteX0" fmla="*/ 43607 w 95190"/>
                  <a:gd name="connsiteY0" fmla="*/ 0 h 106678"/>
                  <a:gd name="connsiteX1" fmla="*/ 5222 w 95190"/>
                  <a:gd name="connsiteY1" fmla="*/ 27432 h 106678"/>
                  <a:gd name="connsiteX2" fmla="*/ 4364 w 95190"/>
                  <a:gd name="connsiteY2" fmla="*/ 77343 h 106678"/>
                  <a:gd name="connsiteX3" fmla="*/ 28272 w 95190"/>
                  <a:gd name="connsiteY3" fmla="*/ 101822 h 106678"/>
                  <a:gd name="connsiteX4" fmla="*/ 87803 w 95190"/>
                  <a:gd name="connsiteY4" fmla="*/ 98488 h 106678"/>
                  <a:gd name="connsiteX5" fmla="*/ 87803 w 95190"/>
                  <a:gd name="connsiteY5" fmla="*/ 78010 h 106678"/>
                  <a:gd name="connsiteX6" fmla="*/ 79231 w 95190"/>
                  <a:gd name="connsiteY6" fmla="*/ 81915 h 106678"/>
                  <a:gd name="connsiteX7" fmla="*/ 49322 w 95190"/>
                  <a:gd name="connsiteY7" fmla="*/ 86773 h 106678"/>
                  <a:gd name="connsiteX8" fmla="*/ 26939 w 95190"/>
                  <a:gd name="connsiteY8" fmla="*/ 61531 h 106678"/>
                  <a:gd name="connsiteX9" fmla="*/ 94947 w 95190"/>
                  <a:gd name="connsiteY9" fmla="*/ 61531 h 106678"/>
                  <a:gd name="connsiteX10" fmla="*/ 88470 w 95190"/>
                  <a:gd name="connsiteY10" fmla="*/ 22479 h 106678"/>
                  <a:gd name="connsiteX11" fmla="*/ 43512 w 95190"/>
                  <a:gd name="connsiteY11" fmla="*/ 190 h 106678"/>
                  <a:gd name="connsiteX12" fmla="*/ 26081 w 95190"/>
                  <a:gd name="connsiteY12" fmla="*/ 42577 h 106678"/>
                  <a:gd name="connsiteX13" fmla="*/ 49608 w 95190"/>
                  <a:gd name="connsiteY13" fmla="*/ 18574 h 106678"/>
                  <a:gd name="connsiteX14" fmla="*/ 69801 w 95190"/>
                  <a:gd name="connsiteY14" fmla="*/ 42577 h 106678"/>
                  <a:gd name="connsiteX15" fmla="*/ 26081 w 95190"/>
                  <a:gd name="connsiteY15" fmla="*/ 42577 h 10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90" h="106678">
                    <a:moveTo>
                      <a:pt x="43607" y="0"/>
                    </a:moveTo>
                    <a:cubicBezTo>
                      <a:pt x="25319" y="1238"/>
                      <a:pt x="12175" y="10477"/>
                      <a:pt x="5222" y="27432"/>
                    </a:cubicBezTo>
                    <a:cubicBezTo>
                      <a:pt x="-1541" y="43815"/>
                      <a:pt x="-1636" y="60865"/>
                      <a:pt x="4364" y="77343"/>
                    </a:cubicBezTo>
                    <a:cubicBezTo>
                      <a:pt x="8460" y="88583"/>
                      <a:pt x="16461" y="97346"/>
                      <a:pt x="28272" y="101822"/>
                    </a:cubicBezTo>
                    <a:cubicBezTo>
                      <a:pt x="48560" y="109442"/>
                      <a:pt x="68182" y="107918"/>
                      <a:pt x="87803" y="98488"/>
                    </a:cubicBezTo>
                    <a:cubicBezTo>
                      <a:pt x="88375" y="91726"/>
                      <a:pt x="88470" y="85249"/>
                      <a:pt x="87803" y="78010"/>
                    </a:cubicBezTo>
                    <a:cubicBezTo>
                      <a:pt x="84089" y="79724"/>
                      <a:pt x="81612" y="80772"/>
                      <a:pt x="79231" y="81915"/>
                    </a:cubicBezTo>
                    <a:cubicBezTo>
                      <a:pt x="69706" y="86392"/>
                      <a:pt x="59609" y="87821"/>
                      <a:pt x="49322" y="86773"/>
                    </a:cubicBezTo>
                    <a:cubicBezTo>
                      <a:pt x="34940" y="85344"/>
                      <a:pt x="26558" y="75914"/>
                      <a:pt x="26939" y="61531"/>
                    </a:cubicBezTo>
                    <a:lnTo>
                      <a:pt x="94947" y="61531"/>
                    </a:lnTo>
                    <a:cubicBezTo>
                      <a:pt x="95804" y="46863"/>
                      <a:pt x="94566" y="34100"/>
                      <a:pt x="88470" y="22479"/>
                    </a:cubicBezTo>
                    <a:cubicBezTo>
                      <a:pt x="78945" y="4477"/>
                      <a:pt x="62753" y="-1143"/>
                      <a:pt x="43512" y="190"/>
                    </a:cubicBezTo>
                    <a:close/>
                    <a:moveTo>
                      <a:pt x="26081" y="42577"/>
                    </a:moveTo>
                    <a:cubicBezTo>
                      <a:pt x="27320" y="26289"/>
                      <a:pt x="35130" y="18383"/>
                      <a:pt x="49608" y="18574"/>
                    </a:cubicBezTo>
                    <a:cubicBezTo>
                      <a:pt x="62276" y="18764"/>
                      <a:pt x="69706" y="27242"/>
                      <a:pt x="69801" y="42577"/>
                    </a:cubicBezTo>
                    <a:lnTo>
                      <a:pt x="26081" y="42577"/>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6" name="Полілінія: фігура 35">
                <a:extLst>
                  <a:ext uri="{FF2B5EF4-FFF2-40B4-BE49-F238E27FC236}">
                    <a16:creationId xmlns:a16="http://schemas.microsoft.com/office/drawing/2014/main" id="{66315557-A529-0DFC-E4B0-CC01D1A132E0}"/>
                  </a:ext>
                </a:extLst>
              </p:cNvPr>
              <p:cNvSpPr/>
              <p:nvPr/>
            </p:nvSpPr>
            <p:spPr>
              <a:xfrm>
                <a:off x="6489596" y="4086090"/>
                <a:ext cx="93243" cy="104466"/>
              </a:xfrm>
              <a:custGeom>
                <a:avLst/>
                <a:gdLst>
                  <a:gd name="connsiteX0" fmla="*/ 60841 w 93243"/>
                  <a:gd name="connsiteY0" fmla="*/ 134 h 104466"/>
                  <a:gd name="connsiteX1" fmla="*/ 29027 w 93243"/>
                  <a:gd name="connsiteY1" fmla="*/ 10707 h 104466"/>
                  <a:gd name="connsiteX2" fmla="*/ 27122 w 93243"/>
                  <a:gd name="connsiteY2" fmla="*/ 10707 h 104466"/>
                  <a:gd name="connsiteX3" fmla="*/ 24551 w 93243"/>
                  <a:gd name="connsiteY3" fmla="*/ 3087 h 104466"/>
                  <a:gd name="connsiteX4" fmla="*/ 1405 w 93243"/>
                  <a:gd name="connsiteY4" fmla="*/ 3087 h 104466"/>
                  <a:gd name="connsiteX5" fmla="*/ 71 w 93243"/>
                  <a:gd name="connsiteY5" fmla="*/ 13755 h 104466"/>
                  <a:gd name="connsiteX6" fmla="*/ 71 w 93243"/>
                  <a:gd name="connsiteY6" fmla="*/ 93574 h 104466"/>
                  <a:gd name="connsiteX7" fmla="*/ 1881 w 93243"/>
                  <a:gd name="connsiteY7" fmla="*/ 103766 h 104466"/>
                  <a:gd name="connsiteX8" fmla="*/ 26265 w 93243"/>
                  <a:gd name="connsiteY8" fmla="*/ 103766 h 104466"/>
                  <a:gd name="connsiteX9" fmla="*/ 26741 w 93243"/>
                  <a:gd name="connsiteY9" fmla="*/ 93289 h 104466"/>
                  <a:gd name="connsiteX10" fmla="*/ 26741 w 93243"/>
                  <a:gd name="connsiteY10" fmla="*/ 52236 h 104466"/>
                  <a:gd name="connsiteX11" fmla="*/ 33409 w 93243"/>
                  <a:gd name="connsiteY11" fmla="*/ 28709 h 104466"/>
                  <a:gd name="connsiteX12" fmla="*/ 54650 w 93243"/>
                  <a:gd name="connsiteY12" fmla="*/ 20994 h 104466"/>
                  <a:gd name="connsiteX13" fmla="*/ 66651 w 93243"/>
                  <a:gd name="connsiteY13" fmla="*/ 35758 h 104466"/>
                  <a:gd name="connsiteX14" fmla="*/ 67794 w 93243"/>
                  <a:gd name="connsiteY14" fmla="*/ 48140 h 104466"/>
                  <a:gd name="connsiteX15" fmla="*/ 67794 w 93243"/>
                  <a:gd name="connsiteY15" fmla="*/ 94908 h 104466"/>
                  <a:gd name="connsiteX16" fmla="*/ 68366 w 93243"/>
                  <a:gd name="connsiteY16" fmla="*/ 103481 h 104466"/>
                  <a:gd name="connsiteX17" fmla="*/ 92750 w 93243"/>
                  <a:gd name="connsiteY17" fmla="*/ 102147 h 104466"/>
                  <a:gd name="connsiteX18" fmla="*/ 92369 w 93243"/>
                  <a:gd name="connsiteY18" fmla="*/ 29566 h 104466"/>
                  <a:gd name="connsiteX19" fmla="*/ 60746 w 93243"/>
                  <a:gd name="connsiteY19" fmla="*/ 325 h 10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243" h="104466">
                    <a:moveTo>
                      <a:pt x="60841" y="134"/>
                    </a:moveTo>
                    <a:cubicBezTo>
                      <a:pt x="48554" y="-1009"/>
                      <a:pt x="39029" y="5373"/>
                      <a:pt x="29027" y="10707"/>
                    </a:cubicBezTo>
                    <a:cubicBezTo>
                      <a:pt x="28551" y="10993"/>
                      <a:pt x="27789" y="10707"/>
                      <a:pt x="27122" y="10707"/>
                    </a:cubicBezTo>
                    <a:cubicBezTo>
                      <a:pt x="26265" y="8231"/>
                      <a:pt x="25503" y="5849"/>
                      <a:pt x="24551" y="3087"/>
                    </a:cubicBezTo>
                    <a:lnTo>
                      <a:pt x="1405" y="3087"/>
                    </a:lnTo>
                    <a:cubicBezTo>
                      <a:pt x="929" y="6992"/>
                      <a:pt x="71" y="10326"/>
                      <a:pt x="71" y="13755"/>
                    </a:cubicBezTo>
                    <a:cubicBezTo>
                      <a:pt x="-24" y="40330"/>
                      <a:pt x="-24" y="67000"/>
                      <a:pt x="71" y="93574"/>
                    </a:cubicBezTo>
                    <a:cubicBezTo>
                      <a:pt x="71" y="97099"/>
                      <a:pt x="1310" y="100623"/>
                      <a:pt x="1881" y="103766"/>
                    </a:cubicBezTo>
                    <a:lnTo>
                      <a:pt x="26265" y="103766"/>
                    </a:lnTo>
                    <a:cubicBezTo>
                      <a:pt x="26456" y="99956"/>
                      <a:pt x="26741" y="96623"/>
                      <a:pt x="26741" y="93289"/>
                    </a:cubicBezTo>
                    <a:cubicBezTo>
                      <a:pt x="26741" y="79573"/>
                      <a:pt x="26741" y="65952"/>
                      <a:pt x="26741" y="52236"/>
                    </a:cubicBezTo>
                    <a:cubicBezTo>
                      <a:pt x="26741" y="43759"/>
                      <a:pt x="28361" y="35662"/>
                      <a:pt x="33409" y="28709"/>
                    </a:cubicBezTo>
                    <a:cubicBezTo>
                      <a:pt x="38648" y="21565"/>
                      <a:pt x="46172" y="19184"/>
                      <a:pt x="54650" y="20994"/>
                    </a:cubicBezTo>
                    <a:cubicBezTo>
                      <a:pt x="62174" y="22613"/>
                      <a:pt x="65889" y="28138"/>
                      <a:pt x="66651" y="35758"/>
                    </a:cubicBezTo>
                    <a:cubicBezTo>
                      <a:pt x="67032" y="39853"/>
                      <a:pt x="67794" y="44044"/>
                      <a:pt x="67794" y="48140"/>
                    </a:cubicBezTo>
                    <a:cubicBezTo>
                      <a:pt x="67889" y="63761"/>
                      <a:pt x="67794" y="79287"/>
                      <a:pt x="67794" y="94908"/>
                    </a:cubicBezTo>
                    <a:cubicBezTo>
                      <a:pt x="67794" y="97861"/>
                      <a:pt x="68175" y="100718"/>
                      <a:pt x="68366" y="103481"/>
                    </a:cubicBezTo>
                    <a:cubicBezTo>
                      <a:pt x="82748" y="105004"/>
                      <a:pt x="84653" y="104909"/>
                      <a:pt x="92750" y="102147"/>
                    </a:cubicBezTo>
                    <a:cubicBezTo>
                      <a:pt x="92750" y="78049"/>
                      <a:pt x="94083" y="53665"/>
                      <a:pt x="92369" y="29566"/>
                    </a:cubicBezTo>
                    <a:cubicBezTo>
                      <a:pt x="90940" y="10231"/>
                      <a:pt x="78557" y="2039"/>
                      <a:pt x="60746" y="325"/>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7" name="Полілінія: фігура 36">
                <a:extLst>
                  <a:ext uri="{FF2B5EF4-FFF2-40B4-BE49-F238E27FC236}">
                    <a16:creationId xmlns:a16="http://schemas.microsoft.com/office/drawing/2014/main" id="{054F6473-19BB-FD79-1A99-6235F75EF6A7}"/>
                  </a:ext>
                </a:extLst>
              </p:cNvPr>
              <p:cNvSpPr/>
              <p:nvPr/>
            </p:nvSpPr>
            <p:spPr>
              <a:xfrm>
                <a:off x="4918138" y="4086211"/>
                <a:ext cx="92835" cy="103454"/>
              </a:xfrm>
              <a:custGeom>
                <a:avLst/>
                <a:gdLst>
                  <a:gd name="connsiteX0" fmla="*/ 90583 w 92835"/>
                  <a:gd name="connsiteY0" fmla="*/ 25445 h 103454"/>
                  <a:gd name="connsiteX1" fmla="*/ 64294 w 92835"/>
                  <a:gd name="connsiteY1" fmla="*/ 394 h 103454"/>
                  <a:gd name="connsiteX2" fmla="*/ 28003 w 92835"/>
                  <a:gd name="connsiteY2" fmla="*/ 12396 h 103454"/>
                  <a:gd name="connsiteX3" fmla="*/ 24955 w 92835"/>
                  <a:gd name="connsiteY3" fmla="*/ 13062 h 103454"/>
                  <a:gd name="connsiteX4" fmla="*/ 23622 w 92835"/>
                  <a:gd name="connsiteY4" fmla="*/ 2871 h 103454"/>
                  <a:gd name="connsiteX5" fmla="*/ 0 w 92835"/>
                  <a:gd name="connsiteY5" fmla="*/ 2871 h 103454"/>
                  <a:gd name="connsiteX6" fmla="*/ 0 w 92835"/>
                  <a:gd name="connsiteY6" fmla="*/ 103169 h 103454"/>
                  <a:gd name="connsiteX7" fmla="*/ 24194 w 92835"/>
                  <a:gd name="connsiteY7" fmla="*/ 103169 h 103454"/>
                  <a:gd name="connsiteX8" fmla="*/ 24765 w 92835"/>
                  <a:gd name="connsiteY8" fmla="*/ 93168 h 103454"/>
                  <a:gd name="connsiteX9" fmla="*/ 24860 w 92835"/>
                  <a:gd name="connsiteY9" fmla="*/ 57830 h 103454"/>
                  <a:gd name="connsiteX10" fmla="*/ 31433 w 92835"/>
                  <a:gd name="connsiteY10" fmla="*/ 29446 h 103454"/>
                  <a:gd name="connsiteX11" fmla="*/ 53435 w 92835"/>
                  <a:gd name="connsiteY11" fmla="*/ 20873 h 103454"/>
                  <a:gd name="connsiteX12" fmla="*/ 65818 w 92835"/>
                  <a:gd name="connsiteY12" fmla="*/ 38208 h 103454"/>
                  <a:gd name="connsiteX13" fmla="*/ 65818 w 92835"/>
                  <a:gd name="connsiteY13" fmla="*/ 46210 h 103454"/>
                  <a:gd name="connsiteX14" fmla="*/ 65818 w 92835"/>
                  <a:gd name="connsiteY14" fmla="*/ 95263 h 103454"/>
                  <a:gd name="connsiteX15" fmla="*/ 66580 w 92835"/>
                  <a:gd name="connsiteY15" fmla="*/ 103455 h 103454"/>
                  <a:gd name="connsiteX16" fmla="*/ 92774 w 92835"/>
                  <a:gd name="connsiteY16" fmla="*/ 103455 h 103454"/>
                  <a:gd name="connsiteX17" fmla="*/ 92678 w 92835"/>
                  <a:gd name="connsiteY17" fmla="*/ 44590 h 103454"/>
                  <a:gd name="connsiteX18" fmla="*/ 90488 w 92835"/>
                  <a:gd name="connsiteY18" fmla="*/ 25445 h 10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835" h="103454">
                    <a:moveTo>
                      <a:pt x="90583" y="25445"/>
                    </a:moveTo>
                    <a:cubicBezTo>
                      <a:pt x="87630" y="12110"/>
                      <a:pt x="77057" y="1918"/>
                      <a:pt x="64294" y="394"/>
                    </a:cubicBezTo>
                    <a:cubicBezTo>
                      <a:pt x="50578" y="-1130"/>
                      <a:pt x="37909" y="1537"/>
                      <a:pt x="28003" y="12396"/>
                    </a:cubicBezTo>
                    <a:cubicBezTo>
                      <a:pt x="27432" y="12967"/>
                      <a:pt x="26194" y="12872"/>
                      <a:pt x="24955" y="13062"/>
                    </a:cubicBezTo>
                    <a:cubicBezTo>
                      <a:pt x="24479" y="9443"/>
                      <a:pt x="24098" y="6204"/>
                      <a:pt x="23622" y="2871"/>
                    </a:cubicBezTo>
                    <a:lnTo>
                      <a:pt x="0" y="2871"/>
                    </a:lnTo>
                    <a:lnTo>
                      <a:pt x="0" y="103169"/>
                    </a:lnTo>
                    <a:lnTo>
                      <a:pt x="24194" y="103169"/>
                    </a:lnTo>
                    <a:cubicBezTo>
                      <a:pt x="24384" y="99740"/>
                      <a:pt x="24765" y="96406"/>
                      <a:pt x="24765" y="93168"/>
                    </a:cubicBezTo>
                    <a:cubicBezTo>
                      <a:pt x="24765" y="81357"/>
                      <a:pt x="24479" y="69546"/>
                      <a:pt x="24860" y="57830"/>
                    </a:cubicBezTo>
                    <a:cubicBezTo>
                      <a:pt x="25146" y="48019"/>
                      <a:pt x="25622" y="38018"/>
                      <a:pt x="31433" y="29446"/>
                    </a:cubicBezTo>
                    <a:cubicBezTo>
                      <a:pt x="36195" y="22397"/>
                      <a:pt x="45720" y="18778"/>
                      <a:pt x="53435" y="20873"/>
                    </a:cubicBezTo>
                    <a:cubicBezTo>
                      <a:pt x="60389" y="22778"/>
                      <a:pt x="65151" y="29350"/>
                      <a:pt x="65818" y="38208"/>
                    </a:cubicBezTo>
                    <a:cubicBezTo>
                      <a:pt x="66008" y="40875"/>
                      <a:pt x="65818" y="43543"/>
                      <a:pt x="65818" y="46210"/>
                    </a:cubicBezTo>
                    <a:cubicBezTo>
                      <a:pt x="65818" y="62593"/>
                      <a:pt x="65818" y="78975"/>
                      <a:pt x="65818" y="95263"/>
                    </a:cubicBezTo>
                    <a:cubicBezTo>
                      <a:pt x="65818" y="98121"/>
                      <a:pt x="66294" y="100978"/>
                      <a:pt x="66580" y="103455"/>
                    </a:cubicBezTo>
                    <a:lnTo>
                      <a:pt x="92774" y="103455"/>
                    </a:lnTo>
                    <a:cubicBezTo>
                      <a:pt x="92774" y="83357"/>
                      <a:pt x="92964" y="63926"/>
                      <a:pt x="92678" y="44590"/>
                    </a:cubicBezTo>
                    <a:cubicBezTo>
                      <a:pt x="92678" y="38208"/>
                      <a:pt x="91916" y="31732"/>
                      <a:pt x="90488" y="25445"/>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8" name="Полілінія: фігура 37">
                <a:extLst>
                  <a:ext uri="{FF2B5EF4-FFF2-40B4-BE49-F238E27FC236}">
                    <a16:creationId xmlns:a16="http://schemas.microsoft.com/office/drawing/2014/main" id="{38F659CA-F967-8F58-F84B-0FF9367935A3}"/>
                  </a:ext>
                </a:extLst>
              </p:cNvPr>
              <p:cNvSpPr/>
              <p:nvPr/>
            </p:nvSpPr>
            <p:spPr>
              <a:xfrm>
                <a:off x="4800457" y="4086040"/>
                <a:ext cx="91487" cy="107020"/>
              </a:xfrm>
              <a:custGeom>
                <a:avLst/>
                <a:gdLst>
                  <a:gd name="connsiteX0" fmla="*/ 89868 w 91487"/>
                  <a:gd name="connsiteY0" fmla="*/ 38761 h 107020"/>
                  <a:gd name="connsiteX1" fmla="*/ 89201 w 91487"/>
                  <a:gd name="connsiteY1" fmla="*/ 29713 h 107020"/>
                  <a:gd name="connsiteX2" fmla="*/ 73675 w 91487"/>
                  <a:gd name="connsiteY2" fmla="*/ 5995 h 107020"/>
                  <a:gd name="connsiteX3" fmla="*/ 12334 w 91487"/>
                  <a:gd name="connsiteY3" fmla="*/ 8091 h 107020"/>
                  <a:gd name="connsiteX4" fmla="*/ 12334 w 91487"/>
                  <a:gd name="connsiteY4" fmla="*/ 29141 h 107020"/>
                  <a:gd name="connsiteX5" fmla="*/ 46529 w 91487"/>
                  <a:gd name="connsiteY5" fmla="*/ 19902 h 107020"/>
                  <a:gd name="connsiteX6" fmla="*/ 65579 w 91487"/>
                  <a:gd name="connsiteY6" fmla="*/ 41523 h 107020"/>
                  <a:gd name="connsiteX7" fmla="*/ 45386 w 91487"/>
                  <a:gd name="connsiteY7" fmla="*/ 41619 h 107020"/>
                  <a:gd name="connsiteX8" fmla="*/ 11191 w 91487"/>
                  <a:gd name="connsiteY8" fmla="*/ 51715 h 107020"/>
                  <a:gd name="connsiteX9" fmla="*/ 8905 w 91487"/>
                  <a:gd name="connsiteY9" fmla="*/ 96959 h 107020"/>
                  <a:gd name="connsiteX10" fmla="*/ 57007 w 91487"/>
                  <a:gd name="connsiteY10" fmla="*/ 99721 h 107020"/>
                  <a:gd name="connsiteX11" fmla="*/ 66341 w 91487"/>
                  <a:gd name="connsiteY11" fmla="*/ 92863 h 107020"/>
                  <a:gd name="connsiteX12" fmla="*/ 69961 w 91487"/>
                  <a:gd name="connsiteY12" fmla="*/ 103912 h 107020"/>
                  <a:gd name="connsiteX13" fmla="*/ 91487 w 91487"/>
                  <a:gd name="connsiteY13" fmla="*/ 103912 h 107020"/>
                  <a:gd name="connsiteX14" fmla="*/ 91487 w 91487"/>
                  <a:gd name="connsiteY14" fmla="*/ 94482 h 107020"/>
                  <a:gd name="connsiteX15" fmla="*/ 89773 w 91487"/>
                  <a:gd name="connsiteY15" fmla="*/ 38856 h 107020"/>
                  <a:gd name="connsiteX16" fmla="*/ 53101 w 91487"/>
                  <a:gd name="connsiteY16" fmla="*/ 85243 h 107020"/>
                  <a:gd name="connsiteX17" fmla="*/ 26812 w 91487"/>
                  <a:gd name="connsiteY17" fmla="*/ 81719 h 107020"/>
                  <a:gd name="connsiteX18" fmla="*/ 40909 w 91487"/>
                  <a:gd name="connsiteY18" fmla="*/ 58859 h 107020"/>
                  <a:gd name="connsiteX19" fmla="*/ 66246 w 91487"/>
                  <a:gd name="connsiteY19" fmla="*/ 56573 h 107020"/>
                  <a:gd name="connsiteX20" fmla="*/ 53101 w 91487"/>
                  <a:gd name="connsiteY20" fmla="*/ 85339 h 10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1487" h="107020">
                    <a:moveTo>
                      <a:pt x="89868" y="38761"/>
                    </a:moveTo>
                    <a:cubicBezTo>
                      <a:pt x="89773" y="35713"/>
                      <a:pt x="89773" y="32665"/>
                      <a:pt x="89201" y="29713"/>
                    </a:cubicBezTo>
                    <a:cubicBezTo>
                      <a:pt x="87391" y="19616"/>
                      <a:pt x="83391" y="10377"/>
                      <a:pt x="73675" y="5995"/>
                    </a:cubicBezTo>
                    <a:cubicBezTo>
                      <a:pt x="52720" y="-3530"/>
                      <a:pt x="32051" y="-863"/>
                      <a:pt x="12334" y="8091"/>
                    </a:cubicBezTo>
                    <a:lnTo>
                      <a:pt x="12334" y="29141"/>
                    </a:lnTo>
                    <a:cubicBezTo>
                      <a:pt x="23479" y="23045"/>
                      <a:pt x="34337" y="19140"/>
                      <a:pt x="46529" y="19902"/>
                    </a:cubicBezTo>
                    <a:cubicBezTo>
                      <a:pt x="60531" y="20759"/>
                      <a:pt x="65674" y="25902"/>
                      <a:pt x="65579" y="41523"/>
                    </a:cubicBezTo>
                    <a:cubicBezTo>
                      <a:pt x="58912" y="41523"/>
                      <a:pt x="52054" y="41047"/>
                      <a:pt x="45386" y="41619"/>
                    </a:cubicBezTo>
                    <a:cubicBezTo>
                      <a:pt x="33385" y="42762"/>
                      <a:pt x="21383" y="43619"/>
                      <a:pt x="11191" y="51715"/>
                    </a:cubicBezTo>
                    <a:cubicBezTo>
                      <a:pt x="-1953" y="62097"/>
                      <a:pt x="-4525" y="84862"/>
                      <a:pt x="8905" y="96959"/>
                    </a:cubicBezTo>
                    <a:cubicBezTo>
                      <a:pt x="21764" y="108580"/>
                      <a:pt x="40814" y="110961"/>
                      <a:pt x="57007" y="99721"/>
                    </a:cubicBezTo>
                    <a:cubicBezTo>
                      <a:pt x="59959" y="97721"/>
                      <a:pt x="62722" y="95530"/>
                      <a:pt x="66341" y="92863"/>
                    </a:cubicBezTo>
                    <a:cubicBezTo>
                      <a:pt x="67865" y="97340"/>
                      <a:pt x="68913" y="100769"/>
                      <a:pt x="69961" y="103912"/>
                    </a:cubicBezTo>
                    <a:lnTo>
                      <a:pt x="91487" y="103912"/>
                    </a:lnTo>
                    <a:cubicBezTo>
                      <a:pt x="91487" y="100388"/>
                      <a:pt x="91487" y="97435"/>
                      <a:pt x="91487" y="94482"/>
                    </a:cubicBezTo>
                    <a:cubicBezTo>
                      <a:pt x="90916" y="75909"/>
                      <a:pt x="90344" y="57430"/>
                      <a:pt x="89773" y="38856"/>
                    </a:cubicBezTo>
                    <a:close/>
                    <a:moveTo>
                      <a:pt x="53101" y="85243"/>
                    </a:moveTo>
                    <a:cubicBezTo>
                      <a:pt x="46434" y="89339"/>
                      <a:pt x="34718" y="87434"/>
                      <a:pt x="26812" y="81719"/>
                    </a:cubicBezTo>
                    <a:cubicBezTo>
                      <a:pt x="24145" y="67431"/>
                      <a:pt x="27193" y="61717"/>
                      <a:pt x="40909" y="58859"/>
                    </a:cubicBezTo>
                    <a:cubicBezTo>
                      <a:pt x="48815" y="57144"/>
                      <a:pt x="57197" y="57335"/>
                      <a:pt x="66246" y="56573"/>
                    </a:cubicBezTo>
                    <a:cubicBezTo>
                      <a:pt x="67675" y="70384"/>
                      <a:pt x="62817" y="79243"/>
                      <a:pt x="53101" y="85339"/>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39" name="Полілінія: фігура 38">
                <a:extLst>
                  <a:ext uri="{FF2B5EF4-FFF2-40B4-BE49-F238E27FC236}">
                    <a16:creationId xmlns:a16="http://schemas.microsoft.com/office/drawing/2014/main" id="{4D877111-014C-21EA-8BEF-E6E23B8A3F2A}"/>
                  </a:ext>
                </a:extLst>
              </p:cNvPr>
              <p:cNvSpPr/>
              <p:nvPr/>
            </p:nvSpPr>
            <p:spPr>
              <a:xfrm>
                <a:off x="5774691" y="4086147"/>
                <a:ext cx="93254" cy="104412"/>
              </a:xfrm>
              <a:custGeom>
                <a:avLst/>
                <a:gdLst>
                  <a:gd name="connsiteX0" fmla="*/ 66515 w 93254"/>
                  <a:gd name="connsiteY0" fmla="*/ 554 h 104412"/>
                  <a:gd name="connsiteX1" fmla="*/ 31463 w 93254"/>
                  <a:gd name="connsiteY1" fmla="*/ 10270 h 104412"/>
                  <a:gd name="connsiteX2" fmla="*/ 25462 w 93254"/>
                  <a:gd name="connsiteY2" fmla="*/ 14175 h 104412"/>
                  <a:gd name="connsiteX3" fmla="*/ 24033 w 93254"/>
                  <a:gd name="connsiteY3" fmla="*/ 2935 h 104412"/>
                  <a:gd name="connsiteX4" fmla="*/ 2411 w 93254"/>
                  <a:gd name="connsiteY4" fmla="*/ 2935 h 104412"/>
                  <a:gd name="connsiteX5" fmla="*/ 1840 w 93254"/>
                  <a:gd name="connsiteY5" fmla="*/ 103424 h 104412"/>
                  <a:gd name="connsiteX6" fmla="*/ 26605 w 93254"/>
                  <a:gd name="connsiteY6" fmla="*/ 102471 h 104412"/>
                  <a:gd name="connsiteX7" fmla="*/ 26605 w 93254"/>
                  <a:gd name="connsiteY7" fmla="*/ 90946 h 104412"/>
                  <a:gd name="connsiteX8" fmla="*/ 26605 w 93254"/>
                  <a:gd name="connsiteY8" fmla="*/ 52179 h 104412"/>
                  <a:gd name="connsiteX9" fmla="*/ 34987 w 93254"/>
                  <a:gd name="connsiteY9" fmla="*/ 26843 h 104412"/>
                  <a:gd name="connsiteX10" fmla="*/ 54799 w 93254"/>
                  <a:gd name="connsiteY10" fmla="*/ 20937 h 104412"/>
                  <a:gd name="connsiteX11" fmla="*/ 66038 w 93254"/>
                  <a:gd name="connsiteY11" fmla="*/ 33796 h 104412"/>
                  <a:gd name="connsiteX12" fmla="*/ 67658 w 93254"/>
                  <a:gd name="connsiteY12" fmla="*/ 46083 h 104412"/>
                  <a:gd name="connsiteX13" fmla="*/ 67753 w 93254"/>
                  <a:gd name="connsiteY13" fmla="*/ 95137 h 104412"/>
                  <a:gd name="connsiteX14" fmla="*/ 68610 w 93254"/>
                  <a:gd name="connsiteY14" fmla="*/ 103900 h 104412"/>
                  <a:gd name="connsiteX15" fmla="*/ 93089 w 93254"/>
                  <a:gd name="connsiteY15" fmla="*/ 103900 h 104412"/>
                  <a:gd name="connsiteX16" fmla="*/ 92899 w 93254"/>
                  <a:gd name="connsiteY16" fmla="*/ 32082 h 104412"/>
                  <a:gd name="connsiteX17" fmla="*/ 66419 w 93254"/>
                  <a:gd name="connsiteY17" fmla="*/ 649 h 10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3254" h="104412">
                    <a:moveTo>
                      <a:pt x="66515" y="554"/>
                    </a:moveTo>
                    <a:cubicBezTo>
                      <a:pt x="53561" y="-1351"/>
                      <a:pt x="41654" y="1602"/>
                      <a:pt x="31463" y="10270"/>
                    </a:cubicBezTo>
                    <a:cubicBezTo>
                      <a:pt x="29939" y="11603"/>
                      <a:pt x="28034" y="12555"/>
                      <a:pt x="25462" y="14175"/>
                    </a:cubicBezTo>
                    <a:cubicBezTo>
                      <a:pt x="24890" y="9793"/>
                      <a:pt x="24509" y="6555"/>
                      <a:pt x="24033" y="2935"/>
                    </a:cubicBezTo>
                    <a:lnTo>
                      <a:pt x="2411" y="2935"/>
                    </a:lnTo>
                    <a:cubicBezTo>
                      <a:pt x="-446" y="11984"/>
                      <a:pt x="-922" y="91708"/>
                      <a:pt x="1840" y="103424"/>
                    </a:cubicBezTo>
                    <a:cubicBezTo>
                      <a:pt x="9746" y="104376"/>
                      <a:pt x="17842" y="105424"/>
                      <a:pt x="26605" y="102471"/>
                    </a:cubicBezTo>
                    <a:cubicBezTo>
                      <a:pt x="26605" y="98471"/>
                      <a:pt x="26605" y="94661"/>
                      <a:pt x="26605" y="90946"/>
                    </a:cubicBezTo>
                    <a:cubicBezTo>
                      <a:pt x="26605" y="77992"/>
                      <a:pt x="26414" y="65133"/>
                      <a:pt x="26605" y="52179"/>
                    </a:cubicBezTo>
                    <a:cubicBezTo>
                      <a:pt x="26795" y="42940"/>
                      <a:pt x="28510" y="34082"/>
                      <a:pt x="34987" y="26843"/>
                    </a:cubicBezTo>
                    <a:cubicBezTo>
                      <a:pt x="40321" y="20842"/>
                      <a:pt x="47369" y="19413"/>
                      <a:pt x="54799" y="20937"/>
                    </a:cubicBezTo>
                    <a:cubicBezTo>
                      <a:pt x="61371" y="22366"/>
                      <a:pt x="64991" y="27224"/>
                      <a:pt x="66038" y="33796"/>
                    </a:cubicBezTo>
                    <a:cubicBezTo>
                      <a:pt x="66705" y="37892"/>
                      <a:pt x="67658" y="41988"/>
                      <a:pt x="67658" y="46083"/>
                    </a:cubicBezTo>
                    <a:cubicBezTo>
                      <a:pt x="67848" y="62466"/>
                      <a:pt x="67658" y="78754"/>
                      <a:pt x="67753" y="95137"/>
                    </a:cubicBezTo>
                    <a:cubicBezTo>
                      <a:pt x="67753" y="97995"/>
                      <a:pt x="68324" y="100852"/>
                      <a:pt x="68610" y="103900"/>
                    </a:cubicBezTo>
                    <a:lnTo>
                      <a:pt x="93089" y="103900"/>
                    </a:lnTo>
                    <a:cubicBezTo>
                      <a:pt x="93089" y="79135"/>
                      <a:pt x="93566" y="55608"/>
                      <a:pt x="92899" y="32082"/>
                    </a:cubicBezTo>
                    <a:cubicBezTo>
                      <a:pt x="92423" y="15984"/>
                      <a:pt x="80993" y="2745"/>
                      <a:pt x="66419" y="649"/>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0" name="Полілінія: фігура 39">
                <a:extLst>
                  <a:ext uri="{FF2B5EF4-FFF2-40B4-BE49-F238E27FC236}">
                    <a16:creationId xmlns:a16="http://schemas.microsoft.com/office/drawing/2014/main" id="{D3AA7C2F-7773-FE61-7CEF-FA8D3AE4ACE1}"/>
                  </a:ext>
                </a:extLst>
              </p:cNvPr>
              <p:cNvSpPr/>
              <p:nvPr/>
            </p:nvSpPr>
            <p:spPr>
              <a:xfrm>
                <a:off x="5438663" y="4086161"/>
                <a:ext cx="73343" cy="106922"/>
              </a:xfrm>
              <a:custGeom>
                <a:avLst/>
                <a:gdLst>
                  <a:gd name="connsiteX0" fmla="*/ 57262 w 73343"/>
                  <a:gd name="connsiteY0" fmla="*/ 47402 h 106922"/>
                  <a:gd name="connsiteX1" fmla="*/ 45641 w 73343"/>
                  <a:gd name="connsiteY1" fmla="*/ 43116 h 106922"/>
                  <a:gd name="connsiteX2" fmla="*/ 30496 w 73343"/>
                  <a:gd name="connsiteY2" fmla="*/ 37496 h 106922"/>
                  <a:gd name="connsiteX3" fmla="*/ 41355 w 73343"/>
                  <a:gd name="connsiteY3" fmla="*/ 19970 h 106922"/>
                  <a:gd name="connsiteX4" fmla="*/ 58405 w 73343"/>
                  <a:gd name="connsiteY4" fmla="*/ 20923 h 106922"/>
                  <a:gd name="connsiteX5" fmla="*/ 67453 w 73343"/>
                  <a:gd name="connsiteY5" fmla="*/ 22542 h 106922"/>
                  <a:gd name="connsiteX6" fmla="*/ 67453 w 73343"/>
                  <a:gd name="connsiteY6" fmla="*/ 3492 h 106922"/>
                  <a:gd name="connsiteX7" fmla="*/ 56881 w 73343"/>
                  <a:gd name="connsiteY7" fmla="*/ 1587 h 106922"/>
                  <a:gd name="connsiteX8" fmla="*/ 23162 w 73343"/>
                  <a:gd name="connsiteY8" fmla="*/ 2635 h 106922"/>
                  <a:gd name="connsiteX9" fmla="*/ 16 w 73343"/>
                  <a:gd name="connsiteY9" fmla="*/ 31496 h 106922"/>
                  <a:gd name="connsiteX10" fmla="*/ 21067 w 73343"/>
                  <a:gd name="connsiteY10" fmla="*/ 58832 h 106922"/>
                  <a:gd name="connsiteX11" fmla="*/ 42212 w 73343"/>
                  <a:gd name="connsiteY11" fmla="*/ 66738 h 106922"/>
                  <a:gd name="connsiteX12" fmla="*/ 45641 w 73343"/>
                  <a:gd name="connsiteY12" fmla="*/ 69119 h 106922"/>
                  <a:gd name="connsiteX13" fmla="*/ 45641 w 73343"/>
                  <a:gd name="connsiteY13" fmla="*/ 79597 h 106922"/>
                  <a:gd name="connsiteX14" fmla="*/ 40402 w 73343"/>
                  <a:gd name="connsiteY14" fmla="*/ 85502 h 106922"/>
                  <a:gd name="connsiteX15" fmla="*/ 2779 w 73343"/>
                  <a:gd name="connsiteY15" fmla="*/ 81407 h 106922"/>
                  <a:gd name="connsiteX16" fmla="*/ 2779 w 73343"/>
                  <a:gd name="connsiteY16" fmla="*/ 102171 h 106922"/>
                  <a:gd name="connsiteX17" fmla="*/ 55452 w 73343"/>
                  <a:gd name="connsiteY17" fmla="*/ 101790 h 106922"/>
                  <a:gd name="connsiteX18" fmla="*/ 73264 w 73343"/>
                  <a:gd name="connsiteY18" fmla="*/ 76263 h 106922"/>
                  <a:gd name="connsiteX19" fmla="*/ 57452 w 73343"/>
                  <a:gd name="connsiteY19" fmla="*/ 47402 h 10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343" h="106922">
                    <a:moveTo>
                      <a:pt x="57262" y="47402"/>
                    </a:moveTo>
                    <a:cubicBezTo>
                      <a:pt x="53547" y="45593"/>
                      <a:pt x="49451" y="44545"/>
                      <a:pt x="45641" y="43116"/>
                    </a:cubicBezTo>
                    <a:cubicBezTo>
                      <a:pt x="40402" y="41211"/>
                      <a:pt x="35068" y="39211"/>
                      <a:pt x="30496" y="37496"/>
                    </a:cubicBezTo>
                    <a:cubicBezTo>
                      <a:pt x="27258" y="24733"/>
                      <a:pt x="30115" y="20351"/>
                      <a:pt x="41355" y="19970"/>
                    </a:cubicBezTo>
                    <a:cubicBezTo>
                      <a:pt x="46975" y="19780"/>
                      <a:pt x="52690" y="20447"/>
                      <a:pt x="58405" y="20923"/>
                    </a:cubicBezTo>
                    <a:cubicBezTo>
                      <a:pt x="61167" y="21209"/>
                      <a:pt x="63929" y="21875"/>
                      <a:pt x="67453" y="22542"/>
                    </a:cubicBezTo>
                    <a:lnTo>
                      <a:pt x="67453" y="3492"/>
                    </a:lnTo>
                    <a:cubicBezTo>
                      <a:pt x="63453" y="2730"/>
                      <a:pt x="60119" y="2254"/>
                      <a:pt x="56881" y="1587"/>
                    </a:cubicBezTo>
                    <a:cubicBezTo>
                      <a:pt x="45546" y="-889"/>
                      <a:pt x="34211" y="-413"/>
                      <a:pt x="23162" y="2635"/>
                    </a:cubicBezTo>
                    <a:cubicBezTo>
                      <a:pt x="9256" y="6445"/>
                      <a:pt x="397" y="17684"/>
                      <a:pt x="16" y="31496"/>
                    </a:cubicBezTo>
                    <a:cubicBezTo>
                      <a:pt x="-365" y="45212"/>
                      <a:pt x="5922" y="53403"/>
                      <a:pt x="21067" y="58832"/>
                    </a:cubicBezTo>
                    <a:cubicBezTo>
                      <a:pt x="28115" y="61404"/>
                      <a:pt x="35164" y="64071"/>
                      <a:pt x="42212" y="66738"/>
                    </a:cubicBezTo>
                    <a:cubicBezTo>
                      <a:pt x="43546" y="67310"/>
                      <a:pt x="44689" y="68453"/>
                      <a:pt x="45641" y="69119"/>
                    </a:cubicBezTo>
                    <a:lnTo>
                      <a:pt x="45641" y="79597"/>
                    </a:lnTo>
                    <a:cubicBezTo>
                      <a:pt x="43546" y="81978"/>
                      <a:pt x="41260" y="84550"/>
                      <a:pt x="40402" y="85502"/>
                    </a:cubicBezTo>
                    <a:cubicBezTo>
                      <a:pt x="26115" y="88741"/>
                      <a:pt x="14780" y="86074"/>
                      <a:pt x="2779" y="81407"/>
                    </a:cubicBezTo>
                    <a:lnTo>
                      <a:pt x="2779" y="102171"/>
                    </a:lnTo>
                    <a:cubicBezTo>
                      <a:pt x="20209" y="107696"/>
                      <a:pt x="38021" y="109410"/>
                      <a:pt x="55452" y="101790"/>
                    </a:cubicBezTo>
                    <a:cubicBezTo>
                      <a:pt x="66215" y="97123"/>
                      <a:pt x="72502" y="88741"/>
                      <a:pt x="73264" y="76263"/>
                    </a:cubicBezTo>
                    <a:cubicBezTo>
                      <a:pt x="74026" y="63023"/>
                      <a:pt x="69358" y="53308"/>
                      <a:pt x="57452" y="47402"/>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1" name="Полілінія: фігура 40">
                <a:extLst>
                  <a:ext uri="{FF2B5EF4-FFF2-40B4-BE49-F238E27FC236}">
                    <a16:creationId xmlns:a16="http://schemas.microsoft.com/office/drawing/2014/main" id="{F8CBE919-8EB6-99AD-6F5E-F25EAE656C8F}"/>
                  </a:ext>
                </a:extLst>
              </p:cNvPr>
              <p:cNvSpPr/>
              <p:nvPr/>
            </p:nvSpPr>
            <p:spPr>
              <a:xfrm>
                <a:off x="7121949" y="4086226"/>
                <a:ext cx="73495" cy="106990"/>
              </a:xfrm>
              <a:custGeom>
                <a:avLst/>
                <a:gdLst>
                  <a:gd name="connsiteX0" fmla="*/ 60376 w 73495"/>
                  <a:gd name="connsiteY0" fmla="*/ 49529 h 106990"/>
                  <a:gd name="connsiteX1" fmla="*/ 47041 w 73495"/>
                  <a:gd name="connsiteY1" fmla="*/ 43528 h 106990"/>
                  <a:gd name="connsiteX2" fmla="*/ 30754 w 73495"/>
                  <a:gd name="connsiteY2" fmla="*/ 37527 h 106990"/>
                  <a:gd name="connsiteX3" fmla="*/ 26277 w 73495"/>
                  <a:gd name="connsiteY3" fmla="*/ 27335 h 106990"/>
                  <a:gd name="connsiteX4" fmla="*/ 35135 w 73495"/>
                  <a:gd name="connsiteY4" fmla="*/ 19239 h 106990"/>
                  <a:gd name="connsiteX5" fmla="*/ 67139 w 73495"/>
                  <a:gd name="connsiteY5" fmla="*/ 21716 h 106990"/>
                  <a:gd name="connsiteX6" fmla="*/ 67139 w 73495"/>
                  <a:gd name="connsiteY6" fmla="*/ 3904 h 106990"/>
                  <a:gd name="connsiteX7" fmla="*/ 52661 w 73495"/>
                  <a:gd name="connsiteY7" fmla="*/ 570 h 106990"/>
                  <a:gd name="connsiteX8" fmla="*/ 14180 w 73495"/>
                  <a:gd name="connsiteY8" fmla="*/ 6571 h 106990"/>
                  <a:gd name="connsiteX9" fmla="*/ 274 w 73495"/>
                  <a:gd name="connsiteY9" fmla="*/ 36575 h 106990"/>
                  <a:gd name="connsiteX10" fmla="*/ 18466 w 73495"/>
                  <a:gd name="connsiteY10" fmla="*/ 57815 h 106990"/>
                  <a:gd name="connsiteX11" fmla="*/ 33516 w 73495"/>
                  <a:gd name="connsiteY11" fmla="*/ 62768 h 106990"/>
                  <a:gd name="connsiteX12" fmla="*/ 45041 w 73495"/>
                  <a:gd name="connsiteY12" fmla="*/ 70579 h 106990"/>
                  <a:gd name="connsiteX13" fmla="*/ 38088 w 73495"/>
                  <a:gd name="connsiteY13" fmla="*/ 86105 h 106990"/>
                  <a:gd name="connsiteX14" fmla="*/ 2941 w 73495"/>
                  <a:gd name="connsiteY14" fmla="*/ 81628 h 106990"/>
                  <a:gd name="connsiteX15" fmla="*/ 1322 w 73495"/>
                  <a:gd name="connsiteY15" fmla="*/ 101154 h 106990"/>
                  <a:gd name="connsiteX16" fmla="*/ 35230 w 73495"/>
                  <a:gd name="connsiteY16" fmla="*/ 106679 h 106990"/>
                  <a:gd name="connsiteX17" fmla="*/ 60948 w 73495"/>
                  <a:gd name="connsiteY17" fmla="*/ 98487 h 106990"/>
                  <a:gd name="connsiteX18" fmla="*/ 60567 w 73495"/>
                  <a:gd name="connsiteY18" fmla="*/ 49624 h 10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495" h="106990">
                    <a:moveTo>
                      <a:pt x="60376" y="49529"/>
                    </a:moveTo>
                    <a:cubicBezTo>
                      <a:pt x="55995" y="47433"/>
                      <a:pt x="51518" y="45338"/>
                      <a:pt x="47041" y="43528"/>
                    </a:cubicBezTo>
                    <a:cubicBezTo>
                      <a:pt x="41517" y="41337"/>
                      <a:pt x="35802" y="39432"/>
                      <a:pt x="30754" y="37527"/>
                    </a:cubicBezTo>
                    <a:cubicBezTo>
                      <a:pt x="29325" y="34193"/>
                      <a:pt x="28277" y="31812"/>
                      <a:pt x="26277" y="27335"/>
                    </a:cubicBezTo>
                    <a:cubicBezTo>
                      <a:pt x="29039" y="24859"/>
                      <a:pt x="31992" y="22097"/>
                      <a:pt x="35135" y="19239"/>
                    </a:cubicBezTo>
                    <a:cubicBezTo>
                      <a:pt x="45994" y="20096"/>
                      <a:pt x="55995" y="20858"/>
                      <a:pt x="67139" y="21716"/>
                    </a:cubicBezTo>
                    <a:lnTo>
                      <a:pt x="67139" y="3904"/>
                    </a:lnTo>
                    <a:cubicBezTo>
                      <a:pt x="62091" y="2666"/>
                      <a:pt x="57424" y="951"/>
                      <a:pt x="52661" y="570"/>
                    </a:cubicBezTo>
                    <a:cubicBezTo>
                      <a:pt x="39422" y="-478"/>
                      <a:pt x="26086" y="-859"/>
                      <a:pt x="14180" y="6571"/>
                    </a:cubicBezTo>
                    <a:cubicBezTo>
                      <a:pt x="2941" y="13524"/>
                      <a:pt x="-1155" y="23621"/>
                      <a:pt x="274" y="36575"/>
                    </a:cubicBezTo>
                    <a:cubicBezTo>
                      <a:pt x="1512" y="47909"/>
                      <a:pt x="8941" y="53815"/>
                      <a:pt x="18466" y="57815"/>
                    </a:cubicBezTo>
                    <a:cubicBezTo>
                      <a:pt x="23324" y="59816"/>
                      <a:pt x="28468" y="61435"/>
                      <a:pt x="33516" y="62768"/>
                    </a:cubicBezTo>
                    <a:cubicBezTo>
                      <a:pt x="38945" y="64197"/>
                      <a:pt x="43136" y="66959"/>
                      <a:pt x="45041" y="70579"/>
                    </a:cubicBezTo>
                    <a:cubicBezTo>
                      <a:pt x="47613" y="78961"/>
                      <a:pt x="43422" y="82676"/>
                      <a:pt x="38088" y="86105"/>
                    </a:cubicBezTo>
                    <a:cubicBezTo>
                      <a:pt x="25610" y="88962"/>
                      <a:pt x="14466" y="85724"/>
                      <a:pt x="2941" y="81628"/>
                    </a:cubicBezTo>
                    <a:cubicBezTo>
                      <a:pt x="2369" y="89153"/>
                      <a:pt x="1893" y="95058"/>
                      <a:pt x="1322" y="101154"/>
                    </a:cubicBezTo>
                    <a:cubicBezTo>
                      <a:pt x="11513" y="105345"/>
                      <a:pt x="25420" y="107917"/>
                      <a:pt x="35230" y="106679"/>
                    </a:cubicBezTo>
                    <a:cubicBezTo>
                      <a:pt x="44279" y="105536"/>
                      <a:pt x="52852" y="103345"/>
                      <a:pt x="60948" y="98487"/>
                    </a:cubicBezTo>
                    <a:cubicBezTo>
                      <a:pt x="76093" y="89248"/>
                      <a:pt x="79331" y="58673"/>
                      <a:pt x="60567" y="49624"/>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2" name="Полілінія: фігура 41">
                <a:extLst>
                  <a:ext uri="{FF2B5EF4-FFF2-40B4-BE49-F238E27FC236}">
                    <a16:creationId xmlns:a16="http://schemas.microsoft.com/office/drawing/2014/main" id="{B985BA47-214D-9EFF-E042-1090CC892B15}"/>
                  </a:ext>
                </a:extLst>
              </p:cNvPr>
              <p:cNvSpPr/>
              <p:nvPr/>
            </p:nvSpPr>
            <p:spPr>
              <a:xfrm>
                <a:off x="5889677" y="4086098"/>
                <a:ext cx="73459" cy="106764"/>
              </a:xfrm>
              <a:custGeom>
                <a:avLst/>
                <a:gdLst>
                  <a:gd name="connsiteX0" fmla="*/ 56018 w 73459"/>
                  <a:gd name="connsiteY0" fmla="*/ 47084 h 106764"/>
                  <a:gd name="connsiteX1" fmla="*/ 36873 w 73459"/>
                  <a:gd name="connsiteY1" fmla="*/ 40036 h 106764"/>
                  <a:gd name="connsiteX2" fmla="*/ 29063 w 73459"/>
                  <a:gd name="connsiteY2" fmla="*/ 24510 h 106764"/>
                  <a:gd name="connsiteX3" fmla="*/ 66877 w 73459"/>
                  <a:gd name="connsiteY3" fmla="*/ 21938 h 106764"/>
                  <a:gd name="connsiteX4" fmla="*/ 66877 w 73459"/>
                  <a:gd name="connsiteY4" fmla="*/ 3555 h 106764"/>
                  <a:gd name="connsiteX5" fmla="*/ 49446 w 73459"/>
                  <a:gd name="connsiteY5" fmla="*/ 412 h 106764"/>
                  <a:gd name="connsiteX6" fmla="*/ 16109 w 73459"/>
                  <a:gd name="connsiteY6" fmla="*/ 5270 h 106764"/>
                  <a:gd name="connsiteX7" fmla="*/ 11 w 73459"/>
                  <a:gd name="connsiteY7" fmla="*/ 33178 h 106764"/>
                  <a:gd name="connsiteX8" fmla="*/ 19442 w 73459"/>
                  <a:gd name="connsiteY8" fmla="*/ 58514 h 106764"/>
                  <a:gd name="connsiteX9" fmla="*/ 34587 w 73459"/>
                  <a:gd name="connsiteY9" fmla="*/ 63086 h 106764"/>
                  <a:gd name="connsiteX10" fmla="*/ 46208 w 73459"/>
                  <a:gd name="connsiteY10" fmla="*/ 76231 h 106764"/>
                  <a:gd name="connsiteX11" fmla="*/ 30301 w 73459"/>
                  <a:gd name="connsiteY11" fmla="*/ 86804 h 106764"/>
                  <a:gd name="connsiteX12" fmla="*/ 1916 w 73459"/>
                  <a:gd name="connsiteY12" fmla="*/ 83089 h 106764"/>
                  <a:gd name="connsiteX13" fmla="*/ 1916 w 73459"/>
                  <a:gd name="connsiteY13" fmla="*/ 102044 h 106764"/>
                  <a:gd name="connsiteX14" fmla="*/ 33063 w 73459"/>
                  <a:gd name="connsiteY14" fmla="*/ 106520 h 106764"/>
                  <a:gd name="connsiteX15" fmla="*/ 56971 w 73459"/>
                  <a:gd name="connsiteY15" fmla="*/ 100234 h 106764"/>
                  <a:gd name="connsiteX16" fmla="*/ 73449 w 73459"/>
                  <a:gd name="connsiteY16" fmla="*/ 72516 h 106764"/>
                  <a:gd name="connsiteX17" fmla="*/ 56018 w 73459"/>
                  <a:gd name="connsiteY17" fmla="*/ 46989 h 1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59" h="106764">
                    <a:moveTo>
                      <a:pt x="56018" y="47084"/>
                    </a:moveTo>
                    <a:cubicBezTo>
                      <a:pt x="49732" y="44608"/>
                      <a:pt x="43160" y="42608"/>
                      <a:pt x="36873" y="40036"/>
                    </a:cubicBezTo>
                    <a:cubicBezTo>
                      <a:pt x="28777" y="36797"/>
                      <a:pt x="27824" y="34797"/>
                      <a:pt x="29063" y="24510"/>
                    </a:cubicBezTo>
                    <a:cubicBezTo>
                      <a:pt x="40493" y="14985"/>
                      <a:pt x="53732" y="21653"/>
                      <a:pt x="66877" y="21938"/>
                    </a:cubicBezTo>
                    <a:lnTo>
                      <a:pt x="66877" y="3555"/>
                    </a:lnTo>
                    <a:cubicBezTo>
                      <a:pt x="60495" y="2412"/>
                      <a:pt x="55066" y="793"/>
                      <a:pt x="49446" y="412"/>
                    </a:cubicBezTo>
                    <a:cubicBezTo>
                      <a:pt x="38016" y="-445"/>
                      <a:pt x="26681" y="-445"/>
                      <a:pt x="16109" y="5270"/>
                    </a:cubicBezTo>
                    <a:cubicBezTo>
                      <a:pt x="4869" y="11270"/>
                      <a:pt x="-274" y="20891"/>
                      <a:pt x="11" y="33178"/>
                    </a:cubicBezTo>
                    <a:cubicBezTo>
                      <a:pt x="297" y="46037"/>
                      <a:pt x="7822" y="54133"/>
                      <a:pt x="19442" y="58514"/>
                    </a:cubicBezTo>
                    <a:cubicBezTo>
                      <a:pt x="24395" y="60419"/>
                      <a:pt x="29444" y="61848"/>
                      <a:pt x="34587" y="63086"/>
                    </a:cubicBezTo>
                    <a:cubicBezTo>
                      <a:pt x="41731" y="64801"/>
                      <a:pt x="45731" y="69087"/>
                      <a:pt x="46208" y="76231"/>
                    </a:cubicBezTo>
                    <a:cubicBezTo>
                      <a:pt x="41159" y="85184"/>
                      <a:pt x="39254" y="87185"/>
                      <a:pt x="30301" y="86804"/>
                    </a:cubicBezTo>
                    <a:cubicBezTo>
                      <a:pt x="21062" y="86423"/>
                      <a:pt x="11822" y="84518"/>
                      <a:pt x="1916" y="83089"/>
                    </a:cubicBezTo>
                    <a:lnTo>
                      <a:pt x="1916" y="102044"/>
                    </a:lnTo>
                    <a:cubicBezTo>
                      <a:pt x="12108" y="105568"/>
                      <a:pt x="22586" y="107473"/>
                      <a:pt x="33063" y="106520"/>
                    </a:cubicBezTo>
                    <a:cubicBezTo>
                      <a:pt x="41159" y="105758"/>
                      <a:pt x="49637" y="103758"/>
                      <a:pt x="56971" y="100234"/>
                    </a:cubicBezTo>
                    <a:cubicBezTo>
                      <a:pt x="68210" y="94995"/>
                      <a:pt x="73735" y="84899"/>
                      <a:pt x="73449" y="72516"/>
                    </a:cubicBezTo>
                    <a:cubicBezTo>
                      <a:pt x="73163" y="60610"/>
                      <a:pt x="67544" y="51561"/>
                      <a:pt x="56018" y="46989"/>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3" name="Полілінія: фігура 42">
                <a:extLst>
                  <a:ext uri="{FF2B5EF4-FFF2-40B4-BE49-F238E27FC236}">
                    <a16:creationId xmlns:a16="http://schemas.microsoft.com/office/drawing/2014/main" id="{A20F2D81-D2B7-C855-141F-8FE0E33B8EB9}"/>
                  </a:ext>
                </a:extLst>
              </p:cNvPr>
              <p:cNvSpPr/>
              <p:nvPr/>
            </p:nvSpPr>
            <p:spPr>
              <a:xfrm>
                <a:off x="7320248" y="4086168"/>
                <a:ext cx="73151" cy="106705"/>
              </a:xfrm>
              <a:custGeom>
                <a:avLst/>
                <a:gdLst>
                  <a:gd name="connsiteX0" fmla="*/ 54578 w 73151"/>
                  <a:gd name="connsiteY0" fmla="*/ 46252 h 106705"/>
                  <a:gd name="connsiteX1" fmla="*/ 38386 w 73151"/>
                  <a:gd name="connsiteY1" fmla="*/ 40823 h 106705"/>
                  <a:gd name="connsiteX2" fmla="*/ 27432 w 73151"/>
                  <a:gd name="connsiteY2" fmla="*/ 31774 h 106705"/>
                  <a:gd name="connsiteX3" fmla="*/ 39338 w 73151"/>
                  <a:gd name="connsiteY3" fmla="*/ 20059 h 106705"/>
                  <a:gd name="connsiteX4" fmla="*/ 66008 w 73151"/>
                  <a:gd name="connsiteY4" fmla="*/ 21392 h 106705"/>
                  <a:gd name="connsiteX5" fmla="*/ 67913 w 73151"/>
                  <a:gd name="connsiteY5" fmla="*/ 4057 h 106705"/>
                  <a:gd name="connsiteX6" fmla="*/ 55054 w 73151"/>
                  <a:gd name="connsiteY6" fmla="*/ 913 h 106705"/>
                  <a:gd name="connsiteX7" fmla="*/ 18193 w 73151"/>
                  <a:gd name="connsiteY7" fmla="*/ 4438 h 106705"/>
                  <a:gd name="connsiteX8" fmla="*/ 0 w 73151"/>
                  <a:gd name="connsiteY8" fmla="*/ 30631 h 106705"/>
                  <a:gd name="connsiteX9" fmla="*/ 17145 w 73151"/>
                  <a:gd name="connsiteY9" fmla="*/ 57111 h 106705"/>
                  <a:gd name="connsiteX10" fmla="*/ 34290 w 73151"/>
                  <a:gd name="connsiteY10" fmla="*/ 63016 h 106705"/>
                  <a:gd name="connsiteX11" fmla="*/ 46196 w 73151"/>
                  <a:gd name="connsiteY11" fmla="*/ 72922 h 106705"/>
                  <a:gd name="connsiteX12" fmla="*/ 42767 w 73151"/>
                  <a:gd name="connsiteY12" fmla="*/ 82924 h 106705"/>
                  <a:gd name="connsiteX13" fmla="*/ 2572 w 73151"/>
                  <a:gd name="connsiteY13" fmla="*/ 81971 h 106705"/>
                  <a:gd name="connsiteX14" fmla="*/ 286 w 73151"/>
                  <a:gd name="connsiteY14" fmla="*/ 100735 h 106705"/>
                  <a:gd name="connsiteX15" fmla="*/ 53245 w 73151"/>
                  <a:gd name="connsiteY15" fmla="*/ 102164 h 106705"/>
                  <a:gd name="connsiteX16" fmla="*/ 73152 w 73151"/>
                  <a:gd name="connsiteY16" fmla="*/ 74446 h 106705"/>
                  <a:gd name="connsiteX17" fmla="*/ 54483 w 73151"/>
                  <a:gd name="connsiteY17" fmla="*/ 46062 h 10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151" h="106705">
                    <a:moveTo>
                      <a:pt x="54578" y="46252"/>
                    </a:moveTo>
                    <a:cubicBezTo>
                      <a:pt x="49339" y="44062"/>
                      <a:pt x="43815" y="42728"/>
                      <a:pt x="38386" y="40823"/>
                    </a:cubicBezTo>
                    <a:cubicBezTo>
                      <a:pt x="33719" y="39204"/>
                      <a:pt x="29146" y="37204"/>
                      <a:pt x="27432" y="31774"/>
                    </a:cubicBezTo>
                    <a:cubicBezTo>
                      <a:pt x="29337" y="22154"/>
                      <a:pt x="30766" y="20154"/>
                      <a:pt x="39338" y="20059"/>
                    </a:cubicBezTo>
                    <a:cubicBezTo>
                      <a:pt x="47911" y="19963"/>
                      <a:pt x="56579" y="20821"/>
                      <a:pt x="66008" y="21392"/>
                    </a:cubicBezTo>
                    <a:cubicBezTo>
                      <a:pt x="66580" y="16153"/>
                      <a:pt x="67246" y="10343"/>
                      <a:pt x="67913" y="4057"/>
                    </a:cubicBezTo>
                    <a:cubicBezTo>
                      <a:pt x="62389" y="2723"/>
                      <a:pt x="58769" y="1294"/>
                      <a:pt x="55054" y="913"/>
                    </a:cubicBezTo>
                    <a:cubicBezTo>
                      <a:pt x="42577" y="-325"/>
                      <a:pt x="30004" y="-1182"/>
                      <a:pt x="18193" y="4438"/>
                    </a:cubicBezTo>
                    <a:cubicBezTo>
                      <a:pt x="7048" y="9676"/>
                      <a:pt x="0" y="17582"/>
                      <a:pt x="0" y="30631"/>
                    </a:cubicBezTo>
                    <a:cubicBezTo>
                      <a:pt x="0" y="44633"/>
                      <a:pt x="4096" y="51491"/>
                      <a:pt x="17145" y="57111"/>
                    </a:cubicBezTo>
                    <a:cubicBezTo>
                      <a:pt x="22670" y="59492"/>
                      <a:pt x="28480" y="61492"/>
                      <a:pt x="34290" y="63016"/>
                    </a:cubicBezTo>
                    <a:cubicBezTo>
                      <a:pt x="39434" y="64350"/>
                      <a:pt x="43148" y="67017"/>
                      <a:pt x="46196" y="72922"/>
                    </a:cubicBezTo>
                    <a:cubicBezTo>
                      <a:pt x="45148" y="75875"/>
                      <a:pt x="43910" y="79590"/>
                      <a:pt x="42767" y="82924"/>
                    </a:cubicBezTo>
                    <a:cubicBezTo>
                      <a:pt x="28956" y="90448"/>
                      <a:pt x="16288" y="85972"/>
                      <a:pt x="2572" y="81971"/>
                    </a:cubicBezTo>
                    <a:cubicBezTo>
                      <a:pt x="1810" y="88543"/>
                      <a:pt x="1048" y="94735"/>
                      <a:pt x="286" y="100735"/>
                    </a:cubicBezTo>
                    <a:cubicBezTo>
                      <a:pt x="25337" y="109594"/>
                      <a:pt x="39529" y="107308"/>
                      <a:pt x="53245" y="102164"/>
                    </a:cubicBezTo>
                    <a:cubicBezTo>
                      <a:pt x="65913" y="97402"/>
                      <a:pt x="73152" y="84067"/>
                      <a:pt x="73152" y="74446"/>
                    </a:cubicBezTo>
                    <a:cubicBezTo>
                      <a:pt x="73152" y="60826"/>
                      <a:pt x="67532" y="51491"/>
                      <a:pt x="54483" y="46062"/>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4" name="Полілінія: фігура 43">
                <a:extLst>
                  <a:ext uri="{FF2B5EF4-FFF2-40B4-BE49-F238E27FC236}">
                    <a16:creationId xmlns:a16="http://schemas.microsoft.com/office/drawing/2014/main" id="{8182738A-6C38-8C67-24BA-B906D09B2333}"/>
                  </a:ext>
                </a:extLst>
              </p:cNvPr>
              <p:cNvSpPr/>
              <p:nvPr/>
            </p:nvSpPr>
            <p:spPr>
              <a:xfrm>
                <a:off x="6601301" y="4059650"/>
                <a:ext cx="70146" cy="133364"/>
              </a:xfrm>
              <a:custGeom>
                <a:avLst/>
                <a:gdLst>
                  <a:gd name="connsiteX0" fmla="*/ 69247 w 70146"/>
                  <a:gd name="connsiteY0" fmla="*/ 111347 h 133364"/>
                  <a:gd name="connsiteX1" fmla="*/ 64960 w 70146"/>
                  <a:gd name="connsiteY1" fmla="*/ 111823 h 133364"/>
                  <a:gd name="connsiteX2" fmla="*/ 45244 w 70146"/>
                  <a:gd name="connsiteY2" fmla="*/ 96774 h 133364"/>
                  <a:gd name="connsiteX3" fmla="*/ 45244 w 70146"/>
                  <a:gd name="connsiteY3" fmla="*/ 77438 h 133364"/>
                  <a:gd name="connsiteX4" fmla="*/ 45244 w 70146"/>
                  <a:gd name="connsiteY4" fmla="*/ 48196 h 133364"/>
                  <a:gd name="connsiteX5" fmla="*/ 67532 w 70146"/>
                  <a:gd name="connsiteY5" fmla="*/ 48196 h 133364"/>
                  <a:gd name="connsiteX6" fmla="*/ 67532 w 70146"/>
                  <a:gd name="connsiteY6" fmla="*/ 28480 h 133364"/>
                  <a:gd name="connsiteX7" fmla="*/ 45244 w 70146"/>
                  <a:gd name="connsiteY7" fmla="*/ 28480 h 133364"/>
                  <a:gd name="connsiteX8" fmla="*/ 45244 w 70146"/>
                  <a:gd name="connsiteY8" fmla="*/ 0 h 133364"/>
                  <a:gd name="connsiteX9" fmla="*/ 17717 w 70146"/>
                  <a:gd name="connsiteY9" fmla="*/ 9334 h 133364"/>
                  <a:gd name="connsiteX10" fmla="*/ 17717 w 70146"/>
                  <a:gd name="connsiteY10" fmla="*/ 29718 h 133364"/>
                  <a:gd name="connsiteX11" fmla="*/ 0 w 70146"/>
                  <a:gd name="connsiteY11" fmla="*/ 29718 h 133364"/>
                  <a:gd name="connsiteX12" fmla="*/ 0 w 70146"/>
                  <a:gd name="connsiteY12" fmla="*/ 48006 h 133364"/>
                  <a:gd name="connsiteX13" fmla="*/ 18288 w 70146"/>
                  <a:gd name="connsiteY13" fmla="*/ 49339 h 133364"/>
                  <a:gd name="connsiteX14" fmla="*/ 18288 w 70146"/>
                  <a:gd name="connsiteY14" fmla="*/ 99155 h 133364"/>
                  <a:gd name="connsiteX15" fmla="*/ 54102 w 70146"/>
                  <a:gd name="connsiteY15" fmla="*/ 133350 h 133364"/>
                  <a:gd name="connsiteX16" fmla="*/ 70104 w 70146"/>
                  <a:gd name="connsiteY16" fmla="*/ 131064 h 133364"/>
                  <a:gd name="connsiteX17" fmla="*/ 70104 w 70146"/>
                  <a:gd name="connsiteY17" fmla="*/ 121253 h 133364"/>
                  <a:gd name="connsiteX18" fmla="*/ 69247 w 70146"/>
                  <a:gd name="connsiteY18" fmla="*/ 111442 h 13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146" h="133364">
                    <a:moveTo>
                      <a:pt x="69247" y="111347"/>
                    </a:moveTo>
                    <a:cubicBezTo>
                      <a:pt x="67151" y="111538"/>
                      <a:pt x="66008" y="111538"/>
                      <a:pt x="64960" y="111823"/>
                    </a:cubicBezTo>
                    <a:cubicBezTo>
                      <a:pt x="51340" y="114681"/>
                      <a:pt x="45529" y="110299"/>
                      <a:pt x="45244" y="96774"/>
                    </a:cubicBezTo>
                    <a:cubicBezTo>
                      <a:pt x="45148" y="90297"/>
                      <a:pt x="45244" y="83915"/>
                      <a:pt x="45244" y="77438"/>
                    </a:cubicBezTo>
                    <a:lnTo>
                      <a:pt x="45244" y="48196"/>
                    </a:lnTo>
                    <a:lnTo>
                      <a:pt x="67532" y="48196"/>
                    </a:lnTo>
                    <a:lnTo>
                      <a:pt x="67532" y="28480"/>
                    </a:lnTo>
                    <a:lnTo>
                      <a:pt x="45244" y="28480"/>
                    </a:lnTo>
                    <a:lnTo>
                      <a:pt x="45244" y="0"/>
                    </a:lnTo>
                    <a:cubicBezTo>
                      <a:pt x="35433" y="3334"/>
                      <a:pt x="26956" y="6191"/>
                      <a:pt x="17717" y="9334"/>
                    </a:cubicBezTo>
                    <a:lnTo>
                      <a:pt x="17717" y="29718"/>
                    </a:lnTo>
                    <a:lnTo>
                      <a:pt x="0" y="29718"/>
                    </a:lnTo>
                    <a:lnTo>
                      <a:pt x="0" y="48006"/>
                    </a:lnTo>
                    <a:cubicBezTo>
                      <a:pt x="6287" y="48482"/>
                      <a:pt x="12097" y="48863"/>
                      <a:pt x="18288" y="49339"/>
                    </a:cubicBezTo>
                    <a:cubicBezTo>
                      <a:pt x="18288" y="66580"/>
                      <a:pt x="18097" y="82867"/>
                      <a:pt x="18288" y="99155"/>
                    </a:cubicBezTo>
                    <a:cubicBezTo>
                      <a:pt x="18669" y="122872"/>
                      <a:pt x="32194" y="133826"/>
                      <a:pt x="54102" y="133350"/>
                    </a:cubicBezTo>
                    <a:cubicBezTo>
                      <a:pt x="59246" y="133255"/>
                      <a:pt x="64389" y="131921"/>
                      <a:pt x="70104" y="131064"/>
                    </a:cubicBezTo>
                    <a:cubicBezTo>
                      <a:pt x="70104" y="127159"/>
                      <a:pt x="70199" y="124206"/>
                      <a:pt x="70104" y="121253"/>
                    </a:cubicBezTo>
                    <a:cubicBezTo>
                      <a:pt x="69913" y="118015"/>
                      <a:pt x="69533" y="114871"/>
                      <a:pt x="69247" y="111442"/>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5" name="Полілінія: фігура 44">
                <a:extLst>
                  <a:ext uri="{FF2B5EF4-FFF2-40B4-BE49-F238E27FC236}">
                    <a16:creationId xmlns:a16="http://schemas.microsoft.com/office/drawing/2014/main" id="{497617E7-8BAB-BC0C-DE35-86241B1895E8}"/>
                  </a:ext>
                </a:extLst>
              </p:cNvPr>
              <p:cNvSpPr/>
              <p:nvPr/>
            </p:nvSpPr>
            <p:spPr>
              <a:xfrm>
                <a:off x="6159996" y="4042886"/>
                <a:ext cx="27055" cy="146970"/>
              </a:xfrm>
              <a:custGeom>
                <a:avLst/>
                <a:gdLst>
                  <a:gd name="connsiteX0" fmla="*/ 1345 w 27055"/>
                  <a:gd name="connsiteY0" fmla="*/ 0 h 146970"/>
                  <a:gd name="connsiteX1" fmla="*/ 2202 w 27055"/>
                  <a:gd name="connsiteY1" fmla="*/ 146971 h 146970"/>
                  <a:gd name="connsiteX2" fmla="*/ 24586 w 27055"/>
                  <a:gd name="connsiteY2" fmla="*/ 146971 h 146970"/>
                  <a:gd name="connsiteX3" fmla="*/ 25443 w 27055"/>
                  <a:gd name="connsiteY3" fmla="*/ 0 h 146970"/>
                  <a:gd name="connsiteX4" fmla="*/ 1345 w 27055"/>
                  <a:gd name="connsiteY4" fmla="*/ 0 h 146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55" h="146970">
                    <a:moveTo>
                      <a:pt x="1345" y="0"/>
                    </a:moveTo>
                    <a:cubicBezTo>
                      <a:pt x="-941" y="22479"/>
                      <a:pt x="-84" y="139256"/>
                      <a:pt x="2202" y="146971"/>
                    </a:cubicBezTo>
                    <a:lnTo>
                      <a:pt x="24586" y="146971"/>
                    </a:lnTo>
                    <a:cubicBezTo>
                      <a:pt x="27348" y="138303"/>
                      <a:pt x="28015" y="12859"/>
                      <a:pt x="25443" y="0"/>
                    </a:cubicBezTo>
                    <a:lnTo>
                      <a:pt x="1345" y="0"/>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6" name="Полілінія: фігура 45">
                <a:extLst>
                  <a:ext uri="{FF2B5EF4-FFF2-40B4-BE49-F238E27FC236}">
                    <a16:creationId xmlns:a16="http://schemas.microsoft.com/office/drawing/2014/main" id="{47D5ED20-4D18-BF14-D0E2-AC113628558A}"/>
                  </a:ext>
                </a:extLst>
              </p:cNvPr>
              <p:cNvSpPr/>
              <p:nvPr/>
            </p:nvSpPr>
            <p:spPr>
              <a:xfrm>
                <a:off x="6995921" y="4086191"/>
                <a:ext cx="60674" cy="103474"/>
              </a:xfrm>
              <a:custGeom>
                <a:avLst/>
                <a:gdLst>
                  <a:gd name="connsiteX0" fmla="*/ 39815 w 60674"/>
                  <a:gd name="connsiteY0" fmla="*/ 4510 h 103474"/>
                  <a:gd name="connsiteX1" fmla="*/ 25242 w 60674"/>
                  <a:gd name="connsiteY1" fmla="*/ 18417 h 103474"/>
                  <a:gd name="connsiteX2" fmla="*/ 24099 w 60674"/>
                  <a:gd name="connsiteY2" fmla="*/ 3272 h 103474"/>
                  <a:gd name="connsiteX3" fmla="*/ 1048 w 60674"/>
                  <a:gd name="connsiteY3" fmla="*/ 3272 h 103474"/>
                  <a:gd name="connsiteX4" fmla="*/ 2287 w 60674"/>
                  <a:gd name="connsiteY4" fmla="*/ 103475 h 103474"/>
                  <a:gd name="connsiteX5" fmla="*/ 27433 w 60674"/>
                  <a:gd name="connsiteY5" fmla="*/ 103475 h 103474"/>
                  <a:gd name="connsiteX6" fmla="*/ 27623 w 60674"/>
                  <a:gd name="connsiteY6" fmla="*/ 58326 h 103474"/>
                  <a:gd name="connsiteX7" fmla="*/ 32005 w 60674"/>
                  <a:gd name="connsiteY7" fmla="*/ 36324 h 103474"/>
                  <a:gd name="connsiteX8" fmla="*/ 51055 w 60674"/>
                  <a:gd name="connsiteY8" fmla="*/ 25084 h 103474"/>
                  <a:gd name="connsiteX9" fmla="*/ 60675 w 60674"/>
                  <a:gd name="connsiteY9" fmla="*/ 26322 h 103474"/>
                  <a:gd name="connsiteX10" fmla="*/ 60675 w 60674"/>
                  <a:gd name="connsiteY10" fmla="*/ 1653 h 103474"/>
                  <a:gd name="connsiteX11" fmla="*/ 39910 w 60674"/>
                  <a:gd name="connsiteY11" fmla="*/ 4510 h 10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74" h="103474">
                    <a:moveTo>
                      <a:pt x="39815" y="4510"/>
                    </a:moveTo>
                    <a:cubicBezTo>
                      <a:pt x="34671" y="8225"/>
                      <a:pt x="30576" y="13273"/>
                      <a:pt x="25242" y="18417"/>
                    </a:cubicBezTo>
                    <a:cubicBezTo>
                      <a:pt x="24766" y="12321"/>
                      <a:pt x="24384" y="7558"/>
                      <a:pt x="24099" y="3272"/>
                    </a:cubicBezTo>
                    <a:lnTo>
                      <a:pt x="1048" y="3272"/>
                    </a:lnTo>
                    <a:cubicBezTo>
                      <a:pt x="-857" y="36609"/>
                      <a:pt x="0" y="95283"/>
                      <a:pt x="2287" y="103475"/>
                    </a:cubicBezTo>
                    <a:lnTo>
                      <a:pt x="27433" y="103475"/>
                    </a:lnTo>
                    <a:cubicBezTo>
                      <a:pt x="27433" y="87949"/>
                      <a:pt x="26956" y="73090"/>
                      <a:pt x="27623" y="58326"/>
                    </a:cubicBezTo>
                    <a:cubicBezTo>
                      <a:pt x="27909" y="50897"/>
                      <a:pt x="29433" y="43277"/>
                      <a:pt x="32005" y="36324"/>
                    </a:cubicBezTo>
                    <a:cubicBezTo>
                      <a:pt x="35053" y="27942"/>
                      <a:pt x="42101" y="24513"/>
                      <a:pt x="51055" y="25084"/>
                    </a:cubicBezTo>
                    <a:cubicBezTo>
                      <a:pt x="54198" y="25275"/>
                      <a:pt x="57436" y="25941"/>
                      <a:pt x="60675" y="26322"/>
                    </a:cubicBezTo>
                    <a:lnTo>
                      <a:pt x="60675" y="1653"/>
                    </a:lnTo>
                    <a:cubicBezTo>
                      <a:pt x="52102" y="-1681"/>
                      <a:pt x="45530" y="414"/>
                      <a:pt x="39910" y="4510"/>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7" name="Полілінія: фігура 46">
                <a:extLst>
                  <a:ext uri="{FF2B5EF4-FFF2-40B4-BE49-F238E27FC236}">
                    <a16:creationId xmlns:a16="http://schemas.microsoft.com/office/drawing/2014/main" id="{77C06B01-4DD9-54D0-BFF6-534F01997FFA}"/>
                  </a:ext>
                </a:extLst>
              </p:cNvPr>
              <p:cNvSpPr/>
              <p:nvPr/>
            </p:nvSpPr>
            <p:spPr>
              <a:xfrm>
                <a:off x="6800087" y="4086738"/>
                <a:ext cx="58102" cy="103805"/>
              </a:xfrm>
              <a:custGeom>
                <a:avLst/>
                <a:gdLst>
                  <a:gd name="connsiteX0" fmla="*/ 22765 w 58102"/>
                  <a:gd name="connsiteY0" fmla="*/ 20061 h 103805"/>
                  <a:gd name="connsiteX1" fmla="*/ 21622 w 58102"/>
                  <a:gd name="connsiteY1" fmla="*/ 2440 h 103805"/>
                  <a:gd name="connsiteX2" fmla="*/ 0 w 58102"/>
                  <a:gd name="connsiteY2" fmla="*/ 2440 h 103805"/>
                  <a:gd name="connsiteX3" fmla="*/ 0 w 58102"/>
                  <a:gd name="connsiteY3" fmla="*/ 101881 h 103805"/>
                  <a:gd name="connsiteX4" fmla="*/ 24860 w 58102"/>
                  <a:gd name="connsiteY4" fmla="*/ 103786 h 103805"/>
                  <a:gd name="connsiteX5" fmla="*/ 25051 w 58102"/>
                  <a:gd name="connsiteY5" fmla="*/ 61114 h 103805"/>
                  <a:gd name="connsiteX6" fmla="*/ 29051 w 58102"/>
                  <a:gd name="connsiteY6" fmla="*/ 37873 h 103805"/>
                  <a:gd name="connsiteX7" fmla="*/ 48958 w 58102"/>
                  <a:gd name="connsiteY7" fmla="*/ 24633 h 103805"/>
                  <a:gd name="connsiteX8" fmla="*/ 58103 w 58102"/>
                  <a:gd name="connsiteY8" fmla="*/ 26062 h 103805"/>
                  <a:gd name="connsiteX9" fmla="*/ 58103 w 58102"/>
                  <a:gd name="connsiteY9" fmla="*/ 439 h 103805"/>
                  <a:gd name="connsiteX10" fmla="*/ 22860 w 58102"/>
                  <a:gd name="connsiteY10" fmla="*/ 20061 h 10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2" h="103805">
                    <a:moveTo>
                      <a:pt x="22765" y="20061"/>
                    </a:moveTo>
                    <a:cubicBezTo>
                      <a:pt x="22288" y="13584"/>
                      <a:pt x="21908" y="7964"/>
                      <a:pt x="21622" y="2440"/>
                    </a:cubicBezTo>
                    <a:lnTo>
                      <a:pt x="0" y="2440"/>
                    </a:lnTo>
                    <a:lnTo>
                      <a:pt x="0" y="101881"/>
                    </a:lnTo>
                    <a:cubicBezTo>
                      <a:pt x="7906" y="105310"/>
                      <a:pt x="15716" y="102928"/>
                      <a:pt x="24860" y="103786"/>
                    </a:cubicBezTo>
                    <a:cubicBezTo>
                      <a:pt x="24860" y="88355"/>
                      <a:pt x="24384" y="74734"/>
                      <a:pt x="25051" y="61114"/>
                    </a:cubicBezTo>
                    <a:cubicBezTo>
                      <a:pt x="25432" y="53303"/>
                      <a:pt x="26765" y="45302"/>
                      <a:pt x="29051" y="37873"/>
                    </a:cubicBezTo>
                    <a:cubicBezTo>
                      <a:pt x="31909" y="28252"/>
                      <a:pt x="38957" y="24157"/>
                      <a:pt x="48958" y="24633"/>
                    </a:cubicBezTo>
                    <a:cubicBezTo>
                      <a:pt x="51911" y="24823"/>
                      <a:pt x="54769" y="25490"/>
                      <a:pt x="58103" y="26062"/>
                    </a:cubicBezTo>
                    <a:lnTo>
                      <a:pt x="58103" y="439"/>
                    </a:lnTo>
                    <a:cubicBezTo>
                      <a:pt x="41624" y="-1085"/>
                      <a:pt x="38767" y="439"/>
                      <a:pt x="22860" y="20061"/>
                    </a:cubicBez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8" name="Полілінія: фігура 47">
                <a:extLst>
                  <a:ext uri="{FF2B5EF4-FFF2-40B4-BE49-F238E27FC236}">
                    <a16:creationId xmlns:a16="http://schemas.microsoft.com/office/drawing/2014/main" id="{59DFDD3B-36EA-EFD6-7B09-92B5E0220E0F}"/>
                  </a:ext>
                </a:extLst>
              </p:cNvPr>
              <p:cNvSpPr/>
              <p:nvPr/>
            </p:nvSpPr>
            <p:spPr>
              <a:xfrm>
                <a:off x="5985033" y="4089273"/>
                <a:ext cx="25241" cy="101388"/>
              </a:xfrm>
              <a:custGeom>
                <a:avLst/>
                <a:gdLst>
                  <a:gd name="connsiteX0" fmla="*/ 0 w 25241"/>
                  <a:gd name="connsiteY0" fmla="*/ 99536 h 101388"/>
                  <a:gd name="connsiteX1" fmla="*/ 25241 w 25241"/>
                  <a:gd name="connsiteY1" fmla="*/ 98869 h 101388"/>
                  <a:gd name="connsiteX2" fmla="*/ 25241 w 25241"/>
                  <a:gd name="connsiteY2" fmla="*/ 0 h 101388"/>
                  <a:gd name="connsiteX3" fmla="*/ 0 w 25241"/>
                  <a:gd name="connsiteY3" fmla="*/ 0 h 101388"/>
                  <a:gd name="connsiteX4" fmla="*/ 0 w 25241"/>
                  <a:gd name="connsiteY4" fmla="*/ 99536 h 101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1" h="101388">
                    <a:moveTo>
                      <a:pt x="0" y="99536"/>
                    </a:moveTo>
                    <a:cubicBezTo>
                      <a:pt x="8954" y="101441"/>
                      <a:pt x="17335" y="102775"/>
                      <a:pt x="25241" y="98869"/>
                    </a:cubicBezTo>
                    <a:lnTo>
                      <a:pt x="25241" y="0"/>
                    </a:lnTo>
                    <a:lnTo>
                      <a:pt x="0" y="0"/>
                    </a:lnTo>
                    <a:lnTo>
                      <a:pt x="0" y="99536"/>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49" name="Полілінія: фігура 48">
                <a:extLst>
                  <a:ext uri="{FF2B5EF4-FFF2-40B4-BE49-F238E27FC236}">
                    <a16:creationId xmlns:a16="http://schemas.microsoft.com/office/drawing/2014/main" id="{500BA84B-F829-6D58-B725-A5ECFEE22F67}"/>
                  </a:ext>
                </a:extLst>
              </p:cNvPr>
              <p:cNvSpPr/>
              <p:nvPr/>
            </p:nvSpPr>
            <p:spPr>
              <a:xfrm>
                <a:off x="7074503" y="4089463"/>
                <a:ext cx="24479" cy="100012"/>
              </a:xfrm>
              <a:custGeom>
                <a:avLst/>
                <a:gdLst>
                  <a:gd name="connsiteX0" fmla="*/ 0 w 24479"/>
                  <a:gd name="connsiteY0" fmla="*/ 100013 h 100012"/>
                  <a:gd name="connsiteX1" fmla="*/ 24479 w 24479"/>
                  <a:gd name="connsiteY1" fmla="*/ 100013 h 100012"/>
                  <a:gd name="connsiteX2" fmla="*/ 24479 w 24479"/>
                  <a:gd name="connsiteY2" fmla="*/ 0 h 100012"/>
                  <a:gd name="connsiteX3" fmla="*/ 0 w 24479"/>
                  <a:gd name="connsiteY3" fmla="*/ 0 h 100012"/>
                  <a:gd name="connsiteX4" fmla="*/ 0 w 24479"/>
                  <a:gd name="connsiteY4" fmla="*/ 100013 h 100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79" h="100012">
                    <a:moveTo>
                      <a:pt x="0" y="100013"/>
                    </a:moveTo>
                    <a:lnTo>
                      <a:pt x="24479" y="100013"/>
                    </a:lnTo>
                    <a:lnTo>
                      <a:pt x="24479" y="0"/>
                    </a:lnTo>
                    <a:lnTo>
                      <a:pt x="0" y="0"/>
                    </a:lnTo>
                    <a:lnTo>
                      <a:pt x="0" y="100013"/>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0" name="Полілінія: фігура 49">
                <a:extLst>
                  <a:ext uri="{FF2B5EF4-FFF2-40B4-BE49-F238E27FC236}">
                    <a16:creationId xmlns:a16="http://schemas.microsoft.com/office/drawing/2014/main" id="{61C16AA5-B58A-3B90-B681-4958E32FD3BC}"/>
                  </a:ext>
                </a:extLst>
              </p:cNvPr>
              <p:cNvSpPr/>
              <p:nvPr/>
            </p:nvSpPr>
            <p:spPr>
              <a:xfrm>
                <a:off x="7074598" y="4045838"/>
                <a:ext cx="25431" cy="23622"/>
              </a:xfrm>
              <a:custGeom>
                <a:avLst/>
                <a:gdLst>
                  <a:gd name="connsiteX0" fmla="*/ 0 w 25431"/>
                  <a:gd name="connsiteY0" fmla="*/ 23622 h 23622"/>
                  <a:gd name="connsiteX1" fmla="*/ 25432 w 25431"/>
                  <a:gd name="connsiteY1" fmla="*/ 23622 h 23622"/>
                  <a:gd name="connsiteX2" fmla="*/ 25432 w 25431"/>
                  <a:gd name="connsiteY2" fmla="*/ 0 h 23622"/>
                  <a:gd name="connsiteX3" fmla="*/ 0 w 25431"/>
                  <a:gd name="connsiteY3" fmla="*/ 0 h 23622"/>
                  <a:gd name="connsiteX4" fmla="*/ 0 w 25431"/>
                  <a:gd name="connsiteY4" fmla="*/ 23622 h 23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1" h="23622">
                    <a:moveTo>
                      <a:pt x="0" y="23622"/>
                    </a:moveTo>
                    <a:lnTo>
                      <a:pt x="25432" y="23622"/>
                    </a:lnTo>
                    <a:lnTo>
                      <a:pt x="25432" y="0"/>
                    </a:lnTo>
                    <a:lnTo>
                      <a:pt x="0" y="0"/>
                    </a:lnTo>
                    <a:lnTo>
                      <a:pt x="0" y="23622"/>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sp>
            <p:nvSpPr>
              <p:cNvPr id="51" name="Полілінія: фігура 50">
                <a:extLst>
                  <a:ext uri="{FF2B5EF4-FFF2-40B4-BE49-F238E27FC236}">
                    <a16:creationId xmlns:a16="http://schemas.microsoft.com/office/drawing/2014/main" id="{E7B7AD93-3CB5-FF8D-D8DF-FF54595561C0}"/>
                  </a:ext>
                </a:extLst>
              </p:cNvPr>
              <p:cNvSpPr/>
              <p:nvPr/>
            </p:nvSpPr>
            <p:spPr>
              <a:xfrm>
                <a:off x="5985033" y="4045553"/>
                <a:ext cx="25431" cy="23526"/>
              </a:xfrm>
              <a:custGeom>
                <a:avLst/>
                <a:gdLst>
                  <a:gd name="connsiteX0" fmla="*/ 0 w 25431"/>
                  <a:gd name="connsiteY0" fmla="*/ 23527 h 23526"/>
                  <a:gd name="connsiteX1" fmla="*/ 25432 w 25431"/>
                  <a:gd name="connsiteY1" fmla="*/ 23527 h 23526"/>
                  <a:gd name="connsiteX2" fmla="*/ 25432 w 25431"/>
                  <a:gd name="connsiteY2" fmla="*/ 0 h 23526"/>
                  <a:gd name="connsiteX3" fmla="*/ 0 w 25431"/>
                  <a:gd name="connsiteY3" fmla="*/ 0 h 23526"/>
                  <a:gd name="connsiteX4" fmla="*/ 0 w 25431"/>
                  <a:gd name="connsiteY4" fmla="*/ 23527 h 23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1" h="23526">
                    <a:moveTo>
                      <a:pt x="0" y="23527"/>
                    </a:moveTo>
                    <a:lnTo>
                      <a:pt x="25432" y="23527"/>
                    </a:lnTo>
                    <a:lnTo>
                      <a:pt x="25432" y="0"/>
                    </a:lnTo>
                    <a:lnTo>
                      <a:pt x="0" y="0"/>
                    </a:lnTo>
                    <a:lnTo>
                      <a:pt x="0" y="23527"/>
                    </a:lnTo>
                    <a:close/>
                  </a:path>
                </a:pathLst>
              </a:custGeom>
              <a:solidFill>
                <a:srgbClr val="EF525C"/>
              </a:solidFill>
              <a:ln w="9525" cap="flat">
                <a:noFill/>
                <a:prstDash val="solid"/>
                <a:miter/>
              </a:ln>
            </p:spPr>
            <p:txBody>
              <a:bodyPr rtlCol="0" anchor="ctr"/>
              <a:lstStyle/>
              <a:p>
                <a:endParaRPr lang="uk-UA">
                  <a:latin typeface="Arial" panose="020B0604020202020204" pitchFamily="34" charset="0"/>
                  <a:cs typeface="Arial" panose="020B0604020202020204" pitchFamily="34" charset="0"/>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
          <p:cNvSpPr>
            <a:spLocks noGrp="1"/>
          </p:cNvSpPr>
          <p:nvPr>
            <p:ph type="title"/>
          </p:nvPr>
        </p:nvSpPr>
        <p:spPr>
          <a:xfrm>
            <a:off x="490537" y="2872800"/>
            <a:ext cx="9732217" cy="608525"/>
          </a:xfrm>
        </p:spPr>
        <p:txBody>
          <a:bodyPr/>
          <a:lstStyle/>
          <a:p>
            <a:r>
              <a:rPr lang="uk-UA" dirty="0">
                <a:latin typeface="Arial" panose="020B0604020202020204" pitchFamily="34" charset="0"/>
                <a:cs typeface="Arial" panose="020B0604020202020204" pitchFamily="34" charset="0"/>
              </a:rPr>
              <a:t>Програма навчання</a:t>
            </a:r>
            <a:endParaRPr lang="en-GB" dirty="0">
              <a:latin typeface="Arial" panose="020B0604020202020204" pitchFamily="34" charset="0"/>
              <a:cs typeface="Arial" panose="020B0604020202020204" pitchFamily="34" charset="0"/>
            </a:endParaRPr>
          </a:p>
        </p:txBody>
      </p:sp>
      <p:sp>
        <p:nvSpPr>
          <p:cNvPr id="1048597" name="Text Placeholder 2"/>
          <p:cNvSpPr>
            <a:spLocks noGrp="1"/>
          </p:cNvSpPr>
          <p:nvPr>
            <p:ph type="body" idx="1"/>
          </p:nvPr>
        </p:nvSpPr>
        <p:spPr>
          <a:xfrm>
            <a:off x="490537" y="3728124"/>
            <a:ext cx="8388775" cy="1493908"/>
          </a:xfrm>
        </p:spPr>
        <p:txBody>
          <a:bodyPr/>
          <a:lstStyle/>
          <a:p>
            <a:r>
              <a:rPr lang="uk-UA" dirty="0">
                <a:solidFill>
                  <a:schemeClr val="accent2">
                    <a:lumMod val="75000"/>
                  </a:schemeClr>
                </a:solidFill>
                <a:latin typeface="Arial" panose="020B0604020202020204" pitchFamily="34" charset="0"/>
                <a:cs typeface="Arial" panose="020B0604020202020204" pitchFamily="34" charset="0"/>
              </a:rPr>
              <a:t>Безпека та здоров’я на роботі </a:t>
            </a:r>
            <a:r>
              <a:rPr lang="uk-UA" dirty="0">
                <a:latin typeface="Arial" panose="020B0604020202020204" pitchFamily="34" charset="0"/>
                <a:cs typeface="Arial" panose="020B0604020202020204" pitchFamily="34" charset="0"/>
              </a:rPr>
              <a:t>– день 2</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3</a:t>
            </a:fld>
            <a:endParaRPr lang="en-GB">
              <a:latin typeface="Arial" panose="020B0604020202020204" pitchFamily="34" charset="0"/>
              <a:cs typeface="Arial" panose="020B0604020202020204" pitchFamily="34" charset="0"/>
            </a:endParaRPr>
          </a:p>
        </p:txBody>
      </p:sp>
      <p:sp>
        <p:nvSpPr>
          <p:cNvPr id="1048609"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807BB90C-F512-A904-AAE5-C95DCDCA6629}"/>
              </a:ext>
            </a:extLst>
          </p:cNvPr>
          <p:cNvSpPr>
            <a:spLocks noGrp="1"/>
          </p:cNvSpPr>
          <p:nvPr>
            <p:ph type="title"/>
          </p:nvPr>
        </p:nvSpPr>
        <p:spPr>
          <a:xfrm>
            <a:off x="490538" y="1114977"/>
            <a:ext cx="11210923" cy="393538"/>
          </a:xfrm>
        </p:spPr>
        <p:txBody>
          <a:bodyPr/>
          <a:lstStyle/>
          <a:p>
            <a:r>
              <a:rPr lang="uk-UA" dirty="0">
                <a:latin typeface="Arial" panose="020B0604020202020204" pitchFamily="34" charset="0"/>
                <a:cs typeface="Arial" panose="020B0604020202020204" pitchFamily="34" charset="0"/>
              </a:rPr>
              <a:t>День 2. Програма</a:t>
            </a:r>
            <a:r>
              <a:rPr lang="ru-RU" dirty="0">
                <a:latin typeface="Arial" panose="020B0604020202020204" pitchFamily="34" charset="0"/>
                <a:cs typeface="Arial" panose="020B0604020202020204" pitchFamily="34" charset="0"/>
              </a:rPr>
              <a:t> </a:t>
            </a:r>
            <a:r>
              <a:rPr lang="uk-UA" dirty="0">
                <a:latin typeface="Arial" panose="020B0604020202020204" pitchFamily="34" charset="0"/>
                <a:cs typeface="Arial" panose="020B0604020202020204" pitchFamily="34" charset="0"/>
              </a:rPr>
              <a:t>тренінгу за навчальним модулем</a:t>
            </a:r>
            <a:endParaRPr lang="es-ES" dirty="0">
              <a:latin typeface="Arial" panose="020B0604020202020204" pitchFamily="34" charset="0"/>
              <a:cs typeface="Arial" panose="020B0604020202020204" pitchFamily="34" charset="0"/>
            </a:endParaRPr>
          </a:p>
        </p:txBody>
      </p:sp>
      <p:graphicFrame>
        <p:nvGraphicFramePr>
          <p:cNvPr id="7" name="Marcador de contenido 6">
            <a:extLst>
              <a:ext uri="{FF2B5EF4-FFF2-40B4-BE49-F238E27FC236}">
                <a16:creationId xmlns:a16="http://schemas.microsoft.com/office/drawing/2014/main" id="{51F405F3-5EA7-96AE-8BBC-90CFC2D50FC9}"/>
              </a:ext>
            </a:extLst>
          </p:cNvPr>
          <p:cNvGraphicFramePr>
            <a:graphicFrameLocks noGrp="1"/>
          </p:cNvGraphicFramePr>
          <p:nvPr>
            <p:ph idx="1"/>
            <p:extLst>
              <p:ext uri="{D42A27DB-BD31-4B8C-83A1-F6EECF244321}">
                <p14:modId xmlns:p14="http://schemas.microsoft.com/office/powerpoint/2010/main" val="1118751331"/>
              </p:ext>
            </p:extLst>
          </p:nvPr>
        </p:nvGraphicFramePr>
        <p:xfrm>
          <a:off x="490538" y="1508515"/>
          <a:ext cx="11210924" cy="4648403"/>
        </p:xfrm>
        <a:graphic>
          <a:graphicData uri="http://schemas.openxmlformats.org/drawingml/2006/table">
            <a:tbl>
              <a:tblPr firstRow="1" bandRow="1">
                <a:tableStyleId>{0660B408-B3CF-4A94-85FC-2B1E0A45F4A2}</a:tableStyleId>
              </a:tblPr>
              <a:tblGrid>
                <a:gridCol w="1352693">
                  <a:extLst>
                    <a:ext uri="{9D8B030D-6E8A-4147-A177-3AD203B41FA5}">
                      <a16:colId xmlns:a16="http://schemas.microsoft.com/office/drawing/2014/main" val="20000"/>
                    </a:ext>
                  </a:extLst>
                </a:gridCol>
                <a:gridCol w="6121257">
                  <a:extLst>
                    <a:ext uri="{9D8B030D-6E8A-4147-A177-3AD203B41FA5}">
                      <a16:colId xmlns:a16="http://schemas.microsoft.com/office/drawing/2014/main" val="20001"/>
                    </a:ext>
                  </a:extLst>
                </a:gridCol>
                <a:gridCol w="3736974">
                  <a:extLst>
                    <a:ext uri="{9D8B030D-6E8A-4147-A177-3AD203B41FA5}">
                      <a16:colId xmlns:a16="http://schemas.microsoft.com/office/drawing/2014/main" val="20002"/>
                    </a:ext>
                  </a:extLst>
                </a:gridCol>
              </a:tblGrid>
              <a:tr h="288000">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effectLst/>
                          <a:latin typeface="Arial" panose="020B0604020202020204" pitchFamily="34" charset="0"/>
                          <a:cs typeface="Arial" panose="020B0604020202020204" pitchFamily="34" charset="0"/>
                        </a:rPr>
                        <a:t>Час</a:t>
                      </a:r>
                      <a:endParaRPr lang="en-GB" sz="1050" dirty="0">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algn="ctr">
                        <a:lnSpc>
                          <a:spcPct val="90000"/>
                        </a:lnSpc>
                      </a:pPr>
                      <a:r>
                        <a:rPr lang="uk-UA" sz="1050" dirty="0">
                          <a:latin typeface="Arial" panose="020B0604020202020204" pitchFamily="34" charset="0"/>
                          <a:cs typeface="Arial" panose="020B0604020202020204" pitchFamily="34" charset="0"/>
                        </a:rPr>
                        <a:t>Тема</a:t>
                      </a:r>
                      <a:endParaRPr lang="es-ES" sz="1050" dirty="0">
                        <a:latin typeface="Arial" panose="020B0604020202020204" pitchFamily="34" charset="0"/>
                        <a:cs typeface="Arial" panose="020B0604020202020204" pitchFamily="34" charset="0"/>
                      </a:endParaRPr>
                    </a:p>
                  </a:txBody>
                  <a:tcPr marL="78004" marR="78004" marT="39002" marB="39002" anchor="ct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effectLst/>
                          <a:latin typeface="Arial" panose="020B0604020202020204" pitchFamily="34" charset="0"/>
                          <a:cs typeface="Arial" panose="020B0604020202020204" pitchFamily="34" charset="0"/>
                        </a:rPr>
                        <a:t>Участь у заходах</a:t>
                      </a:r>
                      <a:endParaRPr lang="en-GB" sz="1050" dirty="0">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0"/>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08:30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08:40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Огляд підсумків дня 1 і вступ до дня 2</a:t>
                      </a:r>
                      <a:endParaRPr lang="en-GB" sz="1050" dirty="0">
                        <a:solidFill>
                          <a:schemeClr val="tx2"/>
                        </a:solidFill>
                        <a:effectLst/>
                        <a:latin typeface="Arial" panose="020B060402020202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kern="1200" dirty="0">
                          <a:solidFill>
                            <a:schemeClr val="tx2"/>
                          </a:solidFill>
                          <a:effectLst/>
                          <a:latin typeface="Arial" panose="020B0604020202020204" pitchFamily="34" charset="0"/>
                          <a:ea typeface="+mn-ea"/>
                          <a:cs typeface="Arial" panose="020B0604020202020204" pitchFamily="34" charset="0"/>
                        </a:rPr>
                        <a:t>Презентація</a:t>
                      </a:r>
                      <a:endParaRPr lang="en-GB" sz="1050" kern="1200" dirty="0">
                        <a:solidFill>
                          <a:schemeClr val="tx2"/>
                        </a:solidFill>
                        <a:effectLst/>
                        <a:latin typeface="Arial" panose="020B0604020202020204" pitchFamily="34" charset="0"/>
                        <a:ea typeface="+mn-ea"/>
                        <a:cs typeface="Arial" panose="020B0604020202020204" pitchFamily="34" charset="0"/>
                      </a:endParaRPr>
                    </a:p>
                    <a:p>
                      <a:pPr marL="0" marR="0" algn="l">
                        <a:lnSpc>
                          <a:spcPct val="107000"/>
                        </a:lnSpc>
                        <a:spcBef>
                          <a:spcPts val="0"/>
                        </a:spcBef>
                        <a:spcAft>
                          <a:spcPts val="0"/>
                        </a:spcAft>
                      </a:pPr>
                      <a:r>
                        <a:rPr lang="uk-UA" sz="1050" kern="1200" dirty="0">
                          <a:solidFill>
                            <a:schemeClr val="tx2"/>
                          </a:solidFill>
                          <a:effectLst/>
                          <a:latin typeface="Arial" panose="020B0604020202020204" pitchFamily="34" charset="0"/>
                          <a:ea typeface="+mn-ea"/>
                          <a:cs typeface="Arial" panose="020B0604020202020204" pitchFamily="34" charset="0"/>
                        </a:rPr>
                        <a:t>Тренер і учасники</a:t>
                      </a:r>
                      <a:endParaRPr lang="en-GB" sz="1050" kern="1200" dirty="0">
                        <a:solidFill>
                          <a:schemeClr val="tx2"/>
                        </a:solidFill>
                        <a:effectLst/>
                        <a:latin typeface="Arial" panose="020B0604020202020204" pitchFamily="34" charset="0"/>
                        <a:ea typeface="+mn-ea"/>
                        <a:cs typeface="Arial" panose="020B0604020202020204" pitchFamily="34" charset="0"/>
                      </a:endParaRPr>
                    </a:p>
                  </a:txBody>
                  <a:tcPr marL="78004" marR="78004" marT="39002" marB="39002" anchor="ctr"/>
                </a:tc>
                <a:extLst>
                  <a:ext uri="{0D108BD9-81ED-4DB2-BD59-A6C34878D82A}">
                    <a16:rowId xmlns:a16="http://schemas.microsoft.com/office/drawing/2014/main" val="10001"/>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08:40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10:00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Заняття</a:t>
                      </a:r>
                      <a:r>
                        <a:rPr lang="en-US" sz="1050" dirty="0">
                          <a:solidFill>
                            <a:schemeClr val="tx2"/>
                          </a:solidFill>
                          <a:effectLst/>
                          <a:latin typeface="Arial" panose="020B0604020202020204" pitchFamily="34" charset="0"/>
                          <a:cs typeface="Arial" panose="020B0604020202020204" pitchFamily="34" charset="0"/>
                        </a:rPr>
                        <a:t> 4: </a:t>
                      </a:r>
                      <a:r>
                        <a:rPr lang="uk-UA" sz="1050" dirty="0">
                          <a:solidFill>
                            <a:schemeClr val="tx2"/>
                          </a:solidFill>
                          <a:effectLst/>
                          <a:latin typeface="Arial" panose="020B0604020202020204" pitchFamily="34" charset="0"/>
                          <a:cs typeface="Arial" panose="020B0604020202020204" pitchFamily="34" charset="0"/>
                        </a:rPr>
                        <a:t>Ієрархія заходів із контролю</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Презентація</a:t>
                      </a:r>
                      <a:endParaRPr lang="en-GB" sz="1050" dirty="0">
                        <a:solidFill>
                          <a:schemeClr val="tx2"/>
                        </a:solidFill>
                        <a:effectLst/>
                        <a:latin typeface="Arial" panose="020B0604020202020204" pitchFamily="34" charset="0"/>
                        <a:cs typeface="Arial" panose="020B0604020202020204" pitchFamily="34" charset="0"/>
                      </a:endParaRPr>
                    </a:p>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Тренер</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2"/>
                  </a:ext>
                </a:extLst>
              </a:tr>
              <a:tr h="432000">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latin typeface="Arial" panose="020B0604020202020204" pitchFamily="34" charset="0"/>
                          <a:cs typeface="Arial" panose="020B0604020202020204" pitchFamily="34" charset="0"/>
                        </a:rPr>
                        <a:t>10:00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10:30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latin typeface="Arial" panose="020B0604020202020204" pitchFamily="34" charset="0"/>
                          <a:cs typeface="Arial" panose="020B0604020202020204" pitchFamily="34" charset="0"/>
                        </a:rPr>
                        <a:t>Перерва на чай/каву</a:t>
                      </a:r>
                      <a:endParaRPr lang="en-GB" sz="1050" dirty="0">
                        <a:solidFill>
                          <a:schemeClr val="tx2"/>
                        </a:solidFill>
                        <a:effectLst/>
                        <a:latin typeface="Arial" panose="020B060402020202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3"/>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10:30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11:00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Вправа «Готовий одяг»</a:t>
                      </a:r>
                      <a:endParaRPr lang="en-GB" sz="1050" dirty="0">
                        <a:solidFill>
                          <a:schemeClr val="tx2"/>
                        </a:solidFill>
                        <a:effectLst/>
                        <a:latin typeface="Arial" panose="020B060402020202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Усі – загальне обговорення</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4"/>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11:00</a:t>
                      </a:r>
                      <a:r>
                        <a:rPr lang="uk-UA" sz="1050" dirty="0">
                          <a:solidFill>
                            <a:schemeClr val="tx2"/>
                          </a:solidFill>
                          <a:effectLst/>
                          <a:latin typeface="Arial" panose="020B0604020202020204" pitchFamily="34" charset="0"/>
                          <a:cs typeface="Arial" panose="020B0604020202020204" pitchFamily="34" charset="0"/>
                        </a:rPr>
                        <a:t>–1</a:t>
                      </a:r>
                      <a:r>
                        <a:rPr lang="en-US" sz="1050" dirty="0">
                          <a:solidFill>
                            <a:schemeClr val="tx2"/>
                          </a:solidFill>
                          <a:effectLst/>
                          <a:latin typeface="Arial" panose="020B0604020202020204" pitchFamily="34" charset="0"/>
                          <a:cs typeface="Arial" panose="020B0604020202020204" pitchFamily="34" charset="0"/>
                        </a:rPr>
                        <a:t>2:30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Заняття 5</a:t>
                      </a:r>
                      <a:r>
                        <a:rPr lang="en-US" sz="1050" dirty="0">
                          <a:solidFill>
                            <a:schemeClr val="tx2"/>
                          </a:solidFill>
                          <a:effectLst/>
                          <a:latin typeface="Arial" panose="020B0604020202020204" pitchFamily="34" charset="0"/>
                          <a:cs typeface="Arial" panose="020B0604020202020204" pitchFamily="34" charset="0"/>
                        </a:rPr>
                        <a:t>: </a:t>
                      </a:r>
                      <a:r>
                        <a:rPr lang="uk-UA" sz="1050" dirty="0">
                          <a:solidFill>
                            <a:schemeClr val="tx2"/>
                          </a:solidFill>
                          <a:effectLst/>
                          <a:latin typeface="Arial" panose="020B0604020202020204" pitchFamily="34" charset="0"/>
                          <a:cs typeface="Arial" panose="020B0604020202020204" pitchFamily="34" charset="0"/>
                        </a:rPr>
                        <a:t>Оцінювання професійних ризиків (продовження)</a:t>
                      </a:r>
                      <a:endParaRPr lang="en-GB" sz="1050" dirty="0">
                        <a:solidFill>
                          <a:schemeClr val="tx2"/>
                        </a:solidFill>
                        <a:effectLst/>
                        <a:latin typeface="Arial" panose="020B0604020202020204" pitchFamily="34" charset="0"/>
                        <a:cs typeface="Arial" panose="020B0604020202020204" pitchFamily="34" charset="0"/>
                      </a:endParaRPr>
                    </a:p>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Вправа «Небезпека-3»</a:t>
                      </a:r>
                      <a:r>
                        <a:rPr lang="en-US" sz="1050" dirty="0">
                          <a:solidFill>
                            <a:schemeClr val="tx2"/>
                          </a:solidFill>
                          <a:effectLst/>
                          <a:latin typeface="Arial" panose="020B0604020202020204" pitchFamily="34" charset="0"/>
                          <a:cs typeface="Arial" panose="020B0604020202020204" pitchFamily="34" charset="0"/>
                        </a:rPr>
                        <a:t>. </a:t>
                      </a:r>
                      <a:r>
                        <a:rPr lang="uk-UA" sz="1050" dirty="0">
                          <a:solidFill>
                            <a:schemeClr val="tx2"/>
                          </a:solidFill>
                          <a:effectLst/>
                          <a:latin typeface="Arial" panose="020B0604020202020204" pitchFamily="34" charset="0"/>
                          <a:cs typeface="Arial" panose="020B0604020202020204" pitchFamily="34" charset="0"/>
                        </a:rPr>
                        <a:t>Пропонування заходів із контролю</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Презентація та вправа</a:t>
                      </a:r>
                      <a:endParaRPr lang="en-GB" sz="1050" dirty="0">
                        <a:solidFill>
                          <a:schemeClr val="tx2"/>
                        </a:solidFill>
                        <a:effectLst/>
                        <a:latin typeface="Arial" panose="020B060402020202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5"/>
                  </a:ext>
                </a:extLst>
              </a:tr>
              <a:tr h="432000">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latin typeface="Arial" panose="020B0604020202020204" pitchFamily="34" charset="0"/>
                          <a:cs typeface="Arial" panose="020B0604020202020204" pitchFamily="34" charset="0"/>
                        </a:rPr>
                        <a:t>12:30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13:30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latin typeface="Arial" panose="020B0604020202020204" pitchFamily="34" charset="0"/>
                          <a:cs typeface="Arial" panose="020B0604020202020204" pitchFamily="34" charset="0"/>
                        </a:rPr>
                        <a:t>Обід</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6"/>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13:30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14:30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Заняття</a:t>
                      </a:r>
                      <a:r>
                        <a:rPr lang="en-US" sz="1050" dirty="0">
                          <a:solidFill>
                            <a:schemeClr val="tx2"/>
                          </a:solidFill>
                          <a:effectLst/>
                          <a:latin typeface="Arial" panose="020B0604020202020204" pitchFamily="34" charset="0"/>
                          <a:cs typeface="Arial" panose="020B0604020202020204" pitchFamily="34" charset="0"/>
                        </a:rPr>
                        <a:t> 6: </a:t>
                      </a:r>
                      <a:r>
                        <a:rPr lang="uk-UA" sz="1050" dirty="0">
                          <a:solidFill>
                            <a:schemeClr val="tx2"/>
                          </a:solidFill>
                          <a:effectLst/>
                          <a:latin typeface="Arial" panose="020B0604020202020204" pitchFamily="34" charset="0"/>
                          <a:cs typeface="Arial" panose="020B0604020202020204" pitchFamily="34" charset="0"/>
                        </a:rPr>
                        <a:t>Системи управління БЗР</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s-ES" sz="1050" dirty="0">
                          <a:solidFill>
                            <a:schemeClr val="tx2"/>
                          </a:solidFill>
                          <a:latin typeface="Arial" panose="020B0604020202020204" pitchFamily="34" charset="0"/>
                          <a:cs typeface="Arial" panose="020B0604020202020204" pitchFamily="34" charset="0"/>
                        </a:rPr>
                        <a:t> </a:t>
                      </a:r>
                      <a:r>
                        <a:rPr lang="uk-UA" sz="1050" dirty="0">
                          <a:solidFill>
                            <a:schemeClr val="tx2"/>
                          </a:solidFill>
                          <a:effectLst/>
                          <a:latin typeface="Arial" panose="020B0604020202020204" pitchFamily="34" charset="0"/>
                          <a:cs typeface="Arial" panose="020B0604020202020204" pitchFamily="34" charset="0"/>
                        </a:rPr>
                        <a:t>Тренер і учасники</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7"/>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14:30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15:00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 </a:t>
                      </a:r>
                      <a:r>
                        <a:rPr lang="uk-UA" sz="1050" dirty="0">
                          <a:solidFill>
                            <a:schemeClr val="tx2"/>
                          </a:solidFill>
                          <a:effectLst/>
                          <a:latin typeface="Arial" panose="020B0604020202020204" pitchFamily="34" charset="0"/>
                          <a:cs typeface="Arial" panose="020B0604020202020204" pitchFamily="34" charset="0"/>
                        </a:rPr>
                        <a:t>Перерва на чай/каву</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8"/>
                  </a:ext>
                </a:extLst>
              </a:tr>
              <a:tr h="432000">
                <a:tc>
                  <a:txBody>
                    <a:bodyPr/>
                    <a:lstStyle/>
                    <a:p>
                      <a:pPr marL="0" marR="0" algn="ctr">
                        <a:lnSpc>
                          <a:spcPct val="107000"/>
                        </a:lnSpc>
                        <a:spcBef>
                          <a:spcPts val="0"/>
                        </a:spcBef>
                        <a:spcAft>
                          <a:spcPts val="0"/>
                        </a:spcAft>
                      </a:pPr>
                      <a:r>
                        <a:rPr lang="en-US" sz="1050" dirty="0">
                          <a:solidFill>
                            <a:schemeClr val="tx2"/>
                          </a:solidFill>
                          <a:effectLst/>
                          <a:latin typeface="Arial" panose="020B0604020202020204" pitchFamily="34" charset="0"/>
                          <a:cs typeface="Arial" panose="020B0604020202020204" pitchFamily="34" charset="0"/>
                        </a:rPr>
                        <a:t>15:00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16:00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30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Заняття</a:t>
                      </a:r>
                      <a:r>
                        <a:rPr lang="en-US" sz="1050" dirty="0">
                          <a:solidFill>
                            <a:schemeClr val="tx2"/>
                          </a:solidFill>
                          <a:effectLst/>
                          <a:latin typeface="Arial" panose="020B0604020202020204" pitchFamily="34" charset="0"/>
                          <a:cs typeface="Arial" panose="020B0604020202020204" pitchFamily="34" charset="0"/>
                        </a:rPr>
                        <a:t> 7: </a:t>
                      </a:r>
                      <a:r>
                        <a:rPr lang="uk-UA" sz="1050" dirty="0">
                          <a:solidFill>
                            <a:schemeClr val="tx2"/>
                          </a:solidFill>
                          <a:effectLst/>
                          <a:latin typeface="Arial" panose="020B0604020202020204" pitchFamily="34" charset="0"/>
                          <a:cs typeface="Arial" panose="020B0604020202020204" pitchFamily="34" charset="0"/>
                        </a:rPr>
                        <a:t>Ужиття заходів</a:t>
                      </a:r>
                      <a:endParaRPr lang="en-GB" sz="1050" dirty="0">
                        <a:solidFill>
                          <a:schemeClr val="tx2"/>
                        </a:solidFill>
                        <a:effectLst/>
                        <a:latin typeface="Arial" panose="020B0604020202020204" pitchFamily="34" charset="0"/>
                        <a:cs typeface="Arial" panose="020B0604020202020204" pitchFamily="34" charset="0"/>
                      </a:endParaRPr>
                    </a:p>
                    <a:p>
                      <a:pPr marL="0" marR="0" algn="l">
                        <a:lnSpc>
                          <a:spcPct val="130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Вправа щодо заходів</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uk-UA" sz="1050" dirty="0">
                          <a:solidFill>
                            <a:schemeClr val="tx2"/>
                          </a:solidFill>
                          <a:effectLst/>
                          <a:latin typeface="Arial" panose="020B0604020202020204" pitchFamily="34" charset="0"/>
                          <a:cs typeface="Arial" panose="020B0604020202020204" pitchFamily="34" charset="0"/>
                        </a:rPr>
                        <a:t>Презентація – тренер</a:t>
                      </a:r>
                      <a:endParaRPr lang="en-US" sz="1050" dirty="0">
                        <a:solidFill>
                          <a:schemeClr val="tx2"/>
                        </a:solidFill>
                        <a:effectLst/>
                        <a:latin typeface="Arial" panose="020B0604020202020204" pitchFamily="34" charset="0"/>
                        <a:cs typeface="Arial" panose="020B0604020202020204" pitchFamily="34" charset="0"/>
                      </a:endParaRPr>
                    </a:p>
                    <a:p>
                      <a:pPr marL="0" marR="0" indent="0" algn="l" defTabSz="914400" rtl="0" eaLnBrk="1" fontAlgn="auto" latinLnBrk="0" hangingPunct="1">
                        <a:lnSpc>
                          <a:spcPct val="130000"/>
                        </a:lnSpc>
                        <a:spcBef>
                          <a:spcPts val="0"/>
                        </a:spcBef>
                        <a:spcAft>
                          <a:spcPts val="0"/>
                        </a:spcAft>
                        <a:buClrTx/>
                        <a:buSzTx/>
                        <a:buFontTx/>
                        <a:buNone/>
                        <a:tabLst/>
                        <a:defRPr/>
                      </a:pPr>
                      <a:r>
                        <a:rPr lang="uk-UA" sz="1050" dirty="0">
                          <a:solidFill>
                            <a:schemeClr val="tx2"/>
                          </a:solidFill>
                          <a:effectLst/>
                          <a:latin typeface="Arial" panose="020B0604020202020204" pitchFamily="34" charset="0"/>
                          <a:cs typeface="Arial" panose="020B0604020202020204" pitchFamily="34" charset="0"/>
                        </a:rPr>
                        <a:t>Презентація – тренер</a:t>
                      </a:r>
                      <a:endParaRPr lang="en-US" sz="1050" dirty="0">
                        <a:solidFill>
                          <a:schemeClr val="tx2"/>
                        </a:solidFill>
                        <a:effectLst/>
                        <a:latin typeface="Arial" panose="020B0604020202020204" pitchFamily="34" charset="0"/>
                        <a:cs typeface="Arial" panose="020B0604020202020204" pitchFamily="34" charset="0"/>
                      </a:endParaRPr>
                    </a:p>
                  </a:txBody>
                  <a:tcPr marL="78004" marR="78004" marT="39002" marB="39002" anchor="ctr"/>
                </a:tc>
                <a:extLst>
                  <a:ext uri="{0D108BD9-81ED-4DB2-BD59-A6C34878D82A}">
                    <a16:rowId xmlns:a16="http://schemas.microsoft.com/office/drawing/2014/main" val="10009"/>
                  </a:ext>
                </a:extLst>
              </a:tr>
              <a:tr h="432000">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latin typeface="Arial" panose="020B0604020202020204" pitchFamily="34" charset="0"/>
                          <a:cs typeface="Arial" panose="020B0604020202020204" pitchFamily="34" charset="0"/>
                        </a:rPr>
                        <a:t>16:00</a:t>
                      </a:r>
                      <a:r>
                        <a:rPr lang="uk-UA" sz="1050" dirty="0">
                          <a:solidFill>
                            <a:schemeClr val="tx2"/>
                          </a:solidFill>
                          <a:effectLst/>
                          <a:latin typeface="Arial" panose="020B0604020202020204" pitchFamily="34" charset="0"/>
                          <a:cs typeface="Arial" panose="020B0604020202020204" pitchFamily="34" charset="0"/>
                        </a:rPr>
                        <a:t>–</a:t>
                      </a:r>
                      <a:r>
                        <a:rPr lang="en-US" sz="1050" dirty="0">
                          <a:solidFill>
                            <a:schemeClr val="tx2"/>
                          </a:solidFill>
                          <a:effectLst/>
                          <a:latin typeface="Arial" panose="020B0604020202020204" pitchFamily="34" charset="0"/>
                          <a:cs typeface="Arial" panose="020B0604020202020204" pitchFamily="34" charset="0"/>
                        </a:rPr>
                        <a:t>16:30</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algn="l">
                        <a:lnSpc>
                          <a:spcPct val="107000"/>
                        </a:lnSpc>
                        <a:spcBef>
                          <a:spcPts val="0"/>
                        </a:spcBef>
                        <a:spcAft>
                          <a:spcPts val="0"/>
                        </a:spcAft>
                      </a:pPr>
                      <a:r>
                        <a:rPr lang="uk-UA" sz="1050" dirty="0">
                          <a:solidFill>
                            <a:schemeClr val="tx2"/>
                          </a:solidFill>
                          <a:effectLst/>
                          <a:latin typeface="Arial" panose="020B0604020202020204" pitchFamily="34" charset="0"/>
                          <a:cs typeface="Arial" panose="020B0604020202020204" pitchFamily="34" charset="0"/>
                        </a:rPr>
                        <a:t>Оцінювання тренінгу та пропозиції</a:t>
                      </a:r>
                      <a:endParaRPr lang="en-GB" sz="105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78004" marR="78004" marT="39002" marB="39002" anchor="ctr"/>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kern="1200" dirty="0">
                          <a:solidFill>
                            <a:schemeClr val="tx2"/>
                          </a:solidFill>
                          <a:effectLst/>
                          <a:latin typeface="Arial" panose="020B0604020202020204" pitchFamily="34" charset="0"/>
                          <a:ea typeface="+mn-ea"/>
                          <a:cs typeface="Arial" panose="020B0604020202020204" pitchFamily="34" charset="0"/>
                        </a:rPr>
                        <a:t>Усі</a:t>
                      </a:r>
                      <a:endParaRPr lang="en-GB" sz="1050" kern="1200" dirty="0">
                        <a:solidFill>
                          <a:schemeClr val="tx2"/>
                        </a:solidFill>
                        <a:effectLst/>
                        <a:latin typeface="Arial" panose="020B0604020202020204" pitchFamily="34" charset="0"/>
                        <a:ea typeface="+mn-ea"/>
                        <a:cs typeface="Arial" panose="020B0604020202020204" pitchFamily="34" charset="0"/>
                      </a:endParaRPr>
                    </a:p>
                  </a:txBody>
                  <a:tcPr marL="78004" marR="78004" marT="39002" marB="39002"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p:txBody>
          <a:bodyPr/>
          <a:lstStyle/>
          <a:p>
            <a:r>
              <a:rPr lang="uk-UA" sz="2400" dirty="0">
                <a:latin typeface="Arial" panose="020B0604020202020204" pitchFamily="34" charset="0"/>
                <a:cs typeface="Arial" panose="020B0604020202020204" pitchFamily="34" charset="0"/>
              </a:rPr>
              <a:t>День</a:t>
            </a:r>
            <a:r>
              <a:rPr lang="en-GB" sz="2400" dirty="0">
                <a:latin typeface="Arial" panose="020B0604020202020204" pitchFamily="34" charset="0"/>
                <a:cs typeface="Arial" panose="020B0604020202020204" pitchFamily="34" charset="0"/>
              </a:rPr>
              <a:t> 2 </a:t>
            </a:r>
          </a:p>
        </p:txBody>
      </p:sp>
      <p:sp>
        <p:nvSpPr>
          <p:cNvPr id="1048618" name="Footer Placeholder 5"/>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619" name="Slide Number Placeholder 6"/>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4</a:t>
            </a:fld>
            <a:endParaRPr lang="en-GB">
              <a:latin typeface="Arial" panose="020B0604020202020204" pitchFamily="34" charset="0"/>
              <a:cs typeface="Arial" panose="020B0604020202020204" pitchFamily="34" charset="0"/>
            </a:endParaRPr>
          </a:p>
        </p:txBody>
      </p:sp>
      <p:sp>
        <p:nvSpPr>
          <p:cNvPr id="1048620" name="Content Placeholder 2"/>
          <p:cNvSpPr txBox="1"/>
          <p:nvPr/>
        </p:nvSpPr>
        <p:spPr>
          <a:xfrm>
            <a:off x="409897" y="2265379"/>
            <a:ext cx="8418219"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2200" dirty="0">
                <a:solidFill>
                  <a:schemeClr val="tx2"/>
                </a:solidFill>
                <a:latin typeface="Arial" panose="020B0604020202020204" pitchFamily="34" charset="0"/>
                <a:cs typeface="Arial" panose="020B0604020202020204" pitchFamily="34" charset="0"/>
              </a:rPr>
              <a:t>Огляд підсумків першого дня</a:t>
            </a:r>
            <a:endParaRPr lang="en-GB" sz="2200" dirty="0">
              <a:solidFill>
                <a:schemeClr val="tx2"/>
              </a:solidFill>
              <a:latin typeface="Arial" panose="020B0604020202020204" pitchFamily="34" charset="0"/>
              <a:cs typeface="Arial" panose="020B0604020202020204" pitchFamily="34" charset="0"/>
            </a:endParaRPr>
          </a:p>
          <a:p>
            <a:pPr lvl="2"/>
            <a:endParaRPr lang="en-GB" sz="2200" dirty="0">
              <a:solidFill>
                <a:schemeClr val="tx2"/>
              </a:solidFill>
              <a:latin typeface="Arial" panose="020B0604020202020204" pitchFamily="34" charset="0"/>
              <a:cs typeface="Arial" panose="020B0604020202020204" pitchFamily="34" charset="0"/>
            </a:endParaRPr>
          </a:p>
          <a:p>
            <a:pPr lvl="2"/>
            <a:r>
              <a:rPr lang="uk-UA" sz="2200" dirty="0">
                <a:solidFill>
                  <a:schemeClr val="tx2"/>
                </a:solidFill>
                <a:latin typeface="Arial" panose="020B0604020202020204" pitchFamily="34" charset="0"/>
                <a:cs typeface="Arial" panose="020B0604020202020204" pitchFamily="34" charset="0"/>
              </a:rPr>
              <a:t>Крок </a:t>
            </a:r>
            <a:r>
              <a:rPr lang="en-US" sz="2200" dirty="0" err="1">
                <a:solidFill>
                  <a:schemeClr val="tx2"/>
                </a:solidFill>
                <a:latin typeface="Arial" panose="020B0604020202020204" pitchFamily="34" charset="0"/>
                <a:cs typeface="Arial" panose="020B0604020202020204" pitchFamily="34" charset="0"/>
              </a:rPr>
              <a:t>3.B</a:t>
            </a:r>
            <a:r>
              <a:rPr lang="en-US" sz="2200" dirty="0">
                <a:solidFill>
                  <a:schemeClr val="tx2"/>
                </a:solidFill>
                <a:latin typeface="Arial" panose="020B0604020202020204" pitchFamily="34" charset="0"/>
                <a:cs typeface="Arial" panose="020B0604020202020204" pitchFamily="34" charset="0"/>
              </a:rPr>
              <a:t>:</a:t>
            </a:r>
            <a:r>
              <a:rPr lang="uk-UA" sz="2200" dirty="0">
                <a:solidFill>
                  <a:schemeClr val="tx2"/>
                </a:solidFill>
                <a:latin typeface="Arial" panose="020B0604020202020204" pitchFamily="34" charset="0"/>
                <a:cs typeface="Arial" panose="020B0604020202020204" pitchFamily="34" charset="0"/>
              </a:rPr>
              <a:t> які ще дії (запобіжні заходи) необхідні для зменшення професійного ризику</a:t>
            </a:r>
            <a:r>
              <a:rPr lang="en-GB" sz="2200" dirty="0">
                <a:solidFill>
                  <a:schemeClr val="tx2"/>
                </a:solidFill>
                <a:latin typeface="Arial" panose="020B0604020202020204" pitchFamily="34" charset="0"/>
                <a:cs typeface="Arial" panose="020B0604020202020204" pitchFamily="34" charset="0"/>
              </a:rPr>
              <a:t>? </a:t>
            </a:r>
          </a:p>
          <a:p>
            <a:pPr lvl="2"/>
            <a:endParaRPr lang="en-GB" sz="2200" dirty="0">
              <a:solidFill>
                <a:schemeClr val="tx2"/>
              </a:solidFill>
              <a:latin typeface="Arial" panose="020B0604020202020204" pitchFamily="34" charset="0"/>
              <a:cs typeface="Arial" panose="020B0604020202020204" pitchFamily="34" charset="0"/>
            </a:endParaRPr>
          </a:p>
          <a:p>
            <a:pPr lvl="2"/>
            <a:r>
              <a:rPr lang="uk-UA" sz="2200" dirty="0">
                <a:solidFill>
                  <a:schemeClr val="tx2"/>
                </a:solidFill>
                <a:latin typeface="Arial" panose="020B0604020202020204" pitchFamily="34" charset="0"/>
                <a:cs typeface="Arial" panose="020B0604020202020204" pitchFamily="34" charset="0"/>
              </a:rPr>
              <a:t>Прийняття рішення щодо того, що нам потрібно знати про заповнення </a:t>
            </a:r>
            <a:r>
              <a:rPr lang="uk-UA" sz="2200" u="sng" dirty="0">
                <a:solidFill>
                  <a:schemeClr val="tx2"/>
                </a:solidFill>
                <a:latin typeface="Arial" panose="020B0604020202020204" pitchFamily="34" charset="0"/>
                <a:cs typeface="Arial" panose="020B0604020202020204" pitchFamily="34" charset="0"/>
              </a:rPr>
              <a:t>карти професійних ризиків </a:t>
            </a:r>
            <a:r>
              <a:rPr lang="uk-UA" sz="2200" dirty="0">
                <a:solidFill>
                  <a:schemeClr val="tx2"/>
                </a:solidFill>
                <a:latin typeface="Arial" panose="020B0604020202020204" pitchFamily="34" charset="0"/>
                <a:cs typeface="Arial" panose="020B0604020202020204" pitchFamily="34" charset="0"/>
              </a:rPr>
              <a:t>та</a:t>
            </a:r>
            <a:r>
              <a:rPr lang="en-GB" sz="2200" dirty="0">
                <a:solidFill>
                  <a:schemeClr val="tx2"/>
                </a:solidFill>
                <a:latin typeface="Arial" panose="020B0604020202020204" pitchFamily="34" charset="0"/>
                <a:cs typeface="Arial" panose="020B0604020202020204" pitchFamily="34" charset="0"/>
              </a:rPr>
              <a:t> </a:t>
            </a:r>
            <a:r>
              <a:rPr lang="uk-UA" sz="2200" u="sng" dirty="0">
                <a:solidFill>
                  <a:schemeClr val="tx2"/>
                </a:solidFill>
                <a:latin typeface="Arial" panose="020B0604020202020204" pitchFamily="34" charset="0"/>
                <a:cs typeface="Arial" panose="020B0604020202020204" pitchFamily="34" charset="0"/>
              </a:rPr>
              <a:t>ієрархію запобіжних заходів</a:t>
            </a:r>
            <a:endParaRPr lang="en-GB" sz="2200" u="sng"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5" name="Рисунок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86400" y="3008036"/>
            <a:ext cx="6705600" cy="3859338"/>
          </a:xfrm>
          <a:prstGeom prst="rect">
            <a:avLst/>
          </a:prstGeom>
        </p:spPr>
      </p:pic>
      <p:sp>
        <p:nvSpPr>
          <p:cNvPr id="1048630" name="Título 1"/>
          <p:cNvSpPr>
            <a:spLocks noGrp="1"/>
          </p:cNvSpPr>
          <p:nvPr>
            <p:ph type="title"/>
          </p:nvPr>
        </p:nvSpPr>
        <p:spPr/>
        <p:txBody>
          <a:bodyPr/>
          <a:lstStyle/>
          <a:p>
            <a:r>
              <a:rPr lang="uk-UA" dirty="0">
                <a:latin typeface="Arial" panose="020B0604020202020204" pitchFamily="34" charset="0"/>
                <a:cs typeface="Arial" panose="020B0604020202020204" pitchFamily="34" charset="0"/>
              </a:rPr>
              <a:t>Заняття</a:t>
            </a:r>
            <a:r>
              <a:rPr lang="en-GB" dirty="0">
                <a:latin typeface="Arial" panose="020B0604020202020204" pitchFamily="34" charset="0"/>
                <a:cs typeface="Arial" panose="020B0604020202020204" pitchFamily="34" charset="0"/>
              </a:rPr>
              <a:t> 4</a:t>
            </a:r>
            <a:endParaRPr lang="es-ES" dirty="0">
              <a:latin typeface="Arial" panose="020B0604020202020204" pitchFamily="34" charset="0"/>
              <a:cs typeface="Arial" panose="020B0604020202020204" pitchFamily="34" charset="0"/>
            </a:endParaRPr>
          </a:p>
        </p:txBody>
      </p:sp>
      <p:sp>
        <p:nvSpPr>
          <p:cNvPr id="1048631" name="Marcador de texto 2"/>
          <p:cNvSpPr>
            <a:spLocks noGrp="1"/>
          </p:cNvSpPr>
          <p:nvPr>
            <p:ph type="body" idx="1"/>
          </p:nvPr>
        </p:nvSpPr>
        <p:spPr>
          <a:xfrm>
            <a:off x="490538" y="3596780"/>
            <a:ext cx="6224587" cy="1656000"/>
          </a:xfrm>
        </p:spPr>
        <p:txBody>
          <a:bodyPr/>
          <a:lstStyle/>
          <a:p>
            <a:r>
              <a:rPr lang="uk-UA" sz="3200" b="1" dirty="0">
                <a:solidFill>
                  <a:schemeClr val="accent2">
                    <a:lumMod val="75000"/>
                  </a:schemeClr>
                </a:solidFill>
                <a:latin typeface="Arial" panose="020B0604020202020204" pitchFamily="34" charset="0"/>
                <a:cs typeface="Arial" panose="020B0604020202020204" pitchFamily="34" charset="0"/>
              </a:rPr>
              <a:t>Карта для оцінювання професійних ризиків</a:t>
            </a:r>
          </a:p>
          <a:p>
            <a:r>
              <a:rPr lang="uk-UA" sz="3200" b="1" dirty="0">
                <a:solidFill>
                  <a:schemeClr val="accent2">
                    <a:lumMod val="75000"/>
                  </a:schemeClr>
                </a:solidFill>
                <a:latin typeface="Arial" panose="020B0604020202020204" pitchFamily="34" charset="0"/>
                <a:cs typeface="Arial" panose="020B0604020202020204" pitchFamily="34" charset="0"/>
              </a:rPr>
              <a:t>Ієрархія запобіжних заходів</a:t>
            </a:r>
            <a:endParaRPr lang="es-ES" sz="3200" b="1" dirty="0">
              <a:solidFill>
                <a:schemeClr val="accent2">
                  <a:lumMod val="75000"/>
                </a:schemeClr>
              </a:solidFill>
              <a:latin typeface="Arial" panose="020B0604020202020204" pitchFamily="34" charset="0"/>
              <a:cs typeface="Arial" panose="020B0604020202020204" pitchFamily="34" charset="0"/>
            </a:endParaRPr>
          </a:p>
        </p:txBody>
      </p:sp>
      <p:sp>
        <p:nvSpPr>
          <p:cNvPr id="1048635" name="Footer Placeholder 4"/>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pic>
        <p:nvPicPr>
          <p:cNvPr id="2097166"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09463" y="6519863"/>
            <a:ext cx="644400" cy="1722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3"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645" name="Marcador de pie de página 2"/>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646" name="Marcador de número de diapositiva 3"/>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6</a:t>
            </a:fld>
            <a:endParaRPr lang="en-GB">
              <a:latin typeface="Arial" panose="020B0604020202020204" pitchFamily="34" charset="0"/>
              <a:cs typeface="Arial" panose="020B0604020202020204" pitchFamily="34" charset="0"/>
            </a:endParaRPr>
          </a:p>
        </p:txBody>
      </p:sp>
      <p:sp>
        <p:nvSpPr>
          <p:cNvPr id="1048648" name="Content Placeholder 2"/>
          <p:cNvSpPr txBox="1"/>
          <p:nvPr/>
        </p:nvSpPr>
        <p:spPr>
          <a:xfrm>
            <a:off x="485625" y="2085368"/>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latin typeface="Arial" panose="020B0604020202020204" pitchFamily="34" charset="0"/>
                <a:cs typeface="Arial" panose="020B0604020202020204" pitchFamily="34" charset="0"/>
              </a:rPr>
              <a:t>Після цього заняття ви:</a:t>
            </a:r>
            <a:endParaRPr lang="en-GB" sz="2000" b="0" dirty="0">
              <a:solidFill>
                <a:schemeClr val="tx2"/>
              </a:solidFill>
              <a:latin typeface="Arial" panose="020B0604020202020204" pitchFamily="34" charset="0"/>
              <a:cs typeface="Arial" panose="020B0604020202020204" pitchFamily="34" charset="0"/>
            </a:endParaRPr>
          </a:p>
          <a:p>
            <a:pPr marL="457200" lvl="1" indent="-457200">
              <a:spcBef>
                <a:spcPts val="1200"/>
              </a:spcBef>
              <a:buFont typeface="Calibri" pitchFamily="34" charset="0"/>
              <a:buAutoNum type="arabicPeriod"/>
            </a:pPr>
            <a:r>
              <a:rPr lang="uk-UA" sz="2000" dirty="0">
                <a:solidFill>
                  <a:schemeClr val="tx2"/>
                </a:solidFill>
                <a:latin typeface="Arial" panose="020B0604020202020204" pitchFamily="34" charset="0"/>
                <a:ea typeface="Calibri" panose="020F0502020204030204" pitchFamily="34" charset="0"/>
                <a:cs typeface="Arial" panose="020B0604020202020204" pitchFamily="34" charset="0"/>
              </a:rPr>
              <a:t>Навчитеся заповнювати карту для оцінювання професійних ризиків</a:t>
            </a:r>
          </a:p>
          <a:p>
            <a:pPr marL="457200" lvl="1" indent="-457200">
              <a:spcBef>
                <a:spcPts val="1200"/>
              </a:spcBef>
              <a:buFont typeface="Calibri" pitchFamily="34" charset="0"/>
              <a:buAutoNum type="arabicPeriod"/>
            </a:pPr>
            <a:r>
              <a:rPr lang="uk-UA" sz="2000" dirty="0">
                <a:solidFill>
                  <a:schemeClr val="tx2"/>
                </a:solidFill>
                <a:effectLst/>
                <a:latin typeface="Arial" panose="020B0604020202020204" pitchFamily="34" charset="0"/>
                <a:ea typeface="Calibri" panose="020F0502020204030204" pitchFamily="34" charset="0"/>
                <a:cs typeface="Arial" panose="020B0604020202020204" pitchFamily="34" charset="0"/>
              </a:rPr>
              <a:t>Розумітимете запобіжні заходи для професійних ризиків і знатимете, як вибирати та застосовувати їх згідно з ієрархією запобіжних заходів</a:t>
            </a:r>
          </a:p>
          <a:p>
            <a:pPr marL="457200" lvl="1" indent="-457200">
              <a:spcBef>
                <a:spcPts val="1200"/>
              </a:spcBef>
              <a:buFont typeface="Calibri" pitchFamily="34" charset="0"/>
              <a:buAutoNum type="arabicPeriod"/>
            </a:pPr>
            <a:r>
              <a:rPr lang="uk-UA" sz="2000" dirty="0">
                <a:solidFill>
                  <a:schemeClr val="tx2"/>
                </a:solidFill>
                <a:latin typeface="Arial" panose="020B0604020202020204" pitchFamily="34" charset="0"/>
                <a:ea typeface="Calibri" panose="020F0502020204030204" pitchFamily="34" charset="0"/>
                <a:cs typeface="Arial" panose="020B0604020202020204" pitchFamily="34" charset="0"/>
              </a:rPr>
              <a:t>Зможете </a:t>
            </a:r>
            <a:r>
              <a:rPr lang="uk-UA" sz="2000" dirty="0">
                <a:solidFill>
                  <a:schemeClr val="tx2"/>
                </a:solidFill>
                <a:effectLst/>
                <a:latin typeface="Arial" panose="020B0604020202020204" pitchFamily="34" charset="0"/>
                <a:ea typeface="Calibri" panose="020F0502020204030204" pitchFamily="34" charset="0"/>
                <a:cs typeface="Arial" panose="020B0604020202020204" pitchFamily="34" charset="0"/>
              </a:rPr>
              <a:t>визначити запобіжні заходи для зменшення професійного ризику до прийнятного рівня й ухвалювати рішення щодо цих заходів</a:t>
            </a:r>
            <a:endParaRPr lang="en-US" sz="2000" b="0" dirty="0">
              <a:solidFill>
                <a:schemeClr val="tx2"/>
              </a:solidFill>
              <a:latin typeface="Arial" panose="020B0604020202020204" pitchFamily="34" charset="0"/>
              <a:cs typeface="Arial" panose="020B0604020202020204" pitchFamily="34" charset="0"/>
            </a:endParaRPr>
          </a:p>
        </p:txBody>
      </p:sp>
      <p:sp>
        <p:nvSpPr>
          <p:cNvPr id="1048650"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pic>
        <p:nvPicPr>
          <p:cNvPr id="2097167"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pic>
        <p:nvPicPr>
          <p:cNvPr id="2097168" name="Рисунок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3312" y="2085368"/>
            <a:ext cx="3629185" cy="2687259"/>
          </a:xfrm>
          <a:prstGeom prst="rect">
            <a:avLst/>
          </a:prstGeom>
          <a:ln>
            <a:noFill/>
          </a:ln>
          <a:effectLst/>
        </p:spPr>
      </p:pic>
      <p:sp>
        <p:nvSpPr>
          <p:cNvPr id="6" name="Title 1">
            <a:extLst>
              <a:ext uri="{FF2B5EF4-FFF2-40B4-BE49-F238E27FC236}">
                <a16:creationId xmlns:a16="http://schemas.microsoft.com/office/drawing/2014/main" id="{6C207232-40FE-3EBC-6486-1B24E5190970}"/>
              </a:ext>
            </a:extLst>
          </p:cNvPr>
          <p:cNvSpPr>
            <a:spLocks noGrp="1"/>
          </p:cNvSpPr>
          <p:nvPr>
            <p:ph type="title"/>
          </p:nvPr>
        </p:nvSpPr>
        <p:spPr>
          <a:xfrm>
            <a:off x="490538" y="1423195"/>
            <a:ext cx="11210924" cy="720000"/>
          </a:xfrm>
        </p:spPr>
        <p:txBody>
          <a:bodyPr/>
          <a:lstStyle/>
          <a:p>
            <a:r>
              <a:rPr lang="uk-UA" sz="2400" dirty="0">
                <a:latin typeface="Arial" panose="020B0604020202020204" pitchFamily="34" charset="0"/>
                <a:cs typeface="Arial" panose="020B0604020202020204" pitchFamily="34" charset="0"/>
              </a:rPr>
              <a:t>Цілі заняття 4 та очікуваний результат</a:t>
            </a:r>
            <a:endParaRPr lang="en-GB" sz="24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Picture 2" descr="Image result for european commissio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574956" y="256850"/>
            <a:ext cx="1143658" cy="792089"/>
          </a:xfrm>
          <a:prstGeom prst="rect">
            <a:avLst/>
          </a:prstGeom>
          <a:noFill/>
        </p:spPr>
      </p:pic>
      <p:graphicFrame>
        <p:nvGraphicFramePr>
          <p:cNvPr id="4194305" name="Таблица 8"/>
          <p:cNvGraphicFramePr>
            <a:graphicFrameLocks noGrp="1"/>
          </p:cNvGraphicFramePr>
          <p:nvPr>
            <p:extLst>
              <p:ext uri="{D42A27DB-BD31-4B8C-83A1-F6EECF244321}">
                <p14:modId xmlns:p14="http://schemas.microsoft.com/office/powerpoint/2010/main" val="1958347769"/>
              </p:ext>
            </p:extLst>
          </p:nvPr>
        </p:nvGraphicFramePr>
        <p:xfrm>
          <a:off x="490538" y="2028825"/>
          <a:ext cx="11254950" cy="4032000"/>
        </p:xfrm>
        <a:graphic>
          <a:graphicData uri="http://schemas.openxmlformats.org/drawingml/2006/table">
            <a:tbl>
              <a:tblPr firstRow="1" bandRow="1">
                <a:tableStyleId>{5C22544A-7EE6-4342-B048-85BDC9FD1C3A}</a:tableStyleId>
              </a:tblPr>
              <a:tblGrid>
                <a:gridCol w="742950">
                  <a:extLst>
                    <a:ext uri="{9D8B030D-6E8A-4147-A177-3AD203B41FA5}">
                      <a16:colId xmlns:a16="http://schemas.microsoft.com/office/drawing/2014/main" val="20000"/>
                    </a:ext>
                  </a:extLst>
                </a:gridCol>
                <a:gridCol w="1368000">
                  <a:extLst>
                    <a:ext uri="{9D8B030D-6E8A-4147-A177-3AD203B41FA5}">
                      <a16:colId xmlns:a16="http://schemas.microsoft.com/office/drawing/2014/main" val="20001"/>
                    </a:ext>
                  </a:extLst>
                </a:gridCol>
                <a:gridCol w="1368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gridCol w="864000">
                  <a:extLst>
                    <a:ext uri="{9D8B030D-6E8A-4147-A177-3AD203B41FA5}">
                      <a16:colId xmlns:a16="http://schemas.microsoft.com/office/drawing/2014/main" val="20007"/>
                    </a:ext>
                  </a:extLst>
                </a:gridCol>
                <a:gridCol w="864000">
                  <a:extLst>
                    <a:ext uri="{9D8B030D-6E8A-4147-A177-3AD203B41FA5}">
                      <a16:colId xmlns:a16="http://schemas.microsoft.com/office/drawing/2014/main" val="20008"/>
                    </a:ext>
                  </a:extLst>
                </a:gridCol>
                <a:gridCol w="864000">
                  <a:extLst>
                    <a:ext uri="{9D8B030D-6E8A-4147-A177-3AD203B41FA5}">
                      <a16:colId xmlns:a16="http://schemas.microsoft.com/office/drawing/2014/main" val="20009"/>
                    </a:ext>
                  </a:extLst>
                </a:gridCol>
                <a:gridCol w="864000">
                  <a:extLst>
                    <a:ext uri="{9D8B030D-6E8A-4147-A177-3AD203B41FA5}">
                      <a16:colId xmlns:a16="http://schemas.microsoft.com/office/drawing/2014/main" val="20010"/>
                    </a:ext>
                  </a:extLst>
                </a:gridCol>
                <a:gridCol w="864000">
                  <a:extLst>
                    <a:ext uri="{9D8B030D-6E8A-4147-A177-3AD203B41FA5}">
                      <a16:colId xmlns:a16="http://schemas.microsoft.com/office/drawing/2014/main" val="20011"/>
                    </a:ext>
                  </a:extLst>
                </a:gridCol>
              </a:tblGrid>
              <a:tr h="576000">
                <a:tc rowSpan="2">
                  <a:txBody>
                    <a:bodyPr/>
                    <a:lstStyle/>
                    <a:p>
                      <a:pPr algn="ctr"/>
                      <a:r>
                        <a:rPr lang="uk-UA" sz="1000" dirty="0">
                          <a:latin typeface="Arial" panose="020B0604020202020204" pitchFamily="34" charset="0"/>
                          <a:cs typeface="Arial" panose="020B0604020202020204" pitchFamily="34" charset="0"/>
                        </a:rPr>
                        <a:t>№</a:t>
                      </a:r>
                    </a:p>
                    <a:p>
                      <a:pPr algn="ctr"/>
                      <a:r>
                        <a:rPr lang="uk-UA" sz="1000" dirty="0">
                          <a:latin typeface="Arial" panose="020B0604020202020204" pitchFamily="34" charset="0"/>
                          <a:cs typeface="Arial" panose="020B0604020202020204" pitchFamily="34" charset="0"/>
                        </a:rPr>
                        <a:t>небезпеки</a:t>
                      </a: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rowSpan="2">
                  <a:txBody>
                    <a:bodyPr/>
                    <a:lstStyle/>
                    <a:p>
                      <a:pPr algn="ctr"/>
                      <a:r>
                        <a:rPr lang="uk-UA" sz="1000" dirty="0">
                          <a:solidFill>
                            <a:schemeClr val="bg1"/>
                          </a:solidFill>
                          <a:latin typeface="Arial" panose="020B0604020202020204" pitchFamily="34" charset="0"/>
                          <a:cs typeface="Arial" panose="020B0604020202020204" pitchFamily="34" charset="0"/>
                        </a:rPr>
                        <a:t>Опис небезпеки</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rowSpan="2">
                  <a:txBody>
                    <a:bodyPr/>
                    <a:lstStyle/>
                    <a:p>
                      <a:pPr algn="ctr"/>
                      <a:r>
                        <a:rPr lang="uk-UA" sz="1000" dirty="0">
                          <a:solidFill>
                            <a:schemeClr val="bg1"/>
                          </a:solidFill>
                          <a:latin typeface="Arial" panose="020B0604020202020204" pitchFamily="34" charset="0"/>
                          <a:cs typeface="Arial" panose="020B0604020202020204" pitchFamily="34" charset="0"/>
                        </a:rPr>
                        <a:t>Можливі наслідки</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gridSpan="3">
                  <a:txBody>
                    <a:bodyPr/>
                    <a:lstStyle/>
                    <a:p>
                      <a:pPr algn="ctr"/>
                      <a:r>
                        <a:rPr lang="uk-UA" sz="1000" dirty="0">
                          <a:solidFill>
                            <a:schemeClr val="bg1"/>
                          </a:solidFill>
                          <a:latin typeface="Arial" panose="020B0604020202020204" pitchFamily="34" charset="0"/>
                          <a:cs typeface="Arial" panose="020B0604020202020204" pitchFamily="34" charset="0"/>
                        </a:rPr>
                        <a:t>Оцінювання ризику Р=</a:t>
                      </a:r>
                      <a:r>
                        <a:rPr lang="uk-UA" sz="1000" dirty="0" err="1">
                          <a:solidFill>
                            <a:schemeClr val="bg1"/>
                          </a:solidFill>
                          <a:latin typeface="Arial" panose="020B0604020202020204" pitchFamily="34" charset="0"/>
                          <a:cs typeface="Arial" panose="020B0604020202020204" pitchFamily="34" charset="0"/>
                        </a:rPr>
                        <a:t>ІхН</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C66D1"/>
                    </a:solidFill>
                  </a:tcPr>
                </a:tc>
                <a:tc hMerge="1">
                  <a:txBody>
                    <a:bodyPr/>
                    <a:lstStyle/>
                    <a:p>
                      <a:endParaRPr lang="ru-RU" dirty="0"/>
                    </a:p>
                  </a:txBody>
                  <a:tcPr/>
                </a:tc>
                <a:tc hMerge="1">
                  <a:txBody>
                    <a:bodyPr/>
                    <a:lstStyle/>
                    <a:p>
                      <a:endParaRPr lang="ru-RU" dirty="0"/>
                    </a:p>
                  </a:txBody>
                  <a:tcPr/>
                </a:tc>
                <a:tc gridSpan="3">
                  <a:txBody>
                    <a:bodyPr/>
                    <a:lstStyle/>
                    <a:p>
                      <a:pPr algn="ctr"/>
                      <a:r>
                        <a:rPr lang="uk-UA" sz="1000" dirty="0">
                          <a:solidFill>
                            <a:schemeClr val="bg1"/>
                          </a:solidFill>
                          <a:latin typeface="Arial" panose="020B0604020202020204" pitchFamily="34" charset="0"/>
                          <a:cs typeface="Arial" panose="020B0604020202020204" pitchFamily="34" charset="0"/>
                        </a:rPr>
                        <a:t>Впровадження заходів</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dirty="0"/>
                    </a:p>
                  </a:txBody>
                  <a:tcPr/>
                </a:tc>
                <a:tc hMerge="1">
                  <a:txBody>
                    <a:bodyPr/>
                    <a:lstStyle/>
                    <a:p>
                      <a:endParaRPr lang="ru-RU" dirty="0"/>
                    </a:p>
                  </a:txBody>
                  <a:tcPr/>
                </a:tc>
                <a:tc gridSpan="3">
                  <a:txBody>
                    <a:bodyPr/>
                    <a:lstStyle/>
                    <a:p>
                      <a:pPr algn="ctr"/>
                      <a:r>
                        <a:rPr lang="uk-UA" sz="1000" dirty="0">
                          <a:solidFill>
                            <a:schemeClr val="bg1"/>
                          </a:solidFill>
                          <a:latin typeface="Arial" panose="020B0604020202020204" pitchFamily="34" charset="0"/>
                          <a:cs typeface="Arial" panose="020B0604020202020204" pitchFamily="34" charset="0"/>
                        </a:rPr>
                        <a:t>Оцінювання залишкового ризику Р=</a:t>
                      </a:r>
                      <a:r>
                        <a:rPr lang="uk-UA" sz="1000" dirty="0" err="1">
                          <a:solidFill>
                            <a:schemeClr val="bg1"/>
                          </a:solidFill>
                          <a:latin typeface="Arial" panose="020B0604020202020204" pitchFamily="34" charset="0"/>
                          <a:cs typeface="Arial" panose="020B0604020202020204" pitchFamily="34" charset="0"/>
                        </a:rPr>
                        <a:t>ІхН</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C66D1"/>
                    </a:solidFill>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0"/>
                  </a:ext>
                </a:extLst>
              </a:tr>
              <a:tr h="576000">
                <a:tc vMerge="1">
                  <a:txBody>
                    <a:bodyPr/>
                    <a:lstStyle/>
                    <a:p>
                      <a:endParaRPr lang="ru-RU" dirty="0"/>
                    </a:p>
                  </a:txBody>
                  <a:tcPr>
                    <a:solidFill>
                      <a:schemeClr val="accent1">
                        <a:lumMod val="60000"/>
                        <a:lumOff val="40000"/>
                      </a:schemeClr>
                    </a:solidFill>
                  </a:tcPr>
                </a:tc>
                <a:tc vMerge="1">
                  <a:txBody>
                    <a:bodyPr/>
                    <a:lstStyle/>
                    <a:p>
                      <a:endParaRPr lang="ru-RU" dirty="0"/>
                    </a:p>
                  </a:txBody>
                  <a:tcPr>
                    <a:solidFill>
                      <a:schemeClr val="accent1">
                        <a:lumMod val="60000"/>
                        <a:lumOff val="40000"/>
                      </a:schemeClr>
                    </a:solidFill>
                  </a:tcPr>
                </a:tc>
                <a:tc vMerge="1">
                  <a:txBody>
                    <a:bodyPr/>
                    <a:lstStyle/>
                    <a:p>
                      <a:endParaRPr lang="ru-RU" dirty="0"/>
                    </a:p>
                  </a:txBody>
                  <a:tcPr>
                    <a:solidFill>
                      <a:schemeClr val="accent1">
                        <a:lumMod val="60000"/>
                        <a:lumOff val="40000"/>
                      </a:schemeClr>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Імовірність</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Наслідки</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Ризик</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Превентивні заходи</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Відповідальний</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Термін</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Імовірність</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Наслідки</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tc>
                  <a:txBody>
                    <a:bodyPr/>
                    <a:lstStyle/>
                    <a:p>
                      <a:pPr algn="ctr"/>
                      <a:r>
                        <a:rPr lang="uk-UA" sz="1000" dirty="0">
                          <a:solidFill>
                            <a:schemeClr val="bg1"/>
                          </a:solidFill>
                          <a:latin typeface="Arial" panose="020B0604020202020204" pitchFamily="34" charset="0"/>
                          <a:cs typeface="Arial" panose="020B0604020202020204" pitchFamily="34" charset="0"/>
                        </a:rPr>
                        <a:t>Ризик</a:t>
                      </a:r>
                      <a:endParaRPr lang="ru-RU" sz="10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5C66D1"/>
                    </a:solidFill>
                  </a:tcPr>
                </a:tc>
                <a:extLst>
                  <a:ext uri="{0D108BD9-81ED-4DB2-BD59-A6C34878D82A}">
                    <a16:rowId xmlns:a16="http://schemas.microsoft.com/office/drawing/2014/main" val="10001"/>
                  </a:ext>
                </a:extLst>
              </a:tr>
              <a:tr h="576000">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CCCDE8"/>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2"/>
                  </a:ext>
                </a:extLst>
              </a:tr>
              <a:tr h="576000">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CCCDE8"/>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3"/>
                  </a:ext>
                </a:extLst>
              </a:tr>
              <a:tr h="576000">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CCCDE8"/>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4"/>
                  </a:ext>
                </a:extLst>
              </a:tr>
              <a:tr h="576000">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CCCDE8"/>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5"/>
                  </a:ext>
                </a:extLst>
              </a:tr>
              <a:tr h="576000">
                <a:tc>
                  <a:txBody>
                    <a:bodyPr/>
                    <a:lstStyle/>
                    <a:p>
                      <a:pPr algn="ctr"/>
                      <a:endParaRPr lang="ru-RU" sz="100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CCCDE8"/>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ctr"/>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6"/>
                  </a:ext>
                </a:extLst>
              </a:tr>
            </a:tbl>
          </a:graphicData>
        </a:graphic>
      </p:graphicFrame>
      <p:sp>
        <p:nvSpPr>
          <p:cNvPr id="8" name="Title 1">
            <a:extLst>
              <a:ext uri="{FF2B5EF4-FFF2-40B4-BE49-F238E27FC236}">
                <a16:creationId xmlns:a16="http://schemas.microsoft.com/office/drawing/2014/main" id="{C7D8846F-5BBA-D251-80C5-F2A2AA8C1193}"/>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2400" b="1" dirty="0">
                <a:solidFill>
                  <a:schemeClr val="accent1"/>
                </a:solidFill>
                <a:latin typeface="Arial" panose="020B0604020202020204" pitchFamily="34" charset="0"/>
                <a:cs typeface="Arial" panose="020B0604020202020204" pitchFamily="34" charset="0"/>
              </a:rPr>
              <a:t>Карта для оцінювання професійних ризиків (приклад)</a:t>
            </a:r>
            <a:endParaRPr lang="ru-RU" sz="2400" b="1" dirty="0">
              <a:solidFill>
                <a:schemeClr val="accent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CDC08F3-29D9-8457-C315-1A7BF2E7236F}"/>
              </a:ext>
            </a:extLst>
          </p:cNvPr>
          <p:cNvSpPr txBox="1"/>
          <p:nvPr/>
        </p:nvSpPr>
        <p:spPr>
          <a:xfrm>
            <a:off x="4410075" y="2906115"/>
            <a:ext cx="1603324" cy="3154710"/>
          </a:xfrm>
          <a:prstGeom prst="rect">
            <a:avLst/>
          </a:prstGeom>
          <a:noFill/>
        </p:spPr>
        <p:txBody>
          <a:bodyPr wrap="none" rtlCol="0">
            <a:spAutoFit/>
          </a:bodyPr>
          <a:lstStyle/>
          <a:p>
            <a:r>
              <a:rPr lang="en-US" sz="20000" b="1" dirty="0">
                <a:solidFill>
                  <a:srgbClr val="1E2DBE">
                    <a:alpha val="25000"/>
                  </a:srgbClr>
                </a:solidFill>
                <a:latin typeface="Arial" panose="020B0604020202020204" pitchFamily="34" charset="0"/>
                <a:cs typeface="Arial" panose="020B0604020202020204" pitchFamily="34" charset="0"/>
              </a:rPr>
              <a:t>1</a:t>
            </a:r>
            <a:endParaRPr lang="uk-UA" sz="20000" b="1" dirty="0">
              <a:solidFill>
                <a:srgbClr val="1E2DBE">
                  <a:alpha val="25000"/>
                </a:srgbClr>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6577EDF4-CA4C-3135-B299-E3EC195DC36A}"/>
              </a:ext>
            </a:extLst>
          </p:cNvPr>
          <p:cNvSpPr txBox="1"/>
          <p:nvPr/>
        </p:nvSpPr>
        <p:spPr>
          <a:xfrm>
            <a:off x="9543461" y="2906115"/>
            <a:ext cx="1603324" cy="3154710"/>
          </a:xfrm>
          <a:prstGeom prst="rect">
            <a:avLst/>
          </a:prstGeom>
          <a:noFill/>
        </p:spPr>
        <p:txBody>
          <a:bodyPr wrap="none" rtlCol="0">
            <a:spAutoFit/>
          </a:bodyPr>
          <a:lstStyle/>
          <a:p>
            <a:r>
              <a:rPr lang="en-US" sz="20000" b="1" dirty="0">
                <a:solidFill>
                  <a:srgbClr val="1E2DBE">
                    <a:alpha val="25000"/>
                  </a:srgbClr>
                </a:solidFill>
                <a:latin typeface="Arial" panose="020B0604020202020204" pitchFamily="34" charset="0"/>
                <a:cs typeface="Arial" panose="020B0604020202020204" pitchFamily="34" charset="0"/>
              </a:rPr>
              <a:t>2</a:t>
            </a:r>
            <a:endParaRPr lang="uk-UA" sz="20000" b="1" dirty="0">
              <a:solidFill>
                <a:srgbClr val="1E2DBE">
                  <a:alpha val="25000"/>
                </a:srgbClr>
              </a:solidFill>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2" name="Рисунок 10"/>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91249" y="1285200"/>
            <a:ext cx="5089121" cy="4997298"/>
          </a:xfrm>
          <a:prstGeom prst="rect">
            <a:avLst/>
          </a:prstGeom>
          <a:ln>
            <a:noFill/>
          </a:ln>
          <a:effectLst/>
        </p:spPr>
      </p:pic>
      <p:sp>
        <p:nvSpPr>
          <p:cNvPr id="2" name="Title 1">
            <a:extLst>
              <a:ext uri="{FF2B5EF4-FFF2-40B4-BE49-F238E27FC236}">
                <a16:creationId xmlns:a16="http://schemas.microsoft.com/office/drawing/2014/main" id="{D1B0F4BC-854C-E6BF-E1AD-8722DEEB1F03}"/>
              </a:ext>
            </a:extLst>
          </p:cNvPr>
          <p:cNvSpPr txBox="1">
            <a:spLocks/>
          </p:cNvSpPr>
          <p:nvPr/>
        </p:nvSpPr>
        <p:spPr>
          <a:xfrm>
            <a:off x="490538" y="1423195"/>
            <a:ext cx="5510214" cy="14819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b="1" dirty="0" err="1">
                <a:solidFill>
                  <a:schemeClr val="accent1"/>
                </a:solidFill>
                <a:latin typeface="Arial" panose="020B0604020202020204" pitchFamily="34" charset="0"/>
                <a:cs typeface="Arial" panose="020B0604020202020204" pitchFamily="34" charset="0"/>
              </a:rPr>
              <a:t>Завдання</a:t>
            </a:r>
            <a:r>
              <a:rPr lang="ru-RU" sz="2400" b="1" dirty="0">
                <a:solidFill>
                  <a:schemeClr val="accent1"/>
                </a:solidFill>
                <a:latin typeface="Arial" panose="020B0604020202020204" pitchFamily="34" charset="0"/>
                <a:cs typeface="Arial" panose="020B0604020202020204" pitchFamily="34" charset="0"/>
              </a:rPr>
              <a:t>:</a:t>
            </a:r>
          </a:p>
          <a:p>
            <a:pPr>
              <a:lnSpc>
                <a:spcPct val="100000"/>
              </a:lnSpc>
            </a:pPr>
            <a:r>
              <a:rPr lang="ru-RU" sz="2400" b="1" dirty="0" err="1">
                <a:solidFill>
                  <a:schemeClr val="accent1"/>
                </a:solidFill>
                <a:latin typeface="Arial" panose="020B0604020202020204" pitchFamily="34" charset="0"/>
                <a:cs typeface="Arial" panose="020B0604020202020204" pitchFamily="34" charset="0"/>
              </a:rPr>
              <a:t>Заповнити</a:t>
            </a:r>
            <a:r>
              <a:rPr lang="ru-RU" sz="2400" b="1" dirty="0">
                <a:solidFill>
                  <a:schemeClr val="accent1"/>
                </a:solidFill>
                <a:latin typeface="Arial" panose="020B0604020202020204" pitchFamily="34" charset="0"/>
                <a:cs typeface="Arial" panose="020B0604020202020204" pitchFamily="34" charset="0"/>
              </a:rPr>
              <a:t> першу </a:t>
            </a:r>
            <a:r>
              <a:rPr lang="ru-RU" sz="2400" b="1" dirty="0" err="1">
                <a:solidFill>
                  <a:schemeClr val="accent1"/>
                </a:solidFill>
                <a:latin typeface="Arial" panose="020B0604020202020204" pitchFamily="34" charset="0"/>
                <a:cs typeface="Arial" panose="020B0604020202020204" pitchFamily="34" charset="0"/>
              </a:rPr>
              <a:t>частину</a:t>
            </a:r>
            <a:r>
              <a:rPr lang="ru-RU" sz="2400" b="1" dirty="0">
                <a:solidFill>
                  <a:schemeClr val="accent1"/>
                </a:solidFill>
                <a:latin typeface="Arial" panose="020B0604020202020204" pitchFamily="34" charset="0"/>
                <a:cs typeface="Arial" panose="020B0604020202020204" pitchFamily="34" charset="0"/>
              </a:rPr>
              <a:t> </a:t>
            </a:r>
            <a:r>
              <a:rPr lang="ru-RU" sz="2400" b="1" dirty="0" err="1">
                <a:solidFill>
                  <a:schemeClr val="accent1"/>
                </a:solidFill>
                <a:latin typeface="Arial" panose="020B0604020202020204" pitchFamily="34" charset="0"/>
                <a:cs typeface="Arial" panose="020B0604020202020204" pitchFamily="34" charset="0"/>
              </a:rPr>
              <a:t>карти</a:t>
            </a:r>
            <a:r>
              <a:rPr lang="ru-RU" sz="2400" b="1" dirty="0">
                <a:solidFill>
                  <a:schemeClr val="accent1"/>
                </a:solidFill>
                <a:latin typeface="Arial" panose="020B0604020202020204" pitchFamily="34" charset="0"/>
                <a:cs typeface="Arial" panose="020B0604020202020204" pitchFamily="34" charset="0"/>
              </a:rPr>
              <a:t> </a:t>
            </a:r>
            <a:endParaRPr lang="en-US" sz="2400" b="1" dirty="0">
              <a:solidFill>
                <a:schemeClr val="accent1"/>
              </a:solidFill>
              <a:latin typeface="Arial" panose="020B0604020202020204" pitchFamily="34" charset="0"/>
              <a:cs typeface="Arial" panose="020B0604020202020204" pitchFamily="34" charset="0"/>
            </a:endParaRPr>
          </a:p>
          <a:p>
            <a:pPr>
              <a:lnSpc>
                <a:spcPct val="100000"/>
              </a:lnSpc>
            </a:pPr>
            <a:r>
              <a:rPr lang="ru-RU" sz="2400" b="1" dirty="0">
                <a:solidFill>
                  <a:schemeClr val="accent1"/>
                </a:solidFill>
                <a:latin typeface="Arial" panose="020B0604020202020204" pitchFamily="34" charset="0"/>
                <a:cs typeface="Arial" panose="020B0604020202020204" pitchFamily="34" charset="0"/>
              </a:rPr>
              <a:t>та </a:t>
            </a:r>
            <a:r>
              <a:rPr lang="ru-RU" sz="2400" b="1" dirty="0" err="1">
                <a:solidFill>
                  <a:schemeClr val="accent1"/>
                </a:solidFill>
                <a:latin typeface="Arial" panose="020B0604020202020204" pitchFamily="34" charset="0"/>
                <a:cs typeface="Arial" panose="020B0604020202020204" pitchFamily="34" charset="0"/>
              </a:rPr>
              <a:t>проранжувати</a:t>
            </a:r>
            <a:r>
              <a:rPr lang="ru-RU" sz="2400" b="1" dirty="0">
                <a:solidFill>
                  <a:schemeClr val="accent1"/>
                </a:solidFill>
                <a:latin typeface="Arial" panose="020B0604020202020204" pitchFamily="34" charset="0"/>
                <a:cs typeface="Arial" panose="020B0604020202020204" pitchFamily="34" charset="0"/>
              </a:rPr>
              <a:t> </a:t>
            </a:r>
            <a:r>
              <a:rPr lang="ru-RU" sz="2400" b="1" dirty="0" err="1">
                <a:solidFill>
                  <a:schemeClr val="accent1"/>
                </a:solidFill>
                <a:latin typeface="Arial" panose="020B0604020202020204" pitchFamily="34" charset="0"/>
                <a:cs typeface="Arial" panose="020B0604020202020204" pitchFamily="34" charset="0"/>
              </a:rPr>
              <a:t>професійні</a:t>
            </a:r>
            <a:r>
              <a:rPr lang="ru-RU" sz="2400" b="1" dirty="0">
                <a:solidFill>
                  <a:schemeClr val="accent1"/>
                </a:solidFill>
                <a:latin typeface="Arial" panose="020B0604020202020204" pitchFamily="34" charset="0"/>
                <a:cs typeface="Arial" panose="020B0604020202020204" pitchFamily="34" charset="0"/>
              </a:rPr>
              <a:t> </a:t>
            </a:r>
            <a:r>
              <a:rPr lang="ru-RU" sz="2400" b="1" dirty="0" err="1">
                <a:solidFill>
                  <a:schemeClr val="accent1"/>
                </a:solidFill>
                <a:latin typeface="Arial" panose="020B0604020202020204" pitchFamily="34" charset="0"/>
                <a:cs typeface="Arial" panose="020B0604020202020204" pitchFamily="34" charset="0"/>
              </a:rPr>
              <a:t>ризики</a:t>
            </a:r>
            <a:endParaRPr lang="ru-RU" sz="2400" b="1"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Marcador de pie de página 3"/>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662" name="Marcador de número de diapositiva 4"/>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9</a:t>
            </a:fld>
            <a:endParaRPr lang="en-GB">
              <a:latin typeface="Arial" panose="020B0604020202020204" pitchFamily="34" charset="0"/>
              <a:cs typeface="Arial" panose="020B0604020202020204" pitchFamily="34" charset="0"/>
            </a:endParaRPr>
          </a:p>
        </p:txBody>
      </p:sp>
      <p:sp>
        <p:nvSpPr>
          <p:cNvPr id="1048663" name="Marcador de texto 5"/>
          <p:cNvSpPr>
            <a:spLocks noGrp="1"/>
          </p:cNvSpPr>
          <p:nvPr>
            <p:ph type="body" sz="quarter" idx="13"/>
          </p:nvPr>
        </p:nvSpPr>
        <p:spPr>
          <a:xfrm>
            <a:off x="8041539" y="387067"/>
            <a:ext cx="3349941" cy="1362855"/>
          </a:xfrm>
        </p:spPr>
        <p:txBody>
          <a:bodyPr/>
          <a:lstStyle/>
          <a:p>
            <a:r>
              <a:rPr lang="uk-UA" sz="1600" i="1" dirty="0">
                <a:solidFill>
                  <a:schemeClr val="tx2"/>
                </a:solidFill>
                <a:latin typeface="Arial" panose="020B0604020202020204" pitchFamily="34" charset="0"/>
                <a:cs typeface="Arial" panose="020B0604020202020204" pitchFamily="34" charset="0"/>
              </a:rPr>
              <a:t>«Те, що означає найбільше, ніколи не повинно підпорядковуватися тому, що означає найменше»</a:t>
            </a:r>
            <a:endParaRPr lang="es-ES" sz="2000" dirty="0">
              <a:solidFill>
                <a:schemeClr val="tx2"/>
              </a:solidFill>
              <a:latin typeface="Arial" panose="020B0604020202020204" pitchFamily="34" charset="0"/>
              <a:cs typeface="Arial" panose="020B0604020202020204" pitchFamily="34" charset="0"/>
            </a:endParaRPr>
          </a:p>
          <a:p>
            <a:pPr marL="184150" indent="0" algn="ctr">
              <a:lnSpc>
                <a:spcPct val="70000"/>
              </a:lnSpc>
              <a:spcBef>
                <a:spcPts val="600"/>
              </a:spcBef>
              <a:buNone/>
            </a:pPr>
            <a:r>
              <a:rPr lang="uk-UA" sz="1200" dirty="0">
                <a:solidFill>
                  <a:schemeClr val="tx2"/>
                </a:solidFill>
                <a:latin typeface="Arial" panose="020B0604020202020204" pitchFamily="34" charset="0"/>
                <a:cs typeface="Arial" panose="020B0604020202020204" pitchFamily="34" charset="0"/>
              </a:rPr>
              <a:t>Йоганн Вольфганг </a:t>
            </a:r>
            <a:r>
              <a:rPr lang="ru-RU" sz="1200" dirty="0" err="1">
                <a:solidFill>
                  <a:schemeClr val="tx2"/>
                </a:solidFill>
                <a:latin typeface="Arial" panose="020B0604020202020204" pitchFamily="34" charset="0"/>
                <a:cs typeface="Arial" panose="020B0604020202020204" pitchFamily="34" charset="0"/>
              </a:rPr>
              <a:t>Ґете</a:t>
            </a:r>
            <a:endParaRPr lang="es-ES" sz="1200" dirty="0">
              <a:solidFill>
                <a:schemeClr val="tx2"/>
              </a:solidFill>
              <a:latin typeface="Arial" panose="020B0604020202020204" pitchFamily="34" charset="0"/>
              <a:cs typeface="Arial" panose="020B0604020202020204" pitchFamily="34" charset="0"/>
            </a:endParaRPr>
          </a:p>
        </p:txBody>
      </p:sp>
      <p:sp>
        <p:nvSpPr>
          <p:cNvPr id="1048666" name="Полилиния: фигура 29"/>
          <p:cNvSpPr/>
          <p:nvPr/>
        </p:nvSpPr>
        <p:spPr>
          <a:xfrm>
            <a:off x="903936" y="21424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1400" kern="1200" dirty="0">
                <a:latin typeface="Arial" panose="020B0604020202020204" pitchFamily="34" charset="0"/>
                <a:cs typeface="Arial" panose="020B0604020202020204" pitchFamily="34" charset="0"/>
              </a:rPr>
              <a:t>НАЙЕФЕКТИВНІШИЙ</a:t>
            </a:r>
            <a:endParaRPr lang="ru-RU" sz="1400" kern="1200" dirty="0">
              <a:latin typeface="Arial" panose="020B0604020202020204" pitchFamily="34" charset="0"/>
              <a:cs typeface="Arial" panose="020B0604020202020204" pitchFamily="34" charset="0"/>
            </a:endParaRPr>
          </a:p>
        </p:txBody>
      </p:sp>
      <p:sp>
        <p:nvSpPr>
          <p:cNvPr id="1048668" name="Полилиния: фигура 31"/>
          <p:cNvSpPr/>
          <p:nvPr/>
        </p:nvSpPr>
        <p:spPr>
          <a:xfrm>
            <a:off x="1052695" y="55410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1400" kern="1200" dirty="0">
                <a:latin typeface="Arial" panose="020B0604020202020204" pitchFamily="34" charset="0"/>
                <a:cs typeface="Arial" panose="020B0604020202020204" pitchFamily="34" charset="0"/>
              </a:rPr>
              <a:t>НАЙМЕНШ ЕФЕКТИВНИЙ</a:t>
            </a:r>
            <a:endParaRPr lang="ru-RU" sz="1400" kern="1200" dirty="0">
              <a:latin typeface="Arial" panose="020B0604020202020204" pitchFamily="34" charset="0"/>
              <a:cs typeface="Arial" panose="020B0604020202020204" pitchFamily="34" charset="0"/>
            </a:endParaRPr>
          </a:p>
        </p:txBody>
      </p:sp>
      <p:grpSp>
        <p:nvGrpSpPr>
          <p:cNvPr id="21" name="Групувати 20">
            <a:extLst>
              <a:ext uri="{FF2B5EF4-FFF2-40B4-BE49-F238E27FC236}">
                <a16:creationId xmlns:a16="http://schemas.microsoft.com/office/drawing/2014/main" id="{A5BA83AC-0BC7-489F-8446-56F9139CFC1F}"/>
              </a:ext>
            </a:extLst>
          </p:cNvPr>
          <p:cNvGrpSpPr/>
          <p:nvPr/>
        </p:nvGrpSpPr>
        <p:grpSpPr>
          <a:xfrm>
            <a:off x="3629681" y="2157168"/>
            <a:ext cx="7397300" cy="4029862"/>
            <a:chOff x="3629681" y="2157168"/>
            <a:chExt cx="7397300" cy="4029862"/>
          </a:xfrm>
        </p:grpSpPr>
        <p:graphicFrame>
          <p:nvGraphicFramePr>
            <p:cNvPr id="4194306" name="Схема 9"/>
            <p:cNvGraphicFramePr>
              <a:graphicFrameLocks/>
            </p:cNvGraphicFramePr>
            <p:nvPr>
              <p:extLst>
                <p:ext uri="{D42A27DB-BD31-4B8C-83A1-F6EECF244321}">
                  <p14:modId xmlns:p14="http://schemas.microsoft.com/office/powerpoint/2010/main" val="2281424388"/>
                </p:ext>
              </p:extLst>
            </p:nvPr>
          </p:nvGraphicFramePr>
          <p:xfrm>
            <a:off x="3629681" y="2157168"/>
            <a:ext cx="4328957" cy="402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3" name="Групувати 12">
              <a:extLst>
                <a:ext uri="{FF2B5EF4-FFF2-40B4-BE49-F238E27FC236}">
                  <a16:creationId xmlns:a16="http://schemas.microsoft.com/office/drawing/2014/main" id="{20AEE467-DB03-9681-557E-0884F5470CA8}"/>
                </a:ext>
              </a:extLst>
            </p:cNvPr>
            <p:cNvGrpSpPr/>
            <p:nvPr/>
          </p:nvGrpSpPr>
          <p:grpSpPr>
            <a:xfrm>
              <a:off x="6314223" y="2612898"/>
              <a:ext cx="2152075" cy="3039992"/>
              <a:chOff x="5742418" y="2612898"/>
              <a:chExt cx="2152075" cy="3289138"/>
            </a:xfrm>
          </p:grpSpPr>
          <p:cxnSp>
            <p:nvCxnSpPr>
              <p:cNvPr id="3145728" name="Прямая соединительная линия 15"/>
              <p:cNvCxnSpPr>
                <a:cxnSpLocks/>
              </p:cNvCxnSpPr>
              <p:nvPr/>
            </p:nvCxnSpPr>
            <p:spPr>
              <a:xfrm>
                <a:off x="7894493" y="2612898"/>
                <a:ext cx="0" cy="3289138"/>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3145729" name="Прямая соединительная линия 16"/>
              <p:cNvCxnSpPr>
                <a:cxnSpLocks/>
              </p:cNvCxnSpPr>
              <p:nvPr/>
            </p:nvCxnSpPr>
            <p:spPr>
              <a:xfrm flipH="1">
                <a:off x="5742418" y="5902036"/>
                <a:ext cx="215207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3145730" name="Прямая соединительная линия 19"/>
              <p:cNvCxnSpPr>
                <a:cxnSpLocks/>
              </p:cNvCxnSpPr>
              <p:nvPr/>
            </p:nvCxnSpPr>
            <p:spPr>
              <a:xfrm flipH="1">
                <a:off x="6115798" y="5134494"/>
                <a:ext cx="177869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3145731" name="Прямая соединительная линия 21"/>
              <p:cNvCxnSpPr>
                <a:cxnSpLocks/>
              </p:cNvCxnSpPr>
              <p:nvPr/>
            </p:nvCxnSpPr>
            <p:spPr>
              <a:xfrm flipH="1">
                <a:off x="6519658" y="4337235"/>
                <a:ext cx="137483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3145732" name="Прямая соединительная линия 23"/>
              <p:cNvCxnSpPr>
                <a:cxnSpLocks/>
              </p:cNvCxnSpPr>
              <p:nvPr/>
            </p:nvCxnSpPr>
            <p:spPr>
              <a:xfrm flipH="1">
                <a:off x="6908278" y="3541984"/>
                <a:ext cx="98621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3145733" name="Прямая соединительная линия 25"/>
              <p:cNvCxnSpPr>
                <a:cxnSpLocks/>
              </p:cNvCxnSpPr>
              <p:nvPr/>
            </p:nvCxnSpPr>
            <p:spPr>
              <a:xfrm flipH="1">
                <a:off x="7369175" y="2612898"/>
                <a:ext cx="525318"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1048669" name="Título 1"/>
            <p:cNvSpPr txBox="1"/>
            <p:nvPr/>
          </p:nvSpPr>
          <p:spPr>
            <a:xfrm>
              <a:off x="8675716" y="2367780"/>
              <a:ext cx="2351265" cy="5889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048670" name="Título 1"/>
            <p:cNvSpPr txBox="1"/>
            <p:nvPr/>
          </p:nvSpPr>
          <p:spPr>
            <a:xfrm>
              <a:off x="8675716" y="3269199"/>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Замінити</a:t>
              </a:r>
            </a:p>
            <a:p>
              <a:r>
                <a:rPr lang="uk-UA" sz="16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048671" name="Título 1"/>
            <p:cNvSpPr txBox="1"/>
            <p:nvPr/>
          </p:nvSpPr>
          <p:spPr>
            <a:xfrm>
              <a:off x="8675716" y="4014901"/>
              <a:ext cx="2351265" cy="57343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048672" name="Título 1"/>
            <p:cNvSpPr txBox="1"/>
            <p:nvPr/>
          </p:nvSpPr>
          <p:spPr>
            <a:xfrm>
              <a:off x="8675716" y="4868203"/>
              <a:ext cx="2351265" cy="31242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048673" name="Título 1"/>
            <p:cNvSpPr txBox="1"/>
            <p:nvPr/>
          </p:nvSpPr>
          <p:spPr>
            <a:xfrm>
              <a:off x="8675716" y="5393007"/>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980AF28B-A1D3-50D7-F1D7-9C4228DC9455}"/>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2400" dirty="0">
                <a:latin typeface="Arial" panose="020B0604020202020204" pitchFamily="34" charset="0"/>
                <a:cs typeface="Arial" panose="020B0604020202020204" pitchFamily="34" charset="0"/>
              </a:rPr>
              <a:t>Ієрархія запобіжних заходів: спочатку – головне!</a:t>
            </a:r>
            <a:endParaRPr lang="ru-RU" sz="2400" b="1" dirty="0">
              <a:solidFill>
                <a:schemeClr val="accent1"/>
              </a:solidFill>
              <a:latin typeface="Arial" panose="020B0604020202020204" pitchFamily="34" charset="0"/>
              <a:cs typeface="Arial" panose="020B0604020202020204" pitchFamily="34" charset="0"/>
            </a:endParaRPr>
          </a:p>
        </p:txBody>
      </p:sp>
      <p:sp>
        <p:nvSpPr>
          <p:cNvPr id="20" name="Прямокутник 19">
            <a:extLst>
              <a:ext uri="{FF2B5EF4-FFF2-40B4-BE49-F238E27FC236}">
                <a16:creationId xmlns:a16="http://schemas.microsoft.com/office/drawing/2014/main" id="{47321530-31A0-F995-2F82-58A7E66AA0F2}"/>
              </a:ext>
            </a:extLst>
          </p:cNvPr>
          <p:cNvSpPr/>
          <p:nvPr/>
        </p:nvSpPr>
        <p:spPr>
          <a:xfrm>
            <a:off x="1870267" y="24956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679" name="Marcador de número de diapositiva 4"/>
          <p:cNvSpPr>
            <a:spLocks noGrp="1"/>
          </p:cNvSpPr>
          <p:nvPr>
            <p:ph type="sldNum" sz="quarter" idx="12"/>
          </p:nvPr>
        </p:nvSpPr>
        <p:spPr/>
        <p:txBody>
          <a:bodyPr/>
          <a:lstStyle/>
          <a:p>
            <a:fld id="{856227C0-AD57-4F9B-BAE3-EEFB0D0EE427}" type="slidenum">
              <a:rPr lang="en-GB" smtClean="0"/>
              <a:t>10</a:t>
            </a:fld>
            <a:endParaRPr lang="en-GB"/>
          </a:p>
        </p:txBody>
      </p:sp>
      <p:graphicFrame>
        <p:nvGraphicFramePr>
          <p:cNvPr id="2" name="Таблица 8">
            <a:extLst>
              <a:ext uri="{FF2B5EF4-FFF2-40B4-BE49-F238E27FC236}">
                <a16:creationId xmlns:a16="http://schemas.microsoft.com/office/drawing/2014/main" id="{B2BB3564-E32F-7C66-C098-AD88C777C70A}"/>
              </a:ext>
            </a:extLst>
          </p:cNvPr>
          <p:cNvGraphicFramePr>
            <a:graphicFrameLocks noGrp="1"/>
          </p:cNvGraphicFramePr>
          <p:nvPr>
            <p:extLst>
              <p:ext uri="{D42A27DB-BD31-4B8C-83A1-F6EECF244321}">
                <p14:modId xmlns:p14="http://schemas.microsoft.com/office/powerpoint/2010/main" val="302782366"/>
              </p:ext>
            </p:extLst>
          </p:nvPr>
        </p:nvGraphicFramePr>
        <p:xfrm>
          <a:off x="1076324" y="2121902"/>
          <a:ext cx="10625138" cy="3899520"/>
        </p:xfrm>
        <a:graphic>
          <a:graphicData uri="http://schemas.openxmlformats.org/drawingml/2006/table">
            <a:tbl>
              <a:tblPr firstRow="1" bandRow="1">
                <a:tableStyleId>{5C22544A-7EE6-4342-B048-85BDC9FD1C3A}</a:tableStyleId>
              </a:tblPr>
              <a:tblGrid>
                <a:gridCol w="567594">
                  <a:extLst>
                    <a:ext uri="{9D8B030D-6E8A-4147-A177-3AD203B41FA5}">
                      <a16:colId xmlns:a16="http://schemas.microsoft.com/office/drawing/2014/main" val="20000"/>
                    </a:ext>
                  </a:extLst>
                </a:gridCol>
                <a:gridCol w="5879504">
                  <a:extLst>
                    <a:ext uri="{9D8B030D-6E8A-4147-A177-3AD203B41FA5}">
                      <a16:colId xmlns:a16="http://schemas.microsoft.com/office/drawing/2014/main" val="20001"/>
                    </a:ext>
                  </a:extLst>
                </a:gridCol>
                <a:gridCol w="4178040">
                  <a:extLst>
                    <a:ext uri="{9D8B030D-6E8A-4147-A177-3AD203B41FA5}">
                      <a16:colId xmlns:a16="http://schemas.microsoft.com/office/drawing/2014/main" val="20002"/>
                    </a:ext>
                  </a:extLst>
                </a:gridCol>
              </a:tblGrid>
              <a:tr h="720000">
                <a:tc>
                  <a:txBody>
                    <a:bodyPr/>
                    <a:lstStyle/>
                    <a:p>
                      <a:pPr algn="ctr"/>
                      <a:r>
                        <a:rPr lang="uk-UA" sz="1400" dirty="0">
                          <a:latin typeface="Arial" panose="020B0604020202020204" pitchFamily="34" charset="0"/>
                          <a:cs typeface="Arial" panose="020B0604020202020204" pitchFamily="34" charset="0"/>
                        </a:rPr>
                        <a:t>№</a:t>
                      </a:r>
                    </a:p>
                  </a:txBody>
                  <a:tcPr marL="45720" marR="45720" anchor="ctr">
                    <a:lnL w="6350" cap="flat" cmpd="sng" algn="ctr">
                      <a:solidFill>
                        <a:srgbClr val="5C66D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a:txBody>
                    <a:bodyPr/>
                    <a:lstStyle/>
                    <a:p>
                      <a:pPr algn="ctr" rtl="0"/>
                      <a:r>
                        <a:rPr lang="uk-UA" sz="1400" dirty="0">
                          <a:solidFill>
                            <a:schemeClr val="bg1"/>
                          </a:solidFill>
                          <a:latin typeface="Arial" panose="020B0604020202020204" pitchFamily="34" charset="0"/>
                          <a:cs typeface="Arial" panose="020B0604020202020204" pitchFamily="34" charset="0"/>
                        </a:rPr>
                        <a:t>Захід для зниження рівня ризиків</a:t>
                      </a:r>
                      <a:endParaRPr lang="ru-RU" sz="14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tc>
                  <a:txBody>
                    <a:bodyPr/>
                    <a:lstStyle/>
                    <a:p>
                      <a:pPr algn="ctr"/>
                      <a:r>
                        <a:rPr lang="uk-UA" sz="1400" dirty="0">
                          <a:solidFill>
                            <a:schemeClr val="bg1"/>
                          </a:solidFill>
                          <a:latin typeface="Arial" panose="020B0604020202020204" pitchFamily="34" charset="0"/>
                          <a:cs typeface="Arial" panose="020B0604020202020204" pitchFamily="34" charset="0"/>
                        </a:rPr>
                        <a:t>Мета заходу</a:t>
                      </a:r>
                      <a:endParaRPr lang="ru-RU" sz="140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chemeClr val="bg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540000">
                <a:tc>
                  <a:txBody>
                    <a:bodyPr/>
                    <a:lstStyle/>
                    <a:p>
                      <a:pPr algn="ctr"/>
                      <a:r>
                        <a:rPr lang="en-US" sz="1400" dirty="0">
                          <a:latin typeface="Arial" panose="020B0604020202020204" pitchFamily="34" charset="0"/>
                          <a:cs typeface="Arial" panose="020B0604020202020204" pitchFamily="34" charset="0"/>
                        </a:rPr>
                        <a:t>1</a:t>
                      </a:r>
                      <a:endParaRPr lang="ru-RU" sz="14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l"/>
                      <a:r>
                        <a:rPr lang="ru-RU" sz="1400" dirty="0" err="1">
                          <a:latin typeface="Arial" panose="020B0604020202020204" pitchFamily="34" charset="0"/>
                          <a:cs typeface="Arial" panose="020B0604020202020204" pitchFamily="34" charset="0"/>
                        </a:rPr>
                        <a:t>Усунення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небезпеки</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rowSpan="2">
                  <a:txBody>
                    <a:bodyPr/>
                    <a:lstStyle/>
                    <a:p>
                      <a:pPr algn="l"/>
                      <a:r>
                        <a:rPr lang="ru-RU" sz="1400" dirty="0" err="1">
                          <a:latin typeface="Arial" panose="020B0604020202020204" pitchFamily="34" charset="0"/>
                          <a:cs typeface="Arial" panose="020B0604020202020204" pitchFamily="34" charset="0"/>
                        </a:rPr>
                        <a:t>Усунення</a:t>
                      </a:r>
                      <a:r>
                        <a:rPr lang="ru-RU" sz="1400" dirty="0">
                          <a:latin typeface="Arial" panose="020B0604020202020204" pitchFamily="34" charset="0"/>
                          <a:cs typeface="Arial" panose="020B0604020202020204" pitchFamily="34" charset="0"/>
                        </a:rPr>
                        <a:t> та </a:t>
                      </a:r>
                      <a:r>
                        <a:rPr lang="ru-RU" sz="1400" dirty="0" err="1">
                          <a:latin typeface="Arial" panose="020B0604020202020204" pitchFamily="34" charset="0"/>
                          <a:cs typeface="Arial" panose="020B0604020202020204" pitchFamily="34" charset="0"/>
                        </a:rPr>
                        <a:t>зменшення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ризику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небезпек</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2"/>
                  </a:ext>
                </a:extLst>
              </a:tr>
              <a:tr h="540000">
                <a:tc>
                  <a:txBody>
                    <a:bodyPr/>
                    <a:lstStyle/>
                    <a:p>
                      <a:pPr algn="ctr"/>
                      <a:r>
                        <a:rPr lang="en-US" sz="1400" dirty="0">
                          <a:latin typeface="Arial" panose="020B0604020202020204" pitchFamily="34" charset="0"/>
                          <a:cs typeface="Arial" panose="020B0604020202020204" pitchFamily="34" charset="0"/>
                        </a:rPr>
                        <a:t>2</a:t>
                      </a:r>
                      <a:endParaRPr lang="ru-RU" sz="14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l"/>
                      <a:r>
                        <a:rPr lang="ru-RU" sz="1400" dirty="0" err="1">
                          <a:latin typeface="Arial" panose="020B0604020202020204" pitchFamily="34" charset="0"/>
                          <a:cs typeface="Arial" panose="020B0604020202020204" pitchFamily="34" charset="0"/>
                        </a:rPr>
                        <a:t>Заміщення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джерела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небезпеки</a:t>
                      </a:r>
                      <a:r>
                        <a:rPr lang="ru-RU" sz="1400" dirty="0">
                          <a:latin typeface="Arial" panose="020B0604020202020204" pitchFamily="34" charset="0"/>
                          <a:cs typeface="Arial" panose="020B0604020202020204" pitchFamily="34" charset="0"/>
                        </a:rPr>
                        <a:t> на </a:t>
                      </a:r>
                      <a:r>
                        <a:rPr lang="ru-RU" sz="1400" dirty="0" err="1">
                          <a:latin typeface="Arial" panose="020B0604020202020204" pitchFamily="34" charset="0"/>
                          <a:cs typeface="Arial" panose="020B0604020202020204" pitchFamily="34" charset="0"/>
                        </a:rPr>
                        <a:t>істотно</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менш</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небезпечне</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vMerge="1">
                  <a:txBody>
                    <a:bodyPr/>
                    <a:lstStyle/>
                    <a:p>
                      <a:pPr algn="l"/>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3"/>
                  </a:ext>
                </a:extLst>
              </a:tr>
              <a:tr h="540000">
                <a:tc>
                  <a:txBody>
                    <a:bodyPr/>
                    <a:lstStyle/>
                    <a:p>
                      <a:pPr algn="ctr"/>
                      <a:r>
                        <a:rPr lang="en-US" sz="1400" dirty="0">
                          <a:latin typeface="Arial" panose="020B0604020202020204" pitchFamily="34" charset="0"/>
                          <a:cs typeface="Arial" panose="020B0604020202020204" pitchFamily="34" charset="0"/>
                        </a:rPr>
                        <a:t>3</a:t>
                      </a:r>
                      <a:endParaRPr lang="ru-RU" sz="14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err="1">
                          <a:latin typeface="Arial" panose="020B0604020202020204" pitchFamily="34" charset="0"/>
                          <a:cs typeface="Arial" panose="020B0604020202020204" pitchFamily="34" charset="0"/>
                        </a:rPr>
                        <a:t>Технічні</a:t>
                      </a:r>
                      <a:r>
                        <a:rPr lang="ru-RU" sz="1400" dirty="0">
                          <a:latin typeface="Arial" panose="020B0604020202020204" pitchFamily="34" charset="0"/>
                          <a:cs typeface="Arial" panose="020B0604020202020204" pitchFamily="34" charset="0"/>
                        </a:rPr>
                        <a:t> заходи</a:t>
                      </a:r>
                      <a:br>
                        <a:rPr lang="ru-RU" sz="1400" dirty="0">
                          <a:latin typeface="Arial" panose="020B0604020202020204" pitchFamily="34" charset="0"/>
                          <a:cs typeface="Arial" panose="020B0604020202020204" pitchFamily="34" charset="0"/>
                        </a:rPr>
                      </a:br>
                      <a:r>
                        <a:rPr lang="ru-RU" sz="1400" i="1" dirty="0">
                          <a:latin typeface="Arial" panose="020B0604020202020204" pitchFamily="34" charset="0"/>
                          <a:cs typeface="Arial" panose="020B0604020202020204" pitchFamily="34" charset="0"/>
                        </a:rPr>
                        <a:t>(</a:t>
                      </a:r>
                      <a:r>
                        <a:rPr lang="ru-RU" sz="1400" i="1" dirty="0" err="1">
                          <a:latin typeface="Arial" panose="020B0604020202020204" pitchFamily="34" charset="0"/>
                          <a:cs typeface="Arial" panose="020B0604020202020204" pitchFamily="34" charset="0"/>
                        </a:rPr>
                        <a:t>наприклад</a:t>
                      </a:r>
                      <a:r>
                        <a:rPr lang="ru-RU" sz="1400" i="1" dirty="0">
                          <a:latin typeface="Arial" panose="020B0604020202020204" pitchFamily="34" charset="0"/>
                          <a:cs typeface="Arial" panose="020B0604020202020204" pitchFamily="34" charset="0"/>
                        </a:rPr>
                        <a:t>: </a:t>
                      </a:r>
                      <a:r>
                        <a:rPr lang="uk-UA" sz="1400" i="1" dirty="0">
                          <a:latin typeface="Arial" panose="020B0604020202020204" pitchFamily="34" charset="0"/>
                          <a:cs typeface="Arial" panose="020B0604020202020204" pitchFamily="34" charset="0"/>
                        </a:rPr>
                        <a:t>і</a:t>
                      </a:r>
                      <a:r>
                        <a:rPr lang="ru-RU" sz="1400" i="1" dirty="0" err="1">
                          <a:latin typeface="Arial" panose="020B0604020202020204" pitchFamily="34" charset="0"/>
                          <a:cs typeface="Arial" panose="020B0604020202020204" pitchFamily="34" charset="0"/>
                        </a:rPr>
                        <a:t>золювання</a:t>
                      </a:r>
                      <a:r>
                        <a:rPr lang="ru-RU" sz="1400" i="1" dirty="0">
                          <a:latin typeface="Arial" panose="020B0604020202020204" pitchFamily="34" charset="0"/>
                          <a:cs typeface="Arial" panose="020B0604020202020204" pitchFamily="34" charset="0"/>
                        </a:rPr>
                        <a:t> та </a:t>
                      </a:r>
                      <a:r>
                        <a:rPr lang="ru-RU" sz="1400" i="1" dirty="0" err="1">
                          <a:latin typeface="Arial" panose="020B0604020202020204" pitchFamily="34" charset="0"/>
                          <a:cs typeface="Arial" panose="020B0604020202020204" pitchFamily="34" charset="0"/>
                        </a:rPr>
                        <a:t>огородження</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інженерно-механічні</a:t>
                      </a:r>
                      <a:r>
                        <a:rPr lang="ru-RU" sz="1400" i="1" dirty="0">
                          <a:latin typeface="Arial" panose="020B0604020202020204" pitchFamily="34" charset="0"/>
                          <a:cs typeface="Arial" panose="020B0604020202020204" pitchFamily="34" charset="0"/>
                        </a:rPr>
                        <a:t> заходи)</a:t>
                      </a: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l"/>
                      <a:r>
                        <a:rPr lang="ru-RU" sz="1400" dirty="0" err="1">
                          <a:latin typeface="Arial" panose="020B0604020202020204" pitchFamily="34" charset="0"/>
                          <a:cs typeface="Arial" panose="020B0604020202020204" pitchFamily="34" charset="0"/>
                        </a:rPr>
                        <a:t>Обмежування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можливості</a:t>
                      </a:r>
                      <a:r>
                        <a:rPr lang="ru-RU" sz="1400" dirty="0">
                          <a:latin typeface="Arial" panose="020B0604020202020204" pitchFamily="34" charset="0"/>
                          <a:cs typeface="Arial" panose="020B0604020202020204" pitchFamily="34" charset="0"/>
                        </a:rPr>
                        <a:t> контакту – </a:t>
                      </a:r>
                      <a:r>
                        <a:rPr lang="ru-RU" sz="1400" dirty="0" err="1">
                          <a:latin typeface="Arial" panose="020B0604020202020204" pitchFamily="34" charset="0"/>
                          <a:cs typeface="Arial" panose="020B0604020202020204" pitchFamily="34" charset="0"/>
                        </a:rPr>
                        <a:t>зменшення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ризику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небезпек</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4"/>
                  </a:ext>
                </a:extLst>
              </a:tr>
              <a:tr h="828000">
                <a:tc>
                  <a:txBody>
                    <a:bodyPr/>
                    <a:lstStyle/>
                    <a:p>
                      <a:pPr algn="ctr"/>
                      <a:r>
                        <a:rPr lang="en-US" sz="1400" dirty="0">
                          <a:latin typeface="Arial" panose="020B0604020202020204" pitchFamily="34" charset="0"/>
                          <a:cs typeface="Arial" panose="020B0604020202020204" pitchFamily="34" charset="0"/>
                        </a:rPr>
                        <a:t>4</a:t>
                      </a:r>
                      <a:endParaRPr lang="ru-RU" sz="14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l"/>
                      <a:r>
                        <a:rPr lang="ru-RU" sz="1400" dirty="0" err="1">
                          <a:latin typeface="Arial" panose="020B0604020202020204" pitchFamily="34" charset="0"/>
                          <a:cs typeface="Arial" panose="020B0604020202020204" pitchFamily="34" charset="0"/>
                        </a:rPr>
                        <a:t>Організаційний</a:t>
                      </a:r>
                      <a:r>
                        <a:rPr lang="ru-RU" sz="1400" dirty="0">
                          <a:latin typeface="Arial" panose="020B0604020202020204" pitchFamily="34" charset="0"/>
                          <a:cs typeface="Arial" panose="020B0604020202020204" pitchFamily="34" charset="0"/>
                        </a:rPr>
                        <a:t> і </a:t>
                      </a:r>
                      <a:r>
                        <a:rPr lang="ru-RU" sz="1400" dirty="0" err="1">
                          <a:latin typeface="Arial" panose="020B0604020202020204" pitchFamily="34" charset="0"/>
                          <a:cs typeface="Arial" panose="020B0604020202020204" pitchFamily="34" charset="0"/>
                        </a:rPr>
                        <a:t>адміністративний</a:t>
                      </a:r>
                      <a:r>
                        <a:rPr lang="ru-RU" sz="1400" dirty="0">
                          <a:latin typeface="Arial" panose="020B0604020202020204" pitchFamily="34" charset="0"/>
                          <a:cs typeface="Arial" panose="020B0604020202020204" pitchFamily="34" charset="0"/>
                        </a:rPr>
                        <a:t> характер заходу</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i="1" dirty="0">
                          <a:latin typeface="Arial" panose="020B0604020202020204" pitchFamily="34" charset="0"/>
                          <a:cs typeface="Arial" panose="020B0604020202020204" pitchFamily="34" charset="0"/>
                        </a:rPr>
                        <a:t>(</a:t>
                      </a:r>
                      <a:r>
                        <a:rPr lang="ru-RU" sz="1400" i="1" dirty="0" err="1">
                          <a:latin typeface="Arial" panose="020B0604020202020204" pitchFamily="34" charset="0"/>
                          <a:cs typeface="Arial" panose="020B0604020202020204" pitchFamily="34" charset="0"/>
                        </a:rPr>
                        <a:t>наприклад</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процедури</a:t>
                      </a:r>
                      <a:r>
                        <a:rPr lang="ru-RU" sz="1400" i="1" dirty="0">
                          <a:latin typeface="Arial" panose="020B0604020202020204" pitchFamily="34" charset="0"/>
                          <a:cs typeface="Arial" panose="020B0604020202020204" pitchFamily="34" charset="0"/>
                        </a:rPr>
                        <a:t> і правила; </a:t>
                      </a:r>
                      <a:r>
                        <a:rPr lang="ru-RU" sz="1400" i="1" dirty="0" err="1">
                          <a:latin typeface="Arial" panose="020B0604020202020204" pitchFamily="34" charset="0"/>
                          <a:cs typeface="Arial" panose="020B0604020202020204" pitchFamily="34" charset="0"/>
                        </a:rPr>
                        <a:t>адекватний</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нагляд</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навчання</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інструктаж</a:t>
                      </a:r>
                      <a:r>
                        <a:rPr lang="ru-RU" sz="1400" i="1" dirty="0">
                          <a:latin typeface="Arial" panose="020B0604020202020204" pitchFamily="34" charset="0"/>
                          <a:cs typeface="Arial" panose="020B0604020202020204" pitchFamily="34" charset="0"/>
                        </a:rPr>
                        <a:t>; </a:t>
                      </a:r>
                      <a:r>
                        <a:rPr lang="ru-RU" sz="1400" i="1" dirty="0" err="1">
                          <a:latin typeface="Arial" panose="020B0604020202020204" pitchFamily="34" charset="0"/>
                          <a:cs typeface="Arial" panose="020B0604020202020204" pitchFamily="34" charset="0"/>
                        </a:rPr>
                        <a:t>попереджувальні</a:t>
                      </a:r>
                      <a:r>
                        <a:rPr lang="ru-RU" sz="1400" i="1" dirty="0">
                          <a:latin typeface="Arial" panose="020B0604020202020204" pitchFamily="34" charset="0"/>
                          <a:cs typeface="Arial" panose="020B0604020202020204" pitchFamily="34" charset="0"/>
                        </a:rPr>
                        <a:t> знаки)</a:t>
                      </a: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rowSpan="2">
                  <a:txBody>
                    <a:bodyPr/>
                    <a:lstStyle/>
                    <a:p>
                      <a:pPr algn="l"/>
                      <a:r>
                        <a:rPr lang="ru-RU" sz="1400" dirty="0" err="1">
                          <a:latin typeface="Arial" panose="020B0604020202020204" pitchFamily="34" charset="0"/>
                          <a:cs typeface="Arial" panose="020B0604020202020204" pitchFamily="34" charset="0"/>
                        </a:rPr>
                        <a:t>Зменшення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ризику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небезпек</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5"/>
                  </a:ext>
                </a:extLst>
              </a:tr>
              <a:tr h="540000">
                <a:tc>
                  <a:txBody>
                    <a:bodyPr/>
                    <a:lstStyle/>
                    <a:p>
                      <a:pPr algn="ctr"/>
                      <a:r>
                        <a:rPr lang="en-US" sz="1400" dirty="0">
                          <a:latin typeface="Arial" panose="020B0604020202020204" pitchFamily="34" charset="0"/>
                          <a:cs typeface="Arial" panose="020B0604020202020204" pitchFamily="34" charset="0"/>
                        </a:rPr>
                        <a:t>5</a:t>
                      </a:r>
                      <a:endParaRPr lang="ru-RU" sz="14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a:txBody>
                    <a:bodyPr/>
                    <a:lstStyle/>
                    <a:p>
                      <a:pPr algn="l"/>
                      <a:r>
                        <a:rPr lang="ru-RU" sz="1400" dirty="0" err="1">
                          <a:latin typeface="Arial" panose="020B0604020202020204" pitchFamily="34" charset="0"/>
                          <a:cs typeface="Arial" panose="020B0604020202020204" pitchFamily="34" charset="0"/>
                        </a:rPr>
                        <a:t>Забезпечення</a:t>
                      </a:r>
                      <a:r>
                        <a:rPr lang="ru-RU" sz="1400" dirty="0">
                          <a:latin typeface="Arial" panose="020B0604020202020204" pitchFamily="34" charset="0"/>
                          <a:cs typeface="Arial" panose="020B0604020202020204" pitchFamily="34" charset="0"/>
                        </a:rPr>
                        <a:t> та </a:t>
                      </a:r>
                      <a:r>
                        <a:rPr lang="ru-RU" sz="1400" dirty="0" err="1">
                          <a:latin typeface="Arial" panose="020B0604020202020204" pitchFamily="34" charset="0"/>
                          <a:cs typeface="Arial" panose="020B0604020202020204" pitchFamily="34" charset="0"/>
                        </a:rPr>
                        <a:t>використання</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засобів</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індивідуального</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захисту</a:t>
                      </a:r>
                      <a:endParaRPr lang="ru-RU" sz="1400" dirty="0">
                        <a:latin typeface="Arial" panose="020B0604020202020204" pitchFamily="34" charset="0"/>
                        <a:cs typeface="Arial" panose="020B0604020202020204" pitchFamily="34" charset="0"/>
                      </a:endParaRPr>
                    </a:p>
                  </a:txBody>
                  <a:tcPr marL="108000" marR="10800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tc vMerge="1">
                  <a:txBody>
                    <a:bodyPr/>
                    <a:lstStyle/>
                    <a:p>
                      <a:pPr algn="l"/>
                      <a:endParaRPr lang="ru-RU" sz="1000" dirty="0">
                        <a:latin typeface="Arial" panose="020B0604020202020204" pitchFamily="34" charset="0"/>
                        <a:cs typeface="Arial" panose="020B0604020202020204" pitchFamily="34" charset="0"/>
                      </a:endParaRPr>
                    </a:p>
                  </a:txBody>
                  <a:tcPr marL="45720" marR="45720" anchor="ctr">
                    <a:lnL w="6350" cap="flat" cmpd="sng" algn="ctr">
                      <a:solidFill>
                        <a:srgbClr val="5C66D1"/>
                      </a:solidFill>
                      <a:prstDash val="solid"/>
                      <a:round/>
                      <a:headEnd type="none" w="med" len="med"/>
                      <a:tailEnd type="none" w="med" len="med"/>
                    </a:lnL>
                    <a:lnR w="6350" cap="flat" cmpd="sng" algn="ctr">
                      <a:solidFill>
                        <a:srgbClr val="5C66D1"/>
                      </a:solidFill>
                      <a:prstDash val="solid"/>
                      <a:round/>
                      <a:headEnd type="none" w="med" len="med"/>
                      <a:tailEnd type="none" w="med" len="med"/>
                    </a:lnR>
                    <a:lnT w="6350" cap="flat" cmpd="sng" algn="ctr">
                      <a:solidFill>
                        <a:srgbClr val="5C66D1"/>
                      </a:solidFill>
                      <a:prstDash val="solid"/>
                      <a:round/>
                      <a:headEnd type="none" w="med" len="med"/>
                      <a:tailEnd type="none" w="med" len="med"/>
                    </a:lnT>
                    <a:lnB w="6350" cap="flat" cmpd="sng" algn="ctr">
                      <a:solidFill>
                        <a:srgbClr val="5C66D1"/>
                      </a:solidFill>
                      <a:prstDash val="solid"/>
                      <a:round/>
                      <a:headEnd type="none" w="med" len="med"/>
                      <a:tailEnd type="none" w="med" len="med"/>
                    </a:lnB>
                    <a:solidFill>
                      <a:srgbClr val="E7E8F4"/>
                    </a:solidFill>
                  </a:tcPr>
                </a:tc>
                <a:extLst>
                  <a:ext uri="{0D108BD9-81ED-4DB2-BD59-A6C34878D82A}">
                    <a16:rowId xmlns:a16="http://schemas.microsoft.com/office/drawing/2014/main" val="10006"/>
                  </a:ext>
                </a:extLst>
              </a:tr>
            </a:tbl>
          </a:graphicData>
        </a:graphic>
      </p:graphicFrame>
      <p:sp>
        <p:nvSpPr>
          <p:cNvPr id="4" name="Title 1">
            <a:extLst>
              <a:ext uri="{FF2B5EF4-FFF2-40B4-BE49-F238E27FC236}">
                <a16:creationId xmlns:a16="http://schemas.microsoft.com/office/drawing/2014/main" id="{64B7E31A-C83A-31B8-6408-3C03562B2323}"/>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2400" dirty="0">
                <a:latin typeface="Arial" panose="020B0604020202020204" pitchFamily="34" charset="0"/>
                <a:cs typeface="Arial" panose="020B0604020202020204" pitchFamily="34" charset="0"/>
              </a:rPr>
              <a:t>Ієрархія запобіжних заходів для зниження рівня ризиків</a:t>
            </a:r>
            <a:endParaRPr lang="ru-RU" sz="2400" b="1" dirty="0">
              <a:solidFill>
                <a:schemeClr val="accent1"/>
              </a:solidFill>
              <a:latin typeface="Arial" panose="020B0604020202020204" pitchFamily="34" charset="0"/>
              <a:cs typeface="Arial" panose="020B0604020202020204" pitchFamily="34" charset="0"/>
            </a:endParaRPr>
          </a:p>
        </p:txBody>
      </p:sp>
      <p:grpSp>
        <p:nvGrpSpPr>
          <p:cNvPr id="7" name="Групувати 6">
            <a:extLst>
              <a:ext uri="{FF2B5EF4-FFF2-40B4-BE49-F238E27FC236}">
                <a16:creationId xmlns:a16="http://schemas.microsoft.com/office/drawing/2014/main" id="{D0E35E0B-F7E7-BE5A-76E9-6D6130B326D0}"/>
              </a:ext>
            </a:extLst>
          </p:cNvPr>
          <p:cNvGrpSpPr/>
          <p:nvPr/>
        </p:nvGrpSpPr>
        <p:grpSpPr>
          <a:xfrm>
            <a:off x="477933" y="2838450"/>
            <a:ext cx="419100" cy="3182972"/>
            <a:chOff x="477933" y="2838450"/>
            <a:chExt cx="419100" cy="2991452"/>
          </a:xfrm>
        </p:grpSpPr>
        <p:sp>
          <p:nvSpPr>
            <p:cNvPr id="3" name="Прямокутник 2">
              <a:extLst>
                <a:ext uri="{FF2B5EF4-FFF2-40B4-BE49-F238E27FC236}">
                  <a16:creationId xmlns:a16="http://schemas.microsoft.com/office/drawing/2014/main" id="{DF009D74-7D22-6F2B-DA11-44BA867FB2CD}"/>
                </a:ext>
              </a:extLst>
            </p:cNvPr>
            <p:cNvSpPr/>
            <p:nvPr/>
          </p:nvSpPr>
          <p:spPr>
            <a:xfrm>
              <a:off x="593917" y="2838450"/>
              <a:ext cx="187133" cy="2695574"/>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Рівнобедрений трикутник 5">
              <a:extLst>
                <a:ext uri="{FF2B5EF4-FFF2-40B4-BE49-F238E27FC236}">
                  <a16:creationId xmlns:a16="http://schemas.microsoft.com/office/drawing/2014/main" id="{131E8DE3-5D87-C063-D31D-3E9625FFDD35}"/>
                </a:ext>
              </a:extLst>
            </p:cNvPr>
            <p:cNvSpPr/>
            <p:nvPr/>
          </p:nvSpPr>
          <p:spPr>
            <a:xfrm rot="10800000">
              <a:off x="477933" y="5468609"/>
              <a:ext cx="419100" cy="361293"/>
            </a:xfrm>
            <a:prstGeom prst="triangle">
              <a:avLst/>
            </a:prstGeom>
            <a:solidFill>
              <a:srgbClr val="BC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5"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50085" y="1365904"/>
            <a:ext cx="6236774" cy="3571598"/>
          </a:xfrm>
          <a:prstGeom prst="rect">
            <a:avLst/>
          </a:prstGeom>
        </p:spPr>
      </p:pic>
      <p:sp>
        <p:nvSpPr>
          <p:cNvPr id="1048685"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686"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11</a:t>
            </a:fld>
            <a:endParaRPr lang="en-GB">
              <a:latin typeface="Arial" panose="020B0604020202020204" pitchFamily="34" charset="0"/>
              <a:cs typeface="Arial" panose="020B0604020202020204" pitchFamily="34" charset="0"/>
            </a:endParaRPr>
          </a:p>
        </p:txBody>
      </p:sp>
      <p:sp>
        <p:nvSpPr>
          <p:cNvPr id="1048687" name="CuadroTexto 7"/>
          <p:cNvSpPr txBox="1"/>
          <p:nvPr/>
        </p:nvSpPr>
        <p:spPr>
          <a:xfrm>
            <a:off x="5735206" y="5030516"/>
            <a:ext cx="5266531" cy="1084516"/>
          </a:xfrm>
          <a:prstGeom prst="rect">
            <a:avLst/>
          </a:prstGeom>
          <a:noFill/>
        </p:spPr>
        <p:txBody>
          <a:bodyPr wrap="square" rtlCol="0">
            <a:spAutoFit/>
          </a:bodyPr>
          <a:lstStyle/>
          <a:p>
            <a:pPr marL="0" lvl="1" indent="0">
              <a:buNone/>
            </a:pPr>
            <a:r>
              <a:rPr lang="uk-UA" altLang="en-US" sz="1600" dirty="0">
                <a:solidFill>
                  <a:schemeClr val="tx2"/>
                </a:solidFill>
                <a:latin typeface="Arial" panose="020B0604020202020204" pitchFamily="34" charset="0"/>
                <a:cs typeface="Arial" panose="020B0604020202020204" pitchFamily="34" charset="0"/>
              </a:rPr>
              <a:t>У всіх можливих випадках найкращим запобіжним заходом мінімізації професійного ризику є повне усунення небезпечного предмета, речовини або методу роботи</a:t>
            </a:r>
            <a:endParaRPr lang="en-GB" altLang="en-US" sz="2800" dirty="0">
              <a:solidFill>
                <a:schemeClr val="tx2"/>
              </a:solidFill>
              <a:latin typeface="Arial" panose="020B0604020202020204" pitchFamily="34" charset="0"/>
              <a:cs typeface="Arial" panose="020B0604020202020204" pitchFamily="34" charset="0"/>
            </a:endParaRPr>
          </a:p>
        </p:txBody>
      </p:sp>
      <p:grpSp>
        <p:nvGrpSpPr>
          <p:cNvPr id="21" name="Групувати 20">
            <a:extLst>
              <a:ext uri="{FF2B5EF4-FFF2-40B4-BE49-F238E27FC236}">
                <a16:creationId xmlns:a16="http://schemas.microsoft.com/office/drawing/2014/main" id="{D11736F9-2971-B963-A6AA-2B53AC6E5513}"/>
              </a:ext>
            </a:extLst>
          </p:cNvPr>
          <p:cNvGrpSpPr/>
          <p:nvPr/>
        </p:nvGrpSpPr>
        <p:grpSpPr>
          <a:xfrm>
            <a:off x="490538" y="2541520"/>
            <a:ext cx="4907478" cy="2395246"/>
            <a:chOff x="423282" y="2818181"/>
            <a:chExt cx="4077327" cy="1990065"/>
          </a:xfrm>
        </p:grpSpPr>
        <p:graphicFrame>
          <p:nvGraphicFramePr>
            <p:cNvPr id="3" name="Схема 9">
              <a:extLst>
                <a:ext uri="{FF2B5EF4-FFF2-40B4-BE49-F238E27FC236}">
                  <a16:creationId xmlns:a16="http://schemas.microsoft.com/office/drawing/2014/main" id="{2635A6CE-A7D8-F384-8BED-6FE1AE948522}"/>
                </a:ext>
              </a:extLst>
            </p:cNvPr>
            <p:cNvGraphicFramePr>
              <a:graphicFrameLocks/>
            </p:cNvGraphicFramePr>
            <p:nvPr>
              <p:extLst>
                <p:ext uri="{D42A27DB-BD31-4B8C-83A1-F6EECF244321}">
                  <p14:modId xmlns:p14="http://schemas.microsoft.com/office/powerpoint/2010/main" val="3079328655"/>
                </p:ext>
              </p:extLst>
            </p:nvPr>
          </p:nvGraphicFramePr>
          <p:xfrm>
            <a:off x="1459826" y="3121083"/>
            <a:ext cx="1779489" cy="165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Групувати 3">
              <a:extLst>
                <a:ext uri="{FF2B5EF4-FFF2-40B4-BE49-F238E27FC236}">
                  <a16:creationId xmlns:a16="http://schemas.microsoft.com/office/drawing/2014/main" id="{46B6A6F0-A3CE-E7A7-5DE7-1312C4641CFB}"/>
                </a:ext>
              </a:extLst>
            </p:cNvPr>
            <p:cNvGrpSpPr/>
            <p:nvPr/>
          </p:nvGrpSpPr>
          <p:grpSpPr>
            <a:xfrm>
              <a:off x="2563351" y="3308418"/>
              <a:ext cx="884646" cy="1249639"/>
              <a:chOff x="4285526" y="-239557"/>
              <a:chExt cx="884646" cy="1249639"/>
            </a:xfrm>
          </p:grpSpPr>
          <p:cxnSp>
            <p:nvCxnSpPr>
              <p:cNvPr id="14" name="Прямая соединительная линия 15">
                <a:extLst>
                  <a:ext uri="{FF2B5EF4-FFF2-40B4-BE49-F238E27FC236}">
                    <a16:creationId xmlns:a16="http://schemas.microsoft.com/office/drawing/2014/main" id="{81FB732A-D47C-8987-1E07-3AE021314C48}"/>
                  </a:ext>
                </a:extLst>
              </p:cNvPr>
              <p:cNvCxnSpPr>
                <a:cxnSpLocks/>
              </p:cNvCxnSpPr>
              <p:nvPr/>
            </p:nvCxnSpPr>
            <p:spPr>
              <a:xfrm>
                <a:off x="5170172" y="-239557"/>
                <a:ext cx="0" cy="1249639"/>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5" name="Прямая соединительная линия 16">
                <a:extLst>
                  <a:ext uri="{FF2B5EF4-FFF2-40B4-BE49-F238E27FC236}">
                    <a16:creationId xmlns:a16="http://schemas.microsoft.com/office/drawing/2014/main" id="{843AB85D-6BAC-8A73-8824-1CEA5E695D8F}"/>
                  </a:ext>
                </a:extLst>
              </p:cNvPr>
              <p:cNvCxnSpPr>
                <a:cxnSpLocks/>
              </p:cNvCxnSpPr>
              <p:nvPr/>
            </p:nvCxnSpPr>
            <p:spPr>
              <a:xfrm flipH="1">
                <a:off x="4285526" y="1010082"/>
                <a:ext cx="884646"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6" name="Прямая соединительная линия 19">
                <a:extLst>
                  <a:ext uri="{FF2B5EF4-FFF2-40B4-BE49-F238E27FC236}">
                    <a16:creationId xmlns:a16="http://schemas.microsoft.com/office/drawing/2014/main" id="{7F89232C-5B49-6FB1-4096-40BDA64C943F}"/>
                  </a:ext>
                </a:extLst>
              </p:cNvPr>
              <p:cNvCxnSpPr>
                <a:cxnSpLocks/>
              </p:cNvCxnSpPr>
              <p:nvPr/>
            </p:nvCxnSpPr>
            <p:spPr>
              <a:xfrm flipH="1">
                <a:off x="4439010" y="718471"/>
                <a:ext cx="731162"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7" name="Прямая соединительная линия 21">
                <a:extLst>
                  <a:ext uri="{FF2B5EF4-FFF2-40B4-BE49-F238E27FC236}">
                    <a16:creationId xmlns:a16="http://schemas.microsoft.com/office/drawing/2014/main" id="{6671B63C-0228-6505-C2EE-678BB5A40E2B}"/>
                  </a:ext>
                </a:extLst>
              </p:cNvPr>
              <p:cNvCxnSpPr>
                <a:cxnSpLocks/>
              </p:cNvCxnSpPr>
              <p:nvPr/>
            </p:nvCxnSpPr>
            <p:spPr>
              <a:xfrm flipH="1">
                <a:off x="4605023" y="415569"/>
                <a:ext cx="565149"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23">
                <a:extLst>
                  <a:ext uri="{FF2B5EF4-FFF2-40B4-BE49-F238E27FC236}">
                    <a16:creationId xmlns:a16="http://schemas.microsoft.com/office/drawing/2014/main" id="{99504773-7CD8-C931-7FD7-0CBF2D3DCC94}"/>
                  </a:ext>
                </a:extLst>
              </p:cNvPr>
              <p:cNvCxnSpPr>
                <a:cxnSpLocks/>
              </p:cNvCxnSpPr>
              <p:nvPr/>
            </p:nvCxnSpPr>
            <p:spPr>
              <a:xfrm flipH="1">
                <a:off x="4764772" y="113430"/>
                <a:ext cx="405400"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25">
                <a:extLst>
                  <a:ext uri="{FF2B5EF4-FFF2-40B4-BE49-F238E27FC236}">
                    <a16:creationId xmlns:a16="http://schemas.microsoft.com/office/drawing/2014/main" id="{D5091D5A-0FEC-990C-BB56-9E70130D7748}"/>
                  </a:ext>
                </a:extLst>
              </p:cNvPr>
              <p:cNvCxnSpPr>
                <a:cxnSpLocks/>
              </p:cNvCxnSpPr>
              <p:nvPr/>
            </p:nvCxnSpPr>
            <p:spPr>
              <a:xfrm flipH="1">
                <a:off x="4954231" y="-239557"/>
                <a:ext cx="215941"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5" name="Título 1">
              <a:extLst>
                <a:ext uri="{FF2B5EF4-FFF2-40B4-BE49-F238E27FC236}">
                  <a16:creationId xmlns:a16="http://schemas.microsoft.com/office/drawing/2014/main" id="{E62ECBA6-0D92-0FDA-CB55-339105526699}"/>
                </a:ext>
              </a:extLst>
            </p:cNvPr>
            <p:cNvSpPr txBox="1"/>
            <p:nvPr/>
          </p:nvSpPr>
          <p:spPr>
            <a:xfrm>
              <a:off x="3534082" y="3207659"/>
              <a:ext cx="966526" cy="24211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419BBDF1-9843-CE79-9D0D-F86A1AD048E3}"/>
                </a:ext>
              </a:extLst>
            </p:cNvPr>
            <p:cNvSpPr txBox="1"/>
            <p:nvPr/>
          </p:nvSpPr>
          <p:spPr>
            <a:xfrm>
              <a:off x="3534082" y="3578202"/>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a:t>
              </a:r>
            </a:p>
            <a:p>
              <a:r>
                <a:rPr lang="uk-UA" sz="7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C74DF79D-074B-F5EF-E7CA-E80CAF01C9E2}"/>
                </a:ext>
              </a:extLst>
            </p:cNvPr>
            <p:cNvSpPr txBox="1"/>
            <p:nvPr/>
          </p:nvSpPr>
          <p:spPr>
            <a:xfrm>
              <a:off x="3534082" y="3884735"/>
              <a:ext cx="966526" cy="23572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ED5D9EBF-CA10-1CCD-2062-B41B78A4E924}"/>
                </a:ext>
              </a:extLst>
            </p:cNvPr>
            <p:cNvSpPr txBox="1"/>
            <p:nvPr/>
          </p:nvSpPr>
          <p:spPr>
            <a:xfrm>
              <a:off x="3534082" y="4235499"/>
              <a:ext cx="966526" cy="12842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A1B399D7-BFFB-36A3-C3B3-DCD9078A91D5}"/>
                </a:ext>
              </a:extLst>
            </p:cNvPr>
            <p:cNvSpPr txBox="1"/>
            <p:nvPr/>
          </p:nvSpPr>
          <p:spPr>
            <a:xfrm>
              <a:off x="3534082" y="4451229"/>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grpSp>
          <p:nvGrpSpPr>
            <p:cNvPr id="10" name="Групувати 9">
              <a:extLst>
                <a:ext uri="{FF2B5EF4-FFF2-40B4-BE49-F238E27FC236}">
                  <a16:creationId xmlns:a16="http://schemas.microsoft.com/office/drawing/2014/main" id="{2D58B15F-AB45-E100-D892-B880EE43063D}"/>
                </a:ext>
              </a:extLst>
            </p:cNvPr>
            <p:cNvGrpSpPr/>
            <p:nvPr/>
          </p:nvGrpSpPr>
          <p:grpSpPr>
            <a:xfrm>
              <a:off x="423282" y="3151703"/>
              <a:ext cx="1007710" cy="1656543"/>
              <a:chOff x="1056336" y="2294895"/>
              <a:chExt cx="2210762" cy="3970512"/>
            </a:xfrm>
          </p:grpSpPr>
          <p:sp>
            <p:nvSpPr>
              <p:cNvPr id="11" name="Полилиния: фигура 29">
                <a:extLst>
                  <a:ext uri="{FF2B5EF4-FFF2-40B4-BE49-F238E27FC236}">
                    <a16:creationId xmlns:a16="http://schemas.microsoft.com/office/drawing/2014/main" id="{87010EB9-3C6D-9154-8271-BFB103EACAE5}"/>
                  </a:ext>
                </a:extLst>
              </p:cNvPr>
              <p:cNvSpPr/>
              <p:nvPr/>
            </p:nvSpPr>
            <p:spPr>
              <a:xfrm>
                <a:off x="1056336" y="22948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НАЙЕФЕКТИВНІШИЙ</a:t>
                </a:r>
                <a:endParaRPr lang="ru-RU" sz="700" kern="1200" dirty="0">
                  <a:latin typeface="Arial" panose="020B0604020202020204" pitchFamily="34" charset="0"/>
                  <a:cs typeface="Arial" panose="020B0604020202020204" pitchFamily="34" charset="0"/>
                </a:endParaRPr>
              </a:p>
            </p:txBody>
          </p:sp>
          <p:sp>
            <p:nvSpPr>
              <p:cNvPr id="12" name="Полилиния: фигура 31">
                <a:extLst>
                  <a:ext uri="{FF2B5EF4-FFF2-40B4-BE49-F238E27FC236}">
                    <a16:creationId xmlns:a16="http://schemas.microsoft.com/office/drawing/2014/main" id="{410E5095-407E-C48F-B433-F17D7F8049B3}"/>
                  </a:ext>
                </a:extLst>
              </p:cNvPr>
              <p:cNvSpPr/>
              <p:nvPr/>
            </p:nvSpPr>
            <p:spPr>
              <a:xfrm>
                <a:off x="1205095" y="56934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НАЙМЕНШ ЕФЕКТИВНИЙ</a:t>
                </a:r>
                <a:endParaRPr lang="ru-RU" sz="700" kern="1200" dirty="0">
                  <a:latin typeface="Arial" panose="020B0604020202020204" pitchFamily="34" charset="0"/>
                  <a:cs typeface="Arial" panose="020B0604020202020204" pitchFamily="34" charset="0"/>
                </a:endParaRPr>
              </a:p>
            </p:txBody>
          </p:sp>
          <p:sp>
            <p:nvSpPr>
              <p:cNvPr id="13" name="Прямокутник 12">
                <a:extLst>
                  <a:ext uri="{FF2B5EF4-FFF2-40B4-BE49-F238E27FC236}">
                    <a16:creationId xmlns:a16="http://schemas.microsoft.com/office/drawing/2014/main" id="{2D2D69DB-1815-B7AD-02E2-6FDB86F7B931}"/>
                  </a:ext>
                </a:extLst>
              </p:cNvPr>
              <p:cNvSpPr/>
              <p:nvPr/>
            </p:nvSpPr>
            <p:spPr>
              <a:xfrm>
                <a:off x="2022667" y="26480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a:latin typeface="Arial" panose="020B0604020202020204" pitchFamily="34" charset="0"/>
                  <a:cs typeface="Arial" panose="020B0604020202020204" pitchFamily="34" charset="0"/>
                </a:endParaRPr>
              </a:p>
            </p:txBody>
          </p:sp>
        </p:grpSp>
        <p:sp>
          <p:nvSpPr>
            <p:cNvPr id="20" name="Title 1">
              <a:extLst>
                <a:ext uri="{FF2B5EF4-FFF2-40B4-BE49-F238E27FC236}">
                  <a16:creationId xmlns:a16="http://schemas.microsoft.com/office/drawing/2014/main" id="{768F5530-C757-E5EE-D2FF-B4E92E94AC2D}"/>
                </a:ext>
              </a:extLst>
            </p:cNvPr>
            <p:cNvSpPr txBox="1">
              <a:spLocks/>
            </p:cNvSpPr>
            <p:nvPr/>
          </p:nvSpPr>
          <p:spPr>
            <a:xfrm>
              <a:off x="490538" y="2818181"/>
              <a:ext cx="4010071" cy="215597"/>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1400" dirty="0">
                  <a:latin typeface="Arial" panose="020B0604020202020204" pitchFamily="34" charset="0"/>
                  <a:cs typeface="Arial" panose="020B0604020202020204" pitchFamily="34" charset="0"/>
                </a:rPr>
                <a:t>Ієрархія запобіжних заходів</a:t>
              </a:r>
              <a:endParaRPr lang="ru-RU" sz="1400" b="1" dirty="0">
                <a:solidFill>
                  <a:schemeClr val="accent1"/>
                </a:solidFill>
                <a:latin typeface="Arial" panose="020B0604020202020204" pitchFamily="34" charset="0"/>
                <a:cs typeface="Arial" panose="020B0604020202020204" pitchFamily="34" charset="0"/>
              </a:endParaRPr>
            </a:p>
          </p:txBody>
        </p:sp>
      </p:grpSp>
      <p:sp>
        <p:nvSpPr>
          <p:cNvPr id="22" name="Title 1">
            <a:extLst>
              <a:ext uri="{FF2B5EF4-FFF2-40B4-BE49-F238E27FC236}">
                <a16:creationId xmlns:a16="http://schemas.microsoft.com/office/drawing/2014/main" id="{19A96B68-3FF4-FB7E-8289-BD232E72002E}"/>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1. </a:t>
            </a:r>
            <a:r>
              <a:rPr lang="ru-RU" sz="2400" dirty="0" err="1">
                <a:latin typeface="Arial" panose="020B0604020202020204" pitchFamily="34" charset="0"/>
                <a:cs typeface="Arial" panose="020B0604020202020204" pitchFamily="34" charset="0"/>
              </a:rPr>
              <a:t>Усунення</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небезпечного</a:t>
            </a:r>
            <a:r>
              <a:rPr lang="ru-RU" sz="2400" dirty="0">
                <a:latin typeface="Arial" panose="020B0604020202020204" pitchFamily="34" charset="0"/>
                <a:cs typeface="Arial" panose="020B0604020202020204" pitchFamily="34" charset="0"/>
              </a:rPr>
              <a:t> та </a:t>
            </a:r>
            <a:r>
              <a:rPr lang="ru-RU" sz="2400" dirty="0" err="1">
                <a:latin typeface="Arial" panose="020B0604020202020204" pitchFamily="34" charset="0"/>
                <a:cs typeface="Arial" panose="020B0604020202020204" pitchFamily="34" charset="0"/>
              </a:rPr>
              <a:t>шкідливого</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професійного</a:t>
            </a:r>
            <a:r>
              <a:rPr lang="ru-RU" sz="2400" dirty="0">
                <a:latin typeface="Arial" panose="020B0604020202020204" pitchFamily="34" charset="0"/>
                <a:cs typeface="Arial" panose="020B0604020202020204" pitchFamily="34" charset="0"/>
              </a:rPr>
              <a:t> фактора</a:t>
            </a:r>
            <a:endParaRPr lang="ru-RU" sz="2400" b="1"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0">
            <a:extLst>
              <a:ext uri="{FF2B5EF4-FFF2-40B4-BE49-F238E27FC236}">
                <a16:creationId xmlns:a16="http://schemas.microsoft.com/office/drawing/2014/main" id="{259D8E8C-74F6-689F-2978-FE67FA12D603}"/>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694" name="Marcador de pie de página 4"/>
          <p:cNvSpPr>
            <a:spLocks noGrp="1"/>
          </p:cNvSpPr>
          <p:nvPr>
            <p:ph type="ftr" sz="quarter" idx="11"/>
          </p:nvPr>
        </p:nvSpPr>
        <p:spPr>
          <a:xfrm>
            <a:off x="490538" y="6359782"/>
            <a:ext cx="5605462" cy="180000"/>
          </a:xfrm>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69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12</a:t>
            </a:fld>
            <a:endParaRPr lang="en-GB">
              <a:latin typeface="Arial" panose="020B0604020202020204" pitchFamily="34" charset="0"/>
              <a:cs typeface="Arial" panose="020B0604020202020204" pitchFamily="34" charset="0"/>
            </a:endParaRPr>
          </a:p>
        </p:txBody>
      </p:sp>
      <p:sp>
        <p:nvSpPr>
          <p:cNvPr id="1048698" name="TextBox 13"/>
          <p:cNvSpPr txBox="1"/>
          <p:nvPr/>
        </p:nvSpPr>
        <p:spPr>
          <a:xfrm>
            <a:off x="490538" y="3801689"/>
            <a:ext cx="4633912" cy="1200329"/>
          </a:xfrm>
          <a:prstGeom prst="rect">
            <a:avLst/>
          </a:prstGeom>
          <a:noFill/>
        </p:spPr>
        <p:txBody>
          <a:bodyPr wrap="square">
            <a:spAutoFit/>
          </a:bodyPr>
          <a:lstStyle/>
          <a:p>
            <a:r>
              <a:rPr lang="ru-RU" dirty="0" err="1">
                <a:solidFill>
                  <a:srgbClr val="000000"/>
                </a:solidFill>
                <a:latin typeface="Arial" panose="020B0604020202020204" pitchFamily="34" charset="0"/>
                <a:cs typeface="Arial" panose="020B0604020202020204" pitchFamily="34" charset="0"/>
              </a:rPr>
              <a:t>Усунути</a:t>
            </a:r>
            <a:r>
              <a:rPr lang="ru-RU" dirty="0">
                <a:solidFill>
                  <a:srgbClr val="000000"/>
                </a:solidFill>
                <a:latin typeface="Arial" panose="020B0604020202020204" pitchFamily="34" charset="0"/>
                <a:cs typeface="Arial" panose="020B0604020202020204" pitchFamily="34" charset="0"/>
              </a:rPr>
              <a:t> фактор </a:t>
            </a:r>
            <a:r>
              <a:rPr lang="en-US" dirty="0" err="1">
                <a:solidFill>
                  <a:srgbClr val="000000"/>
                </a:solidFill>
                <a:latin typeface="Arial" panose="020B0604020202020204" pitchFamily="34" charset="0"/>
                <a:cs typeface="Arial" panose="020B0604020202020204" pitchFamily="34" charset="0"/>
              </a:rPr>
              <a:t>висот</a:t>
            </a:r>
            <a:r>
              <a:rPr lang="ru-RU" dirty="0">
                <a:solidFill>
                  <a:srgbClr val="000000"/>
                </a:solidFill>
                <a:latin typeface="Arial" panose="020B0604020202020204" pitchFamily="34" charset="0"/>
                <a:cs typeface="Arial" panose="020B0604020202020204" pitchFamily="34" charset="0"/>
              </a:rPr>
              <a:t>и</a:t>
            </a:r>
            <a:r>
              <a:rPr lang="en-US" dirty="0">
                <a:solidFill>
                  <a:srgbClr val="000000"/>
                </a:solidFill>
                <a:latin typeface="Arial" panose="020B0604020202020204" pitchFamily="34" charset="0"/>
                <a:cs typeface="Arial" panose="020B0604020202020204" pitchFamily="34" charset="0"/>
              </a:rPr>
              <a:t>,</a:t>
            </a:r>
            <a:r>
              <a:rPr lang="uk-UA"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якщо</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можливо</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працювати</a:t>
            </a:r>
            <a:r>
              <a:rPr lang="en-US" dirty="0">
                <a:solidFill>
                  <a:srgbClr val="000000"/>
                </a:solidFill>
                <a:latin typeface="Arial" panose="020B0604020202020204" pitchFamily="34" charset="0"/>
                <a:cs typeface="Arial" panose="020B0604020202020204" pitchFamily="34" charset="0"/>
              </a:rPr>
              <a:t> </a:t>
            </a:r>
            <a:r>
              <a:rPr lang="uk-UA" dirty="0">
                <a:solidFill>
                  <a:srgbClr val="000000"/>
                </a:solidFill>
                <a:latin typeface="Arial" panose="020B0604020202020204" pitchFamily="34" charset="0"/>
                <a:cs typeface="Arial" panose="020B0604020202020204" pitchFamily="34" charset="0"/>
              </a:rPr>
              <a:t>і</a:t>
            </a:r>
            <a:r>
              <a:rPr lang="en-US" dirty="0">
                <a:solidFill>
                  <a:srgbClr val="000000"/>
                </a:solidFill>
                <a:latin typeface="Arial" panose="020B0604020202020204" pitchFamily="34" charset="0"/>
                <a:cs typeface="Arial" panose="020B0604020202020204" pitchFamily="34" charset="0"/>
              </a:rPr>
              <a:t>з</a:t>
            </a:r>
            <a:r>
              <a:rPr lang="uk-UA" dirty="0">
                <a:solidFill>
                  <a:srgbClr val="000000"/>
                </a:solidFill>
                <a:latin typeface="Arial" panose="020B0604020202020204" pitchFamily="34" charset="0"/>
                <a:cs typeface="Arial" panose="020B0604020202020204" pitchFamily="34" charset="0"/>
              </a:rPr>
              <a:t> </a:t>
            </a:r>
            <a:r>
              <a:rPr lang="uk-UA" dirty="0">
                <a:solidFill>
                  <a:schemeClr val="tx2"/>
                </a:solidFill>
                <a:latin typeface="Arial" panose="020B0604020202020204" pitchFamily="34" charset="0"/>
                <a:cs typeface="Arial" panose="020B0604020202020204" pitchFamily="34" charset="0"/>
              </a:rPr>
              <a:t>землі/</a:t>
            </a:r>
            <a:r>
              <a:rPr lang="en-US" dirty="0" err="1">
                <a:solidFill>
                  <a:schemeClr val="tx2"/>
                </a:solidFill>
                <a:latin typeface="Arial" panose="020B0604020202020204" pitchFamily="34" charset="0"/>
                <a:cs typeface="Arial" panose="020B0604020202020204" pitchFamily="34" charset="0"/>
              </a:rPr>
              <a:t>підлоги</a:t>
            </a:r>
            <a:endParaRPr lang="ru-RU" dirty="0">
              <a:solidFill>
                <a:schemeClr val="tx2"/>
              </a:solidFill>
              <a:latin typeface="Arial" panose="020B0604020202020204" pitchFamily="34" charset="0"/>
              <a:cs typeface="Arial" panose="020B0604020202020204" pitchFamily="34" charset="0"/>
            </a:endParaRPr>
          </a:p>
          <a:p>
            <a:endParaRPr lang="ru-RU" dirty="0">
              <a:solidFill>
                <a:srgbClr val="000000"/>
              </a:solidFill>
              <a:latin typeface="Arial" panose="020B0604020202020204" pitchFamily="34" charset="0"/>
              <a:cs typeface="Arial" panose="020B0604020202020204" pitchFamily="34" charset="0"/>
            </a:endParaRPr>
          </a:p>
          <a:p>
            <a:r>
              <a:rPr lang="ru-RU" dirty="0">
                <a:solidFill>
                  <a:srgbClr val="000000"/>
                </a:solidFill>
                <a:latin typeface="Arial" panose="020B0604020202020204" pitchFamily="34" charset="0"/>
                <a:cs typeface="Arial" panose="020B0604020202020204" pitchFamily="34" charset="0"/>
              </a:rPr>
              <a:t>(</a:t>
            </a:r>
            <a:r>
              <a:rPr lang="uk-UA" dirty="0">
                <a:solidFill>
                  <a:srgbClr val="000000"/>
                </a:solidFill>
                <a:latin typeface="Arial" panose="020B0604020202020204" pitchFamily="34" charset="0"/>
                <a:cs typeface="Arial" panose="020B0604020202020204" pitchFamily="34" charset="0"/>
              </a:rPr>
              <a:t>миття</a:t>
            </a:r>
            <a:r>
              <a:rPr lang="ru-RU" dirty="0">
                <a:solidFill>
                  <a:srgbClr val="000000"/>
                </a:solidFill>
                <a:latin typeface="Arial" panose="020B0604020202020204" pitchFamily="34" charset="0"/>
                <a:cs typeface="Arial" panose="020B0604020202020204" pitchFamily="34" charset="0"/>
              </a:rPr>
              <a:t> </a:t>
            </a:r>
            <a:r>
              <a:rPr lang="uk-UA" dirty="0">
                <a:solidFill>
                  <a:srgbClr val="000000"/>
                </a:solidFill>
                <a:latin typeface="Arial" panose="020B0604020202020204" pitchFamily="34" charset="0"/>
                <a:cs typeface="Arial" panose="020B0604020202020204" pitchFamily="34" charset="0"/>
              </a:rPr>
              <a:t>вікон</a:t>
            </a:r>
            <a:r>
              <a:rPr lang="ru-RU" dirty="0">
                <a:solidFill>
                  <a:srgbClr val="000000"/>
                </a:solidFill>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1048699" name="TextBox 14"/>
          <p:cNvSpPr txBox="1"/>
          <p:nvPr/>
        </p:nvSpPr>
        <p:spPr>
          <a:xfrm>
            <a:off x="490538" y="3228945"/>
            <a:ext cx="4221700"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ПРИКЛАД:</a:t>
            </a:r>
          </a:p>
        </p:txBody>
      </p:sp>
      <p:pic>
        <p:nvPicPr>
          <p:cNvPr id="2" name="Рисунок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39382" y="1724628"/>
            <a:ext cx="5262080" cy="4502552"/>
          </a:xfrm>
          <a:prstGeom prst="rect">
            <a:avLst/>
          </a:prstGeom>
          <a:ln>
            <a:noFill/>
          </a:ln>
          <a:effectLst/>
        </p:spPr>
      </p:pic>
      <p:grpSp>
        <p:nvGrpSpPr>
          <p:cNvPr id="3" name="Групувати 2">
            <a:extLst>
              <a:ext uri="{FF2B5EF4-FFF2-40B4-BE49-F238E27FC236}">
                <a16:creationId xmlns:a16="http://schemas.microsoft.com/office/drawing/2014/main" id="{FAE1B956-A999-05A5-36F9-23E25EF23BA0}"/>
              </a:ext>
            </a:extLst>
          </p:cNvPr>
          <p:cNvGrpSpPr/>
          <p:nvPr/>
        </p:nvGrpSpPr>
        <p:grpSpPr>
          <a:xfrm>
            <a:off x="890411" y="1724628"/>
            <a:ext cx="4328956" cy="788193"/>
            <a:chOff x="0" y="0"/>
            <a:chExt cx="4328956" cy="788193"/>
          </a:xfrm>
        </p:grpSpPr>
        <p:sp>
          <p:nvSpPr>
            <p:cNvPr id="4" name="Трапеція 3">
              <a:extLst>
                <a:ext uri="{FF2B5EF4-FFF2-40B4-BE49-F238E27FC236}">
                  <a16:creationId xmlns:a16="http://schemas.microsoft.com/office/drawing/2014/main" id="{D9A9DF72-4060-7A61-EAE1-6CAEF2D9117D}"/>
                </a:ext>
              </a:extLst>
            </p:cNvPr>
            <p:cNvSpPr/>
            <p:nvPr/>
          </p:nvSpPr>
          <p:spPr>
            <a:xfrm rot="10800000">
              <a:off x="0" y="0"/>
              <a:ext cx="4328956" cy="788193"/>
            </a:xfrm>
            <a:prstGeom prst="trapezoid">
              <a:avLst>
                <a:gd name="adj" fmla="val 53711"/>
              </a:avLst>
            </a:prstGeom>
            <a:solidFill>
              <a:srgbClr val="01687C"/>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5" name="Трапеція 4">
              <a:extLst>
                <a:ext uri="{FF2B5EF4-FFF2-40B4-BE49-F238E27FC236}">
                  <a16:creationId xmlns:a16="http://schemas.microsoft.com/office/drawing/2014/main" id="{52AE08F4-DC3C-8CD8-F401-359BB81465BD}"/>
                </a:ext>
              </a:extLst>
            </p:cNvPr>
            <p:cNvSpPr txBox="1"/>
            <p:nvPr/>
          </p:nvSpPr>
          <p:spPr>
            <a:xfrm>
              <a:off x="757567" y="0"/>
              <a:ext cx="2813822"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100000"/>
                </a:lnSpc>
                <a:spcBef>
                  <a:spcPct val="0"/>
                </a:spcBef>
                <a:spcAft>
                  <a:spcPts val="0"/>
                </a:spcAft>
                <a:buNone/>
              </a:pPr>
              <a:r>
                <a:rPr lang="uk-UA" sz="3600" b="0" kern="1200" baseline="0" dirty="0">
                  <a:solidFill>
                    <a:schemeClr val="bg1"/>
                  </a:solidFill>
                  <a:latin typeface="Arial" panose="020B0604020202020204" pitchFamily="34" charset="0"/>
                  <a:cs typeface="Arial" panose="020B0604020202020204" pitchFamily="34" charset="0"/>
                </a:rPr>
                <a:t>УСУНЕННЯ</a:t>
              </a:r>
              <a:endParaRPr lang="ru-RU" sz="3600" b="0" kern="1200" baseline="0" dirty="0">
                <a:solidFill>
                  <a:schemeClr val="bg1"/>
                </a:solidFill>
                <a:latin typeface="Arial" panose="020B0604020202020204" pitchFamily="34" charset="0"/>
                <a:cs typeface="Arial" panose="020B0604020202020204" pitchFamily="34"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8"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3711" y="1611030"/>
            <a:ext cx="4284021" cy="3890792"/>
          </a:xfrm>
          <a:prstGeom prst="rect">
            <a:avLst/>
          </a:prstGeom>
        </p:spPr>
      </p:pic>
      <p:sp>
        <p:nvSpPr>
          <p:cNvPr id="104870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0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13</a:t>
            </a:fld>
            <a:endParaRPr lang="en-GB">
              <a:latin typeface="Arial" panose="020B0604020202020204" pitchFamily="34" charset="0"/>
              <a:cs typeface="Arial" panose="020B0604020202020204" pitchFamily="34" charset="0"/>
            </a:endParaRPr>
          </a:p>
        </p:txBody>
      </p:sp>
      <p:sp>
        <p:nvSpPr>
          <p:cNvPr id="1048706" name="CuadroTexto 7"/>
          <p:cNvSpPr txBox="1"/>
          <p:nvPr/>
        </p:nvSpPr>
        <p:spPr>
          <a:xfrm>
            <a:off x="475556" y="5295606"/>
            <a:ext cx="11210919" cy="830997"/>
          </a:xfrm>
          <a:prstGeom prst="rect">
            <a:avLst/>
          </a:prstGeom>
          <a:noFill/>
        </p:spPr>
        <p:txBody>
          <a:bodyPr wrap="square" rtlCol="0">
            <a:spAutoFit/>
          </a:bodyPr>
          <a:lstStyle/>
          <a:p>
            <a:r>
              <a:rPr lang="uk-UA" sz="1600" dirty="0">
                <a:solidFill>
                  <a:schemeClr val="tx2"/>
                </a:solidFill>
                <a:latin typeface="Arial" panose="020B0604020202020204" pitchFamily="34" charset="0"/>
                <a:cs typeface="Arial" panose="020B0604020202020204" pitchFamily="34" charset="0"/>
              </a:rPr>
              <a:t>Якщо повністю позбутися небезпечного та шкідливого професійного </a:t>
            </a:r>
            <a:r>
              <a:rPr lang="uk-UA" sz="1600" dirty="0" err="1">
                <a:solidFill>
                  <a:schemeClr val="tx2"/>
                </a:solidFill>
                <a:latin typeface="Arial" panose="020B0604020202020204" pitchFamily="34" charset="0"/>
                <a:cs typeface="Arial" panose="020B0604020202020204" pitchFamily="34" charset="0"/>
              </a:rPr>
              <a:t>фактора</a:t>
            </a:r>
            <a:r>
              <a:rPr lang="uk-UA" sz="1600" dirty="0">
                <a:solidFill>
                  <a:schemeClr val="tx2"/>
                </a:solidFill>
                <a:latin typeface="Arial" panose="020B0604020202020204" pitchFamily="34" charset="0"/>
                <a:cs typeface="Arial" panose="020B0604020202020204" pitchFamily="34" charset="0"/>
              </a:rPr>
              <a:t> неможливо, найефективніший варіант максимального зменшення професійного ризику </a:t>
            </a:r>
            <a:r>
              <a:rPr lang="uk-UA" sz="1600" dirty="0">
                <a:solidFill>
                  <a:srgbClr val="000000"/>
                </a:solidFill>
                <a:latin typeface="Arial" panose="020B0604020202020204" pitchFamily="34" charset="0"/>
                <a:cs typeface="Arial" panose="020B0604020202020204" pitchFamily="34" charset="0"/>
              </a:rPr>
              <a:t>–</a:t>
            </a:r>
            <a:r>
              <a:rPr lang="uk-UA" sz="1600" dirty="0">
                <a:solidFill>
                  <a:schemeClr val="tx2"/>
                </a:solidFill>
                <a:latin typeface="Arial" panose="020B0604020202020204" pitchFamily="34" charset="0"/>
                <a:cs typeface="Arial" panose="020B0604020202020204" pitchFamily="34" charset="0"/>
              </a:rPr>
              <a:t> замінити небезпечну</a:t>
            </a:r>
            <a:r>
              <a:rPr lang="en-US" sz="1600" dirty="0">
                <a:solidFill>
                  <a:schemeClr val="tx2"/>
                </a:solidFill>
                <a:latin typeface="Arial" panose="020B0604020202020204" pitchFamily="34" charset="0"/>
                <a:cs typeface="Arial" panose="020B0604020202020204" pitchFamily="34" charset="0"/>
              </a:rPr>
              <a:t> </a:t>
            </a:r>
            <a:r>
              <a:rPr lang="uk-UA" sz="1600" dirty="0">
                <a:solidFill>
                  <a:schemeClr val="tx2"/>
                </a:solidFill>
                <a:latin typeface="Arial" panose="020B0604020202020204" pitchFamily="34" charset="0"/>
                <a:cs typeface="Arial" panose="020B0604020202020204" pitchFamily="34" charset="0"/>
              </a:rPr>
              <a:t>речовину, процес або метод роботи безпечнішою альтернативою</a:t>
            </a:r>
            <a:endParaRPr lang="en-GB" sz="1600" dirty="0">
              <a:solidFill>
                <a:schemeClr val="tx2"/>
              </a:solidFill>
              <a:latin typeface="Arial" panose="020B0604020202020204" pitchFamily="34" charset="0"/>
              <a:cs typeface="Arial" panose="020B0604020202020204" pitchFamily="34" charset="0"/>
            </a:endParaRPr>
          </a:p>
        </p:txBody>
      </p:sp>
      <p:grpSp>
        <p:nvGrpSpPr>
          <p:cNvPr id="4" name="Групувати 3">
            <a:extLst>
              <a:ext uri="{FF2B5EF4-FFF2-40B4-BE49-F238E27FC236}">
                <a16:creationId xmlns:a16="http://schemas.microsoft.com/office/drawing/2014/main" id="{E13861EE-272D-B316-BC3C-A7EC812ACFEC}"/>
              </a:ext>
            </a:extLst>
          </p:cNvPr>
          <p:cNvGrpSpPr/>
          <p:nvPr/>
        </p:nvGrpSpPr>
        <p:grpSpPr>
          <a:xfrm>
            <a:off x="490538" y="2541520"/>
            <a:ext cx="4907478" cy="2395246"/>
            <a:chOff x="423282" y="2818181"/>
            <a:chExt cx="4077327" cy="1990065"/>
          </a:xfrm>
        </p:grpSpPr>
        <p:graphicFrame>
          <p:nvGraphicFramePr>
            <p:cNvPr id="5" name="Схема 9">
              <a:extLst>
                <a:ext uri="{FF2B5EF4-FFF2-40B4-BE49-F238E27FC236}">
                  <a16:creationId xmlns:a16="http://schemas.microsoft.com/office/drawing/2014/main" id="{5AC158EC-93DC-8BB7-0C44-D002728612E4}"/>
                </a:ext>
              </a:extLst>
            </p:cNvPr>
            <p:cNvGraphicFramePr>
              <a:graphicFrameLocks/>
            </p:cNvGraphicFramePr>
            <p:nvPr>
              <p:extLst>
                <p:ext uri="{D42A27DB-BD31-4B8C-83A1-F6EECF244321}">
                  <p14:modId xmlns:p14="http://schemas.microsoft.com/office/powerpoint/2010/main" val="676282819"/>
                </p:ext>
              </p:extLst>
            </p:nvPr>
          </p:nvGraphicFramePr>
          <p:xfrm>
            <a:off x="1459826" y="3121083"/>
            <a:ext cx="1779489" cy="165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6" name="Групувати 5">
              <a:extLst>
                <a:ext uri="{FF2B5EF4-FFF2-40B4-BE49-F238E27FC236}">
                  <a16:creationId xmlns:a16="http://schemas.microsoft.com/office/drawing/2014/main" id="{71856199-2310-4EC4-7BA3-2941E94AF218}"/>
                </a:ext>
              </a:extLst>
            </p:cNvPr>
            <p:cNvGrpSpPr/>
            <p:nvPr/>
          </p:nvGrpSpPr>
          <p:grpSpPr>
            <a:xfrm>
              <a:off x="2563351" y="3308418"/>
              <a:ext cx="884646" cy="1249639"/>
              <a:chOff x="4285526" y="-239557"/>
              <a:chExt cx="884646" cy="1249639"/>
            </a:xfrm>
          </p:grpSpPr>
          <p:cxnSp>
            <p:nvCxnSpPr>
              <p:cNvPr id="17" name="Прямая соединительная линия 15">
                <a:extLst>
                  <a:ext uri="{FF2B5EF4-FFF2-40B4-BE49-F238E27FC236}">
                    <a16:creationId xmlns:a16="http://schemas.microsoft.com/office/drawing/2014/main" id="{79114044-EE0D-8B41-8E3C-024E84D4B77C}"/>
                  </a:ext>
                </a:extLst>
              </p:cNvPr>
              <p:cNvCxnSpPr>
                <a:cxnSpLocks/>
              </p:cNvCxnSpPr>
              <p:nvPr/>
            </p:nvCxnSpPr>
            <p:spPr>
              <a:xfrm>
                <a:off x="5170172" y="-239557"/>
                <a:ext cx="0" cy="1249639"/>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16">
                <a:extLst>
                  <a:ext uri="{FF2B5EF4-FFF2-40B4-BE49-F238E27FC236}">
                    <a16:creationId xmlns:a16="http://schemas.microsoft.com/office/drawing/2014/main" id="{893D0229-908D-553A-5E5B-A8DA66ED8FE4}"/>
                  </a:ext>
                </a:extLst>
              </p:cNvPr>
              <p:cNvCxnSpPr>
                <a:cxnSpLocks/>
              </p:cNvCxnSpPr>
              <p:nvPr/>
            </p:nvCxnSpPr>
            <p:spPr>
              <a:xfrm flipH="1">
                <a:off x="4285526" y="1010082"/>
                <a:ext cx="884646"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19">
                <a:extLst>
                  <a:ext uri="{FF2B5EF4-FFF2-40B4-BE49-F238E27FC236}">
                    <a16:creationId xmlns:a16="http://schemas.microsoft.com/office/drawing/2014/main" id="{ABD747E1-B1D2-71CB-27CE-B19E199DE451}"/>
                  </a:ext>
                </a:extLst>
              </p:cNvPr>
              <p:cNvCxnSpPr>
                <a:cxnSpLocks/>
              </p:cNvCxnSpPr>
              <p:nvPr/>
            </p:nvCxnSpPr>
            <p:spPr>
              <a:xfrm flipH="1">
                <a:off x="4439010" y="718471"/>
                <a:ext cx="731162"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21">
                <a:extLst>
                  <a:ext uri="{FF2B5EF4-FFF2-40B4-BE49-F238E27FC236}">
                    <a16:creationId xmlns:a16="http://schemas.microsoft.com/office/drawing/2014/main" id="{D0E10C4B-9882-E6B4-F664-871CFA8397B1}"/>
                  </a:ext>
                </a:extLst>
              </p:cNvPr>
              <p:cNvCxnSpPr>
                <a:cxnSpLocks/>
              </p:cNvCxnSpPr>
              <p:nvPr/>
            </p:nvCxnSpPr>
            <p:spPr>
              <a:xfrm flipH="1">
                <a:off x="4605023" y="415569"/>
                <a:ext cx="565149"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3">
                <a:extLst>
                  <a:ext uri="{FF2B5EF4-FFF2-40B4-BE49-F238E27FC236}">
                    <a16:creationId xmlns:a16="http://schemas.microsoft.com/office/drawing/2014/main" id="{6224592A-6F7E-8519-1771-431FB1832CEC}"/>
                  </a:ext>
                </a:extLst>
              </p:cNvPr>
              <p:cNvCxnSpPr>
                <a:cxnSpLocks/>
              </p:cNvCxnSpPr>
              <p:nvPr/>
            </p:nvCxnSpPr>
            <p:spPr>
              <a:xfrm flipH="1">
                <a:off x="4764772" y="113430"/>
                <a:ext cx="405400"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5">
                <a:extLst>
                  <a:ext uri="{FF2B5EF4-FFF2-40B4-BE49-F238E27FC236}">
                    <a16:creationId xmlns:a16="http://schemas.microsoft.com/office/drawing/2014/main" id="{F1F6B74E-51C7-796A-1CA6-266EFF61429C}"/>
                  </a:ext>
                </a:extLst>
              </p:cNvPr>
              <p:cNvCxnSpPr>
                <a:cxnSpLocks/>
              </p:cNvCxnSpPr>
              <p:nvPr/>
            </p:nvCxnSpPr>
            <p:spPr>
              <a:xfrm flipH="1">
                <a:off x="4954231" y="-239557"/>
                <a:ext cx="215941"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7" name="Título 1">
              <a:extLst>
                <a:ext uri="{FF2B5EF4-FFF2-40B4-BE49-F238E27FC236}">
                  <a16:creationId xmlns:a16="http://schemas.microsoft.com/office/drawing/2014/main" id="{78C60495-EE33-4628-4827-C45120FBA9C7}"/>
                </a:ext>
              </a:extLst>
            </p:cNvPr>
            <p:cNvSpPr txBox="1"/>
            <p:nvPr/>
          </p:nvSpPr>
          <p:spPr>
            <a:xfrm>
              <a:off x="3534082" y="3207659"/>
              <a:ext cx="966526" cy="24211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52A69BF0-16D5-56EE-B39D-980654FE50B7}"/>
                </a:ext>
              </a:extLst>
            </p:cNvPr>
            <p:cNvSpPr txBox="1"/>
            <p:nvPr/>
          </p:nvSpPr>
          <p:spPr>
            <a:xfrm>
              <a:off x="3534082" y="3578202"/>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a:t>
              </a:r>
            </a:p>
            <a:p>
              <a:r>
                <a:rPr lang="uk-UA" sz="7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1C3E77B8-2165-EBD1-7FB1-31BCF205DD50}"/>
                </a:ext>
              </a:extLst>
            </p:cNvPr>
            <p:cNvSpPr txBox="1"/>
            <p:nvPr/>
          </p:nvSpPr>
          <p:spPr>
            <a:xfrm>
              <a:off x="3534082" y="3884735"/>
              <a:ext cx="966526" cy="23572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5047432B-78CB-7B42-DBEC-DA73BC4BD69A}"/>
                </a:ext>
              </a:extLst>
            </p:cNvPr>
            <p:cNvSpPr txBox="1"/>
            <p:nvPr/>
          </p:nvSpPr>
          <p:spPr>
            <a:xfrm>
              <a:off x="3534082" y="4235499"/>
              <a:ext cx="966526" cy="12842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13C0100A-BD5F-EC14-AFC0-3107B3DE68DB}"/>
                </a:ext>
              </a:extLst>
            </p:cNvPr>
            <p:cNvSpPr txBox="1"/>
            <p:nvPr/>
          </p:nvSpPr>
          <p:spPr>
            <a:xfrm>
              <a:off x="3534082" y="4451229"/>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grpSp>
          <p:nvGrpSpPr>
            <p:cNvPr id="12" name="Групувати 11">
              <a:extLst>
                <a:ext uri="{FF2B5EF4-FFF2-40B4-BE49-F238E27FC236}">
                  <a16:creationId xmlns:a16="http://schemas.microsoft.com/office/drawing/2014/main" id="{E63868AB-2C9F-F6DE-473F-B1218CC6CB96}"/>
                </a:ext>
              </a:extLst>
            </p:cNvPr>
            <p:cNvGrpSpPr/>
            <p:nvPr/>
          </p:nvGrpSpPr>
          <p:grpSpPr>
            <a:xfrm>
              <a:off x="423282" y="3151703"/>
              <a:ext cx="1007710" cy="1656543"/>
              <a:chOff x="1056336" y="2294895"/>
              <a:chExt cx="2210762" cy="3970512"/>
            </a:xfrm>
          </p:grpSpPr>
          <p:sp>
            <p:nvSpPr>
              <p:cNvPr id="14" name="Полилиния: фигура 29">
                <a:extLst>
                  <a:ext uri="{FF2B5EF4-FFF2-40B4-BE49-F238E27FC236}">
                    <a16:creationId xmlns:a16="http://schemas.microsoft.com/office/drawing/2014/main" id="{61D83801-4274-09C0-0717-27D4B5F2E410}"/>
                  </a:ext>
                </a:extLst>
              </p:cNvPr>
              <p:cNvSpPr/>
              <p:nvPr/>
            </p:nvSpPr>
            <p:spPr>
              <a:xfrm>
                <a:off x="1056336" y="22948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НАЙЕФЕКТИВНІШИЙ</a:t>
                </a:r>
                <a:endParaRPr lang="ru-RU" sz="700" kern="1200" dirty="0">
                  <a:latin typeface="Arial" panose="020B0604020202020204" pitchFamily="34" charset="0"/>
                  <a:cs typeface="Arial" panose="020B0604020202020204" pitchFamily="34" charset="0"/>
                </a:endParaRPr>
              </a:p>
            </p:txBody>
          </p:sp>
          <p:sp>
            <p:nvSpPr>
              <p:cNvPr id="15" name="Полилиния: фигура 31">
                <a:extLst>
                  <a:ext uri="{FF2B5EF4-FFF2-40B4-BE49-F238E27FC236}">
                    <a16:creationId xmlns:a16="http://schemas.microsoft.com/office/drawing/2014/main" id="{2706A1B9-C146-F083-6E44-06F1C84AB2A2}"/>
                  </a:ext>
                </a:extLst>
              </p:cNvPr>
              <p:cNvSpPr/>
              <p:nvPr/>
            </p:nvSpPr>
            <p:spPr>
              <a:xfrm>
                <a:off x="1205095" y="56934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НАЙМЕНШ ЕФЕКТИВНИЙ</a:t>
                </a:r>
                <a:endParaRPr lang="ru-RU" sz="700" kern="1200" dirty="0">
                  <a:latin typeface="Arial" panose="020B0604020202020204" pitchFamily="34" charset="0"/>
                  <a:cs typeface="Arial" panose="020B0604020202020204" pitchFamily="34" charset="0"/>
                </a:endParaRPr>
              </a:p>
            </p:txBody>
          </p:sp>
          <p:sp>
            <p:nvSpPr>
              <p:cNvPr id="16" name="Прямокутник 15">
                <a:extLst>
                  <a:ext uri="{FF2B5EF4-FFF2-40B4-BE49-F238E27FC236}">
                    <a16:creationId xmlns:a16="http://schemas.microsoft.com/office/drawing/2014/main" id="{0BE51CB4-057D-7DEB-AED0-73D56AA02762}"/>
                  </a:ext>
                </a:extLst>
              </p:cNvPr>
              <p:cNvSpPr/>
              <p:nvPr/>
            </p:nvSpPr>
            <p:spPr>
              <a:xfrm>
                <a:off x="2022667" y="26480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dirty="0">
                  <a:latin typeface="Arial" panose="020B0604020202020204" pitchFamily="34" charset="0"/>
                  <a:cs typeface="Arial" panose="020B0604020202020204" pitchFamily="34" charset="0"/>
                </a:endParaRPr>
              </a:p>
            </p:txBody>
          </p:sp>
        </p:grpSp>
        <p:sp>
          <p:nvSpPr>
            <p:cNvPr id="13" name="Title 1">
              <a:extLst>
                <a:ext uri="{FF2B5EF4-FFF2-40B4-BE49-F238E27FC236}">
                  <a16:creationId xmlns:a16="http://schemas.microsoft.com/office/drawing/2014/main" id="{5224B89E-3DFD-C1A0-E615-DA8106A75DBD}"/>
                </a:ext>
              </a:extLst>
            </p:cNvPr>
            <p:cNvSpPr txBox="1">
              <a:spLocks/>
            </p:cNvSpPr>
            <p:nvPr/>
          </p:nvSpPr>
          <p:spPr>
            <a:xfrm>
              <a:off x="490538" y="2818181"/>
              <a:ext cx="4010071" cy="215597"/>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1400" dirty="0">
                  <a:latin typeface="Arial" panose="020B0604020202020204" pitchFamily="34" charset="0"/>
                  <a:cs typeface="Arial" panose="020B0604020202020204" pitchFamily="34" charset="0"/>
                </a:rPr>
                <a:t>Ієрархія запобіжних заходів</a:t>
              </a:r>
              <a:endParaRPr lang="ru-RU" sz="1400" b="1" dirty="0">
                <a:solidFill>
                  <a:schemeClr val="accent1"/>
                </a:solidFill>
                <a:latin typeface="Arial" panose="020B0604020202020204" pitchFamily="34" charset="0"/>
                <a:cs typeface="Arial" panose="020B0604020202020204" pitchFamily="34" charset="0"/>
              </a:endParaRPr>
            </a:p>
          </p:txBody>
        </p:sp>
      </p:grpSp>
      <p:sp>
        <p:nvSpPr>
          <p:cNvPr id="23" name="Title 1">
            <a:extLst>
              <a:ext uri="{FF2B5EF4-FFF2-40B4-BE49-F238E27FC236}">
                <a16:creationId xmlns:a16="http://schemas.microsoft.com/office/drawing/2014/main" id="{E053C96B-AD84-80A2-D3C6-BEB1C647F61A}"/>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2. </a:t>
            </a:r>
            <a:r>
              <a:rPr lang="ru-RU" sz="2400" dirty="0" err="1">
                <a:latin typeface="Arial" panose="020B0604020202020204" pitchFamily="34" charset="0"/>
                <a:cs typeface="Arial" panose="020B0604020202020204" pitchFamily="34" charset="0"/>
              </a:rPr>
              <a:t>Заміна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небезпечного</a:t>
            </a:r>
            <a:r>
              <a:rPr lang="ru-RU" sz="2400" dirty="0">
                <a:latin typeface="Arial" panose="020B0604020202020204" pitchFamily="34" charset="0"/>
                <a:cs typeface="Arial" panose="020B0604020202020204" pitchFamily="34" charset="0"/>
              </a:rPr>
              <a:t> фактора</a:t>
            </a:r>
            <a:endParaRPr lang="ru-RU" sz="2400" b="1"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56154569-3D06-6B9D-5453-B8F128B1A519}"/>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12" name="Marcador de fecha 3"/>
          <p:cNvSpPr>
            <a:spLocks noGrp="1"/>
          </p:cNvSpPr>
          <p:nvPr>
            <p:ph type="dt" sz="half" idx="4294967295"/>
          </p:nvPr>
        </p:nvSpPr>
        <p:spPr>
          <a:xfrm>
            <a:off x="490538" y="6870450"/>
            <a:ext cx="2743200" cy="216000"/>
          </a:xfrm>
        </p:spPr>
        <p:txBody>
          <a:bodyPr/>
          <a:lstStyle/>
          <a:p>
            <a:r>
              <a:rPr lang="en-GB"/>
              <a:t>Date: Monday / 01 / October / 2019</a:t>
            </a:r>
          </a:p>
        </p:txBody>
      </p:sp>
      <p:sp>
        <p:nvSpPr>
          <p:cNvPr id="1048713"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714" name="Marcador de número de diapositiva 5"/>
          <p:cNvSpPr>
            <a:spLocks noGrp="1"/>
          </p:cNvSpPr>
          <p:nvPr>
            <p:ph type="sldNum" sz="quarter" idx="12"/>
          </p:nvPr>
        </p:nvSpPr>
        <p:spPr/>
        <p:txBody>
          <a:bodyPr/>
          <a:lstStyle/>
          <a:p>
            <a:fld id="{856227C0-AD57-4F9B-BAE3-EEFB0D0EE427}" type="slidenum">
              <a:rPr lang="en-GB" smtClean="0"/>
              <a:t>14</a:t>
            </a:fld>
            <a:endParaRPr lang="en-GB"/>
          </a:p>
        </p:txBody>
      </p:sp>
      <p:sp>
        <p:nvSpPr>
          <p:cNvPr id="1048719" name="Стрелка: вправо 10"/>
          <p:cNvSpPr/>
          <p:nvPr/>
        </p:nvSpPr>
        <p:spPr>
          <a:xfrm>
            <a:off x="8438601" y="3484188"/>
            <a:ext cx="697519" cy="635000"/>
          </a:xfrm>
          <a:prstGeom prst="rightArrow">
            <a:avLst/>
          </a:prstGeom>
          <a:solidFill>
            <a:srgbClr val="606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4672" y="1901448"/>
            <a:ext cx="2697872" cy="3800480"/>
          </a:xfrm>
          <a:prstGeom prst="rect">
            <a:avLst/>
          </a:prstGeom>
          <a:ln>
            <a:noFill/>
          </a:ln>
          <a:effectLst/>
        </p:spPr>
      </p:pic>
      <p:pic>
        <p:nvPicPr>
          <p:cNvPr id="3" name="Рисунок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2177" y="1847131"/>
            <a:ext cx="2412650" cy="3836611"/>
          </a:xfrm>
          <a:prstGeom prst="rect">
            <a:avLst/>
          </a:prstGeom>
          <a:ln>
            <a:noFill/>
          </a:ln>
          <a:effectLst/>
        </p:spPr>
      </p:pic>
      <p:grpSp>
        <p:nvGrpSpPr>
          <p:cNvPr id="6" name="Групувати 5">
            <a:extLst>
              <a:ext uri="{FF2B5EF4-FFF2-40B4-BE49-F238E27FC236}">
                <a16:creationId xmlns:a16="http://schemas.microsoft.com/office/drawing/2014/main" id="{BD9BA64C-CDF0-A767-92F9-7F6C3F42B42A}"/>
              </a:ext>
            </a:extLst>
          </p:cNvPr>
          <p:cNvGrpSpPr/>
          <p:nvPr/>
        </p:nvGrpSpPr>
        <p:grpSpPr>
          <a:xfrm>
            <a:off x="1032740" y="1901448"/>
            <a:ext cx="3482263" cy="788193"/>
            <a:chOff x="423346" y="788193"/>
            <a:chExt cx="3482263" cy="788193"/>
          </a:xfrm>
        </p:grpSpPr>
        <p:sp>
          <p:nvSpPr>
            <p:cNvPr id="7" name="Трапеція 6">
              <a:extLst>
                <a:ext uri="{FF2B5EF4-FFF2-40B4-BE49-F238E27FC236}">
                  <a16:creationId xmlns:a16="http://schemas.microsoft.com/office/drawing/2014/main" id="{2720DB33-AD30-40D7-B015-939BEED71C3A}"/>
                </a:ext>
              </a:extLst>
            </p:cNvPr>
            <p:cNvSpPr/>
            <p:nvPr/>
          </p:nvSpPr>
          <p:spPr>
            <a:xfrm rot="10800000">
              <a:off x="423346" y="788193"/>
              <a:ext cx="3482263" cy="788193"/>
            </a:xfrm>
            <a:prstGeom prst="trapezoid">
              <a:avLst>
                <a:gd name="adj" fmla="val 53711"/>
              </a:avLst>
            </a:prstGeom>
            <a:solidFill>
              <a:srgbClr val="606025"/>
            </a:solidFill>
            <a:ln>
              <a:noFill/>
            </a:ln>
          </p:spPr>
          <p:style>
            <a:lnRef idx="2">
              <a:scrgbClr r="0" g="0" b="0"/>
            </a:lnRef>
            <a:fillRef idx="1">
              <a:scrgbClr r="0" g="0" b="0"/>
            </a:fillRef>
            <a:effectRef idx="0">
              <a:schemeClr val="accent4">
                <a:hueOff val="-2217911"/>
                <a:satOff val="1965"/>
                <a:lumOff val="2695"/>
                <a:alphaOff val="0"/>
              </a:schemeClr>
            </a:effectRef>
            <a:fontRef idx="minor">
              <a:schemeClr val="lt1"/>
            </a:fontRef>
          </p:style>
        </p:sp>
        <p:sp>
          <p:nvSpPr>
            <p:cNvPr id="8" name="Трапеція 4">
              <a:extLst>
                <a:ext uri="{FF2B5EF4-FFF2-40B4-BE49-F238E27FC236}">
                  <a16:creationId xmlns:a16="http://schemas.microsoft.com/office/drawing/2014/main" id="{C5703DBC-1B13-885C-0EA8-4F0875050375}"/>
                </a:ext>
              </a:extLst>
            </p:cNvPr>
            <p:cNvSpPr txBox="1"/>
            <p:nvPr/>
          </p:nvSpPr>
          <p:spPr>
            <a:xfrm>
              <a:off x="1032742" y="788193"/>
              <a:ext cx="2263471"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422400">
                <a:lnSpc>
                  <a:spcPct val="100000"/>
                </a:lnSpc>
                <a:spcBef>
                  <a:spcPct val="0"/>
                </a:spcBef>
                <a:spcAft>
                  <a:spcPts val="0"/>
                </a:spcAft>
                <a:buNone/>
              </a:pPr>
              <a:r>
                <a:rPr lang="uk-UA" sz="3200" b="0" kern="1200" baseline="0" dirty="0">
                  <a:solidFill>
                    <a:schemeClr val="bg2"/>
                  </a:solidFill>
                  <a:latin typeface="Arial" panose="020B0604020202020204" pitchFamily="34" charset="0"/>
                  <a:cs typeface="Arial" panose="020B0604020202020204" pitchFamily="34" charset="0"/>
                </a:rPr>
                <a:t>ЗАМІНА</a:t>
              </a:r>
              <a:endParaRPr lang="ru-RU" sz="3200" b="0" kern="1200" baseline="0" dirty="0">
                <a:solidFill>
                  <a:schemeClr val="bg2"/>
                </a:solidFill>
                <a:latin typeface="Arial" panose="020B0604020202020204" pitchFamily="34" charset="0"/>
                <a:cs typeface="Arial" panose="020B0604020202020204" pitchFamily="34" charset="0"/>
              </a:endParaRPr>
            </a:p>
          </p:txBody>
        </p:sp>
      </p:grpSp>
      <p:sp>
        <p:nvSpPr>
          <p:cNvPr id="9" name="TextBox 13">
            <a:extLst>
              <a:ext uri="{FF2B5EF4-FFF2-40B4-BE49-F238E27FC236}">
                <a16:creationId xmlns:a16="http://schemas.microsoft.com/office/drawing/2014/main" id="{30195C12-2299-A961-D1A7-37ADBB33C999}"/>
              </a:ext>
            </a:extLst>
          </p:cNvPr>
          <p:cNvSpPr txBox="1"/>
          <p:nvPr/>
        </p:nvSpPr>
        <p:spPr>
          <a:xfrm>
            <a:off x="490538" y="3801688"/>
            <a:ext cx="4798077" cy="646331"/>
          </a:xfrm>
          <a:prstGeom prst="rect">
            <a:avLst/>
          </a:prstGeom>
          <a:noFill/>
        </p:spPr>
        <p:txBody>
          <a:bodyPr wrap="square">
            <a:spAutoFit/>
          </a:bodyPr>
          <a:lstStyle/>
          <a:p>
            <a:r>
              <a:rPr lang="ru-RU" dirty="0" err="1">
                <a:solidFill>
                  <a:srgbClr val="000000"/>
                </a:solidFill>
                <a:latin typeface="Arial" panose="020B0604020202020204" pitchFamily="34" charset="0"/>
                <a:cs typeface="Arial" panose="020B0604020202020204" pitchFamily="34" charset="0"/>
              </a:rPr>
              <a:t>Використовувати</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інвентарні</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засоби</a:t>
            </a:r>
            <a:r>
              <a:rPr lang="ru-RU" dirty="0">
                <a:solidFill>
                  <a:srgbClr val="000000"/>
                </a:solidFill>
                <a:latin typeface="Arial" panose="020B0604020202020204" pitchFamily="34" charset="0"/>
                <a:cs typeface="Arial" panose="020B0604020202020204" pitchFamily="34" charset="0"/>
              </a:rPr>
              <a:t> </a:t>
            </a:r>
            <a:r>
              <a:rPr lang="ru-RU" dirty="0" err="1">
                <a:solidFill>
                  <a:srgbClr val="000000"/>
                </a:solidFill>
                <a:latin typeface="Arial" panose="020B0604020202020204" pitchFamily="34" charset="0"/>
                <a:cs typeface="Arial" panose="020B0604020202020204" pitchFamily="34" charset="0"/>
              </a:rPr>
              <a:t>підмощування</a:t>
            </a:r>
            <a:r>
              <a:rPr lang="ru-RU" dirty="0">
                <a:solidFill>
                  <a:srgbClr val="000000"/>
                </a:solidFill>
                <a:latin typeface="Arial" panose="020B0604020202020204" pitchFamily="34" charset="0"/>
                <a:cs typeface="Arial" panose="020B0604020202020204" pitchFamily="34" charset="0"/>
              </a:rPr>
              <a:t> для </a:t>
            </a:r>
            <a:r>
              <a:rPr lang="ru-RU" dirty="0" err="1">
                <a:solidFill>
                  <a:srgbClr val="000000"/>
                </a:solidFill>
                <a:latin typeface="Arial" panose="020B0604020202020204" pitchFamily="34" charset="0"/>
                <a:cs typeface="Arial" panose="020B0604020202020204" pitchFamily="34" charset="0"/>
              </a:rPr>
              <a:t>роботи</a:t>
            </a:r>
            <a:r>
              <a:rPr lang="ru-RU" dirty="0">
                <a:solidFill>
                  <a:srgbClr val="000000"/>
                </a:solidFill>
                <a:latin typeface="Arial" panose="020B0604020202020204" pitchFamily="34" charset="0"/>
                <a:cs typeface="Arial" panose="020B0604020202020204" pitchFamily="34" charset="0"/>
              </a:rPr>
              <a:t> на </a:t>
            </a:r>
            <a:r>
              <a:rPr lang="ru-RU" dirty="0" err="1">
                <a:solidFill>
                  <a:srgbClr val="000000"/>
                </a:solidFill>
                <a:latin typeface="Arial" panose="020B0604020202020204" pitchFamily="34" charset="0"/>
                <a:cs typeface="Arial" panose="020B0604020202020204" pitchFamily="34" charset="0"/>
              </a:rPr>
              <a:t>висоті</a:t>
            </a:r>
            <a:endParaRPr lang="ru-RU" sz="1600" dirty="0">
              <a:latin typeface="Arial" panose="020B0604020202020204" pitchFamily="34" charset="0"/>
              <a:cs typeface="Arial" panose="020B0604020202020204" pitchFamily="34" charset="0"/>
            </a:endParaRPr>
          </a:p>
        </p:txBody>
      </p:sp>
      <p:sp>
        <p:nvSpPr>
          <p:cNvPr id="10" name="TextBox 14">
            <a:extLst>
              <a:ext uri="{FF2B5EF4-FFF2-40B4-BE49-F238E27FC236}">
                <a16:creationId xmlns:a16="http://schemas.microsoft.com/office/drawing/2014/main" id="{2FF0B008-3ECB-7200-1A21-891955B7B664}"/>
              </a:ext>
            </a:extLst>
          </p:cNvPr>
          <p:cNvSpPr txBox="1"/>
          <p:nvPr/>
        </p:nvSpPr>
        <p:spPr>
          <a:xfrm>
            <a:off x="490538" y="3228945"/>
            <a:ext cx="4221700"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ПРИКЛАД: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2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15</a:t>
            </a:fld>
            <a:endParaRPr lang="en-GB">
              <a:latin typeface="Arial" panose="020B0604020202020204" pitchFamily="34" charset="0"/>
              <a:cs typeface="Arial" panose="020B0604020202020204" pitchFamily="34" charset="0"/>
            </a:endParaRPr>
          </a:p>
        </p:txBody>
      </p:sp>
      <p:sp>
        <p:nvSpPr>
          <p:cNvPr id="2" name="Marcador de contenido 2">
            <a:extLst>
              <a:ext uri="{FF2B5EF4-FFF2-40B4-BE49-F238E27FC236}">
                <a16:creationId xmlns:a16="http://schemas.microsoft.com/office/drawing/2014/main" id="{4C7B1B7D-A465-16F0-503D-F98F8DE5E618}"/>
              </a:ext>
            </a:extLst>
          </p:cNvPr>
          <p:cNvSpPr>
            <a:spLocks noGrp="1"/>
          </p:cNvSpPr>
          <p:nvPr>
            <p:ph sz="half" idx="1"/>
          </p:nvPr>
        </p:nvSpPr>
        <p:spPr>
          <a:xfrm>
            <a:off x="550068" y="3948653"/>
            <a:ext cx="11151393" cy="1980955"/>
          </a:xfrm>
        </p:spPr>
        <p:txBody>
          <a:bodyPr/>
          <a:lstStyle/>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Замініть шумну машину тихішою</a:t>
            </a:r>
          </a:p>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Використовуйте синтетичні шліфувальні кола, а не кола з піщанику</a:t>
            </a:r>
          </a:p>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Пестициди: розгляньте найменш токсичні</a:t>
            </a:r>
          </a:p>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Будівельні матеріали: використовуйте замість азбесту неволокнисті альтернативи, що характеризуються низьким професійним ризиком</a:t>
            </a:r>
          </a:p>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Використовуйте фарби, емалі та пігменти без вмісту свинцю</a:t>
            </a:r>
          </a:p>
          <a:p>
            <a:pPr marL="285750" indent="-285750" eaLnBrk="0" fontAlgn="base" hangingPunct="0">
              <a:spcBef>
                <a:spcPct val="0"/>
              </a:spcBef>
              <a:spcAft>
                <a:spcPct val="0"/>
              </a:spcAft>
              <a:buClr>
                <a:schemeClr val="accent2"/>
              </a:buClr>
              <a:buFont typeface="Arial Unicode MS"/>
              <a:buChar char="▶"/>
            </a:pPr>
            <a:r>
              <a:rPr lang="uk-UA" b="0" dirty="0">
                <a:solidFill>
                  <a:schemeClr val="tx2"/>
                </a:solidFill>
                <a:latin typeface="Arial" panose="020B0604020202020204" pitchFamily="34" charset="0"/>
                <a:cs typeface="Arial" panose="020B0604020202020204" pitchFamily="34" charset="0"/>
              </a:rPr>
              <a:t>Використовуйте гранули, а не порошок, щоб зменшити професійний ризик вдихання</a:t>
            </a:r>
          </a:p>
        </p:txBody>
      </p:sp>
      <p:sp>
        <p:nvSpPr>
          <p:cNvPr id="8" name="TextBox 14">
            <a:extLst>
              <a:ext uri="{FF2B5EF4-FFF2-40B4-BE49-F238E27FC236}">
                <a16:creationId xmlns:a16="http://schemas.microsoft.com/office/drawing/2014/main" id="{4EE090B0-1F68-93D4-F696-EB0AEEA52D3E}"/>
              </a:ext>
            </a:extLst>
          </p:cNvPr>
          <p:cNvSpPr txBox="1"/>
          <p:nvPr/>
        </p:nvSpPr>
        <p:spPr>
          <a:xfrm>
            <a:off x="490538" y="3228945"/>
            <a:ext cx="4221700"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ПРИКЛАД:</a:t>
            </a:r>
          </a:p>
        </p:txBody>
      </p:sp>
      <p:sp>
        <p:nvSpPr>
          <p:cNvPr id="9" name="Полилиния: фигура 29">
            <a:extLst>
              <a:ext uri="{FF2B5EF4-FFF2-40B4-BE49-F238E27FC236}">
                <a16:creationId xmlns:a16="http://schemas.microsoft.com/office/drawing/2014/main" id="{9400F244-20F4-FD91-A535-6DB4FCBCB613}"/>
              </a:ext>
            </a:extLst>
          </p:cNvPr>
          <p:cNvSpPr/>
          <p:nvPr/>
        </p:nvSpPr>
        <p:spPr>
          <a:xfrm>
            <a:off x="4991102" y="1477051"/>
            <a:ext cx="2500215" cy="180000"/>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711200">
              <a:lnSpc>
                <a:spcPct val="90000"/>
              </a:lnSpc>
              <a:spcBef>
                <a:spcPct val="0"/>
              </a:spcBef>
              <a:buNone/>
            </a:pPr>
            <a:r>
              <a:rPr lang="uk-UA" sz="1000" b="1" kern="1200" dirty="0">
                <a:solidFill>
                  <a:srgbClr val="BE2B1D"/>
                </a:solidFill>
                <a:latin typeface="Arial" panose="020B0604020202020204" pitchFamily="34" charset="0"/>
                <a:cs typeface="Arial" panose="020B0604020202020204" pitchFamily="34" charset="0"/>
              </a:rPr>
              <a:t>НАЙМЕНШ НЕБЕЗПЕЧНЕ</a:t>
            </a:r>
            <a:endParaRPr lang="ru-RU" sz="1000" b="1" kern="1200" dirty="0">
              <a:solidFill>
                <a:srgbClr val="BE2B1D"/>
              </a:solidFill>
              <a:latin typeface="Arial" panose="020B0604020202020204" pitchFamily="34" charset="0"/>
              <a:cs typeface="Arial" panose="020B0604020202020204" pitchFamily="34" charset="0"/>
            </a:endParaRPr>
          </a:p>
        </p:txBody>
      </p:sp>
      <p:sp>
        <p:nvSpPr>
          <p:cNvPr id="10" name="Полилиния: фигура 31">
            <a:extLst>
              <a:ext uri="{FF2B5EF4-FFF2-40B4-BE49-F238E27FC236}">
                <a16:creationId xmlns:a16="http://schemas.microsoft.com/office/drawing/2014/main" id="{F949A269-87F1-6B73-EE83-CFBD634A4890}"/>
              </a:ext>
            </a:extLst>
          </p:cNvPr>
          <p:cNvSpPr/>
          <p:nvPr/>
        </p:nvSpPr>
        <p:spPr>
          <a:xfrm>
            <a:off x="9371308" y="1441629"/>
            <a:ext cx="1653601" cy="180000"/>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622300">
              <a:lnSpc>
                <a:spcPct val="90000"/>
              </a:lnSpc>
              <a:spcBef>
                <a:spcPct val="0"/>
              </a:spcBef>
              <a:buNone/>
            </a:pPr>
            <a:r>
              <a:rPr lang="uk-UA" sz="1000" b="1" kern="1200" dirty="0">
                <a:solidFill>
                  <a:srgbClr val="056879"/>
                </a:solidFill>
                <a:latin typeface="Arial" panose="020B0604020202020204" pitchFamily="34" charset="0"/>
                <a:cs typeface="Arial" panose="020B0604020202020204" pitchFamily="34" charset="0"/>
              </a:rPr>
              <a:t>НАЙНЕБЕЗПЕЧНІШЕ</a:t>
            </a:r>
            <a:endParaRPr lang="ru-RU" sz="1000" b="1" kern="1200" dirty="0">
              <a:solidFill>
                <a:srgbClr val="056879"/>
              </a:solidFill>
              <a:latin typeface="Arial" panose="020B0604020202020204" pitchFamily="34" charset="0"/>
              <a:cs typeface="Arial" panose="020B0604020202020204" pitchFamily="34" charset="0"/>
            </a:endParaRPr>
          </a:p>
        </p:txBody>
      </p:sp>
      <p:grpSp>
        <p:nvGrpSpPr>
          <p:cNvPr id="15" name="Групувати 14">
            <a:extLst>
              <a:ext uri="{FF2B5EF4-FFF2-40B4-BE49-F238E27FC236}">
                <a16:creationId xmlns:a16="http://schemas.microsoft.com/office/drawing/2014/main" id="{2CD385DB-0762-E5B1-A3BB-508C81A31EB8}"/>
              </a:ext>
            </a:extLst>
          </p:cNvPr>
          <p:cNvGrpSpPr/>
          <p:nvPr/>
        </p:nvGrpSpPr>
        <p:grpSpPr>
          <a:xfrm>
            <a:off x="4991104" y="1533505"/>
            <a:ext cx="6554781" cy="419100"/>
            <a:chOff x="5944055" y="1533505"/>
            <a:chExt cx="5601830" cy="419100"/>
          </a:xfrm>
        </p:grpSpPr>
        <p:sp>
          <p:nvSpPr>
            <p:cNvPr id="11" name="Прямокутник 10">
              <a:extLst>
                <a:ext uri="{FF2B5EF4-FFF2-40B4-BE49-F238E27FC236}">
                  <a16:creationId xmlns:a16="http://schemas.microsoft.com/office/drawing/2014/main" id="{32E3C0AB-9B0F-07E4-3A33-C28B933DF8CA}"/>
                </a:ext>
              </a:extLst>
            </p:cNvPr>
            <p:cNvSpPr/>
            <p:nvPr/>
          </p:nvSpPr>
          <p:spPr>
            <a:xfrm rot="5400000">
              <a:off x="8464090" y="-865648"/>
              <a:ext cx="177335" cy="5217406"/>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dirty="0">
                <a:latin typeface="Arial" panose="020B0604020202020204" pitchFamily="34" charset="0"/>
                <a:cs typeface="Arial" panose="020B0604020202020204" pitchFamily="34" charset="0"/>
              </a:endParaRPr>
            </a:p>
          </p:txBody>
        </p:sp>
        <p:sp>
          <p:nvSpPr>
            <p:cNvPr id="14" name="Рівнобедрений трикутник 13">
              <a:extLst>
                <a:ext uri="{FF2B5EF4-FFF2-40B4-BE49-F238E27FC236}">
                  <a16:creationId xmlns:a16="http://schemas.microsoft.com/office/drawing/2014/main" id="{BBE32CB9-82B8-6B08-5A6D-49D00433EB12}"/>
                </a:ext>
              </a:extLst>
            </p:cNvPr>
            <p:cNvSpPr/>
            <p:nvPr/>
          </p:nvSpPr>
          <p:spPr>
            <a:xfrm rot="5400000">
              <a:off x="11144123" y="1550843"/>
              <a:ext cx="419100" cy="384424"/>
            </a:xfrm>
            <a:prstGeom prst="triangle">
              <a:avLst/>
            </a:prstGeom>
            <a:solidFill>
              <a:srgbClr val="056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grpSp>
        <p:nvGrpSpPr>
          <p:cNvPr id="59" name="Групувати 58">
            <a:extLst>
              <a:ext uri="{FF2B5EF4-FFF2-40B4-BE49-F238E27FC236}">
                <a16:creationId xmlns:a16="http://schemas.microsoft.com/office/drawing/2014/main" id="{B00DD263-A2CA-1AB6-5F6F-9057A48FACE7}"/>
              </a:ext>
            </a:extLst>
          </p:cNvPr>
          <p:cNvGrpSpPr/>
          <p:nvPr/>
        </p:nvGrpSpPr>
        <p:grpSpPr>
          <a:xfrm>
            <a:off x="4991101" y="3333280"/>
            <a:ext cx="6554784" cy="290741"/>
            <a:chOff x="4991101" y="3141541"/>
            <a:chExt cx="6243460" cy="290741"/>
          </a:xfrm>
        </p:grpSpPr>
        <p:sp>
          <p:nvSpPr>
            <p:cNvPr id="16" name="Полилиния: фигура 29">
              <a:extLst>
                <a:ext uri="{FF2B5EF4-FFF2-40B4-BE49-F238E27FC236}">
                  <a16:creationId xmlns:a16="http://schemas.microsoft.com/office/drawing/2014/main" id="{890050F2-24BE-F97F-199E-2172FD322A9F}"/>
                </a:ext>
              </a:extLst>
            </p:cNvPr>
            <p:cNvSpPr/>
            <p:nvPr/>
          </p:nvSpPr>
          <p:spPr>
            <a:xfrm>
              <a:off x="4991101" y="3141541"/>
              <a:ext cx="1247748"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Чушки</a:t>
              </a:r>
              <a:endParaRPr lang="ru-RU" sz="1400" kern="1200" dirty="0">
                <a:solidFill>
                  <a:schemeClr val="tx2"/>
                </a:solidFill>
                <a:latin typeface="Arial" panose="020B0604020202020204" pitchFamily="34" charset="0"/>
                <a:cs typeface="Arial" panose="020B0604020202020204" pitchFamily="34" charset="0"/>
              </a:endParaRPr>
            </a:p>
          </p:txBody>
        </p:sp>
        <p:sp>
          <p:nvSpPr>
            <p:cNvPr id="17" name="Полилиния: фигура 29">
              <a:extLst>
                <a:ext uri="{FF2B5EF4-FFF2-40B4-BE49-F238E27FC236}">
                  <a16:creationId xmlns:a16="http://schemas.microsoft.com/office/drawing/2014/main" id="{AE1BDE57-205B-51CF-D819-845310F6232F}"/>
                </a:ext>
              </a:extLst>
            </p:cNvPr>
            <p:cNvSpPr/>
            <p:nvPr/>
          </p:nvSpPr>
          <p:spPr>
            <a:xfrm>
              <a:off x="6240029" y="3141541"/>
              <a:ext cx="1247748"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Гранули</a:t>
              </a:r>
              <a:endParaRPr lang="ru-RU" sz="1400" kern="1200" dirty="0">
                <a:solidFill>
                  <a:schemeClr val="tx2"/>
                </a:solidFill>
                <a:latin typeface="Arial" panose="020B0604020202020204" pitchFamily="34" charset="0"/>
                <a:cs typeface="Arial" panose="020B0604020202020204" pitchFamily="34" charset="0"/>
              </a:endParaRPr>
            </a:p>
          </p:txBody>
        </p:sp>
        <p:sp>
          <p:nvSpPr>
            <p:cNvPr id="18" name="Полилиния: фигура 29">
              <a:extLst>
                <a:ext uri="{FF2B5EF4-FFF2-40B4-BE49-F238E27FC236}">
                  <a16:creationId xmlns:a16="http://schemas.microsoft.com/office/drawing/2014/main" id="{0F523C00-9865-1B48-ADED-7120B50FF6BA}"/>
                </a:ext>
              </a:extLst>
            </p:cNvPr>
            <p:cNvSpPr/>
            <p:nvPr/>
          </p:nvSpPr>
          <p:spPr>
            <a:xfrm>
              <a:off x="7488956" y="3141541"/>
              <a:ext cx="1247748"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Пластівці</a:t>
              </a:r>
              <a:endParaRPr lang="ru-RU" sz="1400" kern="1200" dirty="0">
                <a:solidFill>
                  <a:schemeClr val="tx2"/>
                </a:solidFill>
                <a:latin typeface="Arial" panose="020B0604020202020204" pitchFamily="34" charset="0"/>
                <a:cs typeface="Arial" panose="020B0604020202020204" pitchFamily="34" charset="0"/>
              </a:endParaRPr>
            </a:p>
          </p:txBody>
        </p:sp>
        <p:sp>
          <p:nvSpPr>
            <p:cNvPr id="19" name="Полилиния: фигура 29">
              <a:extLst>
                <a:ext uri="{FF2B5EF4-FFF2-40B4-BE49-F238E27FC236}">
                  <a16:creationId xmlns:a16="http://schemas.microsoft.com/office/drawing/2014/main" id="{ED24B05F-95B2-DE04-E85C-67DE37D9BA78}"/>
                </a:ext>
              </a:extLst>
            </p:cNvPr>
            <p:cNvSpPr/>
            <p:nvPr/>
          </p:nvSpPr>
          <p:spPr>
            <a:xfrm>
              <a:off x="8737883" y="3141541"/>
              <a:ext cx="1247748"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Порошок</a:t>
              </a:r>
              <a:endParaRPr lang="ru-RU" sz="1400" kern="1200" dirty="0">
                <a:solidFill>
                  <a:schemeClr val="tx2"/>
                </a:solidFill>
                <a:latin typeface="Arial" panose="020B0604020202020204" pitchFamily="34" charset="0"/>
                <a:cs typeface="Arial" panose="020B0604020202020204" pitchFamily="34" charset="0"/>
              </a:endParaRPr>
            </a:p>
          </p:txBody>
        </p:sp>
        <p:sp>
          <p:nvSpPr>
            <p:cNvPr id="20" name="Полилиния: фигура 29">
              <a:extLst>
                <a:ext uri="{FF2B5EF4-FFF2-40B4-BE49-F238E27FC236}">
                  <a16:creationId xmlns:a16="http://schemas.microsoft.com/office/drawing/2014/main" id="{509A03C8-7AB4-E78D-9019-057B9FCE237F}"/>
                </a:ext>
              </a:extLst>
            </p:cNvPr>
            <p:cNvSpPr/>
            <p:nvPr/>
          </p:nvSpPr>
          <p:spPr>
            <a:xfrm>
              <a:off x="9986813" y="3141541"/>
              <a:ext cx="1247748"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Дим</a:t>
              </a:r>
              <a:endParaRPr lang="ru-RU" sz="1400" kern="1200" dirty="0">
                <a:solidFill>
                  <a:schemeClr val="tx2"/>
                </a:solidFill>
                <a:latin typeface="Arial" panose="020B0604020202020204" pitchFamily="34" charset="0"/>
                <a:cs typeface="Arial" panose="020B0604020202020204" pitchFamily="34" charset="0"/>
              </a:endParaRPr>
            </a:p>
          </p:txBody>
        </p:sp>
      </p:grpSp>
      <p:sp>
        <p:nvSpPr>
          <p:cNvPr id="21" name="Полилиния: фигура 29">
            <a:extLst>
              <a:ext uri="{FF2B5EF4-FFF2-40B4-BE49-F238E27FC236}">
                <a16:creationId xmlns:a16="http://schemas.microsoft.com/office/drawing/2014/main" id="{68286ACE-DDE0-2AA0-C0AF-C7A90E8D8875}"/>
              </a:ext>
            </a:extLst>
          </p:cNvPr>
          <p:cNvSpPr/>
          <p:nvPr/>
        </p:nvSpPr>
        <p:spPr>
          <a:xfrm>
            <a:off x="4991100" y="1911871"/>
            <a:ext cx="6104963" cy="290741"/>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ctr" defTabSz="711200">
              <a:lnSpc>
                <a:spcPct val="90000"/>
              </a:lnSpc>
              <a:spcBef>
                <a:spcPct val="0"/>
              </a:spcBef>
              <a:buNone/>
            </a:pPr>
            <a:r>
              <a:rPr lang="uk-UA" sz="1400" kern="1200" dirty="0">
                <a:solidFill>
                  <a:schemeClr val="tx2"/>
                </a:solidFill>
                <a:latin typeface="Arial" panose="020B0604020202020204" pitchFamily="34" charset="0"/>
                <a:cs typeface="Arial" panose="020B0604020202020204" pitchFamily="34" charset="0"/>
              </a:rPr>
              <a:t>Зменшення розміру частинок</a:t>
            </a:r>
            <a:endParaRPr lang="ru-RU" sz="1400" kern="1200" dirty="0">
              <a:solidFill>
                <a:schemeClr val="tx2"/>
              </a:solidFill>
              <a:latin typeface="Arial" panose="020B0604020202020204" pitchFamily="34" charset="0"/>
              <a:cs typeface="Arial" panose="020B0604020202020204" pitchFamily="34" charset="0"/>
            </a:endParaRPr>
          </a:p>
        </p:txBody>
      </p:sp>
      <p:sp>
        <p:nvSpPr>
          <p:cNvPr id="24" name="Графіка 22">
            <a:extLst>
              <a:ext uri="{FF2B5EF4-FFF2-40B4-BE49-F238E27FC236}">
                <a16:creationId xmlns:a16="http://schemas.microsoft.com/office/drawing/2014/main" id="{7B67BEE5-15F9-BF44-2CC0-DDA5885B5CD9}"/>
              </a:ext>
            </a:extLst>
          </p:cNvPr>
          <p:cNvSpPr/>
          <p:nvPr/>
        </p:nvSpPr>
        <p:spPr>
          <a:xfrm>
            <a:off x="5388835" y="2474161"/>
            <a:ext cx="459905" cy="693411"/>
          </a:xfrm>
          <a:custGeom>
            <a:avLst/>
            <a:gdLst>
              <a:gd name="connsiteX0" fmla="*/ 2417 w 459905"/>
              <a:gd name="connsiteY0" fmla="*/ 690459 h 693411"/>
              <a:gd name="connsiteX1" fmla="*/ 131 w 459905"/>
              <a:gd name="connsiteY1" fmla="*/ 655883 h 693411"/>
              <a:gd name="connsiteX2" fmla="*/ 131 w 459905"/>
              <a:gd name="connsiteY2" fmla="*/ 159821 h 693411"/>
              <a:gd name="connsiteX3" fmla="*/ 10608 w 459905"/>
              <a:gd name="connsiteY3" fmla="*/ 120102 h 693411"/>
              <a:gd name="connsiteX4" fmla="*/ 121098 w 459905"/>
              <a:gd name="connsiteY4" fmla="*/ 8183 h 693411"/>
              <a:gd name="connsiteX5" fmla="*/ 149007 w 459905"/>
              <a:gd name="connsiteY5" fmla="*/ 753 h 693411"/>
              <a:gd name="connsiteX6" fmla="*/ 304264 w 459905"/>
              <a:gd name="connsiteY6" fmla="*/ 1039 h 693411"/>
              <a:gd name="connsiteX7" fmla="*/ 343031 w 459905"/>
              <a:gd name="connsiteY7" fmla="*/ 15231 h 693411"/>
              <a:gd name="connsiteX8" fmla="*/ 431994 w 459905"/>
              <a:gd name="connsiteY8" fmla="*/ 101052 h 693411"/>
              <a:gd name="connsiteX9" fmla="*/ 459903 w 459905"/>
              <a:gd name="connsiteY9" fmla="*/ 170108 h 693411"/>
              <a:gd name="connsiteX10" fmla="*/ 459331 w 459905"/>
              <a:gd name="connsiteY10" fmla="*/ 644548 h 693411"/>
              <a:gd name="connsiteX11" fmla="*/ 459045 w 459905"/>
              <a:gd name="connsiteY11" fmla="*/ 666075 h 693411"/>
              <a:gd name="connsiteX12" fmla="*/ 432090 w 459905"/>
              <a:gd name="connsiteY12" fmla="*/ 693126 h 693411"/>
              <a:gd name="connsiteX13" fmla="*/ 414849 w 459905"/>
              <a:gd name="connsiteY13" fmla="*/ 693411 h 693411"/>
              <a:gd name="connsiteX14" fmla="*/ 39850 w 459905"/>
              <a:gd name="connsiteY14" fmla="*/ 693316 h 693411"/>
              <a:gd name="connsiteX15" fmla="*/ 2512 w 459905"/>
              <a:gd name="connsiteY15" fmla="*/ 690363 h 693411"/>
              <a:gd name="connsiteX16" fmla="*/ 414754 w 459905"/>
              <a:gd name="connsiteY16" fmla="*/ 596447 h 693411"/>
              <a:gd name="connsiteX17" fmla="*/ 415040 w 459905"/>
              <a:gd name="connsiteY17" fmla="*/ 169917 h 693411"/>
              <a:gd name="connsiteX18" fmla="*/ 395609 w 459905"/>
              <a:gd name="connsiteY18" fmla="*/ 124578 h 693411"/>
              <a:gd name="connsiteX19" fmla="*/ 338173 w 459905"/>
              <a:gd name="connsiteY19" fmla="*/ 71143 h 693411"/>
              <a:gd name="connsiteX20" fmla="*/ 338173 w 459905"/>
              <a:gd name="connsiteY20" fmla="*/ 117911 h 693411"/>
              <a:gd name="connsiteX21" fmla="*/ 337221 w 459905"/>
              <a:gd name="connsiteY21" fmla="*/ 437189 h 693411"/>
              <a:gd name="connsiteX22" fmla="*/ 367034 w 459905"/>
              <a:gd name="connsiteY22" fmla="*/ 532915 h 693411"/>
              <a:gd name="connsiteX23" fmla="*/ 414754 w 459905"/>
              <a:gd name="connsiteY23" fmla="*/ 596447 h 693411"/>
              <a:gd name="connsiteX24" fmla="*/ 120717 w 459905"/>
              <a:gd name="connsiteY24" fmla="*/ 72477 h 693411"/>
              <a:gd name="connsiteX25" fmla="*/ 82903 w 459905"/>
              <a:gd name="connsiteY25" fmla="*/ 105719 h 693411"/>
              <a:gd name="connsiteX26" fmla="*/ 43755 w 459905"/>
              <a:gd name="connsiteY26" fmla="*/ 191634 h 693411"/>
              <a:gd name="connsiteX27" fmla="*/ 44613 w 459905"/>
              <a:gd name="connsiteY27" fmla="*/ 553584 h 693411"/>
              <a:gd name="connsiteX28" fmla="*/ 44613 w 459905"/>
              <a:gd name="connsiteY28" fmla="*/ 598638 h 693411"/>
              <a:gd name="connsiteX29" fmla="*/ 98143 w 459905"/>
              <a:gd name="connsiteY29" fmla="*/ 522152 h 693411"/>
              <a:gd name="connsiteX30" fmla="*/ 121098 w 459905"/>
              <a:gd name="connsiteY30" fmla="*/ 455286 h 693411"/>
              <a:gd name="connsiteX31" fmla="*/ 120813 w 459905"/>
              <a:gd name="connsiteY31" fmla="*/ 149343 h 693411"/>
              <a:gd name="connsiteX32" fmla="*/ 120813 w 459905"/>
              <a:gd name="connsiteY32" fmla="*/ 72572 h 693411"/>
              <a:gd name="connsiteX33" fmla="*/ 395418 w 459905"/>
              <a:gd name="connsiteY33" fmla="*/ 647025 h 693411"/>
              <a:gd name="connsiteX34" fmla="*/ 318456 w 459905"/>
              <a:gd name="connsiteY34" fmla="*/ 535201 h 693411"/>
              <a:gd name="connsiteX35" fmla="*/ 290548 w 459905"/>
              <a:gd name="connsiteY35" fmla="*/ 520437 h 693411"/>
              <a:gd name="connsiteX36" fmla="*/ 170247 w 459905"/>
              <a:gd name="connsiteY36" fmla="*/ 519485 h 693411"/>
              <a:gd name="connsiteX37" fmla="*/ 134529 w 459905"/>
              <a:gd name="connsiteY37" fmla="*/ 539011 h 693411"/>
              <a:gd name="connsiteX38" fmla="*/ 65758 w 459905"/>
              <a:gd name="connsiteY38" fmla="*/ 646929 h 693411"/>
              <a:gd name="connsiteX39" fmla="*/ 395418 w 459905"/>
              <a:gd name="connsiteY39" fmla="*/ 646929 h 69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59905" h="693411">
                <a:moveTo>
                  <a:pt x="2417" y="690459"/>
                </a:moveTo>
                <a:cubicBezTo>
                  <a:pt x="1369" y="675695"/>
                  <a:pt x="131" y="665789"/>
                  <a:pt x="131" y="655883"/>
                </a:cubicBezTo>
                <a:cubicBezTo>
                  <a:pt x="36" y="490529"/>
                  <a:pt x="36" y="325175"/>
                  <a:pt x="131" y="159821"/>
                </a:cubicBezTo>
                <a:cubicBezTo>
                  <a:pt x="131" y="145914"/>
                  <a:pt x="-1965" y="132389"/>
                  <a:pt x="10608" y="120102"/>
                </a:cubicBezTo>
                <a:cubicBezTo>
                  <a:pt x="48232" y="83526"/>
                  <a:pt x="83665" y="44759"/>
                  <a:pt x="121098" y="8183"/>
                </a:cubicBezTo>
                <a:cubicBezTo>
                  <a:pt x="127194" y="2277"/>
                  <a:pt x="139577" y="849"/>
                  <a:pt x="149007" y="753"/>
                </a:cubicBezTo>
                <a:cubicBezTo>
                  <a:pt x="200823" y="-9"/>
                  <a:pt x="252543" y="-580"/>
                  <a:pt x="304264" y="1039"/>
                </a:cubicBezTo>
                <a:cubicBezTo>
                  <a:pt x="317504" y="1420"/>
                  <a:pt x="333316" y="6659"/>
                  <a:pt x="343031" y="15231"/>
                </a:cubicBezTo>
                <a:cubicBezTo>
                  <a:pt x="373987" y="42378"/>
                  <a:pt x="402943" y="71810"/>
                  <a:pt x="431994" y="101052"/>
                </a:cubicBezTo>
                <a:cubicBezTo>
                  <a:pt x="450759" y="119911"/>
                  <a:pt x="460093" y="141819"/>
                  <a:pt x="459903" y="170108"/>
                </a:cubicBezTo>
                <a:cubicBezTo>
                  <a:pt x="458664" y="328223"/>
                  <a:pt x="459331" y="486433"/>
                  <a:pt x="459331" y="644548"/>
                </a:cubicBezTo>
                <a:cubicBezTo>
                  <a:pt x="459331" y="651692"/>
                  <a:pt x="459331" y="658931"/>
                  <a:pt x="459045" y="666075"/>
                </a:cubicBezTo>
                <a:cubicBezTo>
                  <a:pt x="458283" y="683124"/>
                  <a:pt x="449425" y="692459"/>
                  <a:pt x="432090" y="693126"/>
                </a:cubicBezTo>
                <a:cubicBezTo>
                  <a:pt x="426375" y="693411"/>
                  <a:pt x="420564" y="693411"/>
                  <a:pt x="414849" y="693411"/>
                </a:cubicBezTo>
                <a:cubicBezTo>
                  <a:pt x="289881" y="693411"/>
                  <a:pt x="164818" y="693411"/>
                  <a:pt x="39850" y="693316"/>
                </a:cubicBezTo>
                <a:cubicBezTo>
                  <a:pt x="28706" y="693316"/>
                  <a:pt x="17466" y="691602"/>
                  <a:pt x="2512" y="690363"/>
                </a:cubicBezTo>
                <a:close/>
                <a:moveTo>
                  <a:pt x="414754" y="596447"/>
                </a:moveTo>
                <a:cubicBezTo>
                  <a:pt x="414754" y="448809"/>
                  <a:pt x="414468" y="309363"/>
                  <a:pt x="415040" y="169917"/>
                </a:cubicBezTo>
                <a:cubicBezTo>
                  <a:pt x="415040" y="151058"/>
                  <a:pt x="409706" y="136866"/>
                  <a:pt x="395609" y="124578"/>
                </a:cubicBezTo>
                <a:cubicBezTo>
                  <a:pt x="377511" y="108862"/>
                  <a:pt x="360462" y="91908"/>
                  <a:pt x="338173" y="71143"/>
                </a:cubicBezTo>
                <a:lnTo>
                  <a:pt x="338173" y="117911"/>
                </a:lnTo>
                <a:cubicBezTo>
                  <a:pt x="338173" y="224305"/>
                  <a:pt x="339983" y="330795"/>
                  <a:pt x="337221" y="437189"/>
                </a:cubicBezTo>
                <a:cubicBezTo>
                  <a:pt x="336268" y="474336"/>
                  <a:pt x="347508" y="504245"/>
                  <a:pt x="367034" y="532915"/>
                </a:cubicBezTo>
                <a:cubicBezTo>
                  <a:pt x="380655" y="552918"/>
                  <a:pt x="395990" y="571682"/>
                  <a:pt x="414754" y="596447"/>
                </a:cubicBezTo>
                <a:close/>
                <a:moveTo>
                  <a:pt x="120717" y="72477"/>
                </a:moveTo>
                <a:cubicBezTo>
                  <a:pt x="105858" y="85621"/>
                  <a:pt x="94714" y="96003"/>
                  <a:pt x="82903" y="105719"/>
                </a:cubicBezTo>
                <a:cubicBezTo>
                  <a:pt x="55662" y="128007"/>
                  <a:pt x="43089" y="154487"/>
                  <a:pt x="43755" y="191634"/>
                </a:cubicBezTo>
                <a:cubicBezTo>
                  <a:pt x="45946" y="312221"/>
                  <a:pt x="44613" y="432903"/>
                  <a:pt x="44613" y="553584"/>
                </a:cubicBezTo>
                <a:lnTo>
                  <a:pt x="44613" y="598638"/>
                </a:lnTo>
                <a:cubicBezTo>
                  <a:pt x="65377" y="568539"/>
                  <a:pt x="79760" y="543678"/>
                  <a:pt x="98143" y="522152"/>
                </a:cubicBezTo>
                <a:cubicBezTo>
                  <a:pt x="115288" y="502054"/>
                  <a:pt x="121289" y="481004"/>
                  <a:pt x="121098" y="455286"/>
                </a:cubicBezTo>
                <a:cubicBezTo>
                  <a:pt x="120336" y="353274"/>
                  <a:pt x="120813" y="251356"/>
                  <a:pt x="120813" y="149343"/>
                </a:cubicBezTo>
                <a:cubicBezTo>
                  <a:pt x="120813" y="125055"/>
                  <a:pt x="120813" y="100766"/>
                  <a:pt x="120813" y="72572"/>
                </a:cubicBezTo>
                <a:close/>
                <a:moveTo>
                  <a:pt x="395418" y="647025"/>
                </a:moveTo>
                <a:cubicBezTo>
                  <a:pt x="368653" y="607686"/>
                  <a:pt x="344555" y="570729"/>
                  <a:pt x="318456" y="535201"/>
                </a:cubicBezTo>
                <a:cubicBezTo>
                  <a:pt x="312742" y="527391"/>
                  <a:pt x="300264" y="520818"/>
                  <a:pt x="290548" y="520437"/>
                </a:cubicBezTo>
                <a:cubicBezTo>
                  <a:pt x="250543" y="518818"/>
                  <a:pt x="210348" y="520152"/>
                  <a:pt x="170247" y="519485"/>
                </a:cubicBezTo>
                <a:cubicBezTo>
                  <a:pt x="154055" y="519199"/>
                  <a:pt x="142815" y="526248"/>
                  <a:pt x="134529" y="539011"/>
                </a:cubicBezTo>
                <a:cubicBezTo>
                  <a:pt x="111764" y="574349"/>
                  <a:pt x="89285" y="609972"/>
                  <a:pt x="65758" y="646929"/>
                </a:cubicBezTo>
                <a:lnTo>
                  <a:pt x="395418" y="646929"/>
                </a:lnTo>
                <a:close/>
              </a:path>
            </a:pathLst>
          </a:custGeom>
          <a:solidFill>
            <a:srgbClr val="000000"/>
          </a:solidFill>
          <a:ln w="9525" cap="flat">
            <a:noFill/>
            <a:prstDash val="solid"/>
            <a:miter/>
          </a:ln>
        </p:spPr>
        <p:txBody>
          <a:bodyPr rtlCol="0" anchor="ctr"/>
          <a:lstStyle/>
          <a:p>
            <a:endParaRPr lang="uk-UA"/>
          </a:p>
        </p:txBody>
      </p:sp>
      <p:grpSp>
        <p:nvGrpSpPr>
          <p:cNvPr id="33" name="Групувати 32">
            <a:extLst>
              <a:ext uri="{FF2B5EF4-FFF2-40B4-BE49-F238E27FC236}">
                <a16:creationId xmlns:a16="http://schemas.microsoft.com/office/drawing/2014/main" id="{E7659874-0A5E-D34F-187F-94FD6495C17B}"/>
              </a:ext>
            </a:extLst>
          </p:cNvPr>
          <p:cNvGrpSpPr/>
          <p:nvPr/>
        </p:nvGrpSpPr>
        <p:grpSpPr>
          <a:xfrm>
            <a:off x="6360358" y="2530934"/>
            <a:ext cx="1082726" cy="598578"/>
            <a:chOff x="5553249" y="3128952"/>
            <a:chExt cx="1082726" cy="598578"/>
          </a:xfrm>
        </p:grpSpPr>
        <p:sp>
          <p:nvSpPr>
            <p:cNvPr id="28" name="Полілінія: фігура 27">
              <a:extLst>
                <a:ext uri="{FF2B5EF4-FFF2-40B4-BE49-F238E27FC236}">
                  <a16:creationId xmlns:a16="http://schemas.microsoft.com/office/drawing/2014/main" id="{64B171AA-1C76-7806-CCFC-9DF729CEECF2}"/>
                </a:ext>
              </a:extLst>
            </p:cNvPr>
            <p:cNvSpPr/>
            <p:nvPr/>
          </p:nvSpPr>
          <p:spPr>
            <a:xfrm>
              <a:off x="5622188" y="3198478"/>
              <a:ext cx="330866" cy="225654"/>
            </a:xfrm>
            <a:custGeom>
              <a:avLst/>
              <a:gdLst>
                <a:gd name="connsiteX0" fmla="*/ 5753 w 330866"/>
                <a:gd name="connsiteY0" fmla="*/ 2968 h 225654"/>
                <a:gd name="connsiteX1" fmla="*/ 34328 w 330866"/>
                <a:gd name="connsiteY1" fmla="*/ 397 h 225654"/>
                <a:gd name="connsiteX2" fmla="*/ 215398 w 330866"/>
                <a:gd name="connsiteY2" fmla="*/ 16 h 225654"/>
                <a:gd name="connsiteX3" fmla="*/ 319411 w 330866"/>
                <a:gd name="connsiteY3" fmla="*/ 164512 h 225654"/>
                <a:gd name="connsiteX4" fmla="*/ 258641 w 330866"/>
                <a:gd name="connsiteY4" fmla="*/ 215566 h 225654"/>
                <a:gd name="connsiteX5" fmla="*/ 190919 w 330866"/>
                <a:gd name="connsiteY5" fmla="*/ 224806 h 225654"/>
                <a:gd name="connsiteX6" fmla="*/ 35756 w 330866"/>
                <a:gd name="connsiteY6" fmla="*/ 224996 h 225654"/>
                <a:gd name="connsiteX7" fmla="*/ 323 w 330866"/>
                <a:gd name="connsiteY7" fmla="*/ 193945 h 225654"/>
                <a:gd name="connsiteX8" fmla="*/ 800 w 330866"/>
                <a:gd name="connsiteY8" fmla="*/ 17161 h 225654"/>
                <a:gd name="connsiteX9" fmla="*/ 5753 w 330866"/>
                <a:gd name="connsiteY9" fmla="*/ 2968 h 225654"/>
                <a:gd name="connsiteX10" fmla="*/ 37661 w 330866"/>
                <a:gd name="connsiteY10" fmla="*/ 181276 h 225654"/>
                <a:gd name="connsiteX11" fmla="*/ 231019 w 330866"/>
                <a:gd name="connsiteY11" fmla="*/ 181276 h 225654"/>
                <a:gd name="connsiteX12" fmla="*/ 287407 w 330866"/>
                <a:gd name="connsiteY12" fmla="*/ 136318 h 225654"/>
                <a:gd name="connsiteX13" fmla="*/ 276167 w 330866"/>
                <a:gd name="connsiteY13" fmla="*/ 73072 h 225654"/>
                <a:gd name="connsiteX14" fmla="*/ 212255 w 330866"/>
                <a:gd name="connsiteY14" fmla="*/ 44307 h 225654"/>
                <a:gd name="connsiteX15" fmla="*/ 66141 w 330866"/>
                <a:gd name="connsiteY15" fmla="*/ 44783 h 225654"/>
                <a:gd name="connsiteX16" fmla="*/ 37757 w 330866"/>
                <a:gd name="connsiteY16" fmla="*/ 48974 h 225654"/>
                <a:gd name="connsiteX17" fmla="*/ 37757 w 330866"/>
                <a:gd name="connsiteY17" fmla="*/ 181276 h 22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0866" h="225654">
                  <a:moveTo>
                    <a:pt x="5753" y="2968"/>
                  </a:moveTo>
                  <a:cubicBezTo>
                    <a:pt x="14992" y="2111"/>
                    <a:pt x="24707" y="397"/>
                    <a:pt x="34328" y="397"/>
                  </a:cubicBezTo>
                  <a:cubicBezTo>
                    <a:pt x="94716" y="206"/>
                    <a:pt x="155009" y="1159"/>
                    <a:pt x="215398" y="16"/>
                  </a:cubicBezTo>
                  <a:cubicBezTo>
                    <a:pt x="284264" y="-1223"/>
                    <a:pt x="360178" y="70977"/>
                    <a:pt x="319411" y="164512"/>
                  </a:cubicBezTo>
                  <a:cubicBezTo>
                    <a:pt x="308362" y="189944"/>
                    <a:pt x="286550" y="208708"/>
                    <a:pt x="258641" y="215566"/>
                  </a:cubicBezTo>
                  <a:cubicBezTo>
                    <a:pt x="236639" y="220996"/>
                    <a:pt x="213588" y="224234"/>
                    <a:pt x="190919" y="224806"/>
                  </a:cubicBezTo>
                  <a:cubicBezTo>
                    <a:pt x="139198" y="226139"/>
                    <a:pt x="87477" y="225663"/>
                    <a:pt x="35756" y="224996"/>
                  </a:cubicBezTo>
                  <a:cubicBezTo>
                    <a:pt x="6991" y="224615"/>
                    <a:pt x="609" y="219376"/>
                    <a:pt x="323" y="193945"/>
                  </a:cubicBezTo>
                  <a:cubicBezTo>
                    <a:pt x="-439" y="134985"/>
                    <a:pt x="323" y="76025"/>
                    <a:pt x="800" y="17161"/>
                  </a:cubicBezTo>
                  <a:cubicBezTo>
                    <a:pt x="800" y="13255"/>
                    <a:pt x="3467" y="9350"/>
                    <a:pt x="5753" y="2968"/>
                  </a:cubicBezTo>
                  <a:close/>
                  <a:moveTo>
                    <a:pt x="37661" y="181276"/>
                  </a:moveTo>
                  <a:cubicBezTo>
                    <a:pt x="105289" y="181276"/>
                    <a:pt x="168154" y="181467"/>
                    <a:pt x="231019" y="181276"/>
                  </a:cubicBezTo>
                  <a:cubicBezTo>
                    <a:pt x="261404" y="181181"/>
                    <a:pt x="275691" y="161369"/>
                    <a:pt x="287407" y="136318"/>
                  </a:cubicBezTo>
                  <a:cubicBezTo>
                    <a:pt x="299027" y="111553"/>
                    <a:pt x="291598" y="91837"/>
                    <a:pt x="276167" y="73072"/>
                  </a:cubicBezTo>
                  <a:cubicBezTo>
                    <a:pt x="259784" y="53070"/>
                    <a:pt x="238734" y="43735"/>
                    <a:pt x="212255" y="44307"/>
                  </a:cubicBezTo>
                  <a:cubicBezTo>
                    <a:pt x="163582" y="45355"/>
                    <a:pt x="114814" y="44307"/>
                    <a:pt x="66141" y="44783"/>
                  </a:cubicBezTo>
                  <a:cubicBezTo>
                    <a:pt x="56711" y="44783"/>
                    <a:pt x="47282" y="47450"/>
                    <a:pt x="37757" y="48974"/>
                  </a:cubicBezTo>
                  <a:lnTo>
                    <a:pt x="37757" y="181276"/>
                  </a:lnTo>
                  <a:close/>
                </a:path>
              </a:pathLst>
            </a:custGeom>
            <a:solidFill>
              <a:srgbClr val="000000"/>
            </a:solidFill>
            <a:ln w="9525" cap="flat">
              <a:noFill/>
              <a:prstDash val="solid"/>
              <a:miter/>
            </a:ln>
          </p:spPr>
          <p:txBody>
            <a:bodyPr rtlCol="0" anchor="ctr"/>
            <a:lstStyle/>
            <a:p>
              <a:endParaRPr lang="uk-UA"/>
            </a:p>
          </p:txBody>
        </p:sp>
        <p:sp>
          <p:nvSpPr>
            <p:cNvPr id="29" name="Полілінія: фігура 28">
              <a:extLst>
                <a:ext uri="{FF2B5EF4-FFF2-40B4-BE49-F238E27FC236}">
                  <a16:creationId xmlns:a16="http://schemas.microsoft.com/office/drawing/2014/main" id="{1AB679F2-217E-2A0B-5307-DCA7E41384F6}"/>
                </a:ext>
              </a:extLst>
            </p:cNvPr>
            <p:cNvSpPr/>
            <p:nvPr/>
          </p:nvSpPr>
          <p:spPr>
            <a:xfrm>
              <a:off x="5553249" y="3500853"/>
              <a:ext cx="332745" cy="226677"/>
            </a:xfrm>
            <a:custGeom>
              <a:avLst/>
              <a:gdLst>
                <a:gd name="connsiteX0" fmla="*/ 130128 w 332745"/>
                <a:gd name="connsiteY0" fmla="*/ 536 h 226677"/>
                <a:gd name="connsiteX1" fmla="*/ 216329 w 332745"/>
                <a:gd name="connsiteY1" fmla="*/ 917 h 226677"/>
                <a:gd name="connsiteX2" fmla="*/ 304816 w 332745"/>
                <a:gd name="connsiteY2" fmla="*/ 38064 h 226677"/>
                <a:gd name="connsiteX3" fmla="*/ 324152 w 332745"/>
                <a:gd name="connsiteY3" fmla="*/ 155031 h 226677"/>
                <a:gd name="connsiteX4" fmla="*/ 223473 w 332745"/>
                <a:gd name="connsiteY4" fmla="*/ 224468 h 226677"/>
                <a:gd name="connsiteX5" fmla="*/ 29639 w 332745"/>
                <a:gd name="connsiteY5" fmla="*/ 225230 h 226677"/>
                <a:gd name="connsiteX6" fmla="*/ 778 w 332745"/>
                <a:gd name="connsiteY6" fmla="*/ 196370 h 226677"/>
                <a:gd name="connsiteX7" fmla="*/ 588 w 332745"/>
                <a:gd name="connsiteY7" fmla="*/ 32540 h 226677"/>
                <a:gd name="connsiteX8" fmla="*/ 35449 w 332745"/>
                <a:gd name="connsiteY8" fmla="*/ 726 h 226677"/>
                <a:gd name="connsiteX9" fmla="*/ 130223 w 332745"/>
                <a:gd name="connsiteY9" fmla="*/ 536 h 226677"/>
                <a:gd name="connsiteX10" fmla="*/ 38116 w 332745"/>
                <a:gd name="connsiteY10" fmla="*/ 181130 h 226677"/>
                <a:gd name="connsiteX11" fmla="*/ 234712 w 332745"/>
                <a:gd name="connsiteY11" fmla="*/ 180653 h 226677"/>
                <a:gd name="connsiteX12" fmla="*/ 293767 w 332745"/>
                <a:gd name="connsiteY12" fmla="*/ 121598 h 226677"/>
                <a:gd name="connsiteX13" fmla="*/ 227568 w 332745"/>
                <a:gd name="connsiteY13" fmla="*/ 44446 h 226677"/>
                <a:gd name="connsiteX14" fmla="*/ 68025 w 332745"/>
                <a:gd name="connsiteY14" fmla="*/ 44255 h 226677"/>
                <a:gd name="connsiteX15" fmla="*/ 38116 w 332745"/>
                <a:gd name="connsiteY15" fmla="*/ 47684 h 226677"/>
                <a:gd name="connsiteX16" fmla="*/ 38116 w 332745"/>
                <a:gd name="connsiteY16" fmla="*/ 181225 h 22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2745" h="226677">
                  <a:moveTo>
                    <a:pt x="130128" y="536"/>
                  </a:moveTo>
                  <a:cubicBezTo>
                    <a:pt x="158893" y="536"/>
                    <a:pt x="187659" y="-893"/>
                    <a:pt x="216329" y="917"/>
                  </a:cubicBezTo>
                  <a:cubicBezTo>
                    <a:pt x="249666" y="3012"/>
                    <a:pt x="281099" y="12156"/>
                    <a:pt x="304816" y="38064"/>
                  </a:cubicBezTo>
                  <a:cubicBezTo>
                    <a:pt x="336630" y="72735"/>
                    <a:pt x="338535" y="115121"/>
                    <a:pt x="324152" y="155031"/>
                  </a:cubicBezTo>
                  <a:cubicBezTo>
                    <a:pt x="308245" y="199037"/>
                    <a:pt x="268335" y="221706"/>
                    <a:pt x="223473" y="224468"/>
                  </a:cubicBezTo>
                  <a:cubicBezTo>
                    <a:pt x="159084" y="228374"/>
                    <a:pt x="94218" y="226088"/>
                    <a:pt x="29639" y="225230"/>
                  </a:cubicBezTo>
                  <a:cubicBezTo>
                    <a:pt x="7827" y="224945"/>
                    <a:pt x="1159" y="218182"/>
                    <a:pt x="778" y="196370"/>
                  </a:cubicBezTo>
                  <a:cubicBezTo>
                    <a:pt x="-174" y="141791"/>
                    <a:pt x="-270" y="87118"/>
                    <a:pt x="588" y="32540"/>
                  </a:cubicBezTo>
                  <a:cubicBezTo>
                    <a:pt x="969" y="6536"/>
                    <a:pt x="7255" y="1393"/>
                    <a:pt x="35449" y="726"/>
                  </a:cubicBezTo>
                  <a:cubicBezTo>
                    <a:pt x="67072" y="-36"/>
                    <a:pt x="98600" y="536"/>
                    <a:pt x="130223" y="536"/>
                  </a:cubicBezTo>
                  <a:close/>
                  <a:moveTo>
                    <a:pt x="38116" y="181130"/>
                  </a:moveTo>
                  <a:cubicBezTo>
                    <a:pt x="105934" y="181130"/>
                    <a:pt x="170418" y="182273"/>
                    <a:pt x="234712" y="180653"/>
                  </a:cubicBezTo>
                  <a:cubicBezTo>
                    <a:pt x="265097" y="179891"/>
                    <a:pt x="289862" y="152364"/>
                    <a:pt x="293767" y="121598"/>
                  </a:cubicBezTo>
                  <a:cubicBezTo>
                    <a:pt x="299101" y="79688"/>
                    <a:pt x="271193" y="45589"/>
                    <a:pt x="227568" y="44446"/>
                  </a:cubicBezTo>
                  <a:cubicBezTo>
                    <a:pt x="174419" y="43017"/>
                    <a:pt x="121174" y="43874"/>
                    <a:pt x="68025" y="44255"/>
                  </a:cubicBezTo>
                  <a:cubicBezTo>
                    <a:pt x="58500" y="44255"/>
                    <a:pt x="48975" y="46351"/>
                    <a:pt x="38116" y="47684"/>
                  </a:cubicBezTo>
                  <a:lnTo>
                    <a:pt x="38116" y="181225"/>
                  </a:lnTo>
                  <a:close/>
                </a:path>
              </a:pathLst>
            </a:custGeom>
            <a:solidFill>
              <a:srgbClr val="000000"/>
            </a:solidFill>
            <a:ln w="9525" cap="flat">
              <a:noFill/>
              <a:prstDash val="solid"/>
              <a:miter/>
            </a:ln>
          </p:spPr>
          <p:txBody>
            <a:bodyPr rtlCol="0" anchor="ctr"/>
            <a:lstStyle/>
            <a:p>
              <a:endParaRPr lang="uk-UA"/>
            </a:p>
          </p:txBody>
        </p:sp>
        <p:sp>
          <p:nvSpPr>
            <p:cNvPr id="30" name="Полілінія: фігура 29">
              <a:extLst>
                <a:ext uri="{FF2B5EF4-FFF2-40B4-BE49-F238E27FC236}">
                  <a16:creationId xmlns:a16="http://schemas.microsoft.com/office/drawing/2014/main" id="{636280D1-7BCA-36E2-C28F-AA82F7EBBB49}"/>
                </a:ext>
              </a:extLst>
            </p:cNvPr>
            <p:cNvSpPr/>
            <p:nvPr/>
          </p:nvSpPr>
          <p:spPr>
            <a:xfrm>
              <a:off x="5916489" y="3431537"/>
              <a:ext cx="339248" cy="217970"/>
            </a:xfrm>
            <a:custGeom>
              <a:avLst/>
              <a:gdLst>
                <a:gd name="connsiteX0" fmla="*/ 139125 w 339248"/>
                <a:gd name="connsiteY0" fmla="*/ 224 h 217970"/>
                <a:gd name="connsiteX1" fmla="*/ 238185 w 339248"/>
                <a:gd name="connsiteY1" fmla="*/ 34 h 217970"/>
                <a:gd name="connsiteX2" fmla="*/ 339245 w 339248"/>
                <a:gd name="connsiteY2" fmla="*/ 110524 h 217970"/>
                <a:gd name="connsiteX3" fmla="*/ 239518 w 339248"/>
                <a:gd name="connsiteY3" fmla="*/ 217966 h 217970"/>
                <a:gd name="connsiteX4" fmla="*/ 37112 w 339248"/>
                <a:gd name="connsiteY4" fmla="*/ 217680 h 217970"/>
                <a:gd name="connsiteX5" fmla="*/ 1298 w 339248"/>
                <a:gd name="connsiteY5" fmla="*/ 185105 h 217970"/>
                <a:gd name="connsiteX6" fmla="*/ 1203 w 339248"/>
                <a:gd name="connsiteY6" fmla="*/ 34324 h 217970"/>
                <a:gd name="connsiteX7" fmla="*/ 40065 w 339248"/>
                <a:gd name="connsiteY7" fmla="*/ 320 h 217970"/>
                <a:gd name="connsiteX8" fmla="*/ 139125 w 339248"/>
                <a:gd name="connsiteY8" fmla="*/ 224 h 217970"/>
                <a:gd name="connsiteX9" fmla="*/ 139125 w 339248"/>
                <a:gd name="connsiteY9" fmla="*/ 224 h 217970"/>
                <a:gd name="connsiteX10" fmla="*/ 44351 w 339248"/>
                <a:gd name="connsiteY10" fmla="*/ 37086 h 217970"/>
                <a:gd name="connsiteX11" fmla="*/ 44351 w 339248"/>
                <a:gd name="connsiteY11" fmla="*/ 155768 h 217970"/>
                <a:gd name="connsiteX12" fmla="*/ 67021 w 339248"/>
                <a:gd name="connsiteY12" fmla="*/ 181104 h 217970"/>
                <a:gd name="connsiteX13" fmla="*/ 239328 w 339248"/>
                <a:gd name="connsiteY13" fmla="*/ 180152 h 217970"/>
                <a:gd name="connsiteX14" fmla="*/ 302098 w 339248"/>
                <a:gd name="connsiteY14" fmla="*/ 108333 h 217970"/>
                <a:gd name="connsiteX15" fmla="*/ 237804 w 339248"/>
                <a:gd name="connsiteY15" fmla="*/ 37753 h 217970"/>
                <a:gd name="connsiteX16" fmla="*/ 44351 w 339248"/>
                <a:gd name="connsiteY16" fmla="*/ 37086 h 21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9248" h="217970">
                  <a:moveTo>
                    <a:pt x="139125" y="224"/>
                  </a:moveTo>
                  <a:cubicBezTo>
                    <a:pt x="172177" y="224"/>
                    <a:pt x="205133" y="986"/>
                    <a:pt x="238185" y="34"/>
                  </a:cubicBezTo>
                  <a:cubicBezTo>
                    <a:pt x="295906" y="-1585"/>
                    <a:pt x="339721" y="54993"/>
                    <a:pt x="339245" y="110524"/>
                  </a:cubicBezTo>
                  <a:cubicBezTo>
                    <a:pt x="338864" y="159101"/>
                    <a:pt x="299050" y="218537"/>
                    <a:pt x="239518" y="217966"/>
                  </a:cubicBezTo>
                  <a:cubicBezTo>
                    <a:pt x="172081" y="217299"/>
                    <a:pt x="104549" y="218252"/>
                    <a:pt x="37112" y="217680"/>
                  </a:cubicBezTo>
                  <a:cubicBezTo>
                    <a:pt x="11776" y="217490"/>
                    <a:pt x="2155" y="210060"/>
                    <a:pt x="1298" y="185105"/>
                  </a:cubicBezTo>
                  <a:cubicBezTo>
                    <a:pt x="-416" y="134908"/>
                    <a:pt x="-416" y="84521"/>
                    <a:pt x="1203" y="34324"/>
                  </a:cubicBezTo>
                  <a:cubicBezTo>
                    <a:pt x="2060" y="7844"/>
                    <a:pt x="11966" y="796"/>
                    <a:pt x="40065" y="320"/>
                  </a:cubicBezTo>
                  <a:cubicBezTo>
                    <a:pt x="73021" y="-252"/>
                    <a:pt x="106073" y="224"/>
                    <a:pt x="139125" y="224"/>
                  </a:cubicBezTo>
                  <a:lnTo>
                    <a:pt x="139125" y="224"/>
                  </a:lnTo>
                  <a:close/>
                  <a:moveTo>
                    <a:pt x="44351" y="37086"/>
                  </a:moveTo>
                  <a:cubicBezTo>
                    <a:pt x="44351" y="81187"/>
                    <a:pt x="44351" y="118430"/>
                    <a:pt x="44351" y="155768"/>
                  </a:cubicBezTo>
                  <a:cubicBezTo>
                    <a:pt x="44351" y="171008"/>
                    <a:pt x="51019" y="181009"/>
                    <a:pt x="67021" y="181104"/>
                  </a:cubicBezTo>
                  <a:cubicBezTo>
                    <a:pt x="124456" y="181295"/>
                    <a:pt x="181987" y="183009"/>
                    <a:pt x="239328" y="180152"/>
                  </a:cubicBezTo>
                  <a:cubicBezTo>
                    <a:pt x="272761" y="178437"/>
                    <a:pt x="302574" y="140432"/>
                    <a:pt x="302098" y="108333"/>
                  </a:cubicBezTo>
                  <a:cubicBezTo>
                    <a:pt x="301621" y="76139"/>
                    <a:pt x="271237" y="39086"/>
                    <a:pt x="237804" y="37753"/>
                  </a:cubicBezTo>
                  <a:cubicBezTo>
                    <a:pt x="175034" y="35372"/>
                    <a:pt x="112074" y="37086"/>
                    <a:pt x="44351" y="37086"/>
                  </a:cubicBezTo>
                  <a:close/>
                </a:path>
              </a:pathLst>
            </a:custGeom>
            <a:solidFill>
              <a:srgbClr val="000000"/>
            </a:solidFill>
            <a:ln w="9525" cap="flat">
              <a:noFill/>
              <a:prstDash val="solid"/>
              <a:miter/>
            </a:ln>
          </p:spPr>
          <p:txBody>
            <a:bodyPr rtlCol="0" anchor="ctr"/>
            <a:lstStyle/>
            <a:p>
              <a:endParaRPr lang="uk-UA"/>
            </a:p>
          </p:txBody>
        </p:sp>
        <p:sp>
          <p:nvSpPr>
            <p:cNvPr id="31" name="Полілінія: фігура 30">
              <a:extLst>
                <a:ext uri="{FF2B5EF4-FFF2-40B4-BE49-F238E27FC236}">
                  <a16:creationId xmlns:a16="http://schemas.microsoft.com/office/drawing/2014/main" id="{BB33CFD6-E5D5-003F-F05F-8BC92FDDFBBF}"/>
                </a:ext>
              </a:extLst>
            </p:cNvPr>
            <p:cNvSpPr/>
            <p:nvPr/>
          </p:nvSpPr>
          <p:spPr>
            <a:xfrm>
              <a:off x="6306407" y="3344952"/>
              <a:ext cx="329568" cy="218290"/>
            </a:xfrm>
            <a:custGeom>
              <a:avLst/>
              <a:gdLst>
                <a:gd name="connsiteX0" fmla="*/ 0 w 329568"/>
                <a:gd name="connsiteY0" fmla="*/ 214730 h 218290"/>
                <a:gd name="connsiteX1" fmla="*/ 0 w 329568"/>
                <a:gd name="connsiteY1" fmla="*/ 5275 h 218290"/>
                <a:gd name="connsiteX2" fmla="*/ 29623 w 329568"/>
                <a:gd name="connsiteY2" fmla="*/ 322 h 218290"/>
                <a:gd name="connsiteX3" fmla="*/ 223742 w 329568"/>
                <a:gd name="connsiteY3" fmla="*/ 322 h 218290"/>
                <a:gd name="connsiteX4" fmla="*/ 318135 w 329568"/>
                <a:gd name="connsiteY4" fmla="*/ 56329 h 218290"/>
                <a:gd name="connsiteX5" fmla="*/ 298609 w 329568"/>
                <a:gd name="connsiteY5" fmla="*/ 183869 h 218290"/>
                <a:gd name="connsiteX6" fmla="*/ 218599 w 329568"/>
                <a:gd name="connsiteY6" fmla="*/ 218254 h 218290"/>
                <a:gd name="connsiteX7" fmla="*/ 37433 w 329568"/>
                <a:gd name="connsiteY7" fmla="*/ 217683 h 218290"/>
                <a:gd name="connsiteX8" fmla="*/ 95 w 329568"/>
                <a:gd name="connsiteY8" fmla="*/ 214730 h 218290"/>
                <a:gd name="connsiteX9" fmla="*/ 36386 w 329568"/>
                <a:gd name="connsiteY9" fmla="*/ 173868 h 218290"/>
                <a:gd name="connsiteX10" fmla="*/ 235268 w 329568"/>
                <a:gd name="connsiteY10" fmla="*/ 173392 h 218290"/>
                <a:gd name="connsiteX11" fmla="*/ 267462 w 329568"/>
                <a:gd name="connsiteY11" fmla="*/ 163486 h 218290"/>
                <a:gd name="connsiteX12" fmla="*/ 288893 w 329568"/>
                <a:gd name="connsiteY12" fmla="*/ 89000 h 218290"/>
                <a:gd name="connsiteX13" fmla="*/ 228124 w 329568"/>
                <a:gd name="connsiteY13" fmla="*/ 36803 h 218290"/>
                <a:gd name="connsiteX14" fmla="*/ 46863 w 329568"/>
                <a:gd name="connsiteY14" fmla="*/ 37565 h 218290"/>
                <a:gd name="connsiteX15" fmla="*/ 36386 w 329568"/>
                <a:gd name="connsiteY15" fmla="*/ 42994 h 218290"/>
                <a:gd name="connsiteX16" fmla="*/ 36386 w 329568"/>
                <a:gd name="connsiteY16" fmla="*/ 173773 h 21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9568" h="218290">
                  <a:moveTo>
                    <a:pt x="0" y="214730"/>
                  </a:moveTo>
                  <a:lnTo>
                    <a:pt x="0" y="5275"/>
                  </a:lnTo>
                  <a:cubicBezTo>
                    <a:pt x="10763" y="3370"/>
                    <a:pt x="20193" y="418"/>
                    <a:pt x="29623" y="322"/>
                  </a:cubicBezTo>
                  <a:cubicBezTo>
                    <a:pt x="94298" y="-59"/>
                    <a:pt x="158972" y="-154"/>
                    <a:pt x="223742" y="322"/>
                  </a:cubicBezTo>
                  <a:cubicBezTo>
                    <a:pt x="265843" y="608"/>
                    <a:pt x="299657" y="19372"/>
                    <a:pt x="318135" y="56329"/>
                  </a:cubicBezTo>
                  <a:cubicBezTo>
                    <a:pt x="337376" y="94810"/>
                    <a:pt x="333280" y="154246"/>
                    <a:pt x="298609" y="183869"/>
                  </a:cubicBezTo>
                  <a:cubicBezTo>
                    <a:pt x="274415" y="204538"/>
                    <a:pt x="251555" y="219112"/>
                    <a:pt x="218599" y="218254"/>
                  </a:cubicBezTo>
                  <a:cubicBezTo>
                    <a:pt x="158210" y="216730"/>
                    <a:pt x="97822" y="217969"/>
                    <a:pt x="37433" y="217683"/>
                  </a:cubicBezTo>
                  <a:cubicBezTo>
                    <a:pt x="26289" y="217683"/>
                    <a:pt x="15145" y="215968"/>
                    <a:pt x="95" y="214730"/>
                  </a:cubicBezTo>
                  <a:close/>
                  <a:moveTo>
                    <a:pt x="36386" y="173868"/>
                  </a:moveTo>
                  <a:cubicBezTo>
                    <a:pt x="105918" y="173868"/>
                    <a:pt x="170593" y="174344"/>
                    <a:pt x="235268" y="173392"/>
                  </a:cubicBezTo>
                  <a:cubicBezTo>
                    <a:pt x="246126" y="173201"/>
                    <a:pt x="258413" y="169486"/>
                    <a:pt x="267462" y="163486"/>
                  </a:cubicBezTo>
                  <a:cubicBezTo>
                    <a:pt x="286703" y="150722"/>
                    <a:pt x="296037" y="114432"/>
                    <a:pt x="288893" y="89000"/>
                  </a:cubicBezTo>
                  <a:cubicBezTo>
                    <a:pt x="281464" y="62235"/>
                    <a:pt x="254127" y="37089"/>
                    <a:pt x="228124" y="36803"/>
                  </a:cubicBezTo>
                  <a:cubicBezTo>
                    <a:pt x="167735" y="36136"/>
                    <a:pt x="107252" y="36898"/>
                    <a:pt x="46863" y="37565"/>
                  </a:cubicBezTo>
                  <a:cubicBezTo>
                    <a:pt x="43244" y="37565"/>
                    <a:pt x="39624" y="41280"/>
                    <a:pt x="36386" y="42994"/>
                  </a:cubicBezTo>
                  <a:lnTo>
                    <a:pt x="36386" y="173773"/>
                  </a:lnTo>
                  <a:close/>
                </a:path>
              </a:pathLst>
            </a:custGeom>
            <a:solidFill>
              <a:srgbClr val="000000"/>
            </a:solidFill>
            <a:ln w="9525" cap="flat">
              <a:noFill/>
              <a:prstDash val="solid"/>
              <a:miter/>
            </a:ln>
          </p:spPr>
          <p:txBody>
            <a:bodyPr rtlCol="0" anchor="ctr"/>
            <a:lstStyle/>
            <a:p>
              <a:endParaRPr lang="uk-UA"/>
            </a:p>
          </p:txBody>
        </p:sp>
        <p:sp>
          <p:nvSpPr>
            <p:cNvPr id="32" name="Полілінія: фігура 31">
              <a:extLst>
                <a:ext uri="{FF2B5EF4-FFF2-40B4-BE49-F238E27FC236}">
                  <a16:creationId xmlns:a16="http://schemas.microsoft.com/office/drawing/2014/main" id="{2094B61F-A20A-F4FF-F9B1-436DC69D1E9F}"/>
                </a:ext>
              </a:extLst>
            </p:cNvPr>
            <p:cNvSpPr/>
            <p:nvPr/>
          </p:nvSpPr>
          <p:spPr>
            <a:xfrm>
              <a:off x="6003988" y="3128952"/>
              <a:ext cx="330244" cy="218317"/>
            </a:xfrm>
            <a:custGeom>
              <a:avLst/>
              <a:gdLst>
                <a:gd name="connsiteX0" fmla="*/ 0 w 330244"/>
                <a:gd name="connsiteY0" fmla="*/ 215275 h 218317"/>
                <a:gd name="connsiteX1" fmla="*/ 0 w 330244"/>
                <a:gd name="connsiteY1" fmla="*/ 4677 h 218317"/>
                <a:gd name="connsiteX2" fmla="*/ 32766 w 330244"/>
                <a:gd name="connsiteY2" fmla="*/ 296 h 218317"/>
                <a:gd name="connsiteX3" fmla="*/ 222123 w 330244"/>
                <a:gd name="connsiteY3" fmla="*/ 10 h 218317"/>
                <a:gd name="connsiteX4" fmla="*/ 324993 w 330244"/>
                <a:gd name="connsiteY4" fmla="*/ 75448 h 218317"/>
                <a:gd name="connsiteX5" fmla="*/ 285560 w 330244"/>
                <a:gd name="connsiteY5" fmla="*/ 193939 h 218317"/>
                <a:gd name="connsiteX6" fmla="*/ 214598 w 330244"/>
                <a:gd name="connsiteY6" fmla="*/ 218228 h 218317"/>
                <a:gd name="connsiteX7" fmla="*/ 42481 w 330244"/>
                <a:gd name="connsiteY7" fmla="*/ 217466 h 218317"/>
                <a:gd name="connsiteX8" fmla="*/ 0 w 330244"/>
                <a:gd name="connsiteY8" fmla="*/ 215180 h 218317"/>
                <a:gd name="connsiteX9" fmla="*/ 36385 w 330244"/>
                <a:gd name="connsiteY9" fmla="*/ 181366 h 218317"/>
                <a:gd name="connsiteX10" fmla="*/ 212789 w 330244"/>
                <a:gd name="connsiteY10" fmla="*/ 181080 h 218317"/>
                <a:gd name="connsiteX11" fmla="*/ 237649 w 330244"/>
                <a:gd name="connsiteY11" fmla="*/ 175651 h 218317"/>
                <a:gd name="connsiteX12" fmla="*/ 292037 w 330244"/>
                <a:gd name="connsiteY12" fmla="*/ 111738 h 218317"/>
                <a:gd name="connsiteX13" fmla="*/ 243840 w 330244"/>
                <a:gd name="connsiteY13" fmla="*/ 42110 h 218317"/>
                <a:gd name="connsiteX14" fmla="*/ 210503 w 330244"/>
                <a:gd name="connsiteY14" fmla="*/ 36776 h 218317"/>
                <a:gd name="connsiteX15" fmla="*/ 64389 w 330244"/>
                <a:gd name="connsiteY15" fmla="*/ 36776 h 218317"/>
                <a:gd name="connsiteX16" fmla="*/ 36385 w 330244"/>
                <a:gd name="connsiteY16" fmla="*/ 40872 h 218317"/>
                <a:gd name="connsiteX17" fmla="*/ 36385 w 330244"/>
                <a:gd name="connsiteY17" fmla="*/ 181271 h 21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0244" h="218317">
                  <a:moveTo>
                    <a:pt x="0" y="215275"/>
                  </a:moveTo>
                  <a:lnTo>
                    <a:pt x="0" y="4677"/>
                  </a:lnTo>
                  <a:cubicBezTo>
                    <a:pt x="11240" y="3153"/>
                    <a:pt x="22003" y="391"/>
                    <a:pt x="32766" y="296"/>
                  </a:cubicBezTo>
                  <a:cubicBezTo>
                    <a:pt x="95822" y="10"/>
                    <a:pt x="158972" y="772"/>
                    <a:pt x="222123" y="10"/>
                  </a:cubicBezTo>
                  <a:cubicBezTo>
                    <a:pt x="279464" y="-657"/>
                    <a:pt x="308705" y="32300"/>
                    <a:pt x="324993" y="75448"/>
                  </a:cubicBezTo>
                  <a:cubicBezTo>
                    <a:pt x="340043" y="115262"/>
                    <a:pt x="321469" y="166983"/>
                    <a:pt x="285560" y="193939"/>
                  </a:cubicBezTo>
                  <a:cubicBezTo>
                    <a:pt x="264700" y="209560"/>
                    <a:pt x="242697" y="219371"/>
                    <a:pt x="214598" y="218228"/>
                  </a:cubicBezTo>
                  <a:cubicBezTo>
                    <a:pt x="157258" y="215942"/>
                    <a:pt x="99822" y="217656"/>
                    <a:pt x="42481" y="217466"/>
                  </a:cubicBezTo>
                  <a:cubicBezTo>
                    <a:pt x="29908" y="217466"/>
                    <a:pt x="17240" y="216132"/>
                    <a:pt x="0" y="215180"/>
                  </a:cubicBezTo>
                  <a:close/>
                  <a:moveTo>
                    <a:pt x="36385" y="181366"/>
                  </a:moveTo>
                  <a:cubicBezTo>
                    <a:pt x="98489" y="181366"/>
                    <a:pt x="155639" y="181556"/>
                    <a:pt x="212789" y="181080"/>
                  </a:cubicBezTo>
                  <a:cubicBezTo>
                    <a:pt x="221075" y="181080"/>
                    <a:pt x="229553" y="178127"/>
                    <a:pt x="237649" y="175651"/>
                  </a:cubicBezTo>
                  <a:cubicBezTo>
                    <a:pt x="269843" y="165745"/>
                    <a:pt x="290703" y="140980"/>
                    <a:pt x="292037" y="111738"/>
                  </a:cubicBezTo>
                  <a:cubicBezTo>
                    <a:pt x="293370" y="83449"/>
                    <a:pt x="273368" y="53445"/>
                    <a:pt x="243840" y="42110"/>
                  </a:cubicBezTo>
                  <a:cubicBezTo>
                    <a:pt x="233553" y="38205"/>
                    <a:pt x="221647" y="36872"/>
                    <a:pt x="210503" y="36776"/>
                  </a:cubicBezTo>
                  <a:cubicBezTo>
                    <a:pt x="161830" y="36205"/>
                    <a:pt x="113062" y="36300"/>
                    <a:pt x="64389" y="36776"/>
                  </a:cubicBezTo>
                  <a:cubicBezTo>
                    <a:pt x="54959" y="36776"/>
                    <a:pt x="45529" y="39539"/>
                    <a:pt x="36385" y="40872"/>
                  </a:cubicBezTo>
                  <a:lnTo>
                    <a:pt x="36385" y="181271"/>
                  </a:lnTo>
                  <a:close/>
                </a:path>
              </a:pathLst>
            </a:custGeom>
            <a:solidFill>
              <a:srgbClr val="000000"/>
            </a:solidFill>
            <a:ln w="9525" cap="flat">
              <a:noFill/>
              <a:prstDash val="solid"/>
              <a:miter/>
            </a:ln>
          </p:spPr>
          <p:txBody>
            <a:bodyPr rtlCol="0" anchor="ctr"/>
            <a:lstStyle/>
            <a:p>
              <a:endParaRPr lang="uk-UA"/>
            </a:p>
          </p:txBody>
        </p:sp>
      </p:grpSp>
      <p:grpSp>
        <p:nvGrpSpPr>
          <p:cNvPr id="42" name="Групувати 41">
            <a:extLst>
              <a:ext uri="{FF2B5EF4-FFF2-40B4-BE49-F238E27FC236}">
                <a16:creationId xmlns:a16="http://schemas.microsoft.com/office/drawing/2014/main" id="{5A723A59-861E-48F2-356F-E17B9D24752F}"/>
              </a:ext>
            </a:extLst>
          </p:cNvPr>
          <p:cNvGrpSpPr/>
          <p:nvPr/>
        </p:nvGrpSpPr>
        <p:grpSpPr>
          <a:xfrm>
            <a:off x="7580049" y="2539117"/>
            <a:ext cx="1238361" cy="571050"/>
            <a:chOff x="5476874" y="3143248"/>
            <a:chExt cx="1238361" cy="571050"/>
          </a:xfrm>
        </p:grpSpPr>
        <p:sp>
          <p:nvSpPr>
            <p:cNvPr id="37" name="Полілінія: фігура 36">
              <a:extLst>
                <a:ext uri="{FF2B5EF4-FFF2-40B4-BE49-F238E27FC236}">
                  <a16:creationId xmlns:a16="http://schemas.microsoft.com/office/drawing/2014/main" id="{2CBFB71E-E437-3BE5-1C9A-9AC924790374}"/>
                </a:ext>
              </a:extLst>
            </p:cNvPr>
            <p:cNvSpPr/>
            <p:nvPr/>
          </p:nvSpPr>
          <p:spPr>
            <a:xfrm>
              <a:off x="5729190" y="3472215"/>
              <a:ext cx="338096" cy="242083"/>
            </a:xfrm>
            <a:custGeom>
              <a:avLst/>
              <a:gdLst>
                <a:gd name="connsiteX0" fmla="*/ 2 w 338096"/>
                <a:gd name="connsiteY0" fmla="*/ 126139 h 242083"/>
                <a:gd name="connsiteX1" fmla="*/ 146115 w 338096"/>
                <a:gd name="connsiteY1" fmla="*/ 3838 h 242083"/>
                <a:gd name="connsiteX2" fmla="*/ 277274 w 338096"/>
                <a:gd name="connsiteY2" fmla="*/ 66512 h 242083"/>
                <a:gd name="connsiteX3" fmla="*/ 323852 w 338096"/>
                <a:gd name="connsiteY3" fmla="*/ 97278 h 242083"/>
                <a:gd name="connsiteX4" fmla="*/ 326709 w 338096"/>
                <a:gd name="connsiteY4" fmla="*/ 135950 h 242083"/>
                <a:gd name="connsiteX5" fmla="*/ 259367 w 338096"/>
                <a:gd name="connsiteY5" fmla="*/ 181479 h 242083"/>
                <a:gd name="connsiteX6" fmla="*/ 138971 w 338096"/>
                <a:gd name="connsiteY6" fmla="*/ 237486 h 242083"/>
                <a:gd name="connsiteX7" fmla="*/ 118207 w 338096"/>
                <a:gd name="connsiteY7" fmla="*/ 242058 h 242083"/>
                <a:gd name="connsiteX8" fmla="*/ 7241 w 338096"/>
                <a:gd name="connsiteY8" fmla="*/ 155571 h 242083"/>
                <a:gd name="connsiteX9" fmla="*/ 97 w 338096"/>
                <a:gd name="connsiteY9" fmla="*/ 126139 h 242083"/>
                <a:gd name="connsiteX10" fmla="*/ 275179 w 338096"/>
                <a:gd name="connsiteY10" fmla="*/ 120710 h 242083"/>
                <a:gd name="connsiteX11" fmla="*/ 267749 w 338096"/>
                <a:gd name="connsiteY11" fmla="*/ 109661 h 242083"/>
                <a:gd name="connsiteX12" fmla="*/ 150973 w 338096"/>
                <a:gd name="connsiteY12" fmla="*/ 47748 h 242083"/>
                <a:gd name="connsiteX13" fmla="*/ 76487 w 338096"/>
                <a:gd name="connsiteY13" fmla="*/ 51272 h 242083"/>
                <a:gd name="connsiteX14" fmla="*/ 52389 w 338096"/>
                <a:gd name="connsiteY14" fmla="*/ 162715 h 242083"/>
                <a:gd name="connsiteX15" fmla="*/ 149544 w 338096"/>
                <a:gd name="connsiteY15" fmla="*/ 192814 h 242083"/>
                <a:gd name="connsiteX16" fmla="*/ 191930 w 338096"/>
                <a:gd name="connsiteY16" fmla="*/ 171954 h 242083"/>
                <a:gd name="connsiteX17" fmla="*/ 275179 w 338096"/>
                <a:gd name="connsiteY17" fmla="*/ 120710 h 24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8096" h="242083">
                  <a:moveTo>
                    <a:pt x="2" y="126139"/>
                  </a:moveTo>
                  <a:cubicBezTo>
                    <a:pt x="-379" y="40223"/>
                    <a:pt x="70391" y="-15498"/>
                    <a:pt x="146115" y="3838"/>
                  </a:cubicBezTo>
                  <a:cubicBezTo>
                    <a:pt x="193740" y="16030"/>
                    <a:pt x="234221" y="44224"/>
                    <a:pt x="277274" y="66512"/>
                  </a:cubicBezTo>
                  <a:cubicBezTo>
                    <a:pt x="293753" y="74990"/>
                    <a:pt x="308897" y="86229"/>
                    <a:pt x="323852" y="97278"/>
                  </a:cubicBezTo>
                  <a:cubicBezTo>
                    <a:pt x="341282" y="110137"/>
                    <a:pt x="343283" y="122043"/>
                    <a:pt x="326709" y="135950"/>
                  </a:cubicBezTo>
                  <a:cubicBezTo>
                    <a:pt x="305945" y="153285"/>
                    <a:pt x="283275" y="169001"/>
                    <a:pt x="259367" y="181479"/>
                  </a:cubicBezTo>
                  <a:cubicBezTo>
                    <a:pt x="220124" y="201863"/>
                    <a:pt x="179357" y="219293"/>
                    <a:pt x="138971" y="237486"/>
                  </a:cubicBezTo>
                  <a:cubicBezTo>
                    <a:pt x="132590" y="240344"/>
                    <a:pt x="125160" y="241868"/>
                    <a:pt x="118207" y="242058"/>
                  </a:cubicBezTo>
                  <a:cubicBezTo>
                    <a:pt x="74106" y="243296"/>
                    <a:pt x="18575" y="199767"/>
                    <a:pt x="7241" y="155571"/>
                  </a:cubicBezTo>
                  <a:cubicBezTo>
                    <a:pt x="4097" y="143189"/>
                    <a:pt x="1240" y="130711"/>
                    <a:pt x="97" y="126139"/>
                  </a:cubicBezTo>
                  <a:close/>
                  <a:moveTo>
                    <a:pt x="275179" y="120710"/>
                  </a:moveTo>
                  <a:cubicBezTo>
                    <a:pt x="272321" y="116328"/>
                    <a:pt x="270988" y="111375"/>
                    <a:pt x="267749" y="109661"/>
                  </a:cubicBezTo>
                  <a:cubicBezTo>
                    <a:pt x="229173" y="88420"/>
                    <a:pt x="191454" y="64798"/>
                    <a:pt x="150973" y="47748"/>
                  </a:cubicBezTo>
                  <a:cubicBezTo>
                    <a:pt x="128208" y="38128"/>
                    <a:pt x="99824" y="36699"/>
                    <a:pt x="76487" y="51272"/>
                  </a:cubicBezTo>
                  <a:cubicBezTo>
                    <a:pt x="43055" y="72132"/>
                    <a:pt x="30577" y="128425"/>
                    <a:pt x="52389" y="162715"/>
                  </a:cubicBezTo>
                  <a:cubicBezTo>
                    <a:pt x="73439" y="195862"/>
                    <a:pt x="110206" y="208435"/>
                    <a:pt x="149544" y="192814"/>
                  </a:cubicBezTo>
                  <a:cubicBezTo>
                    <a:pt x="164117" y="187004"/>
                    <a:pt x="178119" y="179574"/>
                    <a:pt x="191930" y="171954"/>
                  </a:cubicBezTo>
                  <a:cubicBezTo>
                    <a:pt x="220220" y="156333"/>
                    <a:pt x="252224" y="146332"/>
                    <a:pt x="275179" y="120710"/>
                  </a:cubicBezTo>
                  <a:close/>
                </a:path>
              </a:pathLst>
            </a:custGeom>
            <a:solidFill>
              <a:srgbClr val="000000"/>
            </a:solidFill>
            <a:ln w="9525" cap="flat">
              <a:noFill/>
              <a:prstDash val="solid"/>
              <a:miter/>
            </a:ln>
          </p:spPr>
          <p:txBody>
            <a:bodyPr rtlCol="0" anchor="ctr"/>
            <a:lstStyle/>
            <a:p>
              <a:endParaRPr lang="uk-UA"/>
            </a:p>
          </p:txBody>
        </p:sp>
        <p:sp>
          <p:nvSpPr>
            <p:cNvPr id="38" name="Полілінія: фігура 37">
              <a:extLst>
                <a:ext uri="{FF2B5EF4-FFF2-40B4-BE49-F238E27FC236}">
                  <a16:creationId xmlns:a16="http://schemas.microsoft.com/office/drawing/2014/main" id="{21F4DD8A-25E5-C8F5-B5B3-9DB9023168F7}"/>
                </a:ext>
              </a:extLst>
            </p:cNvPr>
            <p:cNvSpPr/>
            <p:nvPr/>
          </p:nvSpPr>
          <p:spPr>
            <a:xfrm>
              <a:off x="6376754" y="3341642"/>
              <a:ext cx="338481" cy="237947"/>
            </a:xfrm>
            <a:custGeom>
              <a:avLst/>
              <a:gdLst>
                <a:gd name="connsiteX0" fmla="*/ 118914 w 338481"/>
                <a:gd name="connsiteY0" fmla="*/ 237948 h 237947"/>
                <a:gd name="connsiteX1" fmla="*/ 8805 w 338481"/>
                <a:gd name="connsiteY1" fmla="*/ 162415 h 237947"/>
                <a:gd name="connsiteX2" fmla="*/ 46334 w 338481"/>
                <a:gd name="connsiteY2" fmla="*/ 23159 h 237947"/>
                <a:gd name="connsiteX3" fmla="*/ 148632 w 338481"/>
                <a:gd name="connsiteY3" fmla="*/ 5062 h 237947"/>
                <a:gd name="connsiteX4" fmla="*/ 257408 w 338481"/>
                <a:gd name="connsiteY4" fmla="*/ 54782 h 237947"/>
                <a:gd name="connsiteX5" fmla="*/ 325797 w 338481"/>
                <a:gd name="connsiteY5" fmla="*/ 99550 h 237947"/>
                <a:gd name="connsiteX6" fmla="*/ 328083 w 338481"/>
                <a:gd name="connsiteY6" fmla="*/ 134792 h 237947"/>
                <a:gd name="connsiteX7" fmla="*/ 164444 w 338481"/>
                <a:gd name="connsiteY7" fmla="*/ 227470 h 237947"/>
                <a:gd name="connsiteX8" fmla="*/ 118819 w 338481"/>
                <a:gd name="connsiteY8" fmla="*/ 237948 h 237947"/>
                <a:gd name="connsiteX9" fmla="*/ 289412 w 338481"/>
                <a:gd name="connsiteY9" fmla="*/ 119362 h 237947"/>
                <a:gd name="connsiteX10" fmla="*/ 160729 w 338481"/>
                <a:gd name="connsiteY10" fmla="*/ 52210 h 237947"/>
                <a:gd name="connsiteX11" fmla="*/ 43857 w 338481"/>
                <a:gd name="connsiteY11" fmla="*/ 129077 h 237947"/>
                <a:gd name="connsiteX12" fmla="*/ 138917 w 338481"/>
                <a:gd name="connsiteY12" fmla="*/ 194990 h 237947"/>
                <a:gd name="connsiteX13" fmla="*/ 289412 w 338481"/>
                <a:gd name="connsiteY13" fmla="*/ 119362 h 237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481" h="237947">
                  <a:moveTo>
                    <a:pt x="118914" y="237948"/>
                  </a:moveTo>
                  <a:cubicBezTo>
                    <a:pt x="61860" y="235567"/>
                    <a:pt x="27093" y="211659"/>
                    <a:pt x="8805" y="162415"/>
                  </a:cubicBezTo>
                  <a:cubicBezTo>
                    <a:pt x="-10054" y="111646"/>
                    <a:pt x="900" y="58687"/>
                    <a:pt x="46334" y="23159"/>
                  </a:cubicBezTo>
                  <a:cubicBezTo>
                    <a:pt x="74909" y="871"/>
                    <a:pt x="110818" y="-5702"/>
                    <a:pt x="148632" y="5062"/>
                  </a:cubicBezTo>
                  <a:cubicBezTo>
                    <a:pt x="187590" y="16206"/>
                    <a:pt x="223023" y="34303"/>
                    <a:pt x="257408" y="54782"/>
                  </a:cubicBezTo>
                  <a:cubicBezTo>
                    <a:pt x="280839" y="68689"/>
                    <a:pt x="303699" y="83643"/>
                    <a:pt x="325797" y="99550"/>
                  </a:cubicBezTo>
                  <a:cubicBezTo>
                    <a:pt x="341609" y="110884"/>
                    <a:pt x="342942" y="124791"/>
                    <a:pt x="328083" y="134792"/>
                  </a:cubicBezTo>
                  <a:cubicBezTo>
                    <a:pt x="275982" y="169939"/>
                    <a:pt x="226452" y="209849"/>
                    <a:pt x="164444" y="227470"/>
                  </a:cubicBezTo>
                  <a:cubicBezTo>
                    <a:pt x="149490" y="231757"/>
                    <a:pt x="134059" y="234519"/>
                    <a:pt x="118819" y="237948"/>
                  </a:cubicBezTo>
                  <a:close/>
                  <a:moveTo>
                    <a:pt x="289412" y="119362"/>
                  </a:moveTo>
                  <a:cubicBezTo>
                    <a:pt x="241787" y="94216"/>
                    <a:pt x="202734" y="69641"/>
                    <a:pt x="160729" y="52210"/>
                  </a:cubicBezTo>
                  <a:cubicBezTo>
                    <a:pt x="100722" y="27445"/>
                    <a:pt x="36142" y="50305"/>
                    <a:pt x="43857" y="129077"/>
                  </a:cubicBezTo>
                  <a:cubicBezTo>
                    <a:pt x="48334" y="174797"/>
                    <a:pt x="93864" y="208706"/>
                    <a:pt x="138917" y="194990"/>
                  </a:cubicBezTo>
                  <a:cubicBezTo>
                    <a:pt x="191209" y="179083"/>
                    <a:pt x="234072" y="145079"/>
                    <a:pt x="289412" y="119362"/>
                  </a:cubicBezTo>
                  <a:close/>
                </a:path>
              </a:pathLst>
            </a:custGeom>
            <a:solidFill>
              <a:srgbClr val="000000"/>
            </a:solidFill>
            <a:ln w="9525" cap="flat">
              <a:noFill/>
              <a:prstDash val="solid"/>
              <a:miter/>
            </a:ln>
          </p:spPr>
          <p:txBody>
            <a:bodyPr rtlCol="0" anchor="ctr"/>
            <a:lstStyle/>
            <a:p>
              <a:endParaRPr lang="uk-UA"/>
            </a:p>
          </p:txBody>
        </p:sp>
        <p:sp>
          <p:nvSpPr>
            <p:cNvPr id="39" name="Полілінія: фігура 38">
              <a:extLst>
                <a:ext uri="{FF2B5EF4-FFF2-40B4-BE49-F238E27FC236}">
                  <a16:creationId xmlns:a16="http://schemas.microsoft.com/office/drawing/2014/main" id="{559EA541-A698-6B49-C2A7-9D98110D8984}"/>
                </a:ext>
              </a:extLst>
            </p:cNvPr>
            <p:cNvSpPr/>
            <p:nvPr/>
          </p:nvSpPr>
          <p:spPr>
            <a:xfrm>
              <a:off x="6016263" y="3343054"/>
              <a:ext cx="336425" cy="234846"/>
            </a:xfrm>
            <a:custGeom>
              <a:avLst/>
              <a:gdLst>
                <a:gd name="connsiteX0" fmla="*/ 58877 w 336425"/>
                <a:gd name="connsiteY0" fmla="*/ 8412 h 234846"/>
                <a:gd name="connsiteX1" fmla="*/ 227088 w 336425"/>
                <a:gd name="connsiteY1" fmla="*/ 36225 h 234846"/>
                <a:gd name="connsiteX2" fmla="*/ 318719 w 336425"/>
                <a:gd name="connsiteY2" fmla="*/ 92518 h 234846"/>
                <a:gd name="connsiteX3" fmla="*/ 319195 w 336425"/>
                <a:gd name="connsiteY3" fmla="*/ 140143 h 234846"/>
                <a:gd name="connsiteX4" fmla="*/ 153460 w 336425"/>
                <a:gd name="connsiteY4" fmla="*/ 229202 h 234846"/>
                <a:gd name="connsiteX5" fmla="*/ 36588 w 336425"/>
                <a:gd name="connsiteY5" fmla="*/ 206628 h 234846"/>
                <a:gd name="connsiteX6" fmla="*/ 31540 w 336425"/>
                <a:gd name="connsiteY6" fmla="*/ 35273 h 234846"/>
                <a:gd name="connsiteX7" fmla="*/ 59067 w 336425"/>
                <a:gd name="connsiteY7" fmla="*/ 8412 h 234846"/>
                <a:gd name="connsiteX8" fmla="*/ 59067 w 336425"/>
                <a:gd name="connsiteY8" fmla="*/ 8412 h 234846"/>
                <a:gd name="connsiteX9" fmla="*/ 286048 w 336425"/>
                <a:gd name="connsiteY9" fmla="*/ 120807 h 234846"/>
                <a:gd name="connsiteX10" fmla="*/ 230517 w 336425"/>
                <a:gd name="connsiteY10" fmla="*/ 86232 h 234846"/>
                <a:gd name="connsiteX11" fmla="*/ 177082 w 336425"/>
                <a:gd name="connsiteY11" fmla="*/ 58800 h 234846"/>
                <a:gd name="connsiteX12" fmla="*/ 98596 w 336425"/>
                <a:gd name="connsiteY12" fmla="*/ 43464 h 234846"/>
                <a:gd name="connsiteX13" fmla="*/ 35636 w 336425"/>
                <a:gd name="connsiteY13" fmla="*/ 119093 h 234846"/>
                <a:gd name="connsiteX14" fmla="*/ 142411 w 336425"/>
                <a:gd name="connsiteY14" fmla="*/ 190816 h 234846"/>
                <a:gd name="connsiteX15" fmla="*/ 286048 w 336425"/>
                <a:gd name="connsiteY15" fmla="*/ 120807 h 23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6425" h="234846">
                  <a:moveTo>
                    <a:pt x="58877" y="8412"/>
                  </a:moveTo>
                  <a:cubicBezTo>
                    <a:pt x="119646" y="-11019"/>
                    <a:pt x="174701" y="5269"/>
                    <a:pt x="227088" y="36225"/>
                  </a:cubicBezTo>
                  <a:cubicBezTo>
                    <a:pt x="257949" y="54418"/>
                    <a:pt x="289191" y="72230"/>
                    <a:pt x="318719" y="92518"/>
                  </a:cubicBezTo>
                  <a:cubicBezTo>
                    <a:pt x="341960" y="108520"/>
                    <a:pt x="342531" y="125570"/>
                    <a:pt x="319195" y="140143"/>
                  </a:cubicBezTo>
                  <a:cubicBezTo>
                    <a:pt x="266046" y="173481"/>
                    <a:pt x="216611" y="214629"/>
                    <a:pt x="153460" y="229202"/>
                  </a:cubicBezTo>
                  <a:cubicBezTo>
                    <a:pt x="111550" y="238822"/>
                    <a:pt x="70688" y="239013"/>
                    <a:pt x="36588" y="206628"/>
                  </a:cubicBezTo>
                  <a:cubicBezTo>
                    <a:pt x="-9989" y="162336"/>
                    <a:pt x="-12561" y="87279"/>
                    <a:pt x="31540" y="35273"/>
                  </a:cubicBezTo>
                  <a:cubicBezTo>
                    <a:pt x="39732" y="25557"/>
                    <a:pt x="49828" y="17366"/>
                    <a:pt x="59067" y="8412"/>
                  </a:cubicBezTo>
                  <a:cubicBezTo>
                    <a:pt x="59067" y="8412"/>
                    <a:pt x="59067" y="8412"/>
                    <a:pt x="59067" y="8412"/>
                  </a:cubicBezTo>
                  <a:close/>
                  <a:moveTo>
                    <a:pt x="286048" y="120807"/>
                  </a:moveTo>
                  <a:cubicBezTo>
                    <a:pt x="261950" y="105663"/>
                    <a:pt x="246615" y="95185"/>
                    <a:pt x="230517" y="86232"/>
                  </a:cubicBezTo>
                  <a:cubicBezTo>
                    <a:pt x="212991" y="76516"/>
                    <a:pt x="193846" y="69658"/>
                    <a:pt x="177082" y="58800"/>
                  </a:cubicBezTo>
                  <a:cubicBezTo>
                    <a:pt x="152508" y="42893"/>
                    <a:pt x="126028" y="41464"/>
                    <a:pt x="98596" y="43464"/>
                  </a:cubicBezTo>
                  <a:cubicBezTo>
                    <a:pt x="68783" y="45655"/>
                    <a:pt x="29254" y="90137"/>
                    <a:pt x="35636" y="119093"/>
                  </a:cubicBezTo>
                  <a:cubicBezTo>
                    <a:pt x="45447" y="163956"/>
                    <a:pt x="80118" y="216915"/>
                    <a:pt x="142411" y="190816"/>
                  </a:cubicBezTo>
                  <a:cubicBezTo>
                    <a:pt x="189369" y="171099"/>
                    <a:pt x="234137" y="146334"/>
                    <a:pt x="286048" y="120807"/>
                  </a:cubicBezTo>
                  <a:close/>
                </a:path>
              </a:pathLst>
            </a:custGeom>
            <a:solidFill>
              <a:srgbClr val="000000"/>
            </a:solidFill>
            <a:ln w="9525" cap="flat">
              <a:noFill/>
              <a:prstDash val="solid"/>
              <a:miter/>
            </a:ln>
          </p:spPr>
          <p:txBody>
            <a:bodyPr rtlCol="0" anchor="ctr"/>
            <a:lstStyle/>
            <a:p>
              <a:endParaRPr lang="uk-UA"/>
            </a:p>
          </p:txBody>
        </p:sp>
        <p:sp>
          <p:nvSpPr>
            <p:cNvPr id="40" name="Полілінія: фігура 39">
              <a:extLst>
                <a:ext uri="{FF2B5EF4-FFF2-40B4-BE49-F238E27FC236}">
                  <a16:creationId xmlns:a16="http://schemas.microsoft.com/office/drawing/2014/main" id="{B2F23CE1-B25E-4BF2-62ED-2594751075EA}"/>
                </a:ext>
              </a:extLst>
            </p:cNvPr>
            <p:cNvSpPr/>
            <p:nvPr/>
          </p:nvSpPr>
          <p:spPr>
            <a:xfrm>
              <a:off x="5848675" y="3143248"/>
              <a:ext cx="337048" cy="243901"/>
            </a:xfrm>
            <a:custGeom>
              <a:avLst/>
              <a:gdLst>
                <a:gd name="connsiteX0" fmla="*/ 226464 w 337048"/>
                <a:gd name="connsiteY0" fmla="*/ 208123 h 243901"/>
                <a:gd name="connsiteX1" fmla="*/ 154932 w 337048"/>
                <a:gd name="connsiteY1" fmla="*/ 234412 h 243901"/>
                <a:gd name="connsiteX2" fmla="*/ 101020 w 337048"/>
                <a:gd name="connsiteY2" fmla="*/ 241651 h 243901"/>
                <a:gd name="connsiteX3" fmla="*/ 531 w 337048"/>
                <a:gd name="connsiteY3" fmla="*/ 134399 h 243901"/>
                <a:gd name="connsiteX4" fmla="*/ 92448 w 337048"/>
                <a:gd name="connsiteY4" fmla="*/ 2954 h 243901"/>
                <a:gd name="connsiteX5" fmla="*/ 171600 w 337048"/>
                <a:gd name="connsiteY5" fmla="*/ 13813 h 243901"/>
                <a:gd name="connsiteX6" fmla="*/ 317428 w 337048"/>
                <a:gd name="connsiteY6" fmla="*/ 94394 h 243901"/>
                <a:gd name="connsiteX7" fmla="*/ 315333 w 337048"/>
                <a:gd name="connsiteY7" fmla="*/ 150496 h 243901"/>
                <a:gd name="connsiteX8" fmla="*/ 244752 w 337048"/>
                <a:gd name="connsiteY8" fmla="*/ 191168 h 243901"/>
                <a:gd name="connsiteX9" fmla="*/ 226369 w 337048"/>
                <a:gd name="connsiteY9" fmla="*/ 208218 h 243901"/>
                <a:gd name="connsiteX10" fmla="*/ 226369 w 337048"/>
                <a:gd name="connsiteY10" fmla="*/ 208218 h 243901"/>
                <a:gd name="connsiteX11" fmla="*/ 281995 w 337048"/>
                <a:gd name="connsiteY11" fmla="*/ 123160 h 243901"/>
                <a:gd name="connsiteX12" fmla="*/ 144454 w 337048"/>
                <a:gd name="connsiteY12" fmla="*/ 48484 h 243901"/>
                <a:gd name="connsiteX13" fmla="*/ 81970 w 337048"/>
                <a:gd name="connsiteY13" fmla="*/ 49912 h 243901"/>
                <a:gd name="connsiteX14" fmla="*/ 41775 w 337048"/>
                <a:gd name="connsiteY14" fmla="*/ 148115 h 243901"/>
                <a:gd name="connsiteX15" fmla="*/ 140073 w 337048"/>
                <a:gd name="connsiteY15" fmla="*/ 196978 h 243901"/>
                <a:gd name="connsiteX16" fmla="*/ 281995 w 337048"/>
                <a:gd name="connsiteY16" fmla="*/ 123160 h 24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7048" h="243901">
                  <a:moveTo>
                    <a:pt x="226464" y="208123"/>
                  </a:moveTo>
                  <a:cubicBezTo>
                    <a:pt x="202461" y="216600"/>
                    <a:pt x="177220" y="222696"/>
                    <a:pt x="154932" y="234412"/>
                  </a:cubicBezTo>
                  <a:cubicBezTo>
                    <a:pt x="136739" y="244032"/>
                    <a:pt x="118356" y="246127"/>
                    <a:pt x="101020" y="241651"/>
                  </a:cubicBezTo>
                  <a:cubicBezTo>
                    <a:pt x="48156" y="228220"/>
                    <a:pt x="5580" y="194121"/>
                    <a:pt x="531" y="134399"/>
                  </a:cubicBezTo>
                  <a:cubicBezTo>
                    <a:pt x="-5660" y="61628"/>
                    <a:pt x="43299" y="15337"/>
                    <a:pt x="92448" y="2954"/>
                  </a:cubicBezTo>
                  <a:cubicBezTo>
                    <a:pt x="120737" y="-4190"/>
                    <a:pt x="147978" y="2478"/>
                    <a:pt x="171600" y="13813"/>
                  </a:cubicBezTo>
                  <a:cubicBezTo>
                    <a:pt x="221607" y="37816"/>
                    <a:pt x="269613" y="66105"/>
                    <a:pt x="317428" y="94394"/>
                  </a:cubicBezTo>
                  <a:cubicBezTo>
                    <a:pt x="344670" y="110491"/>
                    <a:pt x="343146" y="133732"/>
                    <a:pt x="315333" y="150496"/>
                  </a:cubicBezTo>
                  <a:cubicBezTo>
                    <a:pt x="292092" y="164593"/>
                    <a:pt x="267993" y="177071"/>
                    <a:pt x="244752" y="191168"/>
                  </a:cubicBezTo>
                  <a:cubicBezTo>
                    <a:pt x="237799" y="195359"/>
                    <a:pt x="232465" y="202408"/>
                    <a:pt x="226369" y="208218"/>
                  </a:cubicBezTo>
                  <a:lnTo>
                    <a:pt x="226369" y="208218"/>
                  </a:lnTo>
                  <a:close/>
                  <a:moveTo>
                    <a:pt x="281995" y="123160"/>
                  </a:moveTo>
                  <a:cubicBezTo>
                    <a:pt x="236180" y="88108"/>
                    <a:pt x="190555" y="67153"/>
                    <a:pt x="144454" y="48484"/>
                  </a:cubicBezTo>
                  <a:cubicBezTo>
                    <a:pt x="126452" y="41149"/>
                    <a:pt x="100353" y="42483"/>
                    <a:pt x="81970" y="49912"/>
                  </a:cubicBezTo>
                  <a:cubicBezTo>
                    <a:pt x="45299" y="64581"/>
                    <a:pt x="28059" y="113349"/>
                    <a:pt x="41775" y="148115"/>
                  </a:cubicBezTo>
                  <a:cubicBezTo>
                    <a:pt x="57015" y="186882"/>
                    <a:pt x="100068" y="211266"/>
                    <a:pt x="140073" y="196978"/>
                  </a:cubicBezTo>
                  <a:cubicBezTo>
                    <a:pt x="188174" y="179833"/>
                    <a:pt x="233894" y="155926"/>
                    <a:pt x="281995" y="123160"/>
                  </a:cubicBezTo>
                  <a:close/>
                </a:path>
              </a:pathLst>
            </a:custGeom>
            <a:solidFill>
              <a:srgbClr val="000000"/>
            </a:solidFill>
            <a:ln w="9525" cap="flat">
              <a:noFill/>
              <a:prstDash val="solid"/>
              <a:miter/>
            </a:ln>
          </p:spPr>
          <p:txBody>
            <a:bodyPr rtlCol="0" anchor="ctr"/>
            <a:lstStyle/>
            <a:p>
              <a:endParaRPr lang="uk-UA"/>
            </a:p>
          </p:txBody>
        </p:sp>
        <p:sp>
          <p:nvSpPr>
            <p:cNvPr id="41" name="Полілінія: фігура 40">
              <a:extLst>
                <a:ext uri="{FF2B5EF4-FFF2-40B4-BE49-F238E27FC236}">
                  <a16:creationId xmlns:a16="http://schemas.microsoft.com/office/drawing/2014/main" id="{D7D8D2BD-5AE5-9B6E-7B0B-3633228508D4}"/>
                </a:ext>
              </a:extLst>
            </p:cNvPr>
            <p:cNvSpPr/>
            <p:nvPr/>
          </p:nvSpPr>
          <p:spPr>
            <a:xfrm>
              <a:off x="5476874" y="3195151"/>
              <a:ext cx="348044" cy="235247"/>
            </a:xfrm>
            <a:custGeom>
              <a:avLst/>
              <a:gdLst>
                <a:gd name="connsiteX0" fmla="*/ 348044 w 348044"/>
                <a:gd name="connsiteY0" fmla="*/ 114405 h 235247"/>
                <a:gd name="connsiteX1" fmla="*/ 314992 w 348044"/>
                <a:gd name="connsiteY1" fmla="*/ 148885 h 235247"/>
                <a:gd name="connsiteX2" fmla="*/ 159163 w 348044"/>
                <a:gd name="connsiteY2" fmla="*/ 229467 h 235247"/>
                <a:gd name="connsiteX3" fmla="*/ 14955 w 348044"/>
                <a:gd name="connsiteY3" fmla="*/ 175936 h 235247"/>
                <a:gd name="connsiteX4" fmla="*/ 68962 w 348044"/>
                <a:gd name="connsiteY4" fmla="*/ 9915 h 235247"/>
                <a:gd name="connsiteX5" fmla="*/ 193549 w 348044"/>
                <a:gd name="connsiteY5" fmla="*/ 20012 h 235247"/>
                <a:gd name="connsiteX6" fmla="*/ 314897 w 348044"/>
                <a:gd name="connsiteY6" fmla="*/ 93164 h 235247"/>
                <a:gd name="connsiteX7" fmla="*/ 348044 w 348044"/>
                <a:gd name="connsiteY7" fmla="*/ 114309 h 235247"/>
                <a:gd name="connsiteX8" fmla="*/ 282607 w 348044"/>
                <a:gd name="connsiteY8" fmla="*/ 116500 h 235247"/>
                <a:gd name="connsiteX9" fmla="*/ 162021 w 348044"/>
                <a:gd name="connsiteY9" fmla="*/ 51730 h 235247"/>
                <a:gd name="connsiteX10" fmla="*/ 48864 w 348044"/>
                <a:gd name="connsiteY10" fmla="*/ 86782 h 235247"/>
                <a:gd name="connsiteX11" fmla="*/ 52102 w 348044"/>
                <a:gd name="connsiteY11" fmla="*/ 161839 h 235247"/>
                <a:gd name="connsiteX12" fmla="*/ 124397 w 348044"/>
                <a:gd name="connsiteY12" fmla="*/ 196605 h 235247"/>
                <a:gd name="connsiteX13" fmla="*/ 282607 w 348044"/>
                <a:gd name="connsiteY13" fmla="*/ 116500 h 23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8044" h="235247">
                  <a:moveTo>
                    <a:pt x="348044" y="114405"/>
                  </a:moveTo>
                  <a:cubicBezTo>
                    <a:pt x="330709" y="132883"/>
                    <a:pt x="324517" y="144123"/>
                    <a:pt x="314992" y="148885"/>
                  </a:cubicBezTo>
                  <a:cubicBezTo>
                    <a:pt x="262891" y="175460"/>
                    <a:pt x="217361" y="214608"/>
                    <a:pt x="159163" y="229467"/>
                  </a:cubicBezTo>
                  <a:cubicBezTo>
                    <a:pt x="100204" y="244516"/>
                    <a:pt x="45149" y="231372"/>
                    <a:pt x="14955" y="175936"/>
                  </a:cubicBezTo>
                  <a:cubicBezTo>
                    <a:pt x="-18668" y="114500"/>
                    <a:pt x="6573" y="36300"/>
                    <a:pt x="68962" y="9915"/>
                  </a:cubicBezTo>
                  <a:cubicBezTo>
                    <a:pt x="113062" y="-8658"/>
                    <a:pt x="154877" y="1248"/>
                    <a:pt x="193549" y="20012"/>
                  </a:cubicBezTo>
                  <a:cubicBezTo>
                    <a:pt x="235840" y="40586"/>
                    <a:pt x="274606" y="68399"/>
                    <a:pt x="314897" y="93164"/>
                  </a:cubicBezTo>
                  <a:cubicBezTo>
                    <a:pt x="324803" y="99260"/>
                    <a:pt x="334423" y="105642"/>
                    <a:pt x="348044" y="114309"/>
                  </a:cubicBezTo>
                  <a:close/>
                  <a:moveTo>
                    <a:pt x="282607" y="116500"/>
                  </a:moveTo>
                  <a:cubicBezTo>
                    <a:pt x="237459" y="92021"/>
                    <a:pt x="200692" y="69732"/>
                    <a:pt x="162021" y="51730"/>
                  </a:cubicBezTo>
                  <a:cubicBezTo>
                    <a:pt x="114205" y="29442"/>
                    <a:pt x="77058" y="43348"/>
                    <a:pt x="48864" y="86782"/>
                  </a:cubicBezTo>
                  <a:cubicBezTo>
                    <a:pt x="31433" y="113738"/>
                    <a:pt x="36100" y="135836"/>
                    <a:pt x="52102" y="161839"/>
                  </a:cubicBezTo>
                  <a:cubicBezTo>
                    <a:pt x="69724" y="190605"/>
                    <a:pt x="95536" y="201939"/>
                    <a:pt x="124397" y="196605"/>
                  </a:cubicBezTo>
                  <a:cubicBezTo>
                    <a:pt x="181261" y="185937"/>
                    <a:pt x="229648" y="155648"/>
                    <a:pt x="282607" y="116500"/>
                  </a:cubicBezTo>
                  <a:close/>
                </a:path>
              </a:pathLst>
            </a:custGeom>
            <a:solidFill>
              <a:srgbClr val="000000"/>
            </a:solidFill>
            <a:ln w="9525" cap="flat">
              <a:noFill/>
              <a:prstDash val="solid"/>
              <a:miter/>
            </a:ln>
          </p:spPr>
          <p:txBody>
            <a:bodyPr rtlCol="0" anchor="ctr"/>
            <a:lstStyle/>
            <a:p>
              <a:endParaRPr lang="uk-UA"/>
            </a:p>
          </p:txBody>
        </p:sp>
      </p:grpSp>
      <p:grpSp>
        <p:nvGrpSpPr>
          <p:cNvPr id="51" name="Групувати 50">
            <a:extLst>
              <a:ext uri="{FF2B5EF4-FFF2-40B4-BE49-F238E27FC236}">
                <a16:creationId xmlns:a16="http://schemas.microsoft.com/office/drawing/2014/main" id="{7BB462AC-5431-1D7F-114F-A3C7E592EE92}"/>
              </a:ext>
            </a:extLst>
          </p:cNvPr>
          <p:cNvGrpSpPr/>
          <p:nvPr/>
        </p:nvGrpSpPr>
        <p:grpSpPr>
          <a:xfrm>
            <a:off x="8961282" y="2477051"/>
            <a:ext cx="1236827" cy="616181"/>
            <a:chOff x="5476872" y="3119348"/>
            <a:chExt cx="1236827" cy="616181"/>
          </a:xfrm>
        </p:grpSpPr>
        <p:sp>
          <p:nvSpPr>
            <p:cNvPr id="46" name="Полілінія: фігура 45">
              <a:extLst>
                <a:ext uri="{FF2B5EF4-FFF2-40B4-BE49-F238E27FC236}">
                  <a16:creationId xmlns:a16="http://schemas.microsoft.com/office/drawing/2014/main" id="{AA8EB219-5F28-0184-8CFD-2D6EBE0E4908}"/>
                </a:ext>
              </a:extLst>
            </p:cNvPr>
            <p:cNvSpPr/>
            <p:nvPr/>
          </p:nvSpPr>
          <p:spPr>
            <a:xfrm>
              <a:off x="5476872" y="3119348"/>
              <a:ext cx="1236827" cy="568797"/>
            </a:xfrm>
            <a:custGeom>
              <a:avLst/>
              <a:gdLst>
                <a:gd name="connsiteX0" fmla="*/ 575694 w 1236827"/>
                <a:gd name="connsiteY0" fmla="*/ 568160 h 568797"/>
                <a:gd name="connsiteX1" fmla="*/ 355000 w 1236827"/>
                <a:gd name="connsiteY1" fmla="*/ 536632 h 568797"/>
                <a:gd name="connsiteX2" fmla="*/ 246415 w 1236827"/>
                <a:gd name="connsiteY2" fmla="*/ 496817 h 568797"/>
                <a:gd name="connsiteX3" fmla="*/ 116970 w 1236827"/>
                <a:gd name="connsiteY3" fmla="*/ 469766 h 568797"/>
                <a:gd name="connsiteX4" fmla="*/ 21815 w 1236827"/>
                <a:gd name="connsiteY4" fmla="*/ 445097 h 568797"/>
                <a:gd name="connsiteX5" fmla="*/ 3 w 1236827"/>
                <a:gd name="connsiteY5" fmla="*/ 416522 h 568797"/>
                <a:gd name="connsiteX6" fmla="*/ 22577 w 1236827"/>
                <a:gd name="connsiteY6" fmla="*/ 388328 h 568797"/>
                <a:gd name="connsiteX7" fmla="*/ 98110 w 1236827"/>
                <a:gd name="connsiteY7" fmla="*/ 359372 h 568797"/>
                <a:gd name="connsiteX8" fmla="*/ 458060 w 1236827"/>
                <a:gd name="connsiteY8" fmla="*/ 100768 h 568797"/>
                <a:gd name="connsiteX9" fmla="*/ 513591 w 1236827"/>
                <a:gd name="connsiteY9" fmla="*/ 46475 h 568797"/>
                <a:gd name="connsiteX10" fmla="*/ 573789 w 1236827"/>
                <a:gd name="connsiteY10" fmla="*/ 5804 h 568797"/>
                <a:gd name="connsiteX11" fmla="*/ 636368 w 1236827"/>
                <a:gd name="connsiteY11" fmla="*/ 8661 h 568797"/>
                <a:gd name="connsiteX12" fmla="*/ 732380 w 1236827"/>
                <a:gd name="connsiteY12" fmla="*/ 72955 h 568797"/>
                <a:gd name="connsiteX13" fmla="*/ 975553 w 1236827"/>
                <a:gd name="connsiteY13" fmla="*/ 230975 h 568797"/>
                <a:gd name="connsiteX14" fmla="*/ 1053849 w 1236827"/>
                <a:gd name="connsiteY14" fmla="*/ 266312 h 568797"/>
                <a:gd name="connsiteX15" fmla="*/ 1098712 w 1236827"/>
                <a:gd name="connsiteY15" fmla="*/ 304508 h 568797"/>
                <a:gd name="connsiteX16" fmla="*/ 1159481 w 1236827"/>
                <a:gd name="connsiteY16" fmla="*/ 354895 h 568797"/>
                <a:gd name="connsiteX17" fmla="*/ 1212250 w 1236827"/>
                <a:gd name="connsiteY17" fmla="*/ 383279 h 568797"/>
                <a:gd name="connsiteX18" fmla="*/ 1236158 w 1236827"/>
                <a:gd name="connsiteY18" fmla="*/ 442906 h 568797"/>
                <a:gd name="connsiteX19" fmla="*/ 1197391 w 1236827"/>
                <a:gd name="connsiteY19" fmla="*/ 477101 h 568797"/>
                <a:gd name="connsiteX20" fmla="*/ 908688 w 1236827"/>
                <a:gd name="connsiteY20" fmla="*/ 537299 h 568797"/>
                <a:gd name="connsiteX21" fmla="*/ 721141 w 1236827"/>
                <a:gd name="connsiteY21" fmla="*/ 556158 h 568797"/>
                <a:gd name="connsiteX22" fmla="*/ 575789 w 1236827"/>
                <a:gd name="connsiteY22" fmla="*/ 568255 h 568797"/>
                <a:gd name="connsiteX23" fmla="*/ 613603 w 1236827"/>
                <a:gd name="connsiteY23" fmla="*/ 44856 h 568797"/>
                <a:gd name="connsiteX24" fmla="*/ 609603 w 1236827"/>
                <a:gd name="connsiteY24" fmla="*/ 42951 h 568797"/>
                <a:gd name="connsiteX25" fmla="*/ 613127 w 1236827"/>
                <a:gd name="connsiteY25" fmla="*/ 45332 h 568797"/>
                <a:gd name="connsiteX26" fmla="*/ 622176 w 1236827"/>
                <a:gd name="connsiteY26" fmla="*/ 53714 h 568797"/>
                <a:gd name="connsiteX27" fmla="*/ 675135 w 1236827"/>
                <a:gd name="connsiteY27" fmla="*/ 166109 h 568797"/>
                <a:gd name="connsiteX28" fmla="*/ 751240 w 1236827"/>
                <a:gd name="connsiteY28" fmla="*/ 280028 h 568797"/>
                <a:gd name="connsiteX29" fmla="*/ 950884 w 1236827"/>
                <a:gd name="connsiteY29" fmla="*/ 408616 h 568797"/>
                <a:gd name="connsiteX30" fmla="*/ 1165958 w 1236827"/>
                <a:gd name="connsiteY30" fmla="*/ 441668 h 568797"/>
                <a:gd name="connsiteX31" fmla="*/ 1193105 w 1236827"/>
                <a:gd name="connsiteY31" fmla="*/ 436905 h 568797"/>
                <a:gd name="connsiteX32" fmla="*/ 1184818 w 1236827"/>
                <a:gd name="connsiteY32" fmla="*/ 415950 h 568797"/>
                <a:gd name="connsiteX33" fmla="*/ 1144718 w 1236827"/>
                <a:gd name="connsiteY33" fmla="*/ 391661 h 568797"/>
                <a:gd name="connsiteX34" fmla="*/ 1063184 w 1236827"/>
                <a:gd name="connsiteY34" fmla="*/ 325653 h 568797"/>
                <a:gd name="connsiteX35" fmla="*/ 1030799 w 1236827"/>
                <a:gd name="connsiteY35" fmla="*/ 298983 h 568797"/>
                <a:gd name="connsiteX36" fmla="*/ 959551 w 1236827"/>
                <a:gd name="connsiteY36" fmla="*/ 269170 h 568797"/>
                <a:gd name="connsiteX37" fmla="*/ 800103 w 1236827"/>
                <a:gd name="connsiteY37" fmla="*/ 176682 h 568797"/>
                <a:gd name="connsiteX38" fmla="*/ 675326 w 1236827"/>
                <a:gd name="connsiteY38" fmla="*/ 78479 h 568797"/>
                <a:gd name="connsiteX39" fmla="*/ 622176 w 1236827"/>
                <a:gd name="connsiteY39" fmla="*/ 53810 h 568797"/>
                <a:gd name="connsiteX40" fmla="*/ 613794 w 1236827"/>
                <a:gd name="connsiteY40" fmla="*/ 44761 h 568797"/>
                <a:gd name="connsiteX41" fmla="*/ 604936 w 1236827"/>
                <a:gd name="connsiteY41" fmla="*/ 429857 h 568797"/>
                <a:gd name="connsiteX42" fmla="*/ 628367 w 1236827"/>
                <a:gd name="connsiteY42" fmla="*/ 459479 h 568797"/>
                <a:gd name="connsiteX43" fmla="*/ 656466 w 1236827"/>
                <a:gd name="connsiteY43" fmla="*/ 430238 h 568797"/>
                <a:gd name="connsiteX44" fmla="*/ 633035 w 1236827"/>
                <a:gd name="connsiteY44" fmla="*/ 400615 h 568797"/>
                <a:gd name="connsiteX45" fmla="*/ 604936 w 1236827"/>
                <a:gd name="connsiteY45" fmla="*/ 429857 h 568797"/>
                <a:gd name="connsiteX46" fmla="*/ 532355 w 1236827"/>
                <a:gd name="connsiteY46" fmla="*/ 423570 h 568797"/>
                <a:gd name="connsiteX47" fmla="*/ 551501 w 1236827"/>
                <a:gd name="connsiteY47" fmla="*/ 400615 h 568797"/>
                <a:gd name="connsiteX48" fmla="*/ 531498 w 1236827"/>
                <a:gd name="connsiteY48" fmla="*/ 374231 h 568797"/>
                <a:gd name="connsiteX49" fmla="*/ 502732 w 1236827"/>
                <a:gd name="connsiteY49" fmla="*/ 392328 h 568797"/>
                <a:gd name="connsiteX50" fmla="*/ 532355 w 1236827"/>
                <a:gd name="connsiteY50" fmla="*/ 423570 h 568797"/>
                <a:gd name="connsiteX51" fmla="*/ 556644 w 1236827"/>
                <a:gd name="connsiteY51" fmla="*/ 333368 h 568797"/>
                <a:gd name="connsiteX52" fmla="*/ 587029 w 1236827"/>
                <a:gd name="connsiteY52" fmla="*/ 355181 h 568797"/>
                <a:gd name="connsiteX53" fmla="*/ 612080 w 1236827"/>
                <a:gd name="connsiteY53" fmla="*/ 334035 h 568797"/>
                <a:gd name="connsiteX54" fmla="*/ 589315 w 1236827"/>
                <a:gd name="connsiteY54" fmla="*/ 314604 h 568797"/>
                <a:gd name="connsiteX55" fmla="*/ 556644 w 1236827"/>
                <a:gd name="connsiteY55" fmla="*/ 333464 h 56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36827" h="568797">
                  <a:moveTo>
                    <a:pt x="575694" y="568160"/>
                  </a:moveTo>
                  <a:cubicBezTo>
                    <a:pt x="499780" y="572160"/>
                    <a:pt x="426818" y="556825"/>
                    <a:pt x="355000" y="536632"/>
                  </a:cubicBezTo>
                  <a:cubicBezTo>
                    <a:pt x="318043" y="526250"/>
                    <a:pt x="282419" y="510724"/>
                    <a:pt x="246415" y="496817"/>
                  </a:cubicBezTo>
                  <a:cubicBezTo>
                    <a:pt x="204695" y="480720"/>
                    <a:pt x="161452" y="470909"/>
                    <a:pt x="116970" y="469766"/>
                  </a:cubicBezTo>
                  <a:cubicBezTo>
                    <a:pt x="82775" y="468909"/>
                    <a:pt x="52771" y="456050"/>
                    <a:pt x="21815" y="445097"/>
                  </a:cubicBezTo>
                  <a:cubicBezTo>
                    <a:pt x="8766" y="440525"/>
                    <a:pt x="-188" y="431857"/>
                    <a:pt x="3" y="416522"/>
                  </a:cubicBezTo>
                  <a:cubicBezTo>
                    <a:pt x="193" y="401091"/>
                    <a:pt x="9814" y="393281"/>
                    <a:pt x="22577" y="388328"/>
                  </a:cubicBezTo>
                  <a:cubicBezTo>
                    <a:pt x="47723" y="378517"/>
                    <a:pt x="73631" y="370611"/>
                    <a:pt x="98110" y="359372"/>
                  </a:cubicBezTo>
                  <a:cubicBezTo>
                    <a:pt x="234985" y="296888"/>
                    <a:pt x="353476" y="208496"/>
                    <a:pt x="458060" y="100768"/>
                  </a:cubicBezTo>
                  <a:cubicBezTo>
                    <a:pt x="476062" y="82194"/>
                    <a:pt x="493779" y="63049"/>
                    <a:pt x="513591" y="46475"/>
                  </a:cubicBezTo>
                  <a:cubicBezTo>
                    <a:pt x="532165" y="31045"/>
                    <a:pt x="552167" y="16186"/>
                    <a:pt x="573789" y="5804"/>
                  </a:cubicBezTo>
                  <a:cubicBezTo>
                    <a:pt x="593411" y="-3626"/>
                    <a:pt x="615509" y="-769"/>
                    <a:pt x="636368" y="8661"/>
                  </a:cubicBezTo>
                  <a:cubicBezTo>
                    <a:pt x="672087" y="24758"/>
                    <a:pt x="702567" y="47999"/>
                    <a:pt x="732380" y="72955"/>
                  </a:cubicBezTo>
                  <a:cubicBezTo>
                    <a:pt x="806961" y="135439"/>
                    <a:pt x="883351" y="195351"/>
                    <a:pt x="975553" y="230975"/>
                  </a:cubicBezTo>
                  <a:cubicBezTo>
                    <a:pt x="1002224" y="241262"/>
                    <a:pt x="1028989" y="252311"/>
                    <a:pt x="1053849" y="266312"/>
                  </a:cubicBezTo>
                  <a:cubicBezTo>
                    <a:pt x="1070899" y="275933"/>
                    <a:pt x="1091378" y="288220"/>
                    <a:pt x="1098712" y="304508"/>
                  </a:cubicBezTo>
                  <a:cubicBezTo>
                    <a:pt x="1111571" y="333178"/>
                    <a:pt x="1137383" y="340798"/>
                    <a:pt x="1159481" y="354895"/>
                  </a:cubicBezTo>
                  <a:cubicBezTo>
                    <a:pt x="1176245" y="365658"/>
                    <a:pt x="1194724" y="373754"/>
                    <a:pt x="1212250" y="383279"/>
                  </a:cubicBezTo>
                  <a:cubicBezTo>
                    <a:pt x="1236729" y="396519"/>
                    <a:pt x="1238253" y="418903"/>
                    <a:pt x="1236158" y="442906"/>
                  </a:cubicBezTo>
                  <a:cubicBezTo>
                    <a:pt x="1234157" y="466909"/>
                    <a:pt x="1215203" y="471767"/>
                    <a:pt x="1197391" y="477101"/>
                  </a:cubicBezTo>
                  <a:cubicBezTo>
                    <a:pt x="1102808" y="505104"/>
                    <a:pt x="1006034" y="523202"/>
                    <a:pt x="908688" y="537299"/>
                  </a:cubicBezTo>
                  <a:cubicBezTo>
                    <a:pt x="846585" y="546252"/>
                    <a:pt x="783720" y="550348"/>
                    <a:pt x="721141" y="556158"/>
                  </a:cubicBezTo>
                  <a:cubicBezTo>
                    <a:pt x="672754" y="560635"/>
                    <a:pt x="624272" y="564254"/>
                    <a:pt x="575789" y="568255"/>
                  </a:cubicBezTo>
                  <a:close/>
                  <a:moveTo>
                    <a:pt x="613603" y="44856"/>
                  </a:moveTo>
                  <a:cubicBezTo>
                    <a:pt x="612270" y="44189"/>
                    <a:pt x="610937" y="43618"/>
                    <a:pt x="609603" y="42951"/>
                  </a:cubicBezTo>
                  <a:cubicBezTo>
                    <a:pt x="610746" y="43713"/>
                    <a:pt x="611889" y="44570"/>
                    <a:pt x="613127" y="45332"/>
                  </a:cubicBezTo>
                  <a:cubicBezTo>
                    <a:pt x="616175" y="48095"/>
                    <a:pt x="619128" y="50952"/>
                    <a:pt x="622176" y="53714"/>
                  </a:cubicBezTo>
                  <a:cubicBezTo>
                    <a:pt x="639607" y="91338"/>
                    <a:pt x="654656" y="130295"/>
                    <a:pt x="675135" y="166109"/>
                  </a:cubicBezTo>
                  <a:cubicBezTo>
                    <a:pt x="697709" y="205733"/>
                    <a:pt x="721617" y="245643"/>
                    <a:pt x="751240" y="280028"/>
                  </a:cubicBezTo>
                  <a:cubicBezTo>
                    <a:pt x="804485" y="342036"/>
                    <a:pt x="874589" y="381374"/>
                    <a:pt x="950884" y="408616"/>
                  </a:cubicBezTo>
                  <a:cubicBezTo>
                    <a:pt x="1020226" y="433381"/>
                    <a:pt x="1092330" y="443382"/>
                    <a:pt x="1165958" y="441668"/>
                  </a:cubicBezTo>
                  <a:cubicBezTo>
                    <a:pt x="1173959" y="441477"/>
                    <a:pt x="1181960" y="438905"/>
                    <a:pt x="1193105" y="436905"/>
                  </a:cubicBezTo>
                  <a:cubicBezTo>
                    <a:pt x="1189771" y="427952"/>
                    <a:pt x="1189295" y="419284"/>
                    <a:pt x="1184818" y="415950"/>
                  </a:cubicBezTo>
                  <a:cubicBezTo>
                    <a:pt x="1172340" y="406616"/>
                    <a:pt x="1158815" y="398234"/>
                    <a:pt x="1144718" y="391661"/>
                  </a:cubicBezTo>
                  <a:cubicBezTo>
                    <a:pt x="1111761" y="376612"/>
                    <a:pt x="1080614" y="361086"/>
                    <a:pt x="1063184" y="325653"/>
                  </a:cubicBezTo>
                  <a:cubicBezTo>
                    <a:pt x="1057469" y="314128"/>
                    <a:pt x="1043181" y="305079"/>
                    <a:pt x="1030799" y="298983"/>
                  </a:cubicBezTo>
                  <a:cubicBezTo>
                    <a:pt x="1007748" y="287553"/>
                    <a:pt x="982888" y="279933"/>
                    <a:pt x="959551" y="269170"/>
                  </a:cubicBezTo>
                  <a:cubicBezTo>
                    <a:pt x="903640" y="243262"/>
                    <a:pt x="848299" y="216401"/>
                    <a:pt x="800103" y="176682"/>
                  </a:cubicBezTo>
                  <a:cubicBezTo>
                    <a:pt x="759241" y="143059"/>
                    <a:pt x="717616" y="110293"/>
                    <a:pt x="675326" y="78479"/>
                  </a:cubicBezTo>
                  <a:cubicBezTo>
                    <a:pt x="659800" y="66764"/>
                    <a:pt x="644845" y="51238"/>
                    <a:pt x="622176" y="53810"/>
                  </a:cubicBezTo>
                  <a:cubicBezTo>
                    <a:pt x="619414" y="50762"/>
                    <a:pt x="616556" y="47809"/>
                    <a:pt x="613794" y="44761"/>
                  </a:cubicBezTo>
                  <a:close/>
                  <a:moveTo>
                    <a:pt x="604936" y="429857"/>
                  </a:moveTo>
                  <a:cubicBezTo>
                    <a:pt x="604841" y="448716"/>
                    <a:pt x="612365" y="458241"/>
                    <a:pt x="628367" y="459479"/>
                  </a:cubicBezTo>
                  <a:cubicBezTo>
                    <a:pt x="646560" y="460813"/>
                    <a:pt x="656466" y="450526"/>
                    <a:pt x="656466" y="430238"/>
                  </a:cubicBezTo>
                  <a:cubicBezTo>
                    <a:pt x="656466" y="411283"/>
                    <a:pt x="648941" y="401758"/>
                    <a:pt x="633035" y="400615"/>
                  </a:cubicBezTo>
                  <a:cubicBezTo>
                    <a:pt x="614842" y="399281"/>
                    <a:pt x="605031" y="409473"/>
                    <a:pt x="604936" y="429857"/>
                  </a:cubicBezTo>
                  <a:close/>
                  <a:moveTo>
                    <a:pt x="532355" y="423570"/>
                  </a:moveTo>
                  <a:cubicBezTo>
                    <a:pt x="537403" y="417855"/>
                    <a:pt x="548643" y="410426"/>
                    <a:pt x="551501" y="400615"/>
                  </a:cubicBezTo>
                  <a:cubicBezTo>
                    <a:pt x="555501" y="386994"/>
                    <a:pt x="546452" y="376707"/>
                    <a:pt x="531498" y="374231"/>
                  </a:cubicBezTo>
                  <a:cubicBezTo>
                    <a:pt x="517401" y="371945"/>
                    <a:pt x="504637" y="380136"/>
                    <a:pt x="502732" y="392328"/>
                  </a:cubicBezTo>
                  <a:cubicBezTo>
                    <a:pt x="500828" y="404330"/>
                    <a:pt x="514067" y="421570"/>
                    <a:pt x="532355" y="423570"/>
                  </a:cubicBezTo>
                  <a:close/>
                  <a:moveTo>
                    <a:pt x="556644" y="333368"/>
                  </a:moveTo>
                  <a:cubicBezTo>
                    <a:pt x="570836" y="343941"/>
                    <a:pt x="578075" y="352990"/>
                    <a:pt x="587029" y="355181"/>
                  </a:cubicBezTo>
                  <a:cubicBezTo>
                    <a:pt x="601030" y="358610"/>
                    <a:pt x="613413" y="346799"/>
                    <a:pt x="612080" y="334035"/>
                  </a:cubicBezTo>
                  <a:cubicBezTo>
                    <a:pt x="610746" y="320700"/>
                    <a:pt x="601793" y="312413"/>
                    <a:pt x="589315" y="314604"/>
                  </a:cubicBezTo>
                  <a:cubicBezTo>
                    <a:pt x="580076" y="316223"/>
                    <a:pt x="571979" y="324224"/>
                    <a:pt x="556644" y="333464"/>
                  </a:cubicBezTo>
                  <a:close/>
                </a:path>
              </a:pathLst>
            </a:custGeom>
            <a:solidFill>
              <a:srgbClr val="000000"/>
            </a:solidFill>
            <a:ln w="9525" cap="flat">
              <a:noFill/>
              <a:prstDash val="solid"/>
              <a:miter/>
            </a:ln>
          </p:spPr>
          <p:txBody>
            <a:bodyPr rtlCol="0" anchor="ctr"/>
            <a:lstStyle/>
            <a:p>
              <a:endParaRPr lang="uk-UA"/>
            </a:p>
          </p:txBody>
        </p:sp>
        <p:sp>
          <p:nvSpPr>
            <p:cNvPr id="47" name="Полілінія: фігура 46">
              <a:extLst>
                <a:ext uri="{FF2B5EF4-FFF2-40B4-BE49-F238E27FC236}">
                  <a16:creationId xmlns:a16="http://schemas.microsoft.com/office/drawing/2014/main" id="{32A25B2E-8F62-D7AE-FF08-139C960375DA}"/>
                </a:ext>
              </a:extLst>
            </p:cNvPr>
            <p:cNvSpPr/>
            <p:nvPr/>
          </p:nvSpPr>
          <p:spPr>
            <a:xfrm>
              <a:off x="5744302" y="3673781"/>
              <a:ext cx="58742" cy="53491"/>
            </a:xfrm>
            <a:custGeom>
              <a:avLst/>
              <a:gdLst>
                <a:gd name="connsiteX0" fmla="*/ 58708 w 58742"/>
                <a:gd name="connsiteY0" fmla="*/ 25442 h 53491"/>
                <a:gd name="connsiteX1" fmla="*/ 32514 w 58742"/>
                <a:gd name="connsiteY1" fmla="*/ 53350 h 53491"/>
                <a:gd name="connsiteX2" fmla="*/ 34 w 58742"/>
                <a:gd name="connsiteY2" fmla="*/ 28109 h 53491"/>
                <a:gd name="connsiteX3" fmla="*/ 25561 w 58742"/>
                <a:gd name="connsiteY3" fmla="*/ 201 h 53491"/>
                <a:gd name="connsiteX4" fmla="*/ 58708 w 58742"/>
                <a:gd name="connsiteY4" fmla="*/ 25442 h 53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42" h="53491">
                  <a:moveTo>
                    <a:pt x="58708" y="25442"/>
                  </a:moveTo>
                  <a:cubicBezTo>
                    <a:pt x="59470" y="39444"/>
                    <a:pt x="47469" y="52303"/>
                    <a:pt x="32514" y="53350"/>
                  </a:cubicBezTo>
                  <a:cubicBezTo>
                    <a:pt x="12893" y="54779"/>
                    <a:pt x="701" y="45254"/>
                    <a:pt x="34" y="28109"/>
                  </a:cubicBezTo>
                  <a:cubicBezTo>
                    <a:pt x="-633" y="11821"/>
                    <a:pt x="8511" y="1820"/>
                    <a:pt x="25561" y="201"/>
                  </a:cubicBezTo>
                  <a:cubicBezTo>
                    <a:pt x="43944" y="-1609"/>
                    <a:pt x="57756" y="8964"/>
                    <a:pt x="58708" y="25442"/>
                  </a:cubicBezTo>
                  <a:close/>
                </a:path>
              </a:pathLst>
            </a:custGeom>
            <a:solidFill>
              <a:srgbClr val="000000"/>
            </a:solidFill>
            <a:ln w="9525" cap="flat">
              <a:noFill/>
              <a:prstDash val="solid"/>
              <a:miter/>
            </a:ln>
          </p:spPr>
          <p:txBody>
            <a:bodyPr rtlCol="0" anchor="ctr"/>
            <a:lstStyle/>
            <a:p>
              <a:endParaRPr lang="uk-UA"/>
            </a:p>
          </p:txBody>
        </p:sp>
        <p:sp>
          <p:nvSpPr>
            <p:cNvPr id="48" name="Полілінія: фігура 47">
              <a:extLst>
                <a:ext uri="{FF2B5EF4-FFF2-40B4-BE49-F238E27FC236}">
                  <a16:creationId xmlns:a16="http://schemas.microsoft.com/office/drawing/2014/main" id="{51BBB9EB-3775-2645-D32F-DEDF41B69FEF}"/>
                </a:ext>
              </a:extLst>
            </p:cNvPr>
            <p:cNvSpPr/>
            <p:nvPr/>
          </p:nvSpPr>
          <p:spPr>
            <a:xfrm>
              <a:off x="5657485" y="3631909"/>
              <a:ext cx="52198" cy="52130"/>
            </a:xfrm>
            <a:custGeom>
              <a:avLst/>
              <a:gdLst>
                <a:gd name="connsiteX0" fmla="*/ 20843 w 52198"/>
                <a:gd name="connsiteY0" fmla="*/ 52074 h 52130"/>
                <a:gd name="connsiteX1" fmla="*/ 79 w 52198"/>
                <a:gd name="connsiteY1" fmla="*/ 26643 h 52130"/>
                <a:gd name="connsiteX2" fmla="*/ 22081 w 52198"/>
                <a:gd name="connsiteY2" fmla="*/ 68 h 52130"/>
                <a:gd name="connsiteX3" fmla="*/ 52180 w 52198"/>
                <a:gd name="connsiteY3" fmla="*/ 30548 h 52130"/>
                <a:gd name="connsiteX4" fmla="*/ 20843 w 52198"/>
                <a:gd name="connsiteY4" fmla="*/ 52074 h 52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98" h="52130">
                  <a:moveTo>
                    <a:pt x="20843" y="52074"/>
                  </a:moveTo>
                  <a:cubicBezTo>
                    <a:pt x="5317" y="51312"/>
                    <a:pt x="-779" y="43597"/>
                    <a:pt x="79" y="26643"/>
                  </a:cubicBezTo>
                  <a:cubicBezTo>
                    <a:pt x="841" y="12165"/>
                    <a:pt x="6841" y="1592"/>
                    <a:pt x="22081" y="68"/>
                  </a:cubicBezTo>
                  <a:cubicBezTo>
                    <a:pt x="35321" y="-1266"/>
                    <a:pt x="52847" y="17308"/>
                    <a:pt x="52180" y="30548"/>
                  </a:cubicBezTo>
                  <a:cubicBezTo>
                    <a:pt x="51609" y="43788"/>
                    <a:pt x="38274" y="52932"/>
                    <a:pt x="20843" y="52074"/>
                  </a:cubicBezTo>
                  <a:close/>
                </a:path>
              </a:pathLst>
            </a:custGeom>
            <a:solidFill>
              <a:srgbClr val="000000"/>
            </a:solidFill>
            <a:ln w="9525" cap="flat">
              <a:noFill/>
              <a:prstDash val="solid"/>
              <a:miter/>
            </a:ln>
          </p:spPr>
          <p:txBody>
            <a:bodyPr rtlCol="0" anchor="ctr"/>
            <a:lstStyle/>
            <a:p>
              <a:endParaRPr lang="uk-UA"/>
            </a:p>
          </p:txBody>
        </p:sp>
        <p:sp>
          <p:nvSpPr>
            <p:cNvPr id="49" name="Полілінія: фігура 48">
              <a:extLst>
                <a:ext uri="{FF2B5EF4-FFF2-40B4-BE49-F238E27FC236}">
                  <a16:creationId xmlns:a16="http://schemas.microsoft.com/office/drawing/2014/main" id="{92A96C1E-F68E-8E54-3C3A-9701BF82FA5D}"/>
                </a:ext>
              </a:extLst>
            </p:cNvPr>
            <p:cNvSpPr/>
            <p:nvPr/>
          </p:nvSpPr>
          <p:spPr>
            <a:xfrm>
              <a:off x="6530287" y="3666303"/>
              <a:ext cx="51995" cy="51036"/>
            </a:xfrm>
            <a:custGeom>
              <a:avLst/>
              <a:gdLst>
                <a:gd name="connsiteX0" fmla="*/ 24436 w 51995"/>
                <a:gd name="connsiteY0" fmla="*/ 59 h 51036"/>
                <a:gd name="connsiteX1" fmla="*/ 51963 w 51995"/>
                <a:gd name="connsiteY1" fmla="*/ 27015 h 51036"/>
                <a:gd name="connsiteX2" fmla="*/ 21483 w 51995"/>
                <a:gd name="connsiteY2" fmla="*/ 51018 h 51036"/>
                <a:gd name="connsiteX3" fmla="*/ 52 w 51995"/>
                <a:gd name="connsiteY3" fmla="*/ 24062 h 51036"/>
                <a:gd name="connsiteX4" fmla="*/ 24531 w 51995"/>
                <a:gd name="connsiteY4" fmla="*/ 59 h 51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95" h="51036">
                  <a:moveTo>
                    <a:pt x="24436" y="59"/>
                  </a:moveTo>
                  <a:cubicBezTo>
                    <a:pt x="39771" y="1202"/>
                    <a:pt x="52725" y="13966"/>
                    <a:pt x="51963" y="27015"/>
                  </a:cubicBezTo>
                  <a:cubicBezTo>
                    <a:pt x="51201" y="38921"/>
                    <a:pt x="35104" y="51589"/>
                    <a:pt x="21483" y="51018"/>
                  </a:cubicBezTo>
                  <a:cubicBezTo>
                    <a:pt x="9006" y="50446"/>
                    <a:pt x="-805" y="38254"/>
                    <a:pt x="52" y="24062"/>
                  </a:cubicBezTo>
                  <a:cubicBezTo>
                    <a:pt x="909" y="9775"/>
                    <a:pt x="11768" y="-893"/>
                    <a:pt x="24531" y="59"/>
                  </a:cubicBezTo>
                  <a:close/>
                </a:path>
              </a:pathLst>
            </a:custGeom>
            <a:solidFill>
              <a:srgbClr val="000000"/>
            </a:solidFill>
            <a:ln w="9525" cap="flat">
              <a:noFill/>
              <a:prstDash val="solid"/>
              <a:miter/>
            </a:ln>
          </p:spPr>
          <p:txBody>
            <a:bodyPr rtlCol="0" anchor="ctr"/>
            <a:lstStyle/>
            <a:p>
              <a:endParaRPr lang="uk-UA"/>
            </a:p>
          </p:txBody>
        </p:sp>
        <p:sp>
          <p:nvSpPr>
            <p:cNvPr id="50" name="Полілінія: фігура 49">
              <a:extLst>
                <a:ext uri="{FF2B5EF4-FFF2-40B4-BE49-F238E27FC236}">
                  <a16:creationId xmlns:a16="http://schemas.microsoft.com/office/drawing/2014/main" id="{0EDF868F-6E1C-7DF6-F002-F688B07E7B6E}"/>
                </a:ext>
              </a:extLst>
            </p:cNvPr>
            <p:cNvSpPr/>
            <p:nvPr/>
          </p:nvSpPr>
          <p:spPr>
            <a:xfrm>
              <a:off x="5554954" y="3687092"/>
              <a:ext cx="51079" cy="48437"/>
            </a:xfrm>
            <a:custGeom>
              <a:avLst/>
              <a:gdLst>
                <a:gd name="connsiteX0" fmla="*/ 51079 w 51079"/>
                <a:gd name="connsiteY0" fmla="*/ 20037 h 48437"/>
                <a:gd name="connsiteX1" fmla="*/ 24314 w 51079"/>
                <a:gd name="connsiteY1" fmla="*/ 48421 h 48437"/>
                <a:gd name="connsiteX2" fmla="*/ 882 w 51079"/>
                <a:gd name="connsiteY2" fmla="*/ 24990 h 48437"/>
                <a:gd name="connsiteX3" fmla="*/ 24123 w 51079"/>
                <a:gd name="connsiteY3" fmla="*/ 34 h 48437"/>
                <a:gd name="connsiteX4" fmla="*/ 50984 w 51079"/>
                <a:gd name="connsiteY4" fmla="*/ 20037 h 48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79" h="48437">
                  <a:moveTo>
                    <a:pt x="51079" y="20037"/>
                  </a:moveTo>
                  <a:cubicBezTo>
                    <a:pt x="50793" y="38801"/>
                    <a:pt x="38316" y="48898"/>
                    <a:pt x="24314" y="48421"/>
                  </a:cubicBezTo>
                  <a:cubicBezTo>
                    <a:pt x="10312" y="47945"/>
                    <a:pt x="-3690" y="35753"/>
                    <a:pt x="882" y="24990"/>
                  </a:cubicBezTo>
                  <a:cubicBezTo>
                    <a:pt x="5359" y="14608"/>
                    <a:pt x="17265" y="-823"/>
                    <a:pt x="24123" y="34"/>
                  </a:cubicBezTo>
                  <a:cubicBezTo>
                    <a:pt x="34982" y="1368"/>
                    <a:pt x="44316" y="14512"/>
                    <a:pt x="50984" y="20037"/>
                  </a:cubicBezTo>
                  <a:close/>
                </a:path>
              </a:pathLst>
            </a:custGeom>
            <a:solidFill>
              <a:srgbClr val="000000"/>
            </a:solidFill>
            <a:ln w="9525" cap="flat">
              <a:noFill/>
              <a:prstDash val="solid"/>
              <a:miter/>
            </a:ln>
          </p:spPr>
          <p:txBody>
            <a:bodyPr rtlCol="0" anchor="ctr"/>
            <a:lstStyle/>
            <a:p>
              <a:endParaRPr lang="uk-UA"/>
            </a:p>
          </p:txBody>
        </p:sp>
      </p:grpSp>
      <p:grpSp>
        <p:nvGrpSpPr>
          <p:cNvPr id="57" name="Групувати 56">
            <a:extLst>
              <a:ext uri="{FF2B5EF4-FFF2-40B4-BE49-F238E27FC236}">
                <a16:creationId xmlns:a16="http://schemas.microsoft.com/office/drawing/2014/main" id="{1741E586-A505-91F1-BE98-7BE897371A32}"/>
              </a:ext>
            </a:extLst>
          </p:cNvPr>
          <p:cNvGrpSpPr/>
          <p:nvPr/>
        </p:nvGrpSpPr>
        <p:grpSpPr>
          <a:xfrm>
            <a:off x="10505464" y="2356934"/>
            <a:ext cx="873350" cy="810638"/>
            <a:chOff x="5657847" y="3024210"/>
            <a:chExt cx="873350" cy="810638"/>
          </a:xfrm>
        </p:grpSpPr>
        <p:sp>
          <p:nvSpPr>
            <p:cNvPr id="55" name="Полілінія: фігура 54">
              <a:extLst>
                <a:ext uri="{FF2B5EF4-FFF2-40B4-BE49-F238E27FC236}">
                  <a16:creationId xmlns:a16="http://schemas.microsoft.com/office/drawing/2014/main" id="{38685830-0762-BD24-DBF1-704F31937BCD}"/>
                </a:ext>
              </a:extLst>
            </p:cNvPr>
            <p:cNvSpPr/>
            <p:nvPr/>
          </p:nvSpPr>
          <p:spPr>
            <a:xfrm>
              <a:off x="5657847" y="3024210"/>
              <a:ext cx="832729" cy="637783"/>
            </a:xfrm>
            <a:custGeom>
              <a:avLst/>
              <a:gdLst>
                <a:gd name="connsiteX0" fmla="*/ 832392 w 832729"/>
                <a:gd name="connsiteY0" fmla="*/ 586716 h 637783"/>
                <a:gd name="connsiteX1" fmla="*/ 781148 w 832729"/>
                <a:gd name="connsiteY1" fmla="*/ 586716 h 637783"/>
                <a:gd name="connsiteX2" fmla="*/ 341093 w 832729"/>
                <a:gd name="connsiteY2" fmla="*/ 586716 h 637783"/>
                <a:gd name="connsiteX3" fmla="*/ 281752 w 832729"/>
                <a:gd name="connsiteY3" fmla="*/ 609671 h 637783"/>
                <a:gd name="connsiteX4" fmla="*/ 93728 w 832729"/>
                <a:gd name="connsiteY4" fmla="*/ 560522 h 637783"/>
                <a:gd name="connsiteX5" fmla="*/ 88299 w 832729"/>
                <a:gd name="connsiteY5" fmla="*/ 514040 h 637783"/>
                <a:gd name="connsiteX6" fmla="*/ 69916 w 832729"/>
                <a:gd name="connsiteY6" fmla="*/ 477560 h 637783"/>
                <a:gd name="connsiteX7" fmla="*/ 3431 w 832729"/>
                <a:gd name="connsiteY7" fmla="*/ 308300 h 637783"/>
                <a:gd name="connsiteX8" fmla="*/ 89633 w 832729"/>
                <a:gd name="connsiteY8" fmla="*/ 197334 h 637783"/>
                <a:gd name="connsiteX9" fmla="*/ 172500 w 832729"/>
                <a:gd name="connsiteY9" fmla="*/ 178570 h 637783"/>
                <a:gd name="connsiteX10" fmla="*/ 211362 w 832729"/>
                <a:gd name="connsiteY10" fmla="*/ 159139 h 637783"/>
                <a:gd name="connsiteX11" fmla="*/ 219649 w 832729"/>
                <a:gd name="connsiteY11" fmla="*/ 149614 h 637783"/>
                <a:gd name="connsiteX12" fmla="*/ 284800 w 832729"/>
                <a:gd name="connsiteY12" fmla="*/ 79129 h 637783"/>
                <a:gd name="connsiteX13" fmla="*/ 564359 w 832729"/>
                <a:gd name="connsiteY13" fmla="*/ 53602 h 637783"/>
                <a:gd name="connsiteX14" fmla="*/ 611507 w 832729"/>
                <a:gd name="connsiteY14" fmla="*/ 109037 h 637783"/>
                <a:gd name="connsiteX15" fmla="*/ 712853 w 832729"/>
                <a:gd name="connsiteY15" fmla="*/ 132374 h 637783"/>
                <a:gd name="connsiteX16" fmla="*/ 780767 w 832729"/>
                <a:gd name="connsiteY16" fmla="*/ 244197 h 637783"/>
                <a:gd name="connsiteX17" fmla="*/ 780481 w 832729"/>
                <a:gd name="connsiteY17" fmla="*/ 283059 h 637783"/>
                <a:gd name="connsiteX18" fmla="*/ 802198 w 832729"/>
                <a:gd name="connsiteY18" fmla="*/ 344781 h 637783"/>
                <a:gd name="connsiteX19" fmla="*/ 831821 w 832729"/>
                <a:gd name="connsiteY19" fmla="*/ 419076 h 637783"/>
                <a:gd name="connsiteX20" fmla="*/ 832297 w 832729"/>
                <a:gd name="connsiteY20" fmla="*/ 586716 h 637783"/>
                <a:gd name="connsiteX21" fmla="*/ 736475 w 832729"/>
                <a:gd name="connsiteY21" fmla="*/ 288584 h 637783"/>
                <a:gd name="connsiteX22" fmla="*/ 743429 w 832729"/>
                <a:gd name="connsiteY22" fmla="*/ 272105 h 637783"/>
                <a:gd name="connsiteX23" fmla="*/ 695613 w 832729"/>
                <a:gd name="connsiteY23" fmla="*/ 171712 h 637783"/>
                <a:gd name="connsiteX24" fmla="*/ 618365 w 832729"/>
                <a:gd name="connsiteY24" fmla="*/ 154091 h 637783"/>
                <a:gd name="connsiteX25" fmla="*/ 560644 w 832729"/>
                <a:gd name="connsiteY25" fmla="*/ 118658 h 637783"/>
                <a:gd name="connsiteX26" fmla="*/ 427294 w 832729"/>
                <a:gd name="connsiteY26" fmla="*/ 43220 h 637783"/>
                <a:gd name="connsiteX27" fmla="*/ 300802 w 832729"/>
                <a:gd name="connsiteY27" fmla="*/ 138470 h 637783"/>
                <a:gd name="connsiteX28" fmla="*/ 270322 w 832729"/>
                <a:gd name="connsiteY28" fmla="*/ 171426 h 637783"/>
                <a:gd name="connsiteX29" fmla="*/ 221173 w 832729"/>
                <a:gd name="connsiteY29" fmla="*/ 254579 h 637783"/>
                <a:gd name="connsiteX30" fmla="*/ 285371 w 832729"/>
                <a:gd name="connsiteY30" fmla="*/ 331922 h 637783"/>
                <a:gd name="connsiteX31" fmla="*/ 332044 w 832729"/>
                <a:gd name="connsiteY31" fmla="*/ 386310 h 637783"/>
                <a:gd name="connsiteX32" fmla="*/ 383574 w 832729"/>
                <a:gd name="connsiteY32" fmla="*/ 438602 h 637783"/>
                <a:gd name="connsiteX33" fmla="*/ 460155 w 832729"/>
                <a:gd name="connsiteY33" fmla="*/ 446032 h 637783"/>
                <a:gd name="connsiteX34" fmla="*/ 567978 w 832729"/>
                <a:gd name="connsiteY34" fmla="*/ 446699 h 637783"/>
                <a:gd name="connsiteX35" fmla="*/ 667800 w 832729"/>
                <a:gd name="connsiteY35" fmla="*/ 502420 h 637783"/>
                <a:gd name="connsiteX36" fmla="*/ 691803 w 832729"/>
                <a:gd name="connsiteY36" fmla="*/ 547283 h 637783"/>
                <a:gd name="connsiteX37" fmla="*/ 788387 w 832729"/>
                <a:gd name="connsiteY37" fmla="*/ 547283 h 637783"/>
                <a:gd name="connsiteX38" fmla="*/ 788672 w 832729"/>
                <a:gd name="connsiteY38" fmla="*/ 424601 h 637783"/>
                <a:gd name="connsiteX39" fmla="*/ 687612 w 832729"/>
                <a:gd name="connsiteY39" fmla="*/ 326684 h 637783"/>
                <a:gd name="connsiteX40" fmla="*/ 616651 w 832729"/>
                <a:gd name="connsiteY40" fmla="*/ 288679 h 637783"/>
                <a:gd name="connsiteX41" fmla="*/ 611412 w 832729"/>
                <a:gd name="connsiteY41" fmla="*/ 281916 h 637783"/>
                <a:gd name="connsiteX42" fmla="*/ 532545 w 832729"/>
                <a:gd name="connsiteY42" fmla="*/ 258104 h 637783"/>
                <a:gd name="connsiteX43" fmla="*/ 500541 w 832729"/>
                <a:gd name="connsiteY43" fmla="*/ 278297 h 637783"/>
                <a:gd name="connsiteX44" fmla="*/ 468918 w 832729"/>
                <a:gd name="connsiteY44" fmla="*/ 277916 h 637783"/>
                <a:gd name="connsiteX45" fmla="*/ 469680 w 832729"/>
                <a:gd name="connsiteY45" fmla="*/ 247245 h 637783"/>
                <a:gd name="connsiteX46" fmla="*/ 585028 w 832729"/>
                <a:gd name="connsiteY46" fmla="*/ 211526 h 637783"/>
                <a:gd name="connsiteX47" fmla="*/ 633986 w 832729"/>
                <a:gd name="connsiteY47" fmla="*/ 238006 h 637783"/>
                <a:gd name="connsiteX48" fmla="*/ 666086 w 832729"/>
                <a:gd name="connsiteY48" fmla="*/ 280297 h 637783"/>
                <a:gd name="connsiteX49" fmla="*/ 736380 w 832729"/>
                <a:gd name="connsiteY49" fmla="*/ 288393 h 637783"/>
                <a:gd name="connsiteX50" fmla="*/ 170405 w 832729"/>
                <a:gd name="connsiteY50" fmla="*/ 227624 h 637783"/>
                <a:gd name="connsiteX51" fmla="*/ 57152 w 832729"/>
                <a:gd name="connsiteY51" fmla="*/ 289822 h 637783"/>
                <a:gd name="connsiteX52" fmla="*/ 42770 w 832729"/>
                <a:gd name="connsiteY52" fmla="*/ 355449 h 637783"/>
                <a:gd name="connsiteX53" fmla="*/ 115826 w 832729"/>
                <a:gd name="connsiteY53" fmla="*/ 456414 h 637783"/>
                <a:gd name="connsiteX54" fmla="*/ 135067 w 832729"/>
                <a:gd name="connsiteY54" fmla="*/ 502991 h 637783"/>
                <a:gd name="connsiteX55" fmla="*/ 165928 w 832729"/>
                <a:gd name="connsiteY55" fmla="*/ 585002 h 637783"/>
                <a:gd name="connsiteX56" fmla="*/ 252510 w 832729"/>
                <a:gd name="connsiteY56" fmla="*/ 572048 h 637783"/>
                <a:gd name="connsiteX57" fmla="*/ 309851 w 832729"/>
                <a:gd name="connsiteY57" fmla="*/ 549950 h 637783"/>
                <a:gd name="connsiteX58" fmla="*/ 603221 w 832729"/>
                <a:gd name="connsiteY58" fmla="*/ 550140 h 637783"/>
                <a:gd name="connsiteX59" fmla="*/ 640273 w 832729"/>
                <a:gd name="connsiteY59" fmla="*/ 546997 h 637783"/>
                <a:gd name="connsiteX60" fmla="*/ 581980 w 832729"/>
                <a:gd name="connsiteY60" fmla="*/ 491276 h 637783"/>
                <a:gd name="connsiteX61" fmla="*/ 518353 w 832729"/>
                <a:gd name="connsiteY61" fmla="*/ 483370 h 637783"/>
                <a:gd name="connsiteX62" fmla="*/ 388908 w 832729"/>
                <a:gd name="connsiteY62" fmla="*/ 482798 h 637783"/>
                <a:gd name="connsiteX63" fmla="*/ 289943 w 832729"/>
                <a:gd name="connsiteY63" fmla="*/ 409075 h 637783"/>
                <a:gd name="connsiteX64" fmla="*/ 282800 w 832729"/>
                <a:gd name="connsiteY64" fmla="*/ 382119 h 637783"/>
                <a:gd name="connsiteX65" fmla="*/ 170214 w 832729"/>
                <a:gd name="connsiteY65" fmla="*/ 227719 h 63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32729" h="637783">
                  <a:moveTo>
                    <a:pt x="832392" y="586716"/>
                  </a:moveTo>
                  <a:lnTo>
                    <a:pt x="781148" y="586716"/>
                  </a:lnTo>
                  <a:cubicBezTo>
                    <a:pt x="634463" y="586716"/>
                    <a:pt x="487778" y="586716"/>
                    <a:pt x="341093" y="586716"/>
                  </a:cubicBezTo>
                  <a:cubicBezTo>
                    <a:pt x="318328" y="586716"/>
                    <a:pt x="294039" y="582716"/>
                    <a:pt x="281752" y="609671"/>
                  </a:cubicBezTo>
                  <a:cubicBezTo>
                    <a:pt x="207552" y="664916"/>
                    <a:pt x="118303" y="633579"/>
                    <a:pt x="93728" y="560522"/>
                  </a:cubicBezTo>
                  <a:cubicBezTo>
                    <a:pt x="88871" y="546044"/>
                    <a:pt x="88394" y="529566"/>
                    <a:pt x="88299" y="514040"/>
                  </a:cubicBezTo>
                  <a:cubicBezTo>
                    <a:pt x="88299" y="498038"/>
                    <a:pt x="82965" y="486227"/>
                    <a:pt x="69916" y="477560"/>
                  </a:cubicBezTo>
                  <a:cubicBezTo>
                    <a:pt x="8670" y="436602"/>
                    <a:pt x="-8189" y="376023"/>
                    <a:pt x="3431" y="308300"/>
                  </a:cubicBezTo>
                  <a:cubicBezTo>
                    <a:pt x="12004" y="258485"/>
                    <a:pt x="40865" y="218194"/>
                    <a:pt x="89633" y="197334"/>
                  </a:cubicBezTo>
                  <a:cubicBezTo>
                    <a:pt x="115826" y="186095"/>
                    <a:pt x="142306" y="174188"/>
                    <a:pt x="172500" y="178570"/>
                  </a:cubicBezTo>
                  <a:cubicBezTo>
                    <a:pt x="189455" y="181046"/>
                    <a:pt x="203837" y="176855"/>
                    <a:pt x="211362" y="159139"/>
                  </a:cubicBezTo>
                  <a:cubicBezTo>
                    <a:pt x="212981" y="155329"/>
                    <a:pt x="216220" y="150662"/>
                    <a:pt x="219649" y="149614"/>
                  </a:cubicBezTo>
                  <a:cubicBezTo>
                    <a:pt x="255463" y="139041"/>
                    <a:pt x="268703" y="107037"/>
                    <a:pt x="284800" y="79129"/>
                  </a:cubicBezTo>
                  <a:cubicBezTo>
                    <a:pt x="340235" y="-16693"/>
                    <a:pt x="494731" y="-25837"/>
                    <a:pt x="564359" y="53602"/>
                  </a:cubicBezTo>
                  <a:cubicBezTo>
                    <a:pt x="579218" y="70556"/>
                    <a:pt x="593600" y="87987"/>
                    <a:pt x="611507" y="109037"/>
                  </a:cubicBezTo>
                  <a:cubicBezTo>
                    <a:pt x="643607" y="106942"/>
                    <a:pt x="679706" y="111419"/>
                    <a:pt x="712853" y="132374"/>
                  </a:cubicBezTo>
                  <a:cubicBezTo>
                    <a:pt x="754573" y="158758"/>
                    <a:pt x="781243" y="192857"/>
                    <a:pt x="780767" y="244197"/>
                  </a:cubicBezTo>
                  <a:cubicBezTo>
                    <a:pt x="780671" y="257151"/>
                    <a:pt x="782005" y="270200"/>
                    <a:pt x="780481" y="283059"/>
                  </a:cubicBezTo>
                  <a:cubicBezTo>
                    <a:pt x="777719" y="307538"/>
                    <a:pt x="783434" y="327160"/>
                    <a:pt x="802198" y="344781"/>
                  </a:cubicBezTo>
                  <a:cubicBezTo>
                    <a:pt x="822867" y="364307"/>
                    <a:pt x="830963" y="391644"/>
                    <a:pt x="831821" y="419076"/>
                  </a:cubicBezTo>
                  <a:cubicBezTo>
                    <a:pt x="833535" y="472226"/>
                    <a:pt x="832297" y="525375"/>
                    <a:pt x="832297" y="586716"/>
                  </a:cubicBezTo>
                  <a:close/>
                  <a:moveTo>
                    <a:pt x="736475" y="288584"/>
                  </a:moveTo>
                  <a:cubicBezTo>
                    <a:pt x="739238" y="282202"/>
                    <a:pt x="743524" y="277154"/>
                    <a:pt x="743429" y="272105"/>
                  </a:cubicBezTo>
                  <a:cubicBezTo>
                    <a:pt x="742286" y="231719"/>
                    <a:pt x="728760" y="197715"/>
                    <a:pt x="695613" y="171712"/>
                  </a:cubicBezTo>
                  <a:cubicBezTo>
                    <a:pt x="671896" y="153138"/>
                    <a:pt x="645607" y="151424"/>
                    <a:pt x="618365" y="154091"/>
                  </a:cubicBezTo>
                  <a:cubicBezTo>
                    <a:pt x="589314" y="156948"/>
                    <a:pt x="573407" y="149423"/>
                    <a:pt x="560644" y="118658"/>
                  </a:cubicBezTo>
                  <a:cubicBezTo>
                    <a:pt x="538736" y="65603"/>
                    <a:pt x="479586" y="38648"/>
                    <a:pt x="427294" y="43220"/>
                  </a:cubicBezTo>
                  <a:cubicBezTo>
                    <a:pt x="366334" y="48554"/>
                    <a:pt x="323186" y="81415"/>
                    <a:pt x="300802" y="138470"/>
                  </a:cubicBezTo>
                  <a:cubicBezTo>
                    <a:pt x="294420" y="154662"/>
                    <a:pt x="285848" y="164854"/>
                    <a:pt x="270322" y="171426"/>
                  </a:cubicBezTo>
                  <a:cubicBezTo>
                    <a:pt x="233936" y="187047"/>
                    <a:pt x="218696" y="218861"/>
                    <a:pt x="221173" y="254579"/>
                  </a:cubicBezTo>
                  <a:cubicBezTo>
                    <a:pt x="223840" y="292489"/>
                    <a:pt x="246224" y="324112"/>
                    <a:pt x="285371" y="331922"/>
                  </a:cubicBezTo>
                  <a:cubicBezTo>
                    <a:pt x="318614" y="338590"/>
                    <a:pt x="331377" y="352877"/>
                    <a:pt x="332044" y="386310"/>
                  </a:cubicBezTo>
                  <a:cubicBezTo>
                    <a:pt x="332615" y="414409"/>
                    <a:pt x="354809" y="434411"/>
                    <a:pt x="383574" y="438602"/>
                  </a:cubicBezTo>
                  <a:cubicBezTo>
                    <a:pt x="408911" y="442317"/>
                    <a:pt x="434533" y="445175"/>
                    <a:pt x="460155" y="446032"/>
                  </a:cubicBezTo>
                  <a:cubicBezTo>
                    <a:pt x="496064" y="447270"/>
                    <a:pt x="532069" y="444984"/>
                    <a:pt x="567978" y="446699"/>
                  </a:cubicBezTo>
                  <a:cubicBezTo>
                    <a:pt x="609793" y="448794"/>
                    <a:pt x="646655" y="462034"/>
                    <a:pt x="667800" y="502420"/>
                  </a:cubicBezTo>
                  <a:cubicBezTo>
                    <a:pt x="675706" y="517469"/>
                    <a:pt x="683802" y="532424"/>
                    <a:pt x="691803" y="547283"/>
                  </a:cubicBezTo>
                  <a:lnTo>
                    <a:pt x="788387" y="547283"/>
                  </a:lnTo>
                  <a:cubicBezTo>
                    <a:pt x="788387" y="504611"/>
                    <a:pt x="787148" y="464510"/>
                    <a:pt x="788672" y="424601"/>
                  </a:cubicBezTo>
                  <a:cubicBezTo>
                    <a:pt x="790292" y="381071"/>
                    <a:pt x="731713" y="321254"/>
                    <a:pt x="687612" y="326684"/>
                  </a:cubicBezTo>
                  <a:cubicBezTo>
                    <a:pt x="654751" y="330779"/>
                    <a:pt x="627700" y="325064"/>
                    <a:pt x="616651" y="288679"/>
                  </a:cubicBezTo>
                  <a:cubicBezTo>
                    <a:pt x="615889" y="286107"/>
                    <a:pt x="613127" y="284202"/>
                    <a:pt x="611412" y="281916"/>
                  </a:cubicBezTo>
                  <a:cubicBezTo>
                    <a:pt x="591219" y="255532"/>
                    <a:pt x="562930" y="246197"/>
                    <a:pt x="532545" y="258104"/>
                  </a:cubicBezTo>
                  <a:cubicBezTo>
                    <a:pt x="521020" y="262580"/>
                    <a:pt x="510923" y="271153"/>
                    <a:pt x="500541" y="278297"/>
                  </a:cubicBezTo>
                  <a:cubicBezTo>
                    <a:pt x="489683" y="285726"/>
                    <a:pt x="478919" y="286107"/>
                    <a:pt x="468918" y="277916"/>
                  </a:cubicBezTo>
                  <a:cubicBezTo>
                    <a:pt x="456440" y="267819"/>
                    <a:pt x="463679" y="256770"/>
                    <a:pt x="469680" y="247245"/>
                  </a:cubicBezTo>
                  <a:cubicBezTo>
                    <a:pt x="488540" y="217051"/>
                    <a:pt x="551595" y="197239"/>
                    <a:pt x="585028" y="211526"/>
                  </a:cubicBezTo>
                  <a:cubicBezTo>
                    <a:pt x="602078" y="218861"/>
                    <a:pt x="620175" y="226195"/>
                    <a:pt x="633986" y="238006"/>
                  </a:cubicBezTo>
                  <a:cubicBezTo>
                    <a:pt x="647607" y="249626"/>
                    <a:pt x="656370" y="266962"/>
                    <a:pt x="666086" y="280297"/>
                  </a:cubicBezTo>
                  <a:cubicBezTo>
                    <a:pt x="689327" y="282964"/>
                    <a:pt x="710472" y="285440"/>
                    <a:pt x="736380" y="288393"/>
                  </a:cubicBezTo>
                  <a:close/>
                  <a:moveTo>
                    <a:pt x="170405" y="227624"/>
                  </a:moveTo>
                  <a:cubicBezTo>
                    <a:pt x="120779" y="220099"/>
                    <a:pt x="73726" y="244292"/>
                    <a:pt x="57152" y="289822"/>
                  </a:cubicBezTo>
                  <a:cubicBezTo>
                    <a:pt x="49628" y="310491"/>
                    <a:pt x="36388" y="330684"/>
                    <a:pt x="42770" y="355449"/>
                  </a:cubicBezTo>
                  <a:cubicBezTo>
                    <a:pt x="54009" y="398883"/>
                    <a:pt x="75631" y="433935"/>
                    <a:pt x="115826" y="456414"/>
                  </a:cubicBezTo>
                  <a:cubicBezTo>
                    <a:pt x="142115" y="471178"/>
                    <a:pt x="141734" y="471940"/>
                    <a:pt x="135067" y="502991"/>
                  </a:cubicBezTo>
                  <a:cubicBezTo>
                    <a:pt x="127066" y="540425"/>
                    <a:pt x="137924" y="569285"/>
                    <a:pt x="165928" y="585002"/>
                  </a:cubicBezTo>
                  <a:cubicBezTo>
                    <a:pt x="194979" y="601289"/>
                    <a:pt x="226793" y="598718"/>
                    <a:pt x="252510" y="572048"/>
                  </a:cubicBezTo>
                  <a:cubicBezTo>
                    <a:pt x="269465" y="554522"/>
                    <a:pt x="287086" y="549759"/>
                    <a:pt x="309851" y="549950"/>
                  </a:cubicBezTo>
                  <a:cubicBezTo>
                    <a:pt x="407672" y="550712"/>
                    <a:pt x="505399" y="550331"/>
                    <a:pt x="603221" y="550140"/>
                  </a:cubicBezTo>
                  <a:cubicBezTo>
                    <a:pt x="615127" y="550140"/>
                    <a:pt x="627033" y="548140"/>
                    <a:pt x="640273" y="546997"/>
                  </a:cubicBezTo>
                  <a:cubicBezTo>
                    <a:pt x="622556" y="505849"/>
                    <a:pt x="615889" y="498610"/>
                    <a:pt x="581980" y="491276"/>
                  </a:cubicBezTo>
                  <a:cubicBezTo>
                    <a:pt x="561215" y="486799"/>
                    <a:pt x="539689" y="484037"/>
                    <a:pt x="518353" y="483370"/>
                  </a:cubicBezTo>
                  <a:cubicBezTo>
                    <a:pt x="475205" y="482132"/>
                    <a:pt x="432056" y="483560"/>
                    <a:pt x="388908" y="482798"/>
                  </a:cubicBezTo>
                  <a:cubicBezTo>
                    <a:pt x="338616" y="481846"/>
                    <a:pt x="304517" y="455938"/>
                    <a:pt x="289943" y="409075"/>
                  </a:cubicBezTo>
                  <a:cubicBezTo>
                    <a:pt x="286991" y="399740"/>
                    <a:pt x="284895" y="390120"/>
                    <a:pt x="282800" y="382119"/>
                  </a:cubicBezTo>
                  <a:cubicBezTo>
                    <a:pt x="213743" y="347829"/>
                    <a:pt x="189169" y="334113"/>
                    <a:pt x="170214" y="227719"/>
                  </a:cubicBezTo>
                  <a:close/>
                </a:path>
              </a:pathLst>
            </a:custGeom>
            <a:solidFill>
              <a:srgbClr val="000000"/>
            </a:solidFill>
            <a:ln w="9525" cap="flat">
              <a:noFill/>
              <a:prstDash val="solid"/>
              <a:miter/>
            </a:ln>
          </p:spPr>
          <p:txBody>
            <a:bodyPr rtlCol="0" anchor="ctr"/>
            <a:lstStyle/>
            <a:p>
              <a:endParaRPr lang="uk-UA"/>
            </a:p>
          </p:txBody>
        </p:sp>
        <p:sp>
          <p:nvSpPr>
            <p:cNvPr id="56" name="Полілінія: фігура 55">
              <a:extLst>
                <a:ext uri="{FF2B5EF4-FFF2-40B4-BE49-F238E27FC236}">
                  <a16:creationId xmlns:a16="http://schemas.microsoft.com/office/drawing/2014/main" id="{A4916EA9-3830-77A8-7EFA-254C7CF04842}"/>
                </a:ext>
              </a:extLst>
            </p:cNvPr>
            <p:cNvSpPr/>
            <p:nvPr/>
          </p:nvSpPr>
          <p:spPr>
            <a:xfrm>
              <a:off x="6256602" y="3654741"/>
              <a:ext cx="274595" cy="180107"/>
            </a:xfrm>
            <a:custGeom>
              <a:avLst/>
              <a:gdLst>
                <a:gd name="connsiteX0" fmla="*/ 85 w 274595"/>
                <a:gd name="connsiteY0" fmla="*/ 191 h 180107"/>
                <a:gd name="connsiteX1" fmla="*/ 274595 w 274595"/>
                <a:gd name="connsiteY1" fmla="*/ 191 h 180107"/>
                <a:gd name="connsiteX2" fmla="*/ 274595 w 274595"/>
                <a:gd name="connsiteY2" fmla="*/ 88773 h 180107"/>
                <a:gd name="connsiteX3" fmla="*/ 235924 w 274595"/>
                <a:gd name="connsiteY3" fmla="*/ 97727 h 180107"/>
                <a:gd name="connsiteX4" fmla="*/ 231637 w 274595"/>
                <a:gd name="connsiteY4" fmla="*/ 178880 h 180107"/>
                <a:gd name="connsiteX5" fmla="*/ 140864 w 274595"/>
                <a:gd name="connsiteY5" fmla="*/ 180023 h 180107"/>
                <a:gd name="connsiteX6" fmla="*/ 45900 w 274595"/>
                <a:gd name="connsiteY6" fmla="*/ 180023 h 180107"/>
                <a:gd name="connsiteX7" fmla="*/ 41042 w 274595"/>
                <a:gd name="connsiteY7" fmla="*/ 99822 h 180107"/>
                <a:gd name="connsiteX8" fmla="*/ 19135 w 274595"/>
                <a:gd name="connsiteY8" fmla="*/ 92583 h 180107"/>
                <a:gd name="connsiteX9" fmla="*/ 85 w 274595"/>
                <a:gd name="connsiteY9" fmla="*/ 67532 h 180107"/>
                <a:gd name="connsiteX10" fmla="*/ 85 w 274595"/>
                <a:gd name="connsiteY10" fmla="*/ 0 h 18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595" h="180107">
                  <a:moveTo>
                    <a:pt x="85" y="191"/>
                  </a:moveTo>
                  <a:lnTo>
                    <a:pt x="274595" y="191"/>
                  </a:lnTo>
                  <a:lnTo>
                    <a:pt x="274595" y="88773"/>
                  </a:lnTo>
                  <a:cubicBezTo>
                    <a:pt x="262022" y="91726"/>
                    <a:pt x="250021" y="94488"/>
                    <a:pt x="235924" y="97727"/>
                  </a:cubicBezTo>
                  <a:cubicBezTo>
                    <a:pt x="234590" y="123539"/>
                    <a:pt x="233257" y="148876"/>
                    <a:pt x="231637" y="178880"/>
                  </a:cubicBezTo>
                  <a:cubicBezTo>
                    <a:pt x="200110" y="179261"/>
                    <a:pt x="170487" y="179832"/>
                    <a:pt x="140864" y="180023"/>
                  </a:cubicBezTo>
                  <a:cubicBezTo>
                    <a:pt x="110860" y="180213"/>
                    <a:pt x="80761" y="180023"/>
                    <a:pt x="45900" y="180023"/>
                  </a:cubicBezTo>
                  <a:cubicBezTo>
                    <a:pt x="44281" y="152876"/>
                    <a:pt x="42757" y="127730"/>
                    <a:pt x="41042" y="99822"/>
                  </a:cubicBezTo>
                  <a:cubicBezTo>
                    <a:pt x="34375" y="97631"/>
                    <a:pt x="26850" y="94583"/>
                    <a:pt x="19135" y="92583"/>
                  </a:cubicBezTo>
                  <a:cubicBezTo>
                    <a:pt x="5990" y="89154"/>
                    <a:pt x="275" y="80391"/>
                    <a:pt x="85" y="67532"/>
                  </a:cubicBezTo>
                  <a:cubicBezTo>
                    <a:pt x="-106" y="46292"/>
                    <a:pt x="85" y="25051"/>
                    <a:pt x="85" y="0"/>
                  </a:cubicBezTo>
                  <a:close/>
                </a:path>
              </a:pathLst>
            </a:custGeom>
            <a:solidFill>
              <a:srgbClr val="000000"/>
            </a:solidFill>
            <a:ln w="9525" cap="flat">
              <a:noFill/>
              <a:prstDash val="solid"/>
              <a:miter/>
            </a:ln>
          </p:spPr>
          <p:txBody>
            <a:bodyPr rtlCol="0" anchor="ctr"/>
            <a:lstStyle/>
            <a:p>
              <a:endParaRPr lang="uk-UA"/>
            </a:p>
          </p:txBody>
        </p:sp>
      </p:grpSp>
      <p:grpSp>
        <p:nvGrpSpPr>
          <p:cNvPr id="60" name="Групувати 59">
            <a:extLst>
              <a:ext uri="{FF2B5EF4-FFF2-40B4-BE49-F238E27FC236}">
                <a16:creationId xmlns:a16="http://schemas.microsoft.com/office/drawing/2014/main" id="{ED06E895-8A34-75FF-EAFE-905F76D1004E}"/>
              </a:ext>
            </a:extLst>
          </p:cNvPr>
          <p:cNvGrpSpPr/>
          <p:nvPr/>
        </p:nvGrpSpPr>
        <p:grpSpPr>
          <a:xfrm>
            <a:off x="1032740" y="1901448"/>
            <a:ext cx="3482263" cy="788193"/>
            <a:chOff x="423346" y="788193"/>
            <a:chExt cx="3482263" cy="788193"/>
          </a:xfrm>
        </p:grpSpPr>
        <p:sp>
          <p:nvSpPr>
            <p:cNvPr id="61" name="Трапеція 60">
              <a:extLst>
                <a:ext uri="{FF2B5EF4-FFF2-40B4-BE49-F238E27FC236}">
                  <a16:creationId xmlns:a16="http://schemas.microsoft.com/office/drawing/2014/main" id="{C8C82F75-6D34-E0B9-09E3-F9E80E287820}"/>
                </a:ext>
              </a:extLst>
            </p:cNvPr>
            <p:cNvSpPr/>
            <p:nvPr/>
          </p:nvSpPr>
          <p:spPr>
            <a:xfrm rot="10800000">
              <a:off x="423346" y="788193"/>
              <a:ext cx="3482263" cy="788193"/>
            </a:xfrm>
            <a:prstGeom prst="trapezoid">
              <a:avLst>
                <a:gd name="adj" fmla="val 53711"/>
              </a:avLst>
            </a:prstGeom>
            <a:solidFill>
              <a:srgbClr val="606025"/>
            </a:solidFill>
            <a:ln>
              <a:noFill/>
            </a:ln>
          </p:spPr>
          <p:style>
            <a:lnRef idx="2">
              <a:scrgbClr r="0" g="0" b="0"/>
            </a:lnRef>
            <a:fillRef idx="1">
              <a:scrgbClr r="0" g="0" b="0"/>
            </a:fillRef>
            <a:effectRef idx="0">
              <a:schemeClr val="accent4">
                <a:hueOff val="-2217911"/>
                <a:satOff val="1965"/>
                <a:lumOff val="2695"/>
                <a:alphaOff val="0"/>
              </a:schemeClr>
            </a:effectRef>
            <a:fontRef idx="minor">
              <a:schemeClr val="lt1"/>
            </a:fontRef>
          </p:style>
        </p:sp>
        <p:sp>
          <p:nvSpPr>
            <p:cNvPr id="62" name="Трапеція 4">
              <a:extLst>
                <a:ext uri="{FF2B5EF4-FFF2-40B4-BE49-F238E27FC236}">
                  <a16:creationId xmlns:a16="http://schemas.microsoft.com/office/drawing/2014/main" id="{4A39C862-5090-FCF1-8B2C-A0D4EB476195}"/>
                </a:ext>
              </a:extLst>
            </p:cNvPr>
            <p:cNvSpPr txBox="1"/>
            <p:nvPr/>
          </p:nvSpPr>
          <p:spPr>
            <a:xfrm>
              <a:off x="1032742" y="788193"/>
              <a:ext cx="2263471"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422400">
                <a:lnSpc>
                  <a:spcPct val="100000"/>
                </a:lnSpc>
                <a:spcBef>
                  <a:spcPct val="0"/>
                </a:spcBef>
                <a:spcAft>
                  <a:spcPts val="0"/>
                </a:spcAft>
                <a:buNone/>
              </a:pPr>
              <a:r>
                <a:rPr lang="uk-UA" sz="3200" b="0" kern="1200" baseline="0" dirty="0">
                  <a:solidFill>
                    <a:schemeClr val="bg2"/>
                  </a:solidFill>
                  <a:latin typeface="Arial" panose="020B0604020202020204" pitchFamily="34" charset="0"/>
                  <a:cs typeface="Arial" panose="020B0604020202020204" pitchFamily="34" charset="0"/>
                </a:rPr>
                <a:t>ЗАМІНА</a:t>
              </a:r>
              <a:endParaRPr lang="ru-RU" sz="3200" b="0" kern="1200" baseline="0" dirty="0">
                <a:solidFill>
                  <a:schemeClr val="bg2"/>
                </a:solidFill>
                <a:latin typeface="Arial" panose="020B0604020202020204" pitchFamily="34" charset="0"/>
                <a:cs typeface="Arial" panose="020B0604020202020204" pitchFamily="34"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5"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36"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16</a:t>
            </a:fld>
            <a:endParaRPr lang="en-GB">
              <a:latin typeface="Arial" panose="020B0604020202020204" pitchFamily="34" charset="0"/>
              <a:cs typeface="Arial" panose="020B0604020202020204" pitchFamily="34" charset="0"/>
            </a:endParaRPr>
          </a:p>
        </p:txBody>
      </p:sp>
      <p:pic>
        <p:nvPicPr>
          <p:cNvPr id="2097184"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52796" y="1186183"/>
            <a:ext cx="6098143" cy="3887465"/>
          </a:xfrm>
          <a:prstGeom prst="rect">
            <a:avLst/>
          </a:prstGeom>
        </p:spPr>
      </p:pic>
      <p:sp>
        <p:nvSpPr>
          <p:cNvPr id="1048739" name="CuadroTexto 7"/>
          <p:cNvSpPr txBox="1"/>
          <p:nvPr/>
        </p:nvSpPr>
        <p:spPr>
          <a:xfrm>
            <a:off x="381000" y="5286344"/>
            <a:ext cx="11320462" cy="584775"/>
          </a:xfrm>
          <a:prstGeom prst="rect">
            <a:avLst/>
          </a:prstGeom>
          <a:noFill/>
        </p:spPr>
        <p:txBody>
          <a:bodyPr wrap="square" rtlCol="0">
            <a:spAutoFit/>
          </a:bodyPr>
          <a:lstStyle/>
          <a:p>
            <a:pPr marL="0" lvl="1" indent="0">
              <a:buNone/>
            </a:pPr>
            <a:r>
              <a:rPr lang="uk-UA" sz="1600" dirty="0">
                <a:solidFill>
                  <a:schemeClr val="tx2"/>
                </a:solidFill>
                <a:latin typeface="Arial" panose="020B0604020202020204" pitchFamily="34" charset="0"/>
                <a:cs typeface="Arial" panose="020B0604020202020204" pitchFamily="34" charset="0"/>
              </a:rPr>
              <a:t>Якщо усунути або замінити небезпечні речовини практично неможливо, слід застосувати технічні заходи для попередження контакту з небезпечним фактором, повністю ізолювавши його, щоб працівник не потрапив під його дію</a:t>
            </a:r>
            <a:endParaRPr lang="en-GB" altLang="en-US" sz="2800" dirty="0">
              <a:latin typeface="Arial" panose="020B0604020202020204" pitchFamily="34" charset="0"/>
              <a:cs typeface="Arial" panose="020B0604020202020204" pitchFamily="34" charset="0"/>
            </a:endParaRPr>
          </a:p>
        </p:txBody>
      </p:sp>
      <p:grpSp>
        <p:nvGrpSpPr>
          <p:cNvPr id="3" name="Групувати 2">
            <a:extLst>
              <a:ext uri="{FF2B5EF4-FFF2-40B4-BE49-F238E27FC236}">
                <a16:creationId xmlns:a16="http://schemas.microsoft.com/office/drawing/2014/main" id="{24AD0FB0-3E31-EA86-6BA2-B11BA382BF4A}"/>
              </a:ext>
            </a:extLst>
          </p:cNvPr>
          <p:cNvGrpSpPr/>
          <p:nvPr/>
        </p:nvGrpSpPr>
        <p:grpSpPr>
          <a:xfrm>
            <a:off x="490538" y="2541520"/>
            <a:ext cx="4907478" cy="2395246"/>
            <a:chOff x="423282" y="2818181"/>
            <a:chExt cx="4077327" cy="1990065"/>
          </a:xfrm>
        </p:grpSpPr>
        <p:graphicFrame>
          <p:nvGraphicFramePr>
            <p:cNvPr id="4" name="Схема 9">
              <a:extLst>
                <a:ext uri="{FF2B5EF4-FFF2-40B4-BE49-F238E27FC236}">
                  <a16:creationId xmlns:a16="http://schemas.microsoft.com/office/drawing/2014/main" id="{8FE4BAD5-08D7-0333-591B-DDB1F3638D94}"/>
                </a:ext>
              </a:extLst>
            </p:cNvPr>
            <p:cNvGraphicFramePr>
              <a:graphicFrameLocks/>
            </p:cNvGraphicFramePr>
            <p:nvPr>
              <p:extLst>
                <p:ext uri="{D42A27DB-BD31-4B8C-83A1-F6EECF244321}">
                  <p14:modId xmlns:p14="http://schemas.microsoft.com/office/powerpoint/2010/main" val="1753559630"/>
                </p:ext>
              </p:extLst>
            </p:nvPr>
          </p:nvGraphicFramePr>
          <p:xfrm>
            <a:off x="1459826" y="3121083"/>
            <a:ext cx="1779489" cy="165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Групувати 4">
              <a:extLst>
                <a:ext uri="{FF2B5EF4-FFF2-40B4-BE49-F238E27FC236}">
                  <a16:creationId xmlns:a16="http://schemas.microsoft.com/office/drawing/2014/main" id="{A36AC46D-C3AC-9189-05EC-C9CAEEFF22EC}"/>
                </a:ext>
              </a:extLst>
            </p:cNvPr>
            <p:cNvGrpSpPr/>
            <p:nvPr/>
          </p:nvGrpSpPr>
          <p:grpSpPr>
            <a:xfrm>
              <a:off x="2563351" y="3308418"/>
              <a:ext cx="884646" cy="1249639"/>
              <a:chOff x="4285526" y="-239557"/>
              <a:chExt cx="884646" cy="1249639"/>
            </a:xfrm>
          </p:grpSpPr>
          <p:cxnSp>
            <p:nvCxnSpPr>
              <p:cNvPr id="16" name="Прямая соединительная линия 15">
                <a:extLst>
                  <a:ext uri="{FF2B5EF4-FFF2-40B4-BE49-F238E27FC236}">
                    <a16:creationId xmlns:a16="http://schemas.microsoft.com/office/drawing/2014/main" id="{9EB4B263-BE13-6794-24B3-4DEEBCA54A53}"/>
                  </a:ext>
                </a:extLst>
              </p:cNvPr>
              <p:cNvCxnSpPr>
                <a:cxnSpLocks/>
              </p:cNvCxnSpPr>
              <p:nvPr/>
            </p:nvCxnSpPr>
            <p:spPr>
              <a:xfrm>
                <a:off x="5170172" y="-239557"/>
                <a:ext cx="0" cy="1249639"/>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7" name="Прямая соединительная линия 16">
                <a:extLst>
                  <a:ext uri="{FF2B5EF4-FFF2-40B4-BE49-F238E27FC236}">
                    <a16:creationId xmlns:a16="http://schemas.microsoft.com/office/drawing/2014/main" id="{9F724429-B31D-E39F-1421-5F7D75DB367D}"/>
                  </a:ext>
                </a:extLst>
              </p:cNvPr>
              <p:cNvCxnSpPr>
                <a:cxnSpLocks/>
              </p:cNvCxnSpPr>
              <p:nvPr/>
            </p:nvCxnSpPr>
            <p:spPr>
              <a:xfrm flipH="1">
                <a:off x="4285526" y="1010082"/>
                <a:ext cx="884646"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19">
                <a:extLst>
                  <a:ext uri="{FF2B5EF4-FFF2-40B4-BE49-F238E27FC236}">
                    <a16:creationId xmlns:a16="http://schemas.microsoft.com/office/drawing/2014/main" id="{B3C07A1A-C093-480F-297F-7175D3BABEF0}"/>
                  </a:ext>
                </a:extLst>
              </p:cNvPr>
              <p:cNvCxnSpPr>
                <a:cxnSpLocks/>
              </p:cNvCxnSpPr>
              <p:nvPr/>
            </p:nvCxnSpPr>
            <p:spPr>
              <a:xfrm flipH="1">
                <a:off x="4439010" y="718471"/>
                <a:ext cx="731162"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21">
                <a:extLst>
                  <a:ext uri="{FF2B5EF4-FFF2-40B4-BE49-F238E27FC236}">
                    <a16:creationId xmlns:a16="http://schemas.microsoft.com/office/drawing/2014/main" id="{CCFFC74D-522C-48C8-5ABD-784B503A0BE9}"/>
                  </a:ext>
                </a:extLst>
              </p:cNvPr>
              <p:cNvCxnSpPr>
                <a:cxnSpLocks/>
              </p:cNvCxnSpPr>
              <p:nvPr/>
            </p:nvCxnSpPr>
            <p:spPr>
              <a:xfrm flipH="1">
                <a:off x="4605023" y="415569"/>
                <a:ext cx="565149"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23">
                <a:extLst>
                  <a:ext uri="{FF2B5EF4-FFF2-40B4-BE49-F238E27FC236}">
                    <a16:creationId xmlns:a16="http://schemas.microsoft.com/office/drawing/2014/main" id="{905A8479-58B6-218E-5179-ED15083A26B3}"/>
                  </a:ext>
                </a:extLst>
              </p:cNvPr>
              <p:cNvCxnSpPr>
                <a:cxnSpLocks/>
              </p:cNvCxnSpPr>
              <p:nvPr/>
            </p:nvCxnSpPr>
            <p:spPr>
              <a:xfrm flipH="1">
                <a:off x="4764772" y="113430"/>
                <a:ext cx="405400"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5">
                <a:extLst>
                  <a:ext uri="{FF2B5EF4-FFF2-40B4-BE49-F238E27FC236}">
                    <a16:creationId xmlns:a16="http://schemas.microsoft.com/office/drawing/2014/main" id="{454C11FC-2D66-E58F-42AE-94A5BE527336}"/>
                  </a:ext>
                </a:extLst>
              </p:cNvPr>
              <p:cNvCxnSpPr>
                <a:cxnSpLocks/>
              </p:cNvCxnSpPr>
              <p:nvPr/>
            </p:nvCxnSpPr>
            <p:spPr>
              <a:xfrm flipH="1">
                <a:off x="4954231" y="-239557"/>
                <a:ext cx="215941"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6" name="Título 1">
              <a:extLst>
                <a:ext uri="{FF2B5EF4-FFF2-40B4-BE49-F238E27FC236}">
                  <a16:creationId xmlns:a16="http://schemas.microsoft.com/office/drawing/2014/main" id="{50EDCA2B-FC2A-7B40-3AC4-F745B90A2CD7}"/>
                </a:ext>
              </a:extLst>
            </p:cNvPr>
            <p:cNvSpPr txBox="1"/>
            <p:nvPr/>
          </p:nvSpPr>
          <p:spPr>
            <a:xfrm>
              <a:off x="3534082" y="3207659"/>
              <a:ext cx="966526" cy="24211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85D4EF50-9114-988B-A3F3-D7B485E55A9F}"/>
                </a:ext>
              </a:extLst>
            </p:cNvPr>
            <p:cNvSpPr txBox="1"/>
            <p:nvPr/>
          </p:nvSpPr>
          <p:spPr>
            <a:xfrm>
              <a:off x="3534082" y="3578202"/>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a:t>
              </a:r>
            </a:p>
            <a:p>
              <a:r>
                <a:rPr lang="uk-UA" sz="7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9B6CDB70-C3EF-8156-55FA-CABDE71CEBBA}"/>
                </a:ext>
              </a:extLst>
            </p:cNvPr>
            <p:cNvSpPr txBox="1"/>
            <p:nvPr/>
          </p:nvSpPr>
          <p:spPr>
            <a:xfrm>
              <a:off x="3534082" y="3884735"/>
              <a:ext cx="966526" cy="23572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99FBD7B9-B10F-B9CA-764F-A6B4490718B6}"/>
                </a:ext>
              </a:extLst>
            </p:cNvPr>
            <p:cNvSpPr txBox="1"/>
            <p:nvPr/>
          </p:nvSpPr>
          <p:spPr>
            <a:xfrm>
              <a:off x="3534082" y="4235499"/>
              <a:ext cx="966526" cy="12842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C0AC8FBB-81C1-7343-5C39-EDEF47B9F14C}"/>
                </a:ext>
              </a:extLst>
            </p:cNvPr>
            <p:cNvSpPr txBox="1"/>
            <p:nvPr/>
          </p:nvSpPr>
          <p:spPr>
            <a:xfrm>
              <a:off x="3534082" y="4451229"/>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grpSp>
          <p:nvGrpSpPr>
            <p:cNvPr id="11" name="Групувати 10">
              <a:extLst>
                <a:ext uri="{FF2B5EF4-FFF2-40B4-BE49-F238E27FC236}">
                  <a16:creationId xmlns:a16="http://schemas.microsoft.com/office/drawing/2014/main" id="{3A746DE4-5075-35B4-39B9-42D3A9B085DF}"/>
                </a:ext>
              </a:extLst>
            </p:cNvPr>
            <p:cNvGrpSpPr/>
            <p:nvPr/>
          </p:nvGrpSpPr>
          <p:grpSpPr>
            <a:xfrm>
              <a:off x="423282" y="3151703"/>
              <a:ext cx="1007710" cy="1656543"/>
              <a:chOff x="1056336" y="2294895"/>
              <a:chExt cx="2210762" cy="3970512"/>
            </a:xfrm>
          </p:grpSpPr>
          <p:sp>
            <p:nvSpPr>
              <p:cNvPr id="13" name="Полилиния: фигура 29">
                <a:extLst>
                  <a:ext uri="{FF2B5EF4-FFF2-40B4-BE49-F238E27FC236}">
                    <a16:creationId xmlns:a16="http://schemas.microsoft.com/office/drawing/2014/main" id="{308F317C-4480-E0EC-7173-9638EFC24F1E}"/>
                  </a:ext>
                </a:extLst>
              </p:cNvPr>
              <p:cNvSpPr/>
              <p:nvPr/>
            </p:nvSpPr>
            <p:spPr>
              <a:xfrm>
                <a:off x="1056336" y="22948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НАЙЕФЕКТИВНІШИЙ</a:t>
                </a:r>
                <a:endParaRPr lang="ru-RU" sz="700" kern="1200" dirty="0">
                  <a:latin typeface="Arial" panose="020B0604020202020204" pitchFamily="34" charset="0"/>
                  <a:cs typeface="Arial" panose="020B0604020202020204" pitchFamily="34" charset="0"/>
                </a:endParaRPr>
              </a:p>
            </p:txBody>
          </p:sp>
          <p:sp>
            <p:nvSpPr>
              <p:cNvPr id="14" name="Полилиния: фигура 31">
                <a:extLst>
                  <a:ext uri="{FF2B5EF4-FFF2-40B4-BE49-F238E27FC236}">
                    <a16:creationId xmlns:a16="http://schemas.microsoft.com/office/drawing/2014/main" id="{263CDF42-DBB5-6C90-8756-5FE526C3E6E7}"/>
                  </a:ext>
                </a:extLst>
              </p:cNvPr>
              <p:cNvSpPr/>
              <p:nvPr/>
            </p:nvSpPr>
            <p:spPr>
              <a:xfrm>
                <a:off x="1205095" y="56934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НАЙМЕНШ ЕФЕКТИВНИЙ</a:t>
                </a:r>
                <a:endParaRPr lang="ru-RU" sz="700" kern="1200" dirty="0">
                  <a:latin typeface="Arial" panose="020B0604020202020204" pitchFamily="34" charset="0"/>
                  <a:cs typeface="Arial" panose="020B0604020202020204" pitchFamily="34" charset="0"/>
                </a:endParaRPr>
              </a:p>
            </p:txBody>
          </p:sp>
          <p:sp>
            <p:nvSpPr>
              <p:cNvPr id="15" name="Прямокутник 14">
                <a:extLst>
                  <a:ext uri="{FF2B5EF4-FFF2-40B4-BE49-F238E27FC236}">
                    <a16:creationId xmlns:a16="http://schemas.microsoft.com/office/drawing/2014/main" id="{63BA6065-3C90-9A7B-96B6-DEB88538DB40}"/>
                  </a:ext>
                </a:extLst>
              </p:cNvPr>
              <p:cNvSpPr/>
              <p:nvPr/>
            </p:nvSpPr>
            <p:spPr>
              <a:xfrm>
                <a:off x="2022667" y="26480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dirty="0">
                  <a:latin typeface="Arial" panose="020B0604020202020204" pitchFamily="34" charset="0"/>
                  <a:cs typeface="Arial" panose="020B0604020202020204" pitchFamily="34" charset="0"/>
                </a:endParaRPr>
              </a:p>
            </p:txBody>
          </p:sp>
        </p:grpSp>
        <p:sp>
          <p:nvSpPr>
            <p:cNvPr id="12" name="Title 1">
              <a:extLst>
                <a:ext uri="{FF2B5EF4-FFF2-40B4-BE49-F238E27FC236}">
                  <a16:creationId xmlns:a16="http://schemas.microsoft.com/office/drawing/2014/main" id="{79A92A52-77E5-985C-2846-644D5F050361}"/>
                </a:ext>
              </a:extLst>
            </p:cNvPr>
            <p:cNvSpPr txBox="1">
              <a:spLocks/>
            </p:cNvSpPr>
            <p:nvPr/>
          </p:nvSpPr>
          <p:spPr>
            <a:xfrm>
              <a:off x="490538" y="2818181"/>
              <a:ext cx="4010071" cy="215597"/>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1400" dirty="0">
                  <a:latin typeface="Arial" panose="020B0604020202020204" pitchFamily="34" charset="0"/>
                  <a:cs typeface="Arial" panose="020B0604020202020204" pitchFamily="34" charset="0"/>
                </a:rPr>
                <a:t>Ієрархія запобіжних заходів</a:t>
              </a:r>
              <a:endParaRPr lang="ru-RU" sz="1400" b="1" dirty="0">
                <a:solidFill>
                  <a:schemeClr val="accent1"/>
                </a:solidFill>
                <a:latin typeface="Arial" panose="020B0604020202020204" pitchFamily="34" charset="0"/>
                <a:cs typeface="Arial" panose="020B0604020202020204" pitchFamily="34" charset="0"/>
              </a:endParaRPr>
            </a:p>
          </p:txBody>
        </p:sp>
      </p:grpSp>
      <p:sp>
        <p:nvSpPr>
          <p:cNvPr id="22" name="Title 1">
            <a:extLst>
              <a:ext uri="{FF2B5EF4-FFF2-40B4-BE49-F238E27FC236}">
                <a16:creationId xmlns:a16="http://schemas.microsoft.com/office/drawing/2014/main" id="{8A3ADE7C-DA32-A522-A340-7B262CED1D8D}"/>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3. </a:t>
            </a:r>
            <a:r>
              <a:rPr lang="ru-RU" sz="2400" dirty="0" err="1">
                <a:latin typeface="Arial" panose="020B0604020202020204" pitchFamily="34" charset="0"/>
                <a:cs typeface="Arial" panose="020B0604020202020204" pitchFamily="34" charset="0"/>
              </a:rPr>
              <a:t>Технічні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запобіжні</a:t>
            </a:r>
            <a:r>
              <a:rPr lang="ru-RU" sz="2400" dirty="0">
                <a:latin typeface="Arial" panose="020B0604020202020204" pitchFamily="34" charset="0"/>
                <a:cs typeface="Arial" panose="020B0604020202020204" pitchFamily="34" charset="0"/>
              </a:rPr>
              <a:t> заходи</a:t>
            </a:r>
            <a:endParaRPr lang="ru-RU" sz="2400" b="1"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0">
            <a:extLst>
              <a:ext uri="{FF2B5EF4-FFF2-40B4-BE49-F238E27FC236}">
                <a16:creationId xmlns:a16="http://schemas.microsoft.com/office/drawing/2014/main" id="{CC829FFD-98AC-D2CD-1D5C-B2382C41FB98}"/>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44"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745" name="Marcador de número de diapositiva 5"/>
          <p:cNvSpPr>
            <a:spLocks noGrp="1"/>
          </p:cNvSpPr>
          <p:nvPr>
            <p:ph type="sldNum" sz="quarter" idx="12"/>
          </p:nvPr>
        </p:nvSpPr>
        <p:spPr/>
        <p:txBody>
          <a:bodyPr/>
          <a:lstStyle/>
          <a:p>
            <a:fld id="{856227C0-AD57-4F9B-BAE3-EEFB0D0EE427}" type="slidenum">
              <a:rPr lang="en-GB" smtClean="0"/>
              <a:t>17</a:t>
            </a:fld>
            <a:endParaRPr lang="en-GB"/>
          </a:p>
        </p:txBody>
      </p:sp>
      <p:pic>
        <p:nvPicPr>
          <p:cNvPr id="2097185" name="Рисунок 1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486765" y="2047357"/>
            <a:ext cx="6214697" cy="3821979"/>
          </a:xfrm>
          <a:prstGeom prst="rect">
            <a:avLst/>
          </a:prstGeom>
          <a:ln>
            <a:noFill/>
          </a:ln>
          <a:effectLst/>
        </p:spPr>
      </p:pic>
      <p:grpSp>
        <p:nvGrpSpPr>
          <p:cNvPr id="5" name="Групувати 4">
            <a:extLst>
              <a:ext uri="{FF2B5EF4-FFF2-40B4-BE49-F238E27FC236}">
                <a16:creationId xmlns:a16="http://schemas.microsoft.com/office/drawing/2014/main" id="{024686B6-1D61-F0A8-3259-4EF27B185575}"/>
              </a:ext>
            </a:extLst>
          </p:cNvPr>
          <p:cNvGrpSpPr/>
          <p:nvPr/>
        </p:nvGrpSpPr>
        <p:grpSpPr>
          <a:xfrm>
            <a:off x="844389" y="2047357"/>
            <a:ext cx="4099085" cy="788193"/>
            <a:chOff x="846693" y="1576387"/>
            <a:chExt cx="2635570" cy="788193"/>
          </a:xfrm>
        </p:grpSpPr>
        <p:sp>
          <p:nvSpPr>
            <p:cNvPr id="6" name="Трапеція 5">
              <a:extLst>
                <a:ext uri="{FF2B5EF4-FFF2-40B4-BE49-F238E27FC236}">
                  <a16:creationId xmlns:a16="http://schemas.microsoft.com/office/drawing/2014/main" id="{1BE7F453-E42D-8ECB-22B9-DE91F26C6974}"/>
                </a:ext>
              </a:extLst>
            </p:cNvPr>
            <p:cNvSpPr/>
            <p:nvPr/>
          </p:nvSpPr>
          <p:spPr>
            <a:xfrm rot="10800000">
              <a:off x="846693" y="1576387"/>
              <a:ext cx="2635570" cy="788193"/>
            </a:xfrm>
            <a:prstGeom prst="trapezoid">
              <a:avLst>
                <a:gd name="adj" fmla="val 53711"/>
              </a:avLst>
            </a:prstGeom>
            <a:solidFill>
              <a:srgbClr val="F1A721"/>
            </a:solidFill>
            <a:ln>
              <a:noFill/>
            </a:ln>
          </p:spPr>
          <p:style>
            <a:lnRef idx="2">
              <a:scrgbClr r="0" g="0" b="0"/>
            </a:lnRef>
            <a:fillRef idx="1">
              <a:scrgbClr r="0" g="0" b="0"/>
            </a:fillRef>
            <a:effectRef idx="0">
              <a:schemeClr val="accent4">
                <a:hueOff val="-4435822"/>
                <a:satOff val="3930"/>
                <a:lumOff val="5391"/>
                <a:alphaOff val="0"/>
              </a:schemeClr>
            </a:effectRef>
            <a:fontRef idx="minor">
              <a:schemeClr val="lt1"/>
            </a:fontRef>
          </p:style>
        </p:sp>
        <p:sp>
          <p:nvSpPr>
            <p:cNvPr id="7" name="Трапеція 4">
              <a:extLst>
                <a:ext uri="{FF2B5EF4-FFF2-40B4-BE49-F238E27FC236}">
                  <a16:creationId xmlns:a16="http://schemas.microsoft.com/office/drawing/2014/main" id="{F35D580D-3AF4-EDD2-2996-0D53A6C4A627}"/>
                </a:ext>
              </a:extLst>
            </p:cNvPr>
            <p:cNvSpPr txBox="1"/>
            <p:nvPr/>
          </p:nvSpPr>
          <p:spPr>
            <a:xfrm>
              <a:off x="1307918" y="1576387"/>
              <a:ext cx="1713120"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r>
                <a:rPr lang="uk-UA" sz="20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2000" b="0" kern="1200" baseline="0" dirty="0">
                <a:solidFill>
                  <a:schemeClr val="bg1"/>
                </a:solidFill>
                <a:latin typeface="Arial" panose="020B0604020202020204" pitchFamily="34" charset="0"/>
                <a:cs typeface="Arial" panose="020B0604020202020204" pitchFamily="34" charset="0"/>
              </a:endParaRPr>
            </a:p>
          </p:txBody>
        </p:sp>
      </p:grpSp>
      <p:sp>
        <p:nvSpPr>
          <p:cNvPr id="8" name="TextBox 13">
            <a:extLst>
              <a:ext uri="{FF2B5EF4-FFF2-40B4-BE49-F238E27FC236}">
                <a16:creationId xmlns:a16="http://schemas.microsoft.com/office/drawing/2014/main" id="{483D2FB4-B6D6-16B5-7E06-A11D4CF5BDA9}"/>
              </a:ext>
            </a:extLst>
          </p:cNvPr>
          <p:cNvSpPr txBox="1"/>
          <p:nvPr/>
        </p:nvSpPr>
        <p:spPr>
          <a:xfrm>
            <a:off x="490538" y="4100000"/>
            <a:ext cx="4798077" cy="400110"/>
          </a:xfrm>
          <a:prstGeom prst="rect">
            <a:avLst/>
          </a:prstGeom>
          <a:noFill/>
        </p:spPr>
        <p:txBody>
          <a:bodyPr wrap="square">
            <a:spAutoFit/>
          </a:bodyPr>
          <a:lstStyle/>
          <a:p>
            <a:r>
              <a:rPr lang="ru-RU" sz="2000" dirty="0" err="1">
                <a:solidFill>
                  <a:srgbClr val="000000"/>
                </a:solidFill>
                <a:latin typeface="Arial" panose="020B0604020202020204" pitchFamily="34" charset="0"/>
                <a:cs typeface="Arial" panose="020B0604020202020204" pitchFamily="34" charset="0"/>
              </a:rPr>
              <a:t>Встановлення</a:t>
            </a:r>
            <a:r>
              <a:rPr lang="ru-RU" sz="2000" dirty="0">
                <a:solidFill>
                  <a:srgbClr val="000000"/>
                </a:solidFill>
                <a:latin typeface="Arial" panose="020B0604020202020204" pitchFamily="34" charset="0"/>
                <a:cs typeface="Arial" panose="020B0604020202020204" pitchFamily="34" charset="0"/>
              </a:rPr>
              <a:t> </a:t>
            </a:r>
            <a:r>
              <a:rPr lang="ru-RU" sz="2000" dirty="0" err="1">
                <a:solidFill>
                  <a:srgbClr val="000000"/>
                </a:solidFill>
                <a:latin typeface="Arial" panose="020B0604020202020204" pitchFamily="34" charset="0"/>
                <a:cs typeface="Arial" panose="020B0604020202020204" pitchFamily="34" charset="0"/>
              </a:rPr>
              <a:t>огородження</a:t>
            </a:r>
            <a:endParaRPr lang="ru-RU" dirty="0">
              <a:latin typeface="Arial" panose="020B0604020202020204" pitchFamily="34" charset="0"/>
              <a:cs typeface="Arial" panose="020B0604020202020204" pitchFamily="34" charset="0"/>
            </a:endParaRPr>
          </a:p>
        </p:txBody>
      </p:sp>
      <p:sp>
        <p:nvSpPr>
          <p:cNvPr id="9" name="TextBox 14">
            <a:extLst>
              <a:ext uri="{FF2B5EF4-FFF2-40B4-BE49-F238E27FC236}">
                <a16:creationId xmlns:a16="http://schemas.microsoft.com/office/drawing/2014/main" id="{6A2E1F06-1D55-2268-D900-C445032D9A27}"/>
              </a:ext>
            </a:extLst>
          </p:cNvPr>
          <p:cNvSpPr txBox="1"/>
          <p:nvPr/>
        </p:nvSpPr>
        <p:spPr>
          <a:xfrm>
            <a:off x="490538" y="3527257"/>
            <a:ext cx="4221700"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ПРИКЛАД: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0">
            <a:extLst>
              <a:ext uri="{FF2B5EF4-FFF2-40B4-BE49-F238E27FC236}">
                <a16:creationId xmlns:a16="http://schemas.microsoft.com/office/drawing/2014/main" id="{AC96AD88-8A02-3911-2B7D-3C537BF24B0C}"/>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5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5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18</a:t>
            </a:fld>
            <a:endParaRPr lang="en-GB">
              <a:latin typeface="Arial" panose="020B0604020202020204" pitchFamily="34" charset="0"/>
              <a:cs typeface="Arial" panose="020B0604020202020204" pitchFamily="34" charset="0"/>
            </a:endParaRPr>
          </a:p>
        </p:txBody>
      </p:sp>
      <p:pic>
        <p:nvPicPr>
          <p:cNvPr id="2097186" name="Рисунок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03385" y="2047358"/>
            <a:ext cx="4798077" cy="3981968"/>
          </a:xfrm>
          <a:prstGeom prst="rect">
            <a:avLst/>
          </a:prstGeom>
          <a:ln>
            <a:noFill/>
          </a:ln>
          <a:effectLst/>
        </p:spPr>
      </p:pic>
      <p:grpSp>
        <p:nvGrpSpPr>
          <p:cNvPr id="5" name="Групувати 4">
            <a:extLst>
              <a:ext uri="{FF2B5EF4-FFF2-40B4-BE49-F238E27FC236}">
                <a16:creationId xmlns:a16="http://schemas.microsoft.com/office/drawing/2014/main" id="{699D7A6B-3238-55CD-0080-C777F340EC56}"/>
              </a:ext>
            </a:extLst>
          </p:cNvPr>
          <p:cNvGrpSpPr/>
          <p:nvPr/>
        </p:nvGrpSpPr>
        <p:grpSpPr>
          <a:xfrm>
            <a:off x="844389" y="2047357"/>
            <a:ext cx="4099085" cy="788193"/>
            <a:chOff x="846693" y="1576387"/>
            <a:chExt cx="2635570" cy="788193"/>
          </a:xfrm>
        </p:grpSpPr>
        <p:sp>
          <p:nvSpPr>
            <p:cNvPr id="6" name="Трапеція 5">
              <a:extLst>
                <a:ext uri="{FF2B5EF4-FFF2-40B4-BE49-F238E27FC236}">
                  <a16:creationId xmlns:a16="http://schemas.microsoft.com/office/drawing/2014/main" id="{A925781F-BF77-DDBD-8420-8459C5888AAF}"/>
                </a:ext>
              </a:extLst>
            </p:cNvPr>
            <p:cNvSpPr/>
            <p:nvPr/>
          </p:nvSpPr>
          <p:spPr>
            <a:xfrm rot="10800000">
              <a:off x="846693" y="1576387"/>
              <a:ext cx="2635570" cy="788193"/>
            </a:xfrm>
            <a:prstGeom prst="trapezoid">
              <a:avLst>
                <a:gd name="adj" fmla="val 53711"/>
              </a:avLst>
            </a:prstGeom>
            <a:solidFill>
              <a:srgbClr val="F1A721"/>
            </a:solidFill>
            <a:ln>
              <a:noFill/>
            </a:ln>
          </p:spPr>
          <p:style>
            <a:lnRef idx="2">
              <a:scrgbClr r="0" g="0" b="0"/>
            </a:lnRef>
            <a:fillRef idx="1">
              <a:scrgbClr r="0" g="0" b="0"/>
            </a:fillRef>
            <a:effectRef idx="0">
              <a:schemeClr val="accent4">
                <a:hueOff val="-4435822"/>
                <a:satOff val="3930"/>
                <a:lumOff val="5391"/>
                <a:alphaOff val="0"/>
              </a:schemeClr>
            </a:effectRef>
            <a:fontRef idx="minor">
              <a:schemeClr val="lt1"/>
            </a:fontRef>
          </p:style>
        </p:sp>
        <p:sp>
          <p:nvSpPr>
            <p:cNvPr id="7" name="Трапеція 4">
              <a:extLst>
                <a:ext uri="{FF2B5EF4-FFF2-40B4-BE49-F238E27FC236}">
                  <a16:creationId xmlns:a16="http://schemas.microsoft.com/office/drawing/2014/main" id="{54C1CF83-0BC2-FE00-56FE-832F7199253C}"/>
                </a:ext>
              </a:extLst>
            </p:cNvPr>
            <p:cNvSpPr txBox="1"/>
            <p:nvPr/>
          </p:nvSpPr>
          <p:spPr>
            <a:xfrm>
              <a:off x="1307918" y="1576387"/>
              <a:ext cx="1713120"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r>
                <a:rPr lang="uk-UA" sz="20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2000" b="0" kern="1200" baseline="0" dirty="0">
                <a:solidFill>
                  <a:schemeClr val="bg1"/>
                </a:solidFill>
                <a:latin typeface="Arial" panose="020B0604020202020204" pitchFamily="34" charset="0"/>
                <a:cs typeface="Arial" panose="020B0604020202020204" pitchFamily="34" charset="0"/>
              </a:endParaRPr>
            </a:p>
          </p:txBody>
        </p:sp>
      </p:grpSp>
      <p:sp>
        <p:nvSpPr>
          <p:cNvPr id="10" name="Marcador de contenido 2">
            <a:extLst>
              <a:ext uri="{FF2B5EF4-FFF2-40B4-BE49-F238E27FC236}">
                <a16:creationId xmlns:a16="http://schemas.microsoft.com/office/drawing/2014/main" id="{793F1052-1617-769A-DCA9-E0622FC8950C}"/>
              </a:ext>
            </a:extLst>
          </p:cNvPr>
          <p:cNvSpPr txBox="1">
            <a:spLocks/>
          </p:cNvSpPr>
          <p:nvPr/>
        </p:nvSpPr>
        <p:spPr>
          <a:xfrm>
            <a:off x="550069" y="4186779"/>
            <a:ext cx="5945982" cy="184254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Внесення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змін</a:t>
            </a:r>
            <a:r>
              <a:rPr lang="ru-RU" b="0" dirty="0">
                <a:solidFill>
                  <a:schemeClr val="tx2"/>
                </a:solidFill>
                <a:latin typeface="Arial" panose="020B0604020202020204" pitchFamily="34" charset="0"/>
                <a:cs typeface="Arial" panose="020B0604020202020204" pitchFamily="34" charset="0"/>
              </a:rPr>
              <a:t> у </a:t>
            </a:r>
            <a:r>
              <a:rPr lang="ru-RU" b="0" dirty="0" err="1">
                <a:solidFill>
                  <a:schemeClr val="tx2"/>
                </a:solidFill>
                <a:latin typeface="Arial" panose="020B0604020202020204" pitchFamily="34" charset="0"/>
                <a:cs typeface="Arial" panose="020B0604020202020204" pitchFamily="34" charset="0"/>
              </a:rPr>
              <a:t>робочій</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зоні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у </a:t>
            </a:r>
            <a:r>
              <a:rPr lang="ru-RU" b="0" dirty="0" err="1">
                <a:solidFill>
                  <a:schemeClr val="tx2"/>
                </a:solidFill>
                <a:latin typeface="Arial" panose="020B0604020202020204" pitchFamily="34" charset="0"/>
                <a:cs typeface="Arial" panose="020B0604020202020204" pitchFamily="34" charset="0"/>
              </a:rPr>
              <a:t>способи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виконання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робочого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завдання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чи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процесу</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ризику</a:t>
            </a:r>
            <a:endParaRPr lang="ru-RU" b="0" dirty="0">
              <a:solidFill>
                <a:schemeClr val="tx2"/>
              </a:solidFill>
              <a:latin typeface="Arial" panose="020B0604020202020204" pitchFamily="34" charset="0"/>
              <a:cs typeface="Arial" panose="020B0604020202020204" pitchFamily="34" charset="0"/>
            </a:endParaRPr>
          </a:p>
        </p:txBody>
      </p:sp>
      <p:sp>
        <p:nvSpPr>
          <p:cNvPr id="11" name="TextBox 14">
            <a:extLst>
              <a:ext uri="{FF2B5EF4-FFF2-40B4-BE49-F238E27FC236}">
                <a16:creationId xmlns:a16="http://schemas.microsoft.com/office/drawing/2014/main" id="{5A4DB70A-1668-7D96-51B3-042C0AD0D602}"/>
              </a:ext>
            </a:extLst>
          </p:cNvPr>
          <p:cNvSpPr txBox="1"/>
          <p:nvPr/>
        </p:nvSpPr>
        <p:spPr>
          <a:xfrm>
            <a:off x="490538" y="3344569"/>
            <a:ext cx="3481387" cy="646331"/>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Внесення</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змін</a:t>
            </a:r>
            <a:r>
              <a:rPr lang="ru-RU" dirty="0">
                <a:solidFill>
                  <a:srgbClr val="C00000"/>
                </a:solidFill>
                <a:latin typeface="Arial" panose="020B0604020202020204" pitchFamily="34" charset="0"/>
                <a:cs typeface="Arial" panose="020B0604020202020204" pitchFamily="34" charset="0"/>
              </a:rPr>
              <a:t> у </a:t>
            </a:r>
            <a:r>
              <a:rPr lang="ru-RU" dirty="0" err="1">
                <a:solidFill>
                  <a:srgbClr val="C00000"/>
                </a:solidFill>
                <a:latin typeface="Arial" panose="020B0604020202020204" pitchFamily="34" charset="0"/>
                <a:cs typeface="Arial" panose="020B0604020202020204" pitchFamily="34" charset="0"/>
              </a:rPr>
              <a:t>робочій</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зоні</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або</a:t>
            </a:r>
            <a:r>
              <a:rPr lang="ru-RU" dirty="0">
                <a:solidFill>
                  <a:srgbClr val="C00000"/>
                </a:solidFill>
                <a:latin typeface="Arial" panose="020B0604020202020204" pitchFamily="34" charset="0"/>
                <a:cs typeface="Arial" panose="020B0604020202020204" pitchFamily="34" charset="0"/>
              </a:rPr>
              <a:t> в </a:t>
            </a:r>
            <a:r>
              <a:rPr lang="ru-RU" dirty="0" err="1">
                <a:solidFill>
                  <a:srgbClr val="C00000"/>
                </a:solidFill>
                <a:latin typeface="Arial" panose="020B0604020202020204" pitchFamily="34" charset="0"/>
                <a:cs typeface="Arial" panose="020B0604020202020204" pitchFamily="34" charset="0"/>
              </a:rPr>
              <a:t>технологічний</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процес</a:t>
            </a:r>
            <a:endParaRPr lang="ru-RU"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0">
            <a:extLst>
              <a:ext uri="{FF2B5EF4-FFF2-40B4-BE49-F238E27FC236}">
                <a16:creationId xmlns:a16="http://schemas.microsoft.com/office/drawing/2014/main" id="{E37E8D5E-F624-6AEC-7359-48A5A34DEDD5}"/>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63"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764" name="Marcador de número de diapositiva 5"/>
          <p:cNvSpPr>
            <a:spLocks noGrp="1"/>
          </p:cNvSpPr>
          <p:nvPr>
            <p:ph type="sldNum" sz="quarter" idx="12"/>
          </p:nvPr>
        </p:nvSpPr>
        <p:spPr/>
        <p:txBody>
          <a:bodyPr/>
          <a:lstStyle/>
          <a:p>
            <a:fld id="{856227C0-AD57-4F9B-BAE3-EEFB0D0EE427}" type="slidenum">
              <a:rPr lang="en-GB" smtClean="0"/>
              <a:t>19</a:t>
            </a:fld>
            <a:endParaRPr lang="en-GB"/>
          </a:p>
        </p:txBody>
      </p:sp>
      <p:pic>
        <p:nvPicPr>
          <p:cNvPr id="2097187" name="Рисунок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9967" y="1829775"/>
            <a:ext cx="5671495" cy="4253621"/>
          </a:xfrm>
          <a:prstGeom prst="rect">
            <a:avLst/>
          </a:prstGeom>
          <a:ln>
            <a:noFill/>
          </a:ln>
          <a:effectLst/>
        </p:spPr>
      </p:pic>
      <p:grpSp>
        <p:nvGrpSpPr>
          <p:cNvPr id="7" name="Групувати 6">
            <a:extLst>
              <a:ext uri="{FF2B5EF4-FFF2-40B4-BE49-F238E27FC236}">
                <a16:creationId xmlns:a16="http://schemas.microsoft.com/office/drawing/2014/main" id="{07BFF195-A7FE-4DBC-82B5-72B9BE46D276}"/>
              </a:ext>
            </a:extLst>
          </p:cNvPr>
          <p:cNvGrpSpPr/>
          <p:nvPr/>
        </p:nvGrpSpPr>
        <p:grpSpPr>
          <a:xfrm>
            <a:off x="844389" y="2047357"/>
            <a:ext cx="4099085" cy="788193"/>
            <a:chOff x="846693" y="1576387"/>
            <a:chExt cx="2635570" cy="788193"/>
          </a:xfrm>
        </p:grpSpPr>
        <p:sp>
          <p:nvSpPr>
            <p:cNvPr id="8" name="Трапеція 7">
              <a:extLst>
                <a:ext uri="{FF2B5EF4-FFF2-40B4-BE49-F238E27FC236}">
                  <a16:creationId xmlns:a16="http://schemas.microsoft.com/office/drawing/2014/main" id="{4E6332A2-A533-496C-E773-189449632EA5}"/>
                </a:ext>
              </a:extLst>
            </p:cNvPr>
            <p:cNvSpPr/>
            <p:nvPr/>
          </p:nvSpPr>
          <p:spPr>
            <a:xfrm rot="10800000">
              <a:off x="846693" y="1576387"/>
              <a:ext cx="2635570" cy="788193"/>
            </a:xfrm>
            <a:prstGeom prst="trapezoid">
              <a:avLst>
                <a:gd name="adj" fmla="val 53711"/>
              </a:avLst>
            </a:prstGeom>
            <a:solidFill>
              <a:srgbClr val="F1A721"/>
            </a:solidFill>
            <a:ln>
              <a:noFill/>
            </a:ln>
          </p:spPr>
          <p:style>
            <a:lnRef idx="2">
              <a:scrgbClr r="0" g="0" b="0"/>
            </a:lnRef>
            <a:fillRef idx="1">
              <a:scrgbClr r="0" g="0" b="0"/>
            </a:fillRef>
            <a:effectRef idx="0">
              <a:schemeClr val="accent4">
                <a:hueOff val="-4435822"/>
                <a:satOff val="3930"/>
                <a:lumOff val="5391"/>
                <a:alphaOff val="0"/>
              </a:schemeClr>
            </a:effectRef>
            <a:fontRef idx="minor">
              <a:schemeClr val="lt1"/>
            </a:fontRef>
          </p:style>
        </p:sp>
        <p:sp>
          <p:nvSpPr>
            <p:cNvPr id="9" name="Трапеція 4">
              <a:extLst>
                <a:ext uri="{FF2B5EF4-FFF2-40B4-BE49-F238E27FC236}">
                  <a16:creationId xmlns:a16="http://schemas.microsoft.com/office/drawing/2014/main" id="{54DFA132-114D-61AF-DFFE-C5B0E2E62E7E}"/>
                </a:ext>
              </a:extLst>
            </p:cNvPr>
            <p:cNvSpPr txBox="1"/>
            <p:nvPr/>
          </p:nvSpPr>
          <p:spPr>
            <a:xfrm>
              <a:off x="1307918" y="1576387"/>
              <a:ext cx="1713120"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r>
                <a:rPr lang="uk-UA" sz="20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2000" b="0" kern="1200" baseline="0" dirty="0">
                <a:solidFill>
                  <a:schemeClr val="bg1"/>
                </a:solidFill>
                <a:latin typeface="Arial" panose="020B0604020202020204" pitchFamily="34" charset="0"/>
                <a:cs typeface="Arial" panose="020B0604020202020204" pitchFamily="34" charset="0"/>
              </a:endParaRPr>
            </a:p>
          </p:txBody>
        </p:sp>
      </p:grpSp>
      <p:sp>
        <p:nvSpPr>
          <p:cNvPr id="10" name="Marcador de contenido 2">
            <a:extLst>
              <a:ext uri="{FF2B5EF4-FFF2-40B4-BE49-F238E27FC236}">
                <a16:creationId xmlns:a16="http://schemas.microsoft.com/office/drawing/2014/main" id="{485FCBCE-DA91-90C7-578B-33537B404457}"/>
              </a:ext>
            </a:extLst>
          </p:cNvPr>
          <p:cNvSpPr txBox="1">
            <a:spLocks/>
          </p:cNvSpPr>
          <p:nvPr/>
        </p:nvSpPr>
        <p:spPr>
          <a:xfrm>
            <a:off x="550069" y="3886200"/>
            <a:ext cx="5079206"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Зміна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конструкції</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робочого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місця</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небезпечних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ергономічних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факторів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Зниження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температури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процесу</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викиду</a:t>
            </a:r>
            <a:r>
              <a:rPr lang="ru-RU" b="0" dirty="0">
                <a:solidFill>
                  <a:schemeClr val="tx2"/>
                </a:solidFill>
                <a:latin typeface="Arial" panose="020B0604020202020204" pitchFamily="34" charset="0"/>
                <a:cs typeface="Arial" panose="020B0604020202020204" pitchFamily="34" charset="0"/>
              </a:rPr>
              <a:t> пари</a:t>
            </a: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Автоматизація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знижує</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ймовірність</a:t>
            </a:r>
            <a:r>
              <a:rPr lang="ru-RU" b="0" dirty="0">
                <a:solidFill>
                  <a:schemeClr val="tx2"/>
                </a:solidFill>
                <a:latin typeface="Arial" panose="020B0604020202020204" pitchFamily="34" charset="0"/>
                <a:cs typeface="Arial" panose="020B0604020202020204" pitchFamily="34" charset="0"/>
              </a:rPr>
              <a:t> контакту</a:t>
            </a:r>
          </a:p>
        </p:txBody>
      </p:sp>
      <p:sp>
        <p:nvSpPr>
          <p:cNvPr id="11" name="TextBox 14">
            <a:extLst>
              <a:ext uri="{FF2B5EF4-FFF2-40B4-BE49-F238E27FC236}">
                <a16:creationId xmlns:a16="http://schemas.microsoft.com/office/drawing/2014/main" id="{3E244DCC-61B7-2414-192B-A1C3D8768A3D}"/>
              </a:ext>
            </a:extLst>
          </p:cNvPr>
          <p:cNvSpPr txBox="1"/>
          <p:nvPr/>
        </p:nvSpPr>
        <p:spPr>
          <a:xfrm>
            <a:off x="490538" y="3344569"/>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0">
            <a:extLst>
              <a:ext uri="{FF2B5EF4-FFF2-40B4-BE49-F238E27FC236}">
                <a16:creationId xmlns:a16="http://schemas.microsoft.com/office/drawing/2014/main" id="{0E75CE60-B1A5-A544-5EFA-873A45AC7F68}"/>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7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7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20</a:t>
            </a:fld>
            <a:endParaRPr lang="en-GB">
              <a:latin typeface="Arial" panose="020B0604020202020204" pitchFamily="34" charset="0"/>
              <a:cs typeface="Arial" panose="020B0604020202020204" pitchFamily="34" charset="0"/>
            </a:endParaRPr>
          </a:p>
        </p:txBody>
      </p:sp>
      <p:sp>
        <p:nvSpPr>
          <p:cNvPr id="1048776" name="TextBox 7"/>
          <p:cNvSpPr txBox="1"/>
          <p:nvPr/>
        </p:nvSpPr>
        <p:spPr>
          <a:xfrm>
            <a:off x="490539" y="2024444"/>
            <a:ext cx="11210924" cy="369332"/>
          </a:xfrm>
          <a:prstGeom prst="rect">
            <a:avLst/>
          </a:prstGeom>
          <a:noFill/>
        </p:spPr>
        <p:txBody>
          <a:bodyPr wrap="square">
            <a:spAutoFit/>
          </a:bodyPr>
          <a:lstStyle/>
          <a:p>
            <a:pPr eaLnBrk="0" fontAlgn="base" hangingPunct="0">
              <a:spcBef>
                <a:spcPct val="0"/>
              </a:spcBef>
              <a:spcAft>
                <a:spcPct val="0"/>
              </a:spcAft>
              <a:buClr>
                <a:schemeClr val="accent2"/>
              </a:buClr>
              <a:buSzPct val="75000"/>
            </a:pPr>
            <a:r>
              <a:rPr lang="uk-UA" b="1" dirty="0">
                <a:solidFill>
                  <a:schemeClr val="tx2"/>
                </a:solidFill>
                <a:latin typeface="Arial" panose="020B0604020202020204" pitchFamily="34" charset="0"/>
                <a:cs typeface="Arial" panose="020B0604020202020204" pitchFamily="34" charset="0"/>
              </a:rPr>
              <a:t>Утримання небезпечного </a:t>
            </a:r>
            <a:r>
              <a:rPr lang="uk-UA" b="1" dirty="0" err="1">
                <a:solidFill>
                  <a:schemeClr val="tx2"/>
                </a:solidFill>
                <a:latin typeface="Arial" panose="020B0604020202020204" pitchFamily="34" charset="0"/>
                <a:cs typeface="Arial" panose="020B0604020202020204" pitchFamily="34" charset="0"/>
              </a:rPr>
              <a:t>фактора</a:t>
            </a:r>
            <a:r>
              <a:rPr lang="uk-UA" b="1" dirty="0">
                <a:solidFill>
                  <a:schemeClr val="tx2"/>
                </a:solidFill>
                <a:latin typeface="Arial" panose="020B0604020202020204" pitchFamily="34" charset="0"/>
                <a:cs typeface="Arial" panose="020B0604020202020204" pitchFamily="34" charset="0"/>
              </a:rPr>
              <a:t> «всередині», а працівника – «ззовні» (або навпаки)</a:t>
            </a:r>
            <a:endParaRPr lang="en-US" b="1" dirty="0">
              <a:solidFill>
                <a:schemeClr val="tx2"/>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EA0133D-65A4-FF88-5E34-0A7D9B12FFF1}"/>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Типи </a:t>
            </a:r>
            <a:r>
              <a:rPr lang="ru-RU" sz="2400" dirty="0" err="1">
                <a:latin typeface="Arial" panose="020B0604020202020204" pitchFamily="34" charset="0"/>
                <a:cs typeface="Arial" panose="020B0604020202020204" pitchFamily="34" charset="0"/>
              </a:rPr>
              <a:t>технічних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заходів</a:t>
            </a:r>
            <a:endParaRPr lang="ru-RU" sz="2400" b="1" dirty="0">
              <a:solidFill>
                <a:schemeClr val="accent1"/>
              </a:solidFill>
              <a:latin typeface="Arial" panose="020B0604020202020204" pitchFamily="34" charset="0"/>
              <a:cs typeface="Arial" panose="020B0604020202020204" pitchFamily="34" charset="0"/>
            </a:endParaRPr>
          </a:p>
        </p:txBody>
      </p:sp>
      <p:sp>
        <p:nvSpPr>
          <p:cNvPr id="7" name="Marcador de contenido 2">
            <a:extLst>
              <a:ext uri="{FF2B5EF4-FFF2-40B4-BE49-F238E27FC236}">
                <a16:creationId xmlns:a16="http://schemas.microsoft.com/office/drawing/2014/main" id="{040D4BD3-3F7C-7BAE-D82F-051DB472FEE8}"/>
              </a:ext>
            </a:extLst>
          </p:cNvPr>
          <p:cNvSpPr txBox="1">
            <a:spLocks/>
          </p:cNvSpPr>
          <p:nvPr/>
        </p:nvSpPr>
        <p:spPr>
          <a:xfrm>
            <a:off x="550068" y="3429000"/>
            <a:ext cx="11151393"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Повне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огородження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рухомих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частин</a:t>
            </a:r>
            <a:r>
              <a:rPr lang="ru-RU" b="0" dirty="0">
                <a:solidFill>
                  <a:schemeClr val="tx2"/>
                </a:solidFill>
                <a:latin typeface="Arial" panose="020B0604020202020204" pitchFamily="34" charset="0"/>
                <a:cs typeface="Arial" panose="020B0604020202020204" pitchFamily="34" charset="0"/>
              </a:rPr>
              <a:t> машин</a:t>
            </a: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Повна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герметизація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токсичних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рідин</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газів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Запровадження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рукавичних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боксів</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роботи</a:t>
            </a:r>
            <a:r>
              <a:rPr lang="ru-RU" b="0" dirty="0">
                <a:solidFill>
                  <a:schemeClr val="tx2"/>
                </a:solidFill>
                <a:latin typeface="Arial" panose="020B0604020202020204" pitchFamily="34" charset="0"/>
                <a:cs typeface="Arial" panose="020B0604020202020204" pitchFamily="34" charset="0"/>
              </a:rPr>
              <a:t> з </a:t>
            </a:r>
            <a:r>
              <a:rPr lang="ru-RU" b="0" dirty="0" err="1">
                <a:solidFill>
                  <a:schemeClr val="tx2"/>
                </a:solidFill>
                <a:latin typeface="Arial" panose="020B0604020202020204" pitchFamily="34" charset="0"/>
                <a:cs typeface="Arial" panose="020B0604020202020204" pitchFamily="34" charset="0"/>
              </a:rPr>
              <a:t>небезпечними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мікроорганізмами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радіоізотопами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токсичними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речовинами</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Повна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ізоляція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процесів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що</a:t>
            </a:r>
            <a:r>
              <a:rPr lang="ru-RU" b="0" dirty="0">
                <a:solidFill>
                  <a:schemeClr val="tx2"/>
                </a:solidFill>
                <a:latin typeface="Arial" panose="020B0604020202020204" pitchFamily="34" charset="0"/>
                <a:cs typeface="Arial" panose="020B0604020202020204" pitchFamily="34" charset="0"/>
              </a:rPr>
              <a:t> є </a:t>
            </a:r>
            <a:r>
              <a:rPr lang="ru-RU" b="0" dirty="0" err="1">
                <a:solidFill>
                  <a:schemeClr val="tx2"/>
                </a:solidFill>
                <a:latin typeface="Arial" panose="020B0604020202020204" pitchFamily="34" charset="0"/>
                <a:cs typeface="Arial" panose="020B0604020202020204" pitchFamily="34" charset="0"/>
              </a:rPr>
              <a:t>джерелом</a:t>
            </a:r>
            <a:r>
              <a:rPr lang="ru-RU" b="0" dirty="0">
                <a:solidFill>
                  <a:schemeClr val="tx2"/>
                </a:solidFill>
                <a:latin typeface="Arial" panose="020B0604020202020204" pitchFamily="34" charset="0"/>
                <a:cs typeface="Arial" panose="020B0604020202020204" pitchFamily="34" charset="0"/>
              </a:rPr>
              <a:t> шуму, </a:t>
            </a:r>
            <a:r>
              <a:rPr lang="ru-RU" b="0" dirty="0" err="1">
                <a:solidFill>
                  <a:schemeClr val="tx2"/>
                </a:solidFill>
                <a:latin typeface="Arial" panose="020B0604020202020204" pitchFamily="34" charset="0"/>
                <a:cs typeface="Arial" panose="020B0604020202020204" pitchFamily="34" charset="0"/>
              </a:rPr>
              <a:t>високої</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температури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чи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тиску</a:t>
            </a:r>
            <a:endParaRPr lang="ru-RU" b="0" dirty="0">
              <a:solidFill>
                <a:schemeClr val="tx2"/>
              </a:solidFill>
              <a:latin typeface="Arial" panose="020B0604020202020204" pitchFamily="34" charset="0"/>
              <a:cs typeface="Arial" panose="020B0604020202020204" pitchFamily="34" charset="0"/>
            </a:endParaRPr>
          </a:p>
        </p:txBody>
      </p:sp>
      <p:sp>
        <p:nvSpPr>
          <p:cNvPr id="8" name="TextBox 14">
            <a:extLst>
              <a:ext uri="{FF2B5EF4-FFF2-40B4-BE49-F238E27FC236}">
                <a16:creationId xmlns:a16="http://schemas.microsoft.com/office/drawing/2014/main" id="{1E1D90EC-CBFF-15E0-0152-220B17FBA69C}"/>
              </a:ext>
            </a:extLst>
          </p:cNvPr>
          <p:cNvSpPr txBox="1"/>
          <p:nvPr/>
        </p:nvSpPr>
        <p:spPr>
          <a:xfrm>
            <a:off x="490538" y="2887369"/>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0">
            <a:extLst>
              <a:ext uri="{FF2B5EF4-FFF2-40B4-BE49-F238E27FC236}">
                <a16:creationId xmlns:a16="http://schemas.microsoft.com/office/drawing/2014/main" id="{2D0B32ED-ABA2-70FF-EE3B-2F84005AC8C1}"/>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7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7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21</a:t>
            </a:fld>
            <a:endParaRPr lang="en-GB">
              <a:latin typeface="Arial" panose="020B0604020202020204" pitchFamily="34" charset="0"/>
              <a:cs typeface="Arial" panose="020B0604020202020204" pitchFamily="34" charset="0"/>
            </a:endParaRPr>
          </a:p>
        </p:txBody>
      </p:sp>
      <p:sp>
        <p:nvSpPr>
          <p:cNvPr id="1048776" name="TextBox 7"/>
          <p:cNvSpPr txBox="1"/>
          <p:nvPr/>
        </p:nvSpPr>
        <p:spPr>
          <a:xfrm>
            <a:off x="490539" y="2024444"/>
            <a:ext cx="7193857" cy="923330"/>
          </a:xfrm>
          <a:prstGeom prst="rect">
            <a:avLst/>
          </a:prstGeom>
          <a:noFill/>
        </p:spPr>
        <p:txBody>
          <a:bodyPr wrap="square">
            <a:spAutoFit/>
          </a:bodyPr>
          <a:lstStyle/>
          <a:p>
            <a:pPr eaLnBrk="0" fontAlgn="base" hangingPunct="0">
              <a:spcBef>
                <a:spcPct val="0"/>
              </a:spcBef>
              <a:spcAft>
                <a:spcPct val="0"/>
              </a:spcAft>
              <a:buClr>
                <a:schemeClr val="accent2"/>
              </a:buClr>
              <a:buSzPct val="75000"/>
            </a:pPr>
            <a:r>
              <a:rPr lang="ru-RU" b="1" dirty="0" err="1">
                <a:solidFill>
                  <a:schemeClr val="tx2"/>
                </a:solidFill>
                <a:latin typeface="Arial" panose="020B0604020202020204" pitchFamily="34" charset="0"/>
                <a:cs typeface="Arial" panose="020B0604020202020204" pitchFamily="34" charset="0"/>
              </a:rPr>
              <a:t>Відокремлення</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небезпечного</a:t>
            </a:r>
            <a:r>
              <a:rPr lang="ru-RU" b="1" dirty="0">
                <a:solidFill>
                  <a:schemeClr val="tx2"/>
                </a:solidFill>
                <a:latin typeface="Arial" panose="020B0604020202020204" pitchFamily="34" charset="0"/>
                <a:cs typeface="Arial" panose="020B0604020202020204" pitchFamily="34" charset="0"/>
              </a:rPr>
              <a:t> фактора </a:t>
            </a:r>
            <a:r>
              <a:rPr lang="ru-RU" b="1" dirty="0" err="1">
                <a:solidFill>
                  <a:schemeClr val="tx2"/>
                </a:solidFill>
                <a:latin typeface="Arial" panose="020B0604020202020204" pitchFamily="34" charset="0"/>
                <a:cs typeface="Arial" panose="020B0604020202020204" pitchFamily="34" charset="0"/>
              </a:rPr>
              <a:t>від</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працівників</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ізоляція</a:t>
            </a:r>
            <a:r>
              <a:rPr lang="ru-RU" b="1" dirty="0">
                <a:solidFill>
                  <a:schemeClr val="tx2"/>
                </a:solidFill>
                <a:latin typeface="Arial" panose="020B0604020202020204" pitchFamily="34" charset="0"/>
                <a:cs typeface="Arial" panose="020B0604020202020204" pitchFamily="34" charset="0"/>
              </a:rPr>
              <a:t> маршруту, </a:t>
            </a:r>
            <a:r>
              <a:rPr lang="ru-RU" b="1" dirty="0" err="1">
                <a:solidFill>
                  <a:schemeClr val="tx2"/>
                </a:solidFill>
                <a:latin typeface="Arial" panose="020B0604020202020204" pitchFamily="34" charset="0"/>
                <a:cs typeface="Arial" panose="020B0604020202020204" pitchFamily="34" charset="0"/>
              </a:rPr>
              <a:t>яким</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небезпечний</a:t>
            </a:r>
            <a:r>
              <a:rPr lang="ru-RU" b="1" dirty="0">
                <a:solidFill>
                  <a:schemeClr val="tx2"/>
                </a:solidFill>
                <a:latin typeface="Arial" panose="020B0604020202020204" pitchFamily="34" charset="0"/>
                <a:cs typeface="Arial" panose="020B0604020202020204" pitchFamily="34" charset="0"/>
              </a:rPr>
              <a:t> фактор </a:t>
            </a:r>
            <a:r>
              <a:rPr lang="ru-RU" b="1" dirty="0" err="1">
                <a:solidFill>
                  <a:schemeClr val="tx2"/>
                </a:solidFill>
                <a:latin typeface="Arial" panose="020B0604020202020204" pitchFamily="34" charset="0"/>
                <a:cs typeface="Arial" panose="020B0604020202020204" pitchFamily="34" charset="0"/>
              </a:rPr>
              <a:t>рухається</a:t>
            </a:r>
            <a:r>
              <a:rPr lang="ru-RU" b="1" dirty="0">
                <a:solidFill>
                  <a:schemeClr val="tx2"/>
                </a:solidFill>
                <a:latin typeface="Arial" panose="020B0604020202020204" pitchFamily="34" charset="0"/>
                <a:cs typeface="Arial" panose="020B0604020202020204" pitchFamily="34" charset="0"/>
              </a:rPr>
              <a:t> до шляху (</a:t>
            </a:r>
            <a:r>
              <a:rPr lang="ru-RU" b="1" dirty="0" err="1">
                <a:solidFill>
                  <a:schemeClr val="tx2"/>
                </a:solidFill>
                <a:latin typeface="Arial" panose="020B0604020202020204" pitchFamily="34" charset="0"/>
                <a:cs typeface="Arial" panose="020B0604020202020204" pitchFamily="34" charset="0"/>
              </a:rPr>
              <a:t>шляхів</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впливу</a:t>
            </a:r>
            <a:endParaRPr lang="en-US" b="1" dirty="0">
              <a:solidFill>
                <a:schemeClr val="tx2"/>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EA0133D-65A4-FF88-5E34-0A7D9B12FFF1}"/>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Типи </a:t>
            </a:r>
            <a:r>
              <a:rPr lang="ru-RU" sz="2400" dirty="0" err="1">
                <a:latin typeface="Arial" panose="020B0604020202020204" pitchFamily="34" charset="0"/>
                <a:cs typeface="Arial" panose="020B0604020202020204" pitchFamily="34" charset="0"/>
              </a:rPr>
              <a:t>технічних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заходів</a:t>
            </a:r>
            <a:endParaRPr lang="ru-RU" sz="2400" b="1" dirty="0">
              <a:solidFill>
                <a:schemeClr val="accent1"/>
              </a:solidFill>
              <a:latin typeface="Arial" panose="020B0604020202020204" pitchFamily="34" charset="0"/>
              <a:cs typeface="Arial" panose="020B0604020202020204" pitchFamily="34" charset="0"/>
            </a:endParaRPr>
          </a:p>
        </p:txBody>
      </p:sp>
      <p:sp>
        <p:nvSpPr>
          <p:cNvPr id="7" name="Marcador de contenido 2">
            <a:extLst>
              <a:ext uri="{FF2B5EF4-FFF2-40B4-BE49-F238E27FC236}">
                <a16:creationId xmlns:a16="http://schemas.microsoft.com/office/drawing/2014/main" id="{040D4BD3-3F7C-7BAE-D82F-051DB472FEE8}"/>
              </a:ext>
            </a:extLst>
          </p:cNvPr>
          <p:cNvSpPr txBox="1">
            <a:spLocks/>
          </p:cNvSpPr>
          <p:nvPr/>
        </p:nvSpPr>
        <p:spPr>
          <a:xfrm>
            <a:off x="550069" y="3774549"/>
            <a:ext cx="6644280"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Захисна</a:t>
            </a:r>
            <a:r>
              <a:rPr lang="ru-RU" b="0" dirty="0">
                <a:solidFill>
                  <a:schemeClr val="tx2"/>
                </a:solidFill>
                <a:latin typeface="Arial" panose="020B0604020202020204" pitchFamily="34" charset="0"/>
                <a:cs typeface="Arial" panose="020B0604020202020204" pitchFamily="34" charset="0"/>
              </a:rPr>
              <a:t> огорожа машин </a:t>
            </a:r>
            <a:r>
              <a:rPr lang="ru-RU" b="0" dirty="0" err="1">
                <a:solidFill>
                  <a:schemeClr val="tx2"/>
                </a:solidFill>
                <a:latin typeface="Arial" panose="020B0604020202020204" pitchFamily="34" charset="0"/>
                <a:cs typeface="Arial" panose="020B0604020202020204" pitchFamily="34" charset="0"/>
              </a:rPr>
              <a:t>із</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блокуванням</a:t>
            </a:r>
            <a:r>
              <a:rPr lang="ru-RU" b="0" dirty="0">
                <a:solidFill>
                  <a:schemeClr val="tx2"/>
                </a:solidFill>
                <a:latin typeface="Arial" panose="020B0604020202020204" pitchFamily="34" charset="0"/>
                <a:cs typeface="Arial" panose="020B0604020202020204" pitchFamily="34" charset="0"/>
              </a:rPr>
              <a:t>, огорожа з </a:t>
            </a:r>
            <a:r>
              <a:rPr lang="ru-RU" b="0" dirty="0" err="1">
                <a:solidFill>
                  <a:schemeClr val="tx2"/>
                </a:solidFill>
                <a:latin typeface="Arial" panose="020B0604020202020204" pitchFamily="34" charset="0"/>
                <a:cs typeface="Arial" panose="020B0604020202020204" pitchFamily="34" charset="0"/>
              </a:rPr>
              <a:t>підсвіткою</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захисні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килимки</a:t>
            </a:r>
            <a:r>
              <a:rPr lang="ru-RU" b="0" dirty="0">
                <a:solidFill>
                  <a:schemeClr val="tx2"/>
                </a:solidFill>
                <a:latin typeface="Arial" panose="020B0604020202020204" pitchFamily="34" charset="0"/>
                <a:cs typeface="Arial" panose="020B0604020202020204" pitchFamily="34" charset="0"/>
              </a:rPr>
              <a:t> з датчиками </a:t>
            </a:r>
            <a:r>
              <a:rPr lang="ru-RU" b="0" dirty="0" err="1">
                <a:solidFill>
                  <a:schemeClr val="tx2"/>
                </a:solidFill>
                <a:latin typeface="Arial" panose="020B0604020202020204" pitchFamily="34" charset="0"/>
                <a:cs typeface="Arial" panose="020B0604020202020204" pitchFamily="34" charset="0"/>
              </a:rPr>
              <a:t>тиску</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Ізоляція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процесу</a:t>
            </a:r>
            <a:r>
              <a:rPr lang="ru-RU" b="0" dirty="0">
                <a:solidFill>
                  <a:schemeClr val="tx2"/>
                </a:solidFill>
                <a:latin typeface="Arial" panose="020B0604020202020204" pitchFamily="34" charset="0"/>
                <a:cs typeface="Arial" panose="020B0604020202020204" pitchFamily="34" charset="0"/>
              </a:rPr>
              <a:t> в </a:t>
            </a:r>
            <a:r>
              <a:rPr lang="ru-RU" b="0" dirty="0" err="1">
                <a:solidFill>
                  <a:schemeClr val="tx2"/>
                </a:solidFill>
                <a:latin typeface="Arial" panose="020B0604020202020204" pitchFamily="34" charset="0"/>
                <a:cs typeface="Arial" panose="020B0604020202020204" pitchFamily="34" charset="0"/>
              </a:rPr>
              <a:t>зоні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віддаленій</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крім</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робіт</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із</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технічного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обслуговування</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Використання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глушників</a:t>
            </a:r>
            <a:r>
              <a:rPr lang="ru-RU" b="0" dirty="0">
                <a:solidFill>
                  <a:schemeClr val="tx2"/>
                </a:solidFill>
                <a:latin typeface="Arial" panose="020B0604020202020204" pitchFamily="34" charset="0"/>
                <a:cs typeface="Arial" panose="020B0604020202020204" pitchFamily="34" charset="0"/>
              </a:rPr>
              <a:t> як </a:t>
            </a:r>
            <a:r>
              <a:rPr lang="ru-RU" b="0" dirty="0" err="1">
                <a:solidFill>
                  <a:schemeClr val="tx2"/>
                </a:solidFill>
                <a:latin typeface="Arial" panose="020B0604020202020204" pitchFamily="34" charset="0"/>
                <a:cs typeface="Arial" panose="020B0604020202020204" pitchFamily="34" charset="0"/>
              </a:rPr>
              <a:t>шумопоглинальних</a:t>
            </a:r>
            <a:r>
              <a:rPr lang="ru-RU" b="0" dirty="0">
                <a:solidFill>
                  <a:schemeClr val="tx2"/>
                </a:solidFill>
                <a:latin typeface="Arial" panose="020B0604020202020204" pitchFamily="34" charset="0"/>
                <a:cs typeface="Arial" panose="020B0604020202020204" pitchFamily="34" charset="0"/>
              </a:rPr>
              <a:t> панелей, </a:t>
            </a:r>
            <a:r>
              <a:rPr lang="ru-RU" b="0" dirty="0" err="1">
                <a:solidFill>
                  <a:schemeClr val="tx2"/>
                </a:solidFill>
                <a:latin typeface="Arial" panose="020B0604020202020204" pitchFamily="34" charset="0"/>
                <a:cs typeface="Arial" panose="020B0604020202020204" pitchFamily="34" charset="0"/>
              </a:rPr>
              <a:t>екранів</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зварювання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захист</a:t>
            </a:r>
            <a:r>
              <a:rPr lang="ru-RU" b="0" dirty="0">
                <a:solidFill>
                  <a:schemeClr val="tx2"/>
                </a:solidFill>
                <a:latin typeface="Arial" panose="020B0604020202020204" pitchFamily="34" charset="0"/>
                <a:cs typeface="Arial" panose="020B0604020202020204" pitchFamily="34" charset="0"/>
              </a:rPr>
              <a:t> перехожих)</a:t>
            </a:r>
          </a:p>
        </p:txBody>
      </p:sp>
      <p:sp>
        <p:nvSpPr>
          <p:cNvPr id="8" name="TextBox 14">
            <a:extLst>
              <a:ext uri="{FF2B5EF4-FFF2-40B4-BE49-F238E27FC236}">
                <a16:creationId xmlns:a16="http://schemas.microsoft.com/office/drawing/2014/main" id="{1E1D90EC-CBFF-15E0-0152-220B17FBA69C}"/>
              </a:ext>
            </a:extLst>
          </p:cNvPr>
          <p:cNvSpPr txBox="1"/>
          <p:nvPr/>
        </p:nvSpPr>
        <p:spPr>
          <a:xfrm>
            <a:off x="490538" y="323291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pic>
        <p:nvPicPr>
          <p:cNvPr id="3" name="Рисунок 6">
            <a:extLst>
              <a:ext uri="{FF2B5EF4-FFF2-40B4-BE49-F238E27FC236}">
                <a16:creationId xmlns:a16="http://schemas.microsoft.com/office/drawing/2014/main" id="{AEDDA039-1694-C6F5-DF13-B43A71C6F87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977186" y="1453124"/>
            <a:ext cx="3724275" cy="4257675"/>
          </a:xfrm>
          <a:prstGeom prst="rect">
            <a:avLst/>
          </a:prstGeom>
          <a:ln>
            <a:noFill/>
          </a:ln>
          <a:effectLst/>
        </p:spPr>
      </p:pic>
    </p:spTree>
    <p:extLst>
      <p:ext uri="{BB962C8B-B14F-4D97-AF65-F5344CB8AC3E}">
        <p14:creationId xmlns:p14="http://schemas.microsoft.com/office/powerpoint/2010/main" val="4046847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10">
            <a:extLst>
              <a:ext uri="{FF2B5EF4-FFF2-40B4-BE49-F238E27FC236}">
                <a16:creationId xmlns:a16="http://schemas.microsoft.com/office/drawing/2014/main" id="{2BF80569-C7C9-D5B1-651A-36A08A9BC1A7}"/>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774" name="Marcador de pie de página 4"/>
          <p:cNvSpPr>
            <a:spLocks noGrp="1"/>
          </p:cNvSpPr>
          <p:nvPr>
            <p:ph type="ftr" sz="quarter" idx="11"/>
          </p:nvPr>
        </p:nvSpPr>
        <p:spPr/>
        <p:txBody>
          <a:bodyPr/>
          <a:lstStyle/>
          <a:p>
            <a:r>
              <a:rPr lang="ru-RU" dirty="0" err="1">
                <a:latin typeface="Arial" panose="020B0604020202020204" pitchFamily="34" charset="0"/>
                <a:cs typeface="Arial" panose="020B0604020202020204" pitchFamily="34" charset="0"/>
              </a:rPr>
              <a:t>Соціальна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справедливість</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гідна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праця</a:t>
            </a:r>
            <a:endParaRPr lang="en-GB" dirty="0">
              <a:latin typeface="Arial" panose="020B0604020202020204" pitchFamily="34" charset="0"/>
              <a:cs typeface="Arial" panose="020B0604020202020204" pitchFamily="34" charset="0"/>
            </a:endParaRPr>
          </a:p>
        </p:txBody>
      </p:sp>
      <p:sp>
        <p:nvSpPr>
          <p:cNvPr id="1048775"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22</a:t>
            </a:fld>
            <a:endParaRPr lang="en-GB">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EA0133D-65A4-FF88-5E34-0A7D9B12FFF1}"/>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Типи </a:t>
            </a:r>
            <a:r>
              <a:rPr lang="ru-RU" sz="2400" dirty="0" err="1">
                <a:latin typeface="Arial" panose="020B0604020202020204" pitchFamily="34" charset="0"/>
                <a:cs typeface="Arial" panose="020B0604020202020204" pitchFamily="34" charset="0"/>
              </a:rPr>
              <a:t>технічних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запобіжних</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заходів</a:t>
            </a:r>
            <a:endParaRPr lang="ru-RU" sz="2400" b="1" dirty="0">
              <a:solidFill>
                <a:schemeClr val="accent1"/>
              </a:solidFill>
              <a:latin typeface="Arial" panose="020B0604020202020204" pitchFamily="34" charset="0"/>
              <a:cs typeface="Arial" panose="020B0604020202020204" pitchFamily="34" charset="0"/>
            </a:endParaRPr>
          </a:p>
        </p:txBody>
      </p:sp>
      <p:sp>
        <p:nvSpPr>
          <p:cNvPr id="7" name="Marcador de contenido 2">
            <a:extLst>
              <a:ext uri="{FF2B5EF4-FFF2-40B4-BE49-F238E27FC236}">
                <a16:creationId xmlns:a16="http://schemas.microsoft.com/office/drawing/2014/main" id="{040D4BD3-3F7C-7BAE-D82F-051DB472FEE8}"/>
              </a:ext>
            </a:extLst>
          </p:cNvPr>
          <p:cNvSpPr txBox="1">
            <a:spLocks/>
          </p:cNvSpPr>
          <p:nvPr/>
        </p:nvSpPr>
        <p:spPr>
          <a:xfrm>
            <a:off x="550069" y="2648386"/>
            <a:ext cx="5717382"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Освинцьовані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двері</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захисту</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рентгенівських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променів</a:t>
            </a:r>
            <a:r>
              <a:rPr lang="ru-RU" b="0" dirty="0">
                <a:solidFill>
                  <a:schemeClr val="tx2"/>
                </a:solidFill>
                <a:latin typeface="Arial" panose="020B0604020202020204" pitchFamily="34" charset="0"/>
                <a:cs typeface="Arial" panose="020B0604020202020204" pitchFamily="34" charset="0"/>
              </a:rPr>
              <a:t> та/</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теплозахисні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екрани</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Локальна </a:t>
            </a:r>
            <a:r>
              <a:rPr lang="ru-RU" b="0" dirty="0" err="1">
                <a:solidFill>
                  <a:schemeClr val="tx2"/>
                </a:solidFill>
                <a:latin typeface="Arial" panose="020B0604020202020204" pitchFamily="34" charset="0"/>
                <a:cs typeface="Arial" panose="020B0604020202020204" pitchFamily="34" charset="0"/>
              </a:rPr>
              <a:t>витяжна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вентиляція</a:t>
            </a:r>
            <a:r>
              <a:rPr lang="ru-RU" b="0" dirty="0">
                <a:solidFill>
                  <a:schemeClr val="tx2"/>
                </a:solidFill>
                <a:latin typeface="Arial" panose="020B0604020202020204" pitchFamily="34" charset="0"/>
                <a:cs typeface="Arial" panose="020B0604020202020204" pitchFamily="34" charset="0"/>
              </a:rPr>
              <a:t> – </a:t>
            </a:r>
            <a:r>
              <a:rPr lang="ru-RU" b="0" dirty="0" err="1">
                <a:solidFill>
                  <a:schemeClr val="tx2"/>
                </a:solidFill>
                <a:latin typeface="Arial" panose="020B0604020202020204" pitchFamily="34" charset="0"/>
                <a:cs typeface="Arial" panose="020B0604020202020204" pitchFamily="34" charset="0"/>
              </a:rPr>
              <a:t>витягування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забруднювача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із</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зони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дихання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працівників</a:t>
            </a:r>
            <a:endParaRPr lang="ru-RU" b="0" dirty="0">
              <a:solidFill>
                <a:schemeClr val="tx2"/>
              </a:solidFill>
              <a:latin typeface="Arial" panose="020B0604020202020204" pitchFamily="34" charset="0"/>
              <a:cs typeface="Arial" panose="020B0604020202020204" pitchFamily="34" charset="0"/>
            </a:endParaRPr>
          </a:p>
        </p:txBody>
      </p:sp>
      <p:sp>
        <p:nvSpPr>
          <p:cNvPr id="8" name="TextBox 14">
            <a:extLst>
              <a:ext uri="{FF2B5EF4-FFF2-40B4-BE49-F238E27FC236}">
                <a16:creationId xmlns:a16="http://schemas.microsoft.com/office/drawing/2014/main" id="{1E1D90EC-CBFF-15E0-0152-220B17FBA69C}"/>
              </a:ext>
            </a:extLst>
          </p:cNvPr>
          <p:cNvSpPr txBox="1"/>
          <p:nvPr/>
        </p:nvSpPr>
        <p:spPr>
          <a:xfrm>
            <a:off x="490538" y="2106755"/>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E1210E12-17FE-93E2-2DE0-4FAE219F96B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26104" y="2106755"/>
            <a:ext cx="4559698" cy="3557849"/>
          </a:xfrm>
          <a:prstGeom prst="rect">
            <a:avLst/>
          </a:prstGeom>
          <a:ln>
            <a:noFill/>
          </a:ln>
          <a:effectLst/>
        </p:spPr>
      </p:pic>
    </p:spTree>
    <p:extLst>
      <p:ext uri="{BB962C8B-B14F-4D97-AF65-F5344CB8AC3E}">
        <p14:creationId xmlns:p14="http://schemas.microsoft.com/office/powerpoint/2010/main" val="218264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6"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797" name="Título 1"/>
          <p:cNvSpPr>
            <a:spLocks noGrp="1"/>
          </p:cNvSpPr>
          <p:nvPr>
            <p:ph type="title"/>
          </p:nvPr>
        </p:nvSpPr>
        <p:spPr>
          <a:noFill/>
        </p:spPr>
        <p:txBody>
          <a:bodyPr/>
          <a:lstStyle/>
          <a:p>
            <a:r>
              <a:rPr lang="uk-UA" sz="2400" dirty="0">
                <a:effectLst/>
                <a:latin typeface="Arial" panose="020B0604020202020204" pitchFamily="34" charset="0"/>
                <a:ea typeface="Calibri" panose="020F0502020204030204" pitchFamily="34" charset="0"/>
                <a:cs typeface="Arial" panose="020B0604020202020204" pitchFamily="34" charset="0"/>
              </a:rPr>
              <a:t>Відеофільм «Приклад огорожі машин та інших запобіжних засобів»</a:t>
            </a:r>
            <a:endParaRPr lang="es-ES" sz="2400" dirty="0">
              <a:latin typeface="Arial" panose="020B0604020202020204" pitchFamily="34" charset="0"/>
              <a:cs typeface="Arial" panose="020B0604020202020204" pitchFamily="34" charset="0"/>
            </a:endParaRPr>
          </a:p>
        </p:txBody>
      </p:sp>
      <p:sp>
        <p:nvSpPr>
          <p:cNvPr id="1048800" name="Marcador de número de diapositiva 5"/>
          <p:cNvSpPr>
            <a:spLocks noGrp="1"/>
          </p:cNvSpPr>
          <p:nvPr>
            <p:ph type="sldNum" sz="quarter" idx="12"/>
          </p:nvPr>
        </p:nvSpPr>
        <p:spPr/>
        <p:txBody>
          <a:bodyPr/>
          <a:lstStyle/>
          <a:p>
            <a:fld id="{856227C0-AD57-4F9B-BAE3-EEFB0D0EE427}" type="slidenum">
              <a:rPr lang="en-GB" smtClean="0">
                <a:latin typeface="Arial" panose="020B0604020202020204" pitchFamily="34" charset="0"/>
                <a:cs typeface="Arial" panose="020B0604020202020204" pitchFamily="34" charset="0"/>
              </a:rPr>
              <a:t>23</a:t>
            </a:fld>
            <a:endParaRPr lang="en-GB">
              <a:latin typeface="Arial" panose="020B0604020202020204" pitchFamily="34" charset="0"/>
              <a:cs typeface="Arial" panose="020B0604020202020204" pitchFamily="34" charset="0"/>
            </a:endParaRPr>
          </a:p>
        </p:txBody>
      </p:sp>
      <p:pic>
        <p:nvPicPr>
          <p:cNvPr id="2097190" name="Захисні засоби на верстатах _ Safety features on machin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83223" y="2047945"/>
            <a:ext cx="7043147" cy="3961770"/>
          </a:xfrm>
          <a:prstGeom prst="rect">
            <a:avLst/>
          </a:prstGeom>
        </p:spPr>
      </p:pic>
      <p:sp>
        <p:nvSpPr>
          <p:cNvPr id="2" name="Marcador de pie de página 4">
            <a:extLst>
              <a:ext uri="{FF2B5EF4-FFF2-40B4-BE49-F238E27FC236}">
                <a16:creationId xmlns:a16="http://schemas.microsoft.com/office/drawing/2014/main" id="{4888C6C0-CFBF-AAE8-4B01-ACAE46576B58}"/>
              </a:ext>
            </a:extLst>
          </p:cNvPr>
          <p:cNvSpPr>
            <a:spLocks noGrp="1"/>
          </p:cNvSpPr>
          <p:nvPr>
            <p:ph type="ftr" sz="quarter" idx="11"/>
          </p:nvPr>
        </p:nvSpPr>
        <p:spPr>
          <a:xfrm>
            <a:off x="490538" y="6337302"/>
            <a:ext cx="5605462" cy="180000"/>
          </a:xfrm>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222" fill="hold"/>
                                        <p:tgtEl>
                                          <p:spTgt spid="20971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97190"/>
                </p:tgtEl>
              </p:cMediaNode>
            </p:video>
            <p:seq concurrent="1" nextAc="seek">
              <p:cTn id="8" restart="whenNotActive" fill="hold" evtFilter="cancelBubble" nodeType="interactiveSeq">
                <p:stCondLst>
                  <p:cond evt="onClick" delay="0">
                    <p:tgtEl>
                      <p:spTgt spid="209719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97190"/>
                                        </p:tgtEl>
                                      </p:cBhvr>
                                    </p:cmd>
                                  </p:childTnLst>
                                </p:cTn>
                              </p:par>
                            </p:childTnLst>
                          </p:cTn>
                        </p:par>
                      </p:childTnLst>
                    </p:cTn>
                  </p:par>
                </p:childTnLst>
              </p:cTn>
              <p:nextCondLst>
                <p:cond evt="onClick" delay="0">
                  <p:tgtEl>
                    <p:spTgt spid="2097190"/>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4"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809" name="Marcador de número de diapositiva 5"/>
          <p:cNvSpPr>
            <a:spLocks noGrp="1"/>
          </p:cNvSpPr>
          <p:nvPr>
            <p:ph type="sldNum" sz="quarter" idx="12"/>
          </p:nvPr>
        </p:nvSpPr>
        <p:spPr/>
        <p:txBody>
          <a:bodyPr/>
          <a:lstStyle/>
          <a:p>
            <a:fld id="{856227C0-AD57-4F9B-BAE3-EEFB0D0EE427}" type="slidenum">
              <a:rPr lang="en-GB" smtClean="0"/>
              <a:t>24</a:t>
            </a:fld>
            <a:endParaRPr lang="en-GB"/>
          </a:p>
        </p:txBody>
      </p:sp>
      <p:pic>
        <p:nvPicPr>
          <p:cNvPr id="2097191"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pic>
        <p:nvPicPr>
          <p:cNvPr id="2097192" name="Imagen 9" descr="101_slide_picture.jpg"/>
          <p:cNvPicPr>
            <a:picLocks noChangeAspect="1"/>
          </p:cNvPicPr>
          <p:nvPr/>
        </p:nvPicPr>
        <p:blipFill>
          <a:blip r:embed="rId4" cstate="print"/>
          <a:stretch>
            <a:fillRect/>
          </a:stretch>
        </p:blipFill>
        <p:spPr>
          <a:xfrm>
            <a:off x="6616279" y="2143197"/>
            <a:ext cx="5093542" cy="3659259"/>
          </a:xfrm>
          <a:prstGeom prst="rect">
            <a:avLst/>
          </a:prstGeom>
          <a:ln>
            <a:noFill/>
          </a:ln>
          <a:effectLst/>
        </p:spPr>
      </p:pic>
      <p:sp>
        <p:nvSpPr>
          <p:cNvPr id="6" name="TextBox 7">
            <a:extLst>
              <a:ext uri="{FF2B5EF4-FFF2-40B4-BE49-F238E27FC236}">
                <a16:creationId xmlns:a16="http://schemas.microsoft.com/office/drawing/2014/main" id="{9C28A76A-8148-9452-6CA2-8D688D4592AD}"/>
              </a:ext>
            </a:extLst>
          </p:cNvPr>
          <p:cNvSpPr txBox="1"/>
          <p:nvPr/>
        </p:nvSpPr>
        <p:spPr>
          <a:xfrm>
            <a:off x="490540" y="2024444"/>
            <a:ext cx="6015036" cy="1477328"/>
          </a:xfrm>
          <a:prstGeom prst="rect">
            <a:avLst/>
          </a:prstGeom>
          <a:noFill/>
        </p:spPr>
        <p:txBody>
          <a:bodyPr wrap="square">
            <a:spAutoFit/>
          </a:bodyPr>
          <a:lstStyle/>
          <a:p>
            <a:pPr eaLnBrk="0" fontAlgn="base" hangingPunct="0">
              <a:spcBef>
                <a:spcPct val="0"/>
              </a:spcBef>
              <a:spcAft>
                <a:spcPct val="0"/>
              </a:spcAft>
              <a:buClr>
                <a:schemeClr val="accent2"/>
              </a:buClr>
              <a:buSzPct val="75000"/>
            </a:pPr>
            <a:r>
              <a:rPr lang="ru-RU" b="1" dirty="0" err="1">
                <a:solidFill>
                  <a:schemeClr val="tx2"/>
                </a:solidFill>
                <a:latin typeface="Arial" panose="020B0604020202020204" pitchFamily="34" charset="0"/>
                <a:cs typeface="Arial" panose="020B0604020202020204" pitchFamily="34" charset="0"/>
              </a:rPr>
              <a:t>Від</a:t>
            </a:r>
            <a:r>
              <a:rPr lang="ru-RU" b="1" dirty="0">
                <a:solidFill>
                  <a:schemeClr val="tx2"/>
                </a:solidFill>
                <a:latin typeface="Arial" panose="020B0604020202020204" pitchFamily="34" charset="0"/>
                <a:cs typeface="Arial" panose="020B0604020202020204" pitchFamily="34" charset="0"/>
              </a:rPr>
              <a:t> невеликих </a:t>
            </a:r>
            <a:r>
              <a:rPr lang="ru-RU" b="1" dirty="0" err="1">
                <a:solidFill>
                  <a:schemeClr val="tx2"/>
                </a:solidFill>
                <a:latin typeface="Arial" panose="020B0604020202020204" pitchFamily="34" charset="0"/>
                <a:cs typeface="Arial" panose="020B0604020202020204" pitchFamily="34" charset="0"/>
              </a:rPr>
              <a:t>димовловлювачів</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що</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встановлюються</a:t>
            </a:r>
            <a:r>
              <a:rPr lang="ru-RU" b="1" dirty="0">
                <a:solidFill>
                  <a:schemeClr val="tx2"/>
                </a:solidFill>
                <a:latin typeface="Arial" panose="020B0604020202020204" pitchFamily="34" charset="0"/>
                <a:cs typeface="Arial" panose="020B0604020202020204" pitchFamily="34" charset="0"/>
              </a:rPr>
              <a:t> на </a:t>
            </a:r>
            <a:r>
              <a:rPr lang="ru-RU" b="1" dirty="0" err="1">
                <a:solidFill>
                  <a:schemeClr val="tx2"/>
                </a:solidFill>
                <a:latin typeface="Arial" panose="020B0604020202020204" pitchFamily="34" charset="0"/>
                <a:cs typeface="Arial" panose="020B0604020202020204" pitchFamily="34" charset="0"/>
              </a:rPr>
              <a:t>пістолетні</a:t>
            </a:r>
            <a:r>
              <a:rPr lang="ru-RU" b="1" dirty="0">
                <a:solidFill>
                  <a:schemeClr val="tx2"/>
                </a:solidFill>
                <a:latin typeface="Arial" panose="020B0604020202020204" pitchFamily="34" charset="0"/>
                <a:cs typeface="Arial" panose="020B0604020202020204" pitchFamily="34" charset="0"/>
              </a:rPr>
              <a:t> паяльники, до </a:t>
            </a:r>
            <a:r>
              <a:rPr lang="ru-RU" b="1" dirty="0" err="1">
                <a:solidFill>
                  <a:schemeClr val="tx2"/>
                </a:solidFill>
                <a:latin typeface="Arial" panose="020B0604020202020204" pitchFamily="34" charset="0"/>
                <a:cs typeface="Arial" panose="020B0604020202020204" pitchFamily="34" charset="0"/>
              </a:rPr>
              <a:t>пиловловлювальних</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ковпаків</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витяжних</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шаф</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рукавичних</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боксів</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розпилювальних</a:t>
            </a:r>
            <a:r>
              <a:rPr lang="ru-RU" b="1" dirty="0">
                <a:solidFill>
                  <a:schemeClr val="tx2"/>
                </a:solidFill>
                <a:latin typeface="Arial" panose="020B0604020202020204" pitchFamily="34" charset="0"/>
                <a:cs typeface="Arial" panose="020B0604020202020204" pitchFamily="34" charset="0"/>
              </a:rPr>
              <a:t> камер і </a:t>
            </a:r>
            <a:r>
              <a:rPr lang="ru-RU" b="1" dirty="0" err="1">
                <a:solidFill>
                  <a:schemeClr val="tx2"/>
                </a:solidFill>
                <a:latin typeface="Arial" panose="020B0604020202020204" pitchFamily="34" charset="0"/>
                <a:cs typeface="Arial" panose="020B0604020202020204" pitchFamily="34" charset="0"/>
              </a:rPr>
              <a:t>великомасштабного</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промислового</a:t>
            </a:r>
            <a:r>
              <a:rPr lang="ru-RU" b="1" dirty="0">
                <a:solidFill>
                  <a:schemeClr val="tx2"/>
                </a:solidFill>
                <a:latin typeface="Arial" panose="020B0604020202020204" pitchFamily="34" charset="0"/>
                <a:cs typeface="Arial" panose="020B0604020202020204" pitchFamily="34" charset="0"/>
              </a:rPr>
              <a:t> </a:t>
            </a:r>
            <a:r>
              <a:rPr lang="ru-RU" b="1" dirty="0" err="1">
                <a:solidFill>
                  <a:schemeClr val="tx2"/>
                </a:solidFill>
                <a:latin typeface="Arial" panose="020B0604020202020204" pitchFamily="34" charset="0"/>
                <a:cs typeface="Arial" panose="020B0604020202020204" pitchFamily="34" charset="0"/>
              </a:rPr>
              <a:t>обладнання</a:t>
            </a:r>
            <a:endParaRPr lang="en-US" b="1" dirty="0">
              <a:solidFill>
                <a:schemeClr val="tx2"/>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3A38B969-60F5-D34C-CA33-EA3F626097A8}"/>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err="1">
                <a:latin typeface="Arial" panose="020B0604020202020204" pitchFamily="34" charset="0"/>
                <a:cs typeface="Arial" panose="020B0604020202020204" pitchFamily="34" charset="0"/>
              </a:rPr>
              <a:t>Технічні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запобіжні</a:t>
            </a:r>
            <a:r>
              <a:rPr lang="ru-RU" sz="2400" dirty="0">
                <a:latin typeface="Arial" panose="020B0604020202020204" pitchFamily="34" charset="0"/>
                <a:cs typeface="Arial" panose="020B0604020202020204" pitchFamily="34" charset="0"/>
              </a:rPr>
              <a:t> заходи</a:t>
            </a:r>
            <a:endParaRPr lang="ru-RU" sz="2400" b="1" dirty="0">
              <a:solidFill>
                <a:schemeClr val="accent1"/>
              </a:solidFill>
              <a:latin typeface="Arial" panose="020B0604020202020204" pitchFamily="34" charset="0"/>
              <a:cs typeface="Arial" panose="020B0604020202020204" pitchFamily="34" charset="0"/>
            </a:endParaRPr>
          </a:p>
        </p:txBody>
      </p:sp>
      <p:sp>
        <p:nvSpPr>
          <p:cNvPr id="8" name="Marcador de contenido 2">
            <a:extLst>
              <a:ext uri="{FF2B5EF4-FFF2-40B4-BE49-F238E27FC236}">
                <a16:creationId xmlns:a16="http://schemas.microsoft.com/office/drawing/2014/main" id="{15C01133-2957-306D-9EA9-D60E3137F163}"/>
              </a:ext>
            </a:extLst>
          </p:cNvPr>
          <p:cNvSpPr txBox="1">
            <a:spLocks/>
          </p:cNvSpPr>
          <p:nvPr/>
        </p:nvSpPr>
        <p:spPr>
          <a:xfrm>
            <a:off x="550069" y="4419600"/>
            <a:ext cx="5745986" cy="149807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en-US" b="0" dirty="0">
                <a:solidFill>
                  <a:schemeClr val="bg1"/>
                </a:solidFill>
                <a:latin typeface="Arial" panose="020B0604020202020204" pitchFamily="34" charset="0"/>
                <a:cs typeface="Arial" panose="020B0604020202020204" pitchFamily="34" charset="0"/>
              </a:rPr>
              <a:t> </a:t>
            </a:r>
            <a:r>
              <a:rPr lang="ru-RU" b="0" dirty="0" err="1">
                <a:solidFill>
                  <a:schemeClr val="tx1"/>
                </a:solidFill>
                <a:latin typeface="Arial" panose="020B0604020202020204" pitchFamily="34" charset="0"/>
                <a:cs typeface="Arial" panose="020B0604020202020204" pitchFamily="34" charset="0"/>
              </a:rPr>
              <a:t>ізолювати</a:t>
            </a:r>
            <a:r>
              <a:rPr lang="en-US" b="0" dirty="0">
                <a:solidFill>
                  <a:schemeClr val="bg1"/>
                </a:solidFill>
                <a:latin typeface="Arial" panose="020B0604020202020204" pitchFamily="34" charset="0"/>
                <a:cs typeface="Arial" panose="020B0604020202020204" pitchFamily="34" charset="0"/>
              </a:rPr>
              <a:t> </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небезпечний</a:t>
            </a:r>
            <a:r>
              <a:rPr lang="ru-RU" b="0" dirty="0">
                <a:solidFill>
                  <a:schemeClr val="tx2"/>
                </a:solidFill>
                <a:latin typeface="Arial" panose="020B0604020202020204" pitchFamily="34" charset="0"/>
                <a:cs typeface="Arial" panose="020B0604020202020204" pitchFamily="34" charset="0"/>
              </a:rPr>
              <a:t> фактор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запобігати</a:t>
            </a:r>
            <a:r>
              <a:rPr lang="ru-RU" b="0" dirty="0">
                <a:solidFill>
                  <a:schemeClr val="tx2"/>
                </a:solidFill>
                <a:latin typeface="Arial" panose="020B0604020202020204" pitchFamily="34" charset="0"/>
                <a:cs typeface="Arial" panose="020B0604020202020204" pitchFamily="34" charset="0"/>
              </a:rPr>
              <a:t> доступу до </a:t>
            </a:r>
            <a:r>
              <a:rPr lang="ru-RU" b="0" dirty="0" err="1">
                <a:solidFill>
                  <a:schemeClr val="tx2"/>
                </a:solidFill>
                <a:latin typeface="Arial" panose="020B0604020202020204" pitchFamily="34" charset="0"/>
                <a:cs typeface="Arial" panose="020B0604020202020204" pitchFamily="34" charset="0"/>
              </a:rPr>
              <a:t>нього</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надійно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відводити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його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працівника</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утримувати</a:t>
            </a:r>
            <a:r>
              <a:rPr lang="ru-RU" b="0" dirty="0">
                <a:solidFill>
                  <a:schemeClr val="tx2"/>
                </a:solidFill>
                <a:latin typeface="Arial" panose="020B0604020202020204" pitchFamily="34" charset="0"/>
                <a:cs typeface="Arial" panose="020B0604020202020204" pitchFamily="34" charset="0"/>
              </a:rPr>
              <a:t> контакт на </a:t>
            </a:r>
            <a:r>
              <a:rPr lang="ru-RU" b="0" dirty="0" err="1">
                <a:solidFill>
                  <a:schemeClr val="tx2"/>
                </a:solidFill>
                <a:latin typeface="Arial" panose="020B0604020202020204" pitchFamily="34" charset="0"/>
                <a:cs typeface="Arial" panose="020B0604020202020204" pitchFamily="34" charset="0"/>
              </a:rPr>
              <a:t>рівні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нижчому</a:t>
            </a:r>
            <a:r>
              <a:rPr lang="ru-RU" b="0" dirty="0">
                <a:solidFill>
                  <a:schemeClr val="tx2"/>
                </a:solidFill>
                <a:latin typeface="Arial" panose="020B0604020202020204" pitchFamily="34" charset="0"/>
                <a:cs typeface="Arial" panose="020B0604020202020204" pitchFamily="34" charset="0"/>
              </a:rPr>
              <a:t> за </a:t>
            </a:r>
            <a:r>
              <a:rPr lang="ru-RU" b="0" dirty="0" err="1">
                <a:solidFill>
                  <a:schemeClr val="tx2"/>
                </a:solidFill>
                <a:latin typeface="Arial" panose="020B0604020202020204" pitchFamily="34" charset="0"/>
                <a:cs typeface="Arial" panose="020B0604020202020204" pitchFamily="34" charset="0"/>
              </a:rPr>
              <a:t>встановлену</a:t>
            </a:r>
            <a:r>
              <a:rPr lang="ru-RU" b="0" dirty="0">
                <a:solidFill>
                  <a:schemeClr val="tx2"/>
                </a:solidFill>
                <a:latin typeface="Arial" panose="020B0604020202020204" pitchFamily="34" charset="0"/>
                <a:cs typeface="Arial" panose="020B0604020202020204" pitchFamily="34" charset="0"/>
              </a:rPr>
              <a:t> межу</a:t>
            </a:r>
          </a:p>
        </p:txBody>
      </p:sp>
      <p:sp>
        <p:nvSpPr>
          <p:cNvPr id="9" name="TextBox 14">
            <a:extLst>
              <a:ext uri="{FF2B5EF4-FFF2-40B4-BE49-F238E27FC236}">
                <a16:creationId xmlns:a16="http://schemas.microsoft.com/office/drawing/2014/main" id="{1A2B609B-4439-EB2E-7B6F-F421C608C9EE}"/>
              </a:ext>
            </a:extLst>
          </p:cNvPr>
          <p:cNvSpPr txBox="1"/>
          <p:nvPr/>
        </p:nvSpPr>
        <p:spPr>
          <a:xfrm>
            <a:off x="490538" y="3649660"/>
            <a:ext cx="5672137" cy="646331"/>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Усі</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ці</a:t>
            </a:r>
            <a:r>
              <a:rPr lang="ru-RU" dirty="0">
                <a:solidFill>
                  <a:srgbClr val="C00000"/>
                </a:solidFill>
                <a:latin typeface="Arial" panose="020B0604020202020204" pitchFamily="34" charset="0"/>
                <a:cs typeface="Arial" panose="020B0604020202020204" pitchFamily="34" charset="0"/>
              </a:rPr>
              <a:t> заходи </a:t>
            </a:r>
            <a:r>
              <a:rPr lang="ru-RU" dirty="0" err="1">
                <a:solidFill>
                  <a:srgbClr val="C00000"/>
                </a:solidFill>
                <a:latin typeface="Arial" panose="020B0604020202020204" pitchFamily="34" charset="0"/>
                <a:cs typeface="Arial" panose="020B0604020202020204" pitchFamily="34" charset="0"/>
              </a:rPr>
              <a:t>мають</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відповідати</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однаковим</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гігієнічним</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вимогам</a:t>
            </a:r>
            <a:r>
              <a:rPr lang="ru-RU" dirty="0">
                <a:solidFill>
                  <a:srgbClr val="C00000"/>
                </a:solidFill>
                <a:latin typeface="Arial" panose="020B0604020202020204" pitchFamily="34" charset="0"/>
                <a:cs typeface="Arial" panose="020B0604020202020204" pitchFamily="34" charset="0"/>
              </a:rPr>
              <a:t>: </a:t>
            </a:r>
          </a:p>
        </p:txBody>
      </p:sp>
      <p:sp>
        <p:nvSpPr>
          <p:cNvPr id="11" name="Marcador de pie de página 4">
            <a:extLst>
              <a:ext uri="{FF2B5EF4-FFF2-40B4-BE49-F238E27FC236}">
                <a16:creationId xmlns:a16="http://schemas.microsoft.com/office/drawing/2014/main" id="{C4438D3D-AB31-F1AA-1F18-C633268865C5}"/>
              </a:ext>
            </a:extLst>
          </p:cNvPr>
          <p:cNvSpPr>
            <a:spLocks noGrp="1"/>
          </p:cNvSpPr>
          <p:nvPr>
            <p:ph type="ftr" sz="quarter" idx="11"/>
          </p:nvPr>
        </p:nvSpPr>
        <p:spPr>
          <a:xfrm>
            <a:off x="490538" y="6337302"/>
            <a:ext cx="5605462" cy="180000"/>
          </a:xfrm>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7"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18" name="Marcador de número de diapositiva 5"/>
          <p:cNvSpPr>
            <a:spLocks noGrp="1"/>
          </p:cNvSpPr>
          <p:nvPr>
            <p:ph type="sldNum" sz="quarter" idx="12"/>
          </p:nvPr>
        </p:nvSpPr>
        <p:spPr/>
        <p:txBody>
          <a:bodyPr/>
          <a:lstStyle/>
          <a:p>
            <a:fld id="{856227C0-AD57-4F9B-BAE3-EEFB0D0EE427}" type="slidenum">
              <a:rPr lang="en-GB" smtClean="0"/>
              <a:t>25</a:t>
            </a:fld>
            <a:endParaRPr lang="en-GB"/>
          </a:p>
        </p:txBody>
      </p:sp>
      <p:sp>
        <p:nvSpPr>
          <p:cNvPr id="1048819" name="Rectángulo 8"/>
          <p:cNvSpPr/>
          <p:nvPr/>
        </p:nvSpPr>
        <p:spPr>
          <a:xfrm>
            <a:off x="0" y="2930044"/>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193" name="Imagen 11" descr="102_slide_pictures_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1762" y="2486026"/>
            <a:ext cx="4033717" cy="3674702"/>
          </a:xfrm>
          <a:prstGeom prst="rect">
            <a:avLst/>
          </a:prstGeom>
          <a:ln>
            <a:noFill/>
          </a:ln>
          <a:effectLst/>
        </p:spPr>
      </p:pic>
      <p:pic>
        <p:nvPicPr>
          <p:cNvPr id="2097194" name="Imagen 12" descr="102_slide_pictures_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2721" y="2495550"/>
            <a:ext cx="3932497" cy="3665177"/>
          </a:xfrm>
          <a:prstGeom prst="rect">
            <a:avLst/>
          </a:prstGeom>
          <a:ln>
            <a:noFill/>
          </a:ln>
          <a:effectLst/>
        </p:spPr>
      </p:pic>
      <p:sp>
        <p:nvSpPr>
          <p:cNvPr id="3" name="Заголовок 2">
            <a:extLst>
              <a:ext uri="{FF2B5EF4-FFF2-40B4-BE49-F238E27FC236}">
                <a16:creationId xmlns:a16="http://schemas.microsoft.com/office/drawing/2014/main" id="{D08C6EA3-600F-56CF-EA5A-19B8D7A7EA27}"/>
              </a:ext>
            </a:extLst>
          </p:cNvPr>
          <p:cNvSpPr>
            <a:spLocks noGrp="1"/>
          </p:cNvSpPr>
          <p:nvPr>
            <p:ph type="title"/>
          </p:nvPr>
        </p:nvSpPr>
        <p:spPr/>
        <p:txBody>
          <a:bodyPr/>
          <a:lstStyle/>
          <a:p>
            <a:r>
              <a:rPr lang="uk-UA" dirty="0">
                <a:solidFill>
                  <a:srgbClr val="1E2DBE"/>
                </a:solidFill>
              </a:rPr>
              <a:t>Технічні запобіжні заходи: місцева витяжна вентиляція </a:t>
            </a:r>
            <a:br>
              <a:rPr lang="uk-UA" dirty="0">
                <a:solidFill>
                  <a:srgbClr val="1E2DBE"/>
                </a:solidFill>
              </a:rPr>
            </a:br>
            <a:r>
              <a:rPr lang="uk-UA" dirty="0">
                <a:solidFill>
                  <a:srgbClr val="1E2DBE"/>
                </a:solidFill>
              </a:rPr>
              <a:t>та екрани для зварювання</a:t>
            </a:r>
            <a:endParaRPr lang="uk-U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3" name="Título 1"/>
          <p:cNvSpPr>
            <a:spLocks noGrp="1"/>
          </p:cNvSpPr>
          <p:nvPr>
            <p:ph type="title"/>
          </p:nvPr>
        </p:nvSpPr>
        <p:spPr>
          <a:xfrm>
            <a:off x="490538" y="1431592"/>
            <a:ext cx="11210924" cy="720000"/>
          </a:xfrm>
        </p:spPr>
        <p:txBody>
          <a:bodyPr/>
          <a:lstStyle/>
          <a:p>
            <a:r>
              <a:rPr lang="uk-UA" dirty="0">
                <a:solidFill>
                  <a:srgbClr val="1E2DBE"/>
                </a:solidFill>
              </a:rPr>
              <a:t>Технічні запобіжні заходи: захисна огорожа машин</a:t>
            </a:r>
            <a:endParaRPr lang="es-ES" dirty="0">
              <a:solidFill>
                <a:srgbClr val="1E2DBE"/>
              </a:solidFill>
            </a:endParaRPr>
          </a:p>
        </p:txBody>
      </p:sp>
      <p:sp>
        <p:nvSpPr>
          <p:cNvPr id="1048824" name="Marcador de contenido 2"/>
          <p:cNvSpPr>
            <a:spLocks noGrp="1"/>
          </p:cNvSpPr>
          <p:nvPr>
            <p:ph idx="1"/>
          </p:nvPr>
        </p:nvSpPr>
        <p:spPr>
          <a:xfrm>
            <a:off x="383376" y="2060442"/>
            <a:ext cx="5084256" cy="3273558"/>
          </a:xfrm>
        </p:spPr>
        <p:txBody>
          <a:bodyPr/>
          <a:lstStyle/>
          <a:p>
            <a:pPr marL="285750" indent="-285750" eaLnBrk="0" fontAlgn="base" hangingPunct="0">
              <a:spcBef>
                <a:spcPct val="0"/>
              </a:spcBef>
              <a:buClr>
                <a:schemeClr val="accent2"/>
              </a:buClr>
              <a:buSzPct val="75000"/>
              <a:buFont typeface="Arial Unicode MS"/>
              <a:buChar char="▶"/>
            </a:pPr>
            <a:r>
              <a:rPr lang="uk-UA" b="0" dirty="0">
                <a:solidFill>
                  <a:schemeClr val="tx2"/>
                </a:solidFill>
              </a:rPr>
              <a:t>Небезпечні частини машин завжди повинні бути закриті або мати захисну огорожу для запобігання контакту з працівниками</a:t>
            </a:r>
            <a:endParaRPr lang="en-CA" b="0" dirty="0">
              <a:solidFill>
                <a:schemeClr val="tx2"/>
              </a:solidFill>
            </a:endParaRPr>
          </a:p>
          <a:p>
            <a:pPr marL="285750" indent="-285750" eaLnBrk="0" fontAlgn="base" hangingPunct="0">
              <a:spcBef>
                <a:spcPct val="0"/>
              </a:spcBef>
              <a:buClr>
                <a:schemeClr val="accent2"/>
              </a:buClr>
              <a:buSzPct val="75000"/>
              <a:buFont typeface="Arial Unicode MS"/>
              <a:buChar char="▶"/>
            </a:pPr>
            <a:r>
              <a:rPr lang="uk-UA" b="0" dirty="0">
                <a:solidFill>
                  <a:schemeClr val="tx2"/>
                </a:solidFill>
              </a:rPr>
              <a:t>Огорожа машин має бути міцною, нерухомою та не</a:t>
            </a:r>
            <a:r>
              <a:rPr lang="en-US" b="0" dirty="0">
                <a:solidFill>
                  <a:schemeClr val="tx2"/>
                </a:solidFill>
              </a:rPr>
              <a:t> </a:t>
            </a:r>
            <a:r>
              <a:rPr lang="uk-UA" b="0" dirty="0">
                <a:solidFill>
                  <a:schemeClr val="tx2"/>
                </a:solidFill>
              </a:rPr>
              <a:t>бути </a:t>
            </a:r>
            <a:r>
              <a:rPr lang="uk-UA" b="0" dirty="0" err="1">
                <a:solidFill>
                  <a:schemeClr val="tx2"/>
                </a:solidFill>
              </a:rPr>
              <a:t>легкознімною</a:t>
            </a:r>
            <a:endParaRPr lang="en-CA" dirty="0">
              <a:solidFill>
                <a:schemeClr val="tx2"/>
              </a:solidFill>
            </a:endParaRPr>
          </a:p>
          <a:p>
            <a:pPr marL="977900" lvl="1" indent="-342900">
              <a:buClr>
                <a:schemeClr val="accent1"/>
              </a:buClr>
              <a:buFont typeface="Arial" panose="020B0604020202020204" pitchFamily="34" charset="0"/>
              <a:buChar char="•"/>
            </a:pPr>
            <a:endParaRPr lang="en-US" altLang="en-US" sz="2200" dirty="0">
              <a:solidFill>
                <a:prstClr val="black"/>
              </a:solidFill>
              <a:cs typeface="Overpass Light"/>
            </a:endParaRPr>
          </a:p>
        </p:txBody>
      </p:sp>
      <p:sp>
        <p:nvSpPr>
          <p:cNvPr id="1048826"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27" name="Marcador de número de diapositiva 5"/>
          <p:cNvSpPr>
            <a:spLocks noGrp="1"/>
          </p:cNvSpPr>
          <p:nvPr>
            <p:ph type="sldNum" sz="quarter" idx="12"/>
          </p:nvPr>
        </p:nvSpPr>
        <p:spPr/>
        <p:txBody>
          <a:bodyPr/>
          <a:lstStyle/>
          <a:p>
            <a:fld id="{856227C0-AD57-4F9B-BAE3-EEFB0D0EE427}" type="slidenum">
              <a:rPr lang="en-GB" smtClean="0"/>
              <a:t>26</a:t>
            </a:fld>
            <a:endParaRPr lang="en-GB"/>
          </a:p>
        </p:txBody>
      </p:sp>
      <p:sp>
        <p:nvSpPr>
          <p:cNvPr id="1048828" name="Rectángulo 11"/>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195" name="Imagen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38886" y="2060442"/>
            <a:ext cx="5362576" cy="4035558"/>
          </a:xfrm>
          <a:prstGeom prst="rect">
            <a:avLst/>
          </a:prstGeom>
          <a:noFill/>
          <a:ln>
            <a:noFill/>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2" name="Título 1"/>
          <p:cNvSpPr>
            <a:spLocks noGrp="1"/>
          </p:cNvSpPr>
          <p:nvPr>
            <p:ph type="title"/>
          </p:nvPr>
        </p:nvSpPr>
        <p:spPr>
          <a:xfrm>
            <a:off x="490538" y="1431592"/>
            <a:ext cx="11210924" cy="720000"/>
          </a:xfrm>
        </p:spPr>
        <p:txBody>
          <a:bodyPr/>
          <a:lstStyle/>
          <a:p>
            <a:r>
              <a:rPr lang="uk-UA" dirty="0">
                <a:solidFill>
                  <a:srgbClr val="1E2DBE"/>
                </a:solidFill>
              </a:rPr>
              <a:t>Технічні запобіжні заходи: захисна огорожа машин</a:t>
            </a:r>
            <a:endParaRPr lang="es-ES" dirty="0">
              <a:solidFill>
                <a:srgbClr val="1E2DBE"/>
              </a:solidFill>
            </a:endParaRPr>
          </a:p>
        </p:txBody>
      </p:sp>
      <p:sp>
        <p:nvSpPr>
          <p:cNvPr id="1048833" name="Marcador de contenido 2"/>
          <p:cNvSpPr>
            <a:spLocks noGrp="1"/>
          </p:cNvSpPr>
          <p:nvPr>
            <p:ph idx="1"/>
          </p:nvPr>
        </p:nvSpPr>
        <p:spPr>
          <a:xfrm>
            <a:off x="490538" y="2097475"/>
            <a:ext cx="7141006" cy="2118926"/>
          </a:xfrm>
        </p:spPr>
        <p:txBody>
          <a:bodyPr/>
          <a:lstStyle/>
          <a:p>
            <a:pPr marL="342900" indent="-342900" eaLnBrk="0" fontAlgn="base" hangingPunct="0">
              <a:spcBef>
                <a:spcPct val="0"/>
              </a:spcBef>
              <a:spcAft>
                <a:spcPct val="0"/>
              </a:spcAft>
              <a:buClr>
                <a:schemeClr val="accent2"/>
              </a:buClr>
              <a:buSzPct val="75000"/>
              <a:buFont typeface="Arial" panose="020B0604020202020204" pitchFamily="34" charset="0"/>
              <a:buChar char="►"/>
            </a:pPr>
            <a:r>
              <a:rPr lang="uk-UA" b="0" dirty="0">
                <a:solidFill>
                  <a:schemeClr val="tx2"/>
                </a:solidFill>
              </a:rPr>
              <a:t>Працівники повинні мати підготовку з основ безпеки машин, зокрема з таких питань:</a:t>
            </a:r>
          </a:p>
          <a:p>
            <a:pPr marL="977900" lvl="1" indent="-342900">
              <a:spcBef>
                <a:spcPts val="0"/>
              </a:spcBef>
              <a:spcAft>
                <a:spcPts val="0"/>
              </a:spcAft>
              <a:buClr>
                <a:schemeClr val="accent1"/>
              </a:buClr>
              <a:buSzPct val="75000"/>
              <a:buFont typeface="Arial" panose="020B0604020202020204" pitchFamily="34" charset="0"/>
              <a:buChar char="►"/>
            </a:pPr>
            <a:r>
              <a:rPr lang="uk-UA" dirty="0">
                <a:solidFill>
                  <a:schemeClr val="tx2"/>
                </a:solidFill>
              </a:rPr>
              <a:t>як вимикати машини та блокувати їх, перш ніж знімати захисну огорожу</a:t>
            </a:r>
          </a:p>
          <a:p>
            <a:pPr marL="977900" lvl="1" indent="-342900">
              <a:spcBef>
                <a:spcPts val="0"/>
              </a:spcBef>
              <a:spcAft>
                <a:spcPts val="0"/>
              </a:spcAft>
              <a:buClr>
                <a:schemeClr val="accent1"/>
              </a:buClr>
              <a:buSzPct val="75000"/>
              <a:buFont typeface="Arial" panose="020B0604020202020204" pitchFamily="34" charset="0"/>
              <a:buChar char="►"/>
            </a:pPr>
            <a:r>
              <a:rPr lang="uk-UA" dirty="0">
                <a:solidFill>
                  <a:schemeClr val="tx2"/>
                </a:solidFill>
              </a:rPr>
              <a:t>як зупиняти машину в екстреній ситуації</a:t>
            </a:r>
            <a:endParaRPr lang="en-CA" dirty="0">
              <a:solidFill>
                <a:schemeClr val="tx2"/>
              </a:solidFill>
            </a:endParaRPr>
          </a:p>
          <a:p>
            <a:pPr marL="977900" lvl="1" indent="-342900">
              <a:spcBef>
                <a:spcPts val="0"/>
              </a:spcBef>
              <a:spcAft>
                <a:spcPts val="0"/>
              </a:spcAft>
              <a:buClr>
                <a:schemeClr val="accent1"/>
              </a:buClr>
              <a:buSzPct val="75000"/>
              <a:buFont typeface="Arial" panose="020B0604020202020204" pitchFamily="34" charset="0"/>
              <a:buChar char="►"/>
            </a:pPr>
            <a:r>
              <a:rPr lang="uk-UA" dirty="0">
                <a:solidFill>
                  <a:schemeClr val="tx2"/>
                </a:solidFill>
              </a:rPr>
              <a:t>як і коли чистити машину</a:t>
            </a:r>
            <a:endParaRPr lang="en-CA" dirty="0">
              <a:solidFill>
                <a:schemeClr val="tx2"/>
              </a:solidFill>
            </a:endParaRPr>
          </a:p>
          <a:p>
            <a:pPr marL="977900" lvl="1" indent="-342900">
              <a:spcBef>
                <a:spcPts val="0"/>
              </a:spcBef>
              <a:spcAft>
                <a:spcPts val="0"/>
              </a:spcAft>
              <a:buClr>
                <a:schemeClr val="accent1"/>
              </a:buClr>
              <a:buSzPct val="75000"/>
              <a:buFont typeface="Arial" panose="020B0604020202020204" pitchFamily="34" charset="0"/>
              <a:buChar char="►"/>
            </a:pPr>
            <a:r>
              <a:rPr lang="uk-UA" dirty="0">
                <a:solidFill>
                  <a:schemeClr val="tx2"/>
                </a:solidFill>
              </a:rPr>
              <a:t>безпечний одяг, що не обвисає</a:t>
            </a:r>
            <a:endParaRPr lang="en-US" altLang="en-US" dirty="0">
              <a:solidFill>
                <a:prstClr val="black"/>
              </a:solidFill>
            </a:endParaRPr>
          </a:p>
        </p:txBody>
      </p:sp>
      <p:sp>
        <p:nvSpPr>
          <p:cNvPr id="104883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36" name="Marcador de número de diapositiva 5"/>
          <p:cNvSpPr>
            <a:spLocks noGrp="1"/>
          </p:cNvSpPr>
          <p:nvPr>
            <p:ph type="sldNum" sz="quarter" idx="12"/>
          </p:nvPr>
        </p:nvSpPr>
        <p:spPr/>
        <p:txBody>
          <a:bodyPr/>
          <a:lstStyle/>
          <a:p>
            <a:fld id="{856227C0-AD57-4F9B-BAE3-EEFB0D0EE427}" type="slidenum">
              <a:rPr lang="en-GB" smtClean="0"/>
              <a:t>27</a:t>
            </a:fld>
            <a:endParaRPr lang="en-GB"/>
          </a:p>
        </p:txBody>
      </p:sp>
      <p:sp>
        <p:nvSpPr>
          <p:cNvPr id="1048837" name="CuadroTexto 9"/>
          <p:cNvSpPr txBox="1"/>
          <p:nvPr/>
        </p:nvSpPr>
        <p:spPr>
          <a:xfrm>
            <a:off x="546766" y="4654974"/>
            <a:ext cx="7769380" cy="707886"/>
          </a:xfrm>
          <a:prstGeom prst="rect">
            <a:avLst/>
          </a:prstGeom>
          <a:noFill/>
        </p:spPr>
        <p:txBody>
          <a:bodyPr wrap="square" rtlCol="0">
            <a:spAutoFit/>
          </a:bodyPr>
          <a:lstStyle/>
          <a:p>
            <a:pPr marL="0" lvl="1">
              <a:spcBef>
                <a:spcPts val="0"/>
              </a:spcBef>
              <a:buNone/>
            </a:pPr>
            <a:r>
              <a:rPr lang="uk-UA" sz="2000" b="1" dirty="0">
                <a:solidFill>
                  <a:srgbClr val="FF0000"/>
                </a:solidFill>
                <a:latin typeface="Arial" panose="020B0604020202020204" pitchFamily="34" charset="0"/>
                <a:cs typeface="Arial" panose="020B0604020202020204" pitchFamily="34" charset="0"/>
              </a:rPr>
              <a:t>Факт відсутності або дефекту захисної огорожі слід негайно довести до відома безпосереднього керівника!</a:t>
            </a:r>
            <a:endParaRPr lang="en-GB" sz="2000" b="1" dirty="0">
              <a:solidFill>
                <a:srgbClr val="FF0000"/>
              </a:solidFill>
              <a:latin typeface="Arial" panose="020B0604020202020204" pitchFamily="34" charset="0"/>
              <a:cs typeface="Arial" panose="020B0604020202020204" pitchFamily="34" charset="0"/>
            </a:endParaRPr>
          </a:p>
        </p:txBody>
      </p:sp>
      <p:sp>
        <p:nvSpPr>
          <p:cNvPr id="1048838" name="Rectángulo 11"/>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pic>
        <p:nvPicPr>
          <p:cNvPr id="2097196" name="Imagen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14032" y="2028682"/>
            <a:ext cx="3387430" cy="4057650"/>
          </a:xfrm>
          <a:prstGeom prst="rect">
            <a:avLst/>
          </a:prstGeom>
          <a:noFill/>
          <a:ln>
            <a:noFill/>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3"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44" name="Marcador de número de diapositiva 5"/>
          <p:cNvSpPr>
            <a:spLocks noGrp="1"/>
          </p:cNvSpPr>
          <p:nvPr>
            <p:ph type="sldNum" sz="quarter" idx="12"/>
          </p:nvPr>
        </p:nvSpPr>
        <p:spPr/>
        <p:txBody>
          <a:bodyPr/>
          <a:lstStyle/>
          <a:p>
            <a:fld id="{856227C0-AD57-4F9B-BAE3-EEFB0D0EE427}" type="slidenum">
              <a:rPr lang="en-GB" smtClean="0"/>
              <a:t>28</a:t>
            </a:fld>
            <a:endParaRPr lang="en-GB"/>
          </a:p>
        </p:txBody>
      </p:sp>
      <p:pic>
        <p:nvPicPr>
          <p:cNvPr id="2097197"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8014" y="1286751"/>
            <a:ext cx="6321605" cy="4029918"/>
          </a:xfrm>
          <a:prstGeom prst="rect">
            <a:avLst/>
          </a:prstGeom>
        </p:spPr>
      </p:pic>
      <p:sp>
        <p:nvSpPr>
          <p:cNvPr id="3" name="CuadroTexto 7">
            <a:extLst>
              <a:ext uri="{FF2B5EF4-FFF2-40B4-BE49-F238E27FC236}">
                <a16:creationId xmlns:a16="http://schemas.microsoft.com/office/drawing/2014/main" id="{FEF5A89A-E2BE-2F42-10A5-C168F7C5E00A}"/>
              </a:ext>
            </a:extLst>
          </p:cNvPr>
          <p:cNvSpPr txBox="1"/>
          <p:nvPr/>
        </p:nvSpPr>
        <p:spPr>
          <a:xfrm>
            <a:off x="381000" y="5286344"/>
            <a:ext cx="11320462" cy="830997"/>
          </a:xfrm>
          <a:prstGeom prst="rect">
            <a:avLst/>
          </a:prstGeom>
          <a:noFill/>
        </p:spPr>
        <p:txBody>
          <a:bodyPr wrap="square" rtlCol="0">
            <a:spAutoFit/>
          </a:bodyPr>
          <a:lstStyle/>
          <a:p>
            <a:pPr marL="0" lvl="1" indent="0">
              <a:buNone/>
            </a:pPr>
            <a:r>
              <a:rPr lang="ru-RU" sz="1600" dirty="0" err="1">
                <a:solidFill>
                  <a:schemeClr val="tx2"/>
                </a:solidFill>
                <a:latin typeface="Arial" panose="020B0604020202020204" pitchFamily="34" charset="0"/>
                <a:cs typeface="Arial" panose="020B0604020202020204" pitchFamily="34" charset="0"/>
              </a:rPr>
              <a:t>Розроблення</a:t>
            </a:r>
            <a:r>
              <a:rPr lang="ru-RU" sz="1600" dirty="0">
                <a:solidFill>
                  <a:schemeClr val="tx2"/>
                </a:solidFill>
                <a:latin typeface="Arial" panose="020B0604020202020204" pitchFamily="34" charset="0"/>
                <a:cs typeface="Arial" panose="020B0604020202020204" pitchFamily="34" charset="0"/>
              </a:rPr>
              <a:t> та </a:t>
            </a:r>
            <a:r>
              <a:rPr lang="ru-RU" sz="1600" dirty="0" err="1">
                <a:solidFill>
                  <a:schemeClr val="tx2"/>
                </a:solidFill>
                <a:latin typeface="Arial" panose="020B0604020202020204" pitchFamily="34" charset="0"/>
                <a:cs typeface="Arial" panose="020B0604020202020204" pitchFamily="34" charset="0"/>
              </a:rPr>
              <a:t>запровадження</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безпечних</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методів</a:t>
            </a:r>
            <a:r>
              <a:rPr lang="ru-RU" sz="1600" dirty="0">
                <a:solidFill>
                  <a:schemeClr val="tx2"/>
                </a:solidFill>
                <a:latin typeface="Arial" panose="020B0604020202020204" pitchFamily="34" charset="0"/>
                <a:cs typeface="Arial" panose="020B0604020202020204" pitchFamily="34" charset="0"/>
              </a:rPr>
              <a:t> і </a:t>
            </a:r>
            <a:r>
              <a:rPr lang="ru-RU" sz="1600" dirty="0" err="1">
                <a:solidFill>
                  <a:schemeClr val="tx2"/>
                </a:solidFill>
                <a:latin typeface="Arial" panose="020B0604020202020204" pitchFamily="34" charset="0"/>
                <a:cs typeface="Arial" panose="020B0604020202020204" pitchFamily="34" charset="0"/>
              </a:rPr>
              <a:t>прийомів</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роботи</a:t>
            </a:r>
            <a:r>
              <a:rPr lang="ru-RU" sz="1600" dirty="0">
                <a:solidFill>
                  <a:schemeClr val="tx2"/>
                </a:solidFill>
                <a:latin typeface="Arial" panose="020B0604020202020204" pitchFamily="34" charset="0"/>
                <a:cs typeface="Arial" panose="020B0604020202020204" pitchFamily="34" charset="0"/>
              </a:rPr>
              <a:t> для максимального </a:t>
            </a:r>
            <a:r>
              <a:rPr lang="ru-RU" sz="1600" dirty="0" err="1">
                <a:solidFill>
                  <a:schemeClr val="tx2"/>
                </a:solidFill>
                <a:latin typeface="Arial" panose="020B0604020202020204" pitchFamily="34" charset="0"/>
                <a:cs typeface="Arial" panose="020B0604020202020204" pitchFamily="34" charset="0"/>
              </a:rPr>
              <a:t>зменшення</a:t>
            </a:r>
            <a:r>
              <a:rPr lang="ru-RU" sz="1600" dirty="0">
                <a:solidFill>
                  <a:schemeClr val="tx2"/>
                </a:solidFill>
                <a:latin typeface="Arial" panose="020B0604020202020204" pitchFamily="34" charset="0"/>
                <a:cs typeface="Arial" panose="020B0604020202020204" pitchFamily="34" charset="0"/>
              </a:rPr>
              <a:t> контакту</a:t>
            </a:r>
            <a:br>
              <a:rPr lang="ru-RU" sz="1600" dirty="0">
                <a:solidFill>
                  <a:schemeClr val="tx2"/>
                </a:solidFill>
                <a:latin typeface="Arial" panose="020B0604020202020204" pitchFamily="34" charset="0"/>
                <a:cs typeface="Arial" panose="020B0604020202020204" pitchFamily="34" charset="0"/>
              </a:rPr>
            </a:br>
            <a:r>
              <a:rPr lang="ru-RU" sz="1600" dirty="0" err="1">
                <a:solidFill>
                  <a:schemeClr val="tx2"/>
                </a:solidFill>
                <a:latin typeface="Arial" panose="020B0604020202020204" pitchFamily="34" charset="0"/>
                <a:cs typeface="Arial" panose="020B0604020202020204" pitchFamily="34" charset="0"/>
              </a:rPr>
              <a:t>зі</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шкідливим</a:t>
            </a:r>
            <a:r>
              <a:rPr lang="ru-RU" sz="1600" dirty="0">
                <a:solidFill>
                  <a:schemeClr val="tx2"/>
                </a:solidFill>
                <a:latin typeface="Arial" panose="020B0604020202020204" pitchFamily="34" charset="0"/>
                <a:cs typeface="Arial" panose="020B0604020202020204" pitchFamily="34" charset="0"/>
              </a:rPr>
              <a:t> та </a:t>
            </a:r>
            <a:r>
              <a:rPr lang="ru-RU" sz="1600" dirty="0" err="1">
                <a:solidFill>
                  <a:schemeClr val="tx2"/>
                </a:solidFill>
                <a:latin typeface="Arial" panose="020B0604020202020204" pitchFamily="34" charset="0"/>
                <a:cs typeface="Arial" panose="020B0604020202020204" pitchFamily="34" charset="0"/>
              </a:rPr>
              <a:t>небезпечним</a:t>
            </a:r>
            <a:r>
              <a:rPr lang="ru-RU" sz="1600" dirty="0">
                <a:solidFill>
                  <a:schemeClr val="tx2"/>
                </a:solidFill>
                <a:latin typeface="Arial" panose="020B0604020202020204" pitchFamily="34" charset="0"/>
                <a:cs typeface="Arial" panose="020B0604020202020204" pitchFamily="34" charset="0"/>
              </a:rPr>
              <a:t> фактором, а </a:t>
            </a:r>
            <a:r>
              <a:rPr lang="ru-RU" sz="1600" dirty="0" err="1">
                <a:solidFill>
                  <a:schemeClr val="tx2"/>
                </a:solidFill>
                <a:latin typeface="Arial" panose="020B0604020202020204" pitchFamily="34" charset="0"/>
                <a:cs typeface="Arial" panose="020B0604020202020204" pitchFamily="34" charset="0"/>
              </a:rPr>
              <a:t>отже</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зниження</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професійного</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ризику</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травмування</a:t>
            </a:r>
            <a:br>
              <a:rPr lang="ru-RU" sz="1600" dirty="0">
                <a:solidFill>
                  <a:schemeClr val="tx2"/>
                </a:solidFill>
                <a:latin typeface="Arial" panose="020B0604020202020204" pitchFamily="34" charset="0"/>
                <a:cs typeface="Arial" panose="020B0604020202020204" pitchFamily="34" charset="0"/>
              </a:rPr>
            </a:br>
            <a:r>
              <a:rPr lang="ru-RU" sz="1600" dirty="0" err="1">
                <a:solidFill>
                  <a:schemeClr val="tx2"/>
                </a:solidFill>
                <a:latin typeface="Arial" panose="020B0604020202020204" pitchFamily="34" charset="0"/>
                <a:cs typeface="Arial" panose="020B0604020202020204" pitchFamily="34" charset="0"/>
              </a:rPr>
              <a:t>чи</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ушкодження</a:t>
            </a:r>
            <a:endParaRPr lang="en-GB" altLang="en-US" sz="2800" dirty="0">
              <a:latin typeface="Arial" panose="020B0604020202020204" pitchFamily="34" charset="0"/>
              <a:cs typeface="Arial" panose="020B0604020202020204" pitchFamily="34" charset="0"/>
            </a:endParaRPr>
          </a:p>
        </p:txBody>
      </p:sp>
      <p:grpSp>
        <p:nvGrpSpPr>
          <p:cNvPr id="4" name="Групувати 3">
            <a:extLst>
              <a:ext uri="{FF2B5EF4-FFF2-40B4-BE49-F238E27FC236}">
                <a16:creationId xmlns:a16="http://schemas.microsoft.com/office/drawing/2014/main" id="{7E1F328F-8C9C-D462-ABBD-8F959EEC06E6}"/>
              </a:ext>
            </a:extLst>
          </p:cNvPr>
          <p:cNvGrpSpPr/>
          <p:nvPr/>
        </p:nvGrpSpPr>
        <p:grpSpPr>
          <a:xfrm>
            <a:off x="490538" y="2541520"/>
            <a:ext cx="4907478" cy="2395246"/>
            <a:chOff x="423282" y="2818181"/>
            <a:chExt cx="4077327" cy="1990065"/>
          </a:xfrm>
        </p:grpSpPr>
        <p:graphicFrame>
          <p:nvGraphicFramePr>
            <p:cNvPr id="5" name="Схема 9">
              <a:extLst>
                <a:ext uri="{FF2B5EF4-FFF2-40B4-BE49-F238E27FC236}">
                  <a16:creationId xmlns:a16="http://schemas.microsoft.com/office/drawing/2014/main" id="{5AFD24E8-369C-0CD4-4A63-7720DE5DE2A9}"/>
                </a:ext>
              </a:extLst>
            </p:cNvPr>
            <p:cNvGraphicFramePr>
              <a:graphicFrameLocks/>
            </p:cNvGraphicFramePr>
            <p:nvPr>
              <p:extLst>
                <p:ext uri="{D42A27DB-BD31-4B8C-83A1-F6EECF244321}">
                  <p14:modId xmlns:p14="http://schemas.microsoft.com/office/powerpoint/2010/main" val="504072200"/>
                </p:ext>
              </p:extLst>
            </p:nvPr>
          </p:nvGraphicFramePr>
          <p:xfrm>
            <a:off x="1459826" y="3121083"/>
            <a:ext cx="1779489" cy="165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6" name="Групувати 5">
              <a:extLst>
                <a:ext uri="{FF2B5EF4-FFF2-40B4-BE49-F238E27FC236}">
                  <a16:creationId xmlns:a16="http://schemas.microsoft.com/office/drawing/2014/main" id="{3BB3D668-C623-CD7E-0C18-F0D7A0760572}"/>
                </a:ext>
              </a:extLst>
            </p:cNvPr>
            <p:cNvGrpSpPr/>
            <p:nvPr/>
          </p:nvGrpSpPr>
          <p:grpSpPr>
            <a:xfrm>
              <a:off x="2563351" y="3308418"/>
              <a:ext cx="884646" cy="1249639"/>
              <a:chOff x="4285526" y="-239557"/>
              <a:chExt cx="884646" cy="1249639"/>
            </a:xfrm>
          </p:grpSpPr>
          <p:cxnSp>
            <p:nvCxnSpPr>
              <p:cNvPr id="17" name="Прямая соединительная линия 15">
                <a:extLst>
                  <a:ext uri="{FF2B5EF4-FFF2-40B4-BE49-F238E27FC236}">
                    <a16:creationId xmlns:a16="http://schemas.microsoft.com/office/drawing/2014/main" id="{5472EB38-C6B6-078C-AA0C-79903286C9B7}"/>
                  </a:ext>
                </a:extLst>
              </p:cNvPr>
              <p:cNvCxnSpPr>
                <a:cxnSpLocks/>
              </p:cNvCxnSpPr>
              <p:nvPr/>
            </p:nvCxnSpPr>
            <p:spPr>
              <a:xfrm>
                <a:off x="5170172" y="-239557"/>
                <a:ext cx="0" cy="1249639"/>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16">
                <a:extLst>
                  <a:ext uri="{FF2B5EF4-FFF2-40B4-BE49-F238E27FC236}">
                    <a16:creationId xmlns:a16="http://schemas.microsoft.com/office/drawing/2014/main" id="{5CC744A5-C890-A3E6-035D-D11B23E1E45F}"/>
                  </a:ext>
                </a:extLst>
              </p:cNvPr>
              <p:cNvCxnSpPr>
                <a:cxnSpLocks/>
              </p:cNvCxnSpPr>
              <p:nvPr/>
            </p:nvCxnSpPr>
            <p:spPr>
              <a:xfrm flipH="1">
                <a:off x="4285526" y="1010082"/>
                <a:ext cx="884646"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19">
                <a:extLst>
                  <a:ext uri="{FF2B5EF4-FFF2-40B4-BE49-F238E27FC236}">
                    <a16:creationId xmlns:a16="http://schemas.microsoft.com/office/drawing/2014/main" id="{FE0A3B60-CC18-C126-7FAC-F56D8189A434}"/>
                  </a:ext>
                </a:extLst>
              </p:cNvPr>
              <p:cNvCxnSpPr>
                <a:cxnSpLocks/>
              </p:cNvCxnSpPr>
              <p:nvPr/>
            </p:nvCxnSpPr>
            <p:spPr>
              <a:xfrm flipH="1">
                <a:off x="4439010" y="718471"/>
                <a:ext cx="731162"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21">
                <a:extLst>
                  <a:ext uri="{FF2B5EF4-FFF2-40B4-BE49-F238E27FC236}">
                    <a16:creationId xmlns:a16="http://schemas.microsoft.com/office/drawing/2014/main" id="{EC67EDB4-7572-0BD9-5E04-A1B371DD406D}"/>
                  </a:ext>
                </a:extLst>
              </p:cNvPr>
              <p:cNvCxnSpPr>
                <a:cxnSpLocks/>
              </p:cNvCxnSpPr>
              <p:nvPr/>
            </p:nvCxnSpPr>
            <p:spPr>
              <a:xfrm flipH="1">
                <a:off x="4605023" y="415569"/>
                <a:ext cx="565149"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3">
                <a:extLst>
                  <a:ext uri="{FF2B5EF4-FFF2-40B4-BE49-F238E27FC236}">
                    <a16:creationId xmlns:a16="http://schemas.microsoft.com/office/drawing/2014/main" id="{58FF30CC-7847-AA8C-E286-760543F6890F}"/>
                  </a:ext>
                </a:extLst>
              </p:cNvPr>
              <p:cNvCxnSpPr>
                <a:cxnSpLocks/>
              </p:cNvCxnSpPr>
              <p:nvPr/>
            </p:nvCxnSpPr>
            <p:spPr>
              <a:xfrm flipH="1">
                <a:off x="4764772" y="113430"/>
                <a:ext cx="405400"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5">
                <a:extLst>
                  <a:ext uri="{FF2B5EF4-FFF2-40B4-BE49-F238E27FC236}">
                    <a16:creationId xmlns:a16="http://schemas.microsoft.com/office/drawing/2014/main" id="{9616D97E-7531-8CF2-CC62-6E23B9E3DED2}"/>
                  </a:ext>
                </a:extLst>
              </p:cNvPr>
              <p:cNvCxnSpPr>
                <a:cxnSpLocks/>
              </p:cNvCxnSpPr>
              <p:nvPr/>
            </p:nvCxnSpPr>
            <p:spPr>
              <a:xfrm flipH="1">
                <a:off x="4954231" y="-239557"/>
                <a:ext cx="215941"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7" name="Título 1">
              <a:extLst>
                <a:ext uri="{FF2B5EF4-FFF2-40B4-BE49-F238E27FC236}">
                  <a16:creationId xmlns:a16="http://schemas.microsoft.com/office/drawing/2014/main" id="{41F97B3A-3226-F566-6209-27C98570CF23}"/>
                </a:ext>
              </a:extLst>
            </p:cNvPr>
            <p:cNvSpPr txBox="1"/>
            <p:nvPr/>
          </p:nvSpPr>
          <p:spPr>
            <a:xfrm>
              <a:off x="3534082" y="3207659"/>
              <a:ext cx="966526" cy="24211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2E959719-2D2D-EB5B-1D35-503A8E27E050}"/>
                </a:ext>
              </a:extLst>
            </p:cNvPr>
            <p:cNvSpPr txBox="1"/>
            <p:nvPr/>
          </p:nvSpPr>
          <p:spPr>
            <a:xfrm>
              <a:off x="3534082" y="3578202"/>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a:t>
              </a:r>
            </a:p>
            <a:p>
              <a:r>
                <a:rPr lang="uk-UA" sz="7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A15501ED-EC91-209E-B187-6EE5E873D173}"/>
                </a:ext>
              </a:extLst>
            </p:cNvPr>
            <p:cNvSpPr txBox="1"/>
            <p:nvPr/>
          </p:nvSpPr>
          <p:spPr>
            <a:xfrm>
              <a:off x="3534082" y="3884735"/>
              <a:ext cx="966526" cy="23572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C7C3F2DA-9C78-3294-0655-95951E01FE0C}"/>
                </a:ext>
              </a:extLst>
            </p:cNvPr>
            <p:cNvSpPr txBox="1"/>
            <p:nvPr/>
          </p:nvSpPr>
          <p:spPr>
            <a:xfrm>
              <a:off x="3534082" y="4235499"/>
              <a:ext cx="966526" cy="12842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24B41182-7BD4-E9AC-FDE1-C6CFED265294}"/>
                </a:ext>
              </a:extLst>
            </p:cNvPr>
            <p:cNvSpPr txBox="1"/>
            <p:nvPr/>
          </p:nvSpPr>
          <p:spPr>
            <a:xfrm>
              <a:off x="3534082" y="4451229"/>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grpSp>
          <p:nvGrpSpPr>
            <p:cNvPr id="12" name="Групувати 11">
              <a:extLst>
                <a:ext uri="{FF2B5EF4-FFF2-40B4-BE49-F238E27FC236}">
                  <a16:creationId xmlns:a16="http://schemas.microsoft.com/office/drawing/2014/main" id="{D236986C-7B41-BC69-A6C4-89650A1897CA}"/>
                </a:ext>
              </a:extLst>
            </p:cNvPr>
            <p:cNvGrpSpPr/>
            <p:nvPr/>
          </p:nvGrpSpPr>
          <p:grpSpPr>
            <a:xfrm>
              <a:off x="423282" y="3151703"/>
              <a:ext cx="1007710" cy="1656543"/>
              <a:chOff x="1056336" y="2294895"/>
              <a:chExt cx="2210762" cy="3970512"/>
            </a:xfrm>
          </p:grpSpPr>
          <p:sp>
            <p:nvSpPr>
              <p:cNvPr id="14" name="Полилиния: фигура 29">
                <a:extLst>
                  <a:ext uri="{FF2B5EF4-FFF2-40B4-BE49-F238E27FC236}">
                    <a16:creationId xmlns:a16="http://schemas.microsoft.com/office/drawing/2014/main" id="{7F6C6965-E8B4-CA34-A778-E92A8F3210F4}"/>
                  </a:ext>
                </a:extLst>
              </p:cNvPr>
              <p:cNvSpPr/>
              <p:nvPr/>
            </p:nvSpPr>
            <p:spPr>
              <a:xfrm>
                <a:off x="1056336" y="22948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НАЙЕФЕКТИВНІШИЙ</a:t>
                </a:r>
                <a:endParaRPr lang="ru-RU" sz="700" kern="1200" dirty="0">
                  <a:latin typeface="Arial" panose="020B0604020202020204" pitchFamily="34" charset="0"/>
                  <a:cs typeface="Arial" panose="020B0604020202020204" pitchFamily="34" charset="0"/>
                </a:endParaRPr>
              </a:p>
            </p:txBody>
          </p:sp>
          <p:sp>
            <p:nvSpPr>
              <p:cNvPr id="15" name="Полилиния: фигура 31">
                <a:extLst>
                  <a:ext uri="{FF2B5EF4-FFF2-40B4-BE49-F238E27FC236}">
                    <a16:creationId xmlns:a16="http://schemas.microsoft.com/office/drawing/2014/main" id="{B39CE9CE-B21C-C98C-B9F3-890B2C18B1CA}"/>
                  </a:ext>
                </a:extLst>
              </p:cNvPr>
              <p:cNvSpPr/>
              <p:nvPr/>
            </p:nvSpPr>
            <p:spPr>
              <a:xfrm>
                <a:off x="1205095" y="56934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НАЙМЕНШ ЕФЕКТИВНИЙ</a:t>
                </a:r>
                <a:endParaRPr lang="ru-RU" sz="700" kern="1200" dirty="0">
                  <a:latin typeface="Arial" panose="020B0604020202020204" pitchFamily="34" charset="0"/>
                  <a:cs typeface="Arial" panose="020B0604020202020204" pitchFamily="34" charset="0"/>
                </a:endParaRPr>
              </a:p>
            </p:txBody>
          </p:sp>
          <p:sp>
            <p:nvSpPr>
              <p:cNvPr id="16" name="Прямокутник 15">
                <a:extLst>
                  <a:ext uri="{FF2B5EF4-FFF2-40B4-BE49-F238E27FC236}">
                    <a16:creationId xmlns:a16="http://schemas.microsoft.com/office/drawing/2014/main" id="{5D77081C-78D9-C6FE-1AEA-DFFD476F8B37}"/>
                  </a:ext>
                </a:extLst>
              </p:cNvPr>
              <p:cNvSpPr/>
              <p:nvPr/>
            </p:nvSpPr>
            <p:spPr>
              <a:xfrm>
                <a:off x="2022667" y="26480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dirty="0">
                  <a:latin typeface="Arial" panose="020B0604020202020204" pitchFamily="34" charset="0"/>
                  <a:cs typeface="Arial" panose="020B0604020202020204" pitchFamily="34" charset="0"/>
                </a:endParaRPr>
              </a:p>
            </p:txBody>
          </p:sp>
        </p:grpSp>
        <p:sp>
          <p:nvSpPr>
            <p:cNvPr id="13" name="Title 1">
              <a:extLst>
                <a:ext uri="{FF2B5EF4-FFF2-40B4-BE49-F238E27FC236}">
                  <a16:creationId xmlns:a16="http://schemas.microsoft.com/office/drawing/2014/main" id="{8FB41186-7022-D879-0613-8BBCB8943F26}"/>
                </a:ext>
              </a:extLst>
            </p:cNvPr>
            <p:cNvSpPr txBox="1">
              <a:spLocks/>
            </p:cNvSpPr>
            <p:nvPr/>
          </p:nvSpPr>
          <p:spPr>
            <a:xfrm>
              <a:off x="490538" y="2818181"/>
              <a:ext cx="4010071" cy="215597"/>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1400" dirty="0">
                  <a:latin typeface="Arial" panose="020B0604020202020204" pitchFamily="34" charset="0"/>
                  <a:cs typeface="Arial" panose="020B0604020202020204" pitchFamily="34" charset="0"/>
                </a:rPr>
                <a:t>Ієрархія запобіжних заходів</a:t>
              </a:r>
              <a:endParaRPr lang="ru-RU" sz="1400" b="1" dirty="0">
                <a:solidFill>
                  <a:schemeClr val="accent1"/>
                </a:solidFill>
                <a:latin typeface="Arial" panose="020B0604020202020204" pitchFamily="34" charset="0"/>
                <a:cs typeface="Arial" panose="020B0604020202020204" pitchFamily="34" charset="0"/>
              </a:endParaRPr>
            </a:p>
          </p:txBody>
        </p:sp>
      </p:grpSp>
      <p:sp>
        <p:nvSpPr>
          <p:cNvPr id="23" name="Title 1">
            <a:extLst>
              <a:ext uri="{FF2B5EF4-FFF2-40B4-BE49-F238E27FC236}">
                <a16:creationId xmlns:a16="http://schemas.microsoft.com/office/drawing/2014/main" id="{D434533D-B60D-CA5F-51FE-FA0BF6591E7F}"/>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4. </a:t>
            </a:r>
            <a:r>
              <a:rPr lang="ru-RU" sz="2400" dirty="0" err="1">
                <a:latin typeface="Arial" panose="020B0604020202020204" pitchFamily="34" charset="0"/>
                <a:cs typeface="Arial" panose="020B0604020202020204" pitchFamily="34" charset="0"/>
              </a:rPr>
              <a:t>Адміністративні</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запобіжні</a:t>
            </a:r>
            <a:r>
              <a:rPr lang="ru-RU" sz="2400" dirty="0">
                <a:latin typeface="Arial" panose="020B0604020202020204" pitchFamily="34" charset="0"/>
                <a:cs typeface="Arial" panose="020B0604020202020204" pitchFamily="34" charset="0"/>
              </a:rPr>
              <a:t> заходи</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8E384B68-581E-3131-1BE7-7AC37DA7EF58}"/>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52"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53" name="Marcador de número de diapositiva 5"/>
          <p:cNvSpPr>
            <a:spLocks noGrp="1"/>
          </p:cNvSpPr>
          <p:nvPr>
            <p:ph type="sldNum" sz="quarter" idx="12"/>
          </p:nvPr>
        </p:nvSpPr>
        <p:spPr/>
        <p:txBody>
          <a:bodyPr/>
          <a:lstStyle/>
          <a:p>
            <a:fld id="{856227C0-AD57-4F9B-BAE3-EEFB0D0EE427}" type="slidenum">
              <a:rPr lang="en-GB" smtClean="0"/>
              <a:t>29</a:t>
            </a:fld>
            <a:endParaRPr lang="en-GB"/>
          </a:p>
        </p:txBody>
      </p:sp>
      <p:pic>
        <p:nvPicPr>
          <p:cNvPr id="3" name="Объект 2"/>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825678" y="1753800"/>
            <a:ext cx="5875784" cy="2644103"/>
          </a:xfrm>
          <a:ln>
            <a:noFill/>
          </a:ln>
          <a:effectLst/>
        </p:spPr>
      </p:pic>
      <p:pic>
        <p:nvPicPr>
          <p:cNvPr id="4" name="Рисунок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0327" y="3429000"/>
            <a:ext cx="4921135" cy="2745261"/>
          </a:xfrm>
          <a:prstGeom prst="rect">
            <a:avLst/>
          </a:prstGeom>
          <a:ln>
            <a:noFill/>
          </a:ln>
          <a:effectLst/>
        </p:spPr>
      </p:pic>
      <p:grpSp>
        <p:nvGrpSpPr>
          <p:cNvPr id="7" name="Групувати 6">
            <a:extLst>
              <a:ext uri="{FF2B5EF4-FFF2-40B4-BE49-F238E27FC236}">
                <a16:creationId xmlns:a16="http://schemas.microsoft.com/office/drawing/2014/main" id="{7CB4786B-7FC5-2496-569F-4F5C5059FB20}"/>
              </a:ext>
            </a:extLst>
          </p:cNvPr>
          <p:cNvGrpSpPr/>
          <p:nvPr/>
        </p:nvGrpSpPr>
        <p:grpSpPr>
          <a:xfrm>
            <a:off x="844389" y="2047356"/>
            <a:ext cx="4099085" cy="788193"/>
            <a:chOff x="1270040" y="2364581"/>
            <a:chExt cx="1788876" cy="788193"/>
          </a:xfrm>
        </p:grpSpPr>
        <p:sp>
          <p:nvSpPr>
            <p:cNvPr id="8" name="Трапеція 7">
              <a:extLst>
                <a:ext uri="{FF2B5EF4-FFF2-40B4-BE49-F238E27FC236}">
                  <a16:creationId xmlns:a16="http://schemas.microsoft.com/office/drawing/2014/main" id="{E3C855A4-2950-3C44-B624-571532AF02B5}"/>
                </a:ext>
              </a:extLst>
            </p:cNvPr>
            <p:cNvSpPr/>
            <p:nvPr/>
          </p:nvSpPr>
          <p:spPr>
            <a:xfrm rot="10800000">
              <a:off x="1270040" y="2364581"/>
              <a:ext cx="1788876" cy="788193"/>
            </a:xfrm>
            <a:prstGeom prst="trapezoid">
              <a:avLst>
                <a:gd name="adj" fmla="val 53711"/>
              </a:avLst>
            </a:prstGeom>
            <a:solidFill>
              <a:srgbClr val="E26A34"/>
            </a:solidFill>
            <a:ln>
              <a:noFill/>
            </a:ln>
          </p:spPr>
          <p:style>
            <a:lnRef idx="2">
              <a:scrgbClr r="0" g="0" b="0"/>
            </a:lnRef>
            <a:fillRef idx="1">
              <a:scrgbClr r="0" g="0" b="0"/>
            </a:fillRef>
            <a:effectRef idx="0">
              <a:schemeClr val="accent4">
                <a:hueOff val="-6653732"/>
                <a:satOff val="5895"/>
                <a:lumOff val="8086"/>
                <a:alphaOff val="0"/>
              </a:schemeClr>
            </a:effectRef>
            <a:fontRef idx="minor">
              <a:schemeClr val="lt1"/>
            </a:fontRef>
          </p:style>
        </p:sp>
        <p:sp>
          <p:nvSpPr>
            <p:cNvPr id="9" name="Трапеція 4">
              <a:extLst>
                <a:ext uri="{FF2B5EF4-FFF2-40B4-BE49-F238E27FC236}">
                  <a16:creationId xmlns:a16="http://schemas.microsoft.com/office/drawing/2014/main" id="{19A2A6D1-521C-BD81-F341-F93710F09789}"/>
                </a:ext>
              </a:extLst>
            </p:cNvPr>
            <p:cNvSpPr txBox="1"/>
            <p:nvPr/>
          </p:nvSpPr>
          <p:spPr>
            <a:xfrm>
              <a:off x="1583093" y="2364581"/>
              <a:ext cx="1162769"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20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2000" b="0" kern="1200" baseline="0" dirty="0">
                <a:solidFill>
                  <a:schemeClr val="bg2"/>
                </a:solidFill>
                <a:latin typeface="Arial" panose="020B0604020202020204" pitchFamily="34" charset="0"/>
                <a:cs typeface="Arial" panose="020B0604020202020204" pitchFamily="34" charset="0"/>
              </a:endParaRPr>
            </a:p>
          </p:txBody>
        </p:sp>
      </p:grpSp>
      <p:sp>
        <p:nvSpPr>
          <p:cNvPr id="10" name="Marcador de contenido 2">
            <a:extLst>
              <a:ext uri="{FF2B5EF4-FFF2-40B4-BE49-F238E27FC236}">
                <a16:creationId xmlns:a16="http://schemas.microsoft.com/office/drawing/2014/main" id="{324DFEF4-5F2C-8869-AEC9-4076C55A141A}"/>
              </a:ext>
            </a:extLst>
          </p:cNvPr>
          <p:cNvSpPr txBox="1">
            <a:spLocks/>
          </p:cNvSpPr>
          <p:nvPr/>
        </p:nvSpPr>
        <p:spPr>
          <a:xfrm>
            <a:off x="550069" y="3886200"/>
            <a:ext cx="5079206"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Освіта</a:t>
            </a:r>
            <a:endParaRPr lang="he-IL"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Професійна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підготовка</a:t>
            </a:r>
            <a:endParaRPr lang="he-IL"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Навчання</a:t>
            </a:r>
            <a:r>
              <a:rPr lang="ru-RU" b="0" dirty="0">
                <a:solidFill>
                  <a:schemeClr val="tx2"/>
                </a:solidFill>
                <a:latin typeface="Arial" panose="020B0604020202020204" pitchFamily="34" charset="0"/>
                <a:cs typeface="Arial" panose="020B0604020202020204" pitchFamily="34" charset="0"/>
              </a:rPr>
              <a:t> з </a:t>
            </a:r>
            <a:r>
              <a:rPr lang="ru-RU" b="0" dirty="0" err="1">
                <a:solidFill>
                  <a:schemeClr val="tx2"/>
                </a:solidFill>
                <a:latin typeface="Arial" panose="020B0604020202020204" pitchFamily="34" charset="0"/>
                <a:cs typeface="Arial" panose="020B0604020202020204" pitchFamily="34" charset="0"/>
              </a:rPr>
              <a:t>питань</a:t>
            </a:r>
            <a:r>
              <a:rPr lang="ru-RU" b="0" dirty="0">
                <a:solidFill>
                  <a:schemeClr val="tx2"/>
                </a:solidFill>
                <a:latin typeface="Arial" panose="020B0604020202020204" pitchFamily="34" charset="0"/>
                <a:cs typeface="Arial" panose="020B0604020202020204" pitchFamily="34" charset="0"/>
              </a:rPr>
              <a:t> БЗР</a:t>
            </a:r>
          </a:p>
        </p:txBody>
      </p:sp>
      <p:sp>
        <p:nvSpPr>
          <p:cNvPr id="11" name="TextBox 14">
            <a:extLst>
              <a:ext uri="{FF2B5EF4-FFF2-40B4-BE49-F238E27FC236}">
                <a16:creationId xmlns:a16="http://schemas.microsoft.com/office/drawing/2014/main" id="{822741B1-AC79-F738-9C09-D7138778CBC4}"/>
              </a:ext>
            </a:extLst>
          </p:cNvPr>
          <p:cNvSpPr txBox="1"/>
          <p:nvPr/>
        </p:nvSpPr>
        <p:spPr>
          <a:xfrm>
            <a:off x="490538" y="3344569"/>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11">
            <a:extLst>
              <a:ext uri="{FF2B5EF4-FFF2-40B4-BE49-F238E27FC236}">
                <a16:creationId xmlns:a16="http://schemas.microsoft.com/office/drawing/2014/main" id="{21C2AE7A-00D0-C9D7-656F-BEA04853CBCB}"/>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63"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64" name="Marcador de número de diapositiva 5"/>
          <p:cNvSpPr>
            <a:spLocks noGrp="1"/>
          </p:cNvSpPr>
          <p:nvPr>
            <p:ph type="sldNum" sz="quarter" idx="12"/>
          </p:nvPr>
        </p:nvSpPr>
        <p:spPr/>
        <p:txBody>
          <a:bodyPr/>
          <a:lstStyle/>
          <a:p>
            <a:fld id="{856227C0-AD57-4F9B-BAE3-EEFB0D0EE427}" type="slidenum">
              <a:rPr lang="en-GB" smtClean="0"/>
              <a:t>30</a:t>
            </a:fld>
            <a:endParaRPr lang="en-GB"/>
          </a:p>
        </p:txBody>
      </p:sp>
      <p:pic>
        <p:nvPicPr>
          <p:cNvPr id="2097201" name="Picture 2" descr="Умывание мылом: плюсы и минусы"/>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69000"/>
                    </a14:imgEffect>
                    <a14:imgEffect>
                      <a14:brightnessContrast contrast="-42000"/>
                    </a14:imgEffect>
                  </a14:imgLayer>
                </a14:imgProps>
              </a:ext>
              <a:ext uri="{28A0092B-C50C-407E-A947-70E740481C1C}">
                <a14:useLocalDpi xmlns:a14="http://schemas.microsoft.com/office/drawing/2010/main"/>
              </a:ext>
            </a:extLst>
          </a:blip>
          <a:srcRect/>
          <a:stretch>
            <a:fillRect/>
          </a:stretch>
        </p:blipFill>
        <p:spPr bwMode="auto">
          <a:xfrm>
            <a:off x="6906420" y="2343943"/>
            <a:ext cx="4795042" cy="3200646"/>
          </a:xfrm>
          <a:prstGeom prst="rect">
            <a:avLst/>
          </a:prstGeom>
          <a:noFill/>
          <a:ln>
            <a:noFill/>
          </a:ln>
          <a:effectLst/>
        </p:spPr>
      </p:pic>
      <p:grpSp>
        <p:nvGrpSpPr>
          <p:cNvPr id="6" name="Групувати 5">
            <a:extLst>
              <a:ext uri="{FF2B5EF4-FFF2-40B4-BE49-F238E27FC236}">
                <a16:creationId xmlns:a16="http://schemas.microsoft.com/office/drawing/2014/main" id="{34CDBEDF-2192-7935-0BEC-FE7A4D208160}"/>
              </a:ext>
            </a:extLst>
          </p:cNvPr>
          <p:cNvGrpSpPr/>
          <p:nvPr/>
        </p:nvGrpSpPr>
        <p:grpSpPr>
          <a:xfrm>
            <a:off x="844389" y="2047356"/>
            <a:ext cx="4099085" cy="788193"/>
            <a:chOff x="1270040" y="2364581"/>
            <a:chExt cx="1788876" cy="788193"/>
          </a:xfrm>
        </p:grpSpPr>
        <p:sp>
          <p:nvSpPr>
            <p:cNvPr id="7" name="Трапеція 6">
              <a:extLst>
                <a:ext uri="{FF2B5EF4-FFF2-40B4-BE49-F238E27FC236}">
                  <a16:creationId xmlns:a16="http://schemas.microsoft.com/office/drawing/2014/main" id="{F502353D-5D5A-2DA3-E8DC-371D0612FDF4}"/>
                </a:ext>
              </a:extLst>
            </p:cNvPr>
            <p:cNvSpPr/>
            <p:nvPr/>
          </p:nvSpPr>
          <p:spPr>
            <a:xfrm rot="10800000">
              <a:off x="1270040" y="2364581"/>
              <a:ext cx="1788876" cy="788193"/>
            </a:xfrm>
            <a:prstGeom prst="trapezoid">
              <a:avLst>
                <a:gd name="adj" fmla="val 53711"/>
              </a:avLst>
            </a:prstGeom>
            <a:solidFill>
              <a:srgbClr val="E26A34"/>
            </a:solidFill>
            <a:ln>
              <a:noFill/>
            </a:ln>
          </p:spPr>
          <p:style>
            <a:lnRef idx="2">
              <a:scrgbClr r="0" g="0" b="0"/>
            </a:lnRef>
            <a:fillRef idx="1">
              <a:scrgbClr r="0" g="0" b="0"/>
            </a:fillRef>
            <a:effectRef idx="0">
              <a:schemeClr val="accent4">
                <a:hueOff val="-6653732"/>
                <a:satOff val="5895"/>
                <a:lumOff val="8086"/>
                <a:alphaOff val="0"/>
              </a:schemeClr>
            </a:effectRef>
            <a:fontRef idx="minor">
              <a:schemeClr val="lt1"/>
            </a:fontRef>
          </p:style>
        </p:sp>
        <p:sp>
          <p:nvSpPr>
            <p:cNvPr id="8" name="Трапеція 4">
              <a:extLst>
                <a:ext uri="{FF2B5EF4-FFF2-40B4-BE49-F238E27FC236}">
                  <a16:creationId xmlns:a16="http://schemas.microsoft.com/office/drawing/2014/main" id="{C511375D-1C51-D344-D51A-643B15032490}"/>
                </a:ext>
              </a:extLst>
            </p:cNvPr>
            <p:cNvSpPr txBox="1"/>
            <p:nvPr/>
          </p:nvSpPr>
          <p:spPr>
            <a:xfrm>
              <a:off x="1583093" y="2364581"/>
              <a:ext cx="1162769"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20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2000" b="0" kern="1200" baseline="0" dirty="0">
                <a:solidFill>
                  <a:schemeClr val="bg2"/>
                </a:solidFill>
                <a:latin typeface="Arial" panose="020B0604020202020204" pitchFamily="34" charset="0"/>
                <a:cs typeface="Arial" panose="020B0604020202020204" pitchFamily="34" charset="0"/>
              </a:endParaRPr>
            </a:p>
          </p:txBody>
        </p:sp>
      </p:grpSp>
      <p:sp>
        <p:nvSpPr>
          <p:cNvPr id="9" name="Marcador de contenido 2">
            <a:extLst>
              <a:ext uri="{FF2B5EF4-FFF2-40B4-BE49-F238E27FC236}">
                <a16:creationId xmlns:a16="http://schemas.microsoft.com/office/drawing/2014/main" id="{30FADA65-3754-50E4-B2DC-37DACB53BF87}"/>
              </a:ext>
            </a:extLst>
          </p:cNvPr>
          <p:cNvSpPr txBox="1">
            <a:spLocks/>
          </p:cNvSpPr>
          <p:nvPr/>
        </p:nvSpPr>
        <p:spPr>
          <a:xfrm>
            <a:off x="550069" y="3886200"/>
            <a:ext cx="5079206"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Організація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Безпечні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процедури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виконання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робіт</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Нагляд</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Господарське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забезпечення</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Практика й </a:t>
            </a:r>
            <a:r>
              <a:rPr lang="ru-RU" b="0" dirty="0" err="1">
                <a:solidFill>
                  <a:schemeClr val="tx2"/>
                </a:solidFill>
                <a:latin typeface="Arial" panose="020B0604020202020204" pitchFamily="34" charset="0"/>
                <a:cs typeface="Arial" panose="020B0604020202020204" pitchFamily="34" charset="0"/>
              </a:rPr>
              <a:t>засоби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особистої</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гігієни</a:t>
            </a:r>
            <a:endParaRPr lang="ru-RU" b="0" dirty="0">
              <a:solidFill>
                <a:schemeClr val="tx2"/>
              </a:solidFill>
              <a:latin typeface="Arial" panose="020B0604020202020204" pitchFamily="34" charset="0"/>
              <a:cs typeface="Arial" panose="020B0604020202020204" pitchFamily="34" charset="0"/>
            </a:endParaRPr>
          </a:p>
        </p:txBody>
      </p:sp>
      <p:sp>
        <p:nvSpPr>
          <p:cNvPr id="10" name="TextBox 14">
            <a:extLst>
              <a:ext uri="{FF2B5EF4-FFF2-40B4-BE49-F238E27FC236}">
                <a16:creationId xmlns:a16="http://schemas.microsoft.com/office/drawing/2014/main" id="{F60D44FC-AE03-2071-A473-14D9353B74A9}"/>
              </a:ext>
            </a:extLst>
          </p:cNvPr>
          <p:cNvSpPr txBox="1"/>
          <p:nvPr/>
        </p:nvSpPr>
        <p:spPr>
          <a:xfrm>
            <a:off x="490538" y="3344569"/>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11">
            <a:extLst>
              <a:ext uri="{FF2B5EF4-FFF2-40B4-BE49-F238E27FC236}">
                <a16:creationId xmlns:a16="http://schemas.microsoft.com/office/drawing/2014/main" id="{FA99FE02-F245-2FCC-D9D4-112A646F2E33}"/>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71"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72" name="Marcador de número de diapositiva 5"/>
          <p:cNvSpPr>
            <a:spLocks noGrp="1"/>
          </p:cNvSpPr>
          <p:nvPr>
            <p:ph type="sldNum" sz="quarter" idx="12"/>
          </p:nvPr>
        </p:nvSpPr>
        <p:spPr/>
        <p:txBody>
          <a:bodyPr/>
          <a:lstStyle/>
          <a:p>
            <a:fld id="{856227C0-AD57-4F9B-BAE3-EEFB0D0EE427}" type="slidenum">
              <a:rPr lang="en-GB" smtClean="0"/>
              <a:t>31</a:t>
            </a:fld>
            <a:endParaRPr lang="en-GB"/>
          </a:p>
        </p:txBody>
      </p:sp>
      <p:pic>
        <p:nvPicPr>
          <p:cNvPr id="2097202" name="Picture 2" descr="Купити Журнал технічних оглядів та обходів газопроводів Київ, Львів, Одеса,  Донецьк, Дніпропетровськ, Одеса Запоріжжя, Харків ціна Експлуатаційний  журнал трубопроводу, Експлуатаційний журнал газопроводу, Журнал  техобслуговування газопроводу, Журнал ТО ..."/>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6223000" y="1485900"/>
            <a:ext cx="5478462" cy="3873500"/>
          </a:xfrm>
          <a:prstGeom prst="rect">
            <a:avLst/>
          </a:prstGeom>
          <a:noFill/>
          <a:effectLst>
            <a:outerShdw blurRad="330200" sx="102000" sy="102000" algn="ctr" rotWithShape="0">
              <a:prstClr val="black">
                <a:alpha val="10000"/>
              </a:prstClr>
            </a:outerShdw>
          </a:effectLst>
        </p:spPr>
      </p:pic>
      <p:grpSp>
        <p:nvGrpSpPr>
          <p:cNvPr id="6" name="Групувати 5">
            <a:extLst>
              <a:ext uri="{FF2B5EF4-FFF2-40B4-BE49-F238E27FC236}">
                <a16:creationId xmlns:a16="http://schemas.microsoft.com/office/drawing/2014/main" id="{1E511F26-BF45-2F68-E0C3-E7D493C6805C}"/>
              </a:ext>
            </a:extLst>
          </p:cNvPr>
          <p:cNvGrpSpPr/>
          <p:nvPr/>
        </p:nvGrpSpPr>
        <p:grpSpPr>
          <a:xfrm>
            <a:off x="844389" y="2047356"/>
            <a:ext cx="4099085" cy="788193"/>
            <a:chOff x="1270040" y="2364581"/>
            <a:chExt cx="1788876" cy="788193"/>
          </a:xfrm>
        </p:grpSpPr>
        <p:sp>
          <p:nvSpPr>
            <p:cNvPr id="7" name="Трапеція 6">
              <a:extLst>
                <a:ext uri="{FF2B5EF4-FFF2-40B4-BE49-F238E27FC236}">
                  <a16:creationId xmlns:a16="http://schemas.microsoft.com/office/drawing/2014/main" id="{097CE7F1-C6BB-823F-C201-FFE342B843CA}"/>
                </a:ext>
              </a:extLst>
            </p:cNvPr>
            <p:cNvSpPr/>
            <p:nvPr/>
          </p:nvSpPr>
          <p:spPr>
            <a:xfrm rot="10800000">
              <a:off x="1270040" y="2364581"/>
              <a:ext cx="1788876" cy="788193"/>
            </a:xfrm>
            <a:prstGeom prst="trapezoid">
              <a:avLst>
                <a:gd name="adj" fmla="val 53711"/>
              </a:avLst>
            </a:prstGeom>
            <a:solidFill>
              <a:srgbClr val="E26A34"/>
            </a:solidFill>
            <a:ln>
              <a:noFill/>
            </a:ln>
          </p:spPr>
          <p:style>
            <a:lnRef idx="2">
              <a:scrgbClr r="0" g="0" b="0"/>
            </a:lnRef>
            <a:fillRef idx="1">
              <a:scrgbClr r="0" g="0" b="0"/>
            </a:fillRef>
            <a:effectRef idx="0">
              <a:schemeClr val="accent4">
                <a:hueOff val="-6653732"/>
                <a:satOff val="5895"/>
                <a:lumOff val="8086"/>
                <a:alphaOff val="0"/>
              </a:schemeClr>
            </a:effectRef>
            <a:fontRef idx="minor">
              <a:schemeClr val="lt1"/>
            </a:fontRef>
          </p:style>
        </p:sp>
        <p:sp>
          <p:nvSpPr>
            <p:cNvPr id="8" name="Трапеція 4">
              <a:extLst>
                <a:ext uri="{FF2B5EF4-FFF2-40B4-BE49-F238E27FC236}">
                  <a16:creationId xmlns:a16="http://schemas.microsoft.com/office/drawing/2014/main" id="{BE23202D-1505-62B2-B680-672B8FFECC3B}"/>
                </a:ext>
              </a:extLst>
            </p:cNvPr>
            <p:cNvSpPr txBox="1"/>
            <p:nvPr/>
          </p:nvSpPr>
          <p:spPr>
            <a:xfrm>
              <a:off x="1583093" y="2364581"/>
              <a:ext cx="1162769" cy="7881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20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2000" b="0" kern="1200" baseline="0" dirty="0">
                <a:solidFill>
                  <a:schemeClr val="bg2"/>
                </a:solidFill>
                <a:latin typeface="Arial" panose="020B0604020202020204" pitchFamily="34" charset="0"/>
                <a:cs typeface="Arial" panose="020B0604020202020204" pitchFamily="34" charset="0"/>
              </a:endParaRPr>
            </a:p>
          </p:txBody>
        </p:sp>
      </p:grpSp>
      <p:sp>
        <p:nvSpPr>
          <p:cNvPr id="9" name="Marcador de contenido 2">
            <a:extLst>
              <a:ext uri="{FF2B5EF4-FFF2-40B4-BE49-F238E27FC236}">
                <a16:creationId xmlns:a16="http://schemas.microsoft.com/office/drawing/2014/main" id="{72C0D0B8-1011-858E-60C2-F5185C1FF534}"/>
              </a:ext>
            </a:extLst>
          </p:cNvPr>
          <p:cNvSpPr txBox="1">
            <a:spLocks/>
          </p:cNvSpPr>
          <p:nvPr/>
        </p:nvSpPr>
        <p:spPr>
          <a:xfrm>
            <a:off x="550069" y="3886200"/>
            <a:ext cx="5079206" cy="214312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Забезпечення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належного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технічного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обслуговування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обладнання</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Планове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профілактичне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технічне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обслуговування</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Аварійне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технічне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обслуговування</a:t>
            </a:r>
            <a:endParaRPr lang="ru-RU" b="0" dirty="0">
              <a:solidFill>
                <a:schemeClr val="tx2"/>
              </a:solidFill>
              <a:latin typeface="Arial" panose="020B0604020202020204" pitchFamily="34" charset="0"/>
              <a:cs typeface="Arial" panose="020B0604020202020204" pitchFamily="34" charset="0"/>
            </a:endParaRPr>
          </a:p>
        </p:txBody>
      </p:sp>
      <p:sp>
        <p:nvSpPr>
          <p:cNvPr id="10" name="TextBox 14">
            <a:extLst>
              <a:ext uri="{FF2B5EF4-FFF2-40B4-BE49-F238E27FC236}">
                <a16:creationId xmlns:a16="http://schemas.microsoft.com/office/drawing/2014/main" id="{D532ADA2-1A8E-05D0-4DD8-712AD4BF6065}"/>
              </a:ext>
            </a:extLst>
          </p:cNvPr>
          <p:cNvSpPr txBox="1"/>
          <p:nvPr/>
        </p:nvSpPr>
        <p:spPr>
          <a:xfrm>
            <a:off x="490538" y="3344569"/>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Приклади</a:t>
            </a:r>
            <a:r>
              <a:rPr lang="ru-RU" dirty="0">
                <a:solidFill>
                  <a:srgbClr val="C00000"/>
                </a:solidFill>
                <a:latin typeface="Arial" panose="020B0604020202020204" pitchFamily="34" charset="0"/>
                <a:cs typeface="Arial" panose="020B0604020202020204" pitchFamily="34"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1">
            <a:extLst>
              <a:ext uri="{FF2B5EF4-FFF2-40B4-BE49-F238E27FC236}">
                <a16:creationId xmlns:a16="http://schemas.microsoft.com/office/drawing/2014/main" id="{B3AEFDD3-552F-9C15-C648-5AF29E63401C}"/>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79" name="Título 1"/>
          <p:cNvSpPr>
            <a:spLocks noGrp="1"/>
          </p:cNvSpPr>
          <p:nvPr>
            <p:ph type="title"/>
          </p:nvPr>
        </p:nvSpPr>
        <p:spPr/>
        <p:txBody>
          <a:bodyPr/>
          <a:lstStyle/>
          <a:p>
            <a:r>
              <a:rPr lang="uk-UA" dirty="0">
                <a:solidFill>
                  <a:srgbClr val="1E2DBE"/>
                </a:solidFill>
              </a:rPr>
              <a:t>Приклади адміністративних запобіжних заходів</a:t>
            </a:r>
            <a:endParaRPr lang="es-ES" dirty="0">
              <a:solidFill>
                <a:srgbClr val="1E2DBE"/>
              </a:solidFill>
            </a:endParaRPr>
          </a:p>
        </p:txBody>
      </p:sp>
      <p:sp>
        <p:nvSpPr>
          <p:cNvPr id="1048881"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82" name="Marcador de número de diapositiva 5"/>
          <p:cNvSpPr>
            <a:spLocks noGrp="1"/>
          </p:cNvSpPr>
          <p:nvPr>
            <p:ph type="sldNum" sz="quarter" idx="12"/>
          </p:nvPr>
        </p:nvSpPr>
        <p:spPr/>
        <p:txBody>
          <a:bodyPr/>
          <a:lstStyle/>
          <a:p>
            <a:fld id="{856227C0-AD57-4F9B-BAE3-EEFB0D0EE427}" type="slidenum">
              <a:rPr lang="en-GB" smtClean="0"/>
              <a:t>32</a:t>
            </a:fld>
            <a:endParaRPr lang="en-GB"/>
          </a:p>
        </p:txBody>
      </p:sp>
      <p:sp>
        <p:nvSpPr>
          <p:cNvPr id="4" name="Marcador de contenido 2">
            <a:extLst>
              <a:ext uri="{FF2B5EF4-FFF2-40B4-BE49-F238E27FC236}">
                <a16:creationId xmlns:a16="http://schemas.microsoft.com/office/drawing/2014/main" id="{020F446C-D361-C7C5-DD85-D32E78DC2BB3}"/>
              </a:ext>
            </a:extLst>
          </p:cNvPr>
          <p:cNvSpPr txBox="1">
            <a:spLocks/>
          </p:cNvSpPr>
          <p:nvPr/>
        </p:nvSpPr>
        <p:spPr>
          <a:xfrm>
            <a:off x="550068" y="2496342"/>
            <a:ext cx="11210924" cy="35329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подовження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перерв</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відпочинку</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забезпечення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наявності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додаткових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працівників-змінників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запровадження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фізкультурних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перерв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із</a:t>
            </a:r>
            <a:r>
              <a:rPr lang="ru-RU" b="0" dirty="0">
                <a:solidFill>
                  <a:schemeClr val="tx2"/>
                </a:solidFill>
                <a:latin typeface="Arial" panose="020B0604020202020204" pitchFamily="34" charset="0"/>
                <a:cs typeface="Arial" panose="020B0604020202020204" pitchFamily="34" charset="0"/>
              </a:rPr>
              <a:t> метою </a:t>
            </a:r>
            <a:r>
              <a:rPr lang="ru-RU" b="0" dirty="0" err="1">
                <a:solidFill>
                  <a:schemeClr val="tx2"/>
                </a:solidFill>
                <a:latin typeface="Arial" panose="020B0604020202020204" pitchFamily="34" charset="0"/>
                <a:cs typeface="Arial" panose="020B0604020202020204" pitchFamily="34" charset="0"/>
              </a:rPr>
              <a:t>варіювання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рухів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тіла</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ротація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працівників</a:t>
            </a:r>
            <a:r>
              <a:rPr lang="ru-RU" b="0" dirty="0">
                <a:solidFill>
                  <a:schemeClr val="tx2"/>
                </a:solidFill>
                <a:latin typeface="Arial" panose="020B0604020202020204" pitchFamily="34" charset="0"/>
                <a:cs typeface="Arial" panose="020B0604020202020204" pitchFamily="34" charset="0"/>
              </a:rPr>
              <a:t> на </a:t>
            </a:r>
            <a:r>
              <a:rPr lang="ru-RU" b="0" dirty="0" err="1">
                <a:solidFill>
                  <a:schemeClr val="tx2"/>
                </a:solidFill>
                <a:latin typeface="Arial" panose="020B0604020202020204" pitchFamily="34" charset="0"/>
                <a:cs typeface="Arial" panose="020B0604020202020204" pitchFamily="34" charset="0"/>
              </a:rPr>
              <a:t>різних</a:t>
            </a:r>
            <a:r>
              <a:rPr lang="ru-RU" b="0" dirty="0">
                <a:solidFill>
                  <a:schemeClr val="tx2"/>
                </a:solidFill>
                <a:latin typeface="Arial" panose="020B0604020202020204" pitchFamily="34" charset="0"/>
                <a:cs typeface="Arial" panose="020B0604020202020204" pitchFamily="34" charset="0"/>
              </a:rPr>
              <a:t> роботах</a:t>
            </a: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обмеження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виконання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небезпечних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операцій</a:t>
            </a:r>
            <a:r>
              <a:rPr lang="ru-RU" b="0" dirty="0">
                <a:solidFill>
                  <a:schemeClr val="tx2"/>
                </a:solidFill>
                <a:latin typeface="Arial" panose="020B0604020202020204" pitchFamily="34" charset="0"/>
                <a:cs typeface="Arial" panose="020B0604020202020204" pitchFamily="34" charset="0"/>
              </a:rPr>
              <a:t> шляхом </a:t>
            </a:r>
            <a:r>
              <a:rPr lang="ru-RU" b="0" dirty="0" err="1">
                <a:solidFill>
                  <a:schemeClr val="tx2"/>
                </a:solidFill>
                <a:latin typeface="Arial" panose="020B0604020202020204" pitchFamily="34" charset="0"/>
                <a:cs typeface="Arial" panose="020B0604020202020204" pitchFamily="34" charset="0"/>
              </a:rPr>
              <a:t>належного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планування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робіт</a:t>
            </a:r>
            <a:r>
              <a:rPr lang="ru-RU" b="0" dirty="0">
                <a:solidFill>
                  <a:schemeClr val="tx2"/>
                </a:solidFill>
                <a:latin typeface="Arial" panose="020B0604020202020204" pitchFamily="34" charset="0"/>
                <a:cs typeface="Arial" panose="020B0604020202020204" pitchFamily="34" charset="0"/>
              </a:rPr>
              <a:t>, </a:t>
            </a:r>
            <a:br>
              <a:rPr lang="ru-RU" b="0" dirty="0">
                <a:solidFill>
                  <a:schemeClr val="tx2"/>
                </a:solidFill>
                <a:latin typeface="Arial" panose="020B0604020202020204" pitchFamily="34" charset="0"/>
                <a:cs typeface="Arial" panose="020B0604020202020204" pitchFamily="34" charset="0"/>
              </a:rPr>
            </a:b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впливу</a:t>
            </a:r>
            <a:r>
              <a:rPr lang="ru-RU" b="0" dirty="0">
                <a:solidFill>
                  <a:schemeClr val="tx2"/>
                </a:solidFill>
                <a:latin typeface="Arial" panose="020B0604020202020204" pitchFamily="34" charset="0"/>
                <a:cs typeface="Arial" panose="020B0604020202020204" pitchFamily="34" charset="0"/>
              </a:rPr>
              <a:t> на </a:t>
            </a:r>
            <a:r>
              <a:rPr lang="ru-RU" b="0" dirty="0" err="1">
                <a:solidFill>
                  <a:schemeClr val="tx2"/>
                </a:solidFill>
                <a:latin typeface="Arial" panose="020B0604020202020204" pitchFamily="34" charset="0"/>
                <a:cs typeface="Arial" panose="020B0604020202020204" pitchFamily="34" charset="0"/>
              </a:rPr>
              <a:t>працівників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запровадження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інших</a:t>
            </a:r>
            <a:r>
              <a:rPr lang="ru-RU" b="0" dirty="0">
                <a:solidFill>
                  <a:schemeClr val="tx2"/>
                </a:solidFill>
                <a:latin typeface="Arial" panose="020B0604020202020204" pitchFamily="34" charset="0"/>
                <a:cs typeface="Arial" panose="020B0604020202020204" pitchFamily="34" charset="0"/>
              </a:rPr>
              <a:t> правил</a:t>
            </a:r>
          </a:p>
          <a:p>
            <a:pPr marL="285750" indent="-285750" eaLnBrk="0" fontAlgn="base" hangingPunct="0">
              <a:spcBef>
                <a:spcPct val="0"/>
              </a:spcBef>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проведення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ефективних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програм</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навчання</a:t>
            </a:r>
            <a:endParaRPr lang="ru-RU" b="0" dirty="0">
              <a:solidFill>
                <a:schemeClr val="tx2"/>
              </a:solidFill>
              <a:latin typeface="Arial" panose="020B0604020202020204" pitchFamily="34" charset="0"/>
              <a:cs typeface="Arial" panose="020B0604020202020204" pitchFamily="34" charset="0"/>
            </a:endParaRPr>
          </a:p>
        </p:txBody>
      </p:sp>
      <p:sp>
        <p:nvSpPr>
          <p:cNvPr id="5" name="TextBox 14">
            <a:extLst>
              <a:ext uri="{FF2B5EF4-FFF2-40B4-BE49-F238E27FC236}">
                <a16:creationId xmlns:a16="http://schemas.microsoft.com/office/drawing/2014/main" id="{7267D1B2-42FF-9206-A85D-36088646ACB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Організація</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праці</a:t>
            </a:r>
            <a:endParaRPr lang="ru-RU"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33</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1048892" name="Прямоугольник 7"/>
          <p:cNvSpPr/>
          <p:nvPr/>
        </p:nvSpPr>
        <p:spPr>
          <a:xfrm>
            <a:off x="7403303" y="4440703"/>
            <a:ext cx="4639768" cy="1323439"/>
          </a:xfrm>
          <a:prstGeom prst="rect">
            <a:avLst/>
          </a:prstGeom>
          <a:noFill/>
          <a:ln>
            <a:noFill/>
          </a:ln>
          <a:effectLst/>
        </p:spPr>
        <p:txBody>
          <a:bodyPr wrap="square" lIns="91440" tIns="45720" rIns="91440" bIns="45720">
            <a:spAutoFit/>
          </a:bodyPr>
          <a:lstStyle/>
          <a:p>
            <a:pPr algn="ctr"/>
            <a:r>
              <a:rPr lang="ru-RU" sz="8000" b="1" cap="none" spc="0" dirty="0">
                <a:ln w="12700">
                  <a:solidFill>
                    <a:schemeClr val="accent4">
                      <a:lumMod val="75000"/>
                    </a:schemeClr>
                  </a:solidFill>
                  <a:prstDash val="solid"/>
                </a:ln>
                <a:solidFill>
                  <a:srgbClr val="085FA1"/>
                </a:solidFill>
                <a:effectLst>
                  <a:reflection blurRad="6350" stA="55000" endA="300" endPos="45500" dir="5400000" sy="-100000" algn="bl" rotWithShape="0"/>
                </a:effectLst>
                <a:latin typeface="Arial" panose="020B0604020202020204" pitchFamily="34" charset="0"/>
                <a:cs typeface="Arial" panose="020B0604020202020204" pitchFamily="34" charset="0"/>
              </a:rPr>
              <a:t>АУДИТ</a:t>
            </a:r>
          </a:p>
        </p:txBody>
      </p:sp>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rPr>
              <a:t>Приклади адміністративних запобіжних заходів</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2"/>
            <a:ext cx="5888832" cy="35329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Дотримання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законодавства</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письмове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оформлення</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Застосування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відповідних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запобіжних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заходів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щодо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небезпечних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факторів</a:t>
            </a:r>
            <a:r>
              <a:rPr lang="ru-RU" b="0" dirty="0">
                <a:solidFill>
                  <a:schemeClr val="tx2"/>
                </a:solidFill>
                <a:latin typeface="Arial" panose="020B0604020202020204" pitchFamily="34" charset="0"/>
                <a:cs typeface="Arial" panose="020B0604020202020204" pitchFamily="34" charset="0"/>
              </a:rPr>
              <a:t> та </a:t>
            </a:r>
            <a:r>
              <a:rPr lang="ru-RU" b="0" dirty="0" err="1">
                <a:solidFill>
                  <a:schemeClr val="tx2"/>
                </a:solidFill>
                <a:latin typeface="Arial" panose="020B0604020202020204" pitchFamily="34" charset="0"/>
                <a:cs typeface="Arial" panose="020B0604020202020204" pitchFamily="34" charset="0"/>
              </a:rPr>
              <a:t>професійних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ризиків</a:t>
            </a:r>
            <a:r>
              <a:rPr lang="ru-RU" b="0" dirty="0">
                <a:solidFill>
                  <a:schemeClr val="tx2"/>
                </a:solidFill>
                <a:latin typeface="Arial" panose="020B0604020202020204" pitchFamily="34" charset="0"/>
                <a:cs typeface="Arial" panose="020B0604020202020204" pitchFamily="34" charset="0"/>
              </a:rPr>
              <a:t>, </a:t>
            </a:r>
            <a:r>
              <a:rPr lang="ru-RU" dirty="0" err="1">
                <a:solidFill>
                  <a:schemeClr val="tx2"/>
                </a:solidFill>
                <a:latin typeface="Arial" panose="020B0604020202020204" pitchFamily="34" charset="0"/>
                <a:cs typeface="Arial" panose="020B0604020202020204" pitchFamily="34" charset="0"/>
              </a:rPr>
              <a:t>виявлених</a:t>
            </a:r>
            <a:r>
              <a:rPr lang="ru-RU" dirty="0">
                <a:solidFill>
                  <a:schemeClr val="tx2"/>
                </a:solidFill>
                <a:latin typeface="Arial" panose="020B0604020202020204" pitchFamily="34" charset="0"/>
                <a:cs typeface="Arial" panose="020B0604020202020204" pitchFamily="34" charset="0"/>
              </a:rPr>
              <a:t> у </a:t>
            </a:r>
            <a:r>
              <a:rPr lang="ru-RU" dirty="0" err="1">
                <a:solidFill>
                  <a:schemeClr val="tx2"/>
                </a:solidFill>
                <a:latin typeface="Arial" panose="020B0604020202020204" pitchFamily="34" charset="0"/>
                <a:cs typeface="Arial" panose="020B0604020202020204" pitchFamily="34" charset="0"/>
              </a:rPr>
              <a:t>робочій</a:t>
            </a:r>
            <a:r>
              <a:rPr lang="ru-RU" dirty="0">
                <a:solidFill>
                  <a:schemeClr val="tx2"/>
                </a:solidFill>
                <a:latin typeface="Arial" panose="020B0604020202020204" pitchFamily="34" charset="0"/>
                <a:cs typeface="Arial" panose="020B0604020202020204" pitchFamily="34" charset="0"/>
              </a:rPr>
              <a:t> </a:t>
            </a:r>
            <a:r>
              <a:rPr lang="ru-RU" dirty="0" err="1">
                <a:solidFill>
                  <a:schemeClr val="tx2"/>
                </a:solidFill>
                <a:latin typeface="Arial" panose="020B0604020202020204" pitchFamily="34" charset="0"/>
                <a:cs typeface="Arial" panose="020B0604020202020204" pitchFamily="34" charset="0"/>
              </a:rPr>
              <a:t>зоні</a:t>
            </a:r>
            <a:r>
              <a:rPr lang="ru-RU"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під</a:t>
            </a:r>
            <a:r>
              <a:rPr lang="ru-RU" b="0" dirty="0">
                <a:solidFill>
                  <a:schemeClr val="tx2"/>
                </a:solidFill>
                <a:latin typeface="Arial" panose="020B0604020202020204" pitchFamily="34" charset="0"/>
                <a:cs typeface="Arial" panose="020B0604020202020204" pitchFamily="34" charset="0"/>
              </a:rPr>
              <a:t> час аудиту</a:t>
            </a: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Процедури</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виконання</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робіт</a:t>
            </a:r>
            <a:endParaRPr lang="ru-RU" dirty="0">
              <a:solidFill>
                <a:srgbClr val="C00000"/>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0E9B3A6F-B093-E3BD-3670-B7D825B58BD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56312" y="2143194"/>
            <a:ext cx="3333750" cy="2352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34</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rPr>
              <a:t>Приклади адміністративних запобіжних заходів</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3"/>
            <a:ext cx="5126831" cy="169465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Пил і </a:t>
            </a:r>
            <a:r>
              <a:rPr lang="ru-RU" b="0" dirty="0" err="1">
                <a:solidFill>
                  <a:schemeClr val="tx2"/>
                </a:solidFill>
                <a:latin typeface="Arial" panose="020B0604020202020204" pitchFamily="34" charset="0"/>
                <a:cs typeface="Arial" panose="020B0604020202020204" pitchFamily="34" charset="0"/>
              </a:rPr>
              <a:t>бруд</a:t>
            </a:r>
            <a:r>
              <a:rPr lang="ru-RU" b="0" dirty="0">
                <a:solidFill>
                  <a:schemeClr val="tx2"/>
                </a:solidFill>
                <a:latin typeface="Arial" panose="020B0604020202020204" pitchFamily="34" charset="0"/>
                <a:cs typeface="Arial" panose="020B0604020202020204" pitchFamily="34" charset="0"/>
              </a:rPr>
              <a:t> на машинах </a:t>
            </a:r>
            <a:r>
              <a:rPr lang="ru-RU" b="0" dirty="0" err="1">
                <a:solidFill>
                  <a:schemeClr val="tx2"/>
                </a:solidFill>
                <a:latin typeface="Arial" panose="020B0604020202020204" pitchFamily="34" charset="0"/>
                <a:cs typeface="Arial" panose="020B0604020202020204" pitchFamily="34" charset="0"/>
              </a:rPr>
              <a:t>можуть</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спричиняти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аварії</a:t>
            </a:r>
            <a:r>
              <a:rPr lang="ru-RU" b="0" dirty="0">
                <a:solidFill>
                  <a:schemeClr val="tx2"/>
                </a:solidFill>
                <a:latin typeface="Arial" panose="020B0604020202020204" pitchFamily="34" charset="0"/>
                <a:cs typeface="Arial" panose="020B0604020202020204" pitchFamily="34" charset="0"/>
              </a:rPr>
              <a:t> та </a:t>
            </a:r>
            <a:r>
              <a:rPr lang="ru-RU" b="0" dirty="0" err="1">
                <a:solidFill>
                  <a:schemeClr val="tx2"/>
                </a:solidFill>
                <a:latin typeface="Arial" panose="020B0604020202020204" pitchFamily="34" charset="0"/>
                <a:cs typeface="Arial" panose="020B0604020202020204" pitchFamily="34" charset="0"/>
              </a:rPr>
              <a:t>несправності</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Бруд</a:t>
            </a:r>
            <a:r>
              <a:rPr lang="ru-RU" b="0" dirty="0">
                <a:solidFill>
                  <a:schemeClr val="tx2"/>
                </a:solidFill>
                <a:latin typeface="Arial" panose="020B0604020202020204" pitchFamily="34" charset="0"/>
                <a:cs typeface="Arial" panose="020B0604020202020204" pitchFamily="34" charset="0"/>
              </a:rPr>
              <a:t> і </a:t>
            </a:r>
            <a:r>
              <a:rPr lang="ru-RU" b="0" dirty="0" err="1">
                <a:solidFill>
                  <a:schemeClr val="tx2"/>
                </a:solidFill>
                <a:latin typeface="Arial" panose="020B0604020202020204" pitchFamily="34" charset="0"/>
                <a:cs typeface="Arial" panose="020B0604020202020204" pitchFamily="34" charset="0"/>
              </a:rPr>
              <a:t>захаращення</a:t>
            </a:r>
            <a:r>
              <a:rPr lang="ru-RU" b="0" dirty="0">
                <a:solidFill>
                  <a:schemeClr val="tx2"/>
                </a:solidFill>
                <a:latin typeface="Arial" panose="020B0604020202020204" pitchFamily="34" charset="0"/>
                <a:cs typeface="Arial" panose="020B0604020202020204" pitchFamily="34" charset="0"/>
              </a:rPr>
              <a:t> на </a:t>
            </a:r>
            <a:r>
              <a:rPr lang="ru-RU" b="0" dirty="0" err="1">
                <a:solidFill>
                  <a:schemeClr val="tx2"/>
                </a:solidFill>
                <a:latin typeface="Arial" panose="020B0604020202020204" pitchFamily="34" charset="0"/>
                <a:cs typeface="Arial" panose="020B0604020202020204" pitchFamily="34" charset="0"/>
              </a:rPr>
              <a:t>підприємстві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підвищують</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професійний</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нещасних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випадків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захворювань</a:t>
            </a:r>
            <a:r>
              <a:rPr lang="ru-RU" b="0" dirty="0">
                <a:solidFill>
                  <a:schemeClr val="tx2"/>
                </a:solidFill>
                <a:latin typeface="Arial" panose="020B0604020202020204" pitchFamily="34" charset="0"/>
                <a:cs typeface="Arial" panose="020B0604020202020204" pitchFamily="34" charset="0"/>
              </a:rPr>
              <a:t> і </a:t>
            </a:r>
            <a:r>
              <a:rPr lang="ru-RU" b="0" dirty="0" err="1">
                <a:solidFill>
                  <a:schemeClr val="tx2"/>
                </a:solidFill>
                <a:latin typeface="Arial" panose="020B0604020202020204" pitchFamily="34" charset="0"/>
                <a:cs typeface="Arial" panose="020B0604020202020204" pitchFamily="34" charset="0"/>
              </a:rPr>
              <a:t>пожеж</a:t>
            </a:r>
            <a:endParaRPr lang="ru-RU" b="0" dirty="0">
              <a:solidFill>
                <a:schemeClr val="tx2"/>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Господарське</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забезпечення</a:t>
            </a:r>
            <a:endParaRPr lang="ru-RU" dirty="0">
              <a:solidFill>
                <a:srgbClr val="C00000"/>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088CF809-073D-4763-DBB3-8B2E9FBDA2A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45368" y="1892641"/>
            <a:ext cx="5656094" cy="3765411"/>
          </a:xfrm>
          <a:prstGeom prst="rect">
            <a:avLst/>
          </a:prstGeom>
        </p:spPr>
      </p:pic>
      <p:sp>
        <p:nvSpPr>
          <p:cNvPr id="3" name="CuadroTexto 7">
            <a:extLst>
              <a:ext uri="{FF2B5EF4-FFF2-40B4-BE49-F238E27FC236}">
                <a16:creationId xmlns:a16="http://schemas.microsoft.com/office/drawing/2014/main" id="{D36AD806-EF45-CD00-F763-0FB09F01FDE8}"/>
              </a:ext>
            </a:extLst>
          </p:cNvPr>
          <p:cNvSpPr txBox="1"/>
          <p:nvPr/>
        </p:nvSpPr>
        <p:spPr>
          <a:xfrm>
            <a:off x="381000" y="5073277"/>
            <a:ext cx="5532756" cy="584775"/>
          </a:xfrm>
          <a:prstGeom prst="rect">
            <a:avLst/>
          </a:prstGeom>
          <a:noFill/>
        </p:spPr>
        <p:txBody>
          <a:bodyPr wrap="square" rtlCol="0">
            <a:spAutoFit/>
          </a:bodyPr>
          <a:lstStyle/>
          <a:p>
            <a:pPr marL="0" lvl="1" indent="0">
              <a:buNone/>
            </a:pPr>
            <a:r>
              <a:rPr lang="ru-RU" sz="1600" b="1" dirty="0" err="1">
                <a:solidFill>
                  <a:schemeClr val="tx2"/>
                </a:solidFill>
                <a:latin typeface="Arial" panose="020B0604020202020204" pitchFamily="34" charset="0"/>
                <a:cs typeface="Arial" panose="020B0604020202020204" pitchFamily="34" charset="0"/>
              </a:rPr>
              <a:t>Неналежне</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господарське</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забезпечення</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неохайна</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робоча</a:t>
            </a:r>
            <a:r>
              <a:rPr lang="ru-RU" sz="1600" b="1" dirty="0">
                <a:solidFill>
                  <a:schemeClr val="tx2"/>
                </a:solidFill>
                <a:latin typeface="Arial" panose="020B0604020202020204" pitchFamily="34" charset="0"/>
                <a:cs typeface="Arial" panose="020B0604020202020204" pitchFamily="34" charset="0"/>
              </a:rPr>
              <a:t> зона – </a:t>
            </a:r>
            <a:r>
              <a:rPr lang="ru-RU" sz="1600" b="1" dirty="0" err="1">
                <a:solidFill>
                  <a:schemeClr val="tx2"/>
                </a:solidFill>
                <a:latin typeface="Arial" panose="020B0604020202020204" pitchFamily="34" charset="0"/>
                <a:cs typeface="Arial" panose="020B0604020202020204" pitchFamily="34" charset="0"/>
              </a:rPr>
              <a:t>ознака</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неефективного</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підприємства</a:t>
            </a:r>
            <a:endParaRPr lang="en-GB" alt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8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35</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rPr>
              <a:t>Приклади адміністративних запобіжних заходів</a:t>
            </a:r>
            <a:endParaRPr lang="es-ES" dirty="0">
              <a:solidFill>
                <a:srgbClr val="1E2DBE"/>
              </a:solidFill>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Господарське</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забезпечення</a:t>
            </a:r>
            <a:endParaRPr lang="ru-RU" dirty="0">
              <a:solidFill>
                <a:srgbClr val="C00000"/>
              </a:solidFill>
              <a:latin typeface="Arial" panose="020B0604020202020204" pitchFamily="34" charset="0"/>
              <a:cs typeface="Arial" panose="020B0604020202020204" pitchFamily="34" charset="0"/>
            </a:endParaRPr>
          </a:p>
        </p:txBody>
      </p:sp>
      <p:sp>
        <p:nvSpPr>
          <p:cNvPr id="3" name="CuadroTexto 7">
            <a:extLst>
              <a:ext uri="{FF2B5EF4-FFF2-40B4-BE49-F238E27FC236}">
                <a16:creationId xmlns:a16="http://schemas.microsoft.com/office/drawing/2014/main" id="{D36AD806-EF45-CD00-F763-0FB09F01FDE8}"/>
              </a:ext>
            </a:extLst>
          </p:cNvPr>
          <p:cNvSpPr txBox="1"/>
          <p:nvPr/>
        </p:nvSpPr>
        <p:spPr>
          <a:xfrm>
            <a:off x="381000" y="5067301"/>
            <a:ext cx="4343400" cy="590752"/>
          </a:xfrm>
          <a:prstGeom prst="rect">
            <a:avLst/>
          </a:prstGeom>
          <a:noFill/>
        </p:spPr>
        <p:txBody>
          <a:bodyPr wrap="square" rtlCol="0">
            <a:spAutoFit/>
          </a:bodyPr>
          <a:lstStyle/>
          <a:p>
            <a:pPr marL="0" lvl="1" indent="0">
              <a:buNone/>
            </a:pPr>
            <a:r>
              <a:rPr lang="ru-RU" sz="1600" b="1" dirty="0" err="1">
                <a:solidFill>
                  <a:schemeClr val="tx2"/>
                </a:solidFill>
                <a:latin typeface="Arial" panose="020B0604020202020204" pitchFamily="34" charset="0"/>
                <a:cs typeface="Arial" panose="020B0604020202020204" pitchFamily="34" charset="0"/>
              </a:rPr>
              <a:t>Упорядкована</a:t>
            </a:r>
            <a:r>
              <a:rPr lang="ru-RU" sz="1600" b="1" dirty="0">
                <a:solidFill>
                  <a:schemeClr val="tx2"/>
                </a:solidFill>
                <a:latin typeface="Arial" panose="020B0604020202020204" pitchFamily="34" charset="0"/>
                <a:cs typeface="Arial" panose="020B0604020202020204" pitchFamily="34" charset="0"/>
              </a:rPr>
              <a:t> та </a:t>
            </a:r>
            <a:r>
              <a:rPr lang="ru-RU" sz="1600" b="1" dirty="0" err="1">
                <a:solidFill>
                  <a:schemeClr val="tx2"/>
                </a:solidFill>
                <a:latin typeface="Arial" panose="020B0604020202020204" pitchFamily="34" charset="0"/>
                <a:cs typeface="Arial" panose="020B0604020202020204" pitchFamily="34" charset="0"/>
              </a:rPr>
              <a:t>охайна</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робоча</a:t>
            </a:r>
            <a:r>
              <a:rPr lang="ru-RU" sz="1600" b="1" dirty="0">
                <a:solidFill>
                  <a:schemeClr val="tx2"/>
                </a:solidFill>
                <a:latin typeface="Arial" panose="020B0604020202020204" pitchFamily="34" charset="0"/>
                <a:cs typeface="Arial" panose="020B0604020202020204" pitchFamily="34" charset="0"/>
              </a:rPr>
              <a:t> зона – </a:t>
            </a:r>
            <a:r>
              <a:rPr lang="ru-RU" sz="1600" b="1" dirty="0" err="1">
                <a:solidFill>
                  <a:schemeClr val="tx2"/>
                </a:solidFill>
                <a:latin typeface="Arial" panose="020B0604020202020204" pitchFamily="34" charset="0"/>
                <a:cs typeface="Arial" panose="020B0604020202020204" pitchFamily="34" charset="0"/>
              </a:rPr>
              <a:t>ознака</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ефективного</a:t>
            </a:r>
            <a:r>
              <a:rPr lang="ru-RU" sz="1600" b="1" dirty="0">
                <a:solidFill>
                  <a:schemeClr val="tx2"/>
                </a:solidFill>
                <a:latin typeface="Arial" panose="020B0604020202020204" pitchFamily="34" charset="0"/>
                <a:cs typeface="Arial" panose="020B0604020202020204" pitchFamily="34" charset="0"/>
              </a:rPr>
              <a:t> </a:t>
            </a:r>
            <a:r>
              <a:rPr lang="ru-RU" sz="1600" b="1" dirty="0" err="1">
                <a:solidFill>
                  <a:schemeClr val="tx2"/>
                </a:solidFill>
                <a:latin typeface="Arial" panose="020B0604020202020204" pitchFamily="34" charset="0"/>
                <a:cs typeface="Arial" panose="020B0604020202020204" pitchFamily="34" charset="0"/>
              </a:rPr>
              <a:t>підприємства</a:t>
            </a:r>
            <a:endParaRPr lang="en-GB" altLang="en-US" sz="2800" b="1" dirty="0">
              <a:latin typeface="Arial" panose="020B0604020202020204" pitchFamily="34" charset="0"/>
              <a:cs typeface="Arial" panose="020B0604020202020204" pitchFamily="34" charset="0"/>
            </a:endParaRPr>
          </a:p>
        </p:txBody>
      </p:sp>
      <p:pic>
        <p:nvPicPr>
          <p:cNvPr id="8" name="Рисунок 7">
            <a:extLst>
              <a:ext uri="{FF2B5EF4-FFF2-40B4-BE49-F238E27FC236}">
                <a16:creationId xmlns:a16="http://schemas.microsoft.com/office/drawing/2014/main" id="{D3C59889-6835-F5ED-67E9-8BC2F133B25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45368" y="1892642"/>
            <a:ext cx="5656094" cy="3765411"/>
          </a:xfrm>
          <a:prstGeom prst="rect">
            <a:avLst/>
          </a:prstGeom>
        </p:spPr>
      </p:pic>
    </p:spTree>
    <p:extLst>
      <p:ext uri="{BB962C8B-B14F-4D97-AF65-F5344CB8AC3E}">
        <p14:creationId xmlns:p14="http://schemas.microsoft.com/office/powerpoint/2010/main" val="1805938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36</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rPr>
              <a:t>Приклади адміністративних запобіжних заходів</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2"/>
            <a:ext cx="4110831" cy="221846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Умивальники</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Роздягальні</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Їдальні</a:t>
            </a:r>
            <a:r>
              <a:rPr lang="ru-RU" b="0" dirty="0">
                <a:solidFill>
                  <a:schemeClr val="tx2"/>
                </a:solidFill>
                <a:latin typeface="Arial" panose="020B0604020202020204" pitchFamily="34" charset="0"/>
                <a:cs typeface="Arial" panose="020B0604020202020204" pitchFamily="34" charset="0"/>
              </a:rPr>
              <a:t> та </a:t>
            </a:r>
            <a:r>
              <a:rPr lang="ru-RU" b="0" dirty="0" err="1">
                <a:solidFill>
                  <a:schemeClr val="tx2"/>
                </a:solidFill>
                <a:latin typeface="Arial" panose="020B0604020202020204" pitchFamily="34" charset="0"/>
                <a:cs typeface="Arial" panose="020B0604020202020204" pitchFamily="34" charset="0"/>
              </a:rPr>
              <a:t>зони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відпочинку</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Чиста </a:t>
            </a:r>
            <a:r>
              <a:rPr lang="ru-RU" b="0" dirty="0" err="1">
                <a:solidFill>
                  <a:schemeClr val="tx2"/>
                </a:solidFill>
                <a:latin typeface="Arial" panose="020B0604020202020204" pitchFamily="34" charset="0"/>
                <a:cs typeface="Arial" panose="020B0604020202020204" pitchFamily="34" charset="0"/>
              </a:rPr>
              <a:t>питна</a:t>
            </a:r>
            <a:r>
              <a:rPr lang="ru-RU" b="0" dirty="0">
                <a:solidFill>
                  <a:schemeClr val="tx2"/>
                </a:solidFill>
                <a:latin typeface="Arial" panose="020B0604020202020204" pitchFamily="34" charset="0"/>
                <a:cs typeface="Arial" panose="020B0604020202020204" pitchFamily="34" charset="0"/>
              </a:rPr>
              <a:t> вода</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Туалети</a:t>
            </a:r>
            <a:endParaRPr lang="ru-RU" b="0" dirty="0">
              <a:solidFill>
                <a:schemeClr val="tx2"/>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Гігієна</a:t>
            </a:r>
            <a:r>
              <a:rPr lang="ru-RU" dirty="0">
                <a:solidFill>
                  <a:srgbClr val="C00000"/>
                </a:solidFill>
                <a:latin typeface="Arial" panose="020B0604020202020204" pitchFamily="34" charset="0"/>
                <a:cs typeface="Arial" panose="020B0604020202020204" pitchFamily="34" charset="0"/>
              </a:rPr>
              <a:t> та </a:t>
            </a:r>
            <a:r>
              <a:rPr lang="ru-RU" dirty="0" err="1">
                <a:solidFill>
                  <a:srgbClr val="C00000"/>
                </a:solidFill>
                <a:latin typeface="Arial" panose="020B0604020202020204" pitchFamily="34" charset="0"/>
                <a:cs typeface="Arial" panose="020B0604020202020204" pitchFamily="34" charset="0"/>
              </a:rPr>
              <a:t>добробут</a:t>
            </a:r>
            <a:endParaRPr lang="ru-RU" dirty="0">
              <a:solidFill>
                <a:srgbClr val="C00000"/>
              </a:solidFill>
              <a:latin typeface="Arial" panose="020B0604020202020204" pitchFamily="34" charset="0"/>
              <a:cs typeface="Arial" panose="020B0604020202020204" pitchFamily="34" charset="0"/>
            </a:endParaRPr>
          </a:p>
        </p:txBody>
      </p:sp>
      <p:pic>
        <p:nvPicPr>
          <p:cNvPr id="7" name="Imagen 12" descr="109_slide.jpg">
            <a:extLst>
              <a:ext uri="{FF2B5EF4-FFF2-40B4-BE49-F238E27FC236}">
                <a16:creationId xmlns:a16="http://schemas.microsoft.com/office/drawing/2014/main" id="{4EBB9D97-6A08-79F2-91F0-7B17CD8BF8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10162" y="1892641"/>
            <a:ext cx="6591300" cy="3765411"/>
          </a:xfrm>
          <a:prstGeom prst="rect">
            <a:avLst/>
          </a:prstGeom>
          <a:ln>
            <a:noFill/>
          </a:ln>
          <a:effectLst/>
        </p:spPr>
      </p:pic>
    </p:spTree>
    <p:extLst>
      <p:ext uri="{BB962C8B-B14F-4D97-AF65-F5344CB8AC3E}">
        <p14:creationId xmlns:p14="http://schemas.microsoft.com/office/powerpoint/2010/main" val="3845532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37</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rPr>
              <a:t>Приклади адміністративних запобіжних заходів</a:t>
            </a:r>
            <a:endParaRPr lang="es-ES" dirty="0">
              <a:solidFill>
                <a:srgbClr val="1E2DBE"/>
              </a:solidFill>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Гігієна</a:t>
            </a:r>
            <a:r>
              <a:rPr lang="ru-RU" dirty="0">
                <a:solidFill>
                  <a:srgbClr val="C00000"/>
                </a:solidFill>
                <a:latin typeface="Arial" panose="020B0604020202020204" pitchFamily="34" charset="0"/>
                <a:cs typeface="Arial" panose="020B0604020202020204" pitchFamily="34" charset="0"/>
              </a:rPr>
              <a:t> та </a:t>
            </a:r>
            <a:r>
              <a:rPr lang="ru-RU" dirty="0" err="1">
                <a:solidFill>
                  <a:srgbClr val="C00000"/>
                </a:solidFill>
                <a:latin typeface="Arial" panose="020B0604020202020204" pitchFamily="34" charset="0"/>
                <a:cs typeface="Arial" panose="020B0604020202020204" pitchFamily="34" charset="0"/>
              </a:rPr>
              <a:t>добробут</a:t>
            </a:r>
            <a:endParaRPr lang="ru-RU" dirty="0">
              <a:solidFill>
                <a:srgbClr val="C00000"/>
              </a:solidFill>
              <a:latin typeface="Arial" panose="020B0604020202020204" pitchFamily="34" charset="0"/>
              <a:cs typeface="Arial" panose="020B0604020202020204" pitchFamily="34" charset="0"/>
            </a:endParaRPr>
          </a:p>
        </p:txBody>
      </p:sp>
      <p:sp>
        <p:nvSpPr>
          <p:cNvPr id="2" name="Marcador de contenido 2">
            <a:extLst>
              <a:ext uri="{FF2B5EF4-FFF2-40B4-BE49-F238E27FC236}">
                <a16:creationId xmlns:a16="http://schemas.microsoft.com/office/drawing/2014/main" id="{F9DAA37A-A72D-822E-0C45-655902F430DE}"/>
              </a:ext>
            </a:extLst>
          </p:cNvPr>
          <p:cNvSpPr>
            <a:spLocks noGrp="1"/>
          </p:cNvSpPr>
          <p:nvPr>
            <p:ph idx="1"/>
          </p:nvPr>
        </p:nvSpPr>
        <p:spPr>
          <a:xfrm>
            <a:off x="490537" y="2595879"/>
            <a:ext cx="7087941" cy="3062172"/>
          </a:xfrm>
        </p:spPr>
        <p:txBody>
          <a:body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uk-UA" b="0" dirty="0">
                <a:solidFill>
                  <a:schemeClr val="tx2"/>
                </a:solidFill>
              </a:rPr>
              <a:t>Цілі:</a:t>
            </a:r>
          </a:p>
          <a:p>
            <a:pPr marL="977900" lvl="1" indent="-342900">
              <a:spcBef>
                <a:spcPts val="0"/>
              </a:spcBef>
              <a:spcAft>
                <a:spcPts val="1200"/>
              </a:spcAft>
              <a:buClr>
                <a:schemeClr val="accent1"/>
              </a:buClr>
              <a:buSzPct val="75000"/>
              <a:buFont typeface="Arial" panose="020B0604020202020204" pitchFamily="34" charset="0"/>
              <a:buChar char="►"/>
            </a:pPr>
            <a:r>
              <a:rPr lang="uk-UA" dirty="0">
                <a:solidFill>
                  <a:schemeClr val="tx2"/>
                </a:solidFill>
              </a:rPr>
              <a:t>підтримувати здоров’я працівників і належні умови праці</a:t>
            </a:r>
          </a:p>
          <a:p>
            <a:pPr marL="977900" lvl="1" indent="-342900">
              <a:spcBef>
                <a:spcPts val="0"/>
              </a:spcBef>
              <a:spcAft>
                <a:spcPts val="1200"/>
              </a:spcAft>
              <a:buClr>
                <a:schemeClr val="accent1"/>
              </a:buClr>
              <a:buSzPct val="75000"/>
              <a:buFont typeface="Arial" panose="020B0604020202020204" pitchFamily="34" charset="0"/>
              <a:buChar char="►"/>
            </a:pPr>
            <a:r>
              <a:rPr lang="uk-UA" dirty="0">
                <a:solidFill>
                  <a:schemeClr val="tx2"/>
                </a:solidFill>
              </a:rPr>
              <a:t>зменшувати втому, захворюваність і кількість нещасних випадків</a:t>
            </a:r>
          </a:p>
          <a:p>
            <a:pPr marL="977900" lvl="1" indent="-342900">
              <a:spcBef>
                <a:spcPts val="0"/>
              </a:spcBef>
              <a:spcAft>
                <a:spcPts val="1200"/>
              </a:spcAft>
              <a:buClr>
                <a:schemeClr val="accent1"/>
              </a:buClr>
              <a:buSzPct val="75000"/>
              <a:buFont typeface="Arial" panose="020B0604020202020204" pitchFamily="34" charset="0"/>
              <a:buChar char="►"/>
            </a:pPr>
            <a:r>
              <a:rPr lang="uk-UA" dirty="0">
                <a:solidFill>
                  <a:schemeClr val="tx2"/>
                </a:solidFill>
              </a:rPr>
              <a:t>продемонструвати, що керівництво дбає про добробут працівників</a:t>
            </a:r>
            <a:endParaRPr lang="en-US" dirty="0">
              <a:solidFill>
                <a:schemeClr val="tx2"/>
              </a:solidFill>
            </a:endParaRPr>
          </a:p>
          <a:p>
            <a:pPr marL="342900" lvl="1" indent="-342900" eaLnBrk="0" fontAlgn="base" hangingPunct="0">
              <a:spcBef>
                <a:spcPct val="0"/>
              </a:spcBef>
              <a:spcAft>
                <a:spcPts val="1200"/>
              </a:spcAft>
              <a:buClr>
                <a:schemeClr val="accent2"/>
              </a:buClr>
              <a:buSzPct val="75000"/>
              <a:buFont typeface="Arial" panose="020B0604020202020204" pitchFamily="34" charset="0"/>
              <a:buChar char="►"/>
            </a:pPr>
            <a:r>
              <a:rPr lang="ru-RU" dirty="0" err="1">
                <a:solidFill>
                  <a:schemeClr val="tx2"/>
                </a:solidFill>
              </a:rPr>
              <a:t>Залучення</a:t>
            </a:r>
            <a:r>
              <a:rPr lang="ru-RU" dirty="0">
                <a:solidFill>
                  <a:schemeClr val="tx2"/>
                </a:solidFill>
              </a:rPr>
              <a:t> </a:t>
            </a:r>
            <a:r>
              <a:rPr lang="ru-RU" dirty="0" err="1">
                <a:solidFill>
                  <a:schemeClr val="tx2"/>
                </a:solidFill>
              </a:rPr>
              <a:t>працівників</a:t>
            </a:r>
            <a:r>
              <a:rPr lang="ru-RU" dirty="0">
                <a:solidFill>
                  <a:schemeClr val="tx2"/>
                </a:solidFill>
              </a:rPr>
              <a:t> до </a:t>
            </a:r>
            <a:r>
              <a:rPr lang="ru-RU" dirty="0" err="1">
                <a:solidFill>
                  <a:schemeClr val="tx2"/>
                </a:solidFill>
              </a:rPr>
              <a:t>визначення</a:t>
            </a:r>
            <a:r>
              <a:rPr lang="ru-RU" dirty="0">
                <a:solidFill>
                  <a:schemeClr val="tx2"/>
                </a:solidFill>
              </a:rPr>
              <a:t> </a:t>
            </a:r>
            <a:r>
              <a:rPr lang="ru-RU" dirty="0" err="1">
                <a:solidFill>
                  <a:schemeClr val="tx2"/>
                </a:solidFill>
              </a:rPr>
              <a:t>пріоритетів</a:t>
            </a:r>
            <a:r>
              <a:rPr lang="ru-RU" dirty="0">
                <a:solidFill>
                  <a:schemeClr val="tx2"/>
                </a:solidFill>
              </a:rPr>
              <a:t> і </a:t>
            </a:r>
            <a:r>
              <a:rPr lang="ru-RU" dirty="0" err="1">
                <a:solidFill>
                  <a:schemeClr val="tx2"/>
                </a:solidFill>
              </a:rPr>
              <a:t>облаштування</a:t>
            </a:r>
            <a:r>
              <a:rPr lang="ru-RU" dirty="0">
                <a:solidFill>
                  <a:schemeClr val="tx2"/>
                </a:solidFill>
              </a:rPr>
              <a:t> </a:t>
            </a:r>
            <a:r>
              <a:rPr lang="ru-RU" dirty="0" err="1">
                <a:solidFill>
                  <a:schemeClr val="tx2"/>
                </a:solidFill>
              </a:rPr>
              <a:t>санітарно-побутових</a:t>
            </a:r>
            <a:r>
              <a:rPr lang="ru-RU" dirty="0">
                <a:solidFill>
                  <a:schemeClr val="tx2"/>
                </a:solidFill>
              </a:rPr>
              <a:t> </a:t>
            </a:r>
            <a:r>
              <a:rPr lang="ru-RU" dirty="0" err="1">
                <a:solidFill>
                  <a:schemeClr val="tx2"/>
                </a:solidFill>
              </a:rPr>
              <a:t>об’єктів</a:t>
            </a:r>
            <a:r>
              <a:rPr lang="ru-RU" dirty="0">
                <a:solidFill>
                  <a:schemeClr val="tx2"/>
                </a:solidFill>
              </a:rPr>
              <a:t>, </a:t>
            </a:r>
            <a:r>
              <a:rPr lang="ru-RU" dirty="0" err="1">
                <a:solidFill>
                  <a:schemeClr val="tx2"/>
                </a:solidFill>
              </a:rPr>
              <a:t>зокрема</a:t>
            </a:r>
            <a:r>
              <a:rPr lang="ru-RU" dirty="0">
                <a:solidFill>
                  <a:schemeClr val="tx2"/>
                </a:solidFill>
              </a:rPr>
              <a:t> зон </a:t>
            </a:r>
            <a:r>
              <a:rPr lang="ru-RU" dirty="0" err="1">
                <a:solidFill>
                  <a:schemeClr val="tx2"/>
                </a:solidFill>
              </a:rPr>
              <a:t>відпочинку</a:t>
            </a:r>
            <a:r>
              <a:rPr lang="ru-RU" dirty="0">
                <a:solidFill>
                  <a:schemeClr val="tx2"/>
                </a:solidFill>
              </a:rPr>
              <a:t> та доступу до </a:t>
            </a:r>
            <a:r>
              <a:rPr lang="ru-RU" dirty="0" err="1">
                <a:solidFill>
                  <a:schemeClr val="tx2"/>
                </a:solidFill>
              </a:rPr>
              <a:t>чистої</a:t>
            </a:r>
            <a:r>
              <a:rPr lang="ru-RU" dirty="0">
                <a:solidFill>
                  <a:schemeClr val="tx2"/>
                </a:solidFill>
              </a:rPr>
              <a:t> </a:t>
            </a:r>
            <a:r>
              <a:rPr lang="ru-RU" dirty="0" err="1">
                <a:solidFill>
                  <a:schemeClr val="tx2"/>
                </a:solidFill>
              </a:rPr>
              <a:t>питної</a:t>
            </a:r>
            <a:r>
              <a:rPr lang="ru-RU" dirty="0">
                <a:solidFill>
                  <a:schemeClr val="tx2"/>
                </a:solidFill>
              </a:rPr>
              <a:t> води</a:t>
            </a:r>
            <a:endParaRPr lang="uk-UA" dirty="0">
              <a:solidFill>
                <a:schemeClr val="tx2"/>
              </a:solidFill>
            </a:endParaRPr>
          </a:p>
        </p:txBody>
      </p:sp>
      <p:pic>
        <p:nvPicPr>
          <p:cNvPr id="3" name="Рисунок 2">
            <a:extLst>
              <a:ext uri="{FF2B5EF4-FFF2-40B4-BE49-F238E27FC236}">
                <a16:creationId xmlns:a16="http://schemas.microsoft.com/office/drawing/2014/main" id="{AD246378-FF23-6DF7-C058-551F0AF62E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14490" y="1892640"/>
            <a:ext cx="3886973" cy="3765411"/>
          </a:xfrm>
          <a:prstGeom prst="rect">
            <a:avLst/>
          </a:prstGeom>
          <a:ln>
            <a:noFill/>
          </a:ln>
          <a:effectLst/>
        </p:spPr>
      </p:pic>
    </p:spTree>
    <p:extLst>
      <p:ext uri="{BB962C8B-B14F-4D97-AF65-F5344CB8AC3E}">
        <p14:creationId xmlns:p14="http://schemas.microsoft.com/office/powerpoint/2010/main" val="2295636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7236" name="Rectángulo 11">
            <a:extLst>
              <a:ext uri="{FF2B5EF4-FFF2-40B4-BE49-F238E27FC236}">
                <a16:creationId xmlns:a16="http://schemas.microsoft.com/office/drawing/2014/main" id="{3151120C-2589-56AB-53D8-1D798C904CB8}"/>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8935" name="Marcador de pie de página 4"/>
          <p:cNvSpPr>
            <a:spLocks noGrp="1"/>
          </p:cNvSpPr>
          <p:nvPr>
            <p:ph type="ftr" sz="quarter" idx="11"/>
          </p:nvPr>
        </p:nvSpPr>
        <p:spPr/>
        <p:txBody>
          <a:bodyPr/>
          <a:lstStyle/>
          <a:p>
            <a:r>
              <a:rPr lang="ru-RU" dirty="0" err="1">
                <a:cs typeface="Arial" panose="020B0604020202020204" pitchFamily="34" charset="0"/>
              </a:rPr>
              <a:t>Соціальна</a:t>
            </a:r>
            <a:r>
              <a:rPr lang="ru-RU" dirty="0">
                <a:cs typeface="Arial" panose="020B0604020202020204" pitchFamily="34" charset="0"/>
              </a:rPr>
              <a:t> </a:t>
            </a:r>
            <a:r>
              <a:rPr lang="ru-RU" dirty="0" err="1">
                <a:cs typeface="Arial" panose="020B0604020202020204" pitchFamily="34" charset="0"/>
              </a:rPr>
              <a:t>справедливість</a:t>
            </a:r>
            <a:r>
              <a:rPr lang="ru-RU" dirty="0">
                <a:cs typeface="Arial" panose="020B0604020202020204" pitchFamily="34" charset="0"/>
              </a:rPr>
              <a:t>, </a:t>
            </a:r>
            <a:r>
              <a:rPr lang="ru-RU" dirty="0" err="1">
                <a:cs typeface="Arial" panose="020B0604020202020204" pitchFamily="34" charset="0"/>
              </a:rPr>
              <a:t>гідна</a:t>
            </a:r>
            <a:r>
              <a:rPr lang="ru-RU" dirty="0">
                <a:cs typeface="Arial" panose="020B0604020202020204" pitchFamily="34" charset="0"/>
              </a:rPr>
              <a:t> </a:t>
            </a:r>
            <a:r>
              <a:rPr lang="ru-RU" dirty="0" err="1">
                <a:cs typeface="Arial" panose="020B0604020202020204" pitchFamily="34" charset="0"/>
              </a:rPr>
              <a:t>праця</a:t>
            </a:r>
            <a:endParaRPr lang="en-GB" dirty="0">
              <a:cs typeface="Arial" panose="020B0604020202020204" pitchFamily="34" charset="0"/>
            </a:endParaRPr>
          </a:p>
        </p:txBody>
      </p:sp>
      <p:sp>
        <p:nvSpPr>
          <p:cNvPr id="1048936" name="Marcador de número de diapositiva 5"/>
          <p:cNvSpPr>
            <a:spLocks noGrp="1"/>
          </p:cNvSpPr>
          <p:nvPr>
            <p:ph type="sldNum" sz="quarter" idx="12"/>
          </p:nvPr>
        </p:nvSpPr>
        <p:spPr/>
        <p:txBody>
          <a:bodyPr/>
          <a:lstStyle/>
          <a:p>
            <a:fld id="{856227C0-AD57-4F9B-BAE3-EEFB0D0EE427}" type="slidenum">
              <a:rPr lang="en-GB" smtClean="0">
                <a:cs typeface="Arial" panose="020B0604020202020204" pitchFamily="34" charset="0"/>
              </a:rPr>
              <a:t>38</a:t>
            </a:fld>
            <a:endParaRPr lang="en-GB">
              <a:cs typeface="Arial" panose="020B0604020202020204" pitchFamily="34" charset="0"/>
            </a:endParaRPr>
          </a:p>
        </p:txBody>
      </p:sp>
      <p:sp>
        <p:nvSpPr>
          <p:cNvPr id="1048937" name="Marcador de texto 10"/>
          <p:cNvSpPr>
            <a:spLocks noGrp="1"/>
          </p:cNvSpPr>
          <p:nvPr>
            <p:ph type="body" sz="quarter" idx="13"/>
          </p:nvPr>
        </p:nvSpPr>
        <p:spPr>
          <a:xfrm>
            <a:off x="295275" y="4714805"/>
            <a:ext cx="4969977" cy="1007099"/>
          </a:xfrm>
        </p:spPr>
        <p:txBody>
          <a:bodyPr/>
          <a:lstStyle/>
          <a:p>
            <a:r>
              <a:rPr lang="uk-UA" sz="1800" b="1" dirty="0">
                <a:solidFill>
                  <a:schemeClr val="tx2"/>
                </a:solidFill>
                <a:cs typeface="Arial" panose="020B0604020202020204" pitchFamily="34" charset="0"/>
              </a:rPr>
              <a:t>Кожна особа, присутня на підприємстві, повинна додержуватися вказівок, що містяться на знаках безпеки!</a:t>
            </a:r>
            <a:endParaRPr lang="en-GB" sz="1800" b="1" dirty="0">
              <a:solidFill>
                <a:schemeClr val="tx2"/>
              </a:solidFill>
              <a:cs typeface="Arial" panose="020B0604020202020204" pitchFamily="34" charset="0"/>
            </a:endParaRPr>
          </a:p>
        </p:txBody>
      </p:sp>
      <p:sp>
        <p:nvSpPr>
          <p:cNvPr id="6" name="Título 1">
            <a:extLst>
              <a:ext uri="{FF2B5EF4-FFF2-40B4-BE49-F238E27FC236}">
                <a16:creationId xmlns:a16="http://schemas.microsoft.com/office/drawing/2014/main" id="{D50FF3CD-5725-6F67-2FB9-9FE6EB1621B7}"/>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latin typeface="+mn-lt"/>
              </a:rPr>
              <a:t>Приклади адміністративних запобіжних заходів</a:t>
            </a:r>
            <a:endParaRPr lang="es-ES" dirty="0">
              <a:solidFill>
                <a:srgbClr val="1E2DBE"/>
              </a:solidFill>
              <a:latin typeface="+mn-lt"/>
            </a:endParaRPr>
          </a:p>
        </p:txBody>
      </p:sp>
      <p:sp>
        <p:nvSpPr>
          <p:cNvPr id="7" name="Marcador de contenido 2">
            <a:extLst>
              <a:ext uri="{FF2B5EF4-FFF2-40B4-BE49-F238E27FC236}">
                <a16:creationId xmlns:a16="http://schemas.microsoft.com/office/drawing/2014/main" id="{6EE1F88E-E493-711C-EEFD-0721AA06F4B2}"/>
              </a:ext>
            </a:extLst>
          </p:cNvPr>
          <p:cNvSpPr txBox="1">
            <a:spLocks/>
          </p:cNvSpPr>
          <p:nvPr/>
        </p:nvSpPr>
        <p:spPr>
          <a:xfrm>
            <a:off x="550069" y="2496342"/>
            <a:ext cx="4110831" cy="221846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Допомагають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зменшувати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ризики</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Вони </a:t>
            </a:r>
            <a:r>
              <a:rPr lang="ru-RU" b="0" dirty="0" err="1">
                <a:solidFill>
                  <a:schemeClr val="tx2"/>
                </a:solidFill>
                <a:latin typeface="+mn-lt"/>
                <a:cs typeface="Arial" panose="020B0604020202020204" pitchFamily="34" charset="0"/>
              </a:rPr>
              <a:t>мають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відповідати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національним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нормативним</a:t>
            </a:r>
            <a:r>
              <a:rPr lang="ru-RU" b="0" dirty="0">
                <a:solidFill>
                  <a:schemeClr val="tx2"/>
                </a:solidFill>
                <a:latin typeface="+mn-lt"/>
                <a:cs typeface="Arial" panose="020B0604020202020204" pitchFamily="34" charset="0"/>
              </a:rPr>
              <a:t> актам, </a:t>
            </a:r>
            <a:r>
              <a:rPr lang="ru-RU" b="0" dirty="0" err="1">
                <a:solidFill>
                  <a:schemeClr val="tx2"/>
                </a:solidFill>
                <a:latin typeface="+mn-lt"/>
                <a:cs typeface="Arial" panose="020B0604020202020204" pitchFamily="34" charset="0"/>
              </a:rPr>
              <a:t>розміщуватися</a:t>
            </a:r>
            <a:r>
              <a:rPr lang="ru-RU" b="0" dirty="0">
                <a:solidFill>
                  <a:schemeClr val="tx2"/>
                </a:solidFill>
                <a:latin typeface="+mn-lt"/>
                <a:cs typeface="Arial" panose="020B0604020202020204" pitchFamily="34" charset="0"/>
              </a:rPr>
              <a:t> в </a:t>
            </a:r>
            <a:r>
              <a:rPr lang="ru-RU" b="0" dirty="0" err="1">
                <a:solidFill>
                  <a:schemeClr val="tx2"/>
                </a:solidFill>
                <a:latin typeface="+mn-lt"/>
                <a:cs typeface="Arial" panose="020B0604020202020204" pitchFamily="34" charset="0"/>
              </a:rPr>
              <a:t>помітних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місцях</a:t>
            </a:r>
            <a:r>
              <a:rPr lang="ru-RU" b="0" dirty="0">
                <a:solidFill>
                  <a:schemeClr val="tx2"/>
                </a:solidFill>
                <a:latin typeface="+mn-lt"/>
                <a:cs typeface="Arial" panose="020B0604020202020204" pitchFamily="34" charset="0"/>
              </a:rPr>
              <a:t> і бути </a:t>
            </a:r>
            <a:r>
              <a:rPr lang="ru-RU" b="0" dirty="0" err="1">
                <a:solidFill>
                  <a:schemeClr val="tx2"/>
                </a:solidFill>
                <a:latin typeface="+mn-lt"/>
                <a:cs typeface="Arial" panose="020B0604020202020204" pitchFamily="34" charset="0"/>
              </a:rPr>
              <a:t>зрозумілими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всім</a:t>
            </a:r>
            <a:endParaRPr lang="ru-RU" b="0" dirty="0">
              <a:solidFill>
                <a:schemeClr val="tx2"/>
              </a:solidFill>
              <a:latin typeface="+mn-lt"/>
              <a:cs typeface="Arial" panose="020B0604020202020204" pitchFamily="34" charset="0"/>
            </a:endParaRPr>
          </a:p>
        </p:txBody>
      </p:sp>
      <p:sp>
        <p:nvSpPr>
          <p:cNvPr id="8" name="TextBox 14">
            <a:extLst>
              <a:ext uri="{FF2B5EF4-FFF2-40B4-BE49-F238E27FC236}">
                <a16:creationId xmlns:a16="http://schemas.microsoft.com/office/drawing/2014/main" id="{E0ABFF5D-001D-7245-5DA7-5DCE80556FFF}"/>
              </a:ext>
            </a:extLst>
          </p:cNvPr>
          <p:cNvSpPr txBox="1"/>
          <p:nvPr/>
        </p:nvSpPr>
        <p:spPr>
          <a:xfrm>
            <a:off x="490538" y="1958528"/>
            <a:ext cx="3735595" cy="369332"/>
          </a:xfrm>
          <a:prstGeom prst="rect">
            <a:avLst/>
          </a:prstGeom>
          <a:noFill/>
        </p:spPr>
        <p:txBody>
          <a:bodyPr wrap="square">
            <a:spAutoFit/>
          </a:bodyPr>
          <a:lstStyle/>
          <a:p>
            <a:r>
              <a:rPr lang="ru-RU" dirty="0">
                <a:solidFill>
                  <a:srgbClr val="C00000"/>
                </a:solidFill>
                <a:cs typeface="Arial" panose="020B0604020202020204" pitchFamily="34" charset="0"/>
              </a:rPr>
              <a:t>Знаки </a:t>
            </a:r>
            <a:r>
              <a:rPr lang="ru-RU" dirty="0" err="1">
                <a:solidFill>
                  <a:srgbClr val="C00000"/>
                </a:solidFill>
                <a:cs typeface="Arial" panose="020B0604020202020204" pitchFamily="34" charset="0"/>
              </a:rPr>
              <a:t>безпеки</a:t>
            </a:r>
            <a:endParaRPr lang="ru-RU" dirty="0">
              <a:solidFill>
                <a:srgbClr val="C00000"/>
              </a:solidFill>
              <a:cs typeface="Arial" panose="020B0604020202020204" pitchFamily="34" charset="0"/>
            </a:endParaRPr>
          </a:p>
        </p:txBody>
      </p:sp>
      <p:grpSp>
        <p:nvGrpSpPr>
          <p:cNvPr id="2097197" name="Групувати 2097196">
            <a:extLst>
              <a:ext uri="{FF2B5EF4-FFF2-40B4-BE49-F238E27FC236}">
                <a16:creationId xmlns:a16="http://schemas.microsoft.com/office/drawing/2014/main" id="{AE7865A0-DD4D-4396-1DB8-A4B3A3F6B109}"/>
              </a:ext>
            </a:extLst>
          </p:cNvPr>
          <p:cNvGrpSpPr/>
          <p:nvPr/>
        </p:nvGrpSpPr>
        <p:grpSpPr>
          <a:xfrm>
            <a:off x="5943021" y="2104087"/>
            <a:ext cx="5488441" cy="3503726"/>
            <a:chOff x="4014024" y="2104087"/>
            <a:chExt cx="5488441" cy="3503726"/>
          </a:xfrm>
        </p:grpSpPr>
        <p:grpSp>
          <p:nvGrpSpPr>
            <p:cNvPr id="2097198" name="Графіка 9">
              <a:extLst>
                <a:ext uri="{FF2B5EF4-FFF2-40B4-BE49-F238E27FC236}">
                  <a16:creationId xmlns:a16="http://schemas.microsoft.com/office/drawing/2014/main" id="{164F8067-CAC1-A1EF-3165-6FF74EDF6618}"/>
                </a:ext>
              </a:extLst>
            </p:cNvPr>
            <p:cNvGrpSpPr/>
            <p:nvPr/>
          </p:nvGrpSpPr>
          <p:grpSpPr>
            <a:xfrm>
              <a:off x="8583053" y="3396168"/>
              <a:ext cx="919412" cy="919412"/>
              <a:chOff x="8583053" y="3396168"/>
              <a:chExt cx="919412" cy="919412"/>
            </a:xfrm>
          </p:grpSpPr>
          <p:grpSp>
            <p:nvGrpSpPr>
              <p:cNvPr id="2097232" name="Графіка 9">
                <a:extLst>
                  <a:ext uri="{FF2B5EF4-FFF2-40B4-BE49-F238E27FC236}">
                    <a16:creationId xmlns:a16="http://schemas.microsoft.com/office/drawing/2014/main" id="{0F37D3E8-A2C9-3FDF-3689-799AF15D1E06}"/>
                  </a:ext>
                </a:extLst>
              </p:cNvPr>
              <p:cNvGrpSpPr/>
              <p:nvPr/>
            </p:nvGrpSpPr>
            <p:grpSpPr>
              <a:xfrm>
                <a:off x="8583053" y="3396168"/>
                <a:ext cx="919412" cy="919412"/>
                <a:chOff x="8583053" y="3396168"/>
                <a:chExt cx="919412" cy="919412"/>
              </a:xfrm>
            </p:grpSpPr>
            <p:sp>
              <p:nvSpPr>
                <p:cNvPr id="2097234" name="Полілінія: фігура 2097233">
                  <a:extLst>
                    <a:ext uri="{FF2B5EF4-FFF2-40B4-BE49-F238E27FC236}">
                      <a16:creationId xmlns:a16="http://schemas.microsoft.com/office/drawing/2014/main" id="{738AA3F3-7603-4A5D-1E8B-CD54AD6986DD}"/>
                    </a:ext>
                  </a:extLst>
                </p:cNvPr>
                <p:cNvSpPr/>
                <p:nvPr/>
              </p:nvSpPr>
              <p:spPr>
                <a:xfrm>
                  <a:off x="8590621" y="3403888"/>
                  <a:ext cx="904275" cy="904275"/>
                </a:xfrm>
                <a:custGeom>
                  <a:avLst/>
                  <a:gdLst>
                    <a:gd name="connsiteX0" fmla="*/ 452138 w 904275"/>
                    <a:gd name="connsiteY0" fmla="*/ 904276 h 904275"/>
                    <a:gd name="connsiteX1" fmla="*/ 0 w 904275"/>
                    <a:gd name="connsiteY1" fmla="*/ 452138 h 904275"/>
                    <a:gd name="connsiteX2" fmla="*/ 452138 w 904275"/>
                    <a:gd name="connsiteY2" fmla="*/ 0 h 904275"/>
                    <a:gd name="connsiteX3" fmla="*/ 904276 w 904275"/>
                    <a:gd name="connsiteY3" fmla="*/ 452138 h 904275"/>
                    <a:gd name="connsiteX4" fmla="*/ 452138 w 904275"/>
                    <a:gd name="connsiteY4" fmla="*/ 904276 h 904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275">
                      <a:moveTo>
                        <a:pt x="452138" y="904276"/>
                      </a:moveTo>
                      <a:cubicBezTo>
                        <a:pt x="202834" y="904276"/>
                        <a:pt x="0" y="701442"/>
                        <a:pt x="0" y="452138"/>
                      </a:cubicBezTo>
                      <a:cubicBezTo>
                        <a:pt x="0" y="202834"/>
                        <a:pt x="202834" y="0"/>
                        <a:pt x="452138" y="0"/>
                      </a:cubicBezTo>
                      <a:cubicBezTo>
                        <a:pt x="701442" y="0"/>
                        <a:pt x="904276" y="202834"/>
                        <a:pt x="904276" y="452138"/>
                      </a:cubicBezTo>
                      <a:cubicBezTo>
                        <a:pt x="904276" y="701442"/>
                        <a:pt x="701442" y="904276"/>
                        <a:pt x="452138" y="904276"/>
                      </a:cubicBezTo>
                      <a:close/>
                    </a:path>
                  </a:pathLst>
                </a:custGeom>
                <a:solidFill>
                  <a:srgbClr val="2B3A83"/>
                </a:solidFill>
                <a:ln w="15114" cap="flat">
                  <a:noFill/>
                  <a:prstDash val="solid"/>
                  <a:miter/>
                </a:ln>
              </p:spPr>
              <p:txBody>
                <a:bodyPr rtlCol="0" anchor="ctr"/>
                <a:lstStyle/>
                <a:p>
                  <a:endParaRPr lang="uk-UA"/>
                </a:p>
              </p:txBody>
            </p:sp>
            <p:sp>
              <p:nvSpPr>
                <p:cNvPr id="2097235" name="Полілінія: фігура 2097234">
                  <a:extLst>
                    <a:ext uri="{FF2B5EF4-FFF2-40B4-BE49-F238E27FC236}">
                      <a16:creationId xmlns:a16="http://schemas.microsoft.com/office/drawing/2014/main" id="{EF97EBD5-A3F9-3E33-C944-F1701C619099}"/>
                    </a:ext>
                  </a:extLst>
                </p:cNvPr>
                <p:cNvSpPr/>
                <p:nvPr/>
              </p:nvSpPr>
              <p:spPr>
                <a:xfrm>
                  <a:off x="8583053" y="3396168"/>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3 h 919412"/>
                    <a:gd name="connsiteX8" fmla="*/ 919412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6"/>
                        <a:pt x="904276" y="459706"/>
                      </a:cubicBezTo>
                      <a:cubicBezTo>
                        <a:pt x="904276" y="705226"/>
                        <a:pt x="705226" y="904276"/>
                        <a:pt x="459706" y="904276"/>
                      </a:cubicBezTo>
                      <a:cubicBezTo>
                        <a:pt x="214186" y="904276"/>
                        <a:pt x="15137" y="705226"/>
                        <a:pt x="15137" y="459706"/>
                      </a:cubicBezTo>
                      <a:cubicBezTo>
                        <a:pt x="15137" y="214186"/>
                        <a:pt x="214186" y="15137"/>
                        <a:pt x="459706" y="15137"/>
                      </a:cubicBezTo>
                      <a:moveTo>
                        <a:pt x="459706" y="0"/>
                      </a:moveTo>
                      <a:cubicBezTo>
                        <a:pt x="206164" y="0"/>
                        <a:pt x="0" y="206315"/>
                        <a:pt x="0" y="459706"/>
                      </a:cubicBezTo>
                      <a:cubicBezTo>
                        <a:pt x="0" y="713097"/>
                        <a:pt x="206315" y="919413"/>
                        <a:pt x="459706" y="919413"/>
                      </a:cubicBezTo>
                      <a:cubicBezTo>
                        <a:pt x="713097" y="919413"/>
                        <a:pt x="919412" y="713097"/>
                        <a:pt x="919412" y="459706"/>
                      </a:cubicBezTo>
                      <a:cubicBezTo>
                        <a:pt x="919412" y="206315"/>
                        <a:pt x="713097"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sp>
            <p:nvSpPr>
              <p:cNvPr id="2097233" name="Полілінія: фігура 2097232">
                <a:extLst>
                  <a:ext uri="{FF2B5EF4-FFF2-40B4-BE49-F238E27FC236}">
                    <a16:creationId xmlns:a16="http://schemas.microsoft.com/office/drawing/2014/main" id="{541541D1-1877-55B7-E95D-7B224AB3F3BD}"/>
                  </a:ext>
                </a:extLst>
              </p:cNvPr>
              <p:cNvSpPr/>
              <p:nvPr/>
            </p:nvSpPr>
            <p:spPr>
              <a:xfrm>
                <a:off x="8754675" y="3620796"/>
                <a:ext cx="575684" cy="469927"/>
              </a:xfrm>
              <a:custGeom>
                <a:avLst/>
                <a:gdLst>
                  <a:gd name="connsiteX0" fmla="*/ 575684 w 575684"/>
                  <a:gd name="connsiteY0" fmla="*/ 383874 h 469927"/>
                  <a:gd name="connsiteX1" fmla="*/ 569478 w 575684"/>
                  <a:gd name="connsiteY1" fmla="*/ 333620 h 469927"/>
                  <a:gd name="connsiteX2" fmla="*/ 521040 w 575684"/>
                  <a:gd name="connsiteY2" fmla="*/ 287755 h 469927"/>
                  <a:gd name="connsiteX3" fmla="*/ 471845 w 575684"/>
                  <a:gd name="connsiteY3" fmla="*/ 285182 h 469927"/>
                  <a:gd name="connsiteX4" fmla="*/ 371034 w 575684"/>
                  <a:gd name="connsiteY4" fmla="*/ 255059 h 469927"/>
                  <a:gd name="connsiteX5" fmla="*/ 291112 w 575684"/>
                  <a:gd name="connsiteY5" fmla="*/ 68876 h 469927"/>
                  <a:gd name="connsiteX6" fmla="*/ 260687 w 575684"/>
                  <a:gd name="connsiteY6" fmla="*/ 20287 h 469927"/>
                  <a:gd name="connsiteX7" fmla="*/ 98268 w 575684"/>
                  <a:gd name="connsiteY7" fmla="*/ 6361 h 469927"/>
                  <a:gd name="connsiteX8" fmla="*/ 39991 w 575684"/>
                  <a:gd name="connsiteY8" fmla="*/ 40116 h 469927"/>
                  <a:gd name="connsiteX9" fmla="*/ 33634 w 575684"/>
                  <a:gd name="connsiteY9" fmla="*/ 84618 h 469927"/>
                  <a:gd name="connsiteX10" fmla="*/ 33634 w 575684"/>
                  <a:gd name="connsiteY10" fmla="*/ 113681 h 469927"/>
                  <a:gd name="connsiteX11" fmla="*/ 17437 w 575684"/>
                  <a:gd name="connsiteY11" fmla="*/ 241739 h 469927"/>
                  <a:gd name="connsiteX12" fmla="*/ 5176 w 575684"/>
                  <a:gd name="connsiteY12" fmla="*/ 313942 h 469927"/>
                  <a:gd name="connsiteX13" fmla="*/ 20919 w 575684"/>
                  <a:gd name="connsiteY13" fmla="*/ 339523 h 469927"/>
                  <a:gd name="connsiteX14" fmla="*/ 100690 w 575684"/>
                  <a:gd name="connsiteY14" fmla="*/ 358293 h 469927"/>
                  <a:gd name="connsiteX15" fmla="*/ 187878 w 575684"/>
                  <a:gd name="connsiteY15" fmla="*/ 359352 h 469927"/>
                  <a:gd name="connsiteX16" fmla="*/ 259778 w 575684"/>
                  <a:gd name="connsiteY16" fmla="*/ 372370 h 469927"/>
                  <a:gd name="connsiteX17" fmla="*/ 301253 w 575684"/>
                  <a:gd name="connsiteY17" fmla="*/ 386750 h 469927"/>
                  <a:gd name="connsiteX18" fmla="*/ 440664 w 575684"/>
                  <a:gd name="connsiteY18" fmla="*/ 405368 h 469927"/>
                  <a:gd name="connsiteX19" fmla="*/ 302313 w 575684"/>
                  <a:gd name="connsiteY19" fmla="*/ 396286 h 469927"/>
                  <a:gd name="connsiteX20" fmla="*/ 160632 w 575684"/>
                  <a:gd name="connsiteY20" fmla="*/ 369494 h 469927"/>
                  <a:gd name="connsiteX21" fmla="*/ 15923 w 575684"/>
                  <a:gd name="connsiteY21" fmla="*/ 352541 h 469927"/>
                  <a:gd name="connsiteX22" fmla="*/ 30 w 575684"/>
                  <a:gd name="connsiteY22" fmla="*/ 364499 h 469927"/>
                  <a:gd name="connsiteX23" fmla="*/ 787 w 575684"/>
                  <a:gd name="connsiteY23" fmla="*/ 407033 h 469927"/>
                  <a:gd name="connsiteX24" fmla="*/ 23643 w 575684"/>
                  <a:gd name="connsiteY24" fmla="*/ 431101 h 469927"/>
                  <a:gd name="connsiteX25" fmla="*/ 28790 w 575684"/>
                  <a:gd name="connsiteY25" fmla="*/ 433674 h 469927"/>
                  <a:gd name="connsiteX26" fmla="*/ 61334 w 575684"/>
                  <a:gd name="connsiteY26" fmla="*/ 444724 h 469927"/>
                  <a:gd name="connsiteX27" fmla="*/ 83283 w 575684"/>
                  <a:gd name="connsiteY27" fmla="*/ 454866 h 469927"/>
                  <a:gd name="connsiteX28" fmla="*/ 107502 w 575684"/>
                  <a:gd name="connsiteY28" fmla="*/ 451536 h 469927"/>
                  <a:gd name="connsiteX29" fmla="*/ 137624 w 575684"/>
                  <a:gd name="connsiteY29" fmla="*/ 454563 h 469927"/>
                  <a:gd name="connsiteX30" fmla="*/ 168806 w 575684"/>
                  <a:gd name="connsiteY30" fmla="*/ 456834 h 469927"/>
                  <a:gd name="connsiteX31" fmla="*/ 178191 w 575684"/>
                  <a:gd name="connsiteY31" fmla="*/ 443513 h 469927"/>
                  <a:gd name="connsiteX32" fmla="*/ 219666 w 575684"/>
                  <a:gd name="connsiteY32" fmla="*/ 424592 h 469927"/>
                  <a:gd name="connsiteX33" fmla="*/ 256145 w 575684"/>
                  <a:gd name="connsiteY33" fmla="*/ 441091 h 469927"/>
                  <a:gd name="connsiteX34" fmla="*/ 355443 w 575684"/>
                  <a:gd name="connsiteY34" fmla="*/ 461829 h 469927"/>
                  <a:gd name="connsiteX35" fmla="*/ 364828 w 575684"/>
                  <a:gd name="connsiteY35" fmla="*/ 465007 h 469927"/>
                  <a:gd name="connsiteX36" fmla="*/ 393286 w 575684"/>
                  <a:gd name="connsiteY36" fmla="*/ 465007 h 469927"/>
                  <a:gd name="connsiteX37" fmla="*/ 402821 w 575684"/>
                  <a:gd name="connsiteY37" fmla="*/ 463645 h 469927"/>
                  <a:gd name="connsiteX38" fmla="*/ 435971 w 575684"/>
                  <a:gd name="connsiteY38" fmla="*/ 460466 h 469927"/>
                  <a:gd name="connsiteX39" fmla="*/ 445053 w 575684"/>
                  <a:gd name="connsiteY39" fmla="*/ 461223 h 469927"/>
                  <a:gd name="connsiteX40" fmla="*/ 496973 w 575684"/>
                  <a:gd name="connsiteY40" fmla="*/ 453049 h 469927"/>
                  <a:gd name="connsiteX41" fmla="*/ 509991 w 575684"/>
                  <a:gd name="connsiteY41" fmla="*/ 445784 h 469927"/>
                  <a:gd name="connsiteX42" fmla="*/ 550557 w 575684"/>
                  <a:gd name="connsiteY42" fmla="*/ 412483 h 469927"/>
                  <a:gd name="connsiteX43" fmla="*/ 552677 w 575684"/>
                  <a:gd name="connsiteY43" fmla="*/ 412028 h 469927"/>
                  <a:gd name="connsiteX44" fmla="*/ 575230 w 575684"/>
                  <a:gd name="connsiteY44" fmla="*/ 383420 h 469927"/>
                  <a:gd name="connsiteX45" fmla="*/ 258265 w 575684"/>
                  <a:gd name="connsiteY45" fmla="*/ 78564 h 469927"/>
                  <a:gd name="connsiteX46" fmla="*/ 267498 w 575684"/>
                  <a:gd name="connsiteY46" fmla="*/ 66303 h 469927"/>
                  <a:gd name="connsiteX47" fmla="*/ 276126 w 575684"/>
                  <a:gd name="connsiteY47" fmla="*/ 76596 h 469927"/>
                  <a:gd name="connsiteX48" fmla="*/ 269163 w 575684"/>
                  <a:gd name="connsiteY48" fmla="*/ 91127 h 469927"/>
                  <a:gd name="connsiteX49" fmla="*/ 258265 w 575684"/>
                  <a:gd name="connsiteY49" fmla="*/ 78564 h 469927"/>
                  <a:gd name="connsiteX50" fmla="*/ 270374 w 575684"/>
                  <a:gd name="connsiteY50" fmla="*/ 136084 h 469927"/>
                  <a:gd name="connsiteX51" fmla="*/ 260232 w 575684"/>
                  <a:gd name="connsiteY51" fmla="*/ 125639 h 469927"/>
                  <a:gd name="connsiteX52" fmla="*/ 270828 w 575684"/>
                  <a:gd name="connsiteY52" fmla="*/ 118222 h 469927"/>
                  <a:gd name="connsiteX53" fmla="*/ 283997 w 575684"/>
                  <a:gd name="connsiteY53" fmla="*/ 127607 h 469927"/>
                  <a:gd name="connsiteX54" fmla="*/ 270374 w 575684"/>
                  <a:gd name="connsiteY54" fmla="*/ 136235 h 469927"/>
                  <a:gd name="connsiteX55" fmla="*/ 283089 w 575684"/>
                  <a:gd name="connsiteY55" fmla="*/ 186641 h 469927"/>
                  <a:gd name="connsiteX56" fmla="*/ 273401 w 575684"/>
                  <a:gd name="connsiteY56" fmla="*/ 175137 h 469927"/>
                  <a:gd name="connsiteX57" fmla="*/ 282332 w 575684"/>
                  <a:gd name="connsiteY57" fmla="*/ 165752 h 469927"/>
                  <a:gd name="connsiteX58" fmla="*/ 295501 w 575684"/>
                  <a:gd name="connsiteY58" fmla="*/ 176650 h 469927"/>
                  <a:gd name="connsiteX59" fmla="*/ 283089 w 575684"/>
                  <a:gd name="connsiteY59" fmla="*/ 186641 h 469927"/>
                  <a:gd name="connsiteX60" fmla="*/ 305795 w 575684"/>
                  <a:gd name="connsiteY60" fmla="*/ 230084 h 469927"/>
                  <a:gd name="connsiteX61" fmla="*/ 296258 w 575684"/>
                  <a:gd name="connsiteY61" fmla="*/ 219942 h 469927"/>
                  <a:gd name="connsiteX62" fmla="*/ 308368 w 575684"/>
                  <a:gd name="connsiteY62" fmla="*/ 210406 h 469927"/>
                  <a:gd name="connsiteX63" fmla="*/ 319418 w 575684"/>
                  <a:gd name="connsiteY63" fmla="*/ 222212 h 469927"/>
                  <a:gd name="connsiteX64" fmla="*/ 305795 w 575684"/>
                  <a:gd name="connsiteY64" fmla="*/ 229932 h 469927"/>
                  <a:gd name="connsiteX65" fmla="*/ 340004 w 575684"/>
                  <a:gd name="connsiteY65" fmla="*/ 264747 h 469927"/>
                  <a:gd name="connsiteX66" fmla="*/ 332738 w 575684"/>
                  <a:gd name="connsiteY66" fmla="*/ 254302 h 469927"/>
                  <a:gd name="connsiteX67" fmla="*/ 343031 w 575684"/>
                  <a:gd name="connsiteY67" fmla="*/ 246734 h 469927"/>
                  <a:gd name="connsiteX68" fmla="*/ 357108 w 575684"/>
                  <a:gd name="connsiteY68" fmla="*/ 256573 h 469927"/>
                  <a:gd name="connsiteX69" fmla="*/ 340004 w 575684"/>
                  <a:gd name="connsiteY69" fmla="*/ 264747 h 469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75684" h="469927">
                    <a:moveTo>
                      <a:pt x="575684" y="383874"/>
                    </a:moveTo>
                    <a:cubicBezTo>
                      <a:pt x="575079" y="367072"/>
                      <a:pt x="572506" y="350119"/>
                      <a:pt x="569478" y="333620"/>
                    </a:cubicBezTo>
                    <a:cubicBezTo>
                      <a:pt x="563878" y="303346"/>
                      <a:pt x="551011" y="291085"/>
                      <a:pt x="521040" y="287755"/>
                    </a:cubicBezTo>
                    <a:cubicBezTo>
                      <a:pt x="504693" y="285938"/>
                      <a:pt x="488193" y="286544"/>
                      <a:pt x="471845" y="285182"/>
                    </a:cubicBezTo>
                    <a:cubicBezTo>
                      <a:pt x="436123" y="282306"/>
                      <a:pt x="401459" y="276100"/>
                      <a:pt x="371034" y="255059"/>
                    </a:cubicBezTo>
                    <a:cubicBezTo>
                      <a:pt x="305795" y="209497"/>
                      <a:pt x="289749" y="142441"/>
                      <a:pt x="291112" y="68876"/>
                    </a:cubicBezTo>
                    <a:cubicBezTo>
                      <a:pt x="291566" y="38602"/>
                      <a:pt x="289295" y="31337"/>
                      <a:pt x="260687" y="20287"/>
                    </a:cubicBezTo>
                    <a:cubicBezTo>
                      <a:pt x="207859" y="3"/>
                      <a:pt x="153820" y="-5900"/>
                      <a:pt x="98268" y="6361"/>
                    </a:cubicBezTo>
                    <a:cubicBezTo>
                      <a:pt x="75260" y="11356"/>
                      <a:pt x="52857" y="20892"/>
                      <a:pt x="39991" y="40116"/>
                    </a:cubicBezTo>
                    <a:cubicBezTo>
                      <a:pt x="32423" y="51317"/>
                      <a:pt x="34844" y="69482"/>
                      <a:pt x="33634" y="84618"/>
                    </a:cubicBezTo>
                    <a:cubicBezTo>
                      <a:pt x="32877" y="94306"/>
                      <a:pt x="33634" y="103994"/>
                      <a:pt x="33634" y="113681"/>
                    </a:cubicBezTo>
                    <a:cubicBezTo>
                      <a:pt x="34239" y="157124"/>
                      <a:pt x="30304" y="199658"/>
                      <a:pt x="17437" y="241739"/>
                    </a:cubicBezTo>
                    <a:cubicBezTo>
                      <a:pt x="10474" y="264898"/>
                      <a:pt x="8961" y="289874"/>
                      <a:pt x="5176" y="313942"/>
                    </a:cubicBezTo>
                    <a:cubicBezTo>
                      <a:pt x="3209" y="326808"/>
                      <a:pt x="8355" y="336193"/>
                      <a:pt x="20919" y="339523"/>
                    </a:cubicBezTo>
                    <a:cubicBezTo>
                      <a:pt x="47408" y="346486"/>
                      <a:pt x="73746" y="355265"/>
                      <a:pt x="100690" y="358293"/>
                    </a:cubicBezTo>
                    <a:cubicBezTo>
                      <a:pt x="129450" y="361471"/>
                      <a:pt x="158967" y="357233"/>
                      <a:pt x="187878" y="359352"/>
                    </a:cubicBezTo>
                    <a:cubicBezTo>
                      <a:pt x="212097" y="361169"/>
                      <a:pt x="236013" y="366769"/>
                      <a:pt x="259778" y="372370"/>
                    </a:cubicBezTo>
                    <a:cubicBezTo>
                      <a:pt x="274007" y="375700"/>
                      <a:pt x="287479" y="381906"/>
                      <a:pt x="301253" y="386750"/>
                    </a:cubicBezTo>
                    <a:cubicBezTo>
                      <a:pt x="347118" y="397648"/>
                      <a:pt x="392680" y="409455"/>
                      <a:pt x="440664" y="405368"/>
                    </a:cubicBezTo>
                    <a:cubicBezTo>
                      <a:pt x="393286" y="417175"/>
                      <a:pt x="347421" y="413088"/>
                      <a:pt x="302313" y="396286"/>
                    </a:cubicBezTo>
                    <a:cubicBezTo>
                      <a:pt x="257811" y="372975"/>
                      <a:pt x="210130" y="365710"/>
                      <a:pt x="160632" y="369494"/>
                    </a:cubicBezTo>
                    <a:cubicBezTo>
                      <a:pt x="111286" y="373278"/>
                      <a:pt x="62242" y="374792"/>
                      <a:pt x="15923" y="352541"/>
                    </a:cubicBezTo>
                    <a:cubicBezTo>
                      <a:pt x="4268" y="346940"/>
                      <a:pt x="-424" y="352541"/>
                      <a:pt x="30" y="364499"/>
                    </a:cubicBezTo>
                    <a:cubicBezTo>
                      <a:pt x="484" y="378727"/>
                      <a:pt x="484" y="392805"/>
                      <a:pt x="787" y="407033"/>
                    </a:cubicBezTo>
                    <a:cubicBezTo>
                      <a:pt x="1241" y="421716"/>
                      <a:pt x="-1938" y="439880"/>
                      <a:pt x="23643" y="431101"/>
                    </a:cubicBezTo>
                    <a:cubicBezTo>
                      <a:pt x="25006" y="430647"/>
                      <a:pt x="28033" y="432312"/>
                      <a:pt x="28790" y="433674"/>
                    </a:cubicBezTo>
                    <a:cubicBezTo>
                      <a:pt x="36358" y="447449"/>
                      <a:pt x="45440" y="451990"/>
                      <a:pt x="61334" y="444724"/>
                    </a:cubicBezTo>
                    <a:cubicBezTo>
                      <a:pt x="66026" y="442605"/>
                      <a:pt x="75412" y="453806"/>
                      <a:pt x="83283" y="454866"/>
                    </a:cubicBezTo>
                    <a:cubicBezTo>
                      <a:pt x="91154" y="456077"/>
                      <a:pt x="102809" y="448054"/>
                      <a:pt x="107502" y="451536"/>
                    </a:cubicBezTo>
                    <a:cubicBezTo>
                      <a:pt x="118249" y="459255"/>
                      <a:pt x="129904" y="462434"/>
                      <a:pt x="137624" y="454563"/>
                    </a:cubicBezTo>
                    <a:cubicBezTo>
                      <a:pt x="150944" y="440940"/>
                      <a:pt x="158059" y="468489"/>
                      <a:pt x="168806" y="456834"/>
                    </a:cubicBezTo>
                    <a:cubicBezTo>
                      <a:pt x="172438" y="452898"/>
                      <a:pt x="176677" y="448508"/>
                      <a:pt x="178191" y="443513"/>
                    </a:cubicBezTo>
                    <a:cubicBezTo>
                      <a:pt x="186062" y="418689"/>
                      <a:pt x="197869" y="417932"/>
                      <a:pt x="219666" y="424592"/>
                    </a:cubicBezTo>
                    <a:cubicBezTo>
                      <a:pt x="232381" y="428528"/>
                      <a:pt x="244036" y="435491"/>
                      <a:pt x="256145" y="441091"/>
                    </a:cubicBezTo>
                    <a:cubicBezTo>
                      <a:pt x="287630" y="455925"/>
                      <a:pt x="318812" y="471516"/>
                      <a:pt x="355443" y="461829"/>
                    </a:cubicBezTo>
                    <a:cubicBezTo>
                      <a:pt x="358168" y="461072"/>
                      <a:pt x="361649" y="464856"/>
                      <a:pt x="364828" y="465007"/>
                    </a:cubicBezTo>
                    <a:cubicBezTo>
                      <a:pt x="374364" y="465462"/>
                      <a:pt x="383749" y="465310"/>
                      <a:pt x="393286" y="465007"/>
                    </a:cubicBezTo>
                    <a:cubicBezTo>
                      <a:pt x="396616" y="465007"/>
                      <a:pt x="401157" y="462283"/>
                      <a:pt x="402821" y="463645"/>
                    </a:cubicBezTo>
                    <a:cubicBezTo>
                      <a:pt x="415234" y="474090"/>
                      <a:pt x="425527" y="470457"/>
                      <a:pt x="435971" y="460466"/>
                    </a:cubicBezTo>
                    <a:cubicBezTo>
                      <a:pt x="437485" y="459104"/>
                      <a:pt x="442480" y="459861"/>
                      <a:pt x="445053" y="461223"/>
                    </a:cubicBezTo>
                    <a:cubicBezTo>
                      <a:pt x="464277" y="471668"/>
                      <a:pt x="477597" y="444270"/>
                      <a:pt x="496973" y="453049"/>
                    </a:cubicBezTo>
                    <a:cubicBezTo>
                      <a:pt x="499698" y="454260"/>
                      <a:pt x="507266" y="449568"/>
                      <a:pt x="509991" y="445784"/>
                    </a:cubicBezTo>
                    <a:cubicBezTo>
                      <a:pt x="520435" y="430798"/>
                      <a:pt x="549346" y="438518"/>
                      <a:pt x="550557" y="412483"/>
                    </a:cubicBezTo>
                    <a:cubicBezTo>
                      <a:pt x="550557" y="412331"/>
                      <a:pt x="551919" y="412028"/>
                      <a:pt x="552677" y="412028"/>
                    </a:cubicBezTo>
                    <a:cubicBezTo>
                      <a:pt x="574171" y="413542"/>
                      <a:pt x="575836" y="398103"/>
                      <a:pt x="575230" y="383420"/>
                    </a:cubicBezTo>
                    <a:close/>
                    <a:moveTo>
                      <a:pt x="258265" y="78564"/>
                    </a:moveTo>
                    <a:cubicBezTo>
                      <a:pt x="259021" y="74022"/>
                      <a:pt x="264168" y="70390"/>
                      <a:pt x="267498" y="66303"/>
                    </a:cubicBezTo>
                    <a:cubicBezTo>
                      <a:pt x="270525" y="69784"/>
                      <a:pt x="275521" y="72812"/>
                      <a:pt x="276126" y="76596"/>
                    </a:cubicBezTo>
                    <a:cubicBezTo>
                      <a:pt x="276732" y="80077"/>
                      <a:pt x="272645" y="84467"/>
                      <a:pt x="269163" y="91127"/>
                    </a:cubicBezTo>
                    <a:cubicBezTo>
                      <a:pt x="263714" y="85224"/>
                      <a:pt x="257659" y="81288"/>
                      <a:pt x="258265" y="78564"/>
                    </a:cubicBezTo>
                    <a:close/>
                    <a:moveTo>
                      <a:pt x="270374" y="136084"/>
                    </a:moveTo>
                    <a:cubicBezTo>
                      <a:pt x="266287" y="135024"/>
                      <a:pt x="263563" y="129423"/>
                      <a:pt x="260232" y="125639"/>
                    </a:cubicBezTo>
                    <a:cubicBezTo>
                      <a:pt x="263714" y="122915"/>
                      <a:pt x="267347" y="118071"/>
                      <a:pt x="270828" y="118222"/>
                    </a:cubicBezTo>
                    <a:cubicBezTo>
                      <a:pt x="274612" y="118222"/>
                      <a:pt x="278094" y="123066"/>
                      <a:pt x="283997" y="127607"/>
                    </a:cubicBezTo>
                    <a:cubicBezTo>
                      <a:pt x="277791" y="131694"/>
                      <a:pt x="273250" y="136992"/>
                      <a:pt x="270374" y="136235"/>
                    </a:cubicBezTo>
                    <a:close/>
                    <a:moveTo>
                      <a:pt x="283089" y="186641"/>
                    </a:moveTo>
                    <a:cubicBezTo>
                      <a:pt x="278851" y="184673"/>
                      <a:pt x="274310" y="179526"/>
                      <a:pt x="273401" y="175137"/>
                    </a:cubicBezTo>
                    <a:cubicBezTo>
                      <a:pt x="272947" y="172412"/>
                      <a:pt x="280062" y="165146"/>
                      <a:pt x="282332" y="165752"/>
                    </a:cubicBezTo>
                    <a:cubicBezTo>
                      <a:pt x="286873" y="166963"/>
                      <a:pt x="290355" y="172109"/>
                      <a:pt x="295501" y="176650"/>
                    </a:cubicBezTo>
                    <a:cubicBezTo>
                      <a:pt x="290052" y="181191"/>
                      <a:pt x="284906" y="187398"/>
                      <a:pt x="283089" y="186641"/>
                    </a:cubicBezTo>
                    <a:close/>
                    <a:moveTo>
                      <a:pt x="305795" y="230084"/>
                    </a:moveTo>
                    <a:cubicBezTo>
                      <a:pt x="302010" y="229175"/>
                      <a:pt x="299437" y="223575"/>
                      <a:pt x="296258" y="219942"/>
                    </a:cubicBezTo>
                    <a:cubicBezTo>
                      <a:pt x="300194" y="216612"/>
                      <a:pt x="303675" y="211768"/>
                      <a:pt x="308368" y="210406"/>
                    </a:cubicBezTo>
                    <a:cubicBezTo>
                      <a:pt x="310335" y="209800"/>
                      <a:pt x="314422" y="216612"/>
                      <a:pt x="319418" y="222212"/>
                    </a:cubicBezTo>
                    <a:cubicBezTo>
                      <a:pt x="313363" y="225997"/>
                      <a:pt x="308822" y="230689"/>
                      <a:pt x="305795" y="229932"/>
                    </a:cubicBezTo>
                    <a:close/>
                    <a:moveTo>
                      <a:pt x="340004" y="264747"/>
                    </a:moveTo>
                    <a:cubicBezTo>
                      <a:pt x="337279" y="264747"/>
                      <a:pt x="332284" y="257633"/>
                      <a:pt x="332738" y="254302"/>
                    </a:cubicBezTo>
                    <a:cubicBezTo>
                      <a:pt x="333192" y="251124"/>
                      <a:pt x="339398" y="246734"/>
                      <a:pt x="343031" y="246734"/>
                    </a:cubicBezTo>
                    <a:cubicBezTo>
                      <a:pt x="346664" y="246734"/>
                      <a:pt x="350296" y="251578"/>
                      <a:pt x="357108" y="256573"/>
                    </a:cubicBezTo>
                    <a:cubicBezTo>
                      <a:pt x="349237" y="260660"/>
                      <a:pt x="344545" y="264898"/>
                      <a:pt x="340004" y="264747"/>
                    </a:cubicBezTo>
                    <a:close/>
                  </a:path>
                </a:pathLst>
              </a:custGeom>
              <a:solidFill>
                <a:srgbClr val="FFFFFF"/>
              </a:solidFill>
              <a:ln w="15114" cap="flat">
                <a:noFill/>
                <a:prstDash val="solid"/>
                <a:miter/>
              </a:ln>
            </p:spPr>
            <p:txBody>
              <a:bodyPr rtlCol="0" anchor="ctr"/>
              <a:lstStyle/>
              <a:p>
                <a:endParaRPr lang="uk-UA"/>
              </a:p>
            </p:txBody>
          </p:sp>
        </p:grpSp>
        <p:grpSp>
          <p:nvGrpSpPr>
            <p:cNvPr id="2097199" name="Графіка 9">
              <a:extLst>
                <a:ext uri="{FF2B5EF4-FFF2-40B4-BE49-F238E27FC236}">
                  <a16:creationId xmlns:a16="http://schemas.microsoft.com/office/drawing/2014/main" id="{34EE2C68-4FE2-1F36-181F-1139CCF9258C}"/>
                </a:ext>
              </a:extLst>
            </p:cNvPr>
            <p:cNvGrpSpPr/>
            <p:nvPr/>
          </p:nvGrpSpPr>
          <p:grpSpPr>
            <a:xfrm>
              <a:off x="7322001" y="2104087"/>
              <a:ext cx="919412" cy="919412"/>
              <a:chOff x="7322001" y="2104087"/>
              <a:chExt cx="919412" cy="919412"/>
            </a:xfrm>
          </p:grpSpPr>
          <p:grpSp>
            <p:nvGrpSpPr>
              <p:cNvPr id="2097223" name="Графіка 9">
                <a:extLst>
                  <a:ext uri="{FF2B5EF4-FFF2-40B4-BE49-F238E27FC236}">
                    <a16:creationId xmlns:a16="http://schemas.microsoft.com/office/drawing/2014/main" id="{1C215055-A87A-AA53-BDD0-9799B548AE88}"/>
                  </a:ext>
                </a:extLst>
              </p:cNvPr>
              <p:cNvGrpSpPr/>
              <p:nvPr/>
            </p:nvGrpSpPr>
            <p:grpSpPr>
              <a:xfrm>
                <a:off x="7322001" y="2104087"/>
                <a:ext cx="919412" cy="919412"/>
                <a:chOff x="7322001" y="2104087"/>
                <a:chExt cx="919412" cy="919412"/>
              </a:xfrm>
            </p:grpSpPr>
            <p:sp>
              <p:nvSpPr>
                <p:cNvPr id="2097230" name="Полілінія: фігура 2097229">
                  <a:extLst>
                    <a:ext uri="{FF2B5EF4-FFF2-40B4-BE49-F238E27FC236}">
                      <a16:creationId xmlns:a16="http://schemas.microsoft.com/office/drawing/2014/main" id="{1135F484-B6B2-0C8E-9C06-111569371A7F}"/>
                    </a:ext>
                  </a:extLst>
                </p:cNvPr>
                <p:cNvSpPr/>
                <p:nvPr/>
              </p:nvSpPr>
              <p:spPr>
                <a:xfrm>
                  <a:off x="7329570" y="2111655"/>
                  <a:ext cx="904275" cy="904275"/>
                </a:xfrm>
                <a:custGeom>
                  <a:avLst/>
                  <a:gdLst>
                    <a:gd name="connsiteX0" fmla="*/ 904276 w 904275"/>
                    <a:gd name="connsiteY0" fmla="*/ 452138 h 904275"/>
                    <a:gd name="connsiteX1" fmla="*/ 452138 w 904275"/>
                    <a:gd name="connsiteY1" fmla="*/ 904276 h 904275"/>
                    <a:gd name="connsiteX2" fmla="*/ 0 w 904275"/>
                    <a:gd name="connsiteY2" fmla="*/ 452138 h 904275"/>
                    <a:gd name="connsiteX3" fmla="*/ 452138 w 904275"/>
                    <a:gd name="connsiteY3" fmla="*/ 0 h 904275"/>
                    <a:gd name="connsiteX4" fmla="*/ 904276 w 904275"/>
                    <a:gd name="connsiteY4" fmla="*/ 452138 h 904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275">
                      <a:moveTo>
                        <a:pt x="904276" y="452138"/>
                      </a:moveTo>
                      <a:cubicBezTo>
                        <a:pt x="904276" y="701847"/>
                        <a:pt x="701847" y="904276"/>
                        <a:pt x="452138" y="904276"/>
                      </a:cubicBezTo>
                      <a:cubicBezTo>
                        <a:pt x="202429" y="904276"/>
                        <a:pt x="0" y="701847"/>
                        <a:pt x="0" y="452138"/>
                      </a:cubicBezTo>
                      <a:cubicBezTo>
                        <a:pt x="0" y="202429"/>
                        <a:pt x="202429" y="0"/>
                        <a:pt x="452138" y="0"/>
                      </a:cubicBezTo>
                      <a:cubicBezTo>
                        <a:pt x="701847" y="0"/>
                        <a:pt x="904276" y="202429"/>
                        <a:pt x="904276" y="452138"/>
                      </a:cubicBezTo>
                      <a:close/>
                    </a:path>
                  </a:pathLst>
                </a:custGeom>
                <a:solidFill>
                  <a:srgbClr val="2B3A83"/>
                </a:solidFill>
                <a:ln w="15114" cap="flat">
                  <a:noFill/>
                  <a:prstDash val="solid"/>
                  <a:miter/>
                </a:ln>
              </p:spPr>
              <p:txBody>
                <a:bodyPr rtlCol="0" anchor="ctr"/>
                <a:lstStyle/>
                <a:p>
                  <a:endParaRPr lang="uk-UA"/>
                </a:p>
              </p:txBody>
            </p:sp>
            <p:sp>
              <p:nvSpPr>
                <p:cNvPr id="2097231" name="Полілінія: фігура 2097230">
                  <a:extLst>
                    <a:ext uri="{FF2B5EF4-FFF2-40B4-BE49-F238E27FC236}">
                      <a16:creationId xmlns:a16="http://schemas.microsoft.com/office/drawing/2014/main" id="{5050EDC0-5805-4B2E-F9D6-BC23ECAB577A}"/>
                    </a:ext>
                  </a:extLst>
                </p:cNvPr>
                <p:cNvSpPr/>
                <p:nvPr/>
              </p:nvSpPr>
              <p:spPr>
                <a:xfrm>
                  <a:off x="7322001" y="2104087"/>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2 h 919412"/>
                    <a:gd name="connsiteX8" fmla="*/ 919413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6"/>
                        <a:pt x="904276" y="459706"/>
                      </a:cubicBezTo>
                      <a:cubicBezTo>
                        <a:pt x="904276" y="705226"/>
                        <a:pt x="705226" y="904276"/>
                        <a:pt x="459706" y="904276"/>
                      </a:cubicBezTo>
                      <a:cubicBezTo>
                        <a:pt x="214187" y="904276"/>
                        <a:pt x="15137" y="705226"/>
                        <a:pt x="15137" y="459706"/>
                      </a:cubicBezTo>
                      <a:cubicBezTo>
                        <a:pt x="15137" y="214186"/>
                        <a:pt x="214187" y="15137"/>
                        <a:pt x="459706" y="15137"/>
                      </a:cubicBezTo>
                      <a:moveTo>
                        <a:pt x="459706" y="0"/>
                      </a:moveTo>
                      <a:cubicBezTo>
                        <a:pt x="206164" y="0"/>
                        <a:pt x="0" y="206315"/>
                        <a:pt x="0" y="459706"/>
                      </a:cubicBezTo>
                      <a:cubicBezTo>
                        <a:pt x="0" y="713097"/>
                        <a:pt x="206315" y="919412"/>
                        <a:pt x="459706" y="919412"/>
                      </a:cubicBezTo>
                      <a:cubicBezTo>
                        <a:pt x="713097" y="919412"/>
                        <a:pt x="919413" y="713097"/>
                        <a:pt x="919413" y="459706"/>
                      </a:cubicBezTo>
                      <a:cubicBezTo>
                        <a:pt x="919413" y="206315"/>
                        <a:pt x="713249"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grpSp>
            <p:nvGrpSpPr>
              <p:cNvPr id="2097224" name="Графіка 9">
                <a:extLst>
                  <a:ext uri="{FF2B5EF4-FFF2-40B4-BE49-F238E27FC236}">
                    <a16:creationId xmlns:a16="http://schemas.microsoft.com/office/drawing/2014/main" id="{0D59A5A6-90E2-D9FF-3E95-50CE309BE91C}"/>
                  </a:ext>
                </a:extLst>
              </p:cNvPr>
              <p:cNvGrpSpPr/>
              <p:nvPr/>
            </p:nvGrpSpPr>
            <p:grpSpPr>
              <a:xfrm>
                <a:off x="7423183" y="2247143"/>
                <a:ext cx="717013" cy="633295"/>
                <a:chOff x="7423183" y="2247143"/>
                <a:chExt cx="717013" cy="633295"/>
              </a:xfrm>
              <a:solidFill>
                <a:srgbClr val="FFFFFF"/>
              </a:solidFill>
            </p:grpSpPr>
            <p:sp>
              <p:nvSpPr>
                <p:cNvPr id="2097225" name="Полілінія: фігура 2097224">
                  <a:extLst>
                    <a:ext uri="{FF2B5EF4-FFF2-40B4-BE49-F238E27FC236}">
                      <a16:creationId xmlns:a16="http://schemas.microsoft.com/office/drawing/2014/main" id="{9C5DE659-85CB-BE71-0268-915E24F8485C}"/>
                    </a:ext>
                  </a:extLst>
                </p:cNvPr>
                <p:cNvSpPr/>
                <p:nvPr/>
              </p:nvSpPr>
              <p:spPr>
                <a:xfrm>
                  <a:off x="7582198" y="2281738"/>
                  <a:ext cx="401726" cy="297342"/>
                </a:xfrm>
                <a:custGeom>
                  <a:avLst/>
                  <a:gdLst>
                    <a:gd name="connsiteX0" fmla="*/ 396289 w 401726"/>
                    <a:gd name="connsiteY0" fmla="*/ 179729 h 297342"/>
                    <a:gd name="connsiteX1" fmla="*/ 401435 w 401726"/>
                    <a:gd name="connsiteY1" fmla="*/ 162019 h 297342"/>
                    <a:gd name="connsiteX2" fmla="*/ 388115 w 401726"/>
                    <a:gd name="connsiteY2" fmla="*/ 117365 h 297342"/>
                    <a:gd name="connsiteX3" fmla="*/ 254608 w 401726"/>
                    <a:gd name="connsiteY3" fmla="*/ 7018 h 297342"/>
                    <a:gd name="connsiteX4" fmla="*/ 612 w 401726"/>
                    <a:gd name="connsiteY4" fmla="*/ 158538 h 297342"/>
                    <a:gd name="connsiteX5" fmla="*/ 3185 w 401726"/>
                    <a:gd name="connsiteY5" fmla="*/ 176550 h 297342"/>
                    <a:gd name="connsiteX6" fmla="*/ 23014 w 401726"/>
                    <a:gd name="connsiteY6" fmla="*/ 232103 h 297342"/>
                    <a:gd name="connsiteX7" fmla="*/ 23619 w 401726"/>
                    <a:gd name="connsiteY7" fmla="*/ 254203 h 297342"/>
                    <a:gd name="connsiteX8" fmla="*/ 24074 w 401726"/>
                    <a:gd name="connsiteY8" fmla="*/ 272669 h 297342"/>
                    <a:gd name="connsiteX9" fmla="*/ 27858 w 401726"/>
                    <a:gd name="connsiteY9" fmla="*/ 293861 h 297342"/>
                    <a:gd name="connsiteX10" fmla="*/ 33610 w 401726"/>
                    <a:gd name="connsiteY10" fmla="*/ 293256 h 297342"/>
                    <a:gd name="connsiteX11" fmla="*/ 34367 w 401726"/>
                    <a:gd name="connsiteY11" fmla="*/ 276908 h 297342"/>
                    <a:gd name="connsiteX12" fmla="*/ 39211 w 401726"/>
                    <a:gd name="connsiteY12" fmla="*/ 245574 h 297342"/>
                    <a:gd name="connsiteX13" fmla="*/ 39967 w 401726"/>
                    <a:gd name="connsiteY13" fmla="*/ 241033 h 297342"/>
                    <a:gd name="connsiteX14" fmla="*/ 46930 w 401726"/>
                    <a:gd name="connsiteY14" fmla="*/ 227108 h 297342"/>
                    <a:gd name="connsiteX15" fmla="*/ 121858 w 401726"/>
                    <a:gd name="connsiteY15" fmla="*/ 182151 h 297342"/>
                    <a:gd name="connsiteX16" fmla="*/ 165603 w 401726"/>
                    <a:gd name="connsiteY16" fmla="*/ 190628 h 297342"/>
                    <a:gd name="connsiteX17" fmla="*/ 235838 w 401726"/>
                    <a:gd name="connsiteY17" fmla="*/ 190628 h 297342"/>
                    <a:gd name="connsiteX18" fmla="*/ 288514 w 401726"/>
                    <a:gd name="connsiteY18" fmla="*/ 181848 h 297342"/>
                    <a:gd name="connsiteX19" fmla="*/ 354208 w 401726"/>
                    <a:gd name="connsiteY19" fmla="*/ 227259 h 297342"/>
                    <a:gd name="connsiteX20" fmla="*/ 371918 w 401726"/>
                    <a:gd name="connsiteY20" fmla="*/ 297343 h 297342"/>
                    <a:gd name="connsiteX21" fmla="*/ 378730 w 401726"/>
                    <a:gd name="connsiteY21" fmla="*/ 274486 h 297342"/>
                    <a:gd name="connsiteX22" fmla="*/ 379941 w 401726"/>
                    <a:gd name="connsiteY22" fmla="*/ 229832 h 297342"/>
                    <a:gd name="connsiteX23" fmla="*/ 395986 w 401726"/>
                    <a:gd name="connsiteY23" fmla="*/ 180032 h 29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1726" h="297342">
                      <a:moveTo>
                        <a:pt x="396289" y="179729"/>
                      </a:moveTo>
                      <a:cubicBezTo>
                        <a:pt x="399922" y="175339"/>
                        <a:pt x="402646" y="167468"/>
                        <a:pt x="401435" y="162019"/>
                      </a:cubicBezTo>
                      <a:cubicBezTo>
                        <a:pt x="398257" y="146882"/>
                        <a:pt x="394321" y="131443"/>
                        <a:pt x="388115" y="117365"/>
                      </a:cubicBezTo>
                      <a:cubicBezTo>
                        <a:pt x="362231" y="58483"/>
                        <a:pt x="316063" y="23971"/>
                        <a:pt x="254608" y="7018"/>
                      </a:cubicBezTo>
                      <a:cubicBezTo>
                        <a:pt x="157732" y="-19775"/>
                        <a:pt x="26193" y="30026"/>
                        <a:pt x="612" y="158538"/>
                      </a:cubicBezTo>
                      <a:cubicBezTo>
                        <a:pt x="-599" y="164290"/>
                        <a:pt x="-145" y="172766"/>
                        <a:pt x="3185" y="176550"/>
                      </a:cubicBezTo>
                      <a:cubicBezTo>
                        <a:pt x="17716" y="192596"/>
                        <a:pt x="21500" y="211668"/>
                        <a:pt x="23014" y="232103"/>
                      </a:cubicBezTo>
                      <a:cubicBezTo>
                        <a:pt x="23165" y="239520"/>
                        <a:pt x="23468" y="246785"/>
                        <a:pt x="23619" y="254203"/>
                      </a:cubicBezTo>
                      <a:cubicBezTo>
                        <a:pt x="23771" y="260409"/>
                        <a:pt x="23922" y="266463"/>
                        <a:pt x="24074" y="272669"/>
                      </a:cubicBezTo>
                      <a:cubicBezTo>
                        <a:pt x="25284" y="279784"/>
                        <a:pt x="26647" y="286898"/>
                        <a:pt x="27858" y="293861"/>
                      </a:cubicBezTo>
                      <a:cubicBezTo>
                        <a:pt x="29826" y="293710"/>
                        <a:pt x="31642" y="293407"/>
                        <a:pt x="33610" y="293256"/>
                      </a:cubicBezTo>
                      <a:cubicBezTo>
                        <a:pt x="33913" y="287806"/>
                        <a:pt x="34064" y="282357"/>
                        <a:pt x="34367" y="276908"/>
                      </a:cubicBezTo>
                      <a:cubicBezTo>
                        <a:pt x="36032" y="266463"/>
                        <a:pt x="37545" y="256019"/>
                        <a:pt x="39211" y="245574"/>
                      </a:cubicBezTo>
                      <a:cubicBezTo>
                        <a:pt x="39513" y="244061"/>
                        <a:pt x="39816" y="242547"/>
                        <a:pt x="39967" y="241033"/>
                      </a:cubicBezTo>
                      <a:cubicBezTo>
                        <a:pt x="42389" y="236341"/>
                        <a:pt x="44811" y="231800"/>
                        <a:pt x="46930" y="227108"/>
                      </a:cubicBezTo>
                      <a:cubicBezTo>
                        <a:pt x="63883" y="189568"/>
                        <a:pt x="80988" y="178670"/>
                        <a:pt x="121858" y="182151"/>
                      </a:cubicBezTo>
                      <a:cubicBezTo>
                        <a:pt x="136540" y="183362"/>
                        <a:pt x="151374" y="186389"/>
                        <a:pt x="165603" y="190628"/>
                      </a:cubicBezTo>
                      <a:cubicBezTo>
                        <a:pt x="189217" y="197591"/>
                        <a:pt x="212225" y="197137"/>
                        <a:pt x="235838" y="190628"/>
                      </a:cubicBezTo>
                      <a:cubicBezTo>
                        <a:pt x="252943" y="185935"/>
                        <a:pt x="270804" y="182757"/>
                        <a:pt x="288514" y="181848"/>
                      </a:cubicBezTo>
                      <a:cubicBezTo>
                        <a:pt x="321513" y="180183"/>
                        <a:pt x="343915" y="195623"/>
                        <a:pt x="354208" y="227259"/>
                      </a:cubicBezTo>
                      <a:cubicBezTo>
                        <a:pt x="361171" y="248602"/>
                        <a:pt x="365410" y="270853"/>
                        <a:pt x="371918" y="297343"/>
                      </a:cubicBezTo>
                      <a:cubicBezTo>
                        <a:pt x="374946" y="287504"/>
                        <a:pt x="378124" y="281146"/>
                        <a:pt x="378730" y="274486"/>
                      </a:cubicBezTo>
                      <a:cubicBezTo>
                        <a:pt x="379941" y="259652"/>
                        <a:pt x="380092" y="244666"/>
                        <a:pt x="379941" y="229832"/>
                      </a:cubicBezTo>
                      <a:cubicBezTo>
                        <a:pt x="379790" y="211365"/>
                        <a:pt x="383725" y="194715"/>
                        <a:pt x="395986" y="180032"/>
                      </a:cubicBezTo>
                      <a:close/>
                    </a:path>
                  </a:pathLst>
                </a:custGeom>
                <a:solidFill>
                  <a:srgbClr val="FFFFFF"/>
                </a:solidFill>
                <a:ln w="15114" cap="flat">
                  <a:noFill/>
                  <a:prstDash val="solid"/>
                  <a:miter/>
                </a:ln>
              </p:spPr>
              <p:txBody>
                <a:bodyPr rtlCol="0" anchor="ctr"/>
                <a:lstStyle/>
                <a:p>
                  <a:endParaRPr lang="uk-UA"/>
                </a:p>
              </p:txBody>
            </p:sp>
            <p:sp>
              <p:nvSpPr>
                <p:cNvPr id="2097226" name="Полілінія: фігура 2097225">
                  <a:extLst>
                    <a:ext uri="{FF2B5EF4-FFF2-40B4-BE49-F238E27FC236}">
                      <a16:creationId xmlns:a16="http://schemas.microsoft.com/office/drawing/2014/main" id="{0720DAD7-0A35-7057-3045-3B93D2232C74}"/>
                    </a:ext>
                  </a:extLst>
                </p:cNvPr>
                <p:cNvSpPr/>
                <p:nvPr/>
              </p:nvSpPr>
              <p:spPr>
                <a:xfrm>
                  <a:off x="7423183" y="2247143"/>
                  <a:ext cx="717013" cy="465632"/>
                </a:xfrm>
                <a:custGeom>
                  <a:avLst/>
                  <a:gdLst>
                    <a:gd name="connsiteX0" fmla="*/ 712273 w 717013"/>
                    <a:gd name="connsiteY0" fmla="*/ 329365 h 465632"/>
                    <a:gd name="connsiteX1" fmla="*/ 715300 w 717013"/>
                    <a:gd name="connsiteY1" fmla="*/ 250956 h 465632"/>
                    <a:gd name="connsiteX2" fmla="*/ 689416 w 717013"/>
                    <a:gd name="connsiteY2" fmla="*/ 189197 h 465632"/>
                    <a:gd name="connsiteX3" fmla="*/ 609191 w 717013"/>
                    <a:gd name="connsiteY3" fmla="*/ 126531 h 465632"/>
                    <a:gd name="connsiteX4" fmla="*/ 474775 w 717013"/>
                    <a:gd name="connsiteY4" fmla="*/ 28293 h 465632"/>
                    <a:gd name="connsiteX5" fmla="*/ 221839 w 717013"/>
                    <a:gd name="connsiteY5" fmla="*/ 42219 h 465632"/>
                    <a:gd name="connsiteX6" fmla="*/ 40802 w 717013"/>
                    <a:gd name="connsiteY6" fmla="*/ 177996 h 465632"/>
                    <a:gd name="connsiteX7" fmla="*/ 4171 w 717013"/>
                    <a:gd name="connsiteY7" fmla="*/ 264730 h 465632"/>
                    <a:gd name="connsiteX8" fmla="*/ 7955 w 717013"/>
                    <a:gd name="connsiteY8" fmla="*/ 320585 h 465632"/>
                    <a:gd name="connsiteX9" fmla="*/ 992 w 717013"/>
                    <a:gd name="connsiteY9" fmla="*/ 362212 h 465632"/>
                    <a:gd name="connsiteX10" fmla="*/ 538 w 717013"/>
                    <a:gd name="connsiteY10" fmla="*/ 368266 h 465632"/>
                    <a:gd name="connsiteX11" fmla="*/ 18551 w 717013"/>
                    <a:gd name="connsiteY11" fmla="*/ 390215 h 465632"/>
                    <a:gd name="connsiteX12" fmla="*/ 44132 w 717013"/>
                    <a:gd name="connsiteY12" fmla="*/ 381890 h 465632"/>
                    <a:gd name="connsiteX13" fmla="*/ 55485 w 717013"/>
                    <a:gd name="connsiteY13" fmla="*/ 425786 h 465632"/>
                    <a:gd name="connsiteX14" fmla="*/ 87877 w 717013"/>
                    <a:gd name="connsiteY14" fmla="*/ 462720 h 465632"/>
                    <a:gd name="connsiteX15" fmla="*/ 107858 w 717013"/>
                    <a:gd name="connsiteY15" fmla="*/ 448794 h 465632"/>
                    <a:gd name="connsiteX16" fmla="*/ 101501 w 717013"/>
                    <a:gd name="connsiteY16" fmla="*/ 350556 h 465632"/>
                    <a:gd name="connsiteX17" fmla="*/ 96808 w 717013"/>
                    <a:gd name="connsiteY17" fmla="*/ 267758 h 465632"/>
                    <a:gd name="connsiteX18" fmla="*/ 79704 w 717013"/>
                    <a:gd name="connsiteY18" fmla="*/ 258978 h 465632"/>
                    <a:gd name="connsiteX19" fmla="*/ 49581 w 717013"/>
                    <a:gd name="connsiteY19" fmla="*/ 299999 h 465632"/>
                    <a:gd name="connsiteX20" fmla="*/ 40802 w 717013"/>
                    <a:gd name="connsiteY20" fmla="*/ 346167 h 465632"/>
                    <a:gd name="connsiteX21" fmla="*/ 33536 w 717013"/>
                    <a:gd name="connsiteY21" fmla="*/ 339052 h 465632"/>
                    <a:gd name="connsiteX22" fmla="*/ 29903 w 717013"/>
                    <a:gd name="connsiteY22" fmla="*/ 249593 h 465632"/>
                    <a:gd name="connsiteX23" fmla="*/ 50035 w 717013"/>
                    <a:gd name="connsiteY23" fmla="*/ 204486 h 465632"/>
                    <a:gd name="connsiteX24" fmla="*/ 113005 w 717013"/>
                    <a:gd name="connsiteY24" fmla="*/ 155594 h 465632"/>
                    <a:gd name="connsiteX25" fmla="*/ 200496 w 717013"/>
                    <a:gd name="connsiteY25" fmla="*/ 83693 h 465632"/>
                    <a:gd name="connsiteX26" fmla="*/ 391826 w 717013"/>
                    <a:gd name="connsiteY26" fmla="*/ 26628 h 465632"/>
                    <a:gd name="connsiteX27" fmla="*/ 538501 w 717013"/>
                    <a:gd name="connsiteY27" fmla="*/ 97922 h 465632"/>
                    <a:gd name="connsiteX28" fmla="*/ 641886 w 717013"/>
                    <a:gd name="connsiteY28" fmla="*/ 177996 h 465632"/>
                    <a:gd name="connsiteX29" fmla="*/ 689719 w 717013"/>
                    <a:gd name="connsiteY29" fmla="*/ 276083 h 465632"/>
                    <a:gd name="connsiteX30" fmla="*/ 687297 w 717013"/>
                    <a:gd name="connsiteY30" fmla="*/ 325278 h 465632"/>
                    <a:gd name="connsiteX31" fmla="*/ 684572 w 717013"/>
                    <a:gd name="connsiteY31" fmla="*/ 346167 h 465632"/>
                    <a:gd name="connsiteX32" fmla="*/ 677912 w 717013"/>
                    <a:gd name="connsiteY32" fmla="*/ 346469 h 465632"/>
                    <a:gd name="connsiteX33" fmla="*/ 670344 w 717013"/>
                    <a:gd name="connsiteY33" fmla="*/ 299696 h 465632"/>
                    <a:gd name="connsiteX34" fmla="*/ 638254 w 717013"/>
                    <a:gd name="connsiteY34" fmla="*/ 257616 h 465632"/>
                    <a:gd name="connsiteX35" fmla="*/ 623722 w 717013"/>
                    <a:gd name="connsiteY35" fmla="*/ 265033 h 465632"/>
                    <a:gd name="connsiteX36" fmla="*/ 612218 w 717013"/>
                    <a:gd name="connsiteY36" fmla="*/ 452881 h 465632"/>
                    <a:gd name="connsiteX37" fmla="*/ 628717 w 717013"/>
                    <a:gd name="connsiteY37" fmla="*/ 463780 h 465632"/>
                    <a:gd name="connsiteX38" fmla="*/ 669133 w 717013"/>
                    <a:gd name="connsiteY38" fmla="*/ 409590 h 465632"/>
                    <a:gd name="connsiteX39" fmla="*/ 674885 w 717013"/>
                    <a:gd name="connsiteY39" fmla="*/ 382646 h 465632"/>
                    <a:gd name="connsiteX40" fmla="*/ 703039 w 717013"/>
                    <a:gd name="connsiteY40" fmla="*/ 389155 h 465632"/>
                    <a:gd name="connsiteX41" fmla="*/ 716814 w 717013"/>
                    <a:gd name="connsiteY41" fmla="*/ 360395 h 465632"/>
                    <a:gd name="connsiteX42" fmla="*/ 712273 w 717013"/>
                    <a:gd name="connsiteY42" fmla="*/ 329062 h 46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17013" h="465632">
                      <a:moveTo>
                        <a:pt x="712273" y="329365"/>
                      </a:moveTo>
                      <a:cubicBezTo>
                        <a:pt x="712424" y="303178"/>
                        <a:pt x="714543" y="277142"/>
                        <a:pt x="715300" y="250956"/>
                      </a:cubicBezTo>
                      <a:cubicBezTo>
                        <a:pt x="716057" y="226585"/>
                        <a:pt x="708186" y="204940"/>
                        <a:pt x="689416" y="189197"/>
                      </a:cubicBezTo>
                      <a:cubicBezTo>
                        <a:pt x="663380" y="167552"/>
                        <a:pt x="635529" y="147874"/>
                        <a:pt x="609191" y="126531"/>
                      </a:cubicBezTo>
                      <a:cubicBezTo>
                        <a:pt x="565899" y="91716"/>
                        <a:pt x="526090" y="52512"/>
                        <a:pt x="474775" y="28293"/>
                      </a:cubicBezTo>
                      <a:cubicBezTo>
                        <a:pt x="387587" y="-12880"/>
                        <a:pt x="301761" y="-9852"/>
                        <a:pt x="221839" y="42219"/>
                      </a:cubicBezTo>
                      <a:cubicBezTo>
                        <a:pt x="158718" y="83391"/>
                        <a:pt x="100138" y="131526"/>
                        <a:pt x="40802" y="177996"/>
                      </a:cubicBezTo>
                      <a:cubicBezTo>
                        <a:pt x="13555" y="199339"/>
                        <a:pt x="841" y="229159"/>
                        <a:pt x="4171" y="264730"/>
                      </a:cubicBezTo>
                      <a:cubicBezTo>
                        <a:pt x="5836" y="283349"/>
                        <a:pt x="7349" y="301967"/>
                        <a:pt x="7955" y="320585"/>
                      </a:cubicBezTo>
                      <a:cubicBezTo>
                        <a:pt x="8409" y="334663"/>
                        <a:pt x="16280" y="350405"/>
                        <a:pt x="992" y="362212"/>
                      </a:cubicBezTo>
                      <a:cubicBezTo>
                        <a:pt x="-68" y="363120"/>
                        <a:pt x="-370" y="367055"/>
                        <a:pt x="538" y="368266"/>
                      </a:cubicBezTo>
                      <a:cubicBezTo>
                        <a:pt x="6139" y="376137"/>
                        <a:pt x="10831" y="386733"/>
                        <a:pt x="18551" y="390215"/>
                      </a:cubicBezTo>
                      <a:cubicBezTo>
                        <a:pt x="24303" y="392637"/>
                        <a:pt x="34142" y="385522"/>
                        <a:pt x="44132" y="381890"/>
                      </a:cubicBezTo>
                      <a:cubicBezTo>
                        <a:pt x="47765" y="395815"/>
                        <a:pt x="51700" y="410801"/>
                        <a:pt x="55485" y="425786"/>
                      </a:cubicBezTo>
                      <a:cubicBezTo>
                        <a:pt x="60026" y="443648"/>
                        <a:pt x="70621" y="456666"/>
                        <a:pt x="87877" y="462720"/>
                      </a:cubicBezTo>
                      <a:cubicBezTo>
                        <a:pt x="102409" y="467867"/>
                        <a:pt x="109372" y="466807"/>
                        <a:pt x="107858" y="448794"/>
                      </a:cubicBezTo>
                      <a:cubicBezTo>
                        <a:pt x="105133" y="416099"/>
                        <a:pt x="103620" y="383252"/>
                        <a:pt x="101501" y="350556"/>
                      </a:cubicBezTo>
                      <a:cubicBezTo>
                        <a:pt x="99836" y="323007"/>
                        <a:pt x="98019" y="295458"/>
                        <a:pt x="96808" y="267758"/>
                      </a:cubicBezTo>
                      <a:cubicBezTo>
                        <a:pt x="96203" y="253680"/>
                        <a:pt x="93630" y="251561"/>
                        <a:pt x="79704" y="258978"/>
                      </a:cubicBezTo>
                      <a:cubicBezTo>
                        <a:pt x="61842" y="268363"/>
                        <a:pt x="53214" y="281532"/>
                        <a:pt x="49581" y="299999"/>
                      </a:cubicBezTo>
                      <a:cubicBezTo>
                        <a:pt x="46554" y="315439"/>
                        <a:pt x="43678" y="330727"/>
                        <a:pt x="40802" y="346167"/>
                      </a:cubicBezTo>
                      <a:cubicBezTo>
                        <a:pt x="35807" y="343896"/>
                        <a:pt x="33687" y="341474"/>
                        <a:pt x="33536" y="339052"/>
                      </a:cubicBezTo>
                      <a:cubicBezTo>
                        <a:pt x="31871" y="309233"/>
                        <a:pt x="27936" y="279262"/>
                        <a:pt x="29903" y="249593"/>
                      </a:cubicBezTo>
                      <a:cubicBezTo>
                        <a:pt x="30963" y="234002"/>
                        <a:pt x="38985" y="215687"/>
                        <a:pt x="50035" y="204486"/>
                      </a:cubicBezTo>
                      <a:cubicBezTo>
                        <a:pt x="68502" y="185716"/>
                        <a:pt x="92267" y="172244"/>
                        <a:pt x="113005" y="155594"/>
                      </a:cubicBezTo>
                      <a:cubicBezTo>
                        <a:pt x="142521" y="131980"/>
                        <a:pt x="170373" y="106399"/>
                        <a:pt x="200496" y="83693"/>
                      </a:cubicBezTo>
                      <a:cubicBezTo>
                        <a:pt x="256956" y="41159"/>
                        <a:pt x="319320" y="16183"/>
                        <a:pt x="391826" y="26628"/>
                      </a:cubicBezTo>
                      <a:cubicBezTo>
                        <a:pt x="448286" y="34801"/>
                        <a:pt x="494605" y="63561"/>
                        <a:pt x="538501" y="97922"/>
                      </a:cubicBezTo>
                      <a:cubicBezTo>
                        <a:pt x="572862" y="124714"/>
                        <a:pt x="606769" y="152112"/>
                        <a:pt x="641886" y="177996"/>
                      </a:cubicBezTo>
                      <a:cubicBezTo>
                        <a:pt x="675339" y="202669"/>
                        <a:pt x="697136" y="231429"/>
                        <a:pt x="689719" y="276083"/>
                      </a:cubicBezTo>
                      <a:cubicBezTo>
                        <a:pt x="686994" y="292128"/>
                        <a:pt x="688205" y="308930"/>
                        <a:pt x="687297" y="325278"/>
                      </a:cubicBezTo>
                      <a:cubicBezTo>
                        <a:pt x="686843" y="332241"/>
                        <a:pt x="685481" y="339204"/>
                        <a:pt x="684572" y="346167"/>
                      </a:cubicBezTo>
                      <a:lnTo>
                        <a:pt x="677912" y="346469"/>
                      </a:lnTo>
                      <a:cubicBezTo>
                        <a:pt x="675339" y="330878"/>
                        <a:pt x="672312" y="315287"/>
                        <a:pt x="670344" y="299696"/>
                      </a:cubicBezTo>
                      <a:cubicBezTo>
                        <a:pt x="667922" y="279110"/>
                        <a:pt x="656115" y="266547"/>
                        <a:pt x="638254" y="257616"/>
                      </a:cubicBezTo>
                      <a:cubicBezTo>
                        <a:pt x="629020" y="253075"/>
                        <a:pt x="624328" y="253983"/>
                        <a:pt x="623722" y="265033"/>
                      </a:cubicBezTo>
                      <a:cubicBezTo>
                        <a:pt x="619938" y="327700"/>
                        <a:pt x="616305" y="390215"/>
                        <a:pt x="612218" y="452881"/>
                      </a:cubicBezTo>
                      <a:cubicBezTo>
                        <a:pt x="611310" y="466959"/>
                        <a:pt x="617819" y="467261"/>
                        <a:pt x="628717" y="463780"/>
                      </a:cubicBezTo>
                      <a:cubicBezTo>
                        <a:pt x="655358" y="455303"/>
                        <a:pt x="663986" y="433960"/>
                        <a:pt x="669133" y="409590"/>
                      </a:cubicBezTo>
                      <a:cubicBezTo>
                        <a:pt x="671252" y="399751"/>
                        <a:pt x="673371" y="389912"/>
                        <a:pt x="674885" y="382646"/>
                      </a:cubicBezTo>
                      <a:cubicBezTo>
                        <a:pt x="687600" y="385825"/>
                        <a:pt x="700012" y="392183"/>
                        <a:pt x="703039" y="389155"/>
                      </a:cubicBezTo>
                      <a:cubicBezTo>
                        <a:pt x="710154" y="381890"/>
                        <a:pt x="715451" y="370688"/>
                        <a:pt x="716814" y="360395"/>
                      </a:cubicBezTo>
                      <a:cubicBezTo>
                        <a:pt x="718176" y="350405"/>
                        <a:pt x="712121" y="339506"/>
                        <a:pt x="712273" y="329062"/>
                      </a:cubicBezTo>
                      <a:close/>
                    </a:path>
                  </a:pathLst>
                </a:custGeom>
                <a:solidFill>
                  <a:srgbClr val="FFFFFF"/>
                </a:solidFill>
                <a:ln w="15114" cap="flat">
                  <a:noFill/>
                  <a:prstDash val="solid"/>
                  <a:miter/>
                </a:ln>
              </p:spPr>
              <p:txBody>
                <a:bodyPr rtlCol="0" anchor="ctr"/>
                <a:lstStyle/>
                <a:p>
                  <a:endParaRPr lang="uk-UA"/>
                </a:p>
              </p:txBody>
            </p:sp>
            <p:sp>
              <p:nvSpPr>
                <p:cNvPr id="2097227" name="Полілінія: фігура 2097226">
                  <a:extLst>
                    <a:ext uri="{FF2B5EF4-FFF2-40B4-BE49-F238E27FC236}">
                      <a16:creationId xmlns:a16="http://schemas.microsoft.com/office/drawing/2014/main" id="{157E3A07-7EA9-DE72-0FA6-F797C3167B30}"/>
                    </a:ext>
                  </a:extLst>
                </p:cNvPr>
                <p:cNvSpPr/>
                <p:nvPr/>
              </p:nvSpPr>
              <p:spPr>
                <a:xfrm>
                  <a:off x="7964785" y="2474230"/>
                  <a:ext cx="71372" cy="263341"/>
                </a:xfrm>
                <a:custGeom>
                  <a:avLst/>
                  <a:gdLst>
                    <a:gd name="connsiteX0" fmla="*/ 70919 w 71372"/>
                    <a:gd name="connsiteY0" fmla="*/ 29923 h 263341"/>
                    <a:gd name="connsiteX1" fmla="*/ 48062 w 71372"/>
                    <a:gd name="connsiteY1" fmla="*/ 1163 h 263341"/>
                    <a:gd name="connsiteX2" fmla="*/ 15821 w 71372"/>
                    <a:gd name="connsiteY2" fmla="*/ 17662 h 263341"/>
                    <a:gd name="connsiteX3" fmla="*/ 10372 w 71372"/>
                    <a:gd name="connsiteY3" fmla="*/ 41276 h 263341"/>
                    <a:gd name="connsiteX4" fmla="*/ 79 w 71372"/>
                    <a:gd name="connsiteY4" fmla="*/ 213079 h 263341"/>
                    <a:gd name="connsiteX5" fmla="*/ 4468 w 71372"/>
                    <a:gd name="connsiteY5" fmla="*/ 243807 h 263341"/>
                    <a:gd name="connsiteX6" fmla="*/ 37769 w 71372"/>
                    <a:gd name="connsiteY6" fmla="*/ 262577 h 263341"/>
                    <a:gd name="connsiteX7" fmla="*/ 61080 w 71372"/>
                    <a:gd name="connsiteY7" fmla="*/ 235330 h 263341"/>
                    <a:gd name="connsiteX8" fmla="*/ 70465 w 71372"/>
                    <a:gd name="connsiteY8" fmla="*/ 69128 h 263341"/>
                    <a:gd name="connsiteX9" fmla="*/ 70919 w 71372"/>
                    <a:gd name="connsiteY9" fmla="*/ 29923 h 26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72" h="263341">
                      <a:moveTo>
                        <a:pt x="70919" y="29923"/>
                      </a:moveTo>
                      <a:cubicBezTo>
                        <a:pt x="73795" y="10699"/>
                        <a:pt x="62594" y="4947"/>
                        <a:pt x="48062" y="1163"/>
                      </a:cubicBezTo>
                      <a:cubicBezTo>
                        <a:pt x="32623" y="-2924"/>
                        <a:pt x="21876" y="4039"/>
                        <a:pt x="15821" y="17662"/>
                      </a:cubicBezTo>
                      <a:cubicBezTo>
                        <a:pt x="12642" y="24928"/>
                        <a:pt x="10977" y="33253"/>
                        <a:pt x="10372" y="41276"/>
                      </a:cubicBezTo>
                      <a:cubicBezTo>
                        <a:pt x="6588" y="98493"/>
                        <a:pt x="2955" y="155862"/>
                        <a:pt x="79" y="213079"/>
                      </a:cubicBezTo>
                      <a:cubicBezTo>
                        <a:pt x="-375" y="223221"/>
                        <a:pt x="1138" y="234119"/>
                        <a:pt x="4468" y="243807"/>
                      </a:cubicBezTo>
                      <a:cubicBezTo>
                        <a:pt x="9615" y="258944"/>
                        <a:pt x="22784" y="265755"/>
                        <a:pt x="37769" y="262577"/>
                      </a:cubicBezTo>
                      <a:cubicBezTo>
                        <a:pt x="52301" y="259549"/>
                        <a:pt x="60475" y="252132"/>
                        <a:pt x="61080" y="235330"/>
                      </a:cubicBezTo>
                      <a:cubicBezTo>
                        <a:pt x="63199" y="181746"/>
                        <a:pt x="66983" y="128161"/>
                        <a:pt x="70465" y="69128"/>
                      </a:cubicBezTo>
                      <a:cubicBezTo>
                        <a:pt x="70465" y="59743"/>
                        <a:pt x="68649" y="44455"/>
                        <a:pt x="70919" y="29923"/>
                      </a:cubicBezTo>
                      <a:close/>
                    </a:path>
                  </a:pathLst>
                </a:custGeom>
                <a:solidFill>
                  <a:srgbClr val="FFFFFF"/>
                </a:solidFill>
                <a:ln w="15114" cap="flat">
                  <a:noFill/>
                  <a:prstDash val="solid"/>
                  <a:miter/>
                </a:ln>
              </p:spPr>
              <p:txBody>
                <a:bodyPr rtlCol="0" anchor="ctr"/>
                <a:lstStyle/>
                <a:p>
                  <a:endParaRPr lang="uk-UA"/>
                </a:p>
              </p:txBody>
            </p:sp>
            <p:sp>
              <p:nvSpPr>
                <p:cNvPr id="2097228" name="Полілінія: фігура 2097227">
                  <a:extLst>
                    <a:ext uri="{FF2B5EF4-FFF2-40B4-BE49-F238E27FC236}">
                      <a16:creationId xmlns:a16="http://schemas.microsoft.com/office/drawing/2014/main" id="{DD028E17-535F-3B13-0E6B-2D10242C4982}"/>
                    </a:ext>
                  </a:extLst>
                </p:cNvPr>
                <p:cNvSpPr/>
                <p:nvPr/>
              </p:nvSpPr>
              <p:spPr>
                <a:xfrm>
                  <a:off x="7530723" y="2474219"/>
                  <a:ext cx="70305" cy="263471"/>
                </a:xfrm>
                <a:custGeom>
                  <a:avLst/>
                  <a:gdLst>
                    <a:gd name="connsiteX0" fmla="*/ 60109 w 70305"/>
                    <a:gd name="connsiteY0" fmla="*/ 39168 h 263471"/>
                    <a:gd name="connsiteX1" fmla="*/ 48303 w 70305"/>
                    <a:gd name="connsiteY1" fmla="*/ 9046 h 263471"/>
                    <a:gd name="connsiteX2" fmla="*/ 16061 w 70305"/>
                    <a:gd name="connsiteY2" fmla="*/ 3142 h 263471"/>
                    <a:gd name="connsiteX3" fmla="*/ 16 w 70305"/>
                    <a:gd name="connsiteY3" fmla="*/ 28572 h 263471"/>
                    <a:gd name="connsiteX4" fmla="*/ 319 w 70305"/>
                    <a:gd name="connsiteY4" fmla="*/ 126962 h 263471"/>
                    <a:gd name="connsiteX5" fmla="*/ 4557 w 70305"/>
                    <a:gd name="connsiteY5" fmla="*/ 126962 h 263471"/>
                    <a:gd name="connsiteX6" fmla="*/ 9098 w 70305"/>
                    <a:gd name="connsiteY6" fmla="*/ 236553 h 263471"/>
                    <a:gd name="connsiteX7" fmla="*/ 34377 w 70305"/>
                    <a:gd name="connsiteY7" fmla="*/ 262739 h 263471"/>
                    <a:gd name="connsiteX8" fmla="*/ 64650 w 70305"/>
                    <a:gd name="connsiteY8" fmla="*/ 245938 h 263471"/>
                    <a:gd name="connsiteX9" fmla="*/ 70251 w 70305"/>
                    <a:gd name="connsiteY9" fmla="*/ 215664 h 263471"/>
                    <a:gd name="connsiteX10" fmla="*/ 60261 w 70305"/>
                    <a:gd name="connsiteY10" fmla="*/ 39168 h 26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05" h="263471">
                      <a:moveTo>
                        <a:pt x="60109" y="39168"/>
                      </a:moveTo>
                      <a:cubicBezTo>
                        <a:pt x="59352" y="28875"/>
                        <a:pt x="54206" y="17825"/>
                        <a:pt x="48303" y="9046"/>
                      </a:cubicBezTo>
                      <a:cubicBezTo>
                        <a:pt x="40431" y="-2458"/>
                        <a:pt x="28171" y="-1247"/>
                        <a:pt x="16061" y="3142"/>
                      </a:cubicBezTo>
                      <a:cubicBezTo>
                        <a:pt x="3649" y="7532"/>
                        <a:pt x="-287" y="15252"/>
                        <a:pt x="16" y="28572"/>
                      </a:cubicBezTo>
                      <a:cubicBezTo>
                        <a:pt x="1075" y="61419"/>
                        <a:pt x="319" y="94266"/>
                        <a:pt x="319" y="126962"/>
                      </a:cubicBezTo>
                      <a:cubicBezTo>
                        <a:pt x="1681" y="126962"/>
                        <a:pt x="3043" y="126962"/>
                        <a:pt x="4557" y="126962"/>
                      </a:cubicBezTo>
                      <a:cubicBezTo>
                        <a:pt x="6071" y="163442"/>
                        <a:pt x="8039" y="200073"/>
                        <a:pt x="9098" y="236553"/>
                      </a:cubicBezTo>
                      <a:cubicBezTo>
                        <a:pt x="9704" y="253506"/>
                        <a:pt x="19997" y="259863"/>
                        <a:pt x="34377" y="262739"/>
                      </a:cubicBezTo>
                      <a:cubicBezTo>
                        <a:pt x="49060" y="265767"/>
                        <a:pt x="59655" y="259258"/>
                        <a:pt x="64650" y="245938"/>
                      </a:cubicBezTo>
                      <a:cubicBezTo>
                        <a:pt x="68283" y="236401"/>
                        <a:pt x="70705" y="225654"/>
                        <a:pt x="70251" y="215664"/>
                      </a:cubicBezTo>
                      <a:cubicBezTo>
                        <a:pt x="67678" y="156782"/>
                        <a:pt x="64499" y="97899"/>
                        <a:pt x="60261" y="39168"/>
                      </a:cubicBezTo>
                      <a:close/>
                    </a:path>
                  </a:pathLst>
                </a:custGeom>
                <a:solidFill>
                  <a:srgbClr val="FFFFFF"/>
                </a:solidFill>
                <a:ln w="15114" cap="flat">
                  <a:noFill/>
                  <a:prstDash val="solid"/>
                  <a:miter/>
                </a:ln>
              </p:spPr>
              <p:txBody>
                <a:bodyPr rtlCol="0" anchor="ctr"/>
                <a:lstStyle/>
                <a:p>
                  <a:endParaRPr lang="uk-UA"/>
                </a:p>
              </p:txBody>
            </p:sp>
            <p:sp>
              <p:nvSpPr>
                <p:cNvPr id="2097229" name="Полілінія: фігура 2097228">
                  <a:extLst>
                    <a:ext uri="{FF2B5EF4-FFF2-40B4-BE49-F238E27FC236}">
                      <a16:creationId xmlns:a16="http://schemas.microsoft.com/office/drawing/2014/main" id="{0B566E6C-33B9-F684-C01E-9A53B695DCBA}"/>
                    </a:ext>
                  </a:extLst>
                </p:cNvPr>
                <p:cNvSpPr/>
                <p:nvPr/>
              </p:nvSpPr>
              <p:spPr>
                <a:xfrm>
                  <a:off x="7606152" y="2719097"/>
                  <a:ext cx="353397" cy="161341"/>
                </a:xfrm>
                <a:custGeom>
                  <a:avLst/>
                  <a:gdLst>
                    <a:gd name="connsiteX0" fmla="*/ 176767 w 353397"/>
                    <a:gd name="connsiteY0" fmla="*/ 141984 h 161341"/>
                    <a:gd name="connsiteX1" fmla="*/ 9353 w 353397"/>
                    <a:gd name="connsiteY1" fmla="*/ 908 h 161341"/>
                    <a:gd name="connsiteX2" fmla="*/ 4358 w 353397"/>
                    <a:gd name="connsiteY2" fmla="*/ 32696 h 161341"/>
                    <a:gd name="connsiteX3" fmla="*/ 59002 w 353397"/>
                    <a:gd name="connsiteY3" fmla="*/ 110196 h 161341"/>
                    <a:gd name="connsiteX4" fmla="*/ 260776 w 353397"/>
                    <a:gd name="connsiteY4" fmla="*/ 136837 h 161341"/>
                    <a:gd name="connsiteX5" fmla="*/ 349176 w 353397"/>
                    <a:gd name="connsiteY5" fmla="*/ 34209 h 161341"/>
                    <a:gd name="connsiteX6" fmla="*/ 345088 w 353397"/>
                    <a:gd name="connsiteY6" fmla="*/ 0 h 161341"/>
                    <a:gd name="connsiteX7" fmla="*/ 176615 w 353397"/>
                    <a:gd name="connsiteY7" fmla="*/ 141984 h 161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397" h="161341">
                      <a:moveTo>
                        <a:pt x="176767" y="141984"/>
                      </a:moveTo>
                      <a:cubicBezTo>
                        <a:pt x="85946" y="141681"/>
                        <a:pt x="41140" y="77803"/>
                        <a:pt x="9353" y="908"/>
                      </a:cubicBezTo>
                      <a:cubicBezTo>
                        <a:pt x="-1848" y="11958"/>
                        <a:pt x="-2302" y="22705"/>
                        <a:pt x="4358" y="32696"/>
                      </a:cubicBezTo>
                      <a:cubicBezTo>
                        <a:pt x="21765" y="59185"/>
                        <a:pt x="37053" y="88096"/>
                        <a:pt x="59002" y="110196"/>
                      </a:cubicBezTo>
                      <a:cubicBezTo>
                        <a:pt x="109559" y="160905"/>
                        <a:pt x="186454" y="181339"/>
                        <a:pt x="260776" y="136837"/>
                      </a:cubicBezTo>
                      <a:cubicBezTo>
                        <a:pt x="302100" y="112164"/>
                        <a:pt x="328438" y="76138"/>
                        <a:pt x="349176" y="34209"/>
                      </a:cubicBezTo>
                      <a:cubicBezTo>
                        <a:pt x="355684" y="21192"/>
                        <a:pt x="354928" y="11504"/>
                        <a:pt x="345088" y="0"/>
                      </a:cubicBezTo>
                      <a:cubicBezTo>
                        <a:pt x="312544" y="77198"/>
                        <a:pt x="268647" y="142286"/>
                        <a:pt x="176615" y="141984"/>
                      </a:cubicBezTo>
                      <a:close/>
                    </a:path>
                  </a:pathLst>
                </a:custGeom>
                <a:solidFill>
                  <a:srgbClr val="FFFFFF"/>
                </a:solidFill>
                <a:ln w="15114" cap="flat">
                  <a:noFill/>
                  <a:prstDash val="solid"/>
                  <a:miter/>
                </a:ln>
              </p:spPr>
              <p:txBody>
                <a:bodyPr rtlCol="0" anchor="ctr"/>
                <a:lstStyle/>
                <a:p>
                  <a:endParaRPr lang="uk-UA"/>
                </a:p>
              </p:txBody>
            </p:sp>
          </p:grpSp>
        </p:grpSp>
        <p:grpSp>
          <p:nvGrpSpPr>
            <p:cNvPr id="2097200" name="Графіка 9">
              <a:extLst>
                <a:ext uri="{FF2B5EF4-FFF2-40B4-BE49-F238E27FC236}">
                  <a16:creationId xmlns:a16="http://schemas.microsoft.com/office/drawing/2014/main" id="{DA808AFA-EECD-8768-CB0D-ED846777536C}"/>
                </a:ext>
              </a:extLst>
            </p:cNvPr>
            <p:cNvGrpSpPr/>
            <p:nvPr/>
          </p:nvGrpSpPr>
          <p:grpSpPr>
            <a:xfrm>
              <a:off x="7322001" y="4688401"/>
              <a:ext cx="919412" cy="919412"/>
              <a:chOff x="7322001" y="4688401"/>
              <a:chExt cx="919412" cy="919412"/>
            </a:xfrm>
          </p:grpSpPr>
          <p:grpSp>
            <p:nvGrpSpPr>
              <p:cNvPr id="2097217" name="Графіка 9">
                <a:extLst>
                  <a:ext uri="{FF2B5EF4-FFF2-40B4-BE49-F238E27FC236}">
                    <a16:creationId xmlns:a16="http://schemas.microsoft.com/office/drawing/2014/main" id="{3FBFA950-C097-2192-9FF9-FF3462464D0C}"/>
                  </a:ext>
                </a:extLst>
              </p:cNvPr>
              <p:cNvGrpSpPr/>
              <p:nvPr/>
            </p:nvGrpSpPr>
            <p:grpSpPr>
              <a:xfrm>
                <a:off x="7322001" y="4688401"/>
                <a:ext cx="919412" cy="919412"/>
                <a:chOff x="7322001" y="4688401"/>
                <a:chExt cx="919412" cy="919412"/>
              </a:xfrm>
            </p:grpSpPr>
            <p:sp>
              <p:nvSpPr>
                <p:cNvPr id="2097221" name="Полілінія: фігура 2097220">
                  <a:extLst>
                    <a:ext uri="{FF2B5EF4-FFF2-40B4-BE49-F238E27FC236}">
                      <a16:creationId xmlns:a16="http://schemas.microsoft.com/office/drawing/2014/main" id="{6E74DBFD-ECFE-83E1-7458-A88EA202AA9F}"/>
                    </a:ext>
                  </a:extLst>
                </p:cNvPr>
                <p:cNvSpPr/>
                <p:nvPr/>
              </p:nvSpPr>
              <p:spPr>
                <a:xfrm>
                  <a:off x="7329570" y="4695970"/>
                  <a:ext cx="904275" cy="904275"/>
                </a:xfrm>
                <a:custGeom>
                  <a:avLst/>
                  <a:gdLst>
                    <a:gd name="connsiteX0" fmla="*/ 452138 w 904275"/>
                    <a:gd name="connsiteY0" fmla="*/ 904276 h 904275"/>
                    <a:gd name="connsiteX1" fmla="*/ 0 w 904275"/>
                    <a:gd name="connsiteY1" fmla="*/ 452138 h 904275"/>
                    <a:gd name="connsiteX2" fmla="*/ 452138 w 904275"/>
                    <a:gd name="connsiteY2" fmla="*/ 0 h 904275"/>
                    <a:gd name="connsiteX3" fmla="*/ 904276 w 904275"/>
                    <a:gd name="connsiteY3" fmla="*/ 452138 h 904275"/>
                    <a:gd name="connsiteX4" fmla="*/ 452138 w 904275"/>
                    <a:gd name="connsiteY4" fmla="*/ 904276 h 904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275">
                      <a:moveTo>
                        <a:pt x="452138" y="904276"/>
                      </a:moveTo>
                      <a:cubicBezTo>
                        <a:pt x="202834" y="904276"/>
                        <a:pt x="0" y="701442"/>
                        <a:pt x="0" y="452138"/>
                      </a:cubicBezTo>
                      <a:cubicBezTo>
                        <a:pt x="0" y="202834"/>
                        <a:pt x="202834" y="0"/>
                        <a:pt x="452138" y="0"/>
                      </a:cubicBezTo>
                      <a:cubicBezTo>
                        <a:pt x="701442" y="0"/>
                        <a:pt x="904276" y="202834"/>
                        <a:pt x="904276" y="452138"/>
                      </a:cubicBezTo>
                      <a:cubicBezTo>
                        <a:pt x="904276" y="701442"/>
                        <a:pt x="701442" y="904276"/>
                        <a:pt x="452138" y="904276"/>
                      </a:cubicBezTo>
                      <a:close/>
                    </a:path>
                  </a:pathLst>
                </a:custGeom>
                <a:solidFill>
                  <a:srgbClr val="2B3A83"/>
                </a:solidFill>
                <a:ln w="15114" cap="flat">
                  <a:noFill/>
                  <a:prstDash val="solid"/>
                  <a:miter/>
                </a:ln>
              </p:spPr>
              <p:txBody>
                <a:bodyPr rtlCol="0" anchor="ctr"/>
                <a:lstStyle/>
                <a:p>
                  <a:endParaRPr lang="uk-UA"/>
                </a:p>
              </p:txBody>
            </p:sp>
            <p:sp>
              <p:nvSpPr>
                <p:cNvPr id="2097222" name="Полілінія: фігура 2097221">
                  <a:extLst>
                    <a:ext uri="{FF2B5EF4-FFF2-40B4-BE49-F238E27FC236}">
                      <a16:creationId xmlns:a16="http://schemas.microsoft.com/office/drawing/2014/main" id="{A9E08AB9-106F-6EB3-0004-C0052C7BC129}"/>
                    </a:ext>
                  </a:extLst>
                </p:cNvPr>
                <p:cNvSpPr/>
                <p:nvPr/>
              </p:nvSpPr>
              <p:spPr>
                <a:xfrm>
                  <a:off x="7322001" y="4688401"/>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3 h 919412"/>
                    <a:gd name="connsiteX8" fmla="*/ 919413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7"/>
                        <a:pt x="904276" y="459706"/>
                      </a:cubicBezTo>
                      <a:cubicBezTo>
                        <a:pt x="904276" y="705226"/>
                        <a:pt x="705226" y="904276"/>
                        <a:pt x="459706" y="904276"/>
                      </a:cubicBezTo>
                      <a:cubicBezTo>
                        <a:pt x="214187" y="904276"/>
                        <a:pt x="15137" y="705226"/>
                        <a:pt x="15137" y="459706"/>
                      </a:cubicBezTo>
                      <a:cubicBezTo>
                        <a:pt x="15137" y="214187"/>
                        <a:pt x="214187" y="15137"/>
                        <a:pt x="459706" y="15137"/>
                      </a:cubicBezTo>
                      <a:moveTo>
                        <a:pt x="459706" y="0"/>
                      </a:moveTo>
                      <a:cubicBezTo>
                        <a:pt x="206164" y="0"/>
                        <a:pt x="0" y="206315"/>
                        <a:pt x="0" y="459706"/>
                      </a:cubicBezTo>
                      <a:cubicBezTo>
                        <a:pt x="0" y="713097"/>
                        <a:pt x="206315" y="919413"/>
                        <a:pt x="459706" y="919413"/>
                      </a:cubicBezTo>
                      <a:cubicBezTo>
                        <a:pt x="713097" y="919413"/>
                        <a:pt x="919413" y="713097"/>
                        <a:pt x="919413" y="459706"/>
                      </a:cubicBezTo>
                      <a:cubicBezTo>
                        <a:pt x="919413" y="206315"/>
                        <a:pt x="713097"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grpSp>
            <p:nvGrpSpPr>
              <p:cNvPr id="2097218" name="Графіка 9">
                <a:extLst>
                  <a:ext uri="{FF2B5EF4-FFF2-40B4-BE49-F238E27FC236}">
                    <a16:creationId xmlns:a16="http://schemas.microsoft.com/office/drawing/2014/main" id="{01F6CB65-4624-F48C-250D-743AEF938EC5}"/>
                  </a:ext>
                </a:extLst>
              </p:cNvPr>
              <p:cNvGrpSpPr/>
              <p:nvPr/>
            </p:nvGrpSpPr>
            <p:grpSpPr>
              <a:xfrm>
                <a:off x="7458617" y="4835292"/>
                <a:ext cx="646893" cy="624747"/>
                <a:chOff x="7458617" y="4835292"/>
                <a:chExt cx="646893" cy="624747"/>
              </a:xfrm>
              <a:solidFill>
                <a:srgbClr val="FFFFFF"/>
              </a:solidFill>
            </p:grpSpPr>
            <p:sp>
              <p:nvSpPr>
                <p:cNvPr id="2097219" name="Полілінія: фігура 2097218">
                  <a:extLst>
                    <a:ext uri="{FF2B5EF4-FFF2-40B4-BE49-F238E27FC236}">
                      <a16:creationId xmlns:a16="http://schemas.microsoft.com/office/drawing/2014/main" id="{7CE145F5-F724-31A5-4ED0-B3FA96D0D327}"/>
                    </a:ext>
                  </a:extLst>
                </p:cNvPr>
                <p:cNvSpPr/>
                <p:nvPr/>
              </p:nvSpPr>
              <p:spPr>
                <a:xfrm>
                  <a:off x="7458617" y="4835292"/>
                  <a:ext cx="646893" cy="624747"/>
                </a:xfrm>
                <a:custGeom>
                  <a:avLst/>
                  <a:gdLst>
                    <a:gd name="connsiteX0" fmla="*/ 644144 w 646893"/>
                    <a:gd name="connsiteY0" fmla="*/ 360800 h 624747"/>
                    <a:gd name="connsiteX1" fmla="*/ 597220 w 646893"/>
                    <a:gd name="connsiteY1" fmla="*/ 342181 h 624747"/>
                    <a:gd name="connsiteX2" fmla="*/ 573758 w 646893"/>
                    <a:gd name="connsiteY2" fmla="*/ 349447 h 624747"/>
                    <a:gd name="connsiteX3" fmla="*/ 534553 w 646893"/>
                    <a:gd name="connsiteY3" fmla="*/ 349447 h 624747"/>
                    <a:gd name="connsiteX4" fmla="*/ 532737 w 646893"/>
                    <a:gd name="connsiteY4" fmla="*/ 309637 h 624747"/>
                    <a:gd name="connsiteX5" fmla="*/ 568460 w 646893"/>
                    <a:gd name="connsiteY5" fmla="*/ 190056 h 624747"/>
                    <a:gd name="connsiteX6" fmla="*/ 574212 w 646893"/>
                    <a:gd name="connsiteY6" fmla="*/ 144191 h 624747"/>
                    <a:gd name="connsiteX7" fmla="*/ 557561 w 646893"/>
                    <a:gd name="connsiteY7" fmla="*/ 118610 h 624747"/>
                    <a:gd name="connsiteX8" fmla="*/ 524411 w 646893"/>
                    <a:gd name="connsiteY8" fmla="*/ 123756 h 624747"/>
                    <a:gd name="connsiteX9" fmla="*/ 514421 w 646893"/>
                    <a:gd name="connsiteY9" fmla="*/ 137531 h 624747"/>
                    <a:gd name="connsiteX10" fmla="*/ 509578 w 646893"/>
                    <a:gd name="connsiteY10" fmla="*/ 134049 h 624747"/>
                    <a:gd name="connsiteX11" fmla="*/ 512454 w 646893"/>
                    <a:gd name="connsiteY11" fmla="*/ 119821 h 624747"/>
                    <a:gd name="connsiteX12" fmla="*/ 490051 w 646893"/>
                    <a:gd name="connsiteY12" fmla="*/ 71080 h 624747"/>
                    <a:gd name="connsiteX13" fmla="*/ 446457 w 646893"/>
                    <a:gd name="connsiteY13" fmla="*/ 99537 h 624747"/>
                    <a:gd name="connsiteX14" fmla="*/ 428747 w 646893"/>
                    <a:gd name="connsiteY14" fmla="*/ 156906 h 624747"/>
                    <a:gd name="connsiteX15" fmla="*/ 431168 w 646893"/>
                    <a:gd name="connsiteY15" fmla="*/ 115734 h 624747"/>
                    <a:gd name="connsiteX16" fmla="*/ 423751 w 646893"/>
                    <a:gd name="connsiteY16" fmla="*/ 89093 h 624747"/>
                    <a:gd name="connsiteX17" fmla="*/ 390904 w 646893"/>
                    <a:gd name="connsiteY17" fmla="*/ 78043 h 624747"/>
                    <a:gd name="connsiteX18" fmla="*/ 365323 w 646893"/>
                    <a:gd name="connsiteY18" fmla="*/ 109074 h 624747"/>
                    <a:gd name="connsiteX19" fmla="*/ 356846 w 646893"/>
                    <a:gd name="connsiteY19" fmla="*/ 157966 h 624747"/>
                    <a:gd name="connsiteX20" fmla="*/ 326270 w 646893"/>
                    <a:gd name="connsiteY20" fmla="*/ 113463 h 624747"/>
                    <a:gd name="connsiteX21" fmla="*/ 318399 w 646893"/>
                    <a:gd name="connsiteY21" fmla="*/ 98478 h 624747"/>
                    <a:gd name="connsiteX22" fmla="*/ 303262 w 646893"/>
                    <a:gd name="connsiteY22" fmla="*/ 43077 h 624747"/>
                    <a:gd name="connsiteX23" fmla="*/ 277681 w 646893"/>
                    <a:gd name="connsiteY23" fmla="*/ 26578 h 624747"/>
                    <a:gd name="connsiteX24" fmla="*/ 254673 w 646893"/>
                    <a:gd name="connsiteY24" fmla="*/ 43985 h 624747"/>
                    <a:gd name="connsiteX25" fmla="*/ 249526 w 646893"/>
                    <a:gd name="connsiteY25" fmla="*/ 58819 h 624747"/>
                    <a:gd name="connsiteX26" fmla="*/ 240444 w 646893"/>
                    <a:gd name="connsiteY26" fmla="*/ 40352 h 624747"/>
                    <a:gd name="connsiteX27" fmla="*/ 233027 w 646893"/>
                    <a:gd name="connsiteY27" fmla="*/ 21734 h 624747"/>
                    <a:gd name="connsiteX28" fmla="*/ 194882 w 646893"/>
                    <a:gd name="connsiteY28" fmla="*/ 542 h 624747"/>
                    <a:gd name="connsiteX29" fmla="*/ 168696 w 646893"/>
                    <a:gd name="connsiteY29" fmla="*/ 36871 h 624747"/>
                    <a:gd name="connsiteX30" fmla="*/ 168696 w 646893"/>
                    <a:gd name="connsiteY30" fmla="*/ 53219 h 624747"/>
                    <a:gd name="connsiteX31" fmla="*/ 152348 w 646893"/>
                    <a:gd name="connsiteY31" fmla="*/ 29454 h 624747"/>
                    <a:gd name="connsiteX32" fmla="*/ 106937 w 646893"/>
                    <a:gd name="connsiteY32" fmla="*/ 7959 h 624747"/>
                    <a:gd name="connsiteX33" fmla="*/ 90892 w 646893"/>
                    <a:gd name="connsiteY33" fmla="*/ 59425 h 624747"/>
                    <a:gd name="connsiteX34" fmla="*/ 99823 w 646893"/>
                    <a:gd name="connsiteY34" fmla="*/ 78497 h 624747"/>
                    <a:gd name="connsiteX35" fmla="*/ 82869 w 646893"/>
                    <a:gd name="connsiteY35" fmla="*/ 68809 h 624747"/>
                    <a:gd name="connsiteX36" fmla="*/ 49266 w 646893"/>
                    <a:gd name="connsiteY36" fmla="*/ 64723 h 624747"/>
                    <a:gd name="connsiteX37" fmla="*/ 32464 w 646893"/>
                    <a:gd name="connsiteY37" fmla="*/ 93029 h 624747"/>
                    <a:gd name="connsiteX38" fmla="*/ 37913 w 646893"/>
                    <a:gd name="connsiteY38" fmla="*/ 118761 h 624747"/>
                    <a:gd name="connsiteX39" fmla="*/ 97250 w 646893"/>
                    <a:gd name="connsiteY39" fmla="*/ 240916 h 624747"/>
                    <a:gd name="connsiteX40" fmla="*/ 110116 w 646893"/>
                    <a:gd name="connsiteY40" fmla="*/ 276184 h 624747"/>
                    <a:gd name="connsiteX41" fmla="*/ 92557 w 646893"/>
                    <a:gd name="connsiteY41" fmla="*/ 298436 h 624747"/>
                    <a:gd name="connsiteX42" fmla="*/ 48509 w 646893"/>
                    <a:gd name="connsiteY42" fmla="*/ 293138 h 624747"/>
                    <a:gd name="connsiteX43" fmla="*/ 1433 w 646893"/>
                    <a:gd name="connsiteY43" fmla="*/ 317508 h 624747"/>
                    <a:gd name="connsiteX44" fmla="*/ 27620 w 646893"/>
                    <a:gd name="connsiteY44" fmla="*/ 360043 h 624747"/>
                    <a:gd name="connsiteX45" fmla="*/ 78480 w 646893"/>
                    <a:gd name="connsiteY45" fmla="*/ 375936 h 624747"/>
                    <a:gd name="connsiteX46" fmla="*/ 161884 w 646893"/>
                    <a:gd name="connsiteY46" fmla="*/ 409691 h 624747"/>
                    <a:gd name="connsiteX47" fmla="*/ 253462 w 646893"/>
                    <a:gd name="connsiteY47" fmla="*/ 415292 h 624747"/>
                    <a:gd name="connsiteX48" fmla="*/ 271929 w 646893"/>
                    <a:gd name="connsiteY48" fmla="*/ 403637 h 624747"/>
                    <a:gd name="connsiteX49" fmla="*/ 276016 w 646893"/>
                    <a:gd name="connsiteY49" fmla="*/ 411205 h 624747"/>
                    <a:gd name="connsiteX50" fmla="*/ 266025 w 646893"/>
                    <a:gd name="connsiteY50" fmla="*/ 421498 h 624747"/>
                    <a:gd name="connsiteX51" fmla="*/ 259214 w 646893"/>
                    <a:gd name="connsiteY51" fmla="*/ 421347 h 624747"/>
                    <a:gd name="connsiteX52" fmla="*/ 222885 w 646893"/>
                    <a:gd name="connsiteY52" fmla="*/ 437846 h 624747"/>
                    <a:gd name="connsiteX53" fmla="*/ 215771 w 646893"/>
                    <a:gd name="connsiteY53" fmla="*/ 460097 h 624747"/>
                    <a:gd name="connsiteX54" fmla="*/ 246650 w 646893"/>
                    <a:gd name="connsiteY54" fmla="*/ 521099 h 624747"/>
                    <a:gd name="connsiteX55" fmla="*/ 248315 w 646893"/>
                    <a:gd name="connsiteY55" fmla="*/ 528062 h 624747"/>
                    <a:gd name="connsiteX56" fmla="*/ 247861 w 646893"/>
                    <a:gd name="connsiteY56" fmla="*/ 545923 h 624747"/>
                    <a:gd name="connsiteX57" fmla="*/ 255884 w 646893"/>
                    <a:gd name="connsiteY57" fmla="*/ 577257 h 624747"/>
                    <a:gd name="connsiteX58" fmla="*/ 413761 w 646893"/>
                    <a:gd name="connsiteY58" fmla="*/ 623424 h 624747"/>
                    <a:gd name="connsiteX59" fmla="*/ 432682 w 646893"/>
                    <a:gd name="connsiteY59" fmla="*/ 612374 h 624747"/>
                    <a:gd name="connsiteX60" fmla="*/ 452209 w 646893"/>
                    <a:gd name="connsiteY60" fmla="*/ 539112 h 624747"/>
                    <a:gd name="connsiteX61" fmla="*/ 440250 w 646893"/>
                    <a:gd name="connsiteY61" fmla="*/ 512319 h 624747"/>
                    <a:gd name="connsiteX62" fmla="*/ 295240 w 646893"/>
                    <a:gd name="connsiteY62" fmla="*/ 470088 h 624747"/>
                    <a:gd name="connsiteX63" fmla="*/ 260576 w 646893"/>
                    <a:gd name="connsiteY63" fmla="*/ 491430 h 624747"/>
                    <a:gd name="connsiteX64" fmla="*/ 259971 w 646893"/>
                    <a:gd name="connsiteY64" fmla="*/ 502480 h 624747"/>
                    <a:gd name="connsiteX65" fmla="*/ 248921 w 646893"/>
                    <a:gd name="connsiteY65" fmla="*/ 501421 h 624747"/>
                    <a:gd name="connsiteX66" fmla="*/ 229848 w 646893"/>
                    <a:gd name="connsiteY66" fmla="*/ 459189 h 624747"/>
                    <a:gd name="connsiteX67" fmla="*/ 235449 w 646893"/>
                    <a:gd name="connsiteY67" fmla="*/ 446020 h 624747"/>
                    <a:gd name="connsiteX68" fmla="*/ 262847 w 646893"/>
                    <a:gd name="connsiteY68" fmla="*/ 431489 h 624747"/>
                    <a:gd name="connsiteX69" fmla="*/ 266934 w 646893"/>
                    <a:gd name="connsiteY69" fmla="*/ 426039 h 624747"/>
                    <a:gd name="connsiteX70" fmla="*/ 271626 w 646893"/>
                    <a:gd name="connsiteY70" fmla="*/ 430732 h 624747"/>
                    <a:gd name="connsiteX71" fmla="*/ 272232 w 646893"/>
                    <a:gd name="connsiteY71" fmla="*/ 438754 h 624747"/>
                    <a:gd name="connsiteX72" fmla="*/ 285249 w 646893"/>
                    <a:gd name="connsiteY72" fmla="*/ 458583 h 624747"/>
                    <a:gd name="connsiteX73" fmla="*/ 379249 w 646893"/>
                    <a:gd name="connsiteY73" fmla="*/ 486133 h 624747"/>
                    <a:gd name="connsiteX74" fmla="*/ 449938 w 646893"/>
                    <a:gd name="connsiteY74" fmla="*/ 505659 h 624747"/>
                    <a:gd name="connsiteX75" fmla="*/ 473703 w 646893"/>
                    <a:gd name="connsiteY75" fmla="*/ 499907 h 624747"/>
                    <a:gd name="connsiteX76" fmla="*/ 545906 w 646893"/>
                    <a:gd name="connsiteY76" fmla="*/ 442841 h 624747"/>
                    <a:gd name="connsiteX77" fmla="*/ 623407 w 646893"/>
                    <a:gd name="connsiteY77" fmla="*/ 403334 h 624747"/>
                    <a:gd name="connsiteX78" fmla="*/ 644598 w 646893"/>
                    <a:gd name="connsiteY78" fmla="*/ 360194 h 624747"/>
                    <a:gd name="connsiteX79" fmla="*/ 103001 w 646893"/>
                    <a:gd name="connsiteY79" fmla="*/ 90152 h 624747"/>
                    <a:gd name="connsiteX80" fmla="*/ 99671 w 646893"/>
                    <a:gd name="connsiteY80" fmla="*/ 90304 h 624747"/>
                    <a:gd name="connsiteX81" fmla="*/ 100277 w 646893"/>
                    <a:gd name="connsiteY81" fmla="*/ 81070 h 624747"/>
                    <a:gd name="connsiteX82" fmla="*/ 103001 w 646893"/>
                    <a:gd name="connsiteY82" fmla="*/ 90152 h 624747"/>
                    <a:gd name="connsiteX83" fmla="*/ 271777 w 646893"/>
                    <a:gd name="connsiteY83" fmla="*/ 404091 h 624747"/>
                    <a:gd name="connsiteX84" fmla="*/ 271777 w 646893"/>
                    <a:gd name="connsiteY84" fmla="*/ 404091 h 624747"/>
                    <a:gd name="connsiteX85" fmla="*/ 305684 w 646893"/>
                    <a:gd name="connsiteY85" fmla="*/ 126178 h 624747"/>
                    <a:gd name="connsiteX86" fmla="*/ 302959 w 646893"/>
                    <a:gd name="connsiteY86" fmla="*/ 129508 h 624747"/>
                    <a:gd name="connsiteX87" fmla="*/ 300083 w 646893"/>
                    <a:gd name="connsiteY87" fmla="*/ 140558 h 624747"/>
                    <a:gd name="connsiteX88" fmla="*/ 294029 w 646893"/>
                    <a:gd name="connsiteY88" fmla="*/ 179006 h 624747"/>
                    <a:gd name="connsiteX89" fmla="*/ 292969 w 646893"/>
                    <a:gd name="connsiteY89" fmla="*/ 219573 h 624747"/>
                    <a:gd name="connsiteX90" fmla="*/ 288731 w 646893"/>
                    <a:gd name="connsiteY90" fmla="*/ 313118 h 624747"/>
                    <a:gd name="connsiteX91" fmla="*/ 286612 w 646893"/>
                    <a:gd name="connsiteY91" fmla="*/ 355502 h 624747"/>
                    <a:gd name="connsiteX92" fmla="*/ 281616 w 646893"/>
                    <a:gd name="connsiteY92" fmla="*/ 380780 h 624747"/>
                    <a:gd name="connsiteX93" fmla="*/ 278589 w 646893"/>
                    <a:gd name="connsiteY93" fmla="*/ 390014 h 624747"/>
                    <a:gd name="connsiteX94" fmla="*/ 273443 w 646893"/>
                    <a:gd name="connsiteY94" fmla="*/ 393949 h 624747"/>
                    <a:gd name="connsiteX95" fmla="*/ 269356 w 646893"/>
                    <a:gd name="connsiteY95" fmla="*/ 396220 h 624747"/>
                    <a:gd name="connsiteX96" fmla="*/ 264663 w 646893"/>
                    <a:gd name="connsiteY96" fmla="*/ 398188 h 624747"/>
                    <a:gd name="connsiteX97" fmla="*/ 264663 w 646893"/>
                    <a:gd name="connsiteY97" fmla="*/ 398188 h 624747"/>
                    <a:gd name="connsiteX98" fmla="*/ 218344 w 646893"/>
                    <a:gd name="connsiteY98" fmla="*/ 419076 h 624747"/>
                    <a:gd name="connsiteX99" fmla="*/ 193974 w 646893"/>
                    <a:gd name="connsiteY99" fmla="*/ 416957 h 624747"/>
                    <a:gd name="connsiteX100" fmla="*/ 80145 w 646893"/>
                    <a:gd name="connsiteY100" fmla="*/ 363827 h 624747"/>
                    <a:gd name="connsiteX101" fmla="*/ 31101 w 646893"/>
                    <a:gd name="connsiteY101" fmla="*/ 349144 h 624747"/>
                    <a:gd name="connsiteX102" fmla="*/ 13694 w 646893"/>
                    <a:gd name="connsiteY102" fmla="*/ 322200 h 624747"/>
                    <a:gd name="connsiteX103" fmla="*/ 41395 w 646893"/>
                    <a:gd name="connsiteY103" fmla="*/ 305247 h 624747"/>
                    <a:gd name="connsiteX104" fmla="*/ 83021 w 646893"/>
                    <a:gd name="connsiteY104" fmla="*/ 311907 h 624747"/>
                    <a:gd name="connsiteX105" fmla="*/ 118592 w 646893"/>
                    <a:gd name="connsiteY105" fmla="*/ 264378 h 624747"/>
                    <a:gd name="connsiteX106" fmla="*/ 65765 w 646893"/>
                    <a:gd name="connsiteY106" fmla="*/ 151457 h 624747"/>
                    <a:gd name="connsiteX107" fmla="*/ 46692 w 646893"/>
                    <a:gd name="connsiteY107" fmla="*/ 111344 h 624747"/>
                    <a:gd name="connsiteX108" fmla="*/ 54866 w 646893"/>
                    <a:gd name="connsiteY108" fmla="*/ 75924 h 624747"/>
                    <a:gd name="connsiteX109" fmla="*/ 87259 w 646893"/>
                    <a:gd name="connsiteY109" fmla="*/ 92423 h 624747"/>
                    <a:gd name="connsiteX110" fmla="*/ 116171 w 646893"/>
                    <a:gd name="connsiteY110" fmla="*/ 144948 h 624747"/>
                    <a:gd name="connsiteX111" fmla="*/ 132670 w 646893"/>
                    <a:gd name="connsiteY111" fmla="*/ 176433 h 624747"/>
                    <a:gd name="connsiteX112" fmla="*/ 151137 w 646893"/>
                    <a:gd name="connsiteY112" fmla="*/ 185818 h 624747"/>
                    <a:gd name="connsiteX113" fmla="*/ 153256 w 646893"/>
                    <a:gd name="connsiteY113" fmla="*/ 166896 h 624747"/>
                    <a:gd name="connsiteX114" fmla="*/ 108451 w 646893"/>
                    <a:gd name="connsiteY114" fmla="*/ 69566 h 624747"/>
                    <a:gd name="connsiteX115" fmla="*/ 99369 w 646893"/>
                    <a:gd name="connsiteY115" fmla="*/ 42623 h 624747"/>
                    <a:gd name="connsiteX116" fmla="*/ 112235 w 646893"/>
                    <a:gd name="connsiteY116" fmla="*/ 19766 h 624747"/>
                    <a:gd name="connsiteX117" fmla="*/ 134335 w 646893"/>
                    <a:gd name="connsiteY117" fmla="*/ 27183 h 624747"/>
                    <a:gd name="connsiteX118" fmla="*/ 161581 w 646893"/>
                    <a:gd name="connsiteY118" fmla="*/ 77589 h 624747"/>
                    <a:gd name="connsiteX119" fmla="*/ 180351 w 646893"/>
                    <a:gd name="connsiteY119" fmla="*/ 117702 h 624747"/>
                    <a:gd name="connsiteX120" fmla="*/ 196547 w 646893"/>
                    <a:gd name="connsiteY120" fmla="*/ 131779 h 624747"/>
                    <a:gd name="connsiteX121" fmla="*/ 201694 w 646893"/>
                    <a:gd name="connsiteY121" fmla="*/ 109528 h 624747"/>
                    <a:gd name="connsiteX122" fmla="*/ 185043 w 646893"/>
                    <a:gd name="connsiteY122" fmla="*/ 56397 h 624747"/>
                    <a:gd name="connsiteX123" fmla="*/ 181108 w 646893"/>
                    <a:gd name="connsiteY123" fmla="*/ 34449 h 624747"/>
                    <a:gd name="connsiteX124" fmla="*/ 196396 w 646893"/>
                    <a:gd name="connsiteY124" fmla="*/ 13560 h 624747"/>
                    <a:gd name="connsiteX125" fmla="*/ 219707 w 646893"/>
                    <a:gd name="connsiteY125" fmla="*/ 25367 h 624747"/>
                    <a:gd name="connsiteX126" fmla="*/ 247710 w 646893"/>
                    <a:gd name="connsiteY126" fmla="*/ 105289 h 624747"/>
                    <a:gd name="connsiteX127" fmla="*/ 266328 w 646893"/>
                    <a:gd name="connsiteY127" fmla="*/ 130719 h 624747"/>
                    <a:gd name="connsiteX128" fmla="*/ 272232 w 646893"/>
                    <a:gd name="connsiteY128" fmla="*/ 100294 h 624747"/>
                    <a:gd name="connsiteX129" fmla="*/ 264058 w 646893"/>
                    <a:gd name="connsiteY129" fmla="*/ 63209 h 624747"/>
                    <a:gd name="connsiteX130" fmla="*/ 275259 w 646893"/>
                    <a:gd name="connsiteY130" fmla="*/ 39293 h 624747"/>
                    <a:gd name="connsiteX131" fmla="*/ 294634 w 646893"/>
                    <a:gd name="connsiteY131" fmla="*/ 52462 h 624747"/>
                    <a:gd name="connsiteX132" fmla="*/ 305987 w 646893"/>
                    <a:gd name="connsiteY132" fmla="*/ 125119 h 624747"/>
                    <a:gd name="connsiteX133" fmla="*/ 305533 w 646893"/>
                    <a:gd name="connsiteY133" fmla="*/ 125875 h 62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646893" h="624747">
                      <a:moveTo>
                        <a:pt x="644144" y="360800"/>
                      </a:moveTo>
                      <a:cubicBezTo>
                        <a:pt x="637635" y="344754"/>
                        <a:pt x="616444" y="336429"/>
                        <a:pt x="597220" y="342181"/>
                      </a:cubicBezTo>
                      <a:cubicBezTo>
                        <a:pt x="589349" y="344603"/>
                        <a:pt x="581780" y="348084"/>
                        <a:pt x="573758" y="349447"/>
                      </a:cubicBezTo>
                      <a:cubicBezTo>
                        <a:pt x="560437" y="351717"/>
                        <a:pt x="543787" y="363827"/>
                        <a:pt x="534553" y="349447"/>
                      </a:cubicBezTo>
                      <a:cubicBezTo>
                        <a:pt x="528347" y="339608"/>
                        <a:pt x="529407" y="322200"/>
                        <a:pt x="532737" y="309637"/>
                      </a:cubicBezTo>
                      <a:cubicBezTo>
                        <a:pt x="543332" y="269373"/>
                        <a:pt x="557259" y="230168"/>
                        <a:pt x="568460" y="190056"/>
                      </a:cubicBezTo>
                      <a:cubicBezTo>
                        <a:pt x="572547" y="175222"/>
                        <a:pt x="575422" y="159177"/>
                        <a:pt x="574212" y="144191"/>
                      </a:cubicBezTo>
                      <a:cubicBezTo>
                        <a:pt x="573455" y="134806"/>
                        <a:pt x="565433" y="121486"/>
                        <a:pt x="557561" y="118610"/>
                      </a:cubicBezTo>
                      <a:cubicBezTo>
                        <a:pt x="548176" y="115280"/>
                        <a:pt x="535007" y="120123"/>
                        <a:pt x="524411" y="123756"/>
                      </a:cubicBezTo>
                      <a:cubicBezTo>
                        <a:pt x="520022" y="125270"/>
                        <a:pt x="517751" y="132839"/>
                        <a:pt x="514421" y="137531"/>
                      </a:cubicBezTo>
                      <a:lnTo>
                        <a:pt x="509578" y="134049"/>
                      </a:lnTo>
                      <a:cubicBezTo>
                        <a:pt x="510486" y="129357"/>
                        <a:pt x="511242" y="124513"/>
                        <a:pt x="512454" y="119821"/>
                      </a:cubicBezTo>
                      <a:cubicBezTo>
                        <a:pt x="518811" y="96359"/>
                        <a:pt x="509729" y="76529"/>
                        <a:pt x="490051" y="71080"/>
                      </a:cubicBezTo>
                      <a:cubicBezTo>
                        <a:pt x="471130" y="65782"/>
                        <a:pt x="453723" y="77135"/>
                        <a:pt x="446457" y="99537"/>
                      </a:cubicBezTo>
                      <a:cubicBezTo>
                        <a:pt x="440402" y="118610"/>
                        <a:pt x="434498" y="137833"/>
                        <a:pt x="428747" y="156906"/>
                      </a:cubicBezTo>
                      <a:cubicBezTo>
                        <a:pt x="430412" y="143283"/>
                        <a:pt x="431471" y="129508"/>
                        <a:pt x="431168" y="115734"/>
                      </a:cubicBezTo>
                      <a:cubicBezTo>
                        <a:pt x="431017" y="106652"/>
                        <a:pt x="428444" y="96661"/>
                        <a:pt x="423751" y="89093"/>
                      </a:cubicBezTo>
                      <a:cubicBezTo>
                        <a:pt x="416486" y="77135"/>
                        <a:pt x="402106" y="71383"/>
                        <a:pt x="390904" y="78043"/>
                      </a:cubicBezTo>
                      <a:cubicBezTo>
                        <a:pt x="379855" y="84552"/>
                        <a:pt x="370015" y="96964"/>
                        <a:pt x="365323" y="109074"/>
                      </a:cubicBezTo>
                      <a:cubicBezTo>
                        <a:pt x="359571" y="123908"/>
                        <a:pt x="359420" y="140861"/>
                        <a:pt x="356846" y="157966"/>
                      </a:cubicBezTo>
                      <a:cubicBezTo>
                        <a:pt x="351851" y="139196"/>
                        <a:pt x="350640" y="118610"/>
                        <a:pt x="326270" y="113463"/>
                      </a:cubicBezTo>
                      <a:cubicBezTo>
                        <a:pt x="322789" y="112706"/>
                        <a:pt x="320972" y="103776"/>
                        <a:pt x="318399" y="98478"/>
                      </a:cubicBezTo>
                      <a:cubicBezTo>
                        <a:pt x="313706" y="79860"/>
                        <a:pt x="310982" y="60333"/>
                        <a:pt x="303262" y="43077"/>
                      </a:cubicBezTo>
                      <a:cubicBezTo>
                        <a:pt x="299629" y="34903"/>
                        <a:pt x="286612" y="26729"/>
                        <a:pt x="277681" y="26578"/>
                      </a:cubicBezTo>
                      <a:cubicBezTo>
                        <a:pt x="269961" y="26426"/>
                        <a:pt x="261484" y="37022"/>
                        <a:pt x="254673" y="43985"/>
                      </a:cubicBezTo>
                      <a:cubicBezTo>
                        <a:pt x="251343" y="47467"/>
                        <a:pt x="251040" y="53824"/>
                        <a:pt x="249526" y="58819"/>
                      </a:cubicBezTo>
                      <a:cubicBezTo>
                        <a:pt x="243925" y="52462"/>
                        <a:pt x="242412" y="46407"/>
                        <a:pt x="240444" y="40352"/>
                      </a:cubicBezTo>
                      <a:cubicBezTo>
                        <a:pt x="238325" y="33995"/>
                        <a:pt x="235903" y="27637"/>
                        <a:pt x="233027" y="21734"/>
                      </a:cubicBezTo>
                      <a:cubicBezTo>
                        <a:pt x="225459" y="6446"/>
                        <a:pt x="209262" y="-2334"/>
                        <a:pt x="194882" y="542"/>
                      </a:cubicBezTo>
                      <a:cubicBezTo>
                        <a:pt x="178534" y="3872"/>
                        <a:pt x="168696" y="17344"/>
                        <a:pt x="168696" y="36871"/>
                      </a:cubicBezTo>
                      <a:cubicBezTo>
                        <a:pt x="168696" y="42320"/>
                        <a:pt x="168696" y="47769"/>
                        <a:pt x="168696" y="53219"/>
                      </a:cubicBezTo>
                      <a:cubicBezTo>
                        <a:pt x="160976" y="45953"/>
                        <a:pt x="157040" y="37476"/>
                        <a:pt x="152348" y="29454"/>
                      </a:cubicBezTo>
                      <a:cubicBezTo>
                        <a:pt x="140087" y="8262"/>
                        <a:pt x="122831" y="240"/>
                        <a:pt x="106937" y="7959"/>
                      </a:cubicBezTo>
                      <a:cubicBezTo>
                        <a:pt x="88016" y="17193"/>
                        <a:pt x="81961" y="36114"/>
                        <a:pt x="90892" y="59425"/>
                      </a:cubicBezTo>
                      <a:cubicBezTo>
                        <a:pt x="93314" y="65933"/>
                        <a:pt x="96795" y="72140"/>
                        <a:pt x="99823" y="78497"/>
                      </a:cubicBezTo>
                      <a:cubicBezTo>
                        <a:pt x="94222" y="75016"/>
                        <a:pt x="88924" y="70323"/>
                        <a:pt x="82869" y="68809"/>
                      </a:cubicBezTo>
                      <a:cubicBezTo>
                        <a:pt x="71819" y="65933"/>
                        <a:pt x="59105" y="61695"/>
                        <a:pt x="49266" y="64723"/>
                      </a:cubicBezTo>
                      <a:cubicBezTo>
                        <a:pt x="38670" y="68053"/>
                        <a:pt x="30345" y="79254"/>
                        <a:pt x="32464" y="93029"/>
                      </a:cubicBezTo>
                      <a:cubicBezTo>
                        <a:pt x="33826" y="101656"/>
                        <a:pt x="34280" y="111041"/>
                        <a:pt x="37913" y="118761"/>
                      </a:cubicBezTo>
                      <a:cubicBezTo>
                        <a:pt x="57288" y="159631"/>
                        <a:pt x="77723" y="200046"/>
                        <a:pt x="97250" y="240916"/>
                      </a:cubicBezTo>
                      <a:cubicBezTo>
                        <a:pt x="102699" y="252117"/>
                        <a:pt x="107391" y="264075"/>
                        <a:pt x="110116" y="276184"/>
                      </a:cubicBezTo>
                      <a:cubicBezTo>
                        <a:pt x="113143" y="289202"/>
                        <a:pt x="106634" y="298738"/>
                        <a:pt x="92557" y="298436"/>
                      </a:cubicBezTo>
                      <a:cubicBezTo>
                        <a:pt x="77874" y="297981"/>
                        <a:pt x="63040" y="295862"/>
                        <a:pt x="48509" y="293138"/>
                      </a:cubicBezTo>
                      <a:cubicBezTo>
                        <a:pt x="28225" y="289354"/>
                        <a:pt x="6428" y="300101"/>
                        <a:pt x="1433" y="317508"/>
                      </a:cubicBezTo>
                      <a:cubicBezTo>
                        <a:pt x="-3865" y="336429"/>
                        <a:pt x="5672" y="352474"/>
                        <a:pt x="27620" y="360043"/>
                      </a:cubicBezTo>
                      <a:cubicBezTo>
                        <a:pt x="44422" y="365795"/>
                        <a:pt x="61829" y="369881"/>
                        <a:pt x="78480" y="375936"/>
                      </a:cubicBezTo>
                      <a:cubicBezTo>
                        <a:pt x="106786" y="386229"/>
                        <a:pt x="140087" y="391224"/>
                        <a:pt x="161884" y="409691"/>
                      </a:cubicBezTo>
                      <a:cubicBezTo>
                        <a:pt x="194428" y="437392"/>
                        <a:pt x="221523" y="435878"/>
                        <a:pt x="253462" y="415292"/>
                      </a:cubicBezTo>
                      <a:cubicBezTo>
                        <a:pt x="259517" y="411357"/>
                        <a:pt x="265723" y="407572"/>
                        <a:pt x="271929" y="403637"/>
                      </a:cubicBezTo>
                      <a:cubicBezTo>
                        <a:pt x="273291" y="406210"/>
                        <a:pt x="274653" y="408783"/>
                        <a:pt x="276016" y="411205"/>
                      </a:cubicBezTo>
                      <a:cubicBezTo>
                        <a:pt x="273443" y="414838"/>
                        <a:pt x="267236" y="417563"/>
                        <a:pt x="266025" y="421498"/>
                      </a:cubicBezTo>
                      <a:cubicBezTo>
                        <a:pt x="263603" y="421044"/>
                        <a:pt x="261182" y="420590"/>
                        <a:pt x="259214" y="421347"/>
                      </a:cubicBezTo>
                      <a:cubicBezTo>
                        <a:pt x="246953" y="426342"/>
                        <a:pt x="234692" y="431791"/>
                        <a:pt x="222885" y="437846"/>
                      </a:cubicBezTo>
                      <a:cubicBezTo>
                        <a:pt x="213803" y="442538"/>
                        <a:pt x="210473" y="449956"/>
                        <a:pt x="215771" y="460097"/>
                      </a:cubicBezTo>
                      <a:cubicBezTo>
                        <a:pt x="226215" y="480381"/>
                        <a:pt x="236357" y="500815"/>
                        <a:pt x="246650" y="521099"/>
                      </a:cubicBezTo>
                      <a:cubicBezTo>
                        <a:pt x="247256" y="523369"/>
                        <a:pt x="247861" y="525791"/>
                        <a:pt x="248315" y="528062"/>
                      </a:cubicBezTo>
                      <a:cubicBezTo>
                        <a:pt x="248315" y="533965"/>
                        <a:pt x="248012" y="539869"/>
                        <a:pt x="247861" y="545923"/>
                      </a:cubicBezTo>
                      <a:cubicBezTo>
                        <a:pt x="239233" y="568931"/>
                        <a:pt x="239839" y="572564"/>
                        <a:pt x="255884" y="577257"/>
                      </a:cubicBezTo>
                      <a:cubicBezTo>
                        <a:pt x="308409" y="592847"/>
                        <a:pt x="361236" y="607984"/>
                        <a:pt x="413761" y="623424"/>
                      </a:cubicBezTo>
                      <a:cubicBezTo>
                        <a:pt x="424357" y="626603"/>
                        <a:pt x="429958" y="624483"/>
                        <a:pt x="432682" y="612374"/>
                      </a:cubicBezTo>
                      <a:cubicBezTo>
                        <a:pt x="438132" y="587701"/>
                        <a:pt x="443429" y="562725"/>
                        <a:pt x="452209" y="539112"/>
                      </a:cubicBezTo>
                      <a:cubicBezTo>
                        <a:pt x="458112" y="523521"/>
                        <a:pt x="457658" y="517012"/>
                        <a:pt x="440250" y="512319"/>
                      </a:cubicBezTo>
                      <a:cubicBezTo>
                        <a:pt x="391661" y="499150"/>
                        <a:pt x="343375" y="484770"/>
                        <a:pt x="295240" y="470088"/>
                      </a:cubicBezTo>
                      <a:cubicBezTo>
                        <a:pt x="267993" y="461762"/>
                        <a:pt x="263755" y="463730"/>
                        <a:pt x="260576" y="491430"/>
                      </a:cubicBezTo>
                      <a:cubicBezTo>
                        <a:pt x="260122" y="495063"/>
                        <a:pt x="260122" y="498848"/>
                        <a:pt x="259971" y="502480"/>
                      </a:cubicBezTo>
                      <a:cubicBezTo>
                        <a:pt x="256187" y="502178"/>
                        <a:pt x="249829" y="503237"/>
                        <a:pt x="248921" y="501421"/>
                      </a:cubicBezTo>
                      <a:cubicBezTo>
                        <a:pt x="241806" y="487646"/>
                        <a:pt x="235146" y="473720"/>
                        <a:pt x="229848" y="459189"/>
                      </a:cubicBezTo>
                      <a:cubicBezTo>
                        <a:pt x="228637" y="455707"/>
                        <a:pt x="231967" y="448290"/>
                        <a:pt x="235449" y="446020"/>
                      </a:cubicBezTo>
                      <a:cubicBezTo>
                        <a:pt x="243925" y="440268"/>
                        <a:pt x="254067" y="436786"/>
                        <a:pt x="262847" y="431489"/>
                      </a:cubicBezTo>
                      <a:cubicBezTo>
                        <a:pt x="264663" y="430429"/>
                        <a:pt x="265723" y="428310"/>
                        <a:pt x="266934" y="426039"/>
                      </a:cubicBezTo>
                      <a:cubicBezTo>
                        <a:pt x="267842" y="427402"/>
                        <a:pt x="269356" y="428915"/>
                        <a:pt x="271626" y="430732"/>
                      </a:cubicBezTo>
                      <a:cubicBezTo>
                        <a:pt x="273140" y="431791"/>
                        <a:pt x="273291" y="436635"/>
                        <a:pt x="272232" y="438754"/>
                      </a:cubicBezTo>
                      <a:cubicBezTo>
                        <a:pt x="265420" y="452832"/>
                        <a:pt x="275864" y="455707"/>
                        <a:pt x="285249" y="458583"/>
                      </a:cubicBezTo>
                      <a:cubicBezTo>
                        <a:pt x="316431" y="467968"/>
                        <a:pt x="347764" y="477202"/>
                        <a:pt x="379249" y="486133"/>
                      </a:cubicBezTo>
                      <a:cubicBezTo>
                        <a:pt x="402711" y="492944"/>
                        <a:pt x="426325" y="499302"/>
                        <a:pt x="449938" y="505659"/>
                      </a:cubicBezTo>
                      <a:cubicBezTo>
                        <a:pt x="458869" y="508081"/>
                        <a:pt x="467346" y="509292"/>
                        <a:pt x="473703" y="499907"/>
                      </a:cubicBezTo>
                      <a:cubicBezTo>
                        <a:pt x="491716" y="473266"/>
                        <a:pt x="518205" y="457070"/>
                        <a:pt x="545906" y="442841"/>
                      </a:cubicBezTo>
                      <a:cubicBezTo>
                        <a:pt x="571638" y="429521"/>
                        <a:pt x="597825" y="416957"/>
                        <a:pt x="623407" y="403334"/>
                      </a:cubicBezTo>
                      <a:cubicBezTo>
                        <a:pt x="643690" y="392587"/>
                        <a:pt x="651107" y="376239"/>
                        <a:pt x="644598" y="360194"/>
                      </a:cubicBezTo>
                      <a:close/>
                      <a:moveTo>
                        <a:pt x="103001" y="90152"/>
                      </a:moveTo>
                      <a:cubicBezTo>
                        <a:pt x="101942" y="90152"/>
                        <a:pt x="100882" y="90152"/>
                        <a:pt x="99671" y="90304"/>
                      </a:cubicBezTo>
                      <a:cubicBezTo>
                        <a:pt x="99823" y="87276"/>
                        <a:pt x="100125" y="84098"/>
                        <a:pt x="100277" y="81070"/>
                      </a:cubicBezTo>
                      <a:cubicBezTo>
                        <a:pt x="101185" y="84098"/>
                        <a:pt x="102093" y="87125"/>
                        <a:pt x="103001" y="90152"/>
                      </a:cubicBezTo>
                      <a:close/>
                      <a:moveTo>
                        <a:pt x="271777" y="404091"/>
                      </a:moveTo>
                      <a:lnTo>
                        <a:pt x="271777" y="404091"/>
                      </a:lnTo>
                      <a:close/>
                      <a:moveTo>
                        <a:pt x="305684" y="126178"/>
                      </a:moveTo>
                      <a:cubicBezTo>
                        <a:pt x="305230" y="127692"/>
                        <a:pt x="304322" y="128752"/>
                        <a:pt x="302959" y="129508"/>
                      </a:cubicBezTo>
                      <a:cubicBezTo>
                        <a:pt x="302051" y="133141"/>
                        <a:pt x="300991" y="136925"/>
                        <a:pt x="300083" y="140558"/>
                      </a:cubicBezTo>
                      <a:cubicBezTo>
                        <a:pt x="298115" y="153425"/>
                        <a:pt x="295996" y="166291"/>
                        <a:pt x="294029" y="179006"/>
                      </a:cubicBezTo>
                      <a:cubicBezTo>
                        <a:pt x="293726" y="192478"/>
                        <a:pt x="293272" y="206101"/>
                        <a:pt x="292969" y="219573"/>
                      </a:cubicBezTo>
                      <a:cubicBezTo>
                        <a:pt x="291607" y="250755"/>
                        <a:pt x="290244" y="281936"/>
                        <a:pt x="288731" y="313118"/>
                      </a:cubicBezTo>
                      <a:cubicBezTo>
                        <a:pt x="287974" y="327196"/>
                        <a:pt x="287217" y="341424"/>
                        <a:pt x="286612" y="355502"/>
                      </a:cubicBezTo>
                      <a:cubicBezTo>
                        <a:pt x="284946" y="363978"/>
                        <a:pt x="283281" y="372303"/>
                        <a:pt x="281616" y="380780"/>
                      </a:cubicBezTo>
                      <a:cubicBezTo>
                        <a:pt x="280557" y="383807"/>
                        <a:pt x="279648" y="386986"/>
                        <a:pt x="278589" y="390014"/>
                      </a:cubicBezTo>
                      <a:cubicBezTo>
                        <a:pt x="276924" y="391376"/>
                        <a:pt x="275108" y="392587"/>
                        <a:pt x="273443" y="393949"/>
                      </a:cubicBezTo>
                      <a:cubicBezTo>
                        <a:pt x="272080" y="394706"/>
                        <a:pt x="270718" y="395463"/>
                        <a:pt x="269356" y="396220"/>
                      </a:cubicBezTo>
                      <a:lnTo>
                        <a:pt x="264663" y="398188"/>
                      </a:lnTo>
                      <a:cubicBezTo>
                        <a:pt x="264663" y="398188"/>
                        <a:pt x="264663" y="398188"/>
                        <a:pt x="264663" y="398188"/>
                      </a:cubicBezTo>
                      <a:cubicBezTo>
                        <a:pt x="249223" y="404999"/>
                        <a:pt x="233330" y="411205"/>
                        <a:pt x="218344" y="419076"/>
                      </a:cubicBezTo>
                      <a:cubicBezTo>
                        <a:pt x="209111" y="423769"/>
                        <a:pt x="201542" y="424071"/>
                        <a:pt x="193974" y="416957"/>
                      </a:cubicBezTo>
                      <a:cubicBezTo>
                        <a:pt x="161884" y="386835"/>
                        <a:pt x="120106" y="377147"/>
                        <a:pt x="80145" y="363827"/>
                      </a:cubicBezTo>
                      <a:cubicBezTo>
                        <a:pt x="63948" y="358378"/>
                        <a:pt x="47298" y="354291"/>
                        <a:pt x="31101" y="349144"/>
                      </a:cubicBezTo>
                      <a:cubicBezTo>
                        <a:pt x="18084" y="345057"/>
                        <a:pt x="10213" y="336126"/>
                        <a:pt x="13694" y="322200"/>
                      </a:cubicBezTo>
                      <a:cubicBezTo>
                        <a:pt x="17175" y="308880"/>
                        <a:pt x="27923" y="303431"/>
                        <a:pt x="41395" y="305247"/>
                      </a:cubicBezTo>
                      <a:cubicBezTo>
                        <a:pt x="55320" y="307064"/>
                        <a:pt x="69095" y="311302"/>
                        <a:pt x="83021" y="311907"/>
                      </a:cubicBezTo>
                      <a:cubicBezTo>
                        <a:pt x="116171" y="313118"/>
                        <a:pt x="131005" y="294803"/>
                        <a:pt x="118592" y="264378"/>
                      </a:cubicBezTo>
                      <a:cubicBezTo>
                        <a:pt x="103001" y="225930"/>
                        <a:pt x="83626" y="188996"/>
                        <a:pt x="65765" y="151457"/>
                      </a:cubicBezTo>
                      <a:cubicBezTo>
                        <a:pt x="59407" y="138136"/>
                        <a:pt x="51839" y="125119"/>
                        <a:pt x="46692" y="111344"/>
                      </a:cubicBezTo>
                      <a:cubicBezTo>
                        <a:pt x="40638" y="95299"/>
                        <a:pt x="45027" y="79405"/>
                        <a:pt x="54866" y="75924"/>
                      </a:cubicBezTo>
                      <a:cubicBezTo>
                        <a:pt x="71365" y="70172"/>
                        <a:pt x="80296" y="80616"/>
                        <a:pt x="87259" y="92423"/>
                      </a:cubicBezTo>
                      <a:cubicBezTo>
                        <a:pt x="97401" y="109528"/>
                        <a:pt x="106634" y="127389"/>
                        <a:pt x="116171" y="144948"/>
                      </a:cubicBezTo>
                      <a:cubicBezTo>
                        <a:pt x="121771" y="155392"/>
                        <a:pt x="127372" y="165837"/>
                        <a:pt x="132670" y="176433"/>
                      </a:cubicBezTo>
                      <a:cubicBezTo>
                        <a:pt x="136605" y="184455"/>
                        <a:pt x="142206" y="192023"/>
                        <a:pt x="151137" y="185818"/>
                      </a:cubicBezTo>
                      <a:cubicBezTo>
                        <a:pt x="154618" y="183396"/>
                        <a:pt x="155526" y="172194"/>
                        <a:pt x="153256" y="166896"/>
                      </a:cubicBezTo>
                      <a:cubicBezTo>
                        <a:pt x="139027" y="134201"/>
                        <a:pt x="123285" y="101959"/>
                        <a:pt x="108451" y="69566"/>
                      </a:cubicBezTo>
                      <a:cubicBezTo>
                        <a:pt x="104515" y="60787"/>
                        <a:pt x="98915" y="51402"/>
                        <a:pt x="99369" y="42623"/>
                      </a:cubicBezTo>
                      <a:cubicBezTo>
                        <a:pt x="99823" y="34449"/>
                        <a:pt x="105423" y="23550"/>
                        <a:pt x="112235" y="19766"/>
                      </a:cubicBezTo>
                      <a:cubicBezTo>
                        <a:pt x="116927" y="17041"/>
                        <a:pt x="130702" y="21734"/>
                        <a:pt x="134335" y="27183"/>
                      </a:cubicBezTo>
                      <a:cubicBezTo>
                        <a:pt x="145082" y="42926"/>
                        <a:pt x="153104" y="60484"/>
                        <a:pt x="161581" y="77589"/>
                      </a:cubicBezTo>
                      <a:cubicBezTo>
                        <a:pt x="168090" y="90758"/>
                        <a:pt x="173085" y="104835"/>
                        <a:pt x="180351" y="117702"/>
                      </a:cubicBezTo>
                      <a:cubicBezTo>
                        <a:pt x="183832" y="123908"/>
                        <a:pt x="192157" y="132687"/>
                        <a:pt x="196547" y="131779"/>
                      </a:cubicBezTo>
                      <a:cubicBezTo>
                        <a:pt x="209565" y="129054"/>
                        <a:pt x="203662" y="117247"/>
                        <a:pt x="201694" y="109528"/>
                      </a:cubicBezTo>
                      <a:cubicBezTo>
                        <a:pt x="197001" y="91666"/>
                        <a:pt x="190341" y="74259"/>
                        <a:pt x="185043" y="56397"/>
                      </a:cubicBezTo>
                      <a:cubicBezTo>
                        <a:pt x="182924" y="49283"/>
                        <a:pt x="180956" y="41866"/>
                        <a:pt x="181108" y="34449"/>
                      </a:cubicBezTo>
                      <a:cubicBezTo>
                        <a:pt x="181108" y="24307"/>
                        <a:pt x="184741" y="13106"/>
                        <a:pt x="196396" y="13560"/>
                      </a:cubicBezTo>
                      <a:cubicBezTo>
                        <a:pt x="204570" y="13863"/>
                        <a:pt x="216982" y="19009"/>
                        <a:pt x="219707" y="25367"/>
                      </a:cubicBezTo>
                      <a:cubicBezTo>
                        <a:pt x="230605" y="51251"/>
                        <a:pt x="238476" y="78497"/>
                        <a:pt x="247710" y="105289"/>
                      </a:cubicBezTo>
                      <a:cubicBezTo>
                        <a:pt x="251343" y="115885"/>
                        <a:pt x="251191" y="133747"/>
                        <a:pt x="266328" y="130719"/>
                      </a:cubicBezTo>
                      <a:cubicBezTo>
                        <a:pt x="283130" y="127389"/>
                        <a:pt x="272988" y="110739"/>
                        <a:pt x="272232" y="100294"/>
                      </a:cubicBezTo>
                      <a:cubicBezTo>
                        <a:pt x="271323" y="87882"/>
                        <a:pt x="267388" y="75470"/>
                        <a:pt x="264058" y="63209"/>
                      </a:cubicBezTo>
                      <a:cubicBezTo>
                        <a:pt x="261030" y="51705"/>
                        <a:pt x="265723" y="43228"/>
                        <a:pt x="275259" y="39293"/>
                      </a:cubicBezTo>
                      <a:cubicBezTo>
                        <a:pt x="286157" y="34752"/>
                        <a:pt x="291758" y="43682"/>
                        <a:pt x="294634" y="52462"/>
                      </a:cubicBezTo>
                      <a:cubicBezTo>
                        <a:pt x="302354" y="76075"/>
                        <a:pt x="312344" y="99386"/>
                        <a:pt x="305987" y="125119"/>
                      </a:cubicBezTo>
                      <a:lnTo>
                        <a:pt x="305533" y="125875"/>
                      </a:lnTo>
                      <a:close/>
                    </a:path>
                  </a:pathLst>
                </a:custGeom>
                <a:solidFill>
                  <a:srgbClr val="FFFFFF"/>
                </a:solidFill>
                <a:ln w="15114" cap="flat">
                  <a:noFill/>
                  <a:prstDash val="solid"/>
                  <a:miter/>
                </a:ln>
              </p:spPr>
              <p:txBody>
                <a:bodyPr rtlCol="0" anchor="ctr"/>
                <a:lstStyle/>
                <a:p>
                  <a:endParaRPr lang="uk-UA"/>
                </a:p>
              </p:txBody>
            </p:sp>
            <p:sp>
              <p:nvSpPr>
                <p:cNvPr id="2097220" name="Полілінія: фігура 2097219">
                  <a:extLst>
                    <a:ext uri="{FF2B5EF4-FFF2-40B4-BE49-F238E27FC236}">
                      <a16:creationId xmlns:a16="http://schemas.microsoft.com/office/drawing/2014/main" id="{F5A2FFA0-4FFB-D355-FBE4-2788EED3ED54}"/>
                    </a:ext>
                  </a:extLst>
                </p:cNvPr>
                <p:cNvSpPr/>
                <p:nvPr/>
              </p:nvSpPr>
              <p:spPr>
                <a:xfrm>
                  <a:off x="7761576" y="4961470"/>
                  <a:ext cx="2724" cy="3330"/>
                </a:xfrm>
                <a:custGeom>
                  <a:avLst/>
                  <a:gdLst>
                    <a:gd name="connsiteX0" fmla="*/ 2725 w 2724"/>
                    <a:gd name="connsiteY0" fmla="*/ 0 h 3330"/>
                    <a:gd name="connsiteX1" fmla="*/ 0 w 2724"/>
                    <a:gd name="connsiteY1" fmla="*/ 3330 h 3330"/>
                    <a:gd name="connsiteX2" fmla="*/ 2725 w 2724"/>
                    <a:gd name="connsiteY2" fmla="*/ 0 h 3330"/>
                  </a:gdLst>
                  <a:ahLst/>
                  <a:cxnLst>
                    <a:cxn ang="0">
                      <a:pos x="connsiteX0" y="connsiteY0"/>
                    </a:cxn>
                    <a:cxn ang="0">
                      <a:pos x="connsiteX1" y="connsiteY1"/>
                    </a:cxn>
                    <a:cxn ang="0">
                      <a:pos x="connsiteX2" y="connsiteY2"/>
                    </a:cxn>
                  </a:cxnLst>
                  <a:rect l="l" t="t" r="r" b="b"/>
                  <a:pathLst>
                    <a:path w="2724" h="3330">
                      <a:moveTo>
                        <a:pt x="2725" y="0"/>
                      </a:moveTo>
                      <a:cubicBezTo>
                        <a:pt x="1816" y="1059"/>
                        <a:pt x="908" y="2270"/>
                        <a:pt x="0" y="3330"/>
                      </a:cubicBezTo>
                      <a:cubicBezTo>
                        <a:pt x="1362" y="2573"/>
                        <a:pt x="2270" y="1362"/>
                        <a:pt x="2725" y="0"/>
                      </a:cubicBezTo>
                      <a:close/>
                    </a:path>
                  </a:pathLst>
                </a:custGeom>
                <a:solidFill>
                  <a:srgbClr val="FFFFFF"/>
                </a:solidFill>
                <a:ln w="15114" cap="flat">
                  <a:noFill/>
                  <a:prstDash val="solid"/>
                  <a:miter/>
                </a:ln>
              </p:spPr>
              <p:txBody>
                <a:bodyPr rtlCol="0" anchor="ctr"/>
                <a:lstStyle/>
                <a:p>
                  <a:endParaRPr lang="uk-UA"/>
                </a:p>
              </p:txBody>
            </p:sp>
          </p:grpSp>
        </p:grpSp>
        <p:grpSp>
          <p:nvGrpSpPr>
            <p:cNvPr id="2097201" name="Графіка 9">
              <a:extLst>
                <a:ext uri="{FF2B5EF4-FFF2-40B4-BE49-F238E27FC236}">
                  <a16:creationId xmlns:a16="http://schemas.microsoft.com/office/drawing/2014/main" id="{CA8CAF2F-1FA5-A59A-742D-3F09463BF479}"/>
                </a:ext>
              </a:extLst>
            </p:cNvPr>
            <p:cNvGrpSpPr/>
            <p:nvPr/>
          </p:nvGrpSpPr>
          <p:grpSpPr>
            <a:xfrm>
              <a:off x="8583053" y="4688401"/>
              <a:ext cx="919412" cy="919412"/>
              <a:chOff x="8583053" y="4688401"/>
              <a:chExt cx="919412" cy="919412"/>
            </a:xfrm>
          </p:grpSpPr>
          <p:grpSp>
            <p:nvGrpSpPr>
              <p:cNvPr id="1048957" name="Графіка 9">
                <a:extLst>
                  <a:ext uri="{FF2B5EF4-FFF2-40B4-BE49-F238E27FC236}">
                    <a16:creationId xmlns:a16="http://schemas.microsoft.com/office/drawing/2014/main" id="{D454003E-BE26-816B-78FC-EBF8776BA8B6}"/>
                  </a:ext>
                </a:extLst>
              </p:cNvPr>
              <p:cNvGrpSpPr/>
              <p:nvPr/>
            </p:nvGrpSpPr>
            <p:grpSpPr>
              <a:xfrm>
                <a:off x="8583053" y="4688401"/>
                <a:ext cx="919412" cy="919412"/>
                <a:chOff x="8583053" y="4688401"/>
                <a:chExt cx="919412" cy="919412"/>
              </a:xfrm>
            </p:grpSpPr>
            <p:sp>
              <p:nvSpPr>
                <p:cNvPr id="1048959" name="Полілінія: фігура 1048958">
                  <a:extLst>
                    <a:ext uri="{FF2B5EF4-FFF2-40B4-BE49-F238E27FC236}">
                      <a16:creationId xmlns:a16="http://schemas.microsoft.com/office/drawing/2014/main" id="{517D3D42-8FFF-0A52-7B9A-2383C346FAE0}"/>
                    </a:ext>
                  </a:extLst>
                </p:cNvPr>
                <p:cNvSpPr/>
                <p:nvPr/>
              </p:nvSpPr>
              <p:spPr>
                <a:xfrm>
                  <a:off x="8590621" y="4695970"/>
                  <a:ext cx="904275" cy="904275"/>
                </a:xfrm>
                <a:custGeom>
                  <a:avLst/>
                  <a:gdLst>
                    <a:gd name="connsiteX0" fmla="*/ 452138 w 904275"/>
                    <a:gd name="connsiteY0" fmla="*/ 904276 h 904275"/>
                    <a:gd name="connsiteX1" fmla="*/ 0 w 904275"/>
                    <a:gd name="connsiteY1" fmla="*/ 452138 h 904275"/>
                    <a:gd name="connsiteX2" fmla="*/ 452138 w 904275"/>
                    <a:gd name="connsiteY2" fmla="*/ 0 h 904275"/>
                    <a:gd name="connsiteX3" fmla="*/ 904276 w 904275"/>
                    <a:gd name="connsiteY3" fmla="*/ 452138 h 904275"/>
                    <a:gd name="connsiteX4" fmla="*/ 452138 w 904275"/>
                    <a:gd name="connsiteY4" fmla="*/ 904276 h 904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275">
                      <a:moveTo>
                        <a:pt x="452138" y="904276"/>
                      </a:moveTo>
                      <a:cubicBezTo>
                        <a:pt x="202834" y="904276"/>
                        <a:pt x="0" y="701442"/>
                        <a:pt x="0" y="452138"/>
                      </a:cubicBezTo>
                      <a:cubicBezTo>
                        <a:pt x="0" y="202834"/>
                        <a:pt x="202834" y="0"/>
                        <a:pt x="452138" y="0"/>
                      </a:cubicBezTo>
                      <a:cubicBezTo>
                        <a:pt x="701442" y="0"/>
                        <a:pt x="904276" y="202834"/>
                        <a:pt x="904276" y="452138"/>
                      </a:cubicBezTo>
                      <a:cubicBezTo>
                        <a:pt x="904276" y="701442"/>
                        <a:pt x="701442" y="904276"/>
                        <a:pt x="452138" y="904276"/>
                      </a:cubicBezTo>
                      <a:close/>
                    </a:path>
                  </a:pathLst>
                </a:custGeom>
                <a:solidFill>
                  <a:srgbClr val="2B3A83"/>
                </a:solidFill>
                <a:ln w="15114" cap="flat">
                  <a:noFill/>
                  <a:prstDash val="solid"/>
                  <a:miter/>
                </a:ln>
              </p:spPr>
              <p:txBody>
                <a:bodyPr rtlCol="0" anchor="ctr"/>
                <a:lstStyle/>
                <a:p>
                  <a:endParaRPr lang="uk-UA"/>
                </a:p>
              </p:txBody>
            </p:sp>
            <p:sp>
              <p:nvSpPr>
                <p:cNvPr id="2097216" name="Полілінія: фігура 2097215">
                  <a:extLst>
                    <a:ext uri="{FF2B5EF4-FFF2-40B4-BE49-F238E27FC236}">
                      <a16:creationId xmlns:a16="http://schemas.microsoft.com/office/drawing/2014/main" id="{4A6DE705-9510-07FD-ED70-F3DE2C5922A9}"/>
                    </a:ext>
                  </a:extLst>
                </p:cNvPr>
                <p:cNvSpPr/>
                <p:nvPr/>
              </p:nvSpPr>
              <p:spPr>
                <a:xfrm>
                  <a:off x="8583053" y="4688401"/>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3 h 919412"/>
                    <a:gd name="connsiteX8" fmla="*/ 919412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7"/>
                        <a:pt x="904276" y="459706"/>
                      </a:cubicBezTo>
                      <a:cubicBezTo>
                        <a:pt x="904276" y="705226"/>
                        <a:pt x="705226" y="904276"/>
                        <a:pt x="459706" y="904276"/>
                      </a:cubicBezTo>
                      <a:cubicBezTo>
                        <a:pt x="214186" y="904276"/>
                        <a:pt x="15137" y="705226"/>
                        <a:pt x="15137" y="459706"/>
                      </a:cubicBezTo>
                      <a:cubicBezTo>
                        <a:pt x="15137" y="214187"/>
                        <a:pt x="214186" y="15137"/>
                        <a:pt x="459706" y="15137"/>
                      </a:cubicBezTo>
                      <a:moveTo>
                        <a:pt x="459706" y="0"/>
                      </a:moveTo>
                      <a:cubicBezTo>
                        <a:pt x="206164" y="0"/>
                        <a:pt x="0" y="206315"/>
                        <a:pt x="0" y="459706"/>
                      </a:cubicBezTo>
                      <a:cubicBezTo>
                        <a:pt x="0" y="713097"/>
                        <a:pt x="206315" y="919413"/>
                        <a:pt x="459706" y="919413"/>
                      </a:cubicBezTo>
                      <a:cubicBezTo>
                        <a:pt x="713097" y="919413"/>
                        <a:pt x="919412" y="713097"/>
                        <a:pt x="919412" y="459706"/>
                      </a:cubicBezTo>
                      <a:cubicBezTo>
                        <a:pt x="919412" y="206315"/>
                        <a:pt x="713097"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sp>
            <p:nvSpPr>
              <p:cNvPr id="1048958" name="Полілінія: фігура 1048957">
                <a:extLst>
                  <a:ext uri="{FF2B5EF4-FFF2-40B4-BE49-F238E27FC236}">
                    <a16:creationId xmlns:a16="http://schemas.microsoft.com/office/drawing/2014/main" id="{AAEFC996-4E13-4884-E997-E4487C732668}"/>
                  </a:ext>
                </a:extLst>
              </p:cNvPr>
              <p:cNvSpPr/>
              <p:nvPr/>
            </p:nvSpPr>
            <p:spPr>
              <a:xfrm>
                <a:off x="8804781" y="4822060"/>
                <a:ext cx="475782" cy="652983"/>
              </a:xfrm>
              <a:custGeom>
                <a:avLst/>
                <a:gdLst>
                  <a:gd name="connsiteX0" fmla="*/ 475173 w 475782"/>
                  <a:gd name="connsiteY0" fmla="*/ 352537 h 652983"/>
                  <a:gd name="connsiteX1" fmla="*/ 438088 w 475782"/>
                  <a:gd name="connsiteY1" fmla="*/ 308792 h 652983"/>
                  <a:gd name="connsiteX2" fmla="*/ 437785 w 475782"/>
                  <a:gd name="connsiteY2" fmla="*/ 298802 h 652983"/>
                  <a:gd name="connsiteX3" fmla="*/ 437785 w 475782"/>
                  <a:gd name="connsiteY3" fmla="*/ 298802 h 652983"/>
                  <a:gd name="connsiteX4" fmla="*/ 455192 w 475782"/>
                  <a:gd name="connsiteY4" fmla="*/ 296531 h 652983"/>
                  <a:gd name="connsiteX5" fmla="*/ 455192 w 475782"/>
                  <a:gd name="connsiteY5" fmla="*/ 296531 h 652983"/>
                  <a:gd name="connsiteX6" fmla="*/ 464880 w 475782"/>
                  <a:gd name="connsiteY6" fmla="*/ 296834 h 652983"/>
                  <a:gd name="connsiteX7" fmla="*/ 468967 w 475782"/>
                  <a:gd name="connsiteY7" fmla="*/ 291233 h 652983"/>
                  <a:gd name="connsiteX8" fmla="*/ 468210 w 475782"/>
                  <a:gd name="connsiteY8" fmla="*/ 277610 h 652983"/>
                  <a:gd name="connsiteX9" fmla="*/ 455647 w 475782"/>
                  <a:gd name="connsiteY9" fmla="*/ 269285 h 652983"/>
                  <a:gd name="connsiteX10" fmla="*/ 440358 w 475782"/>
                  <a:gd name="connsiteY10" fmla="*/ 233410 h 652983"/>
                  <a:gd name="connsiteX11" fmla="*/ 423859 w 475782"/>
                  <a:gd name="connsiteY11" fmla="*/ 150309 h 652983"/>
                  <a:gd name="connsiteX12" fmla="*/ 370123 w 475782"/>
                  <a:gd name="connsiteY12" fmla="*/ 60093 h 652983"/>
                  <a:gd name="connsiteX13" fmla="*/ 354684 w 475782"/>
                  <a:gd name="connsiteY13" fmla="*/ 61002 h 652983"/>
                  <a:gd name="connsiteX14" fmla="*/ 334400 w 475782"/>
                  <a:gd name="connsiteY14" fmla="*/ 85523 h 652983"/>
                  <a:gd name="connsiteX15" fmla="*/ 339698 w 475782"/>
                  <a:gd name="connsiteY15" fmla="*/ 54947 h 652983"/>
                  <a:gd name="connsiteX16" fmla="*/ 337730 w 475782"/>
                  <a:gd name="connsiteY16" fmla="*/ 38296 h 652983"/>
                  <a:gd name="connsiteX17" fmla="*/ 305338 w 475782"/>
                  <a:gd name="connsiteY17" fmla="*/ 27095 h 652983"/>
                  <a:gd name="connsiteX18" fmla="*/ 300342 w 475782"/>
                  <a:gd name="connsiteY18" fmla="*/ 33453 h 652983"/>
                  <a:gd name="connsiteX19" fmla="*/ 270826 w 475782"/>
                  <a:gd name="connsiteY19" fmla="*/ 170895 h 652983"/>
                  <a:gd name="connsiteX20" fmla="*/ 266436 w 475782"/>
                  <a:gd name="connsiteY20" fmla="*/ 170138 h 652983"/>
                  <a:gd name="connsiteX21" fmla="*/ 284146 w 475782"/>
                  <a:gd name="connsiteY21" fmla="*/ 14986 h 652983"/>
                  <a:gd name="connsiteX22" fmla="*/ 273399 w 475782"/>
                  <a:gd name="connsiteY22" fmla="*/ 0 h 652983"/>
                  <a:gd name="connsiteX23" fmla="*/ 204526 w 475782"/>
                  <a:gd name="connsiteY23" fmla="*/ 0 h 652983"/>
                  <a:gd name="connsiteX24" fmla="*/ 193476 w 475782"/>
                  <a:gd name="connsiteY24" fmla="*/ 14834 h 652983"/>
                  <a:gd name="connsiteX25" fmla="*/ 212095 w 475782"/>
                  <a:gd name="connsiteY25" fmla="*/ 172409 h 652983"/>
                  <a:gd name="connsiteX26" fmla="*/ 208007 w 475782"/>
                  <a:gd name="connsiteY26" fmla="*/ 173771 h 652983"/>
                  <a:gd name="connsiteX27" fmla="*/ 176220 w 475782"/>
                  <a:gd name="connsiteY27" fmla="*/ 35420 h 652983"/>
                  <a:gd name="connsiteX28" fmla="*/ 157602 w 475782"/>
                  <a:gd name="connsiteY28" fmla="*/ 28155 h 652983"/>
                  <a:gd name="connsiteX29" fmla="*/ 135199 w 475782"/>
                  <a:gd name="connsiteY29" fmla="*/ 51163 h 652983"/>
                  <a:gd name="connsiteX30" fmla="*/ 146703 w 475782"/>
                  <a:gd name="connsiteY30" fmla="*/ 86280 h 652983"/>
                  <a:gd name="connsiteX31" fmla="*/ 128993 w 475782"/>
                  <a:gd name="connsiteY31" fmla="*/ 69932 h 652983"/>
                  <a:gd name="connsiteX32" fmla="*/ 98568 w 475782"/>
                  <a:gd name="connsiteY32" fmla="*/ 68116 h 652983"/>
                  <a:gd name="connsiteX33" fmla="*/ 38323 w 475782"/>
                  <a:gd name="connsiteY33" fmla="*/ 215549 h 652983"/>
                  <a:gd name="connsiteX34" fmla="*/ 21370 w 475782"/>
                  <a:gd name="connsiteY34" fmla="*/ 269436 h 652983"/>
                  <a:gd name="connsiteX35" fmla="*/ 6839 w 475782"/>
                  <a:gd name="connsiteY35" fmla="*/ 290779 h 652983"/>
                  <a:gd name="connsiteX36" fmla="*/ 26214 w 475782"/>
                  <a:gd name="connsiteY36" fmla="*/ 298347 h 652983"/>
                  <a:gd name="connsiteX37" fmla="*/ 39383 w 475782"/>
                  <a:gd name="connsiteY37" fmla="*/ 299861 h 652983"/>
                  <a:gd name="connsiteX38" fmla="*/ 39383 w 475782"/>
                  <a:gd name="connsiteY38" fmla="*/ 300164 h 652983"/>
                  <a:gd name="connsiteX39" fmla="*/ 30755 w 475782"/>
                  <a:gd name="connsiteY39" fmla="*/ 311062 h 652983"/>
                  <a:gd name="connsiteX40" fmla="*/ 179 w 475782"/>
                  <a:gd name="connsiteY40" fmla="*/ 358289 h 652983"/>
                  <a:gd name="connsiteX41" fmla="*/ 29544 w 475782"/>
                  <a:gd name="connsiteY41" fmla="*/ 444872 h 652983"/>
                  <a:gd name="connsiteX42" fmla="*/ 53460 w 475782"/>
                  <a:gd name="connsiteY42" fmla="*/ 491342 h 652983"/>
                  <a:gd name="connsiteX43" fmla="*/ 122938 w 475782"/>
                  <a:gd name="connsiteY43" fmla="*/ 605626 h 652983"/>
                  <a:gd name="connsiteX44" fmla="*/ 340455 w 475782"/>
                  <a:gd name="connsiteY44" fmla="*/ 616373 h 652983"/>
                  <a:gd name="connsiteX45" fmla="*/ 424011 w 475782"/>
                  <a:gd name="connsiteY45" fmla="*/ 488164 h 652983"/>
                  <a:gd name="connsiteX46" fmla="*/ 445959 w 475782"/>
                  <a:gd name="connsiteY46" fmla="*/ 445780 h 652983"/>
                  <a:gd name="connsiteX47" fmla="*/ 475173 w 475782"/>
                  <a:gd name="connsiteY47" fmla="*/ 352992 h 652983"/>
                  <a:gd name="connsiteX48" fmla="*/ 429763 w 475782"/>
                  <a:gd name="connsiteY48" fmla="*/ 437152 h 652983"/>
                  <a:gd name="connsiteX49" fmla="*/ 410993 w 475782"/>
                  <a:gd name="connsiteY49" fmla="*/ 470908 h 652983"/>
                  <a:gd name="connsiteX50" fmla="*/ 331373 w 475782"/>
                  <a:gd name="connsiteY50" fmla="*/ 601236 h 652983"/>
                  <a:gd name="connsiteX51" fmla="*/ 124301 w 475782"/>
                  <a:gd name="connsiteY51" fmla="*/ 582466 h 652983"/>
                  <a:gd name="connsiteX52" fmla="*/ 66175 w 475782"/>
                  <a:gd name="connsiteY52" fmla="*/ 471513 h 652983"/>
                  <a:gd name="connsiteX53" fmla="*/ 46951 w 475782"/>
                  <a:gd name="connsiteY53" fmla="*/ 437909 h 652983"/>
                  <a:gd name="connsiteX54" fmla="*/ 19856 w 475782"/>
                  <a:gd name="connsiteY54" fmla="*/ 349661 h 652983"/>
                  <a:gd name="connsiteX55" fmla="*/ 44530 w 475782"/>
                  <a:gd name="connsiteY55" fmla="*/ 327713 h 652983"/>
                  <a:gd name="connsiteX56" fmla="*/ 53763 w 475782"/>
                  <a:gd name="connsiteY56" fmla="*/ 319539 h 652983"/>
                  <a:gd name="connsiteX57" fmla="*/ 56336 w 475782"/>
                  <a:gd name="connsiteY57" fmla="*/ 299710 h 652983"/>
                  <a:gd name="connsiteX58" fmla="*/ 56790 w 475782"/>
                  <a:gd name="connsiteY58" fmla="*/ 298953 h 652983"/>
                  <a:gd name="connsiteX59" fmla="*/ 83734 w 475782"/>
                  <a:gd name="connsiteY59" fmla="*/ 298953 h 652983"/>
                  <a:gd name="connsiteX60" fmla="*/ 94481 w 475782"/>
                  <a:gd name="connsiteY60" fmla="*/ 300618 h 652983"/>
                  <a:gd name="connsiteX61" fmla="*/ 115218 w 475782"/>
                  <a:gd name="connsiteY61" fmla="*/ 310608 h 652983"/>
                  <a:gd name="connsiteX62" fmla="*/ 234951 w 475782"/>
                  <a:gd name="connsiteY62" fmla="*/ 340428 h 652983"/>
                  <a:gd name="connsiteX63" fmla="*/ 357105 w 475782"/>
                  <a:gd name="connsiteY63" fmla="*/ 311971 h 652983"/>
                  <a:gd name="connsiteX64" fmla="*/ 385109 w 475782"/>
                  <a:gd name="connsiteY64" fmla="*/ 300164 h 652983"/>
                  <a:gd name="connsiteX65" fmla="*/ 402819 w 475782"/>
                  <a:gd name="connsiteY65" fmla="*/ 296834 h 652983"/>
                  <a:gd name="connsiteX66" fmla="*/ 402819 w 475782"/>
                  <a:gd name="connsiteY66" fmla="*/ 296834 h 652983"/>
                  <a:gd name="connsiteX67" fmla="*/ 423557 w 475782"/>
                  <a:gd name="connsiteY67" fmla="*/ 306975 h 652983"/>
                  <a:gd name="connsiteX68" fmla="*/ 423708 w 475782"/>
                  <a:gd name="connsiteY68" fmla="*/ 313030 h 652983"/>
                  <a:gd name="connsiteX69" fmla="*/ 435968 w 475782"/>
                  <a:gd name="connsiteY69" fmla="*/ 328318 h 652983"/>
                  <a:gd name="connsiteX70" fmla="*/ 455192 w 475782"/>
                  <a:gd name="connsiteY70" fmla="*/ 344515 h 652983"/>
                  <a:gd name="connsiteX71" fmla="*/ 429460 w 475782"/>
                  <a:gd name="connsiteY71" fmla="*/ 437001 h 65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5782" h="652983">
                    <a:moveTo>
                      <a:pt x="475173" y="352537"/>
                    </a:moveTo>
                    <a:cubicBezTo>
                      <a:pt x="473205" y="330135"/>
                      <a:pt x="463063" y="312727"/>
                      <a:pt x="438088" y="308792"/>
                    </a:cubicBezTo>
                    <a:cubicBezTo>
                      <a:pt x="438088" y="305462"/>
                      <a:pt x="437936" y="302132"/>
                      <a:pt x="437785" y="298802"/>
                    </a:cubicBezTo>
                    <a:lnTo>
                      <a:pt x="437785" y="298802"/>
                    </a:lnTo>
                    <a:cubicBezTo>
                      <a:pt x="443537" y="298045"/>
                      <a:pt x="449289" y="297288"/>
                      <a:pt x="455192" y="296531"/>
                    </a:cubicBezTo>
                    <a:lnTo>
                      <a:pt x="455192" y="296531"/>
                    </a:lnTo>
                    <a:cubicBezTo>
                      <a:pt x="458371" y="296531"/>
                      <a:pt x="461701" y="296682"/>
                      <a:pt x="464880" y="296834"/>
                    </a:cubicBezTo>
                    <a:cubicBezTo>
                      <a:pt x="466242" y="294866"/>
                      <a:pt x="467605" y="293049"/>
                      <a:pt x="468967" y="291233"/>
                    </a:cubicBezTo>
                    <a:cubicBezTo>
                      <a:pt x="468664" y="286692"/>
                      <a:pt x="468513" y="282151"/>
                      <a:pt x="468210" y="277610"/>
                    </a:cubicBezTo>
                    <a:cubicBezTo>
                      <a:pt x="463972" y="274734"/>
                      <a:pt x="459885" y="272009"/>
                      <a:pt x="455647" y="269285"/>
                    </a:cubicBezTo>
                    <a:cubicBezTo>
                      <a:pt x="446110" y="259143"/>
                      <a:pt x="442478" y="247185"/>
                      <a:pt x="440358" y="233410"/>
                    </a:cubicBezTo>
                    <a:cubicBezTo>
                      <a:pt x="436271" y="205558"/>
                      <a:pt x="431125" y="177555"/>
                      <a:pt x="423859" y="150309"/>
                    </a:cubicBezTo>
                    <a:cubicBezTo>
                      <a:pt x="414474" y="115646"/>
                      <a:pt x="396310" y="85372"/>
                      <a:pt x="370123" y="60093"/>
                    </a:cubicBezTo>
                    <a:cubicBezTo>
                      <a:pt x="363917" y="54039"/>
                      <a:pt x="360133" y="52979"/>
                      <a:pt x="354684" y="61002"/>
                    </a:cubicBezTo>
                    <a:cubicBezTo>
                      <a:pt x="348780" y="69781"/>
                      <a:pt x="341212" y="77349"/>
                      <a:pt x="334400" y="85523"/>
                    </a:cubicBezTo>
                    <a:cubicBezTo>
                      <a:pt x="333946" y="74019"/>
                      <a:pt x="337730" y="64634"/>
                      <a:pt x="339698" y="54947"/>
                    </a:cubicBezTo>
                    <a:cubicBezTo>
                      <a:pt x="340758" y="49498"/>
                      <a:pt x="340606" y="39810"/>
                      <a:pt x="337730" y="38296"/>
                    </a:cubicBezTo>
                    <a:cubicBezTo>
                      <a:pt x="327740" y="32998"/>
                      <a:pt x="316387" y="30122"/>
                      <a:pt x="305338" y="27095"/>
                    </a:cubicBezTo>
                    <a:cubicBezTo>
                      <a:pt x="304278" y="26792"/>
                      <a:pt x="300948" y="30879"/>
                      <a:pt x="300342" y="33453"/>
                    </a:cubicBezTo>
                    <a:cubicBezTo>
                      <a:pt x="293379" y="67662"/>
                      <a:pt x="274004" y="159240"/>
                      <a:pt x="270826" y="170895"/>
                    </a:cubicBezTo>
                    <a:cubicBezTo>
                      <a:pt x="269312" y="170592"/>
                      <a:pt x="267950" y="170441"/>
                      <a:pt x="266436" y="170138"/>
                    </a:cubicBezTo>
                    <a:cubicBezTo>
                      <a:pt x="267798" y="155304"/>
                      <a:pt x="279453" y="51920"/>
                      <a:pt x="284146" y="14986"/>
                    </a:cubicBezTo>
                    <a:cubicBezTo>
                      <a:pt x="285205" y="6357"/>
                      <a:pt x="283843" y="0"/>
                      <a:pt x="273399" y="0"/>
                    </a:cubicBezTo>
                    <a:cubicBezTo>
                      <a:pt x="250391" y="0"/>
                      <a:pt x="227534" y="0"/>
                      <a:pt x="204526" y="0"/>
                    </a:cubicBezTo>
                    <a:cubicBezTo>
                      <a:pt x="194082" y="0"/>
                      <a:pt x="192568" y="6055"/>
                      <a:pt x="193476" y="14834"/>
                    </a:cubicBezTo>
                    <a:cubicBezTo>
                      <a:pt x="196958" y="45865"/>
                      <a:pt x="212095" y="172409"/>
                      <a:pt x="212095" y="172409"/>
                    </a:cubicBezTo>
                    <a:lnTo>
                      <a:pt x="208007" y="173771"/>
                    </a:lnTo>
                    <a:cubicBezTo>
                      <a:pt x="208007" y="173771"/>
                      <a:pt x="182578" y="65845"/>
                      <a:pt x="176220" y="35420"/>
                    </a:cubicBezTo>
                    <a:cubicBezTo>
                      <a:pt x="173647" y="22705"/>
                      <a:pt x="164413" y="24370"/>
                      <a:pt x="157602" y="28155"/>
                    </a:cubicBezTo>
                    <a:cubicBezTo>
                      <a:pt x="148217" y="33453"/>
                      <a:pt x="130961" y="33150"/>
                      <a:pt x="135199" y="51163"/>
                    </a:cubicBezTo>
                    <a:cubicBezTo>
                      <a:pt x="137924" y="63121"/>
                      <a:pt x="142768" y="74625"/>
                      <a:pt x="146703" y="86280"/>
                    </a:cubicBezTo>
                    <a:cubicBezTo>
                      <a:pt x="138832" y="81890"/>
                      <a:pt x="133685" y="75987"/>
                      <a:pt x="128993" y="69932"/>
                    </a:cubicBezTo>
                    <a:cubicBezTo>
                      <a:pt x="114310" y="51314"/>
                      <a:pt x="114008" y="50860"/>
                      <a:pt x="98568" y="68116"/>
                    </a:cubicBezTo>
                    <a:cubicBezTo>
                      <a:pt x="60877" y="110045"/>
                      <a:pt x="45589" y="160905"/>
                      <a:pt x="38323" y="215549"/>
                    </a:cubicBezTo>
                    <a:cubicBezTo>
                      <a:pt x="35901" y="233864"/>
                      <a:pt x="27273" y="251574"/>
                      <a:pt x="21370" y="269436"/>
                    </a:cubicBezTo>
                    <a:cubicBezTo>
                      <a:pt x="7141" y="270193"/>
                      <a:pt x="3206" y="280032"/>
                      <a:pt x="6839" y="290779"/>
                    </a:cubicBezTo>
                    <a:cubicBezTo>
                      <a:pt x="8201" y="295017"/>
                      <a:pt x="19251" y="296380"/>
                      <a:pt x="26214" y="298347"/>
                    </a:cubicBezTo>
                    <a:cubicBezTo>
                      <a:pt x="30452" y="299558"/>
                      <a:pt x="34993" y="299407"/>
                      <a:pt x="39383" y="299861"/>
                    </a:cubicBezTo>
                    <a:lnTo>
                      <a:pt x="39383" y="300164"/>
                    </a:lnTo>
                    <a:cubicBezTo>
                      <a:pt x="36659" y="303948"/>
                      <a:pt x="34539" y="309700"/>
                      <a:pt x="30755" y="311062"/>
                    </a:cubicBezTo>
                    <a:cubicBezTo>
                      <a:pt x="8352" y="319236"/>
                      <a:pt x="1389" y="337249"/>
                      <a:pt x="179" y="358289"/>
                    </a:cubicBezTo>
                    <a:cubicBezTo>
                      <a:pt x="-1487" y="390834"/>
                      <a:pt x="8504" y="420956"/>
                      <a:pt x="29544" y="444872"/>
                    </a:cubicBezTo>
                    <a:cubicBezTo>
                      <a:pt x="42108" y="459101"/>
                      <a:pt x="48314" y="474238"/>
                      <a:pt x="53460" y="491342"/>
                    </a:cubicBezTo>
                    <a:cubicBezTo>
                      <a:pt x="66781" y="535390"/>
                      <a:pt x="88729" y="574444"/>
                      <a:pt x="122938" y="605626"/>
                    </a:cubicBezTo>
                    <a:cubicBezTo>
                      <a:pt x="186210" y="663146"/>
                      <a:pt x="270220" y="670109"/>
                      <a:pt x="340455" y="616373"/>
                    </a:cubicBezTo>
                    <a:cubicBezTo>
                      <a:pt x="383595" y="583374"/>
                      <a:pt x="408571" y="538872"/>
                      <a:pt x="424011" y="488164"/>
                    </a:cubicBezTo>
                    <a:cubicBezTo>
                      <a:pt x="428703" y="472421"/>
                      <a:pt x="433849" y="458495"/>
                      <a:pt x="445959" y="445780"/>
                    </a:cubicBezTo>
                    <a:cubicBezTo>
                      <a:pt x="470178" y="420350"/>
                      <a:pt x="478200" y="387655"/>
                      <a:pt x="475173" y="352992"/>
                    </a:cubicBezTo>
                    <a:close/>
                    <a:moveTo>
                      <a:pt x="429763" y="437152"/>
                    </a:moveTo>
                    <a:cubicBezTo>
                      <a:pt x="419015" y="447294"/>
                      <a:pt x="414777" y="458041"/>
                      <a:pt x="410993" y="470908"/>
                    </a:cubicBezTo>
                    <a:cubicBezTo>
                      <a:pt x="396613" y="521767"/>
                      <a:pt x="374059" y="567329"/>
                      <a:pt x="331373" y="601236"/>
                    </a:cubicBezTo>
                    <a:cubicBezTo>
                      <a:pt x="267496" y="651793"/>
                      <a:pt x="180610" y="643013"/>
                      <a:pt x="124301" y="582466"/>
                    </a:cubicBezTo>
                    <a:cubicBezTo>
                      <a:pt x="94784" y="550679"/>
                      <a:pt x="76620" y="512988"/>
                      <a:pt x="66175" y="471513"/>
                    </a:cubicBezTo>
                    <a:cubicBezTo>
                      <a:pt x="62845" y="458041"/>
                      <a:pt x="57396" y="448051"/>
                      <a:pt x="46951" y="437909"/>
                    </a:cubicBezTo>
                    <a:cubicBezTo>
                      <a:pt x="22581" y="414144"/>
                      <a:pt x="14710" y="382962"/>
                      <a:pt x="19856" y="349661"/>
                    </a:cubicBezTo>
                    <a:cubicBezTo>
                      <a:pt x="21673" y="337855"/>
                      <a:pt x="26063" y="324080"/>
                      <a:pt x="44530" y="327713"/>
                    </a:cubicBezTo>
                    <a:cubicBezTo>
                      <a:pt x="47103" y="328167"/>
                      <a:pt x="52552" y="323020"/>
                      <a:pt x="53763" y="319539"/>
                    </a:cubicBezTo>
                    <a:cubicBezTo>
                      <a:pt x="55882" y="313333"/>
                      <a:pt x="55580" y="306370"/>
                      <a:pt x="56336" y="299710"/>
                    </a:cubicBezTo>
                    <a:lnTo>
                      <a:pt x="56790" y="298953"/>
                    </a:lnTo>
                    <a:cubicBezTo>
                      <a:pt x="65721" y="298953"/>
                      <a:pt x="74803" y="298953"/>
                      <a:pt x="83734" y="298953"/>
                    </a:cubicBezTo>
                    <a:cubicBezTo>
                      <a:pt x="87367" y="299558"/>
                      <a:pt x="90848" y="300013"/>
                      <a:pt x="94481" y="300618"/>
                    </a:cubicBezTo>
                    <a:lnTo>
                      <a:pt x="115218" y="310608"/>
                    </a:lnTo>
                    <a:cubicBezTo>
                      <a:pt x="153515" y="326805"/>
                      <a:pt x="192416" y="339974"/>
                      <a:pt x="234951" y="340428"/>
                    </a:cubicBezTo>
                    <a:cubicBezTo>
                      <a:pt x="278243" y="340882"/>
                      <a:pt x="318204" y="329378"/>
                      <a:pt x="357105" y="311971"/>
                    </a:cubicBezTo>
                    <a:cubicBezTo>
                      <a:pt x="366490" y="308035"/>
                      <a:pt x="375724" y="304099"/>
                      <a:pt x="385109" y="300164"/>
                    </a:cubicBezTo>
                    <a:cubicBezTo>
                      <a:pt x="391012" y="299104"/>
                      <a:pt x="396915" y="297893"/>
                      <a:pt x="402819" y="296834"/>
                    </a:cubicBezTo>
                    <a:lnTo>
                      <a:pt x="402819" y="296834"/>
                    </a:lnTo>
                    <a:cubicBezTo>
                      <a:pt x="409782" y="300164"/>
                      <a:pt x="416745" y="303494"/>
                      <a:pt x="423557" y="306975"/>
                    </a:cubicBezTo>
                    <a:cubicBezTo>
                      <a:pt x="423557" y="308943"/>
                      <a:pt x="423557" y="311062"/>
                      <a:pt x="423708" y="313030"/>
                    </a:cubicBezTo>
                    <a:cubicBezTo>
                      <a:pt x="422497" y="322264"/>
                      <a:pt x="420226" y="330135"/>
                      <a:pt x="435968" y="328318"/>
                    </a:cubicBezTo>
                    <a:cubicBezTo>
                      <a:pt x="441872" y="327562"/>
                      <a:pt x="453981" y="337855"/>
                      <a:pt x="455192" y="344515"/>
                    </a:cubicBezTo>
                    <a:cubicBezTo>
                      <a:pt x="461399" y="378875"/>
                      <a:pt x="456101" y="412176"/>
                      <a:pt x="429460" y="437001"/>
                    </a:cubicBezTo>
                    <a:close/>
                  </a:path>
                </a:pathLst>
              </a:custGeom>
              <a:solidFill>
                <a:srgbClr val="FFFFFF"/>
              </a:solidFill>
              <a:ln w="15114" cap="flat">
                <a:noFill/>
                <a:prstDash val="solid"/>
                <a:miter/>
              </a:ln>
            </p:spPr>
            <p:txBody>
              <a:bodyPr rtlCol="0" anchor="ctr"/>
              <a:lstStyle/>
              <a:p>
                <a:endParaRPr lang="uk-UA"/>
              </a:p>
            </p:txBody>
          </p:sp>
        </p:grpSp>
        <p:grpSp>
          <p:nvGrpSpPr>
            <p:cNvPr id="2097202" name="Графіка 9">
              <a:extLst>
                <a:ext uri="{FF2B5EF4-FFF2-40B4-BE49-F238E27FC236}">
                  <a16:creationId xmlns:a16="http://schemas.microsoft.com/office/drawing/2014/main" id="{F1DF978C-D184-0650-6E69-A15311C41DAA}"/>
                </a:ext>
              </a:extLst>
            </p:cNvPr>
            <p:cNvGrpSpPr/>
            <p:nvPr/>
          </p:nvGrpSpPr>
          <p:grpSpPr>
            <a:xfrm>
              <a:off x="7322001" y="3396168"/>
              <a:ext cx="919412" cy="919412"/>
              <a:chOff x="7322001" y="3396168"/>
              <a:chExt cx="919412" cy="919412"/>
            </a:xfrm>
          </p:grpSpPr>
          <p:grpSp>
            <p:nvGrpSpPr>
              <p:cNvPr id="1048951" name="Графіка 9">
                <a:extLst>
                  <a:ext uri="{FF2B5EF4-FFF2-40B4-BE49-F238E27FC236}">
                    <a16:creationId xmlns:a16="http://schemas.microsoft.com/office/drawing/2014/main" id="{926F6C31-D27E-45F8-0032-104DF8C4889D}"/>
                  </a:ext>
                </a:extLst>
              </p:cNvPr>
              <p:cNvGrpSpPr/>
              <p:nvPr/>
            </p:nvGrpSpPr>
            <p:grpSpPr>
              <a:xfrm>
                <a:off x="7322001" y="3396168"/>
                <a:ext cx="919412" cy="919412"/>
                <a:chOff x="7322001" y="3396168"/>
                <a:chExt cx="919412" cy="919412"/>
              </a:xfrm>
            </p:grpSpPr>
            <p:sp>
              <p:nvSpPr>
                <p:cNvPr id="1048955" name="Полілінія: фігура 1048954">
                  <a:extLst>
                    <a:ext uri="{FF2B5EF4-FFF2-40B4-BE49-F238E27FC236}">
                      <a16:creationId xmlns:a16="http://schemas.microsoft.com/office/drawing/2014/main" id="{3196726F-55EA-93E7-C526-7AF777843C89}"/>
                    </a:ext>
                  </a:extLst>
                </p:cNvPr>
                <p:cNvSpPr/>
                <p:nvPr/>
              </p:nvSpPr>
              <p:spPr>
                <a:xfrm>
                  <a:off x="7329570" y="3403888"/>
                  <a:ext cx="904275" cy="904275"/>
                </a:xfrm>
                <a:custGeom>
                  <a:avLst/>
                  <a:gdLst>
                    <a:gd name="connsiteX0" fmla="*/ 904276 w 904275"/>
                    <a:gd name="connsiteY0" fmla="*/ 452138 h 904275"/>
                    <a:gd name="connsiteX1" fmla="*/ 452138 w 904275"/>
                    <a:gd name="connsiteY1" fmla="*/ 904276 h 904275"/>
                    <a:gd name="connsiteX2" fmla="*/ 0 w 904275"/>
                    <a:gd name="connsiteY2" fmla="*/ 452138 h 904275"/>
                    <a:gd name="connsiteX3" fmla="*/ 452138 w 904275"/>
                    <a:gd name="connsiteY3" fmla="*/ 0 h 904275"/>
                    <a:gd name="connsiteX4" fmla="*/ 904276 w 904275"/>
                    <a:gd name="connsiteY4" fmla="*/ 452138 h 904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275">
                      <a:moveTo>
                        <a:pt x="904276" y="452138"/>
                      </a:moveTo>
                      <a:cubicBezTo>
                        <a:pt x="904276" y="701847"/>
                        <a:pt x="701847" y="904276"/>
                        <a:pt x="452138" y="904276"/>
                      </a:cubicBezTo>
                      <a:cubicBezTo>
                        <a:pt x="202429" y="904276"/>
                        <a:pt x="0" y="701847"/>
                        <a:pt x="0" y="452138"/>
                      </a:cubicBezTo>
                      <a:cubicBezTo>
                        <a:pt x="0" y="202429"/>
                        <a:pt x="202429" y="0"/>
                        <a:pt x="452138" y="0"/>
                      </a:cubicBezTo>
                      <a:cubicBezTo>
                        <a:pt x="701847" y="0"/>
                        <a:pt x="904276" y="202429"/>
                        <a:pt x="904276" y="452138"/>
                      </a:cubicBezTo>
                      <a:close/>
                    </a:path>
                  </a:pathLst>
                </a:custGeom>
                <a:solidFill>
                  <a:srgbClr val="2B3A83"/>
                </a:solidFill>
                <a:ln w="15114" cap="flat">
                  <a:noFill/>
                  <a:prstDash val="solid"/>
                  <a:miter/>
                </a:ln>
              </p:spPr>
              <p:txBody>
                <a:bodyPr rtlCol="0" anchor="ctr"/>
                <a:lstStyle/>
                <a:p>
                  <a:endParaRPr lang="uk-UA"/>
                </a:p>
              </p:txBody>
            </p:sp>
            <p:sp>
              <p:nvSpPr>
                <p:cNvPr id="1048956" name="Полілінія: фігура 1048955">
                  <a:extLst>
                    <a:ext uri="{FF2B5EF4-FFF2-40B4-BE49-F238E27FC236}">
                      <a16:creationId xmlns:a16="http://schemas.microsoft.com/office/drawing/2014/main" id="{C52E29F6-190F-30CF-9EF3-4E9310B7690F}"/>
                    </a:ext>
                  </a:extLst>
                </p:cNvPr>
                <p:cNvSpPr/>
                <p:nvPr/>
              </p:nvSpPr>
              <p:spPr>
                <a:xfrm>
                  <a:off x="7322001" y="3396168"/>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3 h 919412"/>
                    <a:gd name="connsiteX8" fmla="*/ 919413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6"/>
                        <a:pt x="904276" y="459706"/>
                      </a:cubicBezTo>
                      <a:cubicBezTo>
                        <a:pt x="904276" y="705226"/>
                        <a:pt x="705226" y="904276"/>
                        <a:pt x="459706" y="904276"/>
                      </a:cubicBezTo>
                      <a:cubicBezTo>
                        <a:pt x="214187" y="904276"/>
                        <a:pt x="15137" y="705226"/>
                        <a:pt x="15137" y="459706"/>
                      </a:cubicBezTo>
                      <a:cubicBezTo>
                        <a:pt x="15137" y="214186"/>
                        <a:pt x="214187" y="15137"/>
                        <a:pt x="459706" y="15137"/>
                      </a:cubicBezTo>
                      <a:moveTo>
                        <a:pt x="459706" y="0"/>
                      </a:moveTo>
                      <a:cubicBezTo>
                        <a:pt x="206164" y="0"/>
                        <a:pt x="0" y="206315"/>
                        <a:pt x="0" y="459706"/>
                      </a:cubicBezTo>
                      <a:cubicBezTo>
                        <a:pt x="0" y="713097"/>
                        <a:pt x="206315" y="919413"/>
                        <a:pt x="459706" y="919413"/>
                      </a:cubicBezTo>
                      <a:cubicBezTo>
                        <a:pt x="713097" y="919413"/>
                        <a:pt x="919413" y="713097"/>
                        <a:pt x="919413" y="459706"/>
                      </a:cubicBezTo>
                      <a:cubicBezTo>
                        <a:pt x="919413" y="206315"/>
                        <a:pt x="713097"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grpSp>
            <p:nvGrpSpPr>
              <p:cNvPr id="1048952" name="Графіка 9">
                <a:extLst>
                  <a:ext uri="{FF2B5EF4-FFF2-40B4-BE49-F238E27FC236}">
                    <a16:creationId xmlns:a16="http://schemas.microsoft.com/office/drawing/2014/main" id="{87FC8888-B8A9-7DD5-4BEE-17B2563759D2}"/>
                  </a:ext>
                </a:extLst>
              </p:cNvPr>
              <p:cNvGrpSpPr/>
              <p:nvPr/>
            </p:nvGrpSpPr>
            <p:grpSpPr>
              <a:xfrm>
                <a:off x="7544047" y="3556616"/>
                <a:ext cx="475292" cy="598910"/>
                <a:chOff x="7544047" y="3556616"/>
                <a:chExt cx="475292" cy="598910"/>
              </a:xfrm>
              <a:solidFill>
                <a:srgbClr val="FFFFFF"/>
              </a:solidFill>
            </p:grpSpPr>
            <p:sp>
              <p:nvSpPr>
                <p:cNvPr id="1048953" name="Полілінія: фігура 1048952">
                  <a:extLst>
                    <a:ext uri="{FF2B5EF4-FFF2-40B4-BE49-F238E27FC236}">
                      <a16:creationId xmlns:a16="http://schemas.microsoft.com/office/drawing/2014/main" id="{EB7CE563-7391-3BDF-FD4D-42C20B0969C0}"/>
                    </a:ext>
                  </a:extLst>
                </p:cNvPr>
                <p:cNvSpPr/>
                <p:nvPr/>
              </p:nvSpPr>
              <p:spPr>
                <a:xfrm>
                  <a:off x="7544047" y="3556616"/>
                  <a:ext cx="475292" cy="598910"/>
                </a:xfrm>
                <a:custGeom>
                  <a:avLst/>
                  <a:gdLst>
                    <a:gd name="connsiteX0" fmla="*/ 473492 w 475292"/>
                    <a:gd name="connsiteY0" fmla="*/ 294263 h 598910"/>
                    <a:gd name="connsiteX1" fmla="*/ 456388 w 475292"/>
                    <a:gd name="connsiteY1" fmla="*/ 264595 h 598910"/>
                    <a:gd name="connsiteX2" fmla="*/ 442614 w 475292"/>
                    <a:gd name="connsiteY2" fmla="*/ 233716 h 598910"/>
                    <a:gd name="connsiteX3" fmla="*/ 442614 w 475292"/>
                    <a:gd name="connsiteY3" fmla="*/ 215854 h 598910"/>
                    <a:gd name="connsiteX4" fmla="*/ 445641 w 475292"/>
                    <a:gd name="connsiteY4" fmla="*/ 215400 h 598910"/>
                    <a:gd name="connsiteX5" fmla="*/ 434440 w 475292"/>
                    <a:gd name="connsiteY5" fmla="*/ 147436 h 598910"/>
                    <a:gd name="connsiteX6" fmla="*/ 336050 w 475292"/>
                    <a:gd name="connsiteY6" fmla="*/ 24979 h 598910"/>
                    <a:gd name="connsiteX7" fmla="*/ 161068 w 475292"/>
                    <a:gd name="connsiteY7" fmla="*/ 14231 h 598910"/>
                    <a:gd name="connsiteX8" fmla="*/ 44212 w 475292"/>
                    <a:gd name="connsiteY8" fmla="*/ 131542 h 598910"/>
                    <a:gd name="connsiteX9" fmla="*/ 32405 w 475292"/>
                    <a:gd name="connsiteY9" fmla="*/ 239619 h 598910"/>
                    <a:gd name="connsiteX10" fmla="*/ 22112 w 475292"/>
                    <a:gd name="connsiteY10" fmla="*/ 261114 h 598910"/>
                    <a:gd name="connsiteX11" fmla="*/ 1223 w 475292"/>
                    <a:gd name="connsiteY11" fmla="*/ 293355 h 598910"/>
                    <a:gd name="connsiteX12" fmla="*/ 32405 w 475292"/>
                    <a:gd name="connsiteY12" fmla="*/ 396740 h 598910"/>
                    <a:gd name="connsiteX13" fmla="*/ 46482 w 475292"/>
                    <a:gd name="connsiteY13" fmla="*/ 420353 h 598910"/>
                    <a:gd name="connsiteX14" fmla="*/ 133822 w 475292"/>
                    <a:gd name="connsiteY14" fmla="*/ 561580 h 598910"/>
                    <a:gd name="connsiteX15" fmla="*/ 293213 w 475292"/>
                    <a:gd name="connsiteY15" fmla="*/ 587767 h 598910"/>
                    <a:gd name="connsiteX16" fmla="*/ 416578 w 475292"/>
                    <a:gd name="connsiteY16" fmla="*/ 452897 h 598910"/>
                    <a:gd name="connsiteX17" fmla="*/ 450182 w 475292"/>
                    <a:gd name="connsiteY17" fmla="*/ 384328 h 598910"/>
                    <a:gd name="connsiteX18" fmla="*/ 473644 w 475292"/>
                    <a:gd name="connsiteY18" fmla="*/ 294415 h 598910"/>
                    <a:gd name="connsiteX19" fmla="*/ 80389 w 475292"/>
                    <a:gd name="connsiteY19" fmla="*/ 233413 h 598910"/>
                    <a:gd name="connsiteX20" fmla="*/ 149715 w 475292"/>
                    <a:gd name="connsiteY20" fmla="*/ 179829 h 598910"/>
                    <a:gd name="connsiteX21" fmla="*/ 199667 w 475292"/>
                    <a:gd name="connsiteY21" fmla="*/ 190576 h 598910"/>
                    <a:gd name="connsiteX22" fmla="*/ 276714 w 475292"/>
                    <a:gd name="connsiteY22" fmla="*/ 190273 h 598910"/>
                    <a:gd name="connsiteX23" fmla="*/ 336050 w 475292"/>
                    <a:gd name="connsiteY23" fmla="*/ 182402 h 598910"/>
                    <a:gd name="connsiteX24" fmla="*/ 395538 w 475292"/>
                    <a:gd name="connsiteY24" fmla="*/ 241738 h 598910"/>
                    <a:gd name="connsiteX25" fmla="*/ 384942 w 475292"/>
                    <a:gd name="connsiteY25" fmla="*/ 249761 h 598910"/>
                    <a:gd name="connsiteX26" fmla="*/ 338169 w 475292"/>
                    <a:gd name="connsiteY26" fmla="*/ 245674 h 598910"/>
                    <a:gd name="connsiteX27" fmla="*/ 92801 w 475292"/>
                    <a:gd name="connsiteY27" fmla="*/ 249609 h 598910"/>
                    <a:gd name="connsiteX28" fmla="*/ 80389 w 475292"/>
                    <a:gd name="connsiteY28" fmla="*/ 233262 h 598910"/>
                    <a:gd name="connsiteX29" fmla="*/ 432774 w 475292"/>
                    <a:gd name="connsiteY29" fmla="*/ 379181 h 598910"/>
                    <a:gd name="connsiteX30" fmla="*/ 404014 w 475292"/>
                    <a:gd name="connsiteY30" fmla="*/ 437609 h 598910"/>
                    <a:gd name="connsiteX31" fmla="*/ 271870 w 475292"/>
                    <a:gd name="connsiteY31" fmla="*/ 576566 h 598910"/>
                    <a:gd name="connsiteX32" fmla="*/ 240688 w 475292"/>
                    <a:gd name="connsiteY32" fmla="*/ 582015 h 598910"/>
                    <a:gd name="connsiteX33" fmla="*/ 103699 w 475292"/>
                    <a:gd name="connsiteY33" fmla="*/ 504060 h 598910"/>
                    <a:gd name="connsiteX34" fmla="*/ 70247 w 475292"/>
                    <a:gd name="connsiteY34" fmla="*/ 433976 h 598910"/>
                    <a:gd name="connsiteX35" fmla="*/ 38459 w 475292"/>
                    <a:gd name="connsiteY35" fmla="*/ 374489 h 598910"/>
                    <a:gd name="connsiteX36" fmla="*/ 18933 w 475292"/>
                    <a:gd name="connsiteY36" fmla="*/ 292901 h 598910"/>
                    <a:gd name="connsiteX37" fmla="*/ 44060 w 475292"/>
                    <a:gd name="connsiteY37" fmla="*/ 274283 h 598910"/>
                    <a:gd name="connsiteX38" fmla="*/ 110814 w 475292"/>
                    <a:gd name="connsiteY38" fmla="*/ 264595 h 598910"/>
                    <a:gd name="connsiteX39" fmla="*/ 363145 w 475292"/>
                    <a:gd name="connsiteY39" fmla="*/ 264141 h 598910"/>
                    <a:gd name="connsiteX40" fmla="*/ 438375 w 475292"/>
                    <a:gd name="connsiteY40" fmla="*/ 274737 h 598910"/>
                    <a:gd name="connsiteX41" fmla="*/ 456691 w 475292"/>
                    <a:gd name="connsiteY41" fmla="*/ 298804 h 598910"/>
                    <a:gd name="connsiteX42" fmla="*/ 433077 w 475292"/>
                    <a:gd name="connsiteY42" fmla="*/ 379332 h 598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5292" h="598910">
                      <a:moveTo>
                        <a:pt x="473492" y="294263"/>
                      </a:moveTo>
                      <a:cubicBezTo>
                        <a:pt x="471828" y="283365"/>
                        <a:pt x="465167" y="269742"/>
                        <a:pt x="456388" y="264595"/>
                      </a:cubicBezTo>
                      <a:cubicBezTo>
                        <a:pt x="442614" y="256421"/>
                        <a:pt x="440494" y="247188"/>
                        <a:pt x="442614" y="233716"/>
                      </a:cubicBezTo>
                      <a:cubicBezTo>
                        <a:pt x="443522" y="227812"/>
                        <a:pt x="442614" y="221758"/>
                        <a:pt x="442614" y="215854"/>
                      </a:cubicBezTo>
                      <a:cubicBezTo>
                        <a:pt x="443673" y="215854"/>
                        <a:pt x="444581" y="215552"/>
                        <a:pt x="445641" y="215400"/>
                      </a:cubicBezTo>
                      <a:cubicBezTo>
                        <a:pt x="442008" y="192695"/>
                        <a:pt x="440192" y="169536"/>
                        <a:pt x="434440" y="147436"/>
                      </a:cubicBezTo>
                      <a:cubicBezTo>
                        <a:pt x="420059" y="92186"/>
                        <a:pt x="387667" y="51468"/>
                        <a:pt x="336050" y="24979"/>
                      </a:cubicBezTo>
                      <a:cubicBezTo>
                        <a:pt x="278833" y="-4387"/>
                        <a:pt x="220102" y="-7717"/>
                        <a:pt x="161068" y="14231"/>
                      </a:cubicBezTo>
                      <a:cubicBezTo>
                        <a:pt x="104910" y="34969"/>
                        <a:pt x="65403" y="74022"/>
                        <a:pt x="44212" y="131542"/>
                      </a:cubicBezTo>
                      <a:cubicBezTo>
                        <a:pt x="31042" y="166962"/>
                        <a:pt x="31042" y="202988"/>
                        <a:pt x="32405" y="239619"/>
                      </a:cubicBezTo>
                      <a:cubicBezTo>
                        <a:pt x="32707" y="248701"/>
                        <a:pt x="33616" y="256118"/>
                        <a:pt x="22112" y="261114"/>
                      </a:cubicBezTo>
                      <a:cubicBezTo>
                        <a:pt x="9245" y="266714"/>
                        <a:pt x="2888" y="279581"/>
                        <a:pt x="1223" y="293355"/>
                      </a:cubicBezTo>
                      <a:cubicBezTo>
                        <a:pt x="-3772" y="332408"/>
                        <a:pt x="6521" y="366769"/>
                        <a:pt x="32405" y="396740"/>
                      </a:cubicBezTo>
                      <a:cubicBezTo>
                        <a:pt x="38308" y="403551"/>
                        <a:pt x="43757" y="411877"/>
                        <a:pt x="46482" y="420353"/>
                      </a:cubicBezTo>
                      <a:cubicBezTo>
                        <a:pt x="63284" y="475149"/>
                        <a:pt x="86443" y="526160"/>
                        <a:pt x="133822" y="561580"/>
                      </a:cubicBezTo>
                      <a:cubicBezTo>
                        <a:pt x="182108" y="597757"/>
                        <a:pt x="234482" y="610018"/>
                        <a:pt x="293213" y="587767"/>
                      </a:cubicBezTo>
                      <a:cubicBezTo>
                        <a:pt x="357544" y="563396"/>
                        <a:pt x="393116" y="513596"/>
                        <a:pt x="416578" y="452897"/>
                      </a:cubicBezTo>
                      <a:cubicBezTo>
                        <a:pt x="425811" y="428981"/>
                        <a:pt x="432320" y="404762"/>
                        <a:pt x="450182" y="384328"/>
                      </a:cubicBezTo>
                      <a:cubicBezTo>
                        <a:pt x="472130" y="359049"/>
                        <a:pt x="478790" y="327262"/>
                        <a:pt x="473644" y="294415"/>
                      </a:cubicBezTo>
                      <a:close/>
                      <a:moveTo>
                        <a:pt x="80389" y="233413"/>
                      </a:moveTo>
                      <a:cubicBezTo>
                        <a:pt x="92649" y="200112"/>
                        <a:pt x="115355" y="178164"/>
                        <a:pt x="149715" y="179829"/>
                      </a:cubicBezTo>
                      <a:cubicBezTo>
                        <a:pt x="166366" y="183310"/>
                        <a:pt x="183319" y="186035"/>
                        <a:pt x="199667" y="190576"/>
                      </a:cubicBezTo>
                      <a:cubicBezTo>
                        <a:pt x="225551" y="197690"/>
                        <a:pt x="250678" y="196933"/>
                        <a:pt x="276714" y="190273"/>
                      </a:cubicBezTo>
                      <a:cubicBezTo>
                        <a:pt x="295937" y="185278"/>
                        <a:pt x="316221" y="182553"/>
                        <a:pt x="336050" y="182402"/>
                      </a:cubicBezTo>
                      <a:cubicBezTo>
                        <a:pt x="364053" y="182099"/>
                        <a:pt x="394932" y="214038"/>
                        <a:pt x="395538" y="241738"/>
                      </a:cubicBezTo>
                      <a:cubicBezTo>
                        <a:pt x="395538" y="244463"/>
                        <a:pt x="388575" y="249912"/>
                        <a:pt x="384942" y="249761"/>
                      </a:cubicBezTo>
                      <a:cubicBezTo>
                        <a:pt x="369351" y="249307"/>
                        <a:pt x="353760" y="247188"/>
                        <a:pt x="338169" y="245674"/>
                      </a:cubicBezTo>
                      <a:cubicBezTo>
                        <a:pt x="256279" y="237803"/>
                        <a:pt x="174540" y="240527"/>
                        <a:pt x="92801" y="249609"/>
                      </a:cubicBezTo>
                      <a:cubicBezTo>
                        <a:pt x="75847" y="251577"/>
                        <a:pt x="74334" y="249307"/>
                        <a:pt x="80389" y="233262"/>
                      </a:cubicBezTo>
                      <a:close/>
                      <a:moveTo>
                        <a:pt x="432774" y="379181"/>
                      </a:moveTo>
                      <a:cubicBezTo>
                        <a:pt x="414913" y="396437"/>
                        <a:pt x="411280" y="417023"/>
                        <a:pt x="404014" y="437609"/>
                      </a:cubicBezTo>
                      <a:cubicBezTo>
                        <a:pt x="380552" y="503455"/>
                        <a:pt x="343316" y="556585"/>
                        <a:pt x="271870" y="576566"/>
                      </a:cubicBezTo>
                      <a:cubicBezTo>
                        <a:pt x="260517" y="579744"/>
                        <a:pt x="248559" y="580653"/>
                        <a:pt x="240688" y="582015"/>
                      </a:cubicBezTo>
                      <a:cubicBezTo>
                        <a:pt x="178778" y="578685"/>
                        <a:pt x="134881" y="550984"/>
                        <a:pt x="103699" y="504060"/>
                      </a:cubicBezTo>
                      <a:cubicBezTo>
                        <a:pt x="89622" y="482566"/>
                        <a:pt x="80540" y="457741"/>
                        <a:pt x="70247" y="433976"/>
                      </a:cubicBezTo>
                      <a:cubicBezTo>
                        <a:pt x="61316" y="413239"/>
                        <a:pt x="56321" y="392199"/>
                        <a:pt x="38459" y="374489"/>
                      </a:cubicBezTo>
                      <a:cubicBezTo>
                        <a:pt x="17116" y="353600"/>
                        <a:pt x="13332" y="322721"/>
                        <a:pt x="18933" y="292901"/>
                      </a:cubicBezTo>
                      <a:cubicBezTo>
                        <a:pt x="21203" y="280791"/>
                        <a:pt x="28469" y="274434"/>
                        <a:pt x="44060" y="274283"/>
                      </a:cubicBezTo>
                      <a:cubicBezTo>
                        <a:pt x="66311" y="274131"/>
                        <a:pt x="88411" y="267471"/>
                        <a:pt x="110814" y="264595"/>
                      </a:cubicBezTo>
                      <a:cubicBezTo>
                        <a:pt x="194823" y="253394"/>
                        <a:pt x="278984" y="253999"/>
                        <a:pt x="363145" y="264141"/>
                      </a:cubicBezTo>
                      <a:cubicBezTo>
                        <a:pt x="388272" y="267168"/>
                        <a:pt x="413853" y="268833"/>
                        <a:pt x="438375" y="274737"/>
                      </a:cubicBezTo>
                      <a:cubicBezTo>
                        <a:pt x="446246" y="276553"/>
                        <a:pt x="455026" y="289722"/>
                        <a:pt x="456691" y="298804"/>
                      </a:cubicBezTo>
                      <a:cubicBezTo>
                        <a:pt x="461989" y="328927"/>
                        <a:pt x="454571" y="358746"/>
                        <a:pt x="433077" y="379332"/>
                      </a:cubicBezTo>
                      <a:close/>
                    </a:path>
                  </a:pathLst>
                </a:custGeom>
                <a:solidFill>
                  <a:srgbClr val="FFFFFF"/>
                </a:solidFill>
                <a:ln w="15114" cap="flat">
                  <a:noFill/>
                  <a:prstDash val="solid"/>
                  <a:miter/>
                </a:ln>
              </p:spPr>
              <p:txBody>
                <a:bodyPr rtlCol="0" anchor="ctr"/>
                <a:lstStyle/>
                <a:p>
                  <a:endParaRPr lang="uk-UA"/>
                </a:p>
              </p:txBody>
            </p:sp>
            <p:sp>
              <p:nvSpPr>
                <p:cNvPr id="1048954" name="Полілінія: фігура 1048953">
                  <a:extLst>
                    <a:ext uri="{FF2B5EF4-FFF2-40B4-BE49-F238E27FC236}">
                      <a16:creationId xmlns:a16="http://schemas.microsoft.com/office/drawing/2014/main" id="{A8E1B4E2-D3A2-45AC-46F2-40BE35CC02ED}"/>
                    </a:ext>
                  </a:extLst>
                </p:cNvPr>
                <p:cNvSpPr/>
                <p:nvPr/>
              </p:nvSpPr>
              <p:spPr>
                <a:xfrm>
                  <a:off x="7600969" y="3826792"/>
                  <a:ext cx="361720" cy="114626"/>
                </a:xfrm>
                <a:custGeom>
                  <a:avLst/>
                  <a:gdLst>
                    <a:gd name="connsiteX0" fmla="*/ 342098 w 361720"/>
                    <a:gd name="connsiteY0" fmla="*/ 11221 h 114626"/>
                    <a:gd name="connsiteX1" fmla="*/ 306526 w 361720"/>
                    <a:gd name="connsiteY1" fmla="*/ 7740 h 114626"/>
                    <a:gd name="connsiteX2" fmla="*/ 54497 w 361720"/>
                    <a:gd name="connsiteY2" fmla="*/ 8042 h 114626"/>
                    <a:gd name="connsiteX3" fmla="*/ 21650 w 361720"/>
                    <a:gd name="connsiteY3" fmla="*/ 18335 h 114626"/>
                    <a:gd name="connsiteX4" fmla="*/ 21196 w 361720"/>
                    <a:gd name="connsiteY4" fmla="*/ 55421 h 114626"/>
                    <a:gd name="connsiteX5" fmla="*/ 27554 w 361720"/>
                    <a:gd name="connsiteY5" fmla="*/ 74342 h 114626"/>
                    <a:gd name="connsiteX6" fmla="*/ 41480 w 361720"/>
                    <a:gd name="connsiteY6" fmla="*/ 86754 h 114626"/>
                    <a:gd name="connsiteX7" fmla="*/ 117164 w 361720"/>
                    <a:gd name="connsiteY7" fmla="*/ 98561 h 114626"/>
                    <a:gd name="connsiteX8" fmla="*/ 106265 w 361720"/>
                    <a:gd name="connsiteY8" fmla="*/ 97955 h 114626"/>
                    <a:gd name="connsiteX9" fmla="*/ 42690 w 361720"/>
                    <a:gd name="connsiteY9" fmla="*/ 93868 h 114626"/>
                    <a:gd name="connsiteX10" fmla="*/ 14082 w 361720"/>
                    <a:gd name="connsiteY10" fmla="*/ 63443 h 114626"/>
                    <a:gd name="connsiteX11" fmla="*/ 10752 w 361720"/>
                    <a:gd name="connsiteY11" fmla="*/ 23482 h 114626"/>
                    <a:gd name="connsiteX12" fmla="*/ 5303 w 361720"/>
                    <a:gd name="connsiteY12" fmla="*/ 15459 h 114626"/>
                    <a:gd name="connsiteX13" fmla="*/ 5 w 361720"/>
                    <a:gd name="connsiteY13" fmla="*/ 23179 h 114626"/>
                    <a:gd name="connsiteX14" fmla="*/ 7270 w 361720"/>
                    <a:gd name="connsiteY14" fmla="*/ 87057 h 114626"/>
                    <a:gd name="connsiteX15" fmla="*/ 18623 w 361720"/>
                    <a:gd name="connsiteY15" fmla="*/ 99166 h 114626"/>
                    <a:gd name="connsiteX16" fmla="*/ 85679 w 361720"/>
                    <a:gd name="connsiteY16" fmla="*/ 113092 h 114626"/>
                    <a:gd name="connsiteX17" fmla="*/ 134117 w 361720"/>
                    <a:gd name="connsiteY17" fmla="*/ 104313 h 114626"/>
                    <a:gd name="connsiteX18" fmla="*/ 135631 w 361720"/>
                    <a:gd name="connsiteY18" fmla="*/ 104313 h 114626"/>
                    <a:gd name="connsiteX19" fmla="*/ 135782 w 361720"/>
                    <a:gd name="connsiteY19" fmla="*/ 102950 h 114626"/>
                    <a:gd name="connsiteX20" fmla="*/ 140475 w 361720"/>
                    <a:gd name="connsiteY20" fmla="*/ 100528 h 114626"/>
                    <a:gd name="connsiteX21" fmla="*/ 163331 w 361720"/>
                    <a:gd name="connsiteY21" fmla="*/ 57086 h 114626"/>
                    <a:gd name="connsiteX22" fmla="*/ 171202 w 361720"/>
                    <a:gd name="connsiteY22" fmla="*/ 42100 h 114626"/>
                    <a:gd name="connsiteX23" fmla="*/ 181041 w 361720"/>
                    <a:gd name="connsiteY23" fmla="*/ 36651 h 114626"/>
                    <a:gd name="connsiteX24" fmla="*/ 202082 w 361720"/>
                    <a:gd name="connsiteY24" fmla="*/ 76915 h 114626"/>
                    <a:gd name="connsiteX25" fmla="*/ 250065 w 361720"/>
                    <a:gd name="connsiteY25" fmla="*/ 113395 h 114626"/>
                    <a:gd name="connsiteX26" fmla="*/ 341340 w 361720"/>
                    <a:gd name="connsiteY26" fmla="*/ 99469 h 114626"/>
                    <a:gd name="connsiteX27" fmla="*/ 351634 w 361720"/>
                    <a:gd name="connsiteY27" fmla="*/ 87057 h 114626"/>
                    <a:gd name="connsiteX28" fmla="*/ 351936 w 361720"/>
                    <a:gd name="connsiteY28" fmla="*/ 85392 h 114626"/>
                    <a:gd name="connsiteX29" fmla="*/ 358445 w 361720"/>
                    <a:gd name="connsiteY29" fmla="*/ 69195 h 114626"/>
                    <a:gd name="connsiteX30" fmla="*/ 361473 w 361720"/>
                    <a:gd name="connsiteY30" fmla="*/ 33624 h 114626"/>
                    <a:gd name="connsiteX31" fmla="*/ 342098 w 361720"/>
                    <a:gd name="connsiteY31" fmla="*/ 11070 h 114626"/>
                    <a:gd name="connsiteX32" fmla="*/ 215856 w 361720"/>
                    <a:gd name="connsiteY32" fmla="*/ 76007 h 114626"/>
                    <a:gd name="connsiteX33" fmla="*/ 203141 w 361720"/>
                    <a:gd name="connsiteY33" fmla="*/ 45733 h 114626"/>
                    <a:gd name="connsiteX34" fmla="*/ 185885 w 361720"/>
                    <a:gd name="connsiteY34" fmla="*/ 28023 h 114626"/>
                    <a:gd name="connsiteX35" fmla="*/ 206623 w 361720"/>
                    <a:gd name="connsiteY35" fmla="*/ 31807 h 114626"/>
                    <a:gd name="connsiteX36" fmla="*/ 220548 w 361720"/>
                    <a:gd name="connsiteY36" fmla="*/ 63595 h 114626"/>
                    <a:gd name="connsiteX37" fmla="*/ 265959 w 361720"/>
                    <a:gd name="connsiteY37" fmla="*/ 96593 h 114626"/>
                    <a:gd name="connsiteX38" fmla="*/ 215856 w 361720"/>
                    <a:gd name="connsiteY38" fmla="*/ 76158 h 11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61720" h="114626">
                      <a:moveTo>
                        <a:pt x="342098" y="11221"/>
                      </a:moveTo>
                      <a:cubicBezTo>
                        <a:pt x="330139" y="10918"/>
                        <a:pt x="318333" y="9102"/>
                        <a:pt x="306526" y="7740"/>
                      </a:cubicBezTo>
                      <a:cubicBezTo>
                        <a:pt x="222516" y="-2251"/>
                        <a:pt x="138355" y="-3008"/>
                        <a:pt x="54497" y="8042"/>
                      </a:cubicBezTo>
                      <a:cubicBezTo>
                        <a:pt x="42842" y="9556"/>
                        <a:pt x="26191" y="10918"/>
                        <a:pt x="21650" y="18335"/>
                      </a:cubicBezTo>
                      <a:cubicBezTo>
                        <a:pt x="16050" y="27418"/>
                        <a:pt x="20137" y="42857"/>
                        <a:pt x="21196" y="55421"/>
                      </a:cubicBezTo>
                      <a:cubicBezTo>
                        <a:pt x="21802" y="61930"/>
                        <a:pt x="24072" y="68893"/>
                        <a:pt x="27554" y="74342"/>
                      </a:cubicBezTo>
                      <a:cubicBezTo>
                        <a:pt x="30884" y="79488"/>
                        <a:pt x="36182" y="85694"/>
                        <a:pt x="41480" y="86754"/>
                      </a:cubicBezTo>
                      <a:cubicBezTo>
                        <a:pt x="66607" y="91598"/>
                        <a:pt x="91885" y="94777"/>
                        <a:pt x="117164" y="98561"/>
                      </a:cubicBezTo>
                      <a:cubicBezTo>
                        <a:pt x="113531" y="98409"/>
                        <a:pt x="109898" y="98258"/>
                        <a:pt x="106265" y="97955"/>
                      </a:cubicBezTo>
                      <a:cubicBezTo>
                        <a:pt x="85074" y="96744"/>
                        <a:pt x="63731" y="96442"/>
                        <a:pt x="42690" y="93868"/>
                      </a:cubicBezTo>
                      <a:cubicBezTo>
                        <a:pt x="25888" y="91749"/>
                        <a:pt x="14233" y="83121"/>
                        <a:pt x="14082" y="63443"/>
                      </a:cubicBezTo>
                      <a:cubicBezTo>
                        <a:pt x="14082" y="50123"/>
                        <a:pt x="12417" y="36802"/>
                        <a:pt x="10752" y="23482"/>
                      </a:cubicBezTo>
                      <a:cubicBezTo>
                        <a:pt x="10449" y="20606"/>
                        <a:pt x="7119" y="18033"/>
                        <a:pt x="5303" y="15459"/>
                      </a:cubicBezTo>
                      <a:cubicBezTo>
                        <a:pt x="3486" y="18033"/>
                        <a:pt x="-147" y="20757"/>
                        <a:pt x="5" y="23179"/>
                      </a:cubicBezTo>
                      <a:cubicBezTo>
                        <a:pt x="1821" y="44522"/>
                        <a:pt x="3789" y="66016"/>
                        <a:pt x="7270" y="87057"/>
                      </a:cubicBezTo>
                      <a:cubicBezTo>
                        <a:pt x="8027" y="91749"/>
                        <a:pt x="13930" y="97955"/>
                        <a:pt x="18623" y="99166"/>
                      </a:cubicBezTo>
                      <a:cubicBezTo>
                        <a:pt x="40723" y="104767"/>
                        <a:pt x="63125" y="110519"/>
                        <a:pt x="85679" y="113092"/>
                      </a:cubicBezTo>
                      <a:cubicBezTo>
                        <a:pt x="101876" y="114909"/>
                        <a:pt x="119888" y="117633"/>
                        <a:pt x="134117" y="104313"/>
                      </a:cubicBezTo>
                      <a:lnTo>
                        <a:pt x="135631" y="104313"/>
                      </a:lnTo>
                      <a:cubicBezTo>
                        <a:pt x="135631" y="104313"/>
                        <a:pt x="135782" y="102950"/>
                        <a:pt x="135782" y="102950"/>
                      </a:cubicBezTo>
                      <a:cubicBezTo>
                        <a:pt x="137296" y="102194"/>
                        <a:pt x="138961" y="101285"/>
                        <a:pt x="140475" y="100528"/>
                      </a:cubicBezTo>
                      <a:cubicBezTo>
                        <a:pt x="155763" y="90084"/>
                        <a:pt x="161515" y="74644"/>
                        <a:pt x="163331" y="57086"/>
                      </a:cubicBezTo>
                      <a:cubicBezTo>
                        <a:pt x="165904" y="52091"/>
                        <a:pt x="168629" y="47095"/>
                        <a:pt x="171202" y="42100"/>
                      </a:cubicBezTo>
                      <a:cubicBezTo>
                        <a:pt x="174532" y="40284"/>
                        <a:pt x="177711" y="38467"/>
                        <a:pt x="181041" y="36651"/>
                      </a:cubicBezTo>
                      <a:cubicBezTo>
                        <a:pt x="188156" y="49971"/>
                        <a:pt x="196935" y="62838"/>
                        <a:pt x="202082" y="76915"/>
                      </a:cubicBezTo>
                      <a:cubicBezTo>
                        <a:pt x="210407" y="100074"/>
                        <a:pt x="227057" y="110973"/>
                        <a:pt x="250065" y="113395"/>
                      </a:cubicBezTo>
                      <a:cubicBezTo>
                        <a:pt x="281550" y="116574"/>
                        <a:pt x="311975" y="109913"/>
                        <a:pt x="341340" y="99469"/>
                      </a:cubicBezTo>
                      <a:cubicBezTo>
                        <a:pt x="345730" y="97955"/>
                        <a:pt x="348152" y="91295"/>
                        <a:pt x="351634" y="87057"/>
                      </a:cubicBezTo>
                      <a:lnTo>
                        <a:pt x="351936" y="85392"/>
                      </a:lnTo>
                      <a:cubicBezTo>
                        <a:pt x="354055" y="79942"/>
                        <a:pt x="356326" y="74644"/>
                        <a:pt x="358445" y="69195"/>
                      </a:cubicBezTo>
                      <a:cubicBezTo>
                        <a:pt x="359353" y="57388"/>
                        <a:pt x="360110" y="45430"/>
                        <a:pt x="361473" y="33624"/>
                      </a:cubicBezTo>
                      <a:cubicBezTo>
                        <a:pt x="362987" y="18941"/>
                        <a:pt x="357689" y="11372"/>
                        <a:pt x="342098" y="11070"/>
                      </a:cubicBezTo>
                      <a:close/>
                      <a:moveTo>
                        <a:pt x="215856" y="76007"/>
                      </a:moveTo>
                      <a:cubicBezTo>
                        <a:pt x="211315" y="66016"/>
                        <a:pt x="208742" y="54967"/>
                        <a:pt x="203141" y="45733"/>
                      </a:cubicBezTo>
                      <a:cubicBezTo>
                        <a:pt x="199054" y="38770"/>
                        <a:pt x="191637" y="33775"/>
                        <a:pt x="185885" y="28023"/>
                      </a:cubicBezTo>
                      <a:cubicBezTo>
                        <a:pt x="194816" y="17579"/>
                        <a:pt x="202082" y="24087"/>
                        <a:pt x="206623" y="31807"/>
                      </a:cubicBezTo>
                      <a:cubicBezTo>
                        <a:pt x="212526" y="41646"/>
                        <a:pt x="216310" y="52696"/>
                        <a:pt x="220548" y="63595"/>
                      </a:cubicBezTo>
                      <a:cubicBezTo>
                        <a:pt x="230085" y="87965"/>
                        <a:pt x="240378" y="95685"/>
                        <a:pt x="265959" y="96593"/>
                      </a:cubicBezTo>
                      <a:cubicBezTo>
                        <a:pt x="241286" y="104010"/>
                        <a:pt x="225998" y="98107"/>
                        <a:pt x="215856" y="76158"/>
                      </a:cubicBezTo>
                      <a:close/>
                    </a:path>
                  </a:pathLst>
                </a:custGeom>
                <a:solidFill>
                  <a:srgbClr val="FFFFFF"/>
                </a:solidFill>
                <a:ln w="15114" cap="flat">
                  <a:noFill/>
                  <a:prstDash val="solid"/>
                  <a:miter/>
                </a:ln>
              </p:spPr>
              <p:txBody>
                <a:bodyPr rtlCol="0" anchor="ctr"/>
                <a:lstStyle/>
                <a:p>
                  <a:endParaRPr lang="uk-UA"/>
                </a:p>
              </p:txBody>
            </p:sp>
          </p:grpSp>
        </p:grpSp>
        <p:grpSp>
          <p:nvGrpSpPr>
            <p:cNvPr id="2097203" name="Графіка 9">
              <a:extLst>
                <a:ext uri="{FF2B5EF4-FFF2-40B4-BE49-F238E27FC236}">
                  <a16:creationId xmlns:a16="http://schemas.microsoft.com/office/drawing/2014/main" id="{A76BF8B2-F23C-C595-5388-A6E299FF50B4}"/>
                </a:ext>
              </a:extLst>
            </p:cNvPr>
            <p:cNvGrpSpPr/>
            <p:nvPr/>
          </p:nvGrpSpPr>
          <p:grpSpPr>
            <a:xfrm>
              <a:off x="8583053" y="2104087"/>
              <a:ext cx="919412" cy="919412"/>
              <a:chOff x="8583053" y="2104087"/>
              <a:chExt cx="919412" cy="919412"/>
            </a:xfrm>
          </p:grpSpPr>
          <p:grpSp>
            <p:nvGrpSpPr>
              <p:cNvPr id="1048922" name="Графіка 9">
                <a:extLst>
                  <a:ext uri="{FF2B5EF4-FFF2-40B4-BE49-F238E27FC236}">
                    <a16:creationId xmlns:a16="http://schemas.microsoft.com/office/drawing/2014/main" id="{70CA080C-CC62-9346-C7FA-36473559DFC1}"/>
                  </a:ext>
                </a:extLst>
              </p:cNvPr>
              <p:cNvGrpSpPr/>
              <p:nvPr/>
            </p:nvGrpSpPr>
            <p:grpSpPr>
              <a:xfrm>
                <a:off x="8583053" y="2104087"/>
                <a:ext cx="919412" cy="919412"/>
                <a:chOff x="8583053" y="2104087"/>
                <a:chExt cx="919412" cy="919412"/>
              </a:xfrm>
            </p:grpSpPr>
            <p:sp>
              <p:nvSpPr>
                <p:cNvPr id="1048949" name="Полілінія: фігура 1048948">
                  <a:extLst>
                    <a:ext uri="{FF2B5EF4-FFF2-40B4-BE49-F238E27FC236}">
                      <a16:creationId xmlns:a16="http://schemas.microsoft.com/office/drawing/2014/main" id="{C8B829F6-43ED-3AF1-6032-2CD871934E3F}"/>
                    </a:ext>
                  </a:extLst>
                </p:cNvPr>
                <p:cNvSpPr/>
                <p:nvPr/>
              </p:nvSpPr>
              <p:spPr>
                <a:xfrm>
                  <a:off x="8590621" y="2111655"/>
                  <a:ext cx="904275" cy="904426"/>
                </a:xfrm>
                <a:custGeom>
                  <a:avLst/>
                  <a:gdLst>
                    <a:gd name="connsiteX0" fmla="*/ 452138 w 904275"/>
                    <a:gd name="connsiteY0" fmla="*/ 904427 h 904426"/>
                    <a:gd name="connsiteX1" fmla="*/ 0 w 904275"/>
                    <a:gd name="connsiteY1" fmla="*/ 452289 h 904426"/>
                    <a:gd name="connsiteX2" fmla="*/ 452138 w 904275"/>
                    <a:gd name="connsiteY2" fmla="*/ 0 h 904426"/>
                    <a:gd name="connsiteX3" fmla="*/ 904276 w 904275"/>
                    <a:gd name="connsiteY3" fmla="*/ 452138 h 904426"/>
                    <a:gd name="connsiteX4" fmla="*/ 452138 w 904275"/>
                    <a:gd name="connsiteY4" fmla="*/ 904276 h 904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75" h="904426">
                      <a:moveTo>
                        <a:pt x="452138" y="904427"/>
                      </a:moveTo>
                      <a:cubicBezTo>
                        <a:pt x="202834" y="904427"/>
                        <a:pt x="0" y="701593"/>
                        <a:pt x="0" y="452289"/>
                      </a:cubicBezTo>
                      <a:cubicBezTo>
                        <a:pt x="0" y="202985"/>
                        <a:pt x="202682" y="0"/>
                        <a:pt x="452138" y="0"/>
                      </a:cubicBezTo>
                      <a:cubicBezTo>
                        <a:pt x="701593" y="0"/>
                        <a:pt x="904276" y="202834"/>
                        <a:pt x="904276" y="452138"/>
                      </a:cubicBezTo>
                      <a:cubicBezTo>
                        <a:pt x="904276" y="701442"/>
                        <a:pt x="701442" y="904276"/>
                        <a:pt x="452138" y="904276"/>
                      </a:cubicBezTo>
                      <a:close/>
                    </a:path>
                  </a:pathLst>
                </a:custGeom>
                <a:solidFill>
                  <a:srgbClr val="2B3A83"/>
                </a:solidFill>
                <a:ln w="15114" cap="flat">
                  <a:noFill/>
                  <a:prstDash val="solid"/>
                  <a:miter/>
                </a:ln>
              </p:spPr>
              <p:txBody>
                <a:bodyPr rtlCol="0" anchor="ctr"/>
                <a:lstStyle/>
                <a:p>
                  <a:endParaRPr lang="uk-UA"/>
                </a:p>
              </p:txBody>
            </p:sp>
            <p:sp>
              <p:nvSpPr>
                <p:cNvPr id="1048950" name="Полілінія: фігура 1048949">
                  <a:extLst>
                    <a:ext uri="{FF2B5EF4-FFF2-40B4-BE49-F238E27FC236}">
                      <a16:creationId xmlns:a16="http://schemas.microsoft.com/office/drawing/2014/main" id="{0F975CFD-C3DB-71B2-C7EE-650A33845AAA}"/>
                    </a:ext>
                  </a:extLst>
                </p:cNvPr>
                <p:cNvSpPr/>
                <p:nvPr/>
              </p:nvSpPr>
              <p:spPr>
                <a:xfrm>
                  <a:off x="8583053" y="2104087"/>
                  <a:ext cx="919412" cy="919412"/>
                </a:xfrm>
                <a:custGeom>
                  <a:avLst/>
                  <a:gdLst>
                    <a:gd name="connsiteX0" fmla="*/ 459706 w 919412"/>
                    <a:gd name="connsiteY0" fmla="*/ 15137 h 919412"/>
                    <a:gd name="connsiteX1" fmla="*/ 904276 w 919412"/>
                    <a:gd name="connsiteY1" fmla="*/ 459706 h 919412"/>
                    <a:gd name="connsiteX2" fmla="*/ 459706 w 919412"/>
                    <a:gd name="connsiteY2" fmla="*/ 904276 h 919412"/>
                    <a:gd name="connsiteX3" fmla="*/ 15137 w 919412"/>
                    <a:gd name="connsiteY3" fmla="*/ 459706 h 919412"/>
                    <a:gd name="connsiteX4" fmla="*/ 459706 w 919412"/>
                    <a:gd name="connsiteY4" fmla="*/ 15137 h 919412"/>
                    <a:gd name="connsiteX5" fmla="*/ 459706 w 919412"/>
                    <a:gd name="connsiteY5" fmla="*/ 0 h 919412"/>
                    <a:gd name="connsiteX6" fmla="*/ 0 w 919412"/>
                    <a:gd name="connsiteY6" fmla="*/ 459706 h 919412"/>
                    <a:gd name="connsiteX7" fmla="*/ 459706 w 919412"/>
                    <a:gd name="connsiteY7" fmla="*/ 919412 h 919412"/>
                    <a:gd name="connsiteX8" fmla="*/ 919412 w 919412"/>
                    <a:gd name="connsiteY8" fmla="*/ 459706 h 919412"/>
                    <a:gd name="connsiteX9" fmla="*/ 459706 w 919412"/>
                    <a:gd name="connsiteY9" fmla="*/ 0 h 919412"/>
                    <a:gd name="connsiteX10" fmla="*/ 459706 w 919412"/>
                    <a:gd name="connsiteY10" fmla="*/ 0 h 91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412" h="919412">
                      <a:moveTo>
                        <a:pt x="459706" y="15137"/>
                      </a:moveTo>
                      <a:cubicBezTo>
                        <a:pt x="705226" y="15137"/>
                        <a:pt x="904276" y="214186"/>
                        <a:pt x="904276" y="459706"/>
                      </a:cubicBezTo>
                      <a:cubicBezTo>
                        <a:pt x="904276" y="705226"/>
                        <a:pt x="705226" y="904276"/>
                        <a:pt x="459706" y="904276"/>
                      </a:cubicBezTo>
                      <a:cubicBezTo>
                        <a:pt x="214186" y="904276"/>
                        <a:pt x="15137" y="705226"/>
                        <a:pt x="15137" y="459706"/>
                      </a:cubicBezTo>
                      <a:cubicBezTo>
                        <a:pt x="15137" y="214186"/>
                        <a:pt x="214186" y="15137"/>
                        <a:pt x="459706" y="15137"/>
                      </a:cubicBezTo>
                      <a:moveTo>
                        <a:pt x="459706" y="0"/>
                      </a:moveTo>
                      <a:cubicBezTo>
                        <a:pt x="206164" y="0"/>
                        <a:pt x="0" y="206315"/>
                        <a:pt x="0" y="459706"/>
                      </a:cubicBezTo>
                      <a:cubicBezTo>
                        <a:pt x="0" y="713097"/>
                        <a:pt x="206315" y="919412"/>
                        <a:pt x="459706" y="919412"/>
                      </a:cubicBezTo>
                      <a:cubicBezTo>
                        <a:pt x="713097" y="919412"/>
                        <a:pt x="919412" y="713097"/>
                        <a:pt x="919412" y="459706"/>
                      </a:cubicBezTo>
                      <a:cubicBezTo>
                        <a:pt x="919412" y="206315"/>
                        <a:pt x="713097" y="0"/>
                        <a:pt x="459706" y="0"/>
                      </a:cubicBezTo>
                      <a:lnTo>
                        <a:pt x="459706" y="0"/>
                      </a:lnTo>
                      <a:close/>
                    </a:path>
                  </a:pathLst>
                </a:custGeom>
                <a:solidFill>
                  <a:srgbClr val="FFFFFF"/>
                </a:solidFill>
                <a:ln w="15114" cap="flat">
                  <a:noFill/>
                  <a:prstDash val="solid"/>
                  <a:miter/>
                </a:ln>
              </p:spPr>
              <p:txBody>
                <a:bodyPr rtlCol="0" anchor="ctr"/>
                <a:lstStyle/>
                <a:p>
                  <a:endParaRPr lang="uk-UA"/>
                </a:p>
              </p:txBody>
            </p:sp>
          </p:grpSp>
          <p:grpSp>
            <p:nvGrpSpPr>
              <p:cNvPr id="1048923" name="Графіка 9">
                <a:extLst>
                  <a:ext uri="{FF2B5EF4-FFF2-40B4-BE49-F238E27FC236}">
                    <a16:creationId xmlns:a16="http://schemas.microsoft.com/office/drawing/2014/main" id="{D33DDBDB-EFE9-BDE8-8E15-56DCA1F20E49}"/>
                  </a:ext>
                </a:extLst>
              </p:cNvPr>
              <p:cNvGrpSpPr/>
              <p:nvPr/>
            </p:nvGrpSpPr>
            <p:grpSpPr>
              <a:xfrm>
                <a:off x="8771028" y="2247389"/>
                <a:ext cx="543604" cy="632747"/>
                <a:chOff x="8771028" y="2247389"/>
                <a:chExt cx="543604" cy="632747"/>
              </a:xfrm>
              <a:solidFill>
                <a:srgbClr val="FFFFFF"/>
              </a:solidFill>
            </p:grpSpPr>
            <p:sp>
              <p:nvSpPr>
                <p:cNvPr id="1048924" name="Полілінія: фігура 1048923">
                  <a:extLst>
                    <a:ext uri="{FF2B5EF4-FFF2-40B4-BE49-F238E27FC236}">
                      <a16:creationId xmlns:a16="http://schemas.microsoft.com/office/drawing/2014/main" id="{5154E0C9-3D4E-89ED-3DE0-B06EC51CAD9A}"/>
                    </a:ext>
                  </a:extLst>
                </p:cNvPr>
                <p:cNvSpPr/>
                <p:nvPr/>
              </p:nvSpPr>
              <p:spPr>
                <a:xfrm>
                  <a:off x="8771028" y="2247389"/>
                  <a:ext cx="543604" cy="632747"/>
                </a:xfrm>
                <a:custGeom>
                  <a:avLst/>
                  <a:gdLst>
                    <a:gd name="connsiteX0" fmla="*/ 470629 w 543604"/>
                    <a:gd name="connsiteY0" fmla="*/ 111904 h 632747"/>
                    <a:gd name="connsiteX1" fmla="*/ 231165 w 543604"/>
                    <a:gd name="connsiteY1" fmla="*/ 951 h 632747"/>
                    <a:gd name="connsiteX2" fmla="*/ 107496 w 543604"/>
                    <a:gd name="connsiteY2" fmla="*/ 41972 h 632747"/>
                    <a:gd name="connsiteX3" fmla="*/ 52095 w 543604"/>
                    <a:gd name="connsiteY3" fmla="*/ 85566 h 632747"/>
                    <a:gd name="connsiteX4" fmla="*/ 60724 w 543604"/>
                    <a:gd name="connsiteY4" fmla="*/ 163370 h 632747"/>
                    <a:gd name="connsiteX5" fmla="*/ 103410 w 543604"/>
                    <a:gd name="connsiteY5" fmla="*/ 186832 h 632747"/>
                    <a:gd name="connsiteX6" fmla="*/ 277180 w 543604"/>
                    <a:gd name="connsiteY6" fmla="*/ 328513 h 632747"/>
                    <a:gd name="connsiteX7" fmla="*/ 288079 w 543604"/>
                    <a:gd name="connsiteY7" fmla="*/ 342136 h 632747"/>
                    <a:gd name="connsiteX8" fmla="*/ 294588 w 543604"/>
                    <a:gd name="connsiteY8" fmla="*/ 351369 h 632747"/>
                    <a:gd name="connsiteX9" fmla="*/ 314568 w 543604"/>
                    <a:gd name="connsiteY9" fmla="*/ 401624 h 632747"/>
                    <a:gd name="connsiteX10" fmla="*/ 294285 w 543604"/>
                    <a:gd name="connsiteY10" fmla="*/ 370139 h 632747"/>
                    <a:gd name="connsiteX11" fmla="*/ 274002 w 543604"/>
                    <a:gd name="connsiteY11" fmla="*/ 338655 h 632747"/>
                    <a:gd name="connsiteX12" fmla="*/ 94176 w 543604"/>
                    <a:gd name="connsiteY12" fmla="*/ 194249 h 632747"/>
                    <a:gd name="connsiteX13" fmla="*/ 47857 w 543604"/>
                    <a:gd name="connsiteY13" fmla="*/ 227096 h 632747"/>
                    <a:gd name="connsiteX14" fmla="*/ 48917 w 543604"/>
                    <a:gd name="connsiteY14" fmla="*/ 236027 h 632747"/>
                    <a:gd name="connsiteX15" fmla="*/ 31206 w 543604"/>
                    <a:gd name="connsiteY15" fmla="*/ 313527 h 632747"/>
                    <a:gd name="connsiteX16" fmla="*/ 10166 w 543604"/>
                    <a:gd name="connsiteY16" fmla="*/ 344861 h 632747"/>
                    <a:gd name="connsiteX17" fmla="*/ 23033 w 543604"/>
                    <a:gd name="connsiteY17" fmla="*/ 391179 h 632747"/>
                    <a:gd name="connsiteX18" fmla="*/ 36353 w 543604"/>
                    <a:gd name="connsiteY18" fmla="*/ 410100 h 632747"/>
                    <a:gd name="connsiteX19" fmla="*/ 52701 w 543604"/>
                    <a:gd name="connsiteY19" fmla="*/ 441131 h 632747"/>
                    <a:gd name="connsiteX20" fmla="*/ 47706 w 543604"/>
                    <a:gd name="connsiteY20" fmla="*/ 473524 h 632747"/>
                    <a:gd name="connsiteX21" fmla="*/ 60269 w 543604"/>
                    <a:gd name="connsiteY21" fmla="*/ 503949 h 632747"/>
                    <a:gd name="connsiteX22" fmla="*/ 83731 w 543604"/>
                    <a:gd name="connsiteY22" fmla="*/ 540429 h 632747"/>
                    <a:gd name="connsiteX23" fmla="*/ 99020 w 543604"/>
                    <a:gd name="connsiteY23" fmla="*/ 542699 h 632747"/>
                    <a:gd name="connsiteX24" fmla="*/ 169860 w 543604"/>
                    <a:gd name="connsiteY24" fmla="*/ 559955 h 632747"/>
                    <a:gd name="connsiteX25" fmla="*/ 205886 w 543604"/>
                    <a:gd name="connsiteY25" fmla="*/ 623076 h 632747"/>
                    <a:gd name="connsiteX26" fmla="*/ 219963 w 543604"/>
                    <a:gd name="connsiteY26" fmla="*/ 632310 h 632747"/>
                    <a:gd name="connsiteX27" fmla="*/ 432636 w 543604"/>
                    <a:gd name="connsiteY27" fmla="*/ 632612 h 632747"/>
                    <a:gd name="connsiteX28" fmla="*/ 442778 w 543604"/>
                    <a:gd name="connsiteY28" fmla="*/ 630644 h 632747"/>
                    <a:gd name="connsiteX29" fmla="*/ 438388 w 543604"/>
                    <a:gd name="connsiteY29" fmla="*/ 619140 h 632747"/>
                    <a:gd name="connsiteX30" fmla="*/ 408871 w 543604"/>
                    <a:gd name="connsiteY30" fmla="*/ 559804 h 632747"/>
                    <a:gd name="connsiteX31" fmla="*/ 419316 w 543604"/>
                    <a:gd name="connsiteY31" fmla="*/ 546938 h 632747"/>
                    <a:gd name="connsiteX32" fmla="*/ 488642 w 543604"/>
                    <a:gd name="connsiteY32" fmla="*/ 513182 h 632747"/>
                    <a:gd name="connsiteX33" fmla="*/ 540562 w 543604"/>
                    <a:gd name="connsiteY33" fmla="*/ 369836 h 632747"/>
                    <a:gd name="connsiteX34" fmla="*/ 470629 w 543604"/>
                    <a:gd name="connsiteY34" fmla="*/ 111753 h 632747"/>
                    <a:gd name="connsiteX35" fmla="*/ 519067 w 543604"/>
                    <a:gd name="connsiteY35" fmla="*/ 360906 h 632747"/>
                    <a:gd name="connsiteX36" fmla="*/ 515132 w 543604"/>
                    <a:gd name="connsiteY36" fmla="*/ 389666 h 632747"/>
                    <a:gd name="connsiteX37" fmla="*/ 490308 w 543604"/>
                    <a:gd name="connsiteY37" fmla="*/ 403592 h 632747"/>
                    <a:gd name="connsiteX38" fmla="*/ 478955 w 543604"/>
                    <a:gd name="connsiteY38" fmla="*/ 401018 h 632747"/>
                    <a:gd name="connsiteX39" fmla="*/ 483647 w 543604"/>
                    <a:gd name="connsiteY39" fmla="*/ 413279 h 632747"/>
                    <a:gd name="connsiteX40" fmla="*/ 485312 w 543604"/>
                    <a:gd name="connsiteY40" fmla="*/ 434622 h 632747"/>
                    <a:gd name="connsiteX41" fmla="*/ 490913 w 543604"/>
                    <a:gd name="connsiteY41" fmla="*/ 446429 h 632747"/>
                    <a:gd name="connsiteX42" fmla="*/ 495606 w 543604"/>
                    <a:gd name="connsiteY42" fmla="*/ 449154 h 632747"/>
                    <a:gd name="connsiteX43" fmla="*/ 475927 w 543604"/>
                    <a:gd name="connsiteY43" fmla="*/ 487450 h 632747"/>
                    <a:gd name="connsiteX44" fmla="*/ 467602 w 543604"/>
                    <a:gd name="connsiteY44" fmla="*/ 481092 h 632747"/>
                    <a:gd name="connsiteX45" fmla="*/ 473657 w 543604"/>
                    <a:gd name="connsiteY45" fmla="*/ 463988 h 632747"/>
                    <a:gd name="connsiteX46" fmla="*/ 475776 w 543604"/>
                    <a:gd name="connsiteY46" fmla="*/ 458538 h 632747"/>
                    <a:gd name="connsiteX47" fmla="*/ 467754 w 543604"/>
                    <a:gd name="connsiteY47" fmla="*/ 457327 h 632747"/>
                    <a:gd name="connsiteX48" fmla="*/ 461850 w 543604"/>
                    <a:gd name="connsiteY48" fmla="*/ 462928 h 632747"/>
                    <a:gd name="connsiteX49" fmla="*/ 443837 w 543604"/>
                    <a:gd name="connsiteY49" fmla="*/ 462928 h 632747"/>
                    <a:gd name="connsiteX50" fmla="*/ 443837 w 543604"/>
                    <a:gd name="connsiteY50" fmla="*/ 462928 h 632747"/>
                    <a:gd name="connsiteX51" fmla="*/ 431576 w 543604"/>
                    <a:gd name="connsiteY51" fmla="*/ 457782 h 632747"/>
                    <a:gd name="connsiteX52" fmla="*/ 434150 w 543604"/>
                    <a:gd name="connsiteY52" fmla="*/ 469286 h 632747"/>
                    <a:gd name="connsiteX53" fmla="*/ 434907 w 543604"/>
                    <a:gd name="connsiteY53" fmla="*/ 491839 h 632747"/>
                    <a:gd name="connsiteX54" fmla="*/ 433544 w 543604"/>
                    <a:gd name="connsiteY54" fmla="*/ 502889 h 632747"/>
                    <a:gd name="connsiteX55" fmla="*/ 444745 w 543604"/>
                    <a:gd name="connsiteY55" fmla="*/ 499408 h 632747"/>
                    <a:gd name="connsiteX56" fmla="*/ 452919 w 543604"/>
                    <a:gd name="connsiteY56" fmla="*/ 492294 h 632747"/>
                    <a:gd name="connsiteX57" fmla="*/ 464272 w 543604"/>
                    <a:gd name="connsiteY57" fmla="*/ 495775 h 632747"/>
                    <a:gd name="connsiteX58" fmla="*/ 466694 w 543604"/>
                    <a:gd name="connsiteY58" fmla="*/ 504554 h 632747"/>
                    <a:gd name="connsiteX59" fmla="*/ 436420 w 543604"/>
                    <a:gd name="connsiteY59" fmla="*/ 525595 h 632747"/>
                    <a:gd name="connsiteX60" fmla="*/ 429609 w 543604"/>
                    <a:gd name="connsiteY60" fmla="*/ 522567 h 632747"/>
                    <a:gd name="connsiteX61" fmla="*/ 414321 w 543604"/>
                    <a:gd name="connsiteY61" fmla="*/ 514545 h 632747"/>
                    <a:gd name="connsiteX62" fmla="*/ 404027 w 543604"/>
                    <a:gd name="connsiteY62" fmla="*/ 509247 h 632747"/>
                    <a:gd name="connsiteX63" fmla="*/ 372240 w 543604"/>
                    <a:gd name="connsiteY63" fmla="*/ 452181 h 632747"/>
                    <a:gd name="connsiteX64" fmla="*/ 372240 w 543604"/>
                    <a:gd name="connsiteY64" fmla="*/ 451878 h 632747"/>
                    <a:gd name="connsiteX65" fmla="*/ 371786 w 543604"/>
                    <a:gd name="connsiteY65" fmla="*/ 451727 h 632747"/>
                    <a:gd name="connsiteX66" fmla="*/ 371786 w 543604"/>
                    <a:gd name="connsiteY66" fmla="*/ 451727 h 632747"/>
                    <a:gd name="connsiteX67" fmla="*/ 371786 w 543604"/>
                    <a:gd name="connsiteY67" fmla="*/ 452030 h 632747"/>
                    <a:gd name="connsiteX68" fmla="*/ 371937 w 543604"/>
                    <a:gd name="connsiteY68" fmla="*/ 452332 h 632747"/>
                    <a:gd name="connsiteX69" fmla="*/ 339393 w 543604"/>
                    <a:gd name="connsiteY69" fmla="*/ 395720 h 632747"/>
                    <a:gd name="connsiteX70" fmla="*/ 343026 w 543604"/>
                    <a:gd name="connsiteY70" fmla="*/ 393601 h 632747"/>
                    <a:gd name="connsiteX71" fmla="*/ 348324 w 543604"/>
                    <a:gd name="connsiteY71" fmla="*/ 396326 h 632747"/>
                    <a:gd name="connsiteX72" fmla="*/ 365428 w 543604"/>
                    <a:gd name="connsiteY72" fmla="*/ 402683 h 632747"/>
                    <a:gd name="connsiteX73" fmla="*/ 358314 w 543604"/>
                    <a:gd name="connsiteY73" fmla="*/ 387092 h 632747"/>
                    <a:gd name="connsiteX74" fmla="*/ 361644 w 543604"/>
                    <a:gd name="connsiteY74" fmla="*/ 356062 h 632747"/>
                    <a:gd name="connsiteX75" fmla="*/ 318353 w 543604"/>
                    <a:gd name="connsiteY75" fmla="*/ 353186 h 632747"/>
                    <a:gd name="connsiteX76" fmla="*/ 309725 w 543604"/>
                    <a:gd name="connsiteY76" fmla="*/ 307321 h 632747"/>
                    <a:gd name="connsiteX77" fmla="*/ 277634 w 543604"/>
                    <a:gd name="connsiteY77" fmla="*/ 291882 h 632747"/>
                    <a:gd name="connsiteX78" fmla="*/ 155026 w 543604"/>
                    <a:gd name="connsiteY78" fmla="*/ 184864 h 632747"/>
                    <a:gd name="connsiteX79" fmla="*/ 136710 w 543604"/>
                    <a:gd name="connsiteY79" fmla="*/ 164581 h 632747"/>
                    <a:gd name="connsiteX80" fmla="*/ 128385 w 543604"/>
                    <a:gd name="connsiteY80" fmla="*/ 161553 h 632747"/>
                    <a:gd name="connsiteX81" fmla="*/ 74801 w 543604"/>
                    <a:gd name="connsiteY81" fmla="*/ 143692 h 632747"/>
                    <a:gd name="connsiteX82" fmla="*/ 73287 w 543604"/>
                    <a:gd name="connsiteY82" fmla="*/ 129463 h 632747"/>
                    <a:gd name="connsiteX83" fmla="*/ 78282 w 543604"/>
                    <a:gd name="connsiteY83" fmla="*/ 112510 h 632747"/>
                    <a:gd name="connsiteX84" fmla="*/ 59361 w 543604"/>
                    <a:gd name="connsiteY84" fmla="*/ 119624 h 632747"/>
                    <a:gd name="connsiteX85" fmla="*/ 92663 w 543604"/>
                    <a:gd name="connsiteY85" fmla="*/ 80874 h 632747"/>
                    <a:gd name="connsiteX86" fmla="*/ 86456 w 543604"/>
                    <a:gd name="connsiteY86" fmla="*/ 93740 h 632747"/>
                    <a:gd name="connsiteX87" fmla="*/ 85851 w 543604"/>
                    <a:gd name="connsiteY87" fmla="*/ 104033 h 632747"/>
                    <a:gd name="connsiteX88" fmla="*/ 95841 w 543604"/>
                    <a:gd name="connsiteY88" fmla="*/ 102368 h 632747"/>
                    <a:gd name="connsiteX89" fmla="*/ 120060 w 543604"/>
                    <a:gd name="connsiteY89" fmla="*/ 100703 h 632747"/>
                    <a:gd name="connsiteX90" fmla="*/ 129748 w 543604"/>
                    <a:gd name="connsiteY90" fmla="*/ 102065 h 632747"/>
                    <a:gd name="connsiteX91" fmla="*/ 129293 w 543604"/>
                    <a:gd name="connsiteY91" fmla="*/ 92075 h 632747"/>
                    <a:gd name="connsiteX92" fmla="*/ 133078 w 543604"/>
                    <a:gd name="connsiteY92" fmla="*/ 55898 h 632747"/>
                    <a:gd name="connsiteX93" fmla="*/ 167892 w 543604"/>
                    <a:gd name="connsiteY93" fmla="*/ 44243 h 632747"/>
                    <a:gd name="connsiteX94" fmla="*/ 183332 w 543604"/>
                    <a:gd name="connsiteY94" fmla="*/ 36674 h 632747"/>
                    <a:gd name="connsiteX95" fmla="*/ 199529 w 543604"/>
                    <a:gd name="connsiteY95" fmla="*/ 28349 h 632747"/>
                    <a:gd name="connsiteX96" fmla="*/ 232375 w 543604"/>
                    <a:gd name="connsiteY96" fmla="*/ 21992 h 632747"/>
                    <a:gd name="connsiteX97" fmla="*/ 241306 w 543604"/>
                    <a:gd name="connsiteY97" fmla="*/ 27138 h 632747"/>
                    <a:gd name="connsiteX98" fmla="*/ 254172 w 543604"/>
                    <a:gd name="connsiteY98" fmla="*/ 33798 h 632747"/>
                    <a:gd name="connsiteX99" fmla="*/ 259622 w 543604"/>
                    <a:gd name="connsiteY99" fmla="*/ 30165 h 632747"/>
                    <a:gd name="connsiteX100" fmla="*/ 288382 w 543604"/>
                    <a:gd name="connsiteY100" fmla="*/ 29409 h 632747"/>
                    <a:gd name="connsiteX101" fmla="*/ 320169 w 543604"/>
                    <a:gd name="connsiteY101" fmla="*/ 31830 h 632747"/>
                    <a:gd name="connsiteX102" fmla="*/ 331371 w 543604"/>
                    <a:gd name="connsiteY102" fmla="*/ 32890 h 632747"/>
                    <a:gd name="connsiteX103" fmla="*/ 303670 w 543604"/>
                    <a:gd name="connsiteY103" fmla="*/ 44848 h 632747"/>
                    <a:gd name="connsiteX104" fmla="*/ 294588 w 543604"/>
                    <a:gd name="connsiteY104" fmla="*/ 42275 h 632747"/>
                    <a:gd name="connsiteX105" fmla="*/ 295799 w 543604"/>
                    <a:gd name="connsiteY105" fmla="*/ 53173 h 632747"/>
                    <a:gd name="connsiteX106" fmla="*/ 298977 w 543604"/>
                    <a:gd name="connsiteY106" fmla="*/ 77847 h 632747"/>
                    <a:gd name="connsiteX107" fmla="*/ 295496 w 543604"/>
                    <a:gd name="connsiteY107" fmla="*/ 88896 h 632747"/>
                    <a:gd name="connsiteX108" fmla="*/ 308514 w 543604"/>
                    <a:gd name="connsiteY108" fmla="*/ 85415 h 632747"/>
                    <a:gd name="connsiteX109" fmla="*/ 331825 w 543604"/>
                    <a:gd name="connsiteY109" fmla="*/ 85415 h 632747"/>
                    <a:gd name="connsiteX110" fmla="*/ 344388 w 543604"/>
                    <a:gd name="connsiteY110" fmla="*/ 90561 h 632747"/>
                    <a:gd name="connsiteX111" fmla="*/ 337274 w 543604"/>
                    <a:gd name="connsiteY111" fmla="*/ 72700 h 632747"/>
                    <a:gd name="connsiteX112" fmla="*/ 336063 w 543604"/>
                    <a:gd name="connsiteY112" fmla="*/ 54082 h 632747"/>
                    <a:gd name="connsiteX113" fmla="*/ 345145 w 543604"/>
                    <a:gd name="connsiteY113" fmla="*/ 39248 h 632747"/>
                    <a:gd name="connsiteX114" fmla="*/ 403271 w 543604"/>
                    <a:gd name="connsiteY114" fmla="*/ 81479 h 632747"/>
                    <a:gd name="connsiteX115" fmla="*/ 481528 w 543604"/>
                    <a:gd name="connsiteY115" fmla="*/ 168516 h 632747"/>
                    <a:gd name="connsiteX116" fmla="*/ 489399 w 543604"/>
                    <a:gd name="connsiteY116" fmla="*/ 186680 h 632747"/>
                    <a:gd name="connsiteX117" fmla="*/ 488491 w 543604"/>
                    <a:gd name="connsiteY117" fmla="*/ 196822 h 632747"/>
                    <a:gd name="connsiteX118" fmla="*/ 479106 w 543604"/>
                    <a:gd name="connsiteY118" fmla="*/ 194552 h 632747"/>
                    <a:gd name="connsiteX119" fmla="*/ 469721 w 543604"/>
                    <a:gd name="connsiteY119" fmla="*/ 189102 h 632747"/>
                    <a:gd name="connsiteX120" fmla="*/ 463818 w 543604"/>
                    <a:gd name="connsiteY120" fmla="*/ 190313 h 632747"/>
                    <a:gd name="connsiteX121" fmla="*/ 463667 w 543604"/>
                    <a:gd name="connsiteY121" fmla="*/ 197882 h 632747"/>
                    <a:gd name="connsiteX122" fmla="*/ 459580 w 543604"/>
                    <a:gd name="connsiteY122" fmla="*/ 235724 h 632747"/>
                    <a:gd name="connsiteX123" fmla="*/ 477139 w 543604"/>
                    <a:gd name="connsiteY123" fmla="*/ 232394 h 632747"/>
                    <a:gd name="connsiteX124" fmla="*/ 505142 w 543604"/>
                    <a:gd name="connsiteY124" fmla="*/ 235270 h 632747"/>
                    <a:gd name="connsiteX125" fmla="*/ 516494 w 543604"/>
                    <a:gd name="connsiteY125" fmla="*/ 279469 h 632747"/>
                    <a:gd name="connsiteX126" fmla="*/ 503628 w 543604"/>
                    <a:gd name="connsiteY126" fmla="*/ 297331 h 632747"/>
                    <a:gd name="connsiteX127" fmla="*/ 485312 w 543604"/>
                    <a:gd name="connsiteY127" fmla="*/ 299299 h 632747"/>
                    <a:gd name="connsiteX128" fmla="*/ 472295 w 543604"/>
                    <a:gd name="connsiteY128" fmla="*/ 294152 h 632747"/>
                    <a:gd name="connsiteX129" fmla="*/ 476079 w 543604"/>
                    <a:gd name="connsiteY129" fmla="*/ 307018 h 632747"/>
                    <a:gd name="connsiteX130" fmla="*/ 476835 w 543604"/>
                    <a:gd name="connsiteY130" fmla="*/ 329572 h 632747"/>
                    <a:gd name="connsiteX131" fmla="*/ 475927 w 543604"/>
                    <a:gd name="connsiteY131" fmla="*/ 340622 h 632747"/>
                    <a:gd name="connsiteX132" fmla="*/ 485161 w 543604"/>
                    <a:gd name="connsiteY132" fmla="*/ 337898 h 632747"/>
                    <a:gd name="connsiteX133" fmla="*/ 508320 w 543604"/>
                    <a:gd name="connsiteY133" fmla="*/ 334568 h 632747"/>
                    <a:gd name="connsiteX134" fmla="*/ 519370 w 543604"/>
                    <a:gd name="connsiteY134" fmla="*/ 360452 h 632747"/>
                    <a:gd name="connsiteX135" fmla="*/ 519976 w 543604"/>
                    <a:gd name="connsiteY135" fmla="*/ 299147 h 632747"/>
                    <a:gd name="connsiteX136" fmla="*/ 521187 w 543604"/>
                    <a:gd name="connsiteY136" fmla="*/ 325485 h 632747"/>
                    <a:gd name="connsiteX137" fmla="*/ 519976 w 543604"/>
                    <a:gd name="connsiteY137" fmla="*/ 299147 h 63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543604" h="632747">
                      <a:moveTo>
                        <a:pt x="470629" y="111904"/>
                      </a:moveTo>
                      <a:cubicBezTo>
                        <a:pt x="410082" y="34404"/>
                        <a:pt x="331673" y="-6920"/>
                        <a:pt x="231165" y="951"/>
                      </a:cubicBezTo>
                      <a:cubicBezTo>
                        <a:pt x="186511" y="4433"/>
                        <a:pt x="145490" y="19721"/>
                        <a:pt x="107496" y="41972"/>
                      </a:cubicBezTo>
                      <a:cubicBezTo>
                        <a:pt x="87365" y="53779"/>
                        <a:pt x="67838" y="68462"/>
                        <a:pt x="52095" y="85566"/>
                      </a:cubicBezTo>
                      <a:cubicBezTo>
                        <a:pt x="28936" y="110542"/>
                        <a:pt x="33326" y="143086"/>
                        <a:pt x="60724" y="163370"/>
                      </a:cubicBezTo>
                      <a:cubicBezTo>
                        <a:pt x="73590" y="172906"/>
                        <a:pt x="88273" y="181383"/>
                        <a:pt x="103410" y="186832"/>
                      </a:cubicBezTo>
                      <a:cubicBezTo>
                        <a:pt x="178337" y="213624"/>
                        <a:pt x="234343" y="262970"/>
                        <a:pt x="277180" y="328513"/>
                      </a:cubicBezTo>
                      <a:cubicBezTo>
                        <a:pt x="280965" y="333054"/>
                        <a:pt x="284598" y="337595"/>
                        <a:pt x="288079" y="342136"/>
                      </a:cubicBezTo>
                      <a:cubicBezTo>
                        <a:pt x="290350" y="345163"/>
                        <a:pt x="292469" y="348342"/>
                        <a:pt x="294588" y="351369"/>
                      </a:cubicBezTo>
                      <a:cubicBezTo>
                        <a:pt x="305789" y="368474"/>
                        <a:pt x="313206" y="385730"/>
                        <a:pt x="314568" y="401624"/>
                      </a:cubicBezTo>
                      <a:cubicBezTo>
                        <a:pt x="307757" y="391179"/>
                        <a:pt x="301097" y="380584"/>
                        <a:pt x="294285" y="370139"/>
                      </a:cubicBezTo>
                      <a:cubicBezTo>
                        <a:pt x="287474" y="359695"/>
                        <a:pt x="280814" y="349099"/>
                        <a:pt x="274002" y="338655"/>
                      </a:cubicBezTo>
                      <a:cubicBezTo>
                        <a:pt x="230862" y="269630"/>
                        <a:pt x="169709" y="223160"/>
                        <a:pt x="94176" y="194249"/>
                      </a:cubicBezTo>
                      <a:cubicBezTo>
                        <a:pt x="56334" y="179718"/>
                        <a:pt x="47252" y="185924"/>
                        <a:pt x="47857" y="227096"/>
                      </a:cubicBezTo>
                      <a:cubicBezTo>
                        <a:pt x="47857" y="230123"/>
                        <a:pt x="48160" y="233151"/>
                        <a:pt x="48917" y="236027"/>
                      </a:cubicBezTo>
                      <a:cubicBezTo>
                        <a:pt x="56485" y="264938"/>
                        <a:pt x="48463" y="290217"/>
                        <a:pt x="31206" y="313527"/>
                      </a:cubicBezTo>
                      <a:cubicBezTo>
                        <a:pt x="23638" y="323669"/>
                        <a:pt x="16978" y="334416"/>
                        <a:pt x="10166" y="344861"/>
                      </a:cubicBezTo>
                      <a:cubicBezTo>
                        <a:pt x="-6182" y="369836"/>
                        <a:pt x="-3457" y="377253"/>
                        <a:pt x="23033" y="391179"/>
                      </a:cubicBezTo>
                      <a:cubicBezTo>
                        <a:pt x="29390" y="394509"/>
                        <a:pt x="38018" y="406468"/>
                        <a:pt x="36353" y="410100"/>
                      </a:cubicBezTo>
                      <a:cubicBezTo>
                        <a:pt x="28028" y="427356"/>
                        <a:pt x="38775" y="434168"/>
                        <a:pt x="52701" y="441131"/>
                      </a:cubicBezTo>
                      <a:cubicBezTo>
                        <a:pt x="37413" y="451878"/>
                        <a:pt x="34991" y="464442"/>
                        <a:pt x="47706" y="473524"/>
                      </a:cubicBezTo>
                      <a:cubicBezTo>
                        <a:pt x="59664" y="482001"/>
                        <a:pt x="61178" y="491234"/>
                        <a:pt x="60269" y="503949"/>
                      </a:cubicBezTo>
                      <a:cubicBezTo>
                        <a:pt x="59210" y="521508"/>
                        <a:pt x="68140" y="534980"/>
                        <a:pt x="83731" y="540429"/>
                      </a:cubicBezTo>
                      <a:cubicBezTo>
                        <a:pt x="88424" y="542094"/>
                        <a:pt x="93873" y="542094"/>
                        <a:pt x="99020" y="542699"/>
                      </a:cubicBezTo>
                      <a:cubicBezTo>
                        <a:pt x="123390" y="545424"/>
                        <a:pt x="147760" y="546786"/>
                        <a:pt x="169860" y="559955"/>
                      </a:cubicBezTo>
                      <a:cubicBezTo>
                        <a:pt x="194079" y="574487"/>
                        <a:pt x="203010" y="596435"/>
                        <a:pt x="205886" y="623076"/>
                      </a:cubicBezTo>
                      <a:cubicBezTo>
                        <a:pt x="206340" y="626709"/>
                        <a:pt x="215120" y="632310"/>
                        <a:pt x="219963" y="632310"/>
                      </a:cubicBezTo>
                      <a:cubicBezTo>
                        <a:pt x="290804" y="632915"/>
                        <a:pt x="361796" y="632764"/>
                        <a:pt x="432636" y="632612"/>
                      </a:cubicBezTo>
                      <a:cubicBezTo>
                        <a:pt x="435966" y="632612"/>
                        <a:pt x="439447" y="631250"/>
                        <a:pt x="442778" y="630644"/>
                      </a:cubicBezTo>
                      <a:cubicBezTo>
                        <a:pt x="441264" y="626860"/>
                        <a:pt x="440205" y="622925"/>
                        <a:pt x="438388" y="619140"/>
                      </a:cubicBezTo>
                      <a:cubicBezTo>
                        <a:pt x="428549" y="599311"/>
                        <a:pt x="418256" y="579936"/>
                        <a:pt x="408871" y="559804"/>
                      </a:cubicBezTo>
                      <a:cubicBezTo>
                        <a:pt x="404633" y="550570"/>
                        <a:pt x="405390" y="543910"/>
                        <a:pt x="419316" y="546938"/>
                      </a:cubicBezTo>
                      <a:cubicBezTo>
                        <a:pt x="450952" y="553749"/>
                        <a:pt x="471992" y="537401"/>
                        <a:pt x="488642" y="513182"/>
                      </a:cubicBezTo>
                      <a:cubicBezTo>
                        <a:pt x="518462" y="469891"/>
                        <a:pt x="534204" y="420696"/>
                        <a:pt x="540562" y="369836"/>
                      </a:cubicBezTo>
                      <a:cubicBezTo>
                        <a:pt x="552369" y="275080"/>
                        <a:pt x="529966" y="187589"/>
                        <a:pt x="470629" y="111753"/>
                      </a:cubicBezTo>
                      <a:close/>
                      <a:moveTo>
                        <a:pt x="519067" y="360906"/>
                      </a:moveTo>
                      <a:cubicBezTo>
                        <a:pt x="516494" y="370139"/>
                        <a:pt x="516645" y="380130"/>
                        <a:pt x="515132" y="389666"/>
                      </a:cubicBezTo>
                      <a:cubicBezTo>
                        <a:pt x="512256" y="408587"/>
                        <a:pt x="507109" y="411311"/>
                        <a:pt x="490308" y="403592"/>
                      </a:cubicBezTo>
                      <a:cubicBezTo>
                        <a:pt x="486826" y="402078"/>
                        <a:pt x="482739" y="401927"/>
                        <a:pt x="478955" y="401018"/>
                      </a:cubicBezTo>
                      <a:cubicBezTo>
                        <a:pt x="480469" y="405105"/>
                        <a:pt x="480923" y="410252"/>
                        <a:pt x="483647" y="413279"/>
                      </a:cubicBezTo>
                      <a:cubicBezTo>
                        <a:pt x="490005" y="420394"/>
                        <a:pt x="491972" y="426297"/>
                        <a:pt x="485312" y="434622"/>
                      </a:cubicBezTo>
                      <a:cubicBezTo>
                        <a:pt x="480923" y="440223"/>
                        <a:pt x="475625" y="448851"/>
                        <a:pt x="490913" y="446429"/>
                      </a:cubicBezTo>
                      <a:cubicBezTo>
                        <a:pt x="492426" y="446126"/>
                        <a:pt x="495757" y="449002"/>
                        <a:pt x="495606" y="449154"/>
                      </a:cubicBezTo>
                      <a:cubicBezTo>
                        <a:pt x="489248" y="462020"/>
                        <a:pt x="482588" y="474735"/>
                        <a:pt x="475927" y="487450"/>
                      </a:cubicBezTo>
                      <a:cubicBezTo>
                        <a:pt x="473203" y="485331"/>
                        <a:pt x="470327" y="483211"/>
                        <a:pt x="467602" y="481092"/>
                      </a:cubicBezTo>
                      <a:cubicBezTo>
                        <a:pt x="469570" y="475340"/>
                        <a:pt x="471689" y="469740"/>
                        <a:pt x="473657" y="463988"/>
                      </a:cubicBezTo>
                      <a:cubicBezTo>
                        <a:pt x="474414" y="462171"/>
                        <a:pt x="475171" y="460355"/>
                        <a:pt x="475776" y="458538"/>
                      </a:cubicBezTo>
                      <a:lnTo>
                        <a:pt x="467754" y="457327"/>
                      </a:lnTo>
                      <a:cubicBezTo>
                        <a:pt x="465786" y="459144"/>
                        <a:pt x="463818" y="461112"/>
                        <a:pt x="461850" y="462928"/>
                      </a:cubicBezTo>
                      <a:cubicBezTo>
                        <a:pt x="455796" y="462928"/>
                        <a:pt x="449892" y="462928"/>
                        <a:pt x="443837" y="462928"/>
                      </a:cubicBezTo>
                      <a:lnTo>
                        <a:pt x="443837" y="462928"/>
                      </a:lnTo>
                      <a:cubicBezTo>
                        <a:pt x="439750" y="461263"/>
                        <a:pt x="435663" y="459447"/>
                        <a:pt x="431576" y="457782"/>
                      </a:cubicBezTo>
                      <a:cubicBezTo>
                        <a:pt x="432333" y="461717"/>
                        <a:pt x="431879" y="467621"/>
                        <a:pt x="434150" y="469286"/>
                      </a:cubicBezTo>
                      <a:cubicBezTo>
                        <a:pt x="444897" y="477005"/>
                        <a:pt x="445351" y="483514"/>
                        <a:pt x="434907" y="491839"/>
                      </a:cubicBezTo>
                      <a:cubicBezTo>
                        <a:pt x="432787" y="493505"/>
                        <a:pt x="433847" y="499105"/>
                        <a:pt x="433544" y="502889"/>
                      </a:cubicBezTo>
                      <a:cubicBezTo>
                        <a:pt x="437329" y="501830"/>
                        <a:pt x="441415" y="501376"/>
                        <a:pt x="444745" y="499408"/>
                      </a:cubicBezTo>
                      <a:cubicBezTo>
                        <a:pt x="447924" y="497743"/>
                        <a:pt x="449892" y="492899"/>
                        <a:pt x="452919" y="492294"/>
                      </a:cubicBezTo>
                      <a:cubicBezTo>
                        <a:pt x="456552" y="491688"/>
                        <a:pt x="461245" y="493353"/>
                        <a:pt x="464272" y="495775"/>
                      </a:cubicBezTo>
                      <a:cubicBezTo>
                        <a:pt x="466240" y="497289"/>
                        <a:pt x="467602" y="503646"/>
                        <a:pt x="466694" y="504554"/>
                      </a:cubicBezTo>
                      <a:cubicBezTo>
                        <a:pt x="457006" y="512123"/>
                        <a:pt x="446865" y="519086"/>
                        <a:pt x="436420" y="525595"/>
                      </a:cubicBezTo>
                      <a:cubicBezTo>
                        <a:pt x="435209" y="526352"/>
                        <a:pt x="429760" y="523627"/>
                        <a:pt x="429609" y="522567"/>
                      </a:cubicBezTo>
                      <a:cubicBezTo>
                        <a:pt x="429306" y="510458"/>
                        <a:pt x="428095" y="501830"/>
                        <a:pt x="414321" y="514545"/>
                      </a:cubicBezTo>
                      <a:cubicBezTo>
                        <a:pt x="413261" y="515453"/>
                        <a:pt x="405693" y="512274"/>
                        <a:pt x="404027" y="509247"/>
                      </a:cubicBezTo>
                      <a:cubicBezTo>
                        <a:pt x="392978" y="490477"/>
                        <a:pt x="382684" y="471253"/>
                        <a:pt x="372240" y="452181"/>
                      </a:cubicBezTo>
                      <a:cubicBezTo>
                        <a:pt x="372240" y="452181"/>
                        <a:pt x="372240" y="452030"/>
                        <a:pt x="372240" y="451878"/>
                      </a:cubicBezTo>
                      <a:cubicBezTo>
                        <a:pt x="372240" y="451878"/>
                        <a:pt x="371937" y="451878"/>
                        <a:pt x="371786" y="451727"/>
                      </a:cubicBezTo>
                      <a:lnTo>
                        <a:pt x="371786" y="451727"/>
                      </a:lnTo>
                      <a:lnTo>
                        <a:pt x="371786" y="452030"/>
                      </a:lnTo>
                      <a:cubicBezTo>
                        <a:pt x="371786" y="452030"/>
                        <a:pt x="371937" y="452332"/>
                        <a:pt x="371937" y="452332"/>
                      </a:cubicBezTo>
                      <a:cubicBezTo>
                        <a:pt x="361039" y="433411"/>
                        <a:pt x="350292" y="414490"/>
                        <a:pt x="339393" y="395720"/>
                      </a:cubicBezTo>
                      <a:cubicBezTo>
                        <a:pt x="340604" y="394964"/>
                        <a:pt x="341815" y="394358"/>
                        <a:pt x="343026" y="393601"/>
                      </a:cubicBezTo>
                      <a:cubicBezTo>
                        <a:pt x="344842" y="394509"/>
                        <a:pt x="346507" y="395569"/>
                        <a:pt x="348324" y="396326"/>
                      </a:cubicBezTo>
                      <a:cubicBezTo>
                        <a:pt x="353924" y="398596"/>
                        <a:pt x="359676" y="400564"/>
                        <a:pt x="365428" y="402683"/>
                      </a:cubicBezTo>
                      <a:cubicBezTo>
                        <a:pt x="362855" y="397537"/>
                        <a:pt x="358466" y="392390"/>
                        <a:pt x="358314" y="387092"/>
                      </a:cubicBezTo>
                      <a:cubicBezTo>
                        <a:pt x="358012" y="377708"/>
                        <a:pt x="360282" y="368323"/>
                        <a:pt x="361644" y="356062"/>
                      </a:cubicBezTo>
                      <a:cubicBezTo>
                        <a:pt x="346659" y="364387"/>
                        <a:pt x="329705" y="372864"/>
                        <a:pt x="318353" y="353186"/>
                      </a:cubicBezTo>
                      <a:cubicBezTo>
                        <a:pt x="310784" y="340017"/>
                        <a:pt x="289896" y="329270"/>
                        <a:pt x="309725" y="307321"/>
                      </a:cubicBezTo>
                      <a:cubicBezTo>
                        <a:pt x="291409" y="312316"/>
                        <a:pt x="284900" y="302175"/>
                        <a:pt x="277634" y="291882"/>
                      </a:cubicBezTo>
                      <a:cubicBezTo>
                        <a:pt x="245242" y="246622"/>
                        <a:pt x="204221" y="211051"/>
                        <a:pt x="155026" y="184864"/>
                      </a:cubicBezTo>
                      <a:cubicBezTo>
                        <a:pt x="146852" y="180474"/>
                        <a:pt x="134137" y="179263"/>
                        <a:pt x="136710" y="164581"/>
                      </a:cubicBezTo>
                      <a:cubicBezTo>
                        <a:pt x="136710" y="163975"/>
                        <a:pt x="130959" y="160948"/>
                        <a:pt x="128385" y="161553"/>
                      </a:cubicBezTo>
                      <a:cubicBezTo>
                        <a:pt x="109313" y="166246"/>
                        <a:pt x="86002" y="159283"/>
                        <a:pt x="74801" y="143692"/>
                      </a:cubicBezTo>
                      <a:cubicBezTo>
                        <a:pt x="72379" y="140210"/>
                        <a:pt x="72682" y="134156"/>
                        <a:pt x="73287" y="129463"/>
                      </a:cubicBezTo>
                      <a:cubicBezTo>
                        <a:pt x="74044" y="123711"/>
                        <a:pt x="76466" y="118111"/>
                        <a:pt x="78282" y="112510"/>
                      </a:cubicBezTo>
                      <a:cubicBezTo>
                        <a:pt x="72530" y="114629"/>
                        <a:pt x="66930" y="116900"/>
                        <a:pt x="59361" y="119624"/>
                      </a:cubicBezTo>
                      <a:cubicBezTo>
                        <a:pt x="61329" y="99492"/>
                        <a:pt x="76466" y="90259"/>
                        <a:pt x="92663" y="80874"/>
                      </a:cubicBezTo>
                      <a:cubicBezTo>
                        <a:pt x="90543" y="85112"/>
                        <a:pt x="87970" y="89199"/>
                        <a:pt x="86456" y="93740"/>
                      </a:cubicBezTo>
                      <a:cubicBezTo>
                        <a:pt x="85397" y="96919"/>
                        <a:pt x="86002" y="100552"/>
                        <a:pt x="85851" y="104033"/>
                      </a:cubicBezTo>
                      <a:cubicBezTo>
                        <a:pt x="89332" y="103579"/>
                        <a:pt x="94479" y="104336"/>
                        <a:pt x="95841" y="102368"/>
                      </a:cubicBezTo>
                      <a:cubicBezTo>
                        <a:pt x="103561" y="91167"/>
                        <a:pt x="110826" y="89351"/>
                        <a:pt x="120060" y="100703"/>
                      </a:cubicBezTo>
                      <a:cubicBezTo>
                        <a:pt x="121573" y="102520"/>
                        <a:pt x="126417" y="101763"/>
                        <a:pt x="129748" y="102065"/>
                      </a:cubicBezTo>
                      <a:cubicBezTo>
                        <a:pt x="129748" y="98584"/>
                        <a:pt x="130807" y="93135"/>
                        <a:pt x="129293" y="92075"/>
                      </a:cubicBezTo>
                      <a:cubicBezTo>
                        <a:pt x="107042" y="77847"/>
                        <a:pt x="127175" y="63618"/>
                        <a:pt x="133078" y="55898"/>
                      </a:cubicBezTo>
                      <a:cubicBezTo>
                        <a:pt x="139284" y="47724"/>
                        <a:pt x="155783" y="45000"/>
                        <a:pt x="167892" y="44243"/>
                      </a:cubicBezTo>
                      <a:cubicBezTo>
                        <a:pt x="175461" y="43789"/>
                        <a:pt x="181213" y="49087"/>
                        <a:pt x="183332" y="36674"/>
                      </a:cubicBezTo>
                      <a:cubicBezTo>
                        <a:pt x="183938" y="33041"/>
                        <a:pt x="193625" y="30014"/>
                        <a:pt x="199529" y="28349"/>
                      </a:cubicBezTo>
                      <a:cubicBezTo>
                        <a:pt x="210276" y="25473"/>
                        <a:pt x="221326" y="23354"/>
                        <a:pt x="232375" y="21992"/>
                      </a:cubicBezTo>
                      <a:cubicBezTo>
                        <a:pt x="235251" y="21689"/>
                        <a:pt x="241458" y="26078"/>
                        <a:pt x="241306" y="27138"/>
                      </a:cubicBezTo>
                      <a:cubicBezTo>
                        <a:pt x="236311" y="48027"/>
                        <a:pt x="243880" y="43032"/>
                        <a:pt x="254172" y="33798"/>
                      </a:cubicBezTo>
                      <a:cubicBezTo>
                        <a:pt x="255838" y="32285"/>
                        <a:pt x="258411" y="31830"/>
                        <a:pt x="259622" y="30165"/>
                      </a:cubicBezTo>
                      <a:cubicBezTo>
                        <a:pt x="268250" y="18813"/>
                        <a:pt x="278392" y="56201"/>
                        <a:pt x="288382" y="29409"/>
                      </a:cubicBezTo>
                      <a:cubicBezTo>
                        <a:pt x="289442" y="26684"/>
                        <a:pt x="309119" y="30771"/>
                        <a:pt x="320169" y="31830"/>
                      </a:cubicBezTo>
                      <a:cubicBezTo>
                        <a:pt x="323954" y="32133"/>
                        <a:pt x="327586" y="32587"/>
                        <a:pt x="331371" y="32890"/>
                      </a:cubicBezTo>
                      <a:cubicBezTo>
                        <a:pt x="323045" y="52871"/>
                        <a:pt x="321078" y="53628"/>
                        <a:pt x="303670" y="44848"/>
                      </a:cubicBezTo>
                      <a:cubicBezTo>
                        <a:pt x="300945" y="43486"/>
                        <a:pt x="297615" y="43032"/>
                        <a:pt x="294588" y="42275"/>
                      </a:cubicBezTo>
                      <a:cubicBezTo>
                        <a:pt x="294891" y="46059"/>
                        <a:pt x="293680" y="51206"/>
                        <a:pt x="295799" y="53173"/>
                      </a:cubicBezTo>
                      <a:cubicBezTo>
                        <a:pt x="303670" y="60893"/>
                        <a:pt x="307757" y="68008"/>
                        <a:pt x="298977" y="77847"/>
                      </a:cubicBezTo>
                      <a:cubicBezTo>
                        <a:pt x="296707" y="80420"/>
                        <a:pt x="296556" y="85264"/>
                        <a:pt x="295496" y="88896"/>
                      </a:cubicBezTo>
                      <a:cubicBezTo>
                        <a:pt x="299886" y="87837"/>
                        <a:pt x="306243" y="88291"/>
                        <a:pt x="308514" y="85415"/>
                      </a:cubicBezTo>
                      <a:cubicBezTo>
                        <a:pt x="316839" y="75273"/>
                        <a:pt x="323500" y="75727"/>
                        <a:pt x="331825" y="85415"/>
                      </a:cubicBezTo>
                      <a:cubicBezTo>
                        <a:pt x="334398" y="88442"/>
                        <a:pt x="339999" y="89048"/>
                        <a:pt x="344388" y="90561"/>
                      </a:cubicBezTo>
                      <a:cubicBezTo>
                        <a:pt x="341815" y="84658"/>
                        <a:pt x="338787" y="78906"/>
                        <a:pt x="337274" y="72700"/>
                      </a:cubicBezTo>
                      <a:cubicBezTo>
                        <a:pt x="335760" y="66645"/>
                        <a:pt x="334701" y="59985"/>
                        <a:pt x="336063" y="54082"/>
                      </a:cubicBezTo>
                      <a:cubicBezTo>
                        <a:pt x="337274" y="48784"/>
                        <a:pt x="341966" y="44243"/>
                        <a:pt x="345145" y="39248"/>
                      </a:cubicBezTo>
                      <a:cubicBezTo>
                        <a:pt x="365580" y="51963"/>
                        <a:pt x="390858" y="57715"/>
                        <a:pt x="403271" y="81479"/>
                      </a:cubicBezTo>
                      <a:cubicBezTo>
                        <a:pt x="442778" y="98433"/>
                        <a:pt x="459731" y="135669"/>
                        <a:pt x="481528" y="168516"/>
                      </a:cubicBezTo>
                      <a:cubicBezTo>
                        <a:pt x="485161" y="173966"/>
                        <a:pt x="487431" y="180474"/>
                        <a:pt x="489399" y="186680"/>
                      </a:cubicBezTo>
                      <a:cubicBezTo>
                        <a:pt x="490308" y="189708"/>
                        <a:pt x="488794" y="193341"/>
                        <a:pt x="488491" y="196822"/>
                      </a:cubicBezTo>
                      <a:cubicBezTo>
                        <a:pt x="485312" y="196065"/>
                        <a:pt x="481982" y="195914"/>
                        <a:pt x="479106" y="194552"/>
                      </a:cubicBezTo>
                      <a:cubicBezTo>
                        <a:pt x="475776" y="193189"/>
                        <a:pt x="473051" y="190465"/>
                        <a:pt x="469721" y="189102"/>
                      </a:cubicBezTo>
                      <a:cubicBezTo>
                        <a:pt x="468056" y="188497"/>
                        <a:pt x="464272" y="189102"/>
                        <a:pt x="463818" y="190313"/>
                      </a:cubicBezTo>
                      <a:cubicBezTo>
                        <a:pt x="462910" y="192584"/>
                        <a:pt x="462456" y="197125"/>
                        <a:pt x="463667" y="197882"/>
                      </a:cubicBezTo>
                      <a:cubicBezTo>
                        <a:pt x="482891" y="209083"/>
                        <a:pt x="472900" y="220587"/>
                        <a:pt x="459580" y="235724"/>
                      </a:cubicBezTo>
                      <a:cubicBezTo>
                        <a:pt x="469116" y="234059"/>
                        <a:pt x="475322" y="234816"/>
                        <a:pt x="477139" y="232394"/>
                      </a:cubicBezTo>
                      <a:cubicBezTo>
                        <a:pt x="488642" y="217257"/>
                        <a:pt x="499995" y="225128"/>
                        <a:pt x="505142" y="235270"/>
                      </a:cubicBezTo>
                      <a:cubicBezTo>
                        <a:pt x="511953" y="248590"/>
                        <a:pt x="515132" y="264333"/>
                        <a:pt x="516494" y="279469"/>
                      </a:cubicBezTo>
                      <a:cubicBezTo>
                        <a:pt x="516949" y="284919"/>
                        <a:pt x="507715" y="291125"/>
                        <a:pt x="503628" y="297331"/>
                      </a:cubicBezTo>
                      <a:cubicBezTo>
                        <a:pt x="498027" y="305656"/>
                        <a:pt x="492578" y="305202"/>
                        <a:pt x="485312" y="299299"/>
                      </a:cubicBezTo>
                      <a:cubicBezTo>
                        <a:pt x="481831" y="296574"/>
                        <a:pt x="476684" y="295817"/>
                        <a:pt x="472295" y="294152"/>
                      </a:cubicBezTo>
                      <a:cubicBezTo>
                        <a:pt x="473505" y="298542"/>
                        <a:pt x="473203" y="304445"/>
                        <a:pt x="476079" y="307018"/>
                      </a:cubicBezTo>
                      <a:cubicBezTo>
                        <a:pt x="484707" y="314890"/>
                        <a:pt x="484101" y="321399"/>
                        <a:pt x="476835" y="329572"/>
                      </a:cubicBezTo>
                      <a:cubicBezTo>
                        <a:pt x="474868" y="331843"/>
                        <a:pt x="476079" y="336838"/>
                        <a:pt x="475927" y="340622"/>
                      </a:cubicBezTo>
                      <a:cubicBezTo>
                        <a:pt x="479106" y="339865"/>
                        <a:pt x="483345" y="340017"/>
                        <a:pt x="485161" y="337898"/>
                      </a:cubicBezTo>
                      <a:cubicBezTo>
                        <a:pt x="492275" y="329875"/>
                        <a:pt x="498936" y="328361"/>
                        <a:pt x="508320" y="334568"/>
                      </a:cubicBezTo>
                      <a:cubicBezTo>
                        <a:pt x="518159" y="341076"/>
                        <a:pt x="522700" y="348191"/>
                        <a:pt x="519370" y="360452"/>
                      </a:cubicBezTo>
                      <a:close/>
                      <a:moveTo>
                        <a:pt x="519976" y="299147"/>
                      </a:moveTo>
                      <a:cubicBezTo>
                        <a:pt x="520430" y="310197"/>
                        <a:pt x="520884" y="317312"/>
                        <a:pt x="521187" y="325485"/>
                      </a:cubicBezTo>
                      <a:cubicBezTo>
                        <a:pt x="511908" y="319128"/>
                        <a:pt x="511499" y="310349"/>
                        <a:pt x="519976" y="299147"/>
                      </a:cubicBezTo>
                      <a:close/>
                    </a:path>
                  </a:pathLst>
                </a:custGeom>
                <a:solidFill>
                  <a:srgbClr val="FFFFFF"/>
                </a:solidFill>
                <a:ln w="15114" cap="flat">
                  <a:noFill/>
                  <a:prstDash val="solid"/>
                  <a:miter/>
                </a:ln>
              </p:spPr>
              <p:txBody>
                <a:bodyPr rtlCol="0" anchor="ctr"/>
                <a:lstStyle/>
                <a:p>
                  <a:endParaRPr lang="uk-UA"/>
                </a:p>
              </p:txBody>
            </p:sp>
            <p:sp>
              <p:nvSpPr>
                <p:cNvPr id="1048925" name="Полілінія: фігура 1048924">
                  <a:extLst>
                    <a:ext uri="{FF2B5EF4-FFF2-40B4-BE49-F238E27FC236}">
                      <a16:creationId xmlns:a16="http://schemas.microsoft.com/office/drawing/2014/main" id="{D5FB56FC-B138-4943-EDC1-DEA1AD8FD4C2}"/>
                    </a:ext>
                  </a:extLst>
                </p:cNvPr>
                <p:cNvSpPr/>
                <p:nvPr/>
              </p:nvSpPr>
              <p:spPr>
                <a:xfrm>
                  <a:off x="9143419" y="2653100"/>
                  <a:ext cx="51011" cy="50859"/>
                </a:xfrm>
                <a:custGeom>
                  <a:avLst/>
                  <a:gdLst>
                    <a:gd name="connsiteX0" fmla="*/ 9082 w 51011"/>
                    <a:gd name="connsiteY0" fmla="*/ 50860 h 50859"/>
                    <a:gd name="connsiteX1" fmla="*/ 44654 w 51011"/>
                    <a:gd name="connsiteY1" fmla="*/ 46924 h 50859"/>
                    <a:gd name="connsiteX2" fmla="*/ 51011 w 51011"/>
                    <a:gd name="connsiteY2" fmla="*/ 39053 h 50859"/>
                    <a:gd name="connsiteX3" fmla="*/ 49800 w 51011"/>
                    <a:gd name="connsiteY3" fmla="*/ 0 h 50859"/>
                    <a:gd name="connsiteX4" fmla="*/ 34361 w 51011"/>
                    <a:gd name="connsiteY4" fmla="*/ 4238 h 50859"/>
                    <a:gd name="connsiteX5" fmla="*/ 13169 w 51011"/>
                    <a:gd name="connsiteY5" fmla="*/ 4844 h 50859"/>
                    <a:gd name="connsiteX6" fmla="*/ 1968 w 51011"/>
                    <a:gd name="connsiteY6" fmla="*/ 1060 h 50859"/>
                    <a:gd name="connsiteX7" fmla="*/ 4692 w 51011"/>
                    <a:gd name="connsiteY7" fmla="*/ 13775 h 50859"/>
                    <a:gd name="connsiteX8" fmla="*/ 4087 w 51011"/>
                    <a:gd name="connsiteY8" fmla="*/ 39204 h 50859"/>
                    <a:gd name="connsiteX9" fmla="*/ 0 w 51011"/>
                    <a:gd name="connsiteY9" fmla="*/ 46470 h 50859"/>
                    <a:gd name="connsiteX10" fmla="*/ 8931 w 51011"/>
                    <a:gd name="connsiteY10" fmla="*/ 50708 h 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11" h="50859">
                      <a:moveTo>
                        <a:pt x="9082" y="50860"/>
                      </a:moveTo>
                      <a:cubicBezTo>
                        <a:pt x="19829" y="37842"/>
                        <a:pt x="31485" y="35572"/>
                        <a:pt x="44654" y="46924"/>
                      </a:cubicBezTo>
                      <a:lnTo>
                        <a:pt x="51011" y="39053"/>
                      </a:lnTo>
                      <a:cubicBezTo>
                        <a:pt x="33150" y="27095"/>
                        <a:pt x="41475" y="14380"/>
                        <a:pt x="49800" y="0"/>
                      </a:cubicBezTo>
                      <a:cubicBezTo>
                        <a:pt x="43594" y="303"/>
                        <a:pt x="36934" y="757"/>
                        <a:pt x="34361" y="4238"/>
                      </a:cubicBezTo>
                      <a:cubicBezTo>
                        <a:pt x="26793" y="14229"/>
                        <a:pt x="21040" y="14077"/>
                        <a:pt x="13169" y="4844"/>
                      </a:cubicBezTo>
                      <a:cubicBezTo>
                        <a:pt x="10899" y="2270"/>
                        <a:pt x="5752" y="2270"/>
                        <a:pt x="1968" y="1060"/>
                      </a:cubicBezTo>
                      <a:cubicBezTo>
                        <a:pt x="2725" y="5449"/>
                        <a:pt x="1968" y="11655"/>
                        <a:pt x="4692" y="13775"/>
                      </a:cubicBezTo>
                      <a:cubicBezTo>
                        <a:pt x="16348" y="23159"/>
                        <a:pt x="13472" y="30879"/>
                        <a:pt x="4087" y="39204"/>
                      </a:cubicBezTo>
                      <a:cubicBezTo>
                        <a:pt x="2119" y="41021"/>
                        <a:pt x="1211" y="43897"/>
                        <a:pt x="0" y="46470"/>
                      </a:cubicBezTo>
                      <a:cubicBezTo>
                        <a:pt x="3330" y="48135"/>
                        <a:pt x="8477" y="51314"/>
                        <a:pt x="8931" y="50708"/>
                      </a:cubicBezTo>
                      <a:close/>
                    </a:path>
                  </a:pathLst>
                </a:custGeom>
                <a:solidFill>
                  <a:srgbClr val="FFFFFF"/>
                </a:solidFill>
                <a:ln w="15114" cap="flat">
                  <a:noFill/>
                  <a:prstDash val="solid"/>
                  <a:miter/>
                </a:ln>
              </p:spPr>
              <p:txBody>
                <a:bodyPr rtlCol="0" anchor="ctr"/>
                <a:lstStyle/>
                <a:p>
                  <a:endParaRPr lang="uk-UA"/>
                </a:p>
              </p:txBody>
            </p:sp>
            <p:sp>
              <p:nvSpPr>
                <p:cNvPr id="1048926" name="Полілінія: фігура 1048925">
                  <a:extLst>
                    <a:ext uri="{FF2B5EF4-FFF2-40B4-BE49-F238E27FC236}">
                      <a16:creationId xmlns:a16="http://schemas.microsoft.com/office/drawing/2014/main" id="{A14722F0-F21D-A400-E938-C7C712ECC856}"/>
                    </a:ext>
                  </a:extLst>
                </p:cNvPr>
                <p:cNvSpPr/>
                <p:nvPr/>
              </p:nvSpPr>
              <p:spPr>
                <a:xfrm>
                  <a:off x="9073184" y="2393503"/>
                  <a:ext cx="48891" cy="47832"/>
                </a:xfrm>
                <a:custGeom>
                  <a:avLst/>
                  <a:gdLst>
                    <a:gd name="connsiteX0" fmla="*/ 1059 w 48891"/>
                    <a:gd name="connsiteY0" fmla="*/ 47832 h 47832"/>
                    <a:gd name="connsiteX1" fmla="*/ 11958 w 48891"/>
                    <a:gd name="connsiteY1" fmla="*/ 46167 h 47832"/>
                    <a:gd name="connsiteX2" fmla="*/ 36631 w 48891"/>
                    <a:gd name="connsiteY2" fmla="*/ 43594 h 47832"/>
                    <a:gd name="connsiteX3" fmla="*/ 48135 w 48891"/>
                    <a:gd name="connsiteY3" fmla="*/ 44805 h 47832"/>
                    <a:gd name="connsiteX4" fmla="*/ 45108 w 48891"/>
                    <a:gd name="connsiteY4" fmla="*/ 34361 h 47832"/>
                    <a:gd name="connsiteX5" fmla="*/ 42989 w 48891"/>
                    <a:gd name="connsiteY5" fmla="*/ 11958 h 47832"/>
                    <a:gd name="connsiteX6" fmla="*/ 48892 w 48891"/>
                    <a:gd name="connsiteY6" fmla="*/ 0 h 47832"/>
                    <a:gd name="connsiteX7" fmla="*/ 35117 w 48891"/>
                    <a:gd name="connsiteY7" fmla="*/ 1514 h 47832"/>
                    <a:gd name="connsiteX8" fmla="*/ 9839 w 48891"/>
                    <a:gd name="connsiteY8" fmla="*/ 3481 h 47832"/>
                    <a:gd name="connsiteX9" fmla="*/ 0 w 48891"/>
                    <a:gd name="connsiteY9" fmla="*/ 2119 h 47832"/>
                    <a:gd name="connsiteX10" fmla="*/ 1816 w 48891"/>
                    <a:gd name="connsiteY10" fmla="*/ 13623 h 47832"/>
                    <a:gd name="connsiteX11" fmla="*/ 2876 w 48891"/>
                    <a:gd name="connsiteY11" fmla="*/ 37993 h 47832"/>
                    <a:gd name="connsiteX12" fmla="*/ 1211 w 48891"/>
                    <a:gd name="connsiteY12" fmla="*/ 47832 h 4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91" h="47832">
                      <a:moveTo>
                        <a:pt x="1059" y="47832"/>
                      </a:moveTo>
                      <a:cubicBezTo>
                        <a:pt x="4843" y="47378"/>
                        <a:pt x="9839" y="48287"/>
                        <a:pt x="11958" y="46167"/>
                      </a:cubicBezTo>
                      <a:cubicBezTo>
                        <a:pt x="19829" y="38145"/>
                        <a:pt x="26944" y="35420"/>
                        <a:pt x="36631" y="43594"/>
                      </a:cubicBezTo>
                      <a:cubicBezTo>
                        <a:pt x="39053" y="45713"/>
                        <a:pt x="44199" y="44502"/>
                        <a:pt x="48135" y="44805"/>
                      </a:cubicBezTo>
                      <a:cubicBezTo>
                        <a:pt x="47227" y="41172"/>
                        <a:pt x="47378" y="36328"/>
                        <a:pt x="45108" y="34361"/>
                      </a:cubicBezTo>
                      <a:cubicBezTo>
                        <a:pt x="36631" y="27246"/>
                        <a:pt x="35117" y="20435"/>
                        <a:pt x="42989" y="11958"/>
                      </a:cubicBezTo>
                      <a:cubicBezTo>
                        <a:pt x="44805" y="9990"/>
                        <a:pt x="45562" y="6812"/>
                        <a:pt x="48892" y="0"/>
                      </a:cubicBezTo>
                      <a:cubicBezTo>
                        <a:pt x="42383" y="605"/>
                        <a:pt x="36934" y="-605"/>
                        <a:pt x="35117" y="1514"/>
                      </a:cubicBezTo>
                      <a:cubicBezTo>
                        <a:pt x="26944" y="11050"/>
                        <a:pt x="19526" y="14077"/>
                        <a:pt x="9839" y="3481"/>
                      </a:cubicBezTo>
                      <a:cubicBezTo>
                        <a:pt x="8174" y="1665"/>
                        <a:pt x="3330" y="2422"/>
                        <a:pt x="0" y="2119"/>
                      </a:cubicBezTo>
                      <a:cubicBezTo>
                        <a:pt x="454" y="6055"/>
                        <a:pt x="-303" y="12261"/>
                        <a:pt x="1816" y="13623"/>
                      </a:cubicBezTo>
                      <a:cubicBezTo>
                        <a:pt x="15137" y="21646"/>
                        <a:pt x="11201" y="29214"/>
                        <a:pt x="2876" y="37993"/>
                      </a:cubicBezTo>
                      <a:cubicBezTo>
                        <a:pt x="908" y="39961"/>
                        <a:pt x="1665" y="44502"/>
                        <a:pt x="1211" y="47832"/>
                      </a:cubicBezTo>
                      <a:close/>
                    </a:path>
                  </a:pathLst>
                </a:custGeom>
                <a:solidFill>
                  <a:srgbClr val="FFFFFF"/>
                </a:solidFill>
                <a:ln w="15114" cap="flat">
                  <a:noFill/>
                  <a:prstDash val="solid"/>
                  <a:miter/>
                </a:ln>
              </p:spPr>
              <p:txBody>
                <a:bodyPr rtlCol="0" anchor="ctr"/>
                <a:lstStyle/>
                <a:p>
                  <a:endParaRPr lang="uk-UA"/>
                </a:p>
              </p:txBody>
            </p:sp>
            <p:sp>
              <p:nvSpPr>
                <p:cNvPr id="1048927" name="Полілінія: фігура 1048926">
                  <a:extLst>
                    <a:ext uri="{FF2B5EF4-FFF2-40B4-BE49-F238E27FC236}">
                      <a16:creationId xmlns:a16="http://schemas.microsoft.com/office/drawing/2014/main" id="{53FE1660-2E07-5CD2-ACAB-920FF33DFE0F}"/>
                    </a:ext>
                  </a:extLst>
                </p:cNvPr>
                <p:cNvSpPr/>
                <p:nvPr/>
              </p:nvSpPr>
              <p:spPr>
                <a:xfrm>
                  <a:off x="9116627" y="2336341"/>
                  <a:ext cx="57519" cy="47092"/>
                </a:xfrm>
                <a:custGeom>
                  <a:avLst/>
                  <a:gdLst>
                    <a:gd name="connsiteX0" fmla="*/ 6509 w 57519"/>
                    <a:gd name="connsiteY0" fmla="*/ 44598 h 47092"/>
                    <a:gd name="connsiteX1" fmla="*/ 17559 w 57519"/>
                    <a:gd name="connsiteY1" fmla="*/ 46717 h 47092"/>
                    <a:gd name="connsiteX2" fmla="*/ 43745 w 57519"/>
                    <a:gd name="connsiteY2" fmla="*/ 45204 h 47092"/>
                    <a:gd name="connsiteX3" fmla="*/ 57520 w 57519"/>
                    <a:gd name="connsiteY3" fmla="*/ 46415 h 47092"/>
                    <a:gd name="connsiteX4" fmla="*/ 54190 w 57519"/>
                    <a:gd name="connsiteY4" fmla="*/ 38846 h 47092"/>
                    <a:gd name="connsiteX5" fmla="*/ 51314 w 57519"/>
                    <a:gd name="connsiteY5" fmla="*/ 8724 h 47092"/>
                    <a:gd name="connsiteX6" fmla="*/ 51163 w 57519"/>
                    <a:gd name="connsiteY6" fmla="*/ 1155 h 47092"/>
                    <a:gd name="connsiteX7" fmla="*/ 41777 w 57519"/>
                    <a:gd name="connsiteY7" fmla="*/ 853 h 47092"/>
                    <a:gd name="connsiteX8" fmla="*/ 12109 w 57519"/>
                    <a:gd name="connsiteY8" fmla="*/ 2669 h 47092"/>
                    <a:gd name="connsiteX9" fmla="*/ 0 w 57519"/>
                    <a:gd name="connsiteY9" fmla="*/ 2366 h 47092"/>
                    <a:gd name="connsiteX10" fmla="*/ 6660 w 57519"/>
                    <a:gd name="connsiteY10" fmla="*/ 44598 h 4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19" h="47092">
                      <a:moveTo>
                        <a:pt x="6509" y="44598"/>
                      </a:moveTo>
                      <a:cubicBezTo>
                        <a:pt x="10293" y="45355"/>
                        <a:pt x="16348" y="48080"/>
                        <a:pt x="17559" y="46717"/>
                      </a:cubicBezTo>
                      <a:cubicBezTo>
                        <a:pt x="26186" y="36576"/>
                        <a:pt x="34058" y="37938"/>
                        <a:pt x="43745" y="45204"/>
                      </a:cubicBezTo>
                      <a:cubicBezTo>
                        <a:pt x="46924" y="47625"/>
                        <a:pt x="52676" y="46263"/>
                        <a:pt x="57520" y="46415"/>
                      </a:cubicBezTo>
                      <a:cubicBezTo>
                        <a:pt x="56460" y="43841"/>
                        <a:pt x="56006" y="40663"/>
                        <a:pt x="54190" y="38846"/>
                      </a:cubicBezTo>
                      <a:cubicBezTo>
                        <a:pt x="44805" y="29461"/>
                        <a:pt x="35874" y="20531"/>
                        <a:pt x="51314" y="8724"/>
                      </a:cubicBezTo>
                      <a:cubicBezTo>
                        <a:pt x="52525" y="7664"/>
                        <a:pt x="52071" y="1458"/>
                        <a:pt x="51163" y="1155"/>
                      </a:cubicBezTo>
                      <a:cubicBezTo>
                        <a:pt x="48287" y="96"/>
                        <a:pt x="42837" y="-661"/>
                        <a:pt x="41777" y="853"/>
                      </a:cubicBezTo>
                      <a:cubicBezTo>
                        <a:pt x="32242" y="13568"/>
                        <a:pt x="23008" y="11600"/>
                        <a:pt x="12109" y="2669"/>
                      </a:cubicBezTo>
                      <a:cubicBezTo>
                        <a:pt x="9687" y="701"/>
                        <a:pt x="4238" y="2215"/>
                        <a:pt x="0" y="2366"/>
                      </a:cubicBezTo>
                      <a:cubicBezTo>
                        <a:pt x="7265" y="15535"/>
                        <a:pt x="23159" y="27493"/>
                        <a:pt x="6660" y="44598"/>
                      </a:cubicBezTo>
                      <a:close/>
                    </a:path>
                  </a:pathLst>
                </a:custGeom>
                <a:solidFill>
                  <a:srgbClr val="FFFFFF"/>
                </a:solidFill>
                <a:ln w="15114" cap="flat">
                  <a:noFill/>
                  <a:prstDash val="solid"/>
                  <a:miter/>
                </a:ln>
              </p:spPr>
              <p:txBody>
                <a:bodyPr rtlCol="0" anchor="ctr"/>
                <a:lstStyle/>
                <a:p>
                  <a:endParaRPr lang="uk-UA"/>
                </a:p>
              </p:txBody>
            </p:sp>
            <p:sp>
              <p:nvSpPr>
                <p:cNvPr id="1048928" name="Полілінія: фігура 1048927">
                  <a:extLst>
                    <a:ext uri="{FF2B5EF4-FFF2-40B4-BE49-F238E27FC236}">
                      <a16:creationId xmlns:a16="http://schemas.microsoft.com/office/drawing/2014/main" id="{C1FAD875-6089-F980-8FE5-16DED97C5617}"/>
                    </a:ext>
                  </a:extLst>
                </p:cNvPr>
                <p:cNvSpPr/>
                <p:nvPr/>
              </p:nvSpPr>
              <p:spPr>
                <a:xfrm>
                  <a:off x="9115416" y="2337951"/>
                  <a:ext cx="1059" cy="756"/>
                </a:xfrm>
                <a:custGeom>
                  <a:avLst/>
                  <a:gdLst>
                    <a:gd name="connsiteX0" fmla="*/ 1060 w 1059"/>
                    <a:gd name="connsiteY0" fmla="*/ 757 h 756"/>
                    <a:gd name="connsiteX1" fmla="*/ 757 w 1059"/>
                    <a:gd name="connsiteY1" fmla="*/ 303 h 756"/>
                    <a:gd name="connsiteX2" fmla="*/ 0 w 1059"/>
                    <a:gd name="connsiteY2" fmla="*/ 0 h 756"/>
                    <a:gd name="connsiteX3" fmla="*/ 303 w 1059"/>
                    <a:gd name="connsiteY3" fmla="*/ 757 h 756"/>
                    <a:gd name="connsiteX4" fmla="*/ 1060 w 1059"/>
                    <a:gd name="connsiteY4" fmla="*/ 757 h 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 h="756">
                      <a:moveTo>
                        <a:pt x="1060" y="757"/>
                      </a:moveTo>
                      <a:cubicBezTo>
                        <a:pt x="1060" y="757"/>
                        <a:pt x="908" y="454"/>
                        <a:pt x="757" y="303"/>
                      </a:cubicBezTo>
                      <a:cubicBezTo>
                        <a:pt x="454" y="303"/>
                        <a:pt x="303" y="151"/>
                        <a:pt x="0" y="0"/>
                      </a:cubicBezTo>
                      <a:cubicBezTo>
                        <a:pt x="0" y="303"/>
                        <a:pt x="152" y="454"/>
                        <a:pt x="303" y="757"/>
                      </a:cubicBezTo>
                      <a:cubicBezTo>
                        <a:pt x="606" y="757"/>
                        <a:pt x="757" y="757"/>
                        <a:pt x="1060" y="757"/>
                      </a:cubicBezTo>
                      <a:close/>
                    </a:path>
                  </a:pathLst>
                </a:custGeom>
                <a:solidFill>
                  <a:srgbClr val="FFFFFF"/>
                </a:solidFill>
                <a:ln w="15114" cap="flat">
                  <a:noFill/>
                  <a:prstDash val="solid"/>
                  <a:miter/>
                </a:ln>
              </p:spPr>
              <p:txBody>
                <a:bodyPr rtlCol="0" anchor="ctr"/>
                <a:lstStyle/>
                <a:p>
                  <a:endParaRPr lang="uk-UA"/>
                </a:p>
              </p:txBody>
            </p:sp>
            <p:sp>
              <p:nvSpPr>
                <p:cNvPr id="1048929" name="Полілінія: фігура 1048928">
                  <a:extLst>
                    <a:ext uri="{FF2B5EF4-FFF2-40B4-BE49-F238E27FC236}">
                      <a16:creationId xmlns:a16="http://schemas.microsoft.com/office/drawing/2014/main" id="{9C695E89-5DB5-842F-CFEB-30F573056322}"/>
                    </a:ext>
                  </a:extLst>
                </p:cNvPr>
                <p:cNvSpPr/>
                <p:nvPr/>
              </p:nvSpPr>
              <p:spPr>
                <a:xfrm>
                  <a:off x="9129948" y="2440730"/>
                  <a:ext cx="48344" cy="54038"/>
                </a:xfrm>
                <a:custGeom>
                  <a:avLst/>
                  <a:gdLst>
                    <a:gd name="connsiteX0" fmla="*/ 40264 w 48344"/>
                    <a:gd name="connsiteY0" fmla="*/ 48438 h 54038"/>
                    <a:gd name="connsiteX1" fmla="*/ 47378 w 48344"/>
                    <a:gd name="connsiteY1" fmla="*/ 46622 h 54038"/>
                    <a:gd name="connsiteX2" fmla="*/ 47378 w 48344"/>
                    <a:gd name="connsiteY2" fmla="*/ 39053 h 54038"/>
                    <a:gd name="connsiteX3" fmla="*/ 44048 w 48344"/>
                    <a:gd name="connsiteY3" fmla="*/ 10142 h 54038"/>
                    <a:gd name="connsiteX4" fmla="*/ 43897 w 48344"/>
                    <a:gd name="connsiteY4" fmla="*/ 0 h 54038"/>
                    <a:gd name="connsiteX5" fmla="*/ 34512 w 48344"/>
                    <a:gd name="connsiteY5" fmla="*/ 3027 h 54038"/>
                    <a:gd name="connsiteX6" fmla="*/ 9385 w 48344"/>
                    <a:gd name="connsiteY6" fmla="*/ 5449 h 54038"/>
                    <a:gd name="connsiteX7" fmla="*/ 0 w 48344"/>
                    <a:gd name="connsiteY7" fmla="*/ 3784 h 54038"/>
                    <a:gd name="connsiteX8" fmla="*/ 1967 w 48344"/>
                    <a:gd name="connsiteY8" fmla="*/ 15440 h 54038"/>
                    <a:gd name="connsiteX9" fmla="*/ 2876 w 48344"/>
                    <a:gd name="connsiteY9" fmla="*/ 40264 h 54038"/>
                    <a:gd name="connsiteX10" fmla="*/ 303 w 48344"/>
                    <a:gd name="connsiteY10" fmla="*/ 54039 h 54038"/>
                    <a:gd name="connsiteX11" fmla="*/ 8174 w 48344"/>
                    <a:gd name="connsiteY11" fmla="*/ 52222 h 54038"/>
                    <a:gd name="connsiteX12" fmla="*/ 40415 w 48344"/>
                    <a:gd name="connsiteY12" fmla="*/ 48287 h 54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344" h="54038">
                      <a:moveTo>
                        <a:pt x="40264" y="48438"/>
                      </a:moveTo>
                      <a:cubicBezTo>
                        <a:pt x="41172" y="49346"/>
                        <a:pt x="46167" y="48287"/>
                        <a:pt x="47378" y="46622"/>
                      </a:cubicBezTo>
                      <a:cubicBezTo>
                        <a:pt x="48589" y="44956"/>
                        <a:pt x="48741" y="40415"/>
                        <a:pt x="47378" y="39053"/>
                      </a:cubicBezTo>
                      <a:cubicBezTo>
                        <a:pt x="37691" y="30274"/>
                        <a:pt x="34966" y="21343"/>
                        <a:pt x="44048" y="10142"/>
                      </a:cubicBezTo>
                      <a:cubicBezTo>
                        <a:pt x="45713" y="8174"/>
                        <a:pt x="44048" y="3481"/>
                        <a:pt x="43897" y="0"/>
                      </a:cubicBezTo>
                      <a:cubicBezTo>
                        <a:pt x="40718" y="908"/>
                        <a:pt x="36025" y="908"/>
                        <a:pt x="34512" y="3027"/>
                      </a:cubicBezTo>
                      <a:cubicBezTo>
                        <a:pt x="26792" y="14380"/>
                        <a:pt x="19072" y="15137"/>
                        <a:pt x="9385" y="5449"/>
                      </a:cubicBezTo>
                      <a:cubicBezTo>
                        <a:pt x="7568" y="3633"/>
                        <a:pt x="3179" y="4238"/>
                        <a:pt x="0" y="3784"/>
                      </a:cubicBezTo>
                      <a:cubicBezTo>
                        <a:pt x="605" y="7871"/>
                        <a:pt x="-303" y="13926"/>
                        <a:pt x="1967" y="15440"/>
                      </a:cubicBezTo>
                      <a:cubicBezTo>
                        <a:pt x="14531" y="23765"/>
                        <a:pt x="11050" y="31031"/>
                        <a:pt x="2876" y="40264"/>
                      </a:cubicBezTo>
                      <a:cubicBezTo>
                        <a:pt x="151" y="43291"/>
                        <a:pt x="908" y="49195"/>
                        <a:pt x="303" y="54039"/>
                      </a:cubicBezTo>
                      <a:cubicBezTo>
                        <a:pt x="3179" y="53584"/>
                        <a:pt x="6963" y="53887"/>
                        <a:pt x="8174" y="52222"/>
                      </a:cubicBezTo>
                      <a:cubicBezTo>
                        <a:pt x="17710" y="38902"/>
                        <a:pt x="27549" y="34815"/>
                        <a:pt x="40415" y="48287"/>
                      </a:cubicBezTo>
                      <a:close/>
                    </a:path>
                  </a:pathLst>
                </a:custGeom>
                <a:solidFill>
                  <a:srgbClr val="FFFFFF"/>
                </a:solidFill>
                <a:ln w="15114" cap="flat">
                  <a:noFill/>
                  <a:prstDash val="solid"/>
                  <a:miter/>
                </a:ln>
              </p:spPr>
              <p:txBody>
                <a:bodyPr rtlCol="0" anchor="ctr"/>
                <a:lstStyle/>
                <a:p>
                  <a:endParaRPr lang="uk-UA"/>
                </a:p>
              </p:txBody>
            </p:sp>
            <p:sp>
              <p:nvSpPr>
                <p:cNvPr id="1048930" name="Полілінія: фігура 1048929">
                  <a:extLst>
                    <a:ext uri="{FF2B5EF4-FFF2-40B4-BE49-F238E27FC236}">
                      <a16:creationId xmlns:a16="http://schemas.microsoft.com/office/drawing/2014/main" id="{17417FB1-91C6-E40C-D0F8-3FBEB578095A}"/>
                    </a:ext>
                  </a:extLst>
                </p:cNvPr>
                <p:cNvSpPr/>
                <p:nvPr/>
              </p:nvSpPr>
              <p:spPr>
                <a:xfrm>
                  <a:off x="9012940" y="2396076"/>
                  <a:ext cx="756" cy="908"/>
                </a:xfrm>
                <a:custGeom>
                  <a:avLst/>
                  <a:gdLst>
                    <a:gd name="connsiteX0" fmla="*/ 757 w 756"/>
                    <a:gd name="connsiteY0" fmla="*/ 0 h 908"/>
                    <a:gd name="connsiteX1" fmla="*/ 0 w 756"/>
                    <a:gd name="connsiteY1" fmla="*/ 151 h 908"/>
                    <a:gd name="connsiteX2" fmla="*/ 0 w 756"/>
                    <a:gd name="connsiteY2" fmla="*/ 908 h 908"/>
                    <a:gd name="connsiteX3" fmla="*/ 454 w 756"/>
                    <a:gd name="connsiteY3" fmla="*/ 605 h 908"/>
                    <a:gd name="connsiteX4" fmla="*/ 606 w 756"/>
                    <a:gd name="connsiteY4" fmla="*/ 0 h 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 h="908">
                      <a:moveTo>
                        <a:pt x="757" y="0"/>
                      </a:moveTo>
                      <a:cubicBezTo>
                        <a:pt x="757" y="0"/>
                        <a:pt x="303" y="0"/>
                        <a:pt x="0" y="151"/>
                      </a:cubicBezTo>
                      <a:cubicBezTo>
                        <a:pt x="0" y="303"/>
                        <a:pt x="0" y="605"/>
                        <a:pt x="0" y="908"/>
                      </a:cubicBezTo>
                      <a:cubicBezTo>
                        <a:pt x="152" y="908"/>
                        <a:pt x="303" y="757"/>
                        <a:pt x="454" y="605"/>
                      </a:cubicBezTo>
                      <a:cubicBezTo>
                        <a:pt x="454" y="454"/>
                        <a:pt x="454" y="151"/>
                        <a:pt x="606" y="0"/>
                      </a:cubicBezTo>
                      <a:close/>
                    </a:path>
                  </a:pathLst>
                </a:custGeom>
                <a:solidFill>
                  <a:srgbClr val="FFFFFF"/>
                </a:solidFill>
                <a:ln w="15114" cap="flat">
                  <a:noFill/>
                  <a:prstDash val="solid"/>
                  <a:miter/>
                </a:ln>
              </p:spPr>
              <p:txBody>
                <a:bodyPr rtlCol="0" anchor="ctr"/>
                <a:lstStyle/>
                <a:p>
                  <a:endParaRPr lang="uk-UA"/>
                </a:p>
              </p:txBody>
            </p:sp>
            <p:sp>
              <p:nvSpPr>
                <p:cNvPr id="1048931" name="Полілінія: фігура 1048930">
                  <a:extLst>
                    <a:ext uri="{FF2B5EF4-FFF2-40B4-BE49-F238E27FC236}">
                      <a16:creationId xmlns:a16="http://schemas.microsoft.com/office/drawing/2014/main" id="{1BE2FC45-6E72-13F7-FA95-EEB807D1C959}"/>
                    </a:ext>
                  </a:extLst>
                </p:cNvPr>
                <p:cNvSpPr/>
                <p:nvPr/>
              </p:nvSpPr>
              <p:spPr>
                <a:xfrm>
                  <a:off x="9013545" y="2345368"/>
                  <a:ext cx="51313" cy="50859"/>
                </a:xfrm>
                <a:custGeom>
                  <a:avLst/>
                  <a:gdLst>
                    <a:gd name="connsiteX0" fmla="*/ 41626 w 51313"/>
                    <a:gd name="connsiteY0" fmla="*/ 44654 h 50859"/>
                    <a:gd name="connsiteX1" fmla="*/ 51314 w 51313"/>
                    <a:gd name="connsiteY1" fmla="*/ 44351 h 50859"/>
                    <a:gd name="connsiteX2" fmla="*/ 49043 w 51313"/>
                    <a:gd name="connsiteY2" fmla="*/ 34966 h 50859"/>
                    <a:gd name="connsiteX3" fmla="*/ 46167 w 51313"/>
                    <a:gd name="connsiteY3" fmla="*/ 8628 h 50859"/>
                    <a:gd name="connsiteX4" fmla="*/ 48438 w 51313"/>
                    <a:gd name="connsiteY4" fmla="*/ 0 h 50859"/>
                    <a:gd name="connsiteX5" fmla="*/ 37842 w 51313"/>
                    <a:gd name="connsiteY5" fmla="*/ 1514 h 50859"/>
                    <a:gd name="connsiteX6" fmla="*/ 12412 w 51313"/>
                    <a:gd name="connsiteY6" fmla="*/ 3784 h 50859"/>
                    <a:gd name="connsiteX7" fmla="*/ 908 w 51313"/>
                    <a:gd name="connsiteY7" fmla="*/ 3481 h 50859"/>
                    <a:gd name="connsiteX8" fmla="*/ 4389 w 51313"/>
                    <a:gd name="connsiteY8" fmla="*/ 13169 h 50859"/>
                    <a:gd name="connsiteX9" fmla="*/ 5298 w 51313"/>
                    <a:gd name="connsiteY9" fmla="*/ 38296 h 50859"/>
                    <a:gd name="connsiteX10" fmla="*/ 0 w 51313"/>
                    <a:gd name="connsiteY10" fmla="*/ 50860 h 50859"/>
                    <a:gd name="connsiteX11" fmla="*/ 14531 w 51313"/>
                    <a:gd name="connsiteY11" fmla="*/ 46622 h 50859"/>
                    <a:gd name="connsiteX12" fmla="*/ 41626 w 51313"/>
                    <a:gd name="connsiteY12" fmla="*/ 44654 h 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3" h="50859">
                      <a:moveTo>
                        <a:pt x="41626" y="44654"/>
                      </a:moveTo>
                      <a:cubicBezTo>
                        <a:pt x="43140" y="46167"/>
                        <a:pt x="47984" y="44654"/>
                        <a:pt x="51314" y="44351"/>
                      </a:cubicBezTo>
                      <a:cubicBezTo>
                        <a:pt x="50557" y="41172"/>
                        <a:pt x="51011" y="36177"/>
                        <a:pt x="49043" y="34966"/>
                      </a:cubicBezTo>
                      <a:cubicBezTo>
                        <a:pt x="36631" y="27095"/>
                        <a:pt x="40869" y="18164"/>
                        <a:pt x="46167" y="8628"/>
                      </a:cubicBezTo>
                      <a:cubicBezTo>
                        <a:pt x="47529" y="6055"/>
                        <a:pt x="47681" y="2876"/>
                        <a:pt x="48438" y="0"/>
                      </a:cubicBezTo>
                      <a:cubicBezTo>
                        <a:pt x="44805" y="454"/>
                        <a:pt x="39810" y="-454"/>
                        <a:pt x="37842" y="1514"/>
                      </a:cubicBezTo>
                      <a:cubicBezTo>
                        <a:pt x="29668" y="10142"/>
                        <a:pt x="22100" y="11201"/>
                        <a:pt x="12412" y="3784"/>
                      </a:cubicBezTo>
                      <a:cubicBezTo>
                        <a:pt x="9990" y="1968"/>
                        <a:pt x="4843" y="3481"/>
                        <a:pt x="908" y="3481"/>
                      </a:cubicBezTo>
                      <a:cubicBezTo>
                        <a:pt x="1968" y="6812"/>
                        <a:pt x="2119" y="11504"/>
                        <a:pt x="4389" y="13169"/>
                      </a:cubicBezTo>
                      <a:cubicBezTo>
                        <a:pt x="15439" y="21494"/>
                        <a:pt x="15591" y="29063"/>
                        <a:pt x="5298" y="38296"/>
                      </a:cubicBezTo>
                      <a:cubicBezTo>
                        <a:pt x="2270" y="41021"/>
                        <a:pt x="1514" y="46470"/>
                        <a:pt x="0" y="50860"/>
                      </a:cubicBezTo>
                      <a:cubicBezTo>
                        <a:pt x="5146" y="49649"/>
                        <a:pt x="11958" y="49800"/>
                        <a:pt x="14531" y="46622"/>
                      </a:cubicBezTo>
                      <a:cubicBezTo>
                        <a:pt x="23462" y="34815"/>
                        <a:pt x="31484" y="34512"/>
                        <a:pt x="41626" y="44654"/>
                      </a:cubicBezTo>
                      <a:close/>
                    </a:path>
                  </a:pathLst>
                </a:custGeom>
                <a:solidFill>
                  <a:srgbClr val="FFFFFF"/>
                </a:solidFill>
                <a:ln w="15114" cap="flat">
                  <a:noFill/>
                  <a:prstDash val="solid"/>
                  <a:miter/>
                </a:ln>
              </p:spPr>
              <p:txBody>
                <a:bodyPr rtlCol="0" anchor="ctr"/>
                <a:lstStyle/>
                <a:p>
                  <a:endParaRPr lang="uk-UA"/>
                </a:p>
              </p:txBody>
            </p:sp>
            <p:sp>
              <p:nvSpPr>
                <p:cNvPr id="1048932" name="Полілінія: фігура 1048931">
                  <a:extLst>
                    <a:ext uri="{FF2B5EF4-FFF2-40B4-BE49-F238E27FC236}">
                      <a16:creationId xmlns:a16="http://schemas.microsoft.com/office/drawing/2014/main" id="{E384EC47-0C05-B3CC-B2C5-66C5E06C6E99}"/>
                    </a:ext>
                  </a:extLst>
                </p:cNvPr>
                <p:cNvSpPr/>
                <p:nvPr/>
              </p:nvSpPr>
              <p:spPr>
                <a:xfrm>
                  <a:off x="9186257" y="2490833"/>
                  <a:ext cx="48568" cy="48589"/>
                </a:xfrm>
                <a:custGeom>
                  <a:avLst/>
                  <a:gdLst>
                    <a:gd name="connsiteX0" fmla="*/ 13623 w 48568"/>
                    <a:gd name="connsiteY0" fmla="*/ 46167 h 48589"/>
                    <a:gd name="connsiteX1" fmla="*/ 37539 w 48568"/>
                    <a:gd name="connsiteY1" fmla="*/ 44805 h 48589"/>
                    <a:gd name="connsiteX2" fmla="*/ 43745 w 48568"/>
                    <a:gd name="connsiteY2" fmla="*/ 48589 h 48589"/>
                    <a:gd name="connsiteX3" fmla="*/ 48135 w 48568"/>
                    <a:gd name="connsiteY3" fmla="*/ 44956 h 48589"/>
                    <a:gd name="connsiteX4" fmla="*/ 47378 w 48568"/>
                    <a:gd name="connsiteY4" fmla="*/ 37085 h 48589"/>
                    <a:gd name="connsiteX5" fmla="*/ 44805 w 48568"/>
                    <a:gd name="connsiteY5" fmla="*/ 9536 h 48589"/>
                    <a:gd name="connsiteX6" fmla="*/ 44805 w 48568"/>
                    <a:gd name="connsiteY6" fmla="*/ 0 h 48589"/>
                    <a:gd name="connsiteX7" fmla="*/ 35420 w 48568"/>
                    <a:gd name="connsiteY7" fmla="*/ 2271 h 48589"/>
                    <a:gd name="connsiteX8" fmla="*/ 9687 w 48568"/>
                    <a:gd name="connsiteY8" fmla="*/ 4087 h 48589"/>
                    <a:gd name="connsiteX9" fmla="*/ 0 w 48568"/>
                    <a:gd name="connsiteY9" fmla="*/ 3784 h 48589"/>
                    <a:gd name="connsiteX10" fmla="*/ 2573 w 48568"/>
                    <a:gd name="connsiteY10" fmla="*/ 14834 h 48589"/>
                    <a:gd name="connsiteX11" fmla="*/ 3784 w 48568"/>
                    <a:gd name="connsiteY11" fmla="*/ 38145 h 48589"/>
                    <a:gd name="connsiteX12" fmla="*/ 2573 w 48568"/>
                    <a:gd name="connsiteY12" fmla="*/ 48287 h 48589"/>
                    <a:gd name="connsiteX13" fmla="*/ 13926 w 48568"/>
                    <a:gd name="connsiteY13" fmla="*/ 46319 h 48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568" h="48589">
                      <a:moveTo>
                        <a:pt x="13623" y="46167"/>
                      </a:moveTo>
                      <a:cubicBezTo>
                        <a:pt x="21494" y="35420"/>
                        <a:pt x="29063" y="37388"/>
                        <a:pt x="37539" y="44805"/>
                      </a:cubicBezTo>
                      <a:cubicBezTo>
                        <a:pt x="39204" y="46319"/>
                        <a:pt x="41323" y="47076"/>
                        <a:pt x="43745" y="48589"/>
                      </a:cubicBezTo>
                      <a:cubicBezTo>
                        <a:pt x="45259" y="47530"/>
                        <a:pt x="47832" y="46470"/>
                        <a:pt x="48135" y="44956"/>
                      </a:cubicBezTo>
                      <a:cubicBezTo>
                        <a:pt x="48741" y="42383"/>
                        <a:pt x="48892" y="38448"/>
                        <a:pt x="47378" y="37085"/>
                      </a:cubicBezTo>
                      <a:cubicBezTo>
                        <a:pt x="37539" y="28609"/>
                        <a:pt x="33755" y="20283"/>
                        <a:pt x="44805" y="9536"/>
                      </a:cubicBezTo>
                      <a:cubicBezTo>
                        <a:pt x="46319" y="8023"/>
                        <a:pt x="44805" y="3179"/>
                        <a:pt x="44805" y="0"/>
                      </a:cubicBezTo>
                      <a:cubicBezTo>
                        <a:pt x="41626" y="757"/>
                        <a:pt x="36934" y="303"/>
                        <a:pt x="35420" y="2271"/>
                      </a:cubicBezTo>
                      <a:cubicBezTo>
                        <a:pt x="27246" y="12261"/>
                        <a:pt x="19375" y="13018"/>
                        <a:pt x="9687" y="4087"/>
                      </a:cubicBezTo>
                      <a:cubicBezTo>
                        <a:pt x="7871" y="2422"/>
                        <a:pt x="3330" y="3784"/>
                        <a:pt x="0" y="3784"/>
                      </a:cubicBezTo>
                      <a:cubicBezTo>
                        <a:pt x="757" y="7568"/>
                        <a:pt x="303" y="13169"/>
                        <a:pt x="2573" y="14834"/>
                      </a:cubicBezTo>
                      <a:cubicBezTo>
                        <a:pt x="13320" y="22554"/>
                        <a:pt x="12563" y="29517"/>
                        <a:pt x="3784" y="38145"/>
                      </a:cubicBezTo>
                      <a:cubicBezTo>
                        <a:pt x="1816" y="39961"/>
                        <a:pt x="2876" y="44805"/>
                        <a:pt x="2573" y="48287"/>
                      </a:cubicBezTo>
                      <a:cubicBezTo>
                        <a:pt x="6509" y="47681"/>
                        <a:pt x="12261" y="48438"/>
                        <a:pt x="13926" y="46319"/>
                      </a:cubicBezTo>
                      <a:close/>
                    </a:path>
                  </a:pathLst>
                </a:custGeom>
                <a:solidFill>
                  <a:srgbClr val="FFFFFF"/>
                </a:solidFill>
                <a:ln w="15114" cap="flat">
                  <a:noFill/>
                  <a:prstDash val="solid"/>
                  <a:miter/>
                </a:ln>
              </p:spPr>
              <p:txBody>
                <a:bodyPr rtlCol="0" anchor="ctr"/>
                <a:lstStyle/>
                <a:p>
                  <a:endParaRPr lang="uk-UA"/>
                </a:p>
              </p:txBody>
            </p:sp>
            <p:sp>
              <p:nvSpPr>
                <p:cNvPr id="1048933" name="Полілінія: фігура 1048932">
                  <a:extLst>
                    <a:ext uri="{FF2B5EF4-FFF2-40B4-BE49-F238E27FC236}">
                      <a16:creationId xmlns:a16="http://schemas.microsoft.com/office/drawing/2014/main" id="{990D34B9-835A-3624-9456-18323ABB0B1D}"/>
                    </a:ext>
                  </a:extLst>
                </p:cNvPr>
                <p:cNvSpPr/>
                <p:nvPr/>
              </p:nvSpPr>
              <p:spPr>
                <a:xfrm>
                  <a:off x="8959658" y="2294323"/>
                  <a:ext cx="48891" cy="50287"/>
                </a:xfrm>
                <a:custGeom>
                  <a:avLst/>
                  <a:gdLst>
                    <a:gd name="connsiteX0" fmla="*/ 1967 w 48891"/>
                    <a:gd name="connsiteY0" fmla="*/ 50288 h 50287"/>
                    <a:gd name="connsiteX1" fmla="*/ 12715 w 48891"/>
                    <a:gd name="connsiteY1" fmla="*/ 47563 h 50287"/>
                    <a:gd name="connsiteX2" fmla="*/ 37237 w 48891"/>
                    <a:gd name="connsiteY2" fmla="*/ 44687 h 50287"/>
                    <a:gd name="connsiteX3" fmla="*/ 47378 w 48891"/>
                    <a:gd name="connsiteY3" fmla="*/ 47109 h 50287"/>
                    <a:gd name="connsiteX4" fmla="*/ 44351 w 48891"/>
                    <a:gd name="connsiteY4" fmla="*/ 35454 h 50287"/>
                    <a:gd name="connsiteX5" fmla="*/ 43443 w 48891"/>
                    <a:gd name="connsiteY5" fmla="*/ 12294 h 50287"/>
                    <a:gd name="connsiteX6" fmla="*/ 48892 w 48891"/>
                    <a:gd name="connsiteY6" fmla="*/ 2456 h 50287"/>
                    <a:gd name="connsiteX7" fmla="*/ 42989 w 48891"/>
                    <a:gd name="connsiteY7" fmla="*/ 34 h 50287"/>
                    <a:gd name="connsiteX8" fmla="*/ 33452 w 48891"/>
                    <a:gd name="connsiteY8" fmla="*/ 3969 h 50287"/>
                    <a:gd name="connsiteX9" fmla="*/ 12109 w 48891"/>
                    <a:gd name="connsiteY9" fmla="*/ 7451 h 50287"/>
                    <a:gd name="connsiteX10" fmla="*/ 0 w 48891"/>
                    <a:gd name="connsiteY10" fmla="*/ 4121 h 50287"/>
                    <a:gd name="connsiteX11" fmla="*/ 4087 w 48891"/>
                    <a:gd name="connsiteY11" fmla="*/ 16987 h 50287"/>
                    <a:gd name="connsiteX12" fmla="*/ 4238 w 48891"/>
                    <a:gd name="connsiteY12" fmla="*/ 38935 h 50287"/>
                    <a:gd name="connsiteX13" fmla="*/ 1967 w 48891"/>
                    <a:gd name="connsiteY13" fmla="*/ 50288 h 5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91" h="50287">
                      <a:moveTo>
                        <a:pt x="1967" y="50288"/>
                      </a:moveTo>
                      <a:cubicBezTo>
                        <a:pt x="5601" y="49531"/>
                        <a:pt x="11050" y="49834"/>
                        <a:pt x="12715" y="47563"/>
                      </a:cubicBezTo>
                      <a:cubicBezTo>
                        <a:pt x="20283" y="37422"/>
                        <a:pt x="28003" y="38481"/>
                        <a:pt x="37237" y="44687"/>
                      </a:cubicBezTo>
                      <a:cubicBezTo>
                        <a:pt x="39961" y="46504"/>
                        <a:pt x="44048" y="46352"/>
                        <a:pt x="47378" y="47109"/>
                      </a:cubicBezTo>
                      <a:cubicBezTo>
                        <a:pt x="46470" y="43174"/>
                        <a:pt x="46621" y="38179"/>
                        <a:pt x="44351" y="35454"/>
                      </a:cubicBezTo>
                      <a:cubicBezTo>
                        <a:pt x="37237" y="27583"/>
                        <a:pt x="35571" y="20468"/>
                        <a:pt x="43443" y="12294"/>
                      </a:cubicBezTo>
                      <a:cubicBezTo>
                        <a:pt x="45259" y="10327"/>
                        <a:pt x="46167" y="7451"/>
                        <a:pt x="48892" y="2456"/>
                      </a:cubicBezTo>
                      <a:cubicBezTo>
                        <a:pt x="46924" y="1547"/>
                        <a:pt x="44805" y="-269"/>
                        <a:pt x="42989" y="34"/>
                      </a:cubicBezTo>
                      <a:cubicBezTo>
                        <a:pt x="39658" y="639"/>
                        <a:pt x="35723" y="1699"/>
                        <a:pt x="33452" y="3969"/>
                      </a:cubicBezTo>
                      <a:cubicBezTo>
                        <a:pt x="26944" y="10629"/>
                        <a:pt x="21797" y="18501"/>
                        <a:pt x="12109" y="7451"/>
                      </a:cubicBezTo>
                      <a:cubicBezTo>
                        <a:pt x="9839" y="4877"/>
                        <a:pt x="4087" y="5180"/>
                        <a:pt x="0" y="4121"/>
                      </a:cubicBezTo>
                      <a:cubicBezTo>
                        <a:pt x="1211" y="8510"/>
                        <a:pt x="1059" y="14565"/>
                        <a:pt x="4087" y="16987"/>
                      </a:cubicBezTo>
                      <a:cubicBezTo>
                        <a:pt x="13775" y="24858"/>
                        <a:pt x="11201" y="31064"/>
                        <a:pt x="4238" y="38935"/>
                      </a:cubicBezTo>
                      <a:cubicBezTo>
                        <a:pt x="1967" y="41357"/>
                        <a:pt x="2573" y="46352"/>
                        <a:pt x="1967" y="50288"/>
                      </a:cubicBezTo>
                      <a:close/>
                    </a:path>
                  </a:pathLst>
                </a:custGeom>
                <a:solidFill>
                  <a:srgbClr val="FFFFFF"/>
                </a:solidFill>
                <a:ln w="15114" cap="flat">
                  <a:noFill/>
                  <a:prstDash val="solid"/>
                  <a:miter/>
                </a:ln>
              </p:spPr>
              <p:txBody>
                <a:bodyPr rtlCol="0" anchor="ctr"/>
                <a:lstStyle/>
                <a:p>
                  <a:endParaRPr lang="uk-UA"/>
                </a:p>
              </p:txBody>
            </p:sp>
            <p:sp>
              <p:nvSpPr>
                <p:cNvPr id="1048939" name="Полілінія: фігура 1048938">
                  <a:extLst>
                    <a:ext uri="{FF2B5EF4-FFF2-40B4-BE49-F238E27FC236}">
                      <a16:creationId xmlns:a16="http://schemas.microsoft.com/office/drawing/2014/main" id="{EED7BEA0-5382-34D3-7758-9FA6E8D08C97}"/>
                    </a:ext>
                  </a:extLst>
                </p:cNvPr>
                <p:cNvSpPr/>
                <p:nvPr/>
              </p:nvSpPr>
              <p:spPr>
                <a:xfrm>
                  <a:off x="9137062" y="2547596"/>
                  <a:ext cx="49345" cy="49194"/>
                </a:xfrm>
                <a:custGeom>
                  <a:avLst/>
                  <a:gdLst>
                    <a:gd name="connsiteX0" fmla="*/ 44502 w 49345"/>
                    <a:gd name="connsiteY0" fmla="*/ 10899 h 49194"/>
                    <a:gd name="connsiteX1" fmla="*/ 45108 w 49345"/>
                    <a:gd name="connsiteY1" fmla="*/ 0 h 49194"/>
                    <a:gd name="connsiteX2" fmla="*/ 35571 w 49345"/>
                    <a:gd name="connsiteY2" fmla="*/ 2271 h 49194"/>
                    <a:gd name="connsiteX3" fmla="*/ 9536 w 49345"/>
                    <a:gd name="connsiteY3" fmla="*/ 4238 h 49194"/>
                    <a:gd name="connsiteX4" fmla="*/ 0 w 49345"/>
                    <a:gd name="connsiteY4" fmla="*/ 2876 h 49194"/>
                    <a:gd name="connsiteX5" fmla="*/ 2876 w 49345"/>
                    <a:gd name="connsiteY5" fmla="*/ 13926 h 49194"/>
                    <a:gd name="connsiteX6" fmla="*/ 12261 w 49345"/>
                    <a:gd name="connsiteY6" fmla="*/ 25884 h 49194"/>
                    <a:gd name="connsiteX7" fmla="*/ 4995 w 49345"/>
                    <a:gd name="connsiteY7" fmla="*/ 37994 h 49194"/>
                    <a:gd name="connsiteX8" fmla="*/ 4087 w 49345"/>
                    <a:gd name="connsiteY8" fmla="*/ 49195 h 49194"/>
                    <a:gd name="connsiteX9" fmla="*/ 13472 w 49345"/>
                    <a:gd name="connsiteY9" fmla="*/ 46470 h 49194"/>
                    <a:gd name="connsiteX10" fmla="*/ 39204 w 49345"/>
                    <a:gd name="connsiteY10" fmla="*/ 45259 h 49194"/>
                    <a:gd name="connsiteX11" fmla="*/ 49346 w 49345"/>
                    <a:gd name="connsiteY11" fmla="*/ 45108 h 49194"/>
                    <a:gd name="connsiteX12" fmla="*/ 47832 w 49345"/>
                    <a:gd name="connsiteY12" fmla="*/ 35572 h 49194"/>
                    <a:gd name="connsiteX13" fmla="*/ 44805 w 49345"/>
                    <a:gd name="connsiteY13" fmla="*/ 10899 h 4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345" h="49194">
                      <a:moveTo>
                        <a:pt x="44502" y="10899"/>
                      </a:moveTo>
                      <a:cubicBezTo>
                        <a:pt x="46470" y="8931"/>
                        <a:pt x="44956" y="3784"/>
                        <a:pt x="45108" y="0"/>
                      </a:cubicBezTo>
                      <a:cubicBezTo>
                        <a:pt x="41777" y="757"/>
                        <a:pt x="37237" y="303"/>
                        <a:pt x="35571" y="2271"/>
                      </a:cubicBezTo>
                      <a:cubicBezTo>
                        <a:pt x="27246" y="11807"/>
                        <a:pt x="19224" y="12412"/>
                        <a:pt x="9536" y="4238"/>
                      </a:cubicBezTo>
                      <a:cubicBezTo>
                        <a:pt x="7417" y="2422"/>
                        <a:pt x="3330" y="3330"/>
                        <a:pt x="0" y="2876"/>
                      </a:cubicBezTo>
                      <a:cubicBezTo>
                        <a:pt x="908" y="6660"/>
                        <a:pt x="1059" y="10747"/>
                        <a:pt x="2876" y="13926"/>
                      </a:cubicBezTo>
                      <a:cubicBezTo>
                        <a:pt x="5298" y="18164"/>
                        <a:pt x="8931" y="21797"/>
                        <a:pt x="12261" y="25884"/>
                      </a:cubicBezTo>
                      <a:cubicBezTo>
                        <a:pt x="9385" y="30576"/>
                        <a:pt x="6357" y="34058"/>
                        <a:pt x="4995" y="37994"/>
                      </a:cubicBezTo>
                      <a:cubicBezTo>
                        <a:pt x="3784" y="41324"/>
                        <a:pt x="4389" y="45411"/>
                        <a:pt x="4087" y="49195"/>
                      </a:cubicBezTo>
                      <a:cubicBezTo>
                        <a:pt x="7265" y="48287"/>
                        <a:pt x="11655" y="48589"/>
                        <a:pt x="13472" y="46470"/>
                      </a:cubicBezTo>
                      <a:cubicBezTo>
                        <a:pt x="21797" y="36480"/>
                        <a:pt x="29668" y="35420"/>
                        <a:pt x="39204" y="45259"/>
                      </a:cubicBezTo>
                      <a:cubicBezTo>
                        <a:pt x="40869" y="46924"/>
                        <a:pt x="45865" y="45259"/>
                        <a:pt x="49346" y="45108"/>
                      </a:cubicBezTo>
                      <a:cubicBezTo>
                        <a:pt x="48892" y="41778"/>
                        <a:pt x="49649" y="36631"/>
                        <a:pt x="47832" y="35572"/>
                      </a:cubicBezTo>
                      <a:cubicBezTo>
                        <a:pt x="35723" y="28306"/>
                        <a:pt x="35117" y="20889"/>
                        <a:pt x="44805" y="10899"/>
                      </a:cubicBezTo>
                      <a:close/>
                    </a:path>
                  </a:pathLst>
                </a:custGeom>
                <a:solidFill>
                  <a:srgbClr val="FFFFFF"/>
                </a:solidFill>
                <a:ln w="15114" cap="flat">
                  <a:noFill/>
                  <a:prstDash val="solid"/>
                  <a:miter/>
                </a:ln>
              </p:spPr>
              <p:txBody>
                <a:bodyPr rtlCol="0" anchor="ctr"/>
                <a:lstStyle/>
                <a:p>
                  <a:endParaRPr lang="uk-UA"/>
                </a:p>
              </p:txBody>
            </p:sp>
            <p:sp>
              <p:nvSpPr>
                <p:cNvPr id="1048940" name="Полілінія: фігура 1048939">
                  <a:extLst>
                    <a:ext uri="{FF2B5EF4-FFF2-40B4-BE49-F238E27FC236}">
                      <a16:creationId xmlns:a16="http://schemas.microsoft.com/office/drawing/2014/main" id="{B910C8BD-ED4A-0E46-D08C-F8D109175EB8}"/>
                    </a:ext>
                  </a:extLst>
                </p:cNvPr>
                <p:cNvSpPr/>
                <p:nvPr/>
              </p:nvSpPr>
              <p:spPr>
                <a:xfrm>
                  <a:off x="9193522" y="2595083"/>
                  <a:ext cx="48740" cy="50600"/>
                </a:xfrm>
                <a:custGeom>
                  <a:avLst/>
                  <a:gdLst>
                    <a:gd name="connsiteX0" fmla="*/ 45260 w 48740"/>
                    <a:gd name="connsiteY0" fmla="*/ 12001 h 50600"/>
                    <a:gd name="connsiteX1" fmla="*/ 48287 w 48740"/>
                    <a:gd name="connsiteY1" fmla="*/ 6098 h 50600"/>
                    <a:gd name="connsiteX2" fmla="*/ 45562 w 48740"/>
                    <a:gd name="connsiteY2" fmla="*/ 497 h 50600"/>
                    <a:gd name="connsiteX3" fmla="*/ 37540 w 48740"/>
                    <a:gd name="connsiteY3" fmla="*/ 1254 h 50600"/>
                    <a:gd name="connsiteX4" fmla="*/ 9082 w 48740"/>
                    <a:gd name="connsiteY4" fmla="*/ 4281 h 50600"/>
                    <a:gd name="connsiteX5" fmla="*/ 0 w 48740"/>
                    <a:gd name="connsiteY5" fmla="*/ 4735 h 50600"/>
                    <a:gd name="connsiteX6" fmla="*/ 2725 w 48740"/>
                    <a:gd name="connsiteY6" fmla="*/ 14877 h 50600"/>
                    <a:gd name="connsiteX7" fmla="*/ 5752 w 48740"/>
                    <a:gd name="connsiteY7" fmla="*/ 39399 h 50600"/>
                    <a:gd name="connsiteX8" fmla="*/ 4238 w 48740"/>
                    <a:gd name="connsiteY8" fmla="*/ 50600 h 50600"/>
                    <a:gd name="connsiteX9" fmla="*/ 14986 w 48740"/>
                    <a:gd name="connsiteY9" fmla="*/ 46362 h 50600"/>
                    <a:gd name="connsiteX10" fmla="*/ 37691 w 48740"/>
                    <a:gd name="connsiteY10" fmla="*/ 44848 h 50600"/>
                    <a:gd name="connsiteX11" fmla="*/ 48741 w 48740"/>
                    <a:gd name="connsiteY11" fmla="*/ 46967 h 50600"/>
                    <a:gd name="connsiteX12" fmla="*/ 45865 w 48740"/>
                    <a:gd name="connsiteY12" fmla="*/ 35766 h 50600"/>
                    <a:gd name="connsiteX13" fmla="*/ 45260 w 48740"/>
                    <a:gd name="connsiteY13" fmla="*/ 12153 h 5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740" h="50600">
                      <a:moveTo>
                        <a:pt x="45260" y="12001"/>
                      </a:moveTo>
                      <a:cubicBezTo>
                        <a:pt x="46773" y="10790"/>
                        <a:pt x="47227" y="8217"/>
                        <a:pt x="48287" y="6098"/>
                      </a:cubicBezTo>
                      <a:cubicBezTo>
                        <a:pt x="47378" y="3979"/>
                        <a:pt x="46773" y="800"/>
                        <a:pt x="45562" y="497"/>
                      </a:cubicBezTo>
                      <a:cubicBezTo>
                        <a:pt x="42989" y="-260"/>
                        <a:pt x="38599" y="-260"/>
                        <a:pt x="37540" y="1254"/>
                      </a:cubicBezTo>
                      <a:cubicBezTo>
                        <a:pt x="28911" y="12909"/>
                        <a:pt x="20283" y="17148"/>
                        <a:pt x="9082" y="4281"/>
                      </a:cubicBezTo>
                      <a:cubicBezTo>
                        <a:pt x="7871" y="2919"/>
                        <a:pt x="3179" y="4584"/>
                        <a:pt x="0" y="4735"/>
                      </a:cubicBezTo>
                      <a:cubicBezTo>
                        <a:pt x="757" y="8217"/>
                        <a:pt x="454" y="13061"/>
                        <a:pt x="2725" y="14877"/>
                      </a:cubicBezTo>
                      <a:cubicBezTo>
                        <a:pt x="12564" y="22446"/>
                        <a:pt x="12110" y="30014"/>
                        <a:pt x="5752" y="39399"/>
                      </a:cubicBezTo>
                      <a:cubicBezTo>
                        <a:pt x="3936" y="42124"/>
                        <a:pt x="4692" y="46816"/>
                        <a:pt x="4238" y="50600"/>
                      </a:cubicBezTo>
                      <a:cubicBezTo>
                        <a:pt x="7871" y="49238"/>
                        <a:pt x="12715" y="48935"/>
                        <a:pt x="14986" y="46362"/>
                      </a:cubicBezTo>
                      <a:cubicBezTo>
                        <a:pt x="22403" y="37885"/>
                        <a:pt x="29214" y="38037"/>
                        <a:pt x="37691" y="44848"/>
                      </a:cubicBezTo>
                      <a:cubicBezTo>
                        <a:pt x="40264" y="46967"/>
                        <a:pt x="44956" y="46362"/>
                        <a:pt x="48741" y="46967"/>
                      </a:cubicBezTo>
                      <a:cubicBezTo>
                        <a:pt x="47833" y="43183"/>
                        <a:pt x="48287" y="37734"/>
                        <a:pt x="45865" y="35766"/>
                      </a:cubicBezTo>
                      <a:cubicBezTo>
                        <a:pt x="36026" y="27743"/>
                        <a:pt x="35723" y="20478"/>
                        <a:pt x="45260" y="12153"/>
                      </a:cubicBezTo>
                      <a:close/>
                    </a:path>
                  </a:pathLst>
                </a:custGeom>
                <a:solidFill>
                  <a:srgbClr val="FFFFFF"/>
                </a:solidFill>
                <a:ln w="15114" cap="flat">
                  <a:noFill/>
                  <a:prstDash val="solid"/>
                  <a:miter/>
                </a:ln>
              </p:spPr>
              <p:txBody>
                <a:bodyPr rtlCol="0" anchor="ctr"/>
                <a:lstStyle/>
                <a:p>
                  <a:endParaRPr lang="uk-UA"/>
                </a:p>
              </p:txBody>
            </p:sp>
            <p:sp>
              <p:nvSpPr>
                <p:cNvPr id="1048941" name="Полілінія: фігура 1048940">
                  <a:extLst>
                    <a:ext uri="{FF2B5EF4-FFF2-40B4-BE49-F238E27FC236}">
                      <a16:creationId xmlns:a16="http://schemas.microsoft.com/office/drawing/2014/main" id="{58B5F0B8-01E0-4C29-07CE-6293CE317BD1}"/>
                    </a:ext>
                  </a:extLst>
                </p:cNvPr>
                <p:cNvSpPr/>
                <p:nvPr/>
              </p:nvSpPr>
              <p:spPr>
                <a:xfrm>
                  <a:off x="9174147" y="2382907"/>
                  <a:ext cx="757" cy="605"/>
                </a:xfrm>
                <a:custGeom>
                  <a:avLst/>
                  <a:gdLst>
                    <a:gd name="connsiteX0" fmla="*/ 757 w 757"/>
                    <a:gd name="connsiteY0" fmla="*/ 605 h 605"/>
                    <a:gd name="connsiteX1" fmla="*/ 606 w 757"/>
                    <a:gd name="connsiteY1" fmla="*/ 0 h 605"/>
                    <a:gd name="connsiteX2" fmla="*/ 0 w 757"/>
                    <a:gd name="connsiteY2" fmla="*/ 0 h 605"/>
                    <a:gd name="connsiteX3" fmla="*/ 152 w 757"/>
                    <a:gd name="connsiteY3" fmla="*/ 454 h 605"/>
                    <a:gd name="connsiteX4" fmla="*/ 757 w 757"/>
                    <a:gd name="connsiteY4" fmla="*/ 605 h 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 h="605">
                      <a:moveTo>
                        <a:pt x="757" y="605"/>
                      </a:moveTo>
                      <a:cubicBezTo>
                        <a:pt x="757" y="605"/>
                        <a:pt x="757" y="151"/>
                        <a:pt x="606" y="0"/>
                      </a:cubicBezTo>
                      <a:cubicBezTo>
                        <a:pt x="454" y="0"/>
                        <a:pt x="152" y="0"/>
                        <a:pt x="0" y="0"/>
                      </a:cubicBezTo>
                      <a:cubicBezTo>
                        <a:pt x="0" y="0"/>
                        <a:pt x="0" y="303"/>
                        <a:pt x="152" y="454"/>
                      </a:cubicBezTo>
                      <a:cubicBezTo>
                        <a:pt x="303" y="454"/>
                        <a:pt x="606" y="454"/>
                        <a:pt x="757" y="605"/>
                      </a:cubicBezTo>
                      <a:close/>
                    </a:path>
                  </a:pathLst>
                </a:custGeom>
                <a:solidFill>
                  <a:srgbClr val="FFFFFF"/>
                </a:solidFill>
                <a:ln w="15114" cap="flat">
                  <a:noFill/>
                  <a:prstDash val="solid"/>
                  <a:miter/>
                </a:ln>
              </p:spPr>
              <p:txBody>
                <a:bodyPr rtlCol="0" anchor="ctr"/>
                <a:lstStyle/>
                <a:p>
                  <a:endParaRPr lang="uk-UA"/>
                </a:p>
              </p:txBody>
            </p:sp>
            <p:sp>
              <p:nvSpPr>
                <p:cNvPr id="1048942" name="Полілінія: фігура 1048941">
                  <a:extLst>
                    <a:ext uri="{FF2B5EF4-FFF2-40B4-BE49-F238E27FC236}">
                      <a16:creationId xmlns:a16="http://schemas.microsoft.com/office/drawing/2014/main" id="{D6CCF3A0-F26A-3ED5-72B4-EC9F7DB7322A}"/>
                    </a:ext>
                  </a:extLst>
                </p:cNvPr>
                <p:cNvSpPr/>
                <p:nvPr/>
              </p:nvSpPr>
              <p:spPr>
                <a:xfrm>
                  <a:off x="9174753" y="2383513"/>
                  <a:ext cx="51313" cy="50557"/>
                </a:xfrm>
                <a:custGeom>
                  <a:avLst/>
                  <a:gdLst>
                    <a:gd name="connsiteX0" fmla="*/ 7114 w 51313"/>
                    <a:gd name="connsiteY0" fmla="*/ 40870 h 50557"/>
                    <a:gd name="connsiteX1" fmla="*/ 5903 w 51313"/>
                    <a:gd name="connsiteY1" fmla="*/ 50557 h 50557"/>
                    <a:gd name="connsiteX2" fmla="*/ 16651 w 51313"/>
                    <a:gd name="connsiteY2" fmla="*/ 48438 h 50557"/>
                    <a:gd name="connsiteX3" fmla="*/ 40415 w 51313"/>
                    <a:gd name="connsiteY3" fmla="*/ 45865 h 50557"/>
                    <a:gd name="connsiteX4" fmla="*/ 51314 w 51313"/>
                    <a:gd name="connsiteY4" fmla="*/ 49498 h 50557"/>
                    <a:gd name="connsiteX5" fmla="*/ 48438 w 51313"/>
                    <a:gd name="connsiteY5" fmla="*/ 36631 h 50557"/>
                    <a:gd name="connsiteX6" fmla="*/ 47529 w 51313"/>
                    <a:gd name="connsiteY6" fmla="*/ 12715 h 50557"/>
                    <a:gd name="connsiteX7" fmla="*/ 49800 w 51313"/>
                    <a:gd name="connsiteY7" fmla="*/ 1816 h 50557"/>
                    <a:gd name="connsiteX8" fmla="*/ 39053 w 51313"/>
                    <a:gd name="connsiteY8" fmla="*/ 4541 h 50557"/>
                    <a:gd name="connsiteX9" fmla="*/ 12866 w 51313"/>
                    <a:gd name="connsiteY9" fmla="*/ 5752 h 50557"/>
                    <a:gd name="connsiteX10" fmla="*/ 0 w 51313"/>
                    <a:gd name="connsiteY10" fmla="*/ 0 h 50557"/>
                    <a:gd name="connsiteX11" fmla="*/ 5146 w 51313"/>
                    <a:gd name="connsiteY11" fmla="*/ 14834 h 50557"/>
                    <a:gd name="connsiteX12" fmla="*/ 6963 w 51313"/>
                    <a:gd name="connsiteY12" fmla="*/ 41021 h 5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3" h="50557">
                      <a:moveTo>
                        <a:pt x="7114" y="40870"/>
                      </a:moveTo>
                      <a:cubicBezTo>
                        <a:pt x="5298" y="42535"/>
                        <a:pt x="6206" y="47227"/>
                        <a:pt x="5903" y="50557"/>
                      </a:cubicBezTo>
                      <a:cubicBezTo>
                        <a:pt x="9536" y="49952"/>
                        <a:pt x="14531" y="50557"/>
                        <a:pt x="16651" y="48438"/>
                      </a:cubicBezTo>
                      <a:cubicBezTo>
                        <a:pt x="24219" y="41021"/>
                        <a:pt x="30728" y="34512"/>
                        <a:pt x="40415" y="45865"/>
                      </a:cubicBezTo>
                      <a:cubicBezTo>
                        <a:pt x="42535" y="48438"/>
                        <a:pt x="47681" y="48438"/>
                        <a:pt x="51314" y="49498"/>
                      </a:cubicBezTo>
                      <a:cubicBezTo>
                        <a:pt x="50406" y="45108"/>
                        <a:pt x="51163" y="38902"/>
                        <a:pt x="48438" y="36631"/>
                      </a:cubicBezTo>
                      <a:cubicBezTo>
                        <a:pt x="39053" y="28457"/>
                        <a:pt x="37691" y="21494"/>
                        <a:pt x="47529" y="12715"/>
                      </a:cubicBezTo>
                      <a:cubicBezTo>
                        <a:pt x="49800" y="10747"/>
                        <a:pt x="49195" y="5601"/>
                        <a:pt x="49800" y="1816"/>
                      </a:cubicBezTo>
                      <a:cubicBezTo>
                        <a:pt x="46167" y="2573"/>
                        <a:pt x="41021" y="2271"/>
                        <a:pt x="39053" y="4541"/>
                      </a:cubicBezTo>
                      <a:cubicBezTo>
                        <a:pt x="30425" y="14683"/>
                        <a:pt x="22554" y="15288"/>
                        <a:pt x="12866" y="5752"/>
                      </a:cubicBezTo>
                      <a:cubicBezTo>
                        <a:pt x="9687" y="2725"/>
                        <a:pt x="4541" y="1816"/>
                        <a:pt x="0" y="0"/>
                      </a:cubicBezTo>
                      <a:cubicBezTo>
                        <a:pt x="1514" y="5147"/>
                        <a:pt x="1816" y="11504"/>
                        <a:pt x="5146" y="14834"/>
                      </a:cubicBezTo>
                      <a:cubicBezTo>
                        <a:pt x="13926" y="23614"/>
                        <a:pt x="17710" y="31182"/>
                        <a:pt x="6963" y="41021"/>
                      </a:cubicBezTo>
                      <a:close/>
                    </a:path>
                  </a:pathLst>
                </a:custGeom>
                <a:solidFill>
                  <a:srgbClr val="FFFFFF"/>
                </a:solidFill>
                <a:ln w="15114" cap="flat">
                  <a:noFill/>
                  <a:prstDash val="solid"/>
                  <a:miter/>
                </a:ln>
              </p:spPr>
              <p:txBody>
                <a:bodyPr rtlCol="0" anchor="ctr"/>
                <a:lstStyle/>
                <a:p>
                  <a:endParaRPr lang="uk-UA"/>
                </a:p>
              </p:txBody>
            </p:sp>
            <p:sp>
              <p:nvSpPr>
                <p:cNvPr id="1048943" name="Полілінія: фігура 1048942">
                  <a:extLst>
                    <a:ext uri="{FF2B5EF4-FFF2-40B4-BE49-F238E27FC236}">
                      <a16:creationId xmlns:a16="http://schemas.microsoft.com/office/drawing/2014/main" id="{C5B0C195-EA8B-783F-40CF-55547BBD22F2}"/>
                    </a:ext>
                  </a:extLst>
                </p:cNvPr>
                <p:cNvSpPr/>
                <p:nvPr/>
              </p:nvSpPr>
              <p:spPr>
                <a:xfrm>
                  <a:off x="9023250" y="2450819"/>
                  <a:ext cx="50388" cy="48641"/>
                </a:xfrm>
                <a:custGeom>
                  <a:avLst/>
                  <a:gdLst>
                    <a:gd name="connsiteX0" fmla="*/ 44333 w 50388"/>
                    <a:gd name="connsiteY0" fmla="*/ 11708 h 48641"/>
                    <a:gd name="connsiteX1" fmla="*/ 50388 w 50388"/>
                    <a:gd name="connsiteY1" fmla="*/ 658 h 48641"/>
                    <a:gd name="connsiteX2" fmla="*/ 36765 w 50388"/>
                    <a:gd name="connsiteY2" fmla="*/ 961 h 48641"/>
                    <a:gd name="connsiteX3" fmla="*/ 9519 w 50388"/>
                    <a:gd name="connsiteY3" fmla="*/ 2626 h 48641"/>
                    <a:gd name="connsiteX4" fmla="*/ 134 w 50388"/>
                    <a:gd name="connsiteY4" fmla="*/ 2928 h 48641"/>
                    <a:gd name="connsiteX5" fmla="*/ 891 w 50388"/>
                    <a:gd name="connsiteY5" fmla="*/ 10800 h 48641"/>
                    <a:gd name="connsiteX6" fmla="*/ 3918 w 50388"/>
                    <a:gd name="connsiteY6" fmla="*/ 39105 h 48641"/>
                    <a:gd name="connsiteX7" fmla="*/ 4826 w 50388"/>
                    <a:gd name="connsiteY7" fmla="*/ 48642 h 48641"/>
                    <a:gd name="connsiteX8" fmla="*/ 12697 w 50388"/>
                    <a:gd name="connsiteY8" fmla="*/ 46674 h 48641"/>
                    <a:gd name="connsiteX9" fmla="*/ 39036 w 50388"/>
                    <a:gd name="connsiteY9" fmla="*/ 43949 h 48641"/>
                    <a:gd name="connsiteX10" fmla="*/ 49026 w 50388"/>
                    <a:gd name="connsiteY10" fmla="*/ 43949 h 48641"/>
                    <a:gd name="connsiteX11" fmla="*/ 45696 w 50388"/>
                    <a:gd name="connsiteY11" fmla="*/ 32748 h 48641"/>
                    <a:gd name="connsiteX12" fmla="*/ 44485 w 50388"/>
                    <a:gd name="connsiteY12" fmla="*/ 11708 h 48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388" h="48641">
                      <a:moveTo>
                        <a:pt x="44333" y="11708"/>
                      </a:moveTo>
                      <a:cubicBezTo>
                        <a:pt x="46301" y="10043"/>
                        <a:pt x="47058" y="6713"/>
                        <a:pt x="50388" y="658"/>
                      </a:cubicBezTo>
                      <a:cubicBezTo>
                        <a:pt x="44333" y="658"/>
                        <a:pt x="38128" y="-1007"/>
                        <a:pt x="36765" y="961"/>
                      </a:cubicBezTo>
                      <a:cubicBezTo>
                        <a:pt x="27986" y="13070"/>
                        <a:pt x="19509" y="11556"/>
                        <a:pt x="9519" y="2626"/>
                      </a:cubicBezTo>
                      <a:cubicBezTo>
                        <a:pt x="7854" y="1112"/>
                        <a:pt x="3312" y="2626"/>
                        <a:pt x="134" y="2928"/>
                      </a:cubicBezTo>
                      <a:cubicBezTo>
                        <a:pt x="285" y="5653"/>
                        <a:pt x="-623" y="9740"/>
                        <a:pt x="891" y="10800"/>
                      </a:cubicBezTo>
                      <a:cubicBezTo>
                        <a:pt x="11941" y="19428"/>
                        <a:pt x="12849" y="28358"/>
                        <a:pt x="3918" y="39105"/>
                      </a:cubicBezTo>
                      <a:cubicBezTo>
                        <a:pt x="2404" y="40771"/>
                        <a:pt x="4372" y="45463"/>
                        <a:pt x="4826" y="48642"/>
                      </a:cubicBezTo>
                      <a:cubicBezTo>
                        <a:pt x="7551" y="48036"/>
                        <a:pt x="11032" y="48339"/>
                        <a:pt x="12697" y="46674"/>
                      </a:cubicBezTo>
                      <a:cubicBezTo>
                        <a:pt x="20871" y="38803"/>
                        <a:pt x="28742" y="33959"/>
                        <a:pt x="39036" y="43949"/>
                      </a:cubicBezTo>
                      <a:cubicBezTo>
                        <a:pt x="40701" y="45614"/>
                        <a:pt x="45696" y="43949"/>
                        <a:pt x="49026" y="43949"/>
                      </a:cubicBezTo>
                      <a:cubicBezTo>
                        <a:pt x="47966" y="40165"/>
                        <a:pt x="48117" y="34564"/>
                        <a:pt x="45696" y="32748"/>
                      </a:cubicBezTo>
                      <a:cubicBezTo>
                        <a:pt x="36008" y="25785"/>
                        <a:pt x="35251" y="19579"/>
                        <a:pt x="44485" y="11708"/>
                      </a:cubicBezTo>
                      <a:close/>
                    </a:path>
                  </a:pathLst>
                </a:custGeom>
                <a:solidFill>
                  <a:srgbClr val="FFFFFF"/>
                </a:solidFill>
                <a:ln w="15114" cap="flat">
                  <a:noFill/>
                  <a:prstDash val="solid"/>
                  <a:miter/>
                </a:ln>
              </p:spPr>
              <p:txBody>
                <a:bodyPr rtlCol="0" anchor="ctr"/>
                <a:lstStyle/>
                <a:p>
                  <a:endParaRPr lang="uk-UA"/>
                </a:p>
              </p:txBody>
            </p:sp>
            <p:sp>
              <p:nvSpPr>
                <p:cNvPr id="1048944" name="Полілінія: фігура 1048943">
                  <a:extLst>
                    <a:ext uri="{FF2B5EF4-FFF2-40B4-BE49-F238E27FC236}">
                      <a16:creationId xmlns:a16="http://schemas.microsoft.com/office/drawing/2014/main" id="{141EDCEF-5F3E-D832-B992-298B3DBE7127}"/>
                    </a:ext>
                  </a:extLst>
                </p:cNvPr>
                <p:cNvSpPr/>
                <p:nvPr/>
              </p:nvSpPr>
              <p:spPr>
                <a:xfrm>
                  <a:off x="9079244" y="2495526"/>
                  <a:ext cx="50400" cy="52676"/>
                </a:xfrm>
                <a:custGeom>
                  <a:avLst/>
                  <a:gdLst>
                    <a:gd name="connsiteX0" fmla="*/ 5595 w 50400"/>
                    <a:gd name="connsiteY0" fmla="*/ 4844 h 52676"/>
                    <a:gd name="connsiteX1" fmla="*/ 146 w 50400"/>
                    <a:gd name="connsiteY1" fmla="*/ 7417 h 52676"/>
                    <a:gd name="connsiteX2" fmla="*/ 1963 w 50400"/>
                    <a:gd name="connsiteY2" fmla="*/ 14531 h 52676"/>
                    <a:gd name="connsiteX3" fmla="*/ 4839 w 50400"/>
                    <a:gd name="connsiteY3" fmla="*/ 43291 h 52676"/>
                    <a:gd name="connsiteX4" fmla="*/ 5747 w 50400"/>
                    <a:gd name="connsiteY4" fmla="*/ 52676 h 52676"/>
                    <a:gd name="connsiteX5" fmla="*/ 15132 w 50400"/>
                    <a:gd name="connsiteY5" fmla="*/ 49497 h 52676"/>
                    <a:gd name="connsiteX6" fmla="*/ 39956 w 50400"/>
                    <a:gd name="connsiteY6" fmla="*/ 49195 h 52676"/>
                    <a:gd name="connsiteX7" fmla="*/ 49341 w 50400"/>
                    <a:gd name="connsiteY7" fmla="*/ 50254 h 52676"/>
                    <a:gd name="connsiteX8" fmla="*/ 48886 w 50400"/>
                    <a:gd name="connsiteY8" fmla="*/ 40113 h 52676"/>
                    <a:gd name="connsiteX9" fmla="*/ 48735 w 50400"/>
                    <a:gd name="connsiteY9" fmla="*/ 9990 h 52676"/>
                    <a:gd name="connsiteX10" fmla="*/ 50400 w 50400"/>
                    <a:gd name="connsiteY10" fmla="*/ 0 h 52676"/>
                    <a:gd name="connsiteX11" fmla="*/ 46616 w 50400"/>
                    <a:gd name="connsiteY11" fmla="*/ 908 h 52676"/>
                    <a:gd name="connsiteX12" fmla="*/ 5595 w 50400"/>
                    <a:gd name="connsiteY12" fmla="*/ 4844 h 5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400" h="52676">
                      <a:moveTo>
                        <a:pt x="5595" y="4844"/>
                      </a:moveTo>
                      <a:cubicBezTo>
                        <a:pt x="5595" y="4844"/>
                        <a:pt x="449" y="6206"/>
                        <a:pt x="146" y="7417"/>
                      </a:cubicBezTo>
                      <a:cubicBezTo>
                        <a:pt x="-308" y="9688"/>
                        <a:pt x="297" y="13169"/>
                        <a:pt x="1963" y="14531"/>
                      </a:cubicBezTo>
                      <a:cubicBezTo>
                        <a:pt x="12104" y="23311"/>
                        <a:pt x="14072" y="32393"/>
                        <a:pt x="4839" y="43291"/>
                      </a:cubicBezTo>
                      <a:cubicBezTo>
                        <a:pt x="3476" y="44956"/>
                        <a:pt x="5293" y="49497"/>
                        <a:pt x="5747" y="52676"/>
                      </a:cubicBezTo>
                      <a:cubicBezTo>
                        <a:pt x="8925" y="51617"/>
                        <a:pt x="13315" y="51617"/>
                        <a:pt x="15132" y="49497"/>
                      </a:cubicBezTo>
                      <a:cubicBezTo>
                        <a:pt x="23608" y="38750"/>
                        <a:pt x="31177" y="37691"/>
                        <a:pt x="39956" y="49195"/>
                      </a:cubicBezTo>
                      <a:cubicBezTo>
                        <a:pt x="41318" y="50860"/>
                        <a:pt x="46162" y="49952"/>
                        <a:pt x="49341" y="50254"/>
                      </a:cubicBezTo>
                      <a:cubicBezTo>
                        <a:pt x="49341" y="46773"/>
                        <a:pt x="50552" y="41324"/>
                        <a:pt x="48886" y="40113"/>
                      </a:cubicBezTo>
                      <a:cubicBezTo>
                        <a:pt x="33750" y="29820"/>
                        <a:pt x="37837" y="20435"/>
                        <a:pt x="48735" y="9990"/>
                      </a:cubicBezTo>
                      <a:cubicBezTo>
                        <a:pt x="50703" y="8174"/>
                        <a:pt x="50098" y="3481"/>
                        <a:pt x="50400" y="0"/>
                      </a:cubicBezTo>
                      <a:cubicBezTo>
                        <a:pt x="49189" y="303"/>
                        <a:pt x="47827" y="454"/>
                        <a:pt x="46616" y="908"/>
                      </a:cubicBezTo>
                      <a:cubicBezTo>
                        <a:pt x="33447" y="6812"/>
                        <a:pt x="21186" y="22403"/>
                        <a:pt x="5595" y="4844"/>
                      </a:cubicBezTo>
                      <a:close/>
                    </a:path>
                  </a:pathLst>
                </a:custGeom>
                <a:solidFill>
                  <a:srgbClr val="FFFFFF"/>
                </a:solidFill>
                <a:ln w="15114" cap="flat">
                  <a:noFill/>
                  <a:prstDash val="solid"/>
                  <a:miter/>
                </a:ln>
              </p:spPr>
              <p:txBody>
                <a:bodyPr rtlCol="0" anchor="ctr"/>
                <a:lstStyle/>
                <a:p>
                  <a:endParaRPr lang="uk-UA"/>
                </a:p>
              </p:txBody>
            </p:sp>
            <p:sp>
              <p:nvSpPr>
                <p:cNvPr id="1048945" name="Полілінія: фігура 1048944">
                  <a:extLst>
                    <a:ext uri="{FF2B5EF4-FFF2-40B4-BE49-F238E27FC236}">
                      <a16:creationId xmlns:a16="http://schemas.microsoft.com/office/drawing/2014/main" id="{2202C87A-93F3-EAE0-6EA4-1237961718CF}"/>
                    </a:ext>
                  </a:extLst>
                </p:cNvPr>
                <p:cNvSpPr/>
                <p:nvPr/>
              </p:nvSpPr>
              <p:spPr>
                <a:xfrm>
                  <a:off x="9129645" y="2494920"/>
                  <a:ext cx="605" cy="605"/>
                </a:xfrm>
                <a:custGeom>
                  <a:avLst/>
                  <a:gdLst>
                    <a:gd name="connsiteX0" fmla="*/ 0 w 605"/>
                    <a:gd name="connsiteY0" fmla="*/ 605 h 605"/>
                    <a:gd name="connsiteX1" fmla="*/ 606 w 605"/>
                    <a:gd name="connsiteY1" fmla="*/ 605 h 605"/>
                    <a:gd name="connsiteX2" fmla="*/ 606 w 605"/>
                    <a:gd name="connsiteY2" fmla="*/ 0 h 605"/>
                    <a:gd name="connsiteX3" fmla="*/ 0 w 605"/>
                    <a:gd name="connsiteY3" fmla="*/ 0 h 605"/>
                    <a:gd name="connsiteX4" fmla="*/ 0 w 605"/>
                    <a:gd name="connsiteY4" fmla="*/ 605 h 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 h="605">
                      <a:moveTo>
                        <a:pt x="0" y="605"/>
                      </a:moveTo>
                      <a:cubicBezTo>
                        <a:pt x="0" y="605"/>
                        <a:pt x="303" y="605"/>
                        <a:pt x="606" y="605"/>
                      </a:cubicBezTo>
                      <a:cubicBezTo>
                        <a:pt x="606" y="454"/>
                        <a:pt x="606" y="151"/>
                        <a:pt x="606" y="0"/>
                      </a:cubicBezTo>
                      <a:cubicBezTo>
                        <a:pt x="454" y="0"/>
                        <a:pt x="152" y="0"/>
                        <a:pt x="0" y="0"/>
                      </a:cubicBezTo>
                      <a:cubicBezTo>
                        <a:pt x="0" y="151"/>
                        <a:pt x="0" y="454"/>
                        <a:pt x="0" y="605"/>
                      </a:cubicBezTo>
                      <a:close/>
                    </a:path>
                  </a:pathLst>
                </a:custGeom>
                <a:solidFill>
                  <a:srgbClr val="FFFFFF"/>
                </a:solidFill>
                <a:ln w="15114" cap="flat">
                  <a:noFill/>
                  <a:prstDash val="solid"/>
                  <a:miter/>
                </a:ln>
              </p:spPr>
              <p:txBody>
                <a:bodyPr rtlCol="0" anchor="ctr"/>
                <a:lstStyle/>
                <a:p>
                  <a:endParaRPr lang="uk-UA"/>
                </a:p>
              </p:txBody>
            </p:sp>
            <p:sp>
              <p:nvSpPr>
                <p:cNvPr id="1048946" name="Полілінія: фігура 1048945">
                  <a:extLst>
                    <a:ext uri="{FF2B5EF4-FFF2-40B4-BE49-F238E27FC236}">
                      <a16:creationId xmlns:a16="http://schemas.microsoft.com/office/drawing/2014/main" id="{C40804BE-6A15-3B5F-21E0-C204AFD32585}"/>
                    </a:ext>
                  </a:extLst>
                </p:cNvPr>
                <p:cNvSpPr/>
                <p:nvPr/>
              </p:nvSpPr>
              <p:spPr>
                <a:xfrm>
                  <a:off x="8910312" y="2352180"/>
                  <a:ext cx="49043" cy="49648"/>
                </a:xfrm>
                <a:custGeom>
                  <a:avLst/>
                  <a:gdLst>
                    <a:gd name="connsiteX0" fmla="*/ 44502 w 49043"/>
                    <a:gd name="connsiteY0" fmla="*/ 11201 h 49648"/>
                    <a:gd name="connsiteX1" fmla="*/ 45411 w 49043"/>
                    <a:gd name="connsiteY1" fmla="*/ 0 h 49648"/>
                    <a:gd name="connsiteX2" fmla="*/ 35420 w 49043"/>
                    <a:gd name="connsiteY2" fmla="*/ 1968 h 49648"/>
                    <a:gd name="connsiteX3" fmla="*/ 9385 w 49043"/>
                    <a:gd name="connsiteY3" fmla="*/ 2876 h 49648"/>
                    <a:gd name="connsiteX4" fmla="*/ 0 w 49043"/>
                    <a:gd name="connsiteY4" fmla="*/ 3330 h 49648"/>
                    <a:gd name="connsiteX5" fmla="*/ 1816 w 49043"/>
                    <a:gd name="connsiteY5" fmla="*/ 12715 h 49648"/>
                    <a:gd name="connsiteX6" fmla="*/ 5146 w 49043"/>
                    <a:gd name="connsiteY6" fmla="*/ 37539 h 49648"/>
                    <a:gd name="connsiteX7" fmla="*/ 3936 w 49043"/>
                    <a:gd name="connsiteY7" fmla="*/ 49649 h 49648"/>
                    <a:gd name="connsiteX8" fmla="*/ 16045 w 49043"/>
                    <a:gd name="connsiteY8" fmla="*/ 44502 h 49648"/>
                    <a:gd name="connsiteX9" fmla="*/ 24976 w 49043"/>
                    <a:gd name="connsiteY9" fmla="*/ 37842 h 49648"/>
                    <a:gd name="connsiteX10" fmla="*/ 35420 w 49043"/>
                    <a:gd name="connsiteY10" fmla="*/ 42686 h 49648"/>
                    <a:gd name="connsiteX11" fmla="*/ 49043 w 49043"/>
                    <a:gd name="connsiteY11" fmla="*/ 44805 h 49648"/>
                    <a:gd name="connsiteX12" fmla="*/ 44956 w 49043"/>
                    <a:gd name="connsiteY12" fmla="*/ 33301 h 49648"/>
                    <a:gd name="connsiteX13" fmla="*/ 44654 w 49043"/>
                    <a:gd name="connsiteY13" fmla="*/ 11353 h 4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043" h="49648">
                      <a:moveTo>
                        <a:pt x="44502" y="11201"/>
                      </a:moveTo>
                      <a:cubicBezTo>
                        <a:pt x="46470" y="9233"/>
                        <a:pt x="45108" y="3784"/>
                        <a:pt x="45411" y="0"/>
                      </a:cubicBezTo>
                      <a:cubicBezTo>
                        <a:pt x="41929" y="605"/>
                        <a:pt x="36631" y="0"/>
                        <a:pt x="35420" y="1968"/>
                      </a:cubicBezTo>
                      <a:cubicBezTo>
                        <a:pt x="26792" y="15742"/>
                        <a:pt x="18770" y="13926"/>
                        <a:pt x="9385" y="2876"/>
                      </a:cubicBezTo>
                      <a:cubicBezTo>
                        <a:pt x="8174" y="1362"/>
                        <a:pt x="3179" y="3027"/>
                        <a:pt x="0" y="3330"/>
                      </a:cubicBezTo>
                      <a:cubicBezTo>
                        <a:pt x="606" y="6509"/>
                        <a:pt x="0" y="11050"/>
                        <a:pt x="1816" y="12715"/>
                      </a:cubicBezTo>
                      <a:cubicBezTo>
                        <a:pt x="10747" y="20283"/>
                        <a:pt x="12866" y="27700"/>
                        <a:pt x="5146" y="37539"/>
                      </a:cubicBezTo>
                      <a:cubicBezTo>
                        <a:pt x="3028" y="40264"/>
                        <a:pt x="4238" y="45562"/>
                        <a:pt x="3936" y="49649"/>
                      </a:cubicBezTo>
                      <a:cubicBezTo>
                        <a:pt x="8023" y="47984"/>
                        <a:pt x="12261" y="46622"/>
                        <a:pt x="16045" y="44502"/>
                      </a:cubicBezTo>
                      <a:cubicBezTo>
                        <a:pt x="19073" y="42837"/>
                        <a:pt x="21646" y="40264"/>
                        <a:pt x="24976" y="37842"/>
                      </a:cubicBezTo>
                      <a:cubicBezTo>
                        <a:pt x="28911" y="39659"/>
                        <a:pt x="31939" y="41778"/>
                        <a:pt x="35420" y="42686"/>
                      </a:cubicBezTo>
                      <a:cubicBezTo>
                        <a:pt x="39810" y="43897"/>
                        <a:pt x="44502" y="44048"/>
                        <a:pt x="49043" y="44805"/>
                      </a:cubicBezTo>
                      <a:cubicBezTo>
                        <a:pt x="47681" y="40870"/>
                        <a:pt x="47681" y="35420"/>
                        <a:pt x="44956" y="33301"/>
                      </a:cubicBezTo>
                      <a:cubicBezTo>
                        <a:pt x="35118" y="25581"/>
                        <a:pt x="36782" y="19224"/>
                        <a:pt x="44654" y="11353"/>
                      </a:cubicBezTo>
                      <a:close/>
                    </a:path>
                  </a:pathLst>
                </a:custGeom>
                <a:solidFill>
                  <a:srgbClr val="FFFFFF"/>
                </a:solidFill>
                <a:ln w="15114" cap="flat">
                  <a:noFill/>
                  <a:prstDash val="solid"/>
                  <a:miter/>
                </a:ln>
              </p:spPr>
              <p:txBody>
                <a:bodyPr rtlCol="0" anchor="ctr"/>
                <a:lstStyle/>
                <a:p>
                  <a:endParaRPr lang="uk-UA"/>
                </a:p>
              </p:txBody>
            </p:sp>
            <p:sp>
              <p:nvSpPr>
                <p:cNvPr id="1048947" name="Полілінія: фігура 1048946">
                  <a:extLst>
                    <a:ext uri="{FF2B5EF4-FFF2-40B4-BE49-F238E27FC236}">
                      <a16:creationId xmlns:a16="http://schemas.microsoft.com/office/drawing/2014/main" id="{28CDBC7E-430D-9FAF-00E3-962A2FE21303}"/>
                    </a:ext>
                  </a:extLst>
                </p:cNvPr>
                <p:cNvSpPr/>
                <p:nvPr/>
              </p:nvSpPr>
              <p:spPr>
                <a:xfrm>
                  <a:off x="8966769" y="2396985"/>
                  <a:ext cx="48744" cy="52827"/>
                </a:xfrm>
                <a:custGeom>
                  <a:avLst/>
                  <a:gdLst>
                    <a:gd name="connsiteX0" fmla="*/ 45414 w 48744"/>
                    <a:gd name="connsiteY0" fmla="*/ 13775 h 52827"/>
                    <a:gd name="connsiteX1" fmla="*/ 46322 w 48744"/>
                    <a:gd name="connsiteY1" fmla="*/ 0 h 52827"/>
                    <a:gd name="connsiteX2" fmla="*/ 5150 w 48744"/>
                    <a:gd name="connsiteY2" fmla="*/ 6509 h 52827"/>
                    <a:gd name="connsiteX3" fmla="*/ 3 w 48744"/>
                    <a:gd name="connsiteY3" fmla="*/ 9233 h 52827"/>
                    <a:gd name="connsiteX4" fmla="*/ 2728 w 48744"/>
                    <a:gd name="connsiteY4" fmla="*/ 17105 h 52827"/>
                    <a:gd name="connsiteX5" fmla="*/ 5301 w 48744"/>
                    <a:gd name="connsiteY5" fmla="*/ 41626 h 52827"/>
                    <a:gd name="connsiteX6" fmla="*/ 4090 w 48744"/>
                    <a:gd name="connsiteY6" fmla="*/ 52828 h 52827"/>
                    <a:gd name="connsiteX7" fmla="*/ 15443 w 48744"/>
                    <a:gd name="connsiteY7" fmla="*/ 49649 h 52827"/>
                    <a:gd name="connsiteX8" fmla="*/ 37694 w 48744"/>
                    <a:gd name="connsiteY8" fmla="*/ 48287 h 52827"/>
                    <a:gd name="connsiteX9" fmla="*/ 48744 w 48744"/>
                    <a:gd name="connsiteY9" fmla="*/ 50557 h 52827"/>
                    <a:gd name="connsiteX10" fmla="*/ 46927 w 48744"/>
                    <a:gd name="connsiteY10" fmla="*/ 39659 h 52827"/>
                    <a:gd name="connsiteX11" fmla="*/ 45565 w 48744"/>
                    <a:gd name="connsiteY11" fmla="*/ 13775 h 52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744" h="52827">
                      <a:moveTo>
                        <a:pt x="45414" y="13775"/>
                      </a:moveTo>
                      <a:cubicBezTo>
                        <a:pt x="47836" y="11050"/>
                        <a:pt x="46322" y="4844"/>
                        <a:pt x="46322" y="0"/>
                      </a:cubicBezTo>
                      <a:cubicBezTo>
                        <a:pt x="33304" y="5903"/>
                        <a:pt x="21952" y="23159"/>
                        <a:pt x="5150" y="6509"/>
                      </a:cubicBezTo>
                      <a:cubicBezTo>
                        <a:pt x="4696" y="6055"/>
                        <a:pt x="-148" y="8325"/>
                        <a:pt x="3" y="9233"/>
                      </a:cubicBezTo>
                      <a:cubicBezTo>
                        <a:pt x="3" y="11958"/>
                        <a:pt x="912" y="15288"/>
                        <a:pt x="2728" y="17105"/>
                      </a:cubicBezTo>
                      <a:cubicBezTo>
                        <a:pt x="10145" y="24824"/>
                        <a:pt x="14383" y="31939"/>
                        <a:pt x="5301" y="41626"/>
                      </a:cubicBezTo>
                      <a:cubicBezTo>
                        <a:pt x="3182" y="43745"/>
                        <a:pt x="4393" y="49043"/>
                        <a:pt x="4090" y="52828"/>
                      </a:cubicBezTo>
                      <a:cubicBezTo>
                        <a:pt x="8026" y="51768"/>
                        <a:pt x="13929" y="52071"/>
                        <a:pt x="15443" y="49649"/>
                      </a:cubicBezTo>
                      <a:cubicBezTo>
                        <a:pt x="22709" y="37994"/>
                        <a:pt x="29217" y="38750"/>
                        <a:pt x="37694" y="48287"/>
                      </a:cubicBezTo>
                      <a:cubicBezTo>
                        <a:pt x="39662" y="50557"/>
                        <a:pt x="44960" y="49800"/>
                        <a:pt x="48744" y="50557"/>
                      </a:cubicBezTo>
                      <a:cubicBezTo>
                        <a:pt x="48139" y="46773"/>
                        <a:pt x="49047" y="41475"/>
                        <a:pt x="46927" y="39659"/>
                      </a:cubicBezTo>
                      <a:cubicBezTo>
                        <a:pt x="36483" y="31031"/>
                        <a:pt x="36786" y="23462"/>
                        <a:pt x="45565" y="13775"/>
                      </a:cubicBezTo>
                      <a:close/>
                    </a:path>
                  </a:pathLst>
                </a:custGeom>
                <a:solidFill>
                  <a:srgbClr val="FFFFFF"/>
                </a:solidFill>
                <a:ln w="15114" cap="flat">
                  <a:noFill/>
                  <a:prstDash val="solid"/>
                  <a:miter/>
                </a:ln>
              </p:spPr>
              <p:txBody>
                <a:bodyPr rtlCol="0" anchor="ctr"/>
                <a:lstStyle/>
                <a:p>
                  <a:endParaRPr lang="uk-UA"/>
                </a:p>
              </p:txBody>
            </p:sp>
            <p:sp>
              <p:nvSpPr>
                <p:cNvPr id="1048948" name="Полілінія: фігура 1048947">
                  <a:extLst>
                    <a:ext uri="{FF2B5EF4-FFF2-40B4-BE49-F238E27FC236}">
                      <a16:creationId xmlns:a16="http://schemas.microsoft.com/office/drawing/2014/main" id="{DE84BEF1-4DFE-2426-F3D0-3E3A644499BC}"/>
                    </a:ext>
                  </a:extLst>
                </p:cNvPr>
                <p:cNvSpPr/>
                <p:nvPr/>
              </p:nvSpPr>
              <p:spPr>
                <a:xfrm>
                  <a:off x="9238782" y="2698965"/>
                  <a:ext cx="8022" cy="7114"/>
                </a:xfrm>
                <a:custGeom>
                  <a:avLst/>
                  <a:gdLst>
                    <a:gd name="connsiteX0" fmla="*/ 5146 w 8022"/>
                    <a:gd name="connsiteY0" fmla="*/ 0 h 7114"/>
                    <a:gd name="connsiteX1" fmla="*/ 0 w 8022"/>
                    <a:gd name="connsiteY1" fmla="*/ 5903 h 7114"/>
                    <a:gd name="connsiteX2" fmla="*/ 8023 w 8022"/>
                    <a:gd name="connsiteY2" fmla="*/ 7114 h 7114"/>
                    <a:gd name="connsiteX3" fmla="*/ 5146 w 8022"/>
                    <a:gd name="connsiteY3" fmla="*/ 0 h 7114"/>
                  </a:gdLst>
                  <a:ahLst/>
                  <a:cxnLst>
                    <a:cxn ang="0">
                      <a:pos x="connsiteX0" y="connsiteY0"/>
                    </a:cxn>
                    <a:cxn ang="0">
                      <a:pos x="connsiteX1" y="connsiteY1"/>
                    </a:cxn>
                    <a:cxn ang="0">
                      <a:pos x="connsiteX2" y="connsiteY2"/>
                    </a:cxn>
                    <a:cxn ang="0">
                      <a:pos x="connsiteX3" y="connsiteY3"/>
                    </a:cxn>
                  </a:cxnLst>
                  <a:rect l="l" t="t" r="r" b="b"/>
                  <a:pathLst>
                    <a:path w="8022" h="7114">
                      <a:moveTo>
                        <a:pt x="5146" y="0"/>
                      </a:moveTo>
                      <a:cubicBezTo>
                        <a:pt x="3481" y="1968"/>
                        <a:pt x="1816" y="3936"/>
                        <a:pt x="0" y="5903"/>
                      </a:cubicBezTo>
                      <a:cubicBezTo>
                        <a:pt x="2725" y="6358"/>
                        <a:pt x="5298" y="6660"/>
                        <a:pt x="8023" y="7114"/>
                      </a:cubicBezTo>
                      <a:cubicBezTo>
                        <a:pt x="7114" y="4692"/>
                        <a:pt x="6055" y="2422"/>
                        <a:pt x="5146" y="0"/>
                      </a:cubicBezTo>
                      <a:close/>
                    </a:path>
                  </a:pathLst>
                </a:custGeom>
                <a:solidFill>
                  <a:srgbClr val="FFFFFF"/>
                </a:solidFill>
                <a:ln w="15114" cap="flat">
                  <a:noFill/>
                  <a:prstDash val="solid"/>
                  <a:miter/>
                </a:ln>
              </p:spPr>
              <p:txBody>
                <a:bodyPr rtlCol="0" anchor="ctr"/>
                <a:lstStyle/>
                <a:p>
                  <a:endParaRPr lang="uk-UA"/>
                </a:p>
              </p:txBody>
            </p:sp>
          </p:grpSp>
        </p:grpSp>
        <p:grpSp>
          <p:nvGrpSpPr>
            <p:cNvPr id="2097204" name="Графіка 9">
              <a:extLst>
                <a:ext uri="{FF2B5EF4-FFF2-40B4-BE49-F238E27FC236}">
                  <a16:creationId xmlns:a16="http://schemas.microsoft.com/office/drawing/2014/main" id="{036ECB30-8337-85A0-888F-E7A39AE08ECA}"/>
                </a:ext>
              </a:extLst>
            </p:cNvPr>
            <p:cNvGrpSpPr/>
            <p:nvPr/>
          </p:nvGrpSpPr>
          <p:grpSpPr>
            <a:xfrm>
              <a:off x="5848512" y="2135703"/>
              <a:ext cx="978205" cy="856294"/>
              <a:chOff x="5848512" y="2135703"/>
              <a:chExt cx="978205" cy="856294"/>
            </a:xfrm>
          </p:grpSpPr>
          <p:sp>
            <p:nvSpPr>
              <p:cNvPr id="1048919" name="Полілінія: фігура 1048918">
                <a:extLst>
                  <a:ext uri="{FF2B5EF4-FFF2-40B4-BE49-F238E27FC236}">
                    <a16:creationId xmlns:a16="http://schemas.microsoft.com/office/drawing/2014/main" id="{2923F6F5-9DAF-EB39-A43C-859A2D6419C1}"/>
                  </a:ext>
                </a:extLst>
              </p:cNvPr>
              <p:cNvSpPr/>
              <p:nvPr/>
            </p:nvSpPr>
            <p:spPr>
              <a:xfrm>
                <a:off x="5848642" y="2135703"/>
                <a:ext cx="978074" cy="856294"/>
              </a:xfrm>
              <a:custGeom>
                <a:avLst/>
                <a:gdLst>
                  <a:gd name="connsiteX0" fmla="*/ 489161 w 978074"/>
                  <a:gd name="connsiteY0" fmla="*/ 856160 h 856294"/>
                  <a:gd name="connsiteX1" fmla="*/ 938271 w 978074"/>
                  <a:gd name="connsiteY1" fmla="*/ 856160 h 856294"/>
                  <a:gd name="connsiteX2" fmla="*/ 969302 w 978074"/>
                  <a:gd name="connsiteY2" fmla="*/ 801818 h 856294"/>
                  <a:gd name="connsiteX3" fmla="*/ 964912 w 978074"/>
                  <a:gd name="connsiteY3" fmla="*/ 794099 h 856294"/>
                  <a:gd name="connsiteX4" fmla="*/ 613283 w 978074"/>
                  <a:gd name="connsiteY4" fmla="*/ 184689 h 856294"/>
                  <a:gd name="connsiteX5" fmla="*/ 517013 w 978074"/>
                  <a:gd name="connsiteY5" fmla="*/ 18789 h 856294"/>
                  <a:gd name="connsiteX6" fmla="*/ 461158 w 978074"/>
                  <a:gd name="connsiteY6" fmla="*/ 18789 h 856294"/>
                  <a:gd name="connsiteX7" fmla="*/ 457979 w 978074"/>
                  <a:gd name="connsiteY7" fmla="*/ 24541 h 856294"/>
                  <a:gd name="connsiteX8" fmla="*/ 35509 w 978074"/>
                  <a:gd name="connsiteY8" fmla="*/ 755954 h 856294"/>
                  <a:gd name="connsiteX9" fmla="*/ 4025 w 978074"/>
                  <a:gd name="connsiteY9" fmla="*/ 811657 h 856294"/>
                  <a:gd name="connsiteX10" fmla="*/ 31271 w 978074"/>
                  <a:gd name="connsiteY10" fmla="*/ 856160 h 856294"/>
                  <a:gd name="connsiteX11" fmla="*/ 44592 w 978074"/>
                  <a:gd name="connsiteY11" fmla="*/ 856160 h 856294"/>
                  <a:gd name="connsiteX12" fmla="*/ 489312 w 978074"/>
                  <a:gd name="connsiteY12" fmla="*/ 856160 h 85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8074" h="856294">
                    <a:moveTo>
                      <a:pt x="489161" y="856160"/>
                    </a:moveTo>
                    <a:cubicBezTo>
                      <a:pt x="638864" y="856160"/>
                      <a:pt x="788568" y="856160"/>
                      <a:pt x="938271" y="856160"/>
                    </a:cubicBezTo>
                    <a:cubicBezTo>
                      <a:pt x="976265" y="856160"/>
                      <a:pt x="988072" y="835422"/>
                      <a:pt x="969302" y="801818"/>
                    </a:cubicBezTo>
                    <a:cubicBezTo>
                      <a:pt x="967940" y="799245"/>
                      <a:pt x="966426" y="796672"/>
                      <a:pt x="964912" y="794099"/>
                    </a:cubicBezTo>
                    <a:cubicBezTo>
                      <a:pt x="847753" y="590962"/>
                      <a:pt x="730594" y="387825"/>
                      <a:pt x="613283" y="184689"/>
                    </a:cubicBezTo>
                    <a:cubicBezTo>
                      <a:pt x="581344" y="129288"/>
                      <a:pt x="549557" y="73736"/>
                      <a:pt x="517013" y="18789"/>
                    </a:cubicBezTo>
                    <a:cubicBezTo>
                      <a:pt x="502027" y="-6490"/>
                      <a:pt x="476597" y="-6035"/>
                      <a:pt x="461158" y="18789"/>
                    </a:cubicBezTo>
                    <a:cubicBezTo>
                      <a:pt x="459947" y="20605"/>
                      <a:pt x="459039" y="22725"/>
                      <a:pt x="457979" y="24541"/>
                    </a:cubicBezTo>
                    <a:cubicBezTo>
                      <a:pt x="317206" y="268396"/>
                      <a:pt x="176282" y="512099"/>
                      <a:pt x="35509" y="755954"/>
                    </a:cubicBezTo>
                    <a:cubicBezTo>
                      <a:pt x="24914" y="774421"/>
                      <a:pt x="13561" y="792585"/>
                      <a:pt x="4025" y="811657"/>
                    </a:cubicBezTo>
                    <a:cubicBezTo>
                      <a:pt x="-7176" y="833909"/>
                      <a:pt x="5992" y="854797"/>
                      <a:pt x="31271" y="856160"/>
                    </a:cubicBezTo>
                    <a:cubicBezTo>
                      <a:pt x="35661" y="856462"/>
                      <a:pt x="40050" y="856160"/>
                      <a:pt x="44592" y="856160"/>
                    </a:cubicBezTo>
                    <a:cubicBezTo>
                      <a:pt x="192781" y="856160"/>
                      <a:pt x="341123" y="856160"/>
                      <a:pt x="489312" y="856160"/>
                    </a:cubicBezTo>
                    <a:close/>
                  </a:path>
                </a:pathLst>
              </a:custGeom>
              <a:solidFill>
                <a:srgbClr val="FBC93A"/>
              </a:solidFill>
              <a:ln w="15114" cap="flat">
                <a:noFill/>
                <a:prstDash val="solid"/>
                <a:miter/>
              </a:ln>
            </p:spPr>
            <p:txBody>
              <a:bodyPr rtlCol="0" anchor="ctr"/>
              <a:lstStyle/>
              <a:p>
                <a:endParaRPr lang="uk-UA"/>
              </a:p>
            </p:txBody>
          </p:sp>
          <p:sp>
            <p:nvSpPr>
              <p:cNvPr id="1048920" name="Полілінія: фігура 1048919">
                <a:extLst>
                  <a:ext uri="{FF2B5EF4-FFF2-40B4-BE49-F238E27FC236}">
                    <a16:creationId xmlns:a16="http://schemas.microsoft.com/office/drawing/2014/main" id="{D37D9AD6-4DB1-0F6A-EFE7-89A50514C6B8}"/>
                  </a:ext>
                </a:extLst>
              </p:cNvPr>
              <p:cNvSpPr/>
              <p:nvPr/>
            </p:nvSpPr>
            <p:spPr>
              <a:xfrm>
                <a:off x="5848512" y="2135760"/>
                <a:ext cx="978054" cy="856170"/>
              </a:xfrm>
              <a:custGeom>
                <a:avLst/>
                <a:gdLst>
                  <a:gd name="connsiteX0" fmla="*/ 489292 w 978054"/>
                  <a:gd name="connsiteY0" fmla="*/ 856103 h 856170"/>
                  <a:gd name="connsiteX1" fmla="*/ 44571 w 978054"/>
                  <a:gd name="connsiteY1" fmla="*/ 856103 h 856170"/>
                  <a:gd name="connsiteX2" fmla="*/ 31251 w 978054"/>
                  <a:gd name="connsiteY2" fmla="*/ 856103 h 856170"/>
                  <a:gd name="connsiteX3" fmla="*/ 4004 w 978054"/>
                  <a:gd name="connsiteY3" fmla="*/ 811600 h 856170"/>
                  <a:gd name="connsiteX4" fmla="*/ 35489 w 978054"/>
                  <a:gd name="connsiteY4" fmla="*/ 755897 h 856170"/>
                  <a:gd name="connsiteX5" fmla="*/ 457958 w 978054"/>
                  <a:gd name="connsiteY5" fmla="*/ 24484 h 856170"/>
                  <a:gd name="connsiteX6" fmla="*/ 461137 w 978054"/>
                  <a:gd name="connsiteY6" fmla="*/ 18732 h 856170"/>
                  <a:gd name="connsiteX7" fmla="*/ 516992 w 978054"/>
                  <a:gd name="connsiteY7" fmla="*/ 18732 h 856170"/>
                  <a:gd name="connsiteX8" fmla="*/ 613263 w 978054"/>
                  <a:gd name="connsiteY8" fmla="*/ 184632 h 856170"/>
                  <a:gd name="connsiteX9" fmla="*/ 964892 w 978054"/>
                  <a:gd name="connsiteY9" fmla="*/ 794042 h 856170"/>
                  <a:gd name="connsiteX10" fmla="*/ 969281 w 978054"/>
                  <a:gd name="connsiteY10" fmla="*/ 801761 h 856170"/>
                  <a:gd name="connsiteX11" fmla="*/ 938251 w 978054"/>
                  <a:gd name="connsiteY11" fmla="*/ 856103 h 856170"/>
                  <a:gd name="connsiteX12" fmla="*/ 489140 w 978054"/>
                  <a:gd name="connsiteY12" fmla="*/ 856103 h 856170"/>
                  <a:gd name="connsiteX13" fmla="*/ 489292 w 978054"/>
                  <a:gd name="connsiteY13" fmla="*/ 90329 h 856170"/>
                  <a:gd name="connsiteX14" fmla="*/ 83321 w 978054"/>
                  <a:gd name="connsiteY14" fmla="*/ 793588 h 856170"/>
                  <a:gd name="connsiteX15" fmla="*/ 895262 w 978054"/>
                  <a:gd name="connsiteY15" fmla="*/ 793588 h 856170"/>
                  <a:gd name="connsiteX16" fmla="*/ 489292 w 978054"/>
                  <a:gd name="connsiteY16" fmla="*/ 90329 h 85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8054" h="856170">
                    <a:moveTo>
                      <a:pt x="489292" y="856103"/>
                    </a:moveTo>
                    <a:cubicBezTo>
                      <a:pt x="341102" y="856103"/>
                      <a:pt x="192761" y="856103"/>
                      <a:pt x="44571" y="856103"/>
                    </a:cubicBezTo>
                    <a:cubicBezTo>
                      <a:pt x="40181" y="856103"/>
                      <a:pt x="35640" y="856254"/>
                      <a:pt x="31251" y="856103"/>
                    </a:cubicBezTo>
                    <a:cubicBezTo>
                      <a:pt x="6123" y="854740"/>
                      <a:pt x="-7197" y="833852"/>
                      <a:pt x="4004" y="811600"/>
                    </a:cubicBezTo>
                    <a:cubicBezTo>
                      <a:pt x="13692" y="792528"/>
                      <a:pt x="24893" y="774364"/>
                      <a:pt x="35489" y="755897"/>
                    </a:cubicBezTo>
                    <a:cubicBezTo>
                      <a:pt x="176262" y="512042"/>
                      <a:pt x="317186" y="268339"/>
                      <a:pt x="457958" y="24484"/>
                    </a:cubicBezTo>
                    <a:cubicBezTo>
                      <a:pt x="459018" y="22516"/>
                      <a:pt x="460078" y="20548"/>
                      <a:pt x="461137" y="18732"/>
                    </a:cubicBezTo>
                    <a:cubicBezTo>
                      <a:pt x="476577" y="-6092"/>
                      <a:pt x="502007" y="-6395"/>
                      <a:pt x="516992" y="18732"/>
                    </a:cubicBezTo>
                    <a:cubicBezTo>
                      <a:pt x="549537" y="73830"/>
                      <a:pt x="581324" y="129231"/>
                      <a:pt x="613263" y="184632"/>
                    </a:cubicBezTo>
                    <a:cubicBezTo>
                      <a:pt x="730422" y="387769"/>
                      <a:pt x="847581" y="590905"/>
                      <a:pt x="964892" y="794042"/>
                    </a:cubicBezTo>
                    <a:cubicBezTo>
                      <a:pt x="966405" y="796615"/>
                      <a:pt x="967768" y="799188"/>
                      <a:pt x="969281" y="801761"/>
                    </a:cubicBezTo>
                    <a:cubicBezTo>
                      <a:pt x="988051" y="835365"/>
                      <a:pt x="976244" y="856103"/>
                      <a:pt x="938251" y="856103"/>
                    </a:cubicBezTo>
                    <a:cubicBezTo>
                      <a:pt x="788547" y="856103"/>
                      <a:pt x="638844" y="856103"/>
                      <a:pt x="489140" y="856103"/>
                    </a:cubicBezTo>
                    <a:close/>
                    <a:moveTo>
                      <a:pt x="489292" y="90329"/>
                    </a:moveTo>
                    <a:cubicBezTo>
                      <a:pt x="352455" y="327372"/>
                      <a:pt x="218191" y="559875"/>
                      <a:pt x="83321" y="793588"/>
                    </a:cubicBezTo>
                    <a:lnTo>
                      <a:pt x="895262" y="793588"/>
                    </a:lnTo>
                    <a:cubicBezTo>
                      <a:pt x="759636" y="558512"/>
                      <a:pt x="625524" y="326162"/>
                      <a:pt x="489292" y="90329"/>
                    </a:cubicBezTo>
                    <a:close/>
                  </a:path>
                </a:pathLst>
              </a:custGeom>
              <a:solidFill>
                <a:srgbClr val="221F1F"/>
              </a:solidFill>
              <a:ln w="15114" cap="flat">
                <a:noFill/>
                <a:prstDash val="solid"/>
                <a:miter/>
              </a:ln>
            </p:spPr>
            <p:txBody>
              <a:bodyPr rtlCol="0" anchor="ctr"/>
              <a:lstStyle/>
              <a:p>
                <a:endParaRPr lang="uk-UA"/>
              </a:p>
            </p:txBody>
          </p:sp>
          <p:sp>
            <p:nvSpPr>
              <p:cNvPr id="1048921" name="Полілінія: фігура 1048920">
                <a:extLst>
                  <a:ext uri="{FF2B5EF4-FFF2-40B4-BE49-F238E27FC236}">
                    <a16:creationId xmlns:a16="http://schemas.microsoft.com/office/drawing/2014/main" id="{176F1D66-CC26-E294-1443-DB8503E75FEA}"/>
                  </a:ext>
                </a:extLst>
              </p:cNvPr>
              <p:cNvSpPr/>
              <p:nvPr/>
            </p:nvSpPr>
            <p:spPr>
              <a:xfrm>
                <a:off x="6207475" y="2372021"/>
                <a:ext cx="208888" cy="522966"/>
              </a:xfrm>
              <a:custGeom>
                <a:avLst/>
                <a:gdLst>
                  <a:gd name="connsiteX0" fmla="*/ 175739 w 208888"/>
                  <a:gd name="connsiteY0" fmla="*/ 426696 h 522966"/>
                  <a:gd name="connsiteX1" fmla="*/ 110045 w 208888"/>
                  <a:gd name="connsiteY1" fmla="*/ 522966 h 522966"/>
                  <a:gd name="connsiteX2" fmla="*/ 81739 w 208888"/>
                  <a:gd name="connsiteY2" fmla="*/ 412619 h 522966"/>
                  <a:gd name="connsiteX3" fmla="*/ 87642 w 208888"/>
                  <a:gd name="connsiteY3" fmla="*/ 409894 h 522966"/>
                  <a:gd name="connsiteX4" fmla="*/ 114283 w 208888"/>
                  <a:gd name="connsiteY4" fmla="*/ 386583 h 522966"/>
                  <a:gd name="connsiteX5" fmla="*/ 114586 w 208888"/>
                  <a:gd name="connsiteY5" fmla="*/ 284107 h 522966"/>
                  <a:gd name="connsiteX6" fmla="*/ 0 w 208888"/>
                  <a:gd name="connsiteY6" fmla="*/ 340113 h 522966"/>
                  <a:gd name="connsiteX7" fmla="*/ 3330 w 208888"/>
                  <a:gd name="connsiteY7" fmla="*/ 324371 h 522966"/>
                  <a:gd name="connsiteX8" fmla="*/ 90670 w 208888"/>
                  <a:gd name="connsiteY8" fmla="*/ 19212 h 522966"/>
                  <a:gd name="connsiteX9" fmla="*/ 116251 w 208888"/>
                  <a:gd name="connsiteY9" fmla="*/ 140 h 522966"/>
                  <a:gd name="connsiteX10" fmla="*/ 172560 w 208888"/>
                  <a:gd name="connsiteY10" fmla="*/ 442 h 522966"/>
                  <a:gd name="connsiteX11" fmla="*/ 55401 w 208888"/>
                  <a:gd name="connsiteY11" fmla="*/ 265943 h 522966"/>
                  <a:gd name="connsiteX12" fmla="*/ 58882 w 208888"/>
                  <a:gd name="connsiteY12" fmla="*/ 269575 h 522966"/>
                  <a:gd name="connsiteX13" fmla="*/ 208889 w 208888"/>
                  <a:gd name="connsiteY13" fmla="*/ 185415 h 522966"/>
                  <a:gd name="connsiteX14" fmla="*/ 178312 w 208888"/>
                  <a:gd name="connsiteY14" fmla="*/ 299092 h 522966"/>
                  <a:gd name="connsiteX15" fmla="*/ 149552 w 208888"/>
                  <a:gd name="connsiteY15" fmla="*/ 398693 h 522966"/>
                  <a:gd name="connsiteX16" fmla="*/ 163781 w 208888"/>
                  <a:gd name="connsiteY16" fmla="*/ 423215 h 522966"/>
                  <a:gd name="connsiteX17" fmla="*/ 175587 w 208888"/>
                  <a:gd name="connsiteY17" fmla="*/ 426847 h 52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8888" h="522966">
                    <a:moveTo>
                      <a:pt x="175739" y="426696"/>
                    </a:moveTo>
                    <a:cubicBezTo>
                      <a:pt x="153639" y="459089"/>
                      <a:pt x="133507" y="488606"/>
                      <a:pt x="110045" y="522966"/>
                    </a:cubicBezTo>
                    <a:cubicBezTo>
                      <a:pt x="99601" y="482400"/>
                      <a:pt x="90670" y="447434"/>
                      <a:pt x="81739" y="412619"/>
                    </a:cubicBezTo>
                    <a:cubicBezTo>
                      <a:pt x="85069" y="410954"/>
                      <a:pt x="86583" y="409743"/>
                      <a:pt x="87642" y="409894"/>
                    </a:cubicBezTo>
                    <a:cubicBezTo>
                      <a:pt x="118824" y="415797"/>
                      <a:pt x="113526" y="411256"/>
                      <a:pt x="114283" y="386583"/>
                    </a:cubicBezTo>
                    <a:cubicBezTo>
                      <a:pt x="115191" y="353736"/>
                      <a:pt x="114586" y="320738"/>
                      <a:pt x="114586" y="284107"/>
                    </a:cubicBezTo>
                    <a:cubicBezTo>
                      <a:pt x="77198" y="302422"/>
                      <a:pt x="39810" y="320587"/>
                      <a:pt x="0" y="340113"/>
                    </a:cubicBezTo>
                    <a:cubicBezTo>
                      <a:pt x="1514" y="333302"/>
                      <a:pt x="2119" y="328761"/>
                      <a:pt x="3330" y="324371"/>
                    </a:cubicBezTo>
                    <a:cubicBezTo>
                      <a:pt x="32544" y="222651"/>
                      <a:pt x="62212" y="121083"/>
                      <a:pt x="90670" y="19212"/>
                    </a:cubicBezTo>
                    <a:cubicBezTo>
                      <a:pt x="94908" y="3924"/>
                      <a:pt x="101114" y="-920"/>
                      <a:pt x="116251" y="140"/>
                    </a:cubicBezTo>
                    <a:cubicBezTo>
                      <a:pt x="133810" y="1350"/>
                      <a:pt x="151369" y="442"/>
                      <a:pt x="172560" y="442"/>
                    </a:cubicBezTo>
                    <a:cubicBezTo>
                      <a:pt x="132750" y="90658"/>
                      <a:pt x="94000" y="178300"/>
                      <a:pt x="55401" y="265943"/>
                    </a:cubicBezTo>
                    <a:cubicBezTo>
                      <a:pt x="56612" y="267154"/>
                      <a:pt x="57823" y="268365"/>
                      <a:pt x="58882" y="269575"/>
                    </a:cubicBezTo>
                    <a:cubicBezTo>
                      <a:pt x="107472" y="242178"/>
                      <a:pt x="156212" y="214931"/>
                      <a:pt x="208889" y="185415"/>
                    </a:cubicBezTo>
                    <a:cubicBezTo>
                      <a:pt x="197990" y="225830"/>
                      <a:pt x="188454" y="262613"/>
                      <a:pt x="178312" y="299092"/>
                    </a:cubicBezTo>
                    <a:cubicBezTo>
                      <a:pt x="169079" y="332393"/>
                      <a:pt x="159996" y="365846"/>
                      <a:pt x="149552" y="398693"/>
                    </a:cubicBezTo>
                    <a:cubicBezTo>
                      <a:pt x="144860" y="413678"/>
                      <a:pt x="145616" y="422609"/>
                      <a:pt x="163781" y="423215"/>
                    </a:cubicBezTo>
                    <a:cubicBezTo>
                      <a:pt x="167262" y="423215"/>
                      <a:pt x="170744" y="425334"/>
                      <a:pt x="175587" y="426847"/>
                    </a:cubicBezTo>
                    <a:close/>
                  </a:path>
                </a:pathLst>
              </a:custGeom>
              <a:solidFill>
                <a:srgbClr val="221F1F"/>
              </a:solidFill>
              <a:ln w="15114" cap="flat">
                <a:noFill/>
                <a:prstDash val="solid"/>
                <a:miter/>
              </a:ln>
            </p:spPr>
            <p:txBody>
              <a:bodyPr rtlCol="0" anchor="ctr"/>
              <a:lstStyle/>
              <a:p>
                <a:endParaRPr lang="uk-UA"/>
              </a:p>
            </p:txBody>
          </p:sp>
        </p:grpSp>
        <p:grpSp>
          <p:nvGrpSpPr>
            <p:cNvPr id="2097205" name="Графіка 9">
              <a:extLst>
                <a:ext uri="{FF2B5EF4-FFF2-40B4-BE49-F238E27FC236}">
                  <a16:creationId xmlns:a16="http://schemas.microsoft.com/office/drawing/2014/main" id="{6406D01F-315F-B92D-B91B-AE569993F109}"/>
                </a:ext>
              </a:extLst>
            </p:cNvPr>
            <p:cNvGrpSpPr/>
            <p:nvPr/>
          </p:nvGrpSpPr>
          <p:grpSpPr>
            <a:xfrm>
              <a:off x="5898981" y="4720090"/>
              <a:ext cx="978281" cy="856201"/>
              <a:chOff x="5898981" y="4720090"/>
              <a:chExt cx="978281" cy="856201"/>
            </a:xfrm>
          </p:grpSpPr>
          <p:sp>
            <p:nvSpPr>
              <p:cNvPr id="1048915" name="Полілінія: фігура 1048914">
                <a:extLst>
                  <a:ext uri="{FF2B5EF4-FFF2-40B4-BE49-F238E27FC236}">
                    <a16:creationId xmlns:a16="http://schemas.microsoft.com/office/drawing/2014/main" id="{29D9B6DC-1526-E0E0-05C2-3CCF5517BC9D}"/>
                  </a:ext>
                </a:extLst>
              </p:cNvPr>
              <p:cNvSpPr/>
              <p:nvPr/>
            </p:nvSpPr>
            <p:spPr>
              <a:xfrm>
                <a:off x="5898981" y="4720393"/>
                <a:ext cx="978129" cy="855898"/>
              </a:xfrm>
              <a:custGeom>
                <a:avLst/>
                <a:gdLst>
                  <a:gd name="connsiteX0" fmla="*/ 490439 w 978129"/>
                  <a:gd name="connsiteY0" fmla="*/ 855482 h 855898"/>
                  <a:gd name="connsiteX1" fmla="*/ 930316 w 978129"/>
                  <a:gd name="connsiteY1" fmla="*/ 855482 h 855898"/>
                  <a:gd name="connsiteX2" fmla="*/ 952265 w 978129"/>
                  <a:gd name="connsiteY2" fmla="*/ 854574 h 855898"/>
                  <a:gd name="connsiteX3" fmla="*/ 975727 w 978129"/>
                  <a:gd name="connsiteY3" fmla="*/ 813250 h 855898"/>
                  <a:gd name="connsiteX4" fmla="*/ 967250 w 978129"/>
                  <a:gd name="connsiteY4" fmla="*/ 797811 h 855898"/>
                  <a:gd name="connsiteX5" fmla="*/ 581715 w 978129"/>
                  <a:gd name="connsiteY5" fmla="*/ 129973 h 855898"/>
                  <a:gd name="connsiteX6" fmla="*/ 521167 w 978129"/>
                  <a:gd name="connsiteY6" fmla="*/ 25074 h 855898"/>
                  <a:gd name="connsiteX7" fmla="*/ 458349 w 978129"/>
                  <a:gd name="connsiteY7" fmla="*/ 23863 h 855898"/>
                  <a:gd name="connsiteX8" fmla="*/ 454868 w 978129"/>
                  <a:gd name="connsiteY8" fmla="*/ 29464 h 855898"/>
                  <a:gd name="connsiteX9" fmla="*/ 46173 w 978129"/>
                  <a:gd name="connsiteY9" fmla="*/ 737566 h 855898"/>
                  <a:gd name="connsiteX10" fmla="*/ 4546 w 978129"/>
                  <a:gd name="connsiteY10" fmla="*/ 810223 h 855898"/>
                  <a:gd name="connsiteX11" fmla="*/ 28311 w 978129"/>
                  <a:gd name="connsiteY11" fmla="*/ 855331 h 855898"/>
                  <a:gd name="connsiteX12" fmla="*/ 48140 w 978129"/>
                  <a:gd name="connsiteY12" fmla="*/ 855785 h 855898"/>
                  <a:gd name="connsiteX13" fmla="*/ 490288 w 978129"/>
                  <a:gd name="connsiteY13" fmla="*/ 855785 h 8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8129" h="855898">
                    <a:moveTo>
                      <a:pt x="490439" y="855482"/>
                    </a:moveTo>
                    <a:cubicBezTo>
                      <a:pt x="637115" y="855482"/>
                      <a:pt x="783792" y="855482"/>
                      <a:pt x="930316" y="855482"/>
                    </a:cubicBezTo>
                    <a:cubicBezTo>
                      <a:pt x="937733" y="855482"/>
                      <a:pt x="945150" y="855785"/>
                      <a:pt x="952265" y="854574"/>
                    </a:cubicBezTo>
                    <a:cubicBezTo>
                      <a:pt x="972851" y="850941"/>
                      <a:pt x="983144" y="832626"/>
                      <a:pt x="975727" y="813250"/>
                    </a:cubicBezTo>
                    <a:cubicBezTo>
                      <a:pt x="973608" y="807801"/>
                      <a:pt x="970278" y="802806"/>
                      <a:pt x="967250" y="797811"/>
                    </a:cubicBezTo>
                    <a:cubicBezTo>
                      <a:pt x="838738" y="575148"/>
                      <a:pt x="710226" y="352485"/>
                      <a:pt x="581715" y="129973"/>
                    </a:cubicBezTo>
                    <a:cubicBezTo>
                      <a:pt x="561583" y="95007"/>
                      <a:pt x="541299" y="60040"/>
                      <a:pt x="521167" y="25074"/>
                    </a:cubicBezTo>
                    <a:cubicBezTo>
                      <a:pt x="502095" y="-7924"/>
                      <a:pt x="477724" y="-8378"/>
                      <a:pt x="458349" y="23863"/>
                    </a:cubicBezTo>
                    <a:cubicBezTo>
                      <a:pt x="457290" y="25680"/>
                      <a:pt x="456079" y="27648"/>
                      <a:pt x="454868" y="29464"/>
                    </a:cubicBezTo>
                    <a:cubicBezTo>
                      <a:pt x="318636" y="265448"/>
                      <a:pt x="182404" y="501431"/>
                      <a:pt x="46173" y="737566"/>
                    </a:cubicBezTo>
                    <a:cubicBezTo>
                      <a:pt x="32247" y="761785"/>
                      <a:pt x="17715" y="785550"/>
                      <a:pt x="4546" y="810223"/>
                    </a:cubicBezTo>
                    <a:cubicBezTo>
                      <a:pt x="-6958" y="831717"/>
                      <a:pt x="4244" y="852001"/>
                      <a:pt x="28311" y="855331"/>
                    </a:cubicBezTo>
                    <a:cubicBezTo>
                      <a:pt x="34820" y="856239"/>
                      <a:pt x="41480" y="855785"/>
                      <a:pt x="48140" y="855785"/>
                    </a:cubicBezTo>
                    <a:cubicBezTo>
                      <a:pt x="195573" y="855785"/>
                      <a:pt x="342855" y="855785"/>
                      <a:pt x="490288" y="855785"/>
                    </a:cubicBezTo>
                    <a:close/>
                  </a:path>
                </a:pathLst>
              </a:custGeom>
              <a:solidFill>
                <a:srgbClr val="FBC93A"/>
              </a:solidFill>
              <a:ln w="15114" cap="flat">
                <a:noFill/>
                <a:prstDash val="solid"/>
                <a:miter/>
              </a:ln>
            </p:spPr>
            <p:txBody>
              <a:bodyPr rtlCol="0" anchor="ctr"/>
              <a:lstStyle/>
              <a:p>
                <a:endParaRPr lang="uk-UA"/>
              </a:p>
            </p:txBody>
          </p:sp>
          <p:sp>
            <p:nvSpPr>
              <p:cNvPr id="1048916" name="Полілінія: фігура 1048915">
                <a:extLst>
                  <a:ext uri="{FF2B5EF4-FFF2-40B4-BE49-F238E27FC236}">
                    <a16:creationId xmlns:a16="http://schemas.microsoft.com/office/drawing/2014/main" id="{59557406-0F58-4162-E916-83127C437A81}"/>
                  </a:ext>
                </a:extLst>
              </p:cNvPr>
              <p:cNvSpPr/>
              <p:nvPr/>
            </p:nvSpPr>
            <p:spPr>
              <a:xfrm>
                <a:off x="5899108" y="4720090"/>
                <a:ext cx="978153" cy="855898"/>
              </a:xfrm>
              <a:custGeom>
                <a:avLst/>
                <a:gdLst>
                  <a:gd name="connsiteX0" fmla="*/ 490312 w 978153"/>
                  <a:gd name="connsiteY0" fmla="*/ 855785 h 855898"/>
                  <a:gd name="connsiteX1" fmla="*/ 48165 w 978153"/>
                  <a:gd name="connsiteY1" fmla="*/ 855785 h 855898"/>
                  <a:gd name="connsiteX2" fmla="*/ 28335 w 978153"/>
                  <a:gd name="connsiteY2" fmla="*/ 855331 h 855898"/>
                  <a:gd name="connsiteX3" fmla="*/ 4570 w 978153"/>
                  <a:gd name="connsiteY3" fmla="*/ 810223 h 855898"/>
                  <a:gd name="connsiteX4" fmla="*/ 46197 w 978153"/>
                  <a:gd name="connsiteY4" fmla="*/ 737566 h 855898"/>
                  <a:gd name="connsiteX5" fmla="*/ 454892 w 978153"/>
                  <a:gd name="connsiteY5" fmla="*/ 29464 h 855898"/>
                  <a:gd name="connsiteX6" fmla="*/ 458373 w 978153"/>
                  <a:gd name="connsiteY6" fmla="*/ 23863 h 855898"/>
                  <a:gd name="connsiteX7" fmla="*/ 521191 w 978153"/>
                  <a:gd name="connsiteY7" fmla="*/ 25074 h 855898"/>
                  <a:gd name="connsiteX8" fmla="*/ 581739 w 978153"/>
                  <a:gd name="connsiteY8" fmla="*/ 129973 h 855898"/>
                  <a:gd name="connsiteX9" fmla="*/ 967274 w 978153"/>
                  <a:gd name="connsiteY9" fmla="*/ 797811 h 855898"/>
                  <a:gd name="connsiteX10" fmla="*/ 975751 w 978153"/>
                  <a:gd name="connsiteY10" fmla="*/ 813250 h 855898"/>
                  <a:gd name="connsiteX11" fmla="*/ 952289 w 978153"/>
                  <a:gd name="connsiteY11" fmla="*/ 854574 h 855898"/>
                  <a:gd name="connsiteX12" fmla="*/ 930340 w 978153"/>
                  <a:gd name="connsiteY12" fmla="*/ 855482 h 855898"/>
                  <a:gd name="connsiteX13" fmla="*/ 490464 w 978153"/>
                  <a:gd name="connsiteY13" fmla="*/ 855482 h 855898"/>
                  <a:gd name="connsiteX14" fmla="*/ 895526 w 978153"/>
                  <a:gd name="connsiteY14" fmla="*/ 794481 h 855898"/>
                  <a:gd name="connsiteX15" fmla="*/ 489101 w 978153"/>
                  <a:gd name="connsiteY15" fmla="*/ 90466 h 855898"/>
                  <a:gd name="connsiteX16" fmla="*/ 82677 w 978153"/>
                  <a:gd name="connsiteY16" fmla="*/ 794481 h 855898"/>
                  <a:gd name="connsiteX17" fmla="*/ 895526 w 978153"/>
                  <a:gd name="connsiteY17" fmla="*/ 794481 h 8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8153" h="855898">
                    <a:moveTo>
                      <a:pt x="490312" y="855785"/>
                    </a:moveTo>
                    <a:cubicBezTo>
                      <a:pt x="342879" y="855785"/>
                      <a:pt x="195598" y="855785"/>
                      <a:pt x="48165" y="855785"/>
                    </a:cubicBezTo>
                    <a:cubicBezTo>
                      <a:pt x="41504" y="855785"/>
                      <a:pt x="34844" y="856239"/>
                      <a:pt x="28335" y="855331"/>
                    </a:cubicBezTo>
                    <a:cubicBezTo>
                      <a:pt x="4116" y="852001"/>
                      <a:pt x="-6934" y="831717"/>
                      <a:pt x="4570" y="810223"/>
                    </a:cubicBezTo>
                    <a:cubicBezTo>
                      <a:pt x="17739" y="785550"/>
                      <a:pt x="32271" y="761785"/>
                      <a:pt x="46197" y="737566"/>
                    </a:cubicBezTo>
                    <a:cubicBezTo>
                      <a:pt x="182428" y="501583"/>
                      <a:pt x="318660" y="265599"/>
                      <a:pt x="454892" y="29464"/>
                    </a:cubicBezTo>
                    <a:cubicBezTo>
                      <a:pt x="455952" y="27496"/>
                      <a:pt x="457162" y="25680"/>
                      <a:pt x="458373" y="23863"/>
                    </a:cubicBezTo>
                    <a:cubicBezTo>
                      <a:pt x="477749" y="-8378"/>
                      <a:pt x="502119" y="-7924"/>
                      <a:pt x="521191" y="25074"/>
                    </a:cubicBezTo>
                    <a:cubicBezTo>
                      <a:pt x="541475" y="60040"/>
                      <a:pt x="561607" y="95007"/>
                      <a:pt x="581739" y="129973"/>
                    </a:cubicBezTo>
                    <a:cubicBezTo>
                      <a:pt x="710251" y="352636"/>
                      <a:pt x="838762" y="575299"/>
                      <a:pt x="967274" y="797811"/>
                    </a:cubicBezTo>
                    <a:cubicBezTo>
                      <a:pt x="970150" y="802957"/>
                      <a:pt x="973632" y="807801"/>
                      <a:pt x="975751" y="813250"/>
                    </a:cubicBezTo>
                    <a:cubicBezTo>
                      <a:pt x="983168" y="832626"/>
                      <a:pt x="972875" y="850941"/>
                      <a:pt x="952289" y="854574"/>
                    </a:cubicBezTo>
                    <a:cubicBezTo>
                      <a:pt x="945175" y="855785"/>
                      <a:pt x="937606" y="855482"/>
                      <a:pt x="930340" y="855482"/>
                    </a:cubicBezTo>
                    <a:cubicBezTo>
                      <a:pt x="783664" y="855482"/>
                      <a:pt x="636988" y="855482"/>
                      <a:pt x="490464" y="855482"/>
                    </a:cubicBezTo>
                    <a:close/>
                    <a:moveTo>
                      <a:pt x="895526" y="794481"/>
                    </a:moveTo>
                    <a:cubicBezTo>
                      <a:pt x="759294" y="558648"/>
                      <a:pt x="624879" y="325692"/>
                      <a:pt x="489101" y="90466"/>
                    </a:cubicBezTo>
                    <a:cubicBezTo>
                      <a:pt x="352567" y="326903"/>
                      <a:pt x="218151" y="559708"/>
                      <a:pt x="82677" y="794481"/>
                    </a:cubicBezTo>
                    <a:lnTo>
                      <a:pt x="895526" y="794481"/>
                    </a:lnTo>
                    <a:close/>
                  </a:path>
                </a:pathLst>
              </a:custGeom>
              <a:solidFill>
                <a:srgbClr val="221F1F"/>
              </a:solidFill>
              <a:ln w="15114" cap="flat">
                <a:noFill/>
                <a:prstDash val="solid"/>
                <a:miter/>
              </a:ln>
            </p:spPr>
            <p:txBody>
              <a:bodyPr rtlCol="0" anchor="ctr"/>
              <a:lstStyle/>
              <a:p>
                <a:endParaRPr lang="uk-UA"/>
              </a:p>
            </p:txBody>
          </p:sp>
          <p:sp>
            <p:nvSpPr>
              <p:cNvPr id="1048917" name="Полілінія: фігура 1048916">
                <a:extLst>
                  <a:ext uri="{FF2B5EF4-FFF2-40B4-BE49-F238E27FC236}">
                    <a16:creationId xmlns:a16="http://schemas.microsoft.com/office/drawing/2014/main" id="{1513736B-6E44-4D15-6CE7-9654B0B6A12D}"/>
                  </a:ext>
                </a:extLst>
              </p:cNvPr>
              <p:cNvSpPr/>
              <p:nvPr/>
            </p:nvSpPr>
            <p:spPr>
              <a:xfrm>
                <a:off x="6318484" y="4992286"/>
                <a:ext cx="139659" cy="319767"/>
              </a:xfrm>
              <a:custGeom>
                <a:avLst/>
                <a:gdLst>
                  <a:gd name="connsiteX0" fmla="*/ 139203 w 139659"/>
                  <a:gd name="connsiteY0" fmla="*/ 52588 h 319767"/>
                  <a:gd name="connsiteX1" fmla="*/ 122552 w 139659"/>
                  <a:gd name="connsiteY1" fmla="*/ 175802 h 319767"/>
                  <a:gd name="connsiteX2" fmla="*/ 110443 w 139659"/>
                  <a:gd name="connsiteY2" fmla="*/ 262082 h 319767"/>
                  <a:gd name="connsiteX3" fmla="*/ 105296 w 139659"/>
                  <a:gd name="connsiteY3" fmla="*/ 289934 h 319767"/>
                  <a:gd name="connsiteX4" fmla="*/ 71238 w 139659"/>
                  <a:gd name="connsiteY4" fmla="*/ 319754 h 319767"/>
                  <a:gd name="connsiteX5" fmla="*/ 35061 w 139659"/>
                  <a:gd name="connsiteY5" fmla="*/ 290388 h 319767"/>
                  <a:gd name="connsiteX6" fmla="*/ 18259 w 139659"/>
                  <a:gd name="connsiteY6" fmla="*/ 183825 h 319767"/>
                  <a:gd name="connsiteX7" fmla="*/ 1155 w 139659"/>
                  <a:gd name="connsiteY7" fmla="*/ 66363 h 319767"/>
                  <a:gd name="connsiteX8" fmla="*/ 54134 w 139659"/>
                  <a:gd name="connsiteY8" fmla="*/ 1274 h 319767"/>
                  <a:gd name="connsiteX9" fmla="*/ 123460 w 139659"/>
                  <a:gd name="connsiteY9" fmla="*/ 16411 h 319767"/>
                  <a:gd name="connsiteX10" fmla="*/ 139354 w 139659"/>
                  <a:gd name="connsiteY10" fmla="*/ 52740 h 31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659" h="319767">
                    <a:moveTo>
                      <a:pt x="139203" y="52588"/>
                    </a:moveTo>
                    <a:cubicBezTo>
                      <a:pt x="133602" y="93609"/>
                      <a:pt x="128153" y="134781"/>
                      <a:pt x="122552" y="175802"/>
                    </a:cubicBezTo>
                    <a:cubicBezTo>
                      <a:pt x="118617" y="204562"/>
                      <a:pt x="114530" y="233322"/>
                      <a:pt x="110443" y="262082"/>
                    </a:cubicBezTo>
                    <a:cubicBezTo>
                      <a:pt x="109080" y="271467"/>
                      <a:pt x="107567" y="280852"/>
                      <a:pt x="105296" y="289934"/>
                    </a:cubicBezTo>
                    <a:cubicBezTo>
                      <a:pt x="101361" y="305676"/>
                      <a:pt x="85467" y="319300"/>
                      <a:pt x="71238" y="319754"/>
                    </a:cubicBezTo>
                    <a:cubicBezTo>
                      <a:pt x="54436" y="320208"/>
                      <a:pt x="38543" y="309158"/>
                      <a:pt x="35061" y="290388"/>
                    </a:cubicBezTo>
                    <a:cubicBezTo>
                      <a:pt x="28401" y="255119"/>
                      <a:pt x="23557" y="219396"/>
                      <a:pt x="18259" y="183825"/>
                    </a:cubicBezTo>
                    <a:cubicBezTo>
                      <a:pt x="12356" y="144620"/>
                      <a:pt x="7058" y="105416"/>
                      <a:pt x="1155" y="66363"/>
                    </a:cubicBezTo>
                    <a:cubicBezTo>
                      <a:pt x="-4597" y="28218"/>
                      <a:pt x="10842" y="8691"/>
                      <a:pt x="54134" y="1274"/>
                    </a:cubicBezTo>
                    <a:cubicBezTo>
                      <a:pt x="79110" y="-2964"/>
                      <a:pt x="102118" y="3696"/>
                      <a:pt x="123460" y="16411"/>
                    </a:cubicBezTo>
                    <a:cubicBezTo>
                      <a:pt x="136932" y="24585"/>
                      <a:pt x="140868" y="37451"/>
                      <a:pt x="139354" y="52740"/>
                    </a:cubicBezTo>
                    <a:close/>
                  </a:path>
                </a:pathLst>
              </a:custGeom>
              <a:solidFill>
                <a:srgbClr val="221F1F"/>
              </a:solidFill>
              <a:ln w="15114" cap="flat">
                <a:noFill/>
                <a:prstDash val="solid"/>
                <a:miter/>
              </a:ln>
            </p:spPr>
            <p:txBody>
              <a:bodyPr rtlCol="0" anchor="ctr"/>
              <a:lstStyle/>
              <a:p>
                <a:endParaRPr lang="uk-UA"/>
              </a:p>
            </p:txBody>
          </p:sp>
          <p:sp>
            <p:nvSpPr>
              <p:cNvPr id="1048918" name="Полілінія: фігура 1048917">
                <a:extLst>
                  <a:ext uri="{FF2B5EF4-FFF2-40B4-BE49-F238E27FC236}">
                    <a16:creationId xmlns:a16="http://schemas.microsoft.com/office/drawing/2014/main" id="{E3E41561-F1C6-1760-28BC-ABD5D865EFF2}"/>
                  </a:ext>
                </a:extLst>
              </p:cNvPr>
              <p:cNvSpPr/>
              <p:nvPr/>
            </p:nvSpPr>
            <p:spPr>
              <a:xfrm>
                <a:off x="6332936" y="5343514"/>
                <a:ext cx="109614" cy="117018"/>
              </a:xfrm>
              <a:custGeom>
                <a:avLst/>
                <a:gdLst>
                  <a:gd name="connsiteX0" fmla="*/ 109615 w 109614"/>
                  <a:gd name="connsiteY0" fmla="*/ 57530 h 117018"/>
                  <a:gd name="connsiteX1" fmla="*/ 55425 w 109614"/>
                  <a:gd name="connsiteY1" fmla="*/ 117018 h 117018"/>
                  <a:gd name="connsiteX2" fmla="*/ 24 w 109614"/>
                  <a:gd name="connsiteY2" fmla="*/ 59347 h 117018"/>
                  <a:gd name="connsiteX3" fmla="*/ 55576 w 109614"/>
                  <a:gd name="connsiteY3" fmla="*/ 10 h 117018"/>
                  <a:gd name="connsiteX4" fmla="*/ 109615 w 109614"/>
                  <a:gd name="connsiteY4" fmla="*/ 57682 h 117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14" h="117018">
                    <a:moveTo>
                      <a:pt x="109615" y="57530"/>
                    </a:moveTo>
                    <a:cubicBezTo>
                      <a:pt x="109615" y="90075"/>
                      <a:pt x="84336" y="117018"/>
                      <a:pt x="55425" y="117018"/>
                    </a:cubicBezTo>
                    <a:cubicBezTo>
                      <a:pt x="27270" y="117018"/>
                      <a:pt x="932" y="89772"/>
                      <a:pt x="24" y="59347"/>
                    </a:cubicBezTo>
                    <a:cubicBezTo>
                      <a:pt x="-884" y="27711"/>
                      <a:pt x="24394" y="616"/>
                      <a:pt x="55576" y="10"/>
                    </a:cubicBezTo>
                    <a:cubicBezTo>
                      <a:pt x="84336" y="-595"/>
                      <a:pt x="109312" y="25894"/>
                      <a:pt x="109615" y="57682"/>
                    </a:cubicBezTo>
                    <a:close/>
                  </a:path>
                </a:pathLst>
              </a:custGeom>
              <a:solidFill>
                <a:srgbClr val="221F1F"/>
              </a:solidFill>
              <a:ln w="15114" cap="flat">
                <a:noFill/>
                <a:prstDash val="solid"/>
                <a:miter/>
              </a:ln>
            </p:spPr>
            <p:txBody>
              <a:bodyPr rtlCol="0" anchor="ctr"/>
              <a:lstStyle/>
              <a:p>
                <a:endParaRPr lang="uk-UA"/>
              </a:p>
            </p:txBody>
          </p:sp>
        </p:grpSp>
        <p:grpSp>
          <p:nvGrpSpPr>
            <p:cNvPr id="2097206" name="Графіка 9">
              <a:extLst>
                <a:ext uri="{FF2B5EF4-FFF2-40B4-BE49-F238E27FC236}">
                  <a16:creationId xmlns:a16="http://schemas.microsoft.com/office/drawing/2014/main" id="{BE8881AE-24E6-5E20-F349-91A6790B48DC}"/>
                </a:ext>
              </a:extLst>
            </p:cNvPr>
            <p:cNvGrpSpPr/>
            <p:nvPr/>
          </p:nvGrpSpPr>
          <p:grpSpPr>
            <a:xfrm>
              <a:off x="4014024" y="4303583"/>
              <a:ext cx="1459710" cy="1272562"/>
              <a:chOff x="4014024" y="4303583"/>
              <a:chExt cx="1459710" cy="1272562"/>
            </a:xfrm>
          </p:grpSpPr>
          <p:sp>
            <p:nvSpPr>
              <p:cNvPr id="1048909" name="Полілінія: фігура 1048908">
                <a:extLst>
                  <a:ext uri="{FF2B5EF4-FFF2-40B4-BE49-F238E27FC236}">
                    <a16:creationId xmlns:a16="http://schemas.microsoft.com/office/drawing/2014/main" id="{8F091020-6E36-146A-CA7E-C73D7EBA231E}"/>
                  </a:ext>
                </a:extLst>
              </p:cNvPr>
              <p:cNvSpPr/>
              <p:nvPr/>
            </p:nvSpPr>
            <p:spPr>
              <a:xfrm>
                <a:off x="4014065" y="4303735"/>
                <a:ext cx="1459669" cy="1272411"/>
              </a:xfrm>
              <a:custGeom>
                <a:avLst/>
                <a:gdLst>
                  <a:gd name="connsiteX0" fmla="*/ 729222 w 1459669"/>
                  <a:gd name="connsiteY0" fmla="*/ 1271989 h 1272411"/>
                  <a:gd name="connsiteX1" fmla="*/ 1410229 w 1459669"/>
                  <a:gd name="connsiteY1" fmla="*/ 1271989 h 1272411"/>
                  <a:gd name="connsiteX2" fmla="*/ 1455639 w 1459669"/>
                  <a:gd name="connsiteY2" fmla="*/ 1256852 h 1272411"/>
                  <a:gd name="connsiteX3" fmla="*/ 1445195 w 1459669"/>
                  <a:gd name="connsiteY3" fmla="*/ 1209625 h 1272411"/>
                  <a:gd name="connsiteX4" fmla="*/ 890429 w 1459669"/>
                  <a:gd name="connsiteY4" fmla="*/ 248435 h 1272411"/>
                  <a:gd name="connsiteX5" fmla="*/ 759798 w 1459669"/>
                  <a:gd name="connsiteY5" fmla="*/ 22139 h 1272411"/>
                  <a:gd name="connsiteX6" fmla="*/ 718172 w 1459669"/>
                  <a:gd name="connsiteY6" fmla="*/ 3369 h 1272411"/>
                  <a:gd name="connsiteX7" fmla="*/ 697737 w 1459669"/>
                  <a:gd name="connsiteY7" fmla="*/ 25469 h 1272411"/>
                  <a:gd name="connsiteX8" fmla="*/ 79094 w 1459669"/>
                  <a:gd name="connsiteY8" fmla="*/ 1096704 h 1272411"/>
                  <a:gd name="connsiteX9" fmla="*/ 6588 w 1459669"/>
                  <a:gd name="connsiteY9" fmla="*/ 1222492 h 1272411"/>
                  <a:gd name="connsiteX10" fmla="*/ 13703 w 1459669"/>
                  <a:gd name="connsiteY10" fmla="*/ 1267297 h 1272411"/>
                  <a:gd name="connsiteX11" fmla="*/ 41554 w 1459669"/>
                  <a:gd name="connsiteY11" fmla="*/ 1271989 h 1272411"/>
                  <a:gd name="connsiteX12" fmla="*/ 729373 w 1459669"/>
                  <a:gd name="connsiteY12" fmla="*/ 1272141 h 127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669" h="1272411">
                    <a:moveTo>
                      <a:pt x="729222" y="1271989"/>
                    </a:moveTo>
                    <a:cubicBezTo>
                      <a:pt x="956275" y="1271989"/>
                      <a:pt x="1183176" y="1271989"/>
                      <a:pt x="1410229" y="1271989"/>
                    </a:cubicBezTo>
                    <a:cubicBezTo>
                      <a:pt x="1426879" y="1271989"/>
                      <a:pt x="1445044" y="1276379"/>
                      <a:pt x="1455639" y="1256852"/>
                    </a:cubicBezTo>
                    <a:cubicBezTo>
                      <a:pt x="1466235" y="1237629"/>
                      <a:pt x="1453520" y="1224005"/>
                      <a:pt x="1445195" y="1209625"/>
                    </a:cubicBezTo>
                    <a:cubicBezTo>
                      <a:pt x="1260374" y="889178"/>
                      <a:pt x="1075402" y="568731"/>
                      <a:pt x="890429" y="248435"/>
                    </a:cubicBezTo>
                    <a:cubicBezTo>
                      <a:pt x="846835" y="173054"/>
                      <a:pt x="803392" y="97521"/>
                      <a:pt x="759798" y="22139"/>
                    </a:cubicBezTo>
                    <a:cubicBezTo>
                      <a:pt x="748446" y="2461"/>
                      <a:pt x="733914" y="-4956"/>
                      <a:pt x="718172" y="3369"/>
                    </a:cubicBezTo>
                    <a:cubicBezTo>
                      <a:pt x="709695" y="7910"/>
                      <a:pt x="702732" y="16993"/>
                      <a:pt x="697737" y="25469"/>
                    </a:cubicBezTo>
                    <a:cubicBezTo>
                      <a:pt x="491270" y="382396"/>
                      <a:pt x="285258" y="739626"/>
                      <a:pt x="79094" y="1096704"/>
                    </a:cubicBezTo>
                    <a:cubicBezTo>
                      <a:pt x="54875" y="1138633"/>
                      <a:pt x="30505" y="1180411"/>
                      <a:pt x="6588" y="1222492"/>
                    </a:cubicBezTo>
                    <a:cubicBezTo>
                      <a:pt x="-4159" y="1241413"/>
                      <a:pt x="-1737" y="1259274"/>
                      <a:pt x="13703" y="1267297"/>
                    </a:cubicBezTo>
                    <a:cubicBezTo>
                      <a:pt x="21725" y="1271384"/>
                      <a:pt x="32170" y="1271989"/>
                      <a:pt x="41554" y="1271989"/>
                    </a:cubicBezTo>
                    <a:cubicBezTo>
                      <a:pt x="270878" y="1272292"/>
                      <a:pt x="500050" y="1272141"/>
                      <a:pt x="729373" y="1272141"/>
                    </a:cubicBezTo>
                    <a:close/>
                  </a:path>
                </a:pathLst>
              </a:custGeom>
              <a:solidFill>
                <a:srgbClr val="FBC93A"/>
              </a:solidFill>
              <a:ln w="15114" cap="flat">
                <a:noFill/>
                <a:prstDash val="solid"/>
                <a:miter/>
              </a:ln>
            </p:spPr>
            <p:txBody>
              <a:bodyPr rtlCol="0" anchor="ctr"/>
              <a:lstStyle/>
              <a:p>
                <a:endParaRPr lang="uk-UA"/>
              </a:p>
            </p:txBody>
          </p:sp>
          <p:sp>
            <p:nvSpPr>
              <p:cNvPr id="1048910" name="Полілінія: фігура 1048909">
                <a:extLst>
                  <a:ext uri="{FF2B5EF4-FFF2-40B4-BE49-F238E27FC236}">
                    <a16:creationId xmlns:a16="http://schemas.microsoft.com/office/drawing/2014/main" id="{3582E011-9AB2-0F56-0208-6E7C2C5B5D02}"/>
                  </a:ext>
                </a:extLst>
              </p:cNvPr>
              <p:cNvSpPr/>
              <p:nvPr/>
            </p:nvSpPr>
            <p:spPr>
              <a:xfrm>
                <a:off x="4014024" y="4303583"/>
                <a:ext cx="1459559" cy="1272411"/>
              </a:xfrm>
              <a:custGeom>
                <a:avLst/>
                <a:gdLst>
                  <a:gd name="connsiteX0" fmla="*/ 729263 w 1459559"/>
                  <a:gd name="connsiteY0" fmla="*/ 1272141 h 1272411"/>
                  <a:gd name="connsiteX1" fmla="*/ 41445 w 1459559"/>
                  <a:gd name="connsiteY1" fmla="*/ 1271989 h 1272411"/>
                  <a:gd name="connsiteX2" fmla="*/ 13593 w 1459559"/>
                  <a:gd name="connsiteY2" fmla="*/ 1267297 h 1272411"/>
                  <a:gd name="connsiteX3" fmla="*/ 6479 w 1459559"/>
                  <a:gd name="connsiteY3" fmla="*/ 1222492 h 1272411"/>
                  <a:gd name="connsiteX4" fmla="*/ 78984 w 1459559"/>
                  <a:gd name="connsiteY4" fmla="*/ 1096704 h 1272411"/>
                  <a:gd name="connsiteX5" fmla="*/ 697627 w 1459559"/>
                  <a:gd name="connsiteY5" fmla="*/ 25469 h 1272411"/>
                  <a:gd name="connsiteX6" fmla="*/ 718062 w 1459559"/>
                  <a:gd name="connsiteY6" fmla="*/ 3369 h 1272411"/>
                  <a:gd name="connsiteX7" fmla="*/ 759688 w 1459559"/>
                  <a:gd name="connsiteY7" fmla="*/ 22139 h 1272411"/>
                  <a:gd name="connsiteX8" fmla="*/ 890320 w 1459559"/>
                  <a:gd name="connsiteY8" fmla="*/ 248435 h 1272411"/>
                  <a:gd name="connsiteX9" fmla="*/ 1445085 w 1459559"/>
                  <a:gd name="connsiteY9" fmla="*/ 1209625 h 1272411"/>
                  <a:gd name="connsiteX10" fmla="*/ 1455530 w 1459559"/>
                  <a:gd name="connsiteY10" fmla="*/ 1256852 h 1272411"/>
                  <a:gd name="connsiteX11" fmla="*/ 1410119 w 1459559"/>
                  <a:gd name="connsiteY11" fmla="*/ 1271989 h 1272411"/>
                  <a:gd name="connsiteX12" fmla="*/ 729112 w 1459559"/>
                  <a:gd name="connsiteY12" fmla="*/ 1271989 h 1272411"/>
                  <a:gd name="connsiteX13" fmla="*/ 1376213 w 1459559"/>
                  <a:gd name="connsiteY13" fmla="*/ 1211745 h 1272411"/>
                  <a:gd name="connsiteX14" fmla="*/ 729566 w 1459559"/>
                  <a:gd name="connsiteY14" fmla="*/ 91769 h 1272411"/>
                  <a:gd name="connsiteX15" fmla="*/ 83071 w 1459559"/>
                  <a:gd name="connsiteY15" fmla="*/ 1211745 h 1272411"/>
                  <a:gd name="connsiteX16" fmla="*/ 1376213 w 1459559"/>
                  <a:gd name="connsiteY16" fmla="*/ 1211745 h 127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59559" h="1272411">
                    <a:moveTo>
                      <a:pt x="729263" y="1272141"/>
                    </a:moveTo>
                    <a:cubicBezTo>
                      <a:pt x="499940" y="1272141"/>
                      <a:pt x="270768" y="1272141"/>
                      <a:pt x="41445" y="1271989"/>
                    </a:cubicBezTo>
                    <a:cubicBezTo>
                      <a:pt x="32060" y="1271989"/>
                      <a:pt x="21615" y="1271384"/>
                      <a:pt x="13593" y="1267297"/>
                    </a:cubicBezTo>
                    <a:cubicBezTo>
                      <a:pt x="-1695" y="1259274"/>
                      <a:pt x="-4117" y="1241413"/>
                      <a:pt x="6479" y="1222492"/>
                    </a:cubicBezTo>
                    <a:cubicBezTo>
                      <a:pt x="30395" y="1180411"/>
                      <a:pt x="54765" y="1138633"/>
                      <a:pt x="78984" y="1096704"/>
                    </a:cubicBezTo>
                    <a:cubicBezTo>
                      <a:pt x="285148" y="739626"/>
                      <a:pt x="491312" y="382396"/>
                      <a:pt x="697627" y="25469"/>
                    </a:cubicBezTo>
                    <a:cubicBezTo>
                      <a:pt x="702623" y="16841"/>
                      <a:pt x="709737" y="7759"/>
                      <a:pt x="718062" y="3369"/>
                    </a:cubicBezTo>
                    <a:cubicBezTo>
                      <a:pt x="733804" y="-4956"/>
                      <a:pt x="748336" y="2461"/>
                      <a:pt x="759688" y="22139"/>
                    </a:cubicBezTo>
                    <a:cubicBezTo>
                      <a:pt x="803283" y="97521"/>
                      <a:pt x="846877" y="172902"/>
                      <a:pt x="890320" y="248435"/>
                    </a:cubicBezTo>
                    <a:cubicBezTo>
                      <a:pt x="1075292" y="568882"/>
                      <a:pt x="1260264" y="889178"/>
                      <a:pt x="1445085" y="1209625"/>
                    </a:cubicBezTo>
                    <a:cubicBezTo>
                      <a:pt x="1453410" y="1224005"/>
                      <a:pt x="1466126" y="1237629"/>
                      <a:pt x="1455530" y="1256852"/>
                    </a:cubicBezTo>
                    <a:cubicBezTo>
                      <a:pt x="1444782" y="1276379"/>
                      <a:pt x="1426618" y="1271989"/>
                      <a:pt x="1410119" y="1271989"/>
                    </a:cubicBezTo>
                    <a:cubicBezTo>
                      <a:pt x="1183066" y="1271989"/>
                      <a:pt x="956165" y="1271989"/>
                      <a:pt x="729112" y="1271989"/>
                    </a:cubicBezTo>
                    <a:close/>
                    <a:moveTo>
                      <a:pt x="1376213" y="1211745"/>
                    </a:moveTo>
                    <a:cubicBezTo>
                      <a:pt x="1159907" y="837107"/>
                      <a:pt x="945569" y="465952"/>
                      <a:pt x="729566" y="91769"/>
                    </a:cubicBezTo>
                    <a:cubicBezTo>
                      <a:pt x="512958" y="466860"/>
                      <a:pt x="298620" y="838167"/>
                      <a:pt x="83071" y="1211745"/>
                    </a:cubicBezTo>
                    <a:lnTo>
                      <a:pt x="1376213" y="1211745"/>
                    </a:lnTo>
                    <a:close/>
                  </a:path>
                </a:pathLst>
              </a:custGeom>
              <a:solidFill>
                <a:srgbClr val="221F1F"/>
              </a:solidFill>
              <a:ln w="15114" cap="flat">
                <a:noFill/>
                <a:prstDash val="solid"/>
                <a:miter/>
              </a:ln>
            </p:spPr>
            <p:txBody>
              <a:bodyPr rtlCol="0" anchor="ctr"/>
              <a:lstStyle/>
              <a:p>
                <a:endParaRPr lang="uk-UA"/>
              </a:p>
            </p:txBody>
          </p:sp>
          <p:sp>
            <p:nvSpPr>
              <p:cNvPr id="1048911" name="Полілінія: фігура 1048910">
                <a:extLst>
                  <a:ext uri="{FF2B5EF4-FFF2-40B4-BE49-F238E27FC236}">
                    <a16:creationId xmlns:a16="http://schemas.microsoft.com/office/drawing/2014/main" id="{8D310802-DAB3-3A80-48FF-5E5242C254E8}"/>
                  </a:ext>
                </a:extLst>
              </p:cNvPr>
              <p:cNvSpPr/>
              <p:nvPr/>
            </p:nvSpPr>
            <p:spPr>
              <a:xfrm>
                <a:off x="4461998" y="4899101"/>
                <a:ext cx="233886" cy="237063"/>
              </a:xfrm>
              <a:custGeom>
                <a:avLst/>
                <a:gdLst>
                  <a:gd name="connsiteX0" fmla="*/ 96619 w 233886"/>
                  <a:gd name="connsiteY0" fmla="*/ 236897 h 237063"/>
                  <a:gd name="connsiteX1" fmla="*/ 16091 w 233886"/>
                  <a:gd name="connsiteY1" fmla="*/ 237049 h 237063"/>
                  <a:gd name="connsiteX2" fmla="*/ 198 w 233886"/>
                  <a:gd name="connsiteY2" fmla="*/ 220247 h 237063"/>
                  <a:gd name="connsiteX3" fmla="*/ 126439 w 233886"/>
                  <a:gd name="connsiteY3" fmla="*/ 4395 h 237063"/>
                  <a:gd name="connsiteX4" fmla="*/ 148842 w 233886"/>
                  <a:gd name="connsiteY4" fmla="*/ 9996 h 237063"/>
                  <a:gd name="connsiteX5" fmla="*/ 230883 w 233886"/>
                  <a:gd name="connsiteY5" fmla="*/ 153342 h 237063"/>
                  <a:gd name="connsiteX6" fmla="*/ 228310 w 233886"/>
                  <a:gd name="connsiteY6" fmla="*/ 169538 h 237063"/>
                  <a:gd name="connsiteX7" fmla="*/ 196674 w 233886"/>
                  <a:gd name="connsiteY7" fmla="*/ 225999 h 237063"/>
                  <a:gd name="connsiteX8" fmla="*/ 181689 w 233886"/>
                  <a:gd name="connsiteY8" fmla="*/ 237049 h 237063"/>
                  <a:gd name="connsiteX9" fmla="*/ 96771 w 233886"/>
                  <a:gd name="connsiteY9" fmla="*/ 237049 h 23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886" h="237063">
                    <a:moveTo>
                      <a:pt x="96619" y="236897"/>
                    </a:moveTo>
                    <a:cubicBezTo>
                      <a:pt x="69827" y="236897"/>
                      <a:pt x="42884" y="236443"/>
                      <a:pt x="16091" y="237049"/>
                    </a:cubicBezTo>
                    <a:cubicBezTo>
                      <a:pt x="3225" y="237351"/>
                      <a:pt x="-1013" y="232962"/>
                      <a:pt x="198" y="220247"/>
                    </a:cubicBezTo>
                    <a:cubicBezTo>
                      <a:pt x="8826" y="128669"/>
                      <a:pt x="50603" y="56769"/>
                      <a:pt x="126439" y="4395"/>
                    </a:cubicBezTo>
                    <a:cubicBezTo>
                      <a:pt x="137338" y="-3173"/>
                      <a:pt x="142787" y="-751"/>
                      <a:pt x="148842" y="9996"/>
                    </a:cubicBezTo>
                    <a:cubicBezTo>
                      <a:pt x="175785" y="57980"/>
                      <a:pt x="203183" y="105812"/>
                      <a:pt x="230883" y="153342"/>
                    </a:cubicBezTo>
                    <a:cubicBezTo>
                      <a:pt x="234970" y="160456"/>
                      <a:pt x="235576" y="164240"/>
                      <a:pt x="228310" y="169538"/>
                    </a:cubicBezTo>
                    <a:cubicBezTo>
                      <a:pt x="209389" y="183464"/>
                      <a:pt x="198188" y="202385"/>
                      <a:pt x="196674" y="225999"/>
                    </a:cubicBezTo>
                    <a:cubicBezTo>
                      <a:pt x="195917" y="237351"/>
                      <a:pt x="189408" y="237049"/>
                      <a:pt x="181689" y="237049"/>
                    </a:cubicBezTo>
                    <a:cubicBezTo>
                      <a:pt x="153383" y="237049"/>
                      <a:pt x="125077" y="237049"/>
                      <a:pt x="96771" y="237049"/>
                    </a:cubicBezTo>
                    <a:close/>
                  </a:path>
                </a:pathLst>
              </a:custGeom>
              <a:solidFill>
                <a:srgbClr val="221F1F"/>
              </a:solidFill>
              <a:ln w="15114" cap="flat">
                <a:noFill/>
                <a:prstDash val="solid"/>
                <a:miter/>
              </a:ln>
            </p:spPr>
            <p:txBody>
              <a:bodyPr rtlCol="0" anchor="ctr"/>
              <a:lstStyle/>
              <a:p>
                <a:endParaRPr lang="uk-UA"/>
              </a:p>
            </p:txBody>
          </p:sp>
          <p:sp>
            <p:nvSpPr>
              <p:cNvPr id="1048912" name="Полілінія: фігура 1048911">
                <a:extLst>
                  <a:ext uri="{FF2B5EF4-FFF2-40B4-BE49-F238E27FC236}">
                    <a16:creationId xmlns:a16="http://schemas.microsoft.com/office/drawing/2014/main" id="{8599DFAF-D77F-BE22-D7E0-2A7D7222FEA4}"/>
                  </a:ext>
                </a:extLst>
              </p:cNvPr>
              <p:cNvSpPr/>
              <p:nvPr/>
            </p:nvSpPr>
            <p:spPr>
              <a:xfrm>
                <a:off x="4604835" y="5208870"/>
                <a:ext cx="269916" cy="203225"/>
              </a:xfrm>
              <a:custGeom>
                <a:avLst/>
                <a:gdLst>
                  <a:gd name="connsiteX0" fmla="*/ 127857 w 269916"/>
                  <a:gd name="connsiteY0" fmla="*/ 203224 h 203225"/>
                  <a:gd name="connsiteX1" fmla="*/ 9638 w 269916"/>
                  <a:gd name="connsiteY1" fmla="*/ 172345 h 203225"/>
                  <a:gd name="connsiteX2" fmla="*/ 3583 w 269916"/>
                  <a:gd name="connsiteY2" fmla="*/ 152062 h 203225"/>
                  <a:gd name="connsiteX3" fmla="*/ 86382 w 269916"/>
                  <a:gd name="connsiteY3" fmla="*/ 8867 h 203225"/>
                  <a:gd name="connsiteX4" fmla="*/ 105605 w 269916"/>
                  <a:gd name="connsiteY4" fmla="*/ 2358 h 203225"/>
                  <a:gd name="connsiteX5" fmla="*/ 164034 w 269916"/>
                  <a:gd name="connsiteY5" fmla="*/ 2358 h 203225"/>
                  <a:gd name="connsiteX6" fmla="*/ 184620 w 269916"/>
                  <a:gd name="connsiteY6" fmla="*/ 10381 h 203225"/>
                  <a:gd name="connsiteX7" fmla="*/ 266207 w 269916"/>
                  <a:gd name="connsiteY7" fmla="*/ 151608 h 203225"/>
                  <a:gd name="connsiteX8" fmla="*/ 260758 w 269916"/>
                  <a:gd name="connsiteY8" fmla="*/ 172042 h 203225"/>
                  <a:gd name="connsiteX9" fmla="*/ 128008 w 269916"/>
                  <a:gd name="connsiteY9" fmla="*/ 203073 h 2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916" h="203225">
                    <a:moveTo>
                      <a:pt x="127857" y="203224"/>
                    </a:moveTo>
                    <a:cubicBezTo>
                      <a:pt x="90014" y="203376"/>
                      <a:pt x="48691" y="193234"/>
                      <a:pt x="9638" y="172345"/>
                    </a:cubicBezTo>
                    <a:cubicBezTo>
                      <a:pt x="-1109" y="166593"/>
                      <a:pt x="-2472" y="162052"/>
                      <a:pt x="3583" y="152062"/>
                    </a:cubicBezTo>
                    <a:cubicBezTo>
                      <a:pt x="31586" y="104532"/>
                      <a:pt x="58984" y="56851"/>
                      <a:pt x="86382" y="8867"/>
                    </a:cubicBezTo>
                    <a:cubicBezTo>
                      <a:pt x="91225" y="239"/>
                      <a:pt x="95464" y="-2334"/>
                      <a:pt x="105605" y="2358"/>
                    </a:cubicBezTo>
                    <a:cubicBezTo>
                      <a:pt x="124526" y="11289"/>
                      <a:pt x="145113" y="11440"/>
                      <a:pt x="164034" y="2358"/>
                    </a:cubicBezTo>
                    <a:cubicBezTo>
                      <a:pt x="175689" y="-3091"/>
                      <a:pt x="179473" y="1450"/>
                      <a:pt x="184620" y="10381"/>
                    </a:cubicBezTo>
                    <a:cubicBezTo>
                      <a:pt x="211563" y="57608"/>
                      <a:pt x="238658" y="104683"/>
                      <a:pt x="266207" y="151608"/>
                    </a:cubicBezTo>
                    <a:cubicBezTo>
                      <a:pt x="271959" y="161447"/>
                      <a:pt x="271657" y="166139"/>
                      <a:pt x="260758" y="172042"/>
                    </a:cubicBezTo>
                    <a:cubicBezTo>
                      <a:pt x="221100" y="193688"/>
                      <a:pt x="179019" y="203376"/>
                      <a:pt x="128008" y="203073"/>
                    </a:cubicBezTo>
                    <a:close/>
                  </a:path>
                </a:pathLst>
              </a:custGeom>
              <a:solidFill>
                <a:srgbClr val="221F1F"/>
              </a:solidFill>
              <a:ln w="15114" cap="flat">
                <a:noFill/>
                <a:prstDash val="solid"/>
                <a:miter/>
              </a:ln>
            </p:spPr>
            <p:txBody>
              <a:bodyPr rtlCol="0" anchor="ctr"/>
              <a:lstStyle/>
              <a:p>
                <a:endParaRPr lang="uk-UA"/>
              </a:p>
            </p:txBody>
          </p:sp>
          <p:sp>
            <p:nvSpPr>
              <p:cNvPr id="1048913" name="Полілінія: фігура 1048912">
                <a:extLst>
                  <a:ext uri="{FF2B5EF4-FFF2-40B4-BE49-F238E27FC236}">
                    <a16:creationId xmlns:a16="http://schemas.microsoft.com/office/drawing/2014/main" id="{A06B66E3-273F-75BA-E6CB-687F5DD0ED9D}"/>
                  </a:ext>
                </a:extLst>
              </p:cNvPr>
              <p:cNvSpPr/>
              <p:nvPr/>
            </p:nvSpPr>
            <p:spPr>
              <a:xfrm>
                <a:off x="4784586" y="4898876"/>
                <a:ext cx="232140" cy="237131"/>
              </a:xfrm>
              <a:custGeom>
                <a:avLst/>
                <a:gdLst>
                  <a:gd name="connsiteX0" fmla="*/ 133531 w 232140"/>
                  <a:gd name="connsiteY0" fmla="*/ 237122 h 237131"/>
                  <a:gd name="connsiteX1" fmla="*/ 55122 w 232140"/>
                  <a:gd name="connsiteY1" fmla="*/ 237122 h 237131"/>
                  <a:gd name="connsiteX2" fmla="*/ 34839 w 232140"/>
                  <a:gd name="connsiteY2" fmla="*/ 220774 h 237131"/>
                  <a:gd name="connsiteX3" fmla="*/ 7139 w 232140"/>
                  <a:gd name="connsiteY3" fmla="*/ 171579 h 237131"/>
                  <a:gd name="connsiteX4" fmla="*/ 3354 w 232140"/>
                  <a:gd name="connsiteY4" fmla="*/ 151750 h 237131"/>
                  <a:gd name="connsiteX5" fmla="*/ 84034 w 232140"/>
                  <a:gd name="connsiteY5" fmla="*/ 9918 h 237131"/>
                  <a:gd name="connsiteX6" fmla="*/ 106588 w 232140"/>
                  <a:gd name="connsiteY6" fmla="*/ 4468 h 237131"/>
                  <a:gd name="connsiteX7" fmla="*/ 227683 w 232140"/>
                  <a:gd name="connsiteY7" fmla="*/ 187473 h 237131"/>
                  <a:gd name="connsiteX8" fmla="*/ 187116 w 232140"/>
                  <a:gd name="connsiteY8" fmla="*/ 236819 h 237131"/>
                  <a:gd name="connsiteX9" fmla="*/ 133380 w 232140"/>
                  <a:gd name="connsiteY9" fmla="*/ 236819 h 237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2140" h="237131">
                    <a:moveTo>
                      <a:pt x="133531" y="237122"/>
                    </a:moveTo>
                    <a:cubicBezTo>
                      <a:pt x="107345" y="237122"/>
                      <a:pt x="81309" y="236819"/>
                      <a:pt x="55122" y="237122"/>
                    </a:cubicBezTo>
                    <a:cubicBezTo>
                      <a:pt x="43164" y="237273"/>
                      <a:pt x="35747" y="235760"/>
                      <a:pt x="34839" y="220774"/>
                    </a:cubicBezTo>
                    <a:cubicBezTo>
                      <a:pt x="33477" y="200642"/>
                      <a:pt x="23032" y="183991"/>
                      <a:pt x="7139" y="171579"/>
                    </a:cubicBezTo>
                    <a:cubicBezTo>
                      <a:pt x="-733" y="165373"/>
                      <a:pt x="-2246" y="161135"/>
                      <a:pt x="3354" y="151750"/>
                    </a:cubicBezTo>
                    <a:cubicBezTo>
                      <a:pt x="30904" y="104826"/>
                      <a:pt x="57544" y="57447"/>
                      <a:pt x="84034" y="9918"/>
                    </a:cubicBezTo>
                    <a:cubicBezTo>
                      <a:pt x="90240" y="-1132"/>
                      <a:pt x="95841" y="-2949"/>
                      <a:pt x="106588" y="4468"/>
                    </a:cubicBezTo>
                    <a:cubicBezTo>
                      <a:pt x="171676" y="49274"/>
                      <a:pt x="213303" y="109518"/>
                      <a:pt x="227683" y="187473"/>
                    </a:cubicBezTo>
                    <a:cubicBezTo>
                      <a:pt x="236765" y="236668"/>
                      <a:pt x="235856" y="236819"/>
                      <a:pt x="187116" y="236819"/>
                    </a:cubicBezTo>
                    <a:cubicBezTo>
                      <a:pt x="169254" y="236819"/>
                      <a:pt x="151242" y="236819"/>
                      <a:pt x="133380" y="236819"/>
                    </a:cubicBezTo>
                    <a:close/>
                  </a:path>
                </a:pathLst>
              </a:custGeom>
              <a:solidFill>
                <a:srgbClr val="221F1F"/>
              </a:solidFill>
              <a:ln w="15114" cap="flat">
                <a:noFill/>
                <a:prstDash val="solid"/>
                <a:miter/>
              </a:ln>
            </p:spPr>
            <p:txBody>
              <a:bodyPr rtlCol="0" anchor="ctr"/>
              <a:lstStyle/>
              <a:p>
                <a:endParaRPr lang="uk-UA"/>
              </a:p>
            </p:txBody>
          </p:sp>
          <p:sp>
            <p:nvSpPr>
              <p:cNvPr id="1048914" name="Полілінія: фігура 1048913">
                <a:extLst>
                  <a:ext uri="{FF2B5EF4-FFF2-40B4-BE49-F238E27FC236}">
                    <a16:creationId xmlns:a16="http://schemas.microsoft.com/office/drawing/2014/main" id="{BBF5C351-B095-05A3-8FF1-EE5E9F936D0E}"/>
                  </a:ext>
                </a:extLst>
              </p:cNvPr>
              <p:cNvSpPr/>
              <p:nvPr/>
            </p:nvSpPr>
            <p:spPr>
              <a:xfrm>
                <a:off x="4684101" y="5078001"/>
                <a:ext cx="111713" cy="112665"/>
              </a:xfrm>
              <a:custGeom>
                <a:avLst/>
                <a:gdLst>
                  <a:gd name="connsiteX0" fmla="*/ 111711 w 111713"/>
                  <a:gd name="connsiteY0" fmla="*/ 56180 h 112665"/>
                  <a:gd name="connsiteX1" fmla="*/ 57369 w 111713"/>
                  <a:gd name="connsiteY1" fmla="*/ 112641 h 112665"/>
                  <a:gd name="connsiteX2" fmla="*/ 1 w 111713"/>
                  <a:gd name="connsiteY2" fmla="*/ 57089 h 112665"/>
                  <a:gd name="connsiteX3" fmla="*/ 54191 w 111713"/>
                  <a:gd name="connsiteY3" fmla="*/ 23 h 112665"/>
                  <a:gd name="connsiteX4" fmla="*/ 111711 w 111713"/>
                  <a:gd name="connsiteY4" fmla="*/ 56180 h 112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13" h="112665">
                    <a:moveTo>
                      <a:pt x="111711" y="56180"/>
                    </a:moveTo>
                    <a:cubicBezTo>
                      <a:pt x="112013" y="86605"/>
                      <a:pt x="87643" y="111884"/>
                      <a:pt x="57369" y="112641"/>
                    </a:cubicBezTo>
                    <a:cubicBezTo>
                      <a:pt x="25582" y="113549"/>
                      <a:pt x="303" y="89027"/>
                      <a:pt x="1" y="57089"/>
                    </a:cubicBezTo>
                    <a:cubicBezTo>
                      <a:pt x="-151" y="27117"/>
                      <a:pt x="24674" y="931"/>
                      <a:pt x="54191" y="23"/>
                    </a:cubicBezTo>
                    <a:cubicBezTo>
                      <a:pt x="84162" y="-886"/>
                      <a:pt x="111408" y="25755"/>
                      <a:pt x="111711" y="56180"/>
                    </a:cubicBezTo>
                    <a:close/>
                  </a:path>
                </a:pathLst>
              </a:custGeom>
              <a:solidFill>
                <a:srgbClr val="221F1F"/>
              </a:solidFill>
              <a:ln w="15114" cap="flat">
                <a:noFill/>
                <a:prstDash val="solid"/>
                <a:miter/>
              </a:ln>
            </p:spPr>
            <p:txBody>
              <a:bodyPr rtlCol="0" anchor="ctr"/>
              <a:lstStyle/>
              <a:p>
                <a:endParaRPr lang="uk-UA"/>
              </a:p>
            </p:txBody>
          </p:sp>
        </p:grpSp>
        <p:grpSp>
          <p:nvGrpSpPr>
            <p:cNvPr id="2097207" name="Графіка 9">
              <a:extLst>
                <a:ext uri="{FF2B5EF4-FFF2-40B4-BE49-F238E27FC236}">
                  <a16:creationId xmlns:a16="http://schemas.microsoft.com/office/drawing/2014/main" id="{DC2DB905-3B58-D631-74F2-4A87C76F51BC}"/>
                </a:ext>
              </a:extLst>
            </p:cNvPr>
            <p:cNvGrpSpPr/>
            <p:nvPr/>
          </p:nvGrpSpPr>
          <p:grpSpPr>
            <a:xfrm>
              <a:off x="5826029" y="3366932"/>
              <a:ext cx="978148" cy="978165"/>
              <a:chOff x="5826029" y="3366932"/>
              <a:chExt cx="978148" cy="978165"/>
            </a:xfrm>
          </p:grpSpPr>
          <p:sp>
            <p:nvSpPr>
              <p:cNvPr id="1048900" name="Полілінія: фігура 1048899">
                <a:extLst>
                  <a:ext uri="{FF2B5EF4-FFF2-40B4-BE49-F238E27FC236}">
                    <a16:creationId xmlns:a16="http://schemas.microsoft.com/office/drawing/2014/main" id="{C8DD1833-AF8D-1C57-9AC4-89B60D724660}"/>
                  </a:ext>
                </a:extLst>
              </p:cNvPr>
              <p:cNvSpPr/>
              <p:nvPr/>
            </p:nvSpPr>
            <p:spPr>
              <a:xfrm>
                <a:off x="5826029" y="3366932"/>
                <a:ext cx="978148" cy="978165"/>
              </a:xfrm>
              <a:custGeom>
                <a:avLst/>
                <a:gdLst>
                  <a:gd name="connsiteX0" fmla="*/ 505871 w 978148"/>
                  <a:gd name="connsiteY0" fmla="*/ 978166 h 978165"/>
                  <a:gd name="connsiteX1" fmla="*/ 810122 w 978148"/>
                  <a:gd name="connsiteY1" fmla="*/ 856163 h 978165"/>
                  <a:gd name="connsiteX2" fmla="*/ 978141 w 978148"/>
                  <a:gd name="connsiteY2" fmla="*/ 489245 h 978165"/>
                  <a:gd name="connsiteX3" fmla="*/ 857955 w 978148"/>
                  <a:gd name="connsiteY3" fmla="*/ 169101 h 978165"/>
                  <a:gd name="connsiteX4" fmla="*/ 495881 w 978148"/>
                  <a:gd name="connsiteY4" fmla="*/ 22 h 978165"/>
                  <a:gd name="connsiteX5" fmla="*/ 452 w 978148"/>
                  <a:gd name="connsiteY5" fmla="*/ 465934 h 978165"/>
                  <a:gd name="connsiteX6" fmla="*/ 505871 w 978148"/>
                  <a:gd name="connsiteY6" fmla="*/ 978166 h 97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8148" h="978165">
                    <a:moveTo>
                      <a:pt x="505871" y="978166"/>
                    </a:moveTo>
                    <a:cubicBezTo>
                      <a:pt x="609710" y="974836"/>
                      <a:pt x="718090" y="937145"/>
                      <a:pt x="810122" y="856163"/>
                    </a:cubicBezTo>
                    <a:cubicBezTo>
                      <a:pt x="920924" y="758833"/>
                      <a:pt x="977384" y="634559"/>
                      <a:pt x="978141" y="489245"/>
                    </a:cubicBezTo>
                    <a:cubicBezTo>
                      <a:pt x="978747" y="369513"/>
                      <a:pt x="939088" y="260527"/>
                      <a:pt x="857955" y="169101"/>
                    </a:cubicBezTo>
                    <a:cubicBezTo>
                      <a:pt x="761533" y="60721"/>
                      <a:pt x="640589" y="1233"/>
                      <a:pt x="495881" y="22"/>
                    </a:cubicBezTo>
                    <a:cubicBezTo>
                      <a:pt x="213276" y="-2551"/>
                      <a:pt x="10745" y="219355"/>
                      <a:pt x="452" y="465934"/>
                    </a:cubicBezTo>
                    <a:cubicBezTo>
                      <a:pt x="-11658" y="757773"/>
                      <a:pt x="221298" y="976803"/>
                      <a:pt x="505871" y="978166"/>
                    </a:cubicBezTo>
                    <a:close/>
                  </a:path>
                </a:pathLst>
              </a:custGeom>
              <a:solidFill>
                <a:srgbClr val="E5F3F1"/>
              </a:solidFill>
              <a:ln w="15114" cap="flat">
                <a:noFill/>
                <a:prstDash val="solid"/>
                <a:miter/>
              </a:ln>
            </p:spPr>
            <p:txBody>
              <a:bodyPr rtlCol="0" anchor="ctr"/>
              <a:lstStyle/>
              <a:p>
                <a:endParaRPr lang="uk-UA"/>
              </a:p>
            </p:txBody>
          </p:sp>
          <p:grpSp>
            <p:nvGrpSpPr>
              <p:cNvPr id="1048901" name="Графіка 9">
                <a:extLst>
                  <a:ext uri="{FF2B5EF4-FFF2-40B4-BE49-F238E27FC236}">
                    <a16:creationId xmlns:a16="http://schemas.microsoft.com/office/drawing/2014/main" id="{541C19BB-FDDF-564E-7A8C-2D0B5DC66FD9}"/>
                  </a:ext>
                </a:extLst>
              </p:cNvPr>
              <p:cNvGrpSpPr/>
              <p:nvPr/>
            </p:nvGrpSpPr>
            <p:grpSpPr>
              <a:xfrm>
                <a:off x="5974216" y="3594764"/>
                <a:ext cx="671830" cy="403317"/>
                <a:chOff x="5974216" y="3594764"/>
                <a:chExt cx="671830" cy="403317"/>
              </a:xfrm>
              <a:solidFill>
                <a:srgbClr val="221F1F"/>
              </a:solidFill>
            </p:grpSpPr>
            <p:sp>
              <p:nvSpPr>
                <p:cNvPr id="1048903" name="Полілінія: фігура 1048902">
                  <a:extLst>
                    <a:ext uri="{FF2B5EF4-FFF2-40B4-BE49-F238E27FC236}">
                      <a16:creationId xmlns:a16="http://schemas.microsoft.com/office/drawing/2014/main" id="{DDE9C031-5C74-0B9D-0445-D92D3062E835}"/>
                    </a:ext>
                  </a:extLst>
                </p:cNvPr>
                <p:cNvSpPr/>
                <p:nvPr/>
              </p:nvSpPr>
              <p:spPr>
                <a:xfrm>
                  <a:off x="6143600" y="3795824"/>
                  <a:ext cx="425363" cy="168756"/>
                </a:xfrm>
                <a:custGeom>
                  <a:avLst/>
                  <a:gdLst>
                    <a:gd name="connsiteX0" fmla="*/ 419137 w 425363"/>
                    <a:gd name="connsiteY0" fmla="*/ 80182 h 168756"/>
                    <a:gd name="connsiteX1" fmla="*/ 402335 w 425363"/>
                    <a:gd name="connsiteY1" fmla="*/ 2379 h 168756"/>
                    <a:gd name="connsiteX2" fmla="*/ 373575 w 425363"/>
                    <a:gd name="connsiteY2" fmla="*/ 4347 h 168756"/>
                    <a:gd name="connsiteX3" fmla="*/ 363887 w 425363"/>
                    <a:gd name="connsiteY3" fmla="*/ 5861 h 168756"/>
                    <a:gd name="connsiteX4" fmla="*/ 350869 w 425363"/>
                    <a:gd name="connsiteY4" fmla="*/ 10099 h 168756"/>
                    <a:gd name="connsiteX5" fmla="*/ 15437 w 425363"/>
                    <a:gd name="connsiteY5" fmla="*/ 75187 h 168756"/>
                    <a:gd name="connsiteX6" fmla="*/ 300 w 425363"/>
                    <a:gd name="connsiteY6" fmla="*/ 94563 h 168756"/>
                    <a:gd name="connsiteX7" fmla="*/ 8777 w 425363"/>
                    <a:gd name="connsiteY7" fmla="*/ 148904 h 168756"/>
                    <a:gd name="connsiteX8" fmla="*/ 36326 w 425363"/>
                    <a:gd name="connsiteY8" fmla="*/ 167825 h 168756"/>
                    <a:gd name="connsiteX9" fmla="*/ 408844 w 425363"/>
                    <a:gd name="connsiteY9" fmla="*/ 95925 h 168756"/>
                    <a:gd name="connsiteX10" fmla="*/ 419137 w 425363"/>
                    <a:gd name="connsiteY10" fmla="*/ 80031 h 168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363" h="168756">
                      <a:moveTo>
                        <a:pt x="419137" y="80182"/>
                      </a:moveTo>
                      <a:cubicBezTo>
                        <a:pt x="407027" y="80939"/>
                        <a:pt x="399156" y="11158"/>
                        <a:pt x="402335" y="2379"/>
                      </a:cubicBezTo>
                      <a:cubicBezTo>
                        <a:pt x="404454" y="-3524"/>
                        <a:pt x="383565" y="3287"/>
                        <a:pt x="373575" y="4347"/>
                      </a:cubicBezTo>
                      <a:cubicBezTo>
                        <a:pt x="370396" y="4801"/>
                        <a:pt x="367066" y="5406"/>
                        <a:pt x="363887" y="5861"/>
                      </a:cubicBezTo>
                      <a:cubicBezTo>
                        <a:pt x="359498" y="7223"/>
                        <a:pt x="355259" y="8736"/>
                        <a:pt x="350869" y="10099"/>
                      </a:cubicBezTo>
                      <a:cubicBezTo>
                        <a:pt x="306216" y="19332"/>
                        <a:pt x="32087" y="72765"/>
                        <a:pt x="15437" y="75187"/>
                      </a:cubicBezTo>
                      <a:cubicBezTo>
                        <a:pt x="2873" y="77004"/>
                        <a:pt x="-1214" y="83210"/>
                        <a:pt x="300" y="94563"/>
                      </a:cubicBezTo>
                      <a:cubicBezTo>
                        <a:pt x="2873" y="112727"/>
                        <a:pt x="5295" y="130891"/>
                        <a:pt x="8777" y="148904"/>
                      </a:cubicBezTo>
                      <a:cubicBezTo>
                        <a:pt x="11653" y="163587"/>
                        <a:pt x="18767" y="171609"/>
                        <a:pt x="36326" y="167825"/>
                      </a:cubicBezTo>
                      <a:cubicBezTo>
                        <a:pt x="82947" y="157683"/>
                        <a:pt x="371456" y="102888"/>
                        <a:pt x="408844" y="95925"/>
                      </a:cubicBezTo>
                      <a:cubicBezTo>
                        <a:pt x="419288" y="93957"/>
                        <a:pt x="433820" y="79123"/>
                        <a:pt x="419137" y="80031"/>
                      </a:cubicBezTo>
                      <a:close/>
                    </a:path>
                  </a:pathLst>
                </a:custGeom>
                <a:solidFill>
                  <a:srgbClr val="221F1F"/>
                </a:solidFill>
                <a:ln w="15114" cap="flat">
                  <a:noFill/>
                  <a:prstDash val="solid"/>
                  <a:miter/>
                </a:ln>
              </p:spPr>
              <p:txBody>
                <a:bodyPr rtlCol="0" anchor="ctr"/>
                <a:lstStyle/>
                <a:p>
                  <a:endParaRPr lang="uk-UA"/>
                </a:p>
              </p:txBody>
            </p:sp>
            <p:sp>
              <p:nvSpPr>
                <p:cNvPr id="1048904" name="Полілінія: фігура 1048903">
                  <a:extLst>
                    <a:ext uri="{FF2B5EF4-FFF2-40B4-BE49-F238E27FC236}">
                      <a16:creationId xmlns:a16="http://schemas.microsoft.com/office/drawing/2014/main" id="{2DEA4648-AE06-6BCD-7763-41BE4B247E17}"/>
                    </a:ext>
                  </a:extLst>
                </p:cNvPr>
                <p:cNvSpPr/>
                <p:nvPr/>
              </p:nvSpPr>
              <p:spPr>
                <a:xfrm>
                  <a:off x="5974216" y="3878236"/>
                  <a:ext cx="168903" cy="119845"/>
                </a:xfrm>
                <a:custGeom>
                  <a:avLst/>
                  <a:gdLst>
                    <a:gd name="connsiteX0" fmla="*/ 156515 w 168903"/>
                    <a:gd name="connsiteY0" fmla="*/ 20325 h 119845"/>
                    <a:gd name="connsiteX1" fmla="*/ 133356 w 168903"/>
                    <a:gd name="connsiteY1" fmla="*/ 2009 h 119845"/>
                    <a:gd name="connsiteX2" fmla="*/ 24976 w 168903"/>
                    <a:gd name="connsiteY2" fmla="*/ 25168 h 119845"/>
                    <a:gd name="connsiteX3" fmla="*/ 0 w 168903"/>
                    <a:gd name="connsiteY3" fmla="*/ 54837 h 119845"/>
                    <a:gd name="connsiteX4" fmla="*/ 13926 w 168903"/>
                    <a:gd name="connsiteY4" fmla="*/ 107967 h 119845"/>
                    <a:gd name="connsiteX5" fmla="*/ 33755 w 168903"/>
                    <a:gd name="connsiteY5" fmla="*/ 118865 h 119845"/>
                    <a:gd name="connsiteX6" fmla="*/ 84010 w 168903"/>
                    <a:gd name="connsiteY6" fmla="*/ 110237 h 119845"/>
                    <a:gd name="connsiteX7" fmla="*/ 153639 w 168903"/>
                    <a:gd name="connsiteY7" fmla="*/ 96917 h 119845"/>
                    <a:gd name="connsiteX8" fmla="*/ 166203 w 168903"/>
                    <a:gd name="connsiteY8" fmla="*/ 74817 h 119845"/>
                    <a:gd name="connsiteX9" fmla="*/ 156515 w 168903"/>
                    <a:gd name="connsiteY9" fmla="*/ 20325 h 11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903" h="119845">
                      <a:moveTo>
                        <a:pt x="156515" y="20325"/>
                      </a:moveTo>
                      <a:cubicBezTo>
                        <a:pt x="154245" y="-1321"/>
                        <a:pt x="154093" y="-2229"/>
                        <a:pt x="133356" y="2009"/>
                      </a:cubicBezTo>
                      <a:cubicBezTo>
                        <a:pt x="97179" y="9577"/>
                        <a:pt x="61002" y="17449"/>
                        <a:pt x="24976" y="25168"/>
                      </a:cubicBezTo>
                      <a:cubicBezTo>
                        <a:pt x="9233" y="28498"/>
                        <a:pt x="908" y="38383"/>
                        <a:pt x="0" y="54837"/>
                      </a:cubicBezTo>
                      <a:cubicBezTo>
                        <a:pt x="4692" y="72547"/>
                        <a:pt x="9082" y="90257"/>
                        <a:pt x="13926" y="107967"/>
                      </a:cubicBezTo>
                      <a:cubicBezTo>
                        <a:pt x="16651" y="117806"/>
                        <a:pt x="21948" y="121893"/>
                        <a:pt x="33755" y="118865"/>
                      </a:cubicBezTo>
                      <a:cubicBezTo>
                        <a:pt x="50103" y="114627"/>
                        <a:pt x="67208" y="113265"/>
                        <a:pt x="84010" y="110237"/>
                      </a:cubicBezTo>
                      <a:cubicBezTo>
                        <a:pt x="107320" y="105999"/>
                        <a:pt x="130480" y="101458"/>
                        <a:pt x="153639" y="96917"/>
                      </a:cubicBezTo>
                      <a:cubicBezTo>
                        <a:pt x="171047" y="93435"/>
                        <a:pt x="170895" y="92073"/>
                        <a:pt x="166203" y="74817"/>
                      </a:cubicBezTo>
                      <a:cubicBezTo>
                        <a:pt x="161510" y="57107"/>
                        <a:pt x="158483" y="38640"/>
                        <a:pt x="156515" y="20325"/>
                      </a:cubicBezTo>
                      <a:close/>
                    </a:path>
                  </a:pathLst>
                </a:custGeom>
                <a:solidFill>
                  <a:srgbClr val="221F1F"/>
                </a:solidFill>
                <a:ln w="15114" cap="flat">
                  <a:noFill/>
                  <a:prstDash val="solid"/>
                  <a:miter/>
                </a:ln>
              </p:spPr>
              <p:txBody>
                <a:bodyPr rtlCol="0" anchor="ctr"/>
                <a:lstStyle/>
                <a:p>
                  <a:endParaRPr lang="uk-UA"/>
                </a:p>
              </p:txBody>
            </p:sp>
            <p:sp>
              <p:nvSpPr>
                <p:cNvPr id="1048905" name="Полілінія: фігура 1048904">
                  <a:extLst>
                    <a:ext uri="{FF2B5EF4-FFF2-40B4-BE49-F238E27FC236}">
                      <a16:creationId xmlns:a16="http://schemas.microsoft.com/office/drawing/2014/main" id="{02173CFA-E09C-2CF3-CC62-979D345701CA}"/>
                    </a:ext>
                  </a:extLst>
                </p:cNvPr>
                <p:cNvSpPr/>
                <p:nvPr/>
              </p:nvSpPr>
              <p:spPr>
                <a:xfrm>
                  <a:off x="6449816" y="3630500"/>
                  <a:ext cx="146193" cy="142575"/>
                </a:xfrm>
                <a:custGeom>
                  <a:avLst/>
                  <a:gdLst>
                    <a:gd name="connsiteX0" fmla="*/ 26641 w 146193"/>
                    <a:gd name="connsiteY0" fmla="*/ 42673 h 142575"/>
                    <a:gd name="connsiteX1" fmla="*/ 145465 w 146193"/>
                    <a:gd name="connsiteY1" fmla="*/ 142576 h 142575"/>
                    <a:gd name="connsiteX2" fmla="*/ 103990 w 146193"/>
                    <a:gd name="connsiteY2" fmla="*/ 92321 h 142575"/>
                    <a:gd name="connsiteX3" fmla="*/ 51768 w 146193"/>
                    <a:gd name="connsiteY3" fmla="*/ 45397 h 142575"/>
                    <a:gd name="connsiteX4" fmla="*/ 40264 w 146193"/>
                    <a:gd name="connsiteY4" fmla="*/ 14669 h 142575"/>
                    <a:gd name="connsiteX5" fmla="*/ 0 w 146193"/>
                    <a:gd name="connsiteY5" fmla="*/ 3620 h 142575"/>
                    <a:gd name="connsiteX6" fmla="*/ 26641 w 146193"/>
                    <a:gd name="connsiteY6" fmla="*/ 42673 h 14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93" h="142575">
                      <a:moveTo>
                        <a:pt x="26641" y="42673"/>
                      </a:moveTo>
                      <a:cubicBezTo>
                        <a:pt x="47076" y="126531"/>
                        <a:pt x="115040" y="91262"/>
                        <a:pt x="145465" y="142576"/>
                      </a:cubicBezTo>
                      <a:cubicBezTo>
                        <a:pt x="149552" y="113664"/>
                        <a:pt x="136534" y="98982"/>
                        <a:pt x="103990" y="92321"/>
                      </a:cubicBezTo>
                      <a:cubicBezTo>
                        <a:pt x="77652" y="87023"/>
                        <a:pt x="58125" y="73855"/>
                        <a:pt x="51768" y="45397"/>
                      </a:cubicBezTo>
                      <a:cubicBezTo>
                        <a:pt x="49346" y="34801"/>
                        <a:pt x="45108" y="24508"/>
                        <a:pt x="40264" y="14669"/>
                      </a:cubicBezTo>
                      <a:cubicBezTo>
                        <a:pt x="31333" y="-6522"/>
                        <a:pt x="1514" y="592"/>
                        <a:pt x="0" y="3620"/>
                      </a:cubicBezTo>
                      <a:cubicBezTo>
                        <a:pt x="17710" y="10582"/>
                        <a:pt x="24068" y="25719"/>
                        <a:pt x="26641" y="42673"/>
                      </a:cubicBezTo>
                      <a:close/>
                    </a:path>
                  </a:pathLst>
                </a:custGeom>
                <a:solidFill>
                  <a:srgbClr val="221F1F"/>
                </a:solidFill>
                <a:ln w="15114" cap="flat">
                  <a:noFill/>
                  <a:prstDash val="solid"/>
                  <a:miter/>
                </a:ln>
              </p:spPr>
              <p:txBody>
                <a:bodyPr rtlCol="0" anchor="ctr"/>
                <a:lstStyle/>
                <a:p>
                  <a:endParaRPr lang="uk-UA"/>
                </a:p>
              </p:txBody>
            </p:sp>
            <p:sp>
              <p:nvSpPr>
                <p:cNvPr id="1048906" name="Полілінія: фігура 1048905">
                  <a:extLst>
                    <a:ext uri="{FF2B5EF4-FFF2-40B4-BE49-F238E27FC236}">
                      <a16:creationId xmlns:a16="http://schemas.microsoft.com/office/drawing/2014/main" id="{984A457B-AD78-E4E5-C5FF-CAFF1E438DD7}"/>
                    </a:ext>
                  </a:extLst>
                </p:cNvPr>
                <p:cNvSpPr/>
                <p:nvPr/>
              </p:nvSpPr>
              <p:spPr>
                <a:xfrm>
                  <a:off x="6346956" y="3594764"/>
                  <a:ext cx="143880" cy="152428"/>
                </a:xfrm>
                <a:custGeom>
                  <a:avLst/>
                  <a:gdLst>
                    <a:gd name="connsiteX0" fmla="*/ 25208 w 143880"/>
                    <a:gd name="connsiteY0" fmla="*/ 46924 h 152428"/>
                    <a:gd name="connsiteX1" fmla="*/ 89539 w 143880"/>
                    <a:gd name="connsiteY1" fmla="*/ 87037 h 152428"/>
                    <a:gd name="connsiteX2" fmla="*/ 102254 w 143880"/>
                    <a:gd name="connsiteY2" fmla="*/ 122154 h 152428"/>
                    <a:gd name="connsiteX3" fmla="*/ 116483 w 143880"/>
                    <a:gd name="connsiteY3" fmla="*/ 143195 h 152428"/>
                    <a:gd name="connsiteX4" fmla="*/ 125565 w 143880"/>
                    <a:gd name="connsiteY4" fmla="*/ 148341 h 152428"/>
                    <a:gd name="connsiteX5" fmla="*/ 130560 w 143880"/>
                    <a:gd name="connsiteY5" fmla="*/ 149855 h 152428"/>
                    <a:gd name="connsiteX6" fmla="*/ 143881 w 143880"/>
                    <a:gd name="connsiteY6" fmla="*/ 152428 h 152428"/>
                    <a:gd name="connsiteX7" fmla="*/ 120116 w 143880"/>
                    <a:gd name="connsiteY7" fmla="*/ 97481 h 152428"/>
                    <a:gd name="connsiteX8" fmla="*/ 1292 w 143880"/>
                    <a:gd name="connsiteY8" fmla="*/ 0 h 152428"/>
                    <a:gd name="connsiteX9" fmla="*/ 25056 w 143880"/>
                    <a:gd name="connsiteY9" fmla="*/ 46773 h 15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880" h="152428">
                      <a:moveTo>
                        <a:pt x="25208" y="46924"/>
                      </a:moveTo>
                      <a:cubicBezTo>
                        <a:pt x="33987" y="50557"/>
                        <a:pt x="77127" y="52071"/>
                        <a:pt x="89539" y="87037"/>
                      </a:cubicBezTo>
                      <a:cubicBezTo>
                        <a:pt x="93626" y="98692"/>
                        <a:pt x="97108" y="110802"/>
                        <a:pt x="102254" y="122154"/>
                      </a:cubicBezTo>
                      <a:cubicBezTo>
                        <a:pt x="105736" y="129723"/>
                        <a:pt x="111639" y="136232"/>
                        <a:pt x="116483" y="143195"/>
                      </a:cubicBezTo>
                      <a:cubicBezTo>
                        <a:pt x="117240" y="144103"/>
                        <a:pt x="123295" y="147584"/>
                        <a:pt x="125565" y="148341"/>
                      </a:cubicBezTo>
                      <a:cubicBezTo>
                        <a:pt x="127230" y="148947"/>
                        <a:pt x="128895" y="149401"/>
                        <a:pt x="130560" y="149855"/>
                      </a:cubicBezTo>
                      <a:cubicBezTo>
                        <a:pt x="134950" y="150763"/>
                        <a:pt x="139491" y="151671"/>
                        <a:pt x="143881" y="152428"/>
                      </a:cubicBezTo>
                      <a:cubicBezTo>
                        <a:pt x="135707" y="134264"/>
                        <a:pt x="119964" y="131691"/>
                        <a:pt x="120116" y="97481"/>
                      </a:cubicBezTo>
                      <a:cubicBezTo>
                        <a:pt x="118451" y="26035"/>
                        <a:pt x="54271" y="61304"/>
                        <a:pt x="1292" y="0"/>
                      </a:cubicBezTo>
                      <a:cubicBezTo>
                        <a:pt x="-2341" y="30728"/>
                        <a:pt x="535" y="36328"/>
                        <a:pt x="25056" y="46773"/>
                      </a:cubicBezTo>
                      <a:close/>
                    </a:path>
                  </a:pathLst>
                </a:custGeom>
                <a:solidFill>
                  <a:srgbClr val="221F1F"/>
                </a:solidFill>
                <a:ln w="15114" cap="flat">
                  <a:noFill/>
                  <a:prstDash val="solid"/>
                  <a:miter/>
                </a:ln>
              </p:spPr>
              <p:txBody>
                <a:bodyPr rtlCol="0" anchor="ctr"/>
                <a:lstStyle/>
                <a:p>
                  <a:endParaRPr lang="uk-UA"/>
                </a:p>
              </p:txBody>
            </p:sp>
            <p:sp>
              <p:nvSpPr>
                <p:cNvPr id="1048907" name="Полілінія: фігура 1048906">
                  <a:extLst>
                    <a:ext uri="{FF2B5EF4-FFF2-40B4-BE49-F238E27FC236}">
                      <a16:creationId xmlns:a16="http://schemas.microsoft.com/office/drawing/2014/main" id="{902F7201-B96B-DE1D-11B9-B222B8D4816F}"/>
                    </a:ext>
                  </a:extLst>
                </p:cNvPr>
                <p:cNvSpPr/>
                <p:nvPr/>
              </p:nvSpPr>
              <p:spPr>
                <a:xfrm>
                  <a:off x="6608426" y="3781549"/>
                  <a:ext cx="37620" cy="94306"/>
                </a:xfrm>
                <a:custGeom>
                  <a:avLst/>
                  <a:gdLst>
                    <a:gd name="connsiteX0" fmla="*/ 37412 w 37620"/>
                    <a:gd name="connsiteY0" fmla="*/ 78261 h 94306"/>
                    <a:gd name="connsiteX1" fmla="*/ 23032 w 37620"/>
                    <a:gd name="connsiteY1" fmla="*/ 7572 h 94306"/>
                    <a:gd name="connsiteX2" fmla="*/ 10317 w 37620"/>
                    <a:gd name="connsiteY2" fmla="*/ 4 h 94306"/>
                    <a:gd name="connsiteX3" fmla="*/ 10771 w 37620"/>
                    <a:gd name="connsiteY3" fmla="*/ 83862 h 94306"/>
                    <a:gd name="connsiteX4" fmla="*/ 24092 w 37620"/>
                    <a:gd name="connsiteY4" fmla="*/ 94307 h 94306"/>
                    <a:gd name="connsiteX5" fmla="*/ 37261 w 37620"/>
                    <a:gd name="connsiteY5" fmla="*/ 78261 h 9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620" h="94306">
                      <a:moveTo>
                        <a:pt x="37412" y="78261"/>
                      </a:moveTo>
                      <a:cubicBezTo>
                        <a:pt x="32871" y="54648"/>
                        <a:pt x="28633" y="30883"/>
                        <a:pt x="23032" y="7572"/>
                      </a:cubicBezTo>
                      <a:cubicBezTo>
                        <a:pt x="22275" y="4091"/>
                        <a:pt x="14707" y="-147"/>
                        <a:pt x="10317" y="4"/>
                      </a:cubicBezTo>
                      <a:cubicBezTo>
                        <a:pt x="-9664" y="458"/>
                        <a:pt x="4414" y="65395"/>
                        <a:pt x="10771" y="83862"/>
                      </a:cubicBezTo>
                      <a:cubicBezTo>
                        <a:pt x="12436" y="88555"/>
                        <a:pt x="19399" y="94307"/>
                        <a:pt x="24092" y="94307"/>
                      </a:cubicBezTo>
                      <a:cubicBezTo>
                        <a:pt x="32871" y="94307"/>
                        <a:pt x="39229" y="88706"/>
                        <a:pt x="37261" y="78261"/>
                      </a:cubicBezTo>
                      <a:close/>
                    </a:path>
                  </a:pathLst>
                </a:custGeom>
                <a:solidFill>
                  <a:srgbClr val="221F1F"/>
                </a:solidFill>
                <a:ln w="15114" cap="flat">
                  <a:noFill/>
                  <a:prstDash val="solid"/>
                  <a:miter/>
                </a:ln>
              </p:spPr>
              <p:txBody>
                <a:bodyPr rtlCol="0" anchor="ctr"/>
                <a:lstStyle/>
                <a:p>
                  <a:endParaRPr lang="uk-UA"/>
                </a:p>
              </p:txBody>
            </p:sp>
            <p:sp>
              <p:nvSpPr>
                <p:cNvPr id="1048908" name="Полілінія: фігура 1048907">
                  <a:extLst>
                    <a:ext uri="{FF2B5EF4-FFF2-40B4-BE49-F238E27FC236}">
                      <a16:creationId xmlns:a16="http://schemas.microsoft.com/office/drawing/2014/main" id="{55315842-FBA0-C122-B295-948C83728490}"/>
                    </a:ext>
                  </a:extLst>
                </p:cNvPr>
                <p:cNvSpPr/>
                <p:nvPr/>
              </p:nvSpPr>
              <p:spPr>
                <a:xfrm>
                  <a:off x="6564788" y="3787304"/>
                  <a:ext cx="42632" cy="96984"/>
                </a:xfrm>
                <a:custGeom>
                  <a:avLst/>
                  <a:gdLst>
                    <a:gd name="connsiteX0" fmla="*/ 27466 w 42632"/>
                    <a:gd name="connsiteY0" fmla="*/ 2422 h 96984"/>
                    <a:gd name="connsiteX1" fmla="*/ 23379 w 42632"/>
                    <a:gd name="connsiteY1" fmla="*/ 0 h 96984"/>
                    <a:gd name="connsiteX2" fmla="*/ 9604 w 42632"/>
                    <a:gd name="connsiteY2" fmla="*/ 1665 h 96984"/>
                    <a:gd name="connsiteX3" fmla="*/ 522 w 42632"/>
                    <a:gd name="connsiteY3" fmla="*/ 5903 h 96984"/>
                    <a:gd name="connsiteX4" fmla="*/ 68 w 42632"/>
                    <a:gd name="connsiteY4" fmla="*/ 6358 h 96984"/>
                    <a:gd name="connsiteX5" fmla="*/ 6729 w 42632"/>
                    <a:gd name="connsiteY5" fmla="*/ 73565 h 96984"/>
                    <a:gd name="connsiteX6" fmla="*/ 9150 w 42632"/>
                    <a:gd name="connsiteY6" fmla="*/ 82496 h 96984"/>
                    <a:gd name="connsiteX7" fmla="*/ 11118 w 42632"/>
                    <a:gd name="connsiteY7" fmla="*/ 86886 h 96984"/>
                    <a:gd name="connsiteX8" fmla="*/ 36397 w 42632"/>
                    <a:gd name="connsiteY8" fmla="*/ 93394 h 96984"/>
                    <a:gd name="connsiteX9" fmla="*/ 37759 w 42632"/>
                    <a:gd name="connsiteY9" fmla="*/ 73111 h 96984"/>
                    <a:gd name="connsiteX10" fmla="*/ 27617 w 42632"/>
                    <a:gd name="connsiteY10" fmla="*/ 2422 h 9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32" h="96984">
                      <a:moveTo>
                        <a:pt x="27466" y="2422"/>
                      </a:moveTo>
                      <a:cubicBezTo>
                        <a:pt x="26104" y="1665"/>
                        <a:pt x="24741" y="908"/>
                        <a:pt x="23379" y="0"/>
                      </a:cubicBezTo>
                      <a:cubicBezTo>
                        <a:pt x="18838" y="605"/>
                        <a:pt x="14145" y="1060"/>
                        <a:pt x="9604" y="1665"/>
                      </a:cubicBezTo>
                      <a:lnTo>
                        <a:pt x="522" y="5903"/>
                      </a:lnTo>
                      <a:lnTo>
                        <a:pt x="68" y="6358"/>
                      </a:lnTo>
                      <a:cubicBezTo>
                        <a:pt x="-689" y="15440"/>
                        <a:pt x="5063" y="69781"/>
                        <a:pt x="6729" y="73565"/>
                      </a:cubicBezTo>
                      <a:cubicBezTo>
                        <a:pt x="7485" y="76593"/>
                        <a:pt x="8242" y="79468"/>
                        <a:pt x="9150" y="82496"/>
                      </a:cubicBezTo>
                      <a:cubicBezTo>
                        <a:pt x="9756" y="84010"/>
                        <a:pt x="10361" y="85372"/>
                        <a:pt x="11118" y="86886"/>
                      </a:cubicBezTo>
                      <a:cubicBezTo>
                        <a:pt x="16567" y="100357"/>
                        <a:pt x="26709" y="97935"/>
                        <a:pt x="36397" y="93394"/>
                      </a:cubicBezTo>
                      <a:cubicBezTo>
                        <a:pt x="47901" y="87945"/>
                        <a:pt x="40484" y="79468"/>
                        <a:pt x="37759" y="73111"/>
                      </a:cubicBezTo>
                      <a:cubicBezTo>
                        <a:pt x="27617" y="50406"/>
                        <a:pt x="26860" y="26641"/>
                        <a:pt x="27617" y="2422"/>
                      </a:cubicBezTo>
                      <a:close/>
                    </a:path>
                  </a:pathLst>
                </a:custGeom>
                <a:solidFill>
                  <a:srgbClr val="221F1F"/>
                </a:solidFill>
                <a:ln w="15114" cap="flat">
                  <a:noFill/>
                  <a:prstDash val="solid"/>
                  <a:miter/>
                </a:ln>
              </p:spPr>
              <p:txBody>
                <a:bodyPr rtlCol="0" anchor="ctr"/>
                <a:lstStyle/>
                <a:p>
                  <a:endParaRPr lang="uk-UA"/>
                </a:p>
              </p:txBody>
            </p:sp>
          </p:grpSp>
          <p:sp>
            <p:nvSpPr>
              <p:cNvPr id="1048902" name="Полілінія: фігура 1048901">
                <a:extLst>
                  <a:ext uri="{FF2B5EF4-FFF2-40B4-BE49-F238E27FC236}">
                    <a16:creationId xmlns:a16="http://schemas.microsoft.com/office/drawing/2014/main" id="{0CD6C083-8473-65F2-3667-4B3E42E78620}"/>
                  </a:ext>
                </a:extLst>
              </p:cNvPr>
              <p:cNvSpPr/>
              <p:nvPr/>
            </p:nvSpPr>
            <p:spPr>
              <a:xfrm>
                <a:off x="5841767" y="3382995"/>
                <a:ext cx="946845" cy="945843"/>
              </a:xfrm>
              <a:custGeom>
                <a:avLst/>
                <a:gdLst>
                  <a:gd name="connsiteX0" fmla="*/ 470910 w 946845"/>
                  <a:gd name="connsiteY0" fmla="*/ 945755 h 945843"/>
                  <a:gd name="connsiteX1" fmla="*/ 2 w 946845"/>
                  <a:gd name="connsiteY1" fmla="*/ 471971 h 945843"/>
                  <a:gd name="connsiteX2" fmla="*/ 475753 w 946845"/>
                  <a:gd name="connsiteY2" fmla="*/ 4 h 945843"/>
                  <a:gd name="connsiteX3" fmla="*/ 946812 w 946845"/>
                  <a:gd name="connsiteY3" fmla="*/ 479085 h 945843"/>
                  <a:gd name="connsiteX4" fmla="*/ 471061 w 946845"/>
                  <a:gd name="connsiteY4" fmla="*/ 945755 h 945843"/>
                  <a:gd name="connsiteX5" fmla="*/ 518288 w 946845"/>
                  <a:gd name="connsiteY5" fmla="*/ 450779 h 945843"/>
                  <a:gd name="connsiteX6" fmla="*/ 598816 w 946845"/>
                  <a:gd name="connsiteY6" fmla="*/ 531308 h 945843"/>
                  <a:gd name="connsiteX7" fmla="*/ 611380 w 946845"/>
                  <a:gd name="connsiteY7" fmla="*/ 546596 h 945843"/>
                  <a:gd name="connsiteX8" fmla="*/ 761689 w 946845"/>
                  <a:gd name="connsiteY8" fmla="*/ 695542 h 945843"/>
                  <a:gd name="connsiteX9" fmla="*/ 789389 w 946845"/>
                  <a:gd name="connsiteY9" fmla="*/ 692212 h 945843"/>
                  <a:gd name="connsiteX10" fmla="*/ 849936 w 946845"/>
                  <a:gd name="connsiteY10" fmla="*/ 546596 h 945843"/>
                  <a:gd name="connsiteX11" fmla="*/ 831167 w 946845"/>
                  <a:gd name="connsiteY11" fmla="*/ 330896 h 945843"/>
                  <a:gd name="connsiteX12" fmla="*/ 586858 w 946845"/>
                  <a:gd name="connsiteY12" fmla="*/ 101572 h 945843"/>
                  <a:gd name="connsiteX13" fmla="*/ 248852 w 946845"/>
                  <a:gd name="connsiteY13" fmla="*/ 152281 h 945843"/>
                  <a:gd name="connsiteX14" fmla="*/ 245976 w 946845"/>
                  <a:gd name="connsiteY14" fmla="*/ 181041 h 945843"/>
                  <a:gd name="connsiteX15" fmla="*/ 384629 w 946845"/>
                  <a:gd name="connsiteY15" fmla="*/ 319694 h 945843"/>
                  <a:gd name="connsiteX16" fmla="*/ 518288 w 946845"/>
                  <a:gd name="connsiteY16" fmla="*/ 450779 h 945843"/>
                  <a:gd name="connsiteX17" fmla="*/ 395679 w 946845"/>
                  <a:gd name="connsiteY17" fmla="*/ 470003 h 945843"/>
                  <a:gd name="connsiteX18" fmla="*/ 359351 w 946845"/>
                  <a:gd name="connsiteY18" fmla="*/ 431556 h 945843"/>
                  <a:gd name="connsiteX19" fmla="*/ 174984 w 946845"/>
                  <a:gd name="connsiteY19" fmla="*/ 247189 h 945843"/>
                  <a:gd name="connsiteX20" fmla="*/ 153036 w 946845"/>
                  <a:gd name="connsiteY20" fmla="*/ 245221 h 945843"/>
                  <a:gd name="connsiteX21" fmla="*/ 84163 w 946845"/>
                  <a:gd name="connsiteY21" fmla="*/ 413694 h 945843"/>
                  <a:gd name="connsiteX22" fmla="*/ 124427 w 946845"/>
                  <a:gd name="connsiteY22" fmla="*/ 652251 h 945843"/>
                  <a:gd name="connsiteX23" fmla="*/ 375244 w 946845"/>
                  <a:gd name="connsiteY23" fmla="*/ 849636 h 945843"/>
                  <a:gd name="connsiteX24" fmla="*/ 610320 w 946845"/>
                  <a:gd name="connsiteY24" fmla="*/ 834196 h 945843"/>
                  <a:gd name="connsiteX25" fmla="*/ 707499 w 946845"/>
                  <a:gd name="connsiteY25" fmla="*/ 778038 h 945843"/>
                  <a:gd name="connsiteX26" fmla="*/ 582317 w 946845"/>
                  <a:gd name="connsiteY26" fmla="*/ 654824 h 945843"/>
                  <a:gd name="connsiteX27" fmla="*/ 478327 w 946845"/>
                  <a:gd name="connsiteY27" fmla="*/ 552953 h 945843"/>
                  <a:gd name="connsiteX28" fmla="*/ 395528 w 946845"/>
                  <a:gd name="connsiteY28" fmla="*/ 470155 h 94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46845" h="945843">
                    <a:moveTo>
                      <a:pt x="470910" y="945755"/>
                    </a:moveTo>
                    <a:cubicBezTo>
                      <a:pt x="217821" y="948479"/>
                      <a:pt x="-755" y="736109"/>
                      <a:pt x="2" y="471971"/>
                    </a:cubicBezTo>
                    <a:cubicBezTo>
                      <a:pt x="607" y="209801"/>
                      <a:pt x="218729" y="-1056"/>
                      <a:pt x="475753" y="4"/>
                    </a:cubicBezTo>
                    <a:cubicBezTo>
                      <a:pt x="727631" y="1064"/>
                      <a:pt x="949991" y="209044"/>
                      <a:pt x="946812" y="479085"/>
                    </a:cubicBezTo>
                    <a:cubicBezTo>
                      <a:pt x="943785" y="744132"/>
                      <a:pt x="722333" y="950750"/>
                      <a:pt x="471061" y="945755"/>
                    </a:cubicBezTo>
                    <a:close/>
                    <a:moveTo>
                      <a:pt x="518288" y="450779"/>
                    </a:moveTo>
                    <a:cubicBezTo>
                      <a:pt x="545080" y="477572"/>
                      <a:pt x="572024" y="504515"/>
                      <a:pt x="598816" y="531308"/>
                    </a:cubicBezTo>
                    <a:cubicBezTo>
                      <a:pt x="603054" y="536454"/>
                      <a:pt x="606687" y="542055"/>
                      <a:pt x="611380" y="546596"/>
                    </a:cubicBezTo>
                    <a:cubicBezTo>
                      <a:pt x="661331" y="596396"/>
                      <a:pt x="711585" y="645894"/>
                      <a:pt x="761689" y="695542"/>
                    </a:cubicBezTo>
                    <a:cubicBezTo>
                      <a:pt x="776977" y="710679"/>
                      <a:pt x="777280" y="710982"/>
                      <a:pt x="789389" y="692212"/>
                    </a:cubicBezTo>
                    <a:cubicBezTo>
                      <a:pt x="818300" y="647256"/>
                      <a:pt x="839643" y="599726"/>
                      <a:pt x="849936" y="546596"/>
                    </a:cubicBezTo>
                    <a:cubicBezTo>
                      <a:pt x="864468" y="472425"/>
                      <a:pt x="858716" y="400071"/>
                      <a:pt x="831167" y="330896"/>
                    </a:cubicBezTo>
                    <a:cubicBezTo>
                      <a:pt x="785756" y="217067"/>
                      <a:pt x="703412" y="138355"/>
                      <a:pt x="586858" y="101572"/>
                    </a:cubicBezTo>
                    <a:cubicBezTo>
                      <a:pt x="467579" y="64033"/>
                      <a:pt x="353296" y="81138"/>
                      <a:pt x="248852" y="152281"/>
                    </a:cubicBezTo>
                    <a:cubicBezTo>
                      <a:pt x="230385" y="164844"/>
                      <a:pt x="230688" y="165753"/>
                      <a:pt x="245976" y="181041"/>
                    </a:cubicBezTo>
                    <a:cubicBezTo>
                      <a:pt x="292295" y="227208"/>
                      <a:pt x="338159" y="273678"/>
                      <a:pt x="384629" y="319694"/>
                    </a:cubicBezTo>
                    <a:cubicBezTo>
                      <a:pt x="428980" y="363591"/>
                      <a:pt x="473786" y="407034"/>
                      <a:pt x="518288" y="450779"/>
                    </a:cubicBezTo>
                    <a:close/>
                    <a:moveTo>
                      <a:pt x="395679" y="470003"/>
                    </a:moveTo>
                    <a:cubicBezTo>
                      <a:pt x="383570" y="457137"/>
                      <a:pt x="371763" y="443968"/>
                      <a:pt x="359351" y="431556"/>
                    </a:cubicBezTo>
                    <a:cubicBezTo>
                      <a:pt x="298047" y="369949"/>
                      <a:pt x="236440" y="308493"/>
                      <a:pt x="174984" y="247189"/>
                    </a:cubicBezTo>
                    <a:cubicBezTo>
                      <a:pt x="168627" y="240831"/>
                      <a:pt x="163177" y="230841"/>
                      <a:pt x="153036" y="245221"/>
                    </a:cubicBezTo>
                    <a:cubicBezTo>
                      <a:pt x="117010" y="296232"/>
                      <a:pt x="92791" y="352239"/>
                      <a:pt x="84163" y="413694"/>
                    </a:cubicBezTo>
                    <a:cubicBezTo>
                      <a:pt x="72508" y="496947"/>
                      <a:pt x="84163" y="577324"/>
                      <a:pt x="124427" y="652251"/>
                    </a:cubicBezTo>
                    <a:cubicBezTo>
                      <a:pt x="179374" y="754274"/>
                      <a:pt x="263232" y="820724"/>
                      <a:pt x="375244" y="849636"/>
                    </a:cubicBezTo>
                    <a:cubicBezTo>
                      <a:pt x="454713" y="870070"/>
                      <a:pt x="533576" y="864470"/>
                      <a:pt x="610320" y="834196"/>
                    </a:cubicBezTo>
                    <a:cubicBezTo>
                      <a:pt x="644529" y="820724"/>
                      <a:pt x="676771" y="803922"/>
                      <a:pt x="707499" y="778038"/>
                    </a:cubicBezTo>
                    <a:cubicBezTo>
                      <a:pt x="665115" y="736261"/>
                      <a:pt x="623792" y="695542"/>
                      <a:pt x="582317" y="654824"/>
                    </a:cubicBezTo>
                    <a:cubicBezTo>
                      <a:pt x="547653" y="620766"/>
                      <a:pt x="512990" y="586860"/>
                      <a:pt x="478327" y="552953"/>
                    </a:cubicBezTo>
                    <a:cubicBezTo>
                      <a:pt x="450777" y="525404"/>
                      <a:pt x="423077" y="497855"/>
                      <a:pt x="395528" y="470155"/>
                    </a:cubicBezTo>
                    <a:close/>
                  </a:path>
                </a:pathLst>
              </a:custGeom>
              <a:solidFill>
                <a:srgbClr val="E22B2B"/>
              </a:solidFill>
              <a:ln w="15114" cap="flat">
                <a:noFill/>
                <a:prstDash val="solid"/>
                <a:miter/>
              </a:ln>
            </p:spPr>
            <p:txBody>
              <a:bodyPr rtlCol="0" anchor="ctr"/>
              <a:lstStyle/>
              <a:p>
                <a:endParaRPr lang="uk-UA"/>
              </a:p>
            </p:txBody>
          </p:sp>
        </p:grpSp>
        <p:grpSp>
          <p:nvGrpSpPr>
            <p:cNvPr id="2097208" name="Графіка 9">
              <a:extLst>
                <a:ext uri="{FF2B5EF4-FFF2-40B4-BE49-F238E27FC236}">
                  <a16:creationId xmlns:a16="http://schemas.microsoft.com/office/drawing/2014/main" id="{CA6CE070-D01A-00A7-7E02-15880AE6605F}"/>
                </a:ext>
              </a:extLst>
            </p:cNvPr>
            <p:cNvGrpSpPr/>
            <p:nvPr/>
          </p:nvGrpSpPr>
          <p:grpSpPr>
            <a:xfrm>
              <a:off x="4098609" y="3366954"/>
              <a:ext cx="1290568" cy="645435"/>
              <a:chOff x="4098609" y="3366954"/>
              <a:chExt cx="1290568" cy="645435"/>
            </a:xfrm>
          </p:grpSpPr>
          <p:sp>
            <p:nvSpPr>
              <p:cNvPr id="1048896" name="Полілінія: фігура 1048895">
                <a:extLst>
                  <a:ext uri="{FF2B5EF4-FFF2-40B4-BE49-F238E27FC236}">
                    <a16:creationId xmlns:a16="http://schemas.microsoft.com/office/drawing/2014/main" id="{89634271-C52D-37D1-4898-BDC1DDD57680}"/>
                  </a:ext>
                </a:extLst>
              </p:cNvPr>
              <p:cNvSpPr/>
              <p:nvPr/>
            </p:nvSpPr>
            <p:spPr>
              <a:xfrm>
                <a:off x="4098609" y="3366954"/>
                <a:ext cx="1290568" cy="645435"/>
              </a:xfrm>
              <a:custGeom>
                <a:avLst/>
                <a:gdLst>
                  <a:gd name="connsiteX0" fmla="*/ 646495 w 1290568"/>
                  <a:gd name="connsiteY0" fmla="*/ 0 h 645435"/>
                  <a:gd name="connsiteX1" fmla="*/ 23765 w 1290568"/>
                  <a:gd name="connsiteY1" fmla="*/ 0 h 645435"/>
                  <a:gd name="connsiteX2" fmla="*/ 0 w 1290568"/>
                  <a:gd name="connsiteY2" fmla="*/ 23008 h 645435"/>
                  <a:gd name="connsiteX3" fmla="*/ 0 w 1290568"/>
                  <a:gd name="connsiteY3" fmla="*/ 621216 h 645435"/>
                  <a:gd name="connsiteX4" fmla="*/ 24673 w 1290568"/>
                  <a:gd name="connsiteY4" fmla="*/ 645435 h 645435"/>
                  <a:gd name="connsiteX5" fmla="*/ 1265744 w 1290568"/>
                  <a:gd name="connsiteY5" fmla="*/ 645435 h 645435"/>
                  <a:gd name="connsiteX6" fmla="*/ 1290568 w 1290568"/>
                  <a:gd name="connsiteY6" fmla="*/ 621368 h 645435"/>
                  <a:gd name="connsiteX7" fmla="*/ 1290568 w 1290568"/>
                  <a:gd name="connsiteY7" fmla="*/ 25279 h 645435"/>
                  <a:gd name="connsiteX8" fmla="*/ 1264684 w 1290568"/>
                  <a:gd name="connsiteY8" fmla="*/ 0 h 645435"/>
                  <a:gd name="connsiteX9" fmla="*/ 646344 w 1290568"/>
                  <a:gd name="connsiteY9" fmla="*/ 0 h 64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568" h="645435">
                    <a:moveTo>
                      <a:pt x="646495" y="0"/>
                    </a:moveTo>
                    <a:cubicBezTo>
                      <a:pt x="438969" y="0"/>
                      <a:pt x="231291" y="0"/>
                      <a:pt x="23765" y="0"/>
                    </a:cubicBezTo>
                    <a:cubicBezTo>
                      <a:pt x="303" y="0"/>
                      <a:pt x="151" y="0"/>
                      <a:pt x="0" y="23008"/>
                    </a:cubicBezTo>
                    <a:cubicBezTo>
                      <a:pt x="0" y="222360"/>
                      <a:pt x="0" y="421864"/>
                      <a:pt x="0" y="621216"/>
                    </a:cubicBezTo>
                    <a:cubicBezTo>
                      <a:pt x="0" y="645284"/>
                      <a:pt x="0" y="645435"/>
                      <a:pt x="24673" y="645435"/>
                    </a:cubicBezTo>
                    <a:cubicBezTo>
                      <a:pt x="438363" y="645435"/>
                      <a:pt x="852054" y="645435"/>
                      <a:pt x="1265744" y="645435"/>
                    </a:cubicBezTo>
                    <a:cubicBezTo>
                      <a:pt x="1290417" y="645435"/>
                      <a:pt x="1290568" y="645435"/>
                      <a:pt x="1290568" y="621368"/>
                    </a:cubicBezTo>
                    <a:cubicBezTo>
                      <a:pt x="1290568" y="422621"/>
                      <a:pt x="1290568" y="224025"/>
                      <a:pt x="1290568" y="25279"/>
                    </a:cubicBezTo>
                    <a:cubicBezTo>
                      <a:pt x="1290568" y="0"/>
                      <a:pt x="1290568" y="0"/>
                      <a:pt x="1264684" y="0"/>
                    </a:cubicBezTo>
                    <a:cubicBezTo>
                      <a:pt x="1058520" y="0"/>
                      <a:pt x="852508" y="0"/>
                      <a:pt x="646344" y="0"/>
                    </a:cubicBezTo>
                    <a:close/>
                  </a:path>
                </a:pathLst>
              </a:custGeom>
              <a:solidFill>
                <a:srgbClr val="FFFFFF"/>
              </a:solidFill>
              <a:ln w="15114" cap="flat">
                <a:noFill/>
                <a:prstDash val="solid"/>
                <a:miter/>
              </a:ln>
            </p:spPr>
            <p:txBody>
              <a:bodyPr rtlCol="0" anchor="ctr"/>
              <a:lstStyle/>
              <a:p>
                <a:endParaRPr lang="uk-UA"/>
              </a:p>
            </p:txBody>
          </p:sp>
          <p:sp>
            <p:nvSpPr>
              <p:cNvPr id="1048897" name="Полілінія: фігура 1048896">
                <a:extLst>
                  <a:ext uri="{FF2B5EF4-FFF2-40B4-BE49-F238E27FC236}">
                    <a16:creationId xmlns:a16="http://schemas.microsoft.com/office/drawing/2014/main" id="{65CD94DD-C883-00E0-43DE-625EC17E2260}"/>
                  </a:ext>
                </a:extLst>
              </p:cNvPr>
              <p:cNvSpPr/>
              <p:nvPr/>
            </p:nvSpPr>
            <p:spPr>
              <a:xfrm>
                <a:off x="4115858" y="3384549"/>
                <a:ext cx="1255154" cy="610055"/>
              </a:xfrm>
              <a:custGeom>
                <a:avLst/>
                <a:gdLst>
                  <a:gd name="connsiteX0" fmla="*/ 483477 w 1255154"/>
                  <a:gd name="connsiteY0" fmla="*/ 605135 h 610055"/>
                  <a:gd name="connsiteX1" fmla="*/ 506788 w 1255154"/>
                  <a:gd name="connsiteY1" fmla="*/ 544739 h 610055"/>
                  <a:gd name="connsiteX2" fmla="*/ 507242 w 1255154"/>
                  <a:gd name="connsiteY2" fmla="*/ 336305 h 610055"/>
                  <a:gd name="connsiteX3" fmla="*/ 486051 w 1255154"/>
                  <a:gd name="connsiteY3" fmla="*/ 315567 h 610055"/>
                  <a:gd name="connsiteX4" fmla="*/ 477120 w 1255154"/>
                  <a:gd name="connsiteY4" fmla="*/ 315567 h 610055"/>
                  <a:gd name="connsiteX5" fmla="*/ 383120 w 1255154"/>
                  <a:gd name="connsiteY5" fmla="*/ 273941 h 610055"/>
                  <a:gd name="connsiteX6" fmla="*/ 365561 w 1255154"/>
                  <a:gd name="connsiteY6" fmla="*/ 275909 h 610055"/>
                  <a:gd name="connsiteX7" fmla="*/ 364502 w 1255154"/>
                  <a:gd name="connsiteY7" fmla="*/ 277876 h 610055"/>
                  <a:gd name="connsiteX8" fmla="*/ 364048 w 1255154"/>
                  <a:gd name="connsiteY8" fmla="*/ 393522 h 610055"/>
                  <a:gd name="connsiteX9" fmla="*/ 438975 w 1255154"/>
                  <a:gd name="connsiteY9" fmla="*/ 543528 h 610055"/>
                  <a:gd name="connsiteX10" fmla="*/ 427168 w 1255154"/>
                  <a:gd name="connsiteY10" fmla="*/ 562147 h 610055"/>
                  <a:gd name="connsiteX11" fmla="*/ 363442 w 1255154"/>
                  <a:gd name="connsiteY11" fmla="*/ 522185 h 610055"/>
                  <a:gd name="connsiteX12" fmla="*/ 294115 w 1255154"/>
                  <a:gd name="connsiteY12" fmla="*/ 381867 h 610055"/>
                  <a:gd name="connsiteX13" fmla="*/ 281854 w 1255154"/>
                  <a:gd name="connsiteY13" fmla="*/ 363551 h 610055"/>
                  <a:gd name="connsiteX14" fmla="*/ 275497 w 1255154"/>
                  <a:gd name="connsiteY14" fmla="*/ 455129 h 610055"/>
                  <a:gd name="connsiteX15" fmla="*/ 244618 w 1255154"/>
                  <a:gd name="connsiteY15" fmla="*/ 487673 h 610055"/>
                  <a:gd name="connsiteX16" fmla="*/ 74328 w 1255154"/>
                  <a:gd name="connsiteY16" fmla="*/ 488279 h 610055"/>
                  <a:gd name="connsiteX17" fmla="*/ 63581 w 1255154"/>
                  <a:gd name="connsiteY17" fmla="*/ 472688 h 610055"/>
                  <a:gd name="connsiteX18" fmla="*/ 113381 w 1255154"/>
                  <a:gd name="connsiteY18" fmla="*/ 438327 h 610055"/>
                  <a:gd name="connsiteX19" fmla="*/ 196331 w 1255154"/>
                  <a:gd name="connsiteY19" fmla="*/ 438327 h 610055"/>
                  <a:gd name="connsiteX20" fmla="*/ 224334 w 1255154"/>
                  <a:gd name="connsiteY20" fmla="*/ 410929 h 610055"/>
                  <a:gd name="connsiteX21" fmla="*/ 224486 w 1255154"/>
                  <a:gd name="connsiteY21" fmla="*/ 406388 h 610055"/>
                  <a:gd name="connsiteX22" fmla="*/ 264750 w 1255154"/>
                  <a:gd name="connsiteY22" fmla="*/ 248511 h 610055"/>
                  <a:gd name="connsiteX23" fmla="*/ 271713 w 1255154"/>
                  <a:gd name="connsiteY23" fmla="*/ 231861 h 610055"/>
                  <a:gd name="connsiteX24" fmla="*/ 232054 w 1255154"/>
                  <a:gd name="connsiteY24" fmla="*/ 232315 h 610055"/>
                  <a:gd name="connsiteX25" fmla="*/ 217523 w 1255154"/>
                  <a:gd name="connsiteY25" fmla="*/ 243364 h 610055"/>
                  <a:gd name="connsiteX26" fmla="*/ 191790 w 1255154"/>
                  <a:gd name="connsiteY26" fmla="*/ 287867 h 610055"/>
                  <a:gd name="connsiteX27" fmla="*/ 158186 w 1255154"/>
                  <a:gd name="connsiteY27" fmla="*/ 300885 h 610055"/>
                  <a:gd name="connsiteX28" fmla="*/ 154251 w 1255154"/>
                  <a:gd name="connsiteY28" fmla="*/ 266070 h 610055"/>
                  <a:gd name="connsiteX29" fmla="*/ 189217 w 1255154"/>
                  <a:gd name="connsiteY29" fmla="*/ 206279 h 610055"/>
                  <a:gd name="connsiteX30" fmla="*/ 222367 w 1255154"/>
                  <a:gd name="connsiteY30" fmla="*/ 187055 h 610055"/>
                  <a:gd name="connsiteX31" fmla="*/ 352241 w 1255154"/>
                  <a:gd name="connsiteY31" fmla="*/ 187964 h 610055"/>
                  <a:gd name="connsiteX32" fmla="*/ 383120 w 1255154"/>
                  <a:gd name="connsiteY32" fmla="*/ 206431 h 610055"/>
                  <a:gd name="connsiteX33" fmla="*/ 424292 w 1255154"/>
                  <a:gd name="connsiteY33" fmla="*/ 256231 h 610055"/>
                  <a:gd name="connsiteX34" fmla="*/ 456382 w 1255154"/>
                  <a:gd name="connsiteY34" fmla="*/ 272125 h 610055"/>
                  <a:gd name="connsiteX35" fmla="*/ 503307 w 1255154"/>
                  <a:gd name="connsiteY35" fmla="*/ 267281 h 610055"/>
                  <a:gd name="connsiteX36" fmla="*/ 506334 w 1255154"/>
                  <a:gd name="connsiteY36" fmla="*/ 222324 h 610055"/>
                  <a:gd name="connsiteX37" fmla="*/ 506788 w 1255154"/>
                  <a:gd name="connsiteY37" fmla="*/ 87909 h 610055"/>
                  <a:gd name="connsiteX38" fmla="*/ 486505 w 1255154"/>
                  <a:gd name="connsiteY38" fmla="*/ 66112 h 610055"/>
                  <a:gd name="connsiteX39" fmla="*/ 128064 w 1255154"/>
                  <a:gd name="connsiteY39" fmla="*/ 66112 h 610055"/>
                  <a:gd name="connsiteX40" fmla="*/ 108537 w 1255154"/>
                  <a:gd name="connsiteY40" fmla="*/ 86547 h 610055"/>
                  <a:gd name="connsiteX41" fmla="*/ 108992 w 1255154"/>
                  <a:gd name="connsiteY41" fmla="*/ 404723 h 610055"/>
                  <a:gd name="connsiteX42" fmla="*/ 91584 w 1255154"/>
                  <a:gd name="connsiteY42" fmla="*/ 432121 h 610055"/>
                  <a:gd name="connsiteX43" fmla="*/ 52531 w 1255154"/>
                  <a:gd name="connsiteY43" fmla="*/ 477229 h 610055"/>
                  <a:gd name="connsiteX44" fmla="*/ 66154 w 1255154"/>
                  <a:gd name="connsiteY44" fmla="*/ 495847 h 610055"/>
                  <a:gd name="connsiteX45" fmla="*/ 90827 w 1255154"/>
                  <a:gd name="connsiteY45" fmla="*/ 495545 h 610055"/>
                  <a:gd name="connsiteX46" fmla="*/ 109143 w 1255154"/>
                  <a:gd name="connsiteY46" fmla="*/ 512498 h 610055"/>
                  <a:gd name="connsiteX47" fmla="*/ 108689 w 1255154"/>
                  <a:gd name="connsiteY47" fmla="*/ 563963 h 610055"/>
                  <a:gd name="connsiteX48" fmla="*/ 63884 w 1255154"/>
                  <a:gd name="connsiteY48" fmla="*/ 609525 h 610055"/>
                  <a:gd name="connsiteX49" fmla="*/ 14689 w 1255154"/>
                  <a:gd name="connsiteY49" fmla="*/ 609979 h 610055"/>
                  <a:gd name="connsiteX50" fmla="*/ 6 w 1255154"/>
                  <a:gd name="connsiteY50" fmla="*/ 594691 h 610055"/>
                  <a:gd name="connsiteX51" fmla="*/ 158 w 1255154"/>
                  <a:gd name="connsiteY51" fmla="*/ 482678 h 610055"/>
                  <a:gd name="connsiteX52" fmla="*/ 158 w 1255154"/>
                  <a:gd name="connsiteY52" fmla="*/ 25545 h 610055"/>
                  <a:gd name="connsiteX53" fmla="*/ 24377 w 1255154"/>
                  <a:gd name="connsiteY53" fmla="*/ 115 h 610055"/>
                  <a:gd name="connsiteX54" fmla="*/ 1231843 w 1255154"/>
                  <a:gd name="connsiteY54" fmla="*/ 115 h 610055"/>
                  <a:gd name="connsiteX55" fmla="*/ 1254851 w 1255154"/>
                  <a:gd name="connsiteY55" fmla="*/ 22064 h 610055"/>
                  <a:gd name="connsiteX56" fmla="*/ 1255154 w 1255154"/>
                  <a:gd name="connsiteY56" fmla="*/ 588939 h 610055"/>
                  <a:gd name="connsiteX57" fmla="*/ 1237141 w 1255154"/>
                  <a:gd name="connsiteY57" fmla="*/ 609979 h 610055"/>
                  <a:gd name="connsiteX58" fmla="*/ 497857 w 1255154"/>
                  <a:gd name="connsiteY58" fmla="*/ 609525 h 610055"/>
                  <a:gd name="connsiteX59" fmla="*/ 487110 w 1255154"/>
                  <a:gd name="connsiteY59" fmla="*/ 608920 h 610055"/>
                  <a:gd name="connsiteX60" fmla="*/ 482872 w 1255154"/>
                  <a:gd name="connsiteY60" fmla="*/ 604833 h 610055"/>
                  <a:gd name="connsiteX61" fmla="*/ 1236990 w 1255154"/>
                  <a:gd name="connsiteY61" fmla="*/ 356588 h 610055"/>
                  <a:gd name="connsiteX62" fmla="*/ 1237293 w 1255154"/>
                  <a:gd name="connsiteY62" fmla="*/ 213242 h 610055"/>
                  <a:gd name="connsiteX63" fmla="*/ 1217766 w 1255154"/>
                  <a:gd name="connsiteY63" fmla="*/ 192505 h 610055"/>
                  <a:gd name="connsiteX64" fmla="*/ 1020684 w 1255154"/>
                  <a:gd name="connsiteY64" fmla="*/ 192505 h 610055"/>
                  <a:gd name="connsiteX65" fmla="*/ 1002066 w 1255154"/>
                  <a:gd name="connsiteY65" fmla="*/ 211729 h 610055"/>
                  <a:gd name="connsiteX66" fmla="*/ 1002066 w 1255154"/>
                  <a:gd name="connsiteY66" fmla="*/ 496301 h 610055"/>
                  <a:gd name="connsiteX67" fmla="*/ 1020382 w 1255154"/>
                  <a:gd name="connsiteY67" fmla="*/ 515979 h 610055"/>
                  <a:gd name="connsiteX68" fmla="*/ 1219734 w 1255154"/>
                  <a:gd name="connsiteY68" fmla="*/ 515979 h 610055"/>
                  <a:gd name="connsiteX69" fmla="*/ 1237293 w 1255154"/>
                  <a:gd name="connsiteY69" fmla="*/ 497966 h 610055"/>
                  <a:gd name="connsiteX70" fmla="*/ 1236990 w 1255154"/>
                  <a:gd name="connsiteY70" fmla="*/ 356891 h 610055"/>
                  <a:gd name="connsiteX71" fmla="*/ 731873 w 1255154"/>
                  <a:gd name="connsiteY71" fmla="*/ 317535 h 610055"/>
                  <a:gd name="connsiteX72" fmla="*/ 808768 w 1255154"/>
                  <a:gd name="connsiteY72" fmla="*/ 317232 h 610055"/>
                  <a:gd name="connsiteX73" fmla="*/ 820424 w 1255154"/>
                  <a:gd name="connsiteY73" fmla="*/ 311783 h 610055"/>
                  <a:gd name="connsiteX74" fmla="*/ 932588 w 1255154"/>
                  <a:gd name="connsiteY74" fmla="*/ 199922 h 610055"/>
                  <a:gd name="connsiteX75" fmla="*/ 933647 w 1255154"/>
                  <a:gd name="connsiteY75" fmla="*/ 183574 h 610055"/>
                  <a:gd name="connsiteX76" fmla="*/ 822846 w 1255154"/>
                  <a:gd name="connsiteY76" fmla="*/ 73529 h 610055"/>
                  <a:gd name="connsiteX77" fmla="*/ 807103 w 1255154"/>
                  <a:gd name="connsiteY77" fmla="*/ 66869 h 610055"/>
                  <a:gd name="connsiteX78" fmla="*/ 731570 w 1255154"/>
                  <a:gd name="connsiteY78" fmla="*/ 66566 h 610055"/>
                  <a:gd name="connsiteX79" fmla="*/ 820726 w 1255154"/>
                  <a:gd name="connsiteY79" fmla="*/ 157690 h 610055"/>
                  <a:gd name="connsiteX80" fmla="*/ 819061 w 1255154"/>
                  <a:gd name="connsiteY80" fmla="*/ 162080 h 610055"/>
                  <a:gd name="connsiteX81" fmla="*/ 797870 w 1255154"/>
                  <a:gd name="connsiteY81" fmla="*/ 162080 h 610055"/>
                  <a:gd name="connsiteX82" fmla="*/ 591857 w 1255154"/>
                  <a:gd name="connsiteY82" fmla="*/ 162080 h 610055"/>
                  <a:gd name="connsiteX83" fmla="*/ 555226 w 1255154"/>
                  <a:gd name="connsiteY83" fmla="*/ 198559 h 610055"/>
                  <a:gd name="connsiteX84" fmla="*/ 578840 w 1255154"/>
                  <a:gd name="connsiteY84" fmla="*/ 220811 h 610055"/>
                  <a:gd name="connsiteX85" fmla="*/ 802714 w 1255154"/>
                  <a:gd name="connsiteY85" fmla="*/ 220811 h 610055"/>
                  <a:gd name="connsiteX86" fmla="*/ 820726 w 1255154"/>
                  <a:gd name="connsiteY86" fmla="*/ 222173 h 610055"/>
                  <a:gd name="connsiteX87" fmla="*/ 824662 w 1255154"/>
                  <a:gd name="connsiteY87" fmla="*/ 229590 h 610055"/>
                  <a:gd name="connsiteX88" fmla="*/ 731722 w 1255154"/>
                  <a:gd name="connsiteY88" fmla="*/ 317686 h 610055"/>
                  <a:gd name="connsiteX89" fmla="*/ 1083200 w 1255154"/>
                  <a:gd name="connsiteY89" fmla="*/ 587728 h 610055"/>
                  <a:gd name="connsiteX90" fmla="*/ 1219734 w 1255154"/>
                  <a:gd name="connsiteY90" fmla="*/ 588031 h 610055"/>
                  <a:gd name="connsiteX91" fmla="*/ 1237141 w 1255154"/>
                  <a:gd name="connsiteY91" fmla="*/ 570169 h 610055"/>
                  <a:gd name="connsiteX92" fmla="*/ 1215344 w 1255154"/>
                  <a:gd name="connsiteY92" fmla="*/ 547767 h 610055"/>
                  <a:gd name="connsiteX93" fmla="*/ 1190671 w 1255154"/>
                  <a:gd name="connsiteY93" fmla="*/ 547767 h 610055"/>
                  <a:gd name="connsiteX94" fmla="*/ 986929 w 1255154"/>
                  <a:gd name="connsiteY94" fmla="*/ 548069 h 610055"/>
                  <a:gd name="connsiteX95" fmla="*/ 969068 w 1255154"/>
                  <a:gd name="connsiteY95" fmla="*/ 530511 h 610055"/>
                  <a:gd name="connsiteX96" fmla="*/ 969370 w 1255154"/>
                  <a:gd name="connsiteY96" fmla="*/ 503718 h 610055"/>
                  <a:gd name="connsiteX97" fmla="*/ 956353 w 1255154"/>
                  <a:gd name="connsiteY97" fmla="*/ 490549 h 610055"/>
                  <a:gd name="connsiteX98" fmla="*/ 922749 w 1255154"/>
                  <a:gd name="connsiteY98" fmla="*/ 490549 h 610055"/>
                  <a:gd name="connsiteX99" fmla="*/ 879457 w 1255154"/>
                  <a:gd name="connsiteY99" fmla="*/ 449831 h 610055"/>
                  <a:gd name="connsiteX100" fmla="*/ 879457 w 1255154"/>
                  <a:gd name="connsiteY100" fmla="*/ 447561 h 610055"/>
                  <a:gd name="connsiteX101" fmla="*/ 862504 w 1255154"/>
                  <a:gd name="connsiteY101" fmla="*/ 431516 h 610055"/>
                  <a:gd name="connsiteX102" fmla="*/ 804379 w 1255154"/>
                  <a:gd name="connsiteY102" fmla="*/ 431970 h 610055"/>
                  <a:gd name="connsiteX103" fmla="*/ 789242 w 1255154"/>
                  <a:gd name="connsiteY103" fmla="*/ 416379 h 610055"/>
                  <a:gd name="connsiteX104" fmla="*/ 786214 w 1255154"/>
                  <a:gd name="connsiteY104" fmla="*/ 380504 h 610055"/>
                  <a:gd name="connsiteX105" fmla="*/ 747767 w 1255154"/>
                  <a:gd name="connsiteY105" fmla="*/ 376569 h 610055"/>
                  <a:gd name="connsiteX106" fmla="*/ 745496 w 1255154"/>
                  <a:gd name="connsiteY106" fmla="*/ 376569 h 610055"/>
                  <a:gd name="connsiteX107" fmla="*/ 702810 w 1255154"/>
                  <a:gd name="connsiteY107" fmla="*/ 371876 h 610055"/>
                  <a:gd name="connsiteX108" fmla="*/ 699934 w 1255154"/>
                  <a:gd name="connsiteY108" fmla="*/ 333732 h 610055"/>
                  <a:gd name="connsiteX109" fmla="*/ 685100 w 1255154"/>
                  <a:gd name="connsiteY109" fmla="*/ 317989 h 610055"/>
                  <a:gd name="connsiteX110" fmla="*/ 568698 w 1255154"/>
                  <a:gd name="connsiteY110" fmla="*/ 317989 h 610055"/>
                  <a:gd name="connsiteX111" fmla="*/ 555075 w 1255154"/>
                  <a:gd name="connsiteY111" fmla="*/ 334640 h 610055"/>
                  <a:gd name="connsiteX112" fmla="*/ 569606 w 1255154"/>
                  <a:gd name="connsiteY112" fmla="*/ 355377 h 610055"/>
                  <a:gd name="connsiteX113" fmla="*/ 616682 w 1255154"/>
                  <a:gd name="connsiteY113" fmla="*/ 355377 h 610055"/>
                  <a:gd name="connsiteX114" fmla="*/ 655281 w 1255154"/>
                  <a:gd name="connsiteY114" fmla="*/ 357950 h 610055"/>
                  <a:gd name="connsiteX115" fmla="*/ 659973 w 1255154"/>
                  <a:gd name="connsiteY115" fmla="*/ 397912 h 610055"/>
                  <a:gd name="connsiteX116" fmla="*/ 677229 w 1255154"/>
                  <a:gd name="connsiteY116" fmla="*/ 414108 h 610055"/>
                  <a:gd name="connsiteX117" fmla="*/ 735355 w 1255154"/>
                  <a:gd name="connsiteY117" fmla="*/ 413805 h 610055"/>
                  <a:gd name="connsiteX118" fmla="*/ 751248 w 1255154"/>
                  <a:gd name="connsiteY118" fmla="*/ 429245 h 610055"/>
                  <a:gd name="connsiteX119" fmla="*/ 750946 w 1255154"/>
                  <a:gd name="connsiteY119" fmla="*/ 453918 h 610055"/>
                  <a:gd name="connsiteX120" fmla="*/ 769715 w 1255154"/>
                  <a:gd name="connsiteY120" fmla="*/ 473293 h 610055"/>
                  <a:gd name="connsiteX121" fmla="*/ 825722 w 1255154"/>
                  <a:gd name="connsiteY121" fmla="*/ 472839 h 610055"/>
                  <a:gd name="connsiteX122" fmla="*/ 841313 w 1255154"/>
                  <a:gd name="connsiteY122" fmla="*/ 487976 h 610055"/>
                  <a:gd name="connsiteX123" fmla="*/ 844643 w 1255154"/>
                  <a:gd name="connsiteY123" fmla="*/ 526272 h 610055"/>
                  <a:gd name="connsiteX124" fmla="*/ 885361 w 1255154"/>
                  <a:gd name="connsiteY124" fmla="*/ 529754 h 610055"/>
                  <a:gd name="connsiteX125" fmla="*/ 889902 w 1255154"/>
                  <a:gd name="connsiteY125" fmla="*/ 529754 h 610055"/>
                  <a:gd name="connsiteX126" fmla="*/ 928501 w 1255154"/>
                  <a:gd name="connsiteY126" fmla="*/ 533538 h 610055"/>
                  <a:gd name="connsiteX127" fmla="*/ 930620 w 1255154"/>
                  <a:gd name="connsiteY127" fmla="*/ 569564 h 610055"/>
                  <a:gd name="connsiteX128" fmla="*/ 951357 w 1255154"/>
                  <a:gd name="connsiteY128" fmla="*/ 588787 h 610055"/>
                  <a:gd name="connsiteX129" fmla="*/ 1083502 w 1255154"/>
                  <a:gd name="connsiteY129" fmla="*/ 588485 h 61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55154" h="610055">
                    <a:moveTo>
                      <a:pt x="483477" y="605135"/>
                    </a:moveTo>
                    <a:cubicBezTo>
                      <a:pt x="512994" y="591966"/>
                      <a:pt x="506788" y="567293"/>
                      <a:pt x="506788" y="544739"/>
                    </a:cubicBezTo>
                    <a:cubicBezTo>
                      <a:pt x="506788" y="475261"/>
                      <a:pt x="506183" y="405783"/>
                      <a:pt x="507242" y="336305"/>
                    </a:cubicBezTo>
                    <a:cubicBezTo>
                      <a:pt x="507545" y="319049"/>
                      <a:pt x="502398" y="312994"/>
                      <a:pt x="486051" y="315567"/>
                    </a:cubicBezTo>
                    <a:cubicBezTo>
                      <a:pt x="483175" y="316021"/>
                      <a:pt x="479996" y="315265"/>
                      <a:pt x="477120" y="315567"/>
                    </a:cubicBezTo>
                    <a:cubicBezTo>
                      <a:pt x="436704" y="322076"/>
                      <a:pt x="404312" y="311026"/>
                      <a:pt x="383120" y="273941"/>
                    </a:cubicBezTo>
                    <a:cubicBezTo>
                      <a:pt x="376611" y="262588"/>
                      <a:pt x="370102" y="262588"/>
                      <a:pt x="365561" y="275909"/>
                    </a:cubicBezTo>
                    <a:cubicBezTo>
                      <a:pt x="365258" y="276666"/>
                      <a:pt x="364956" y="277271"/>
                      <a:pt x="364502" y="277876"/>
                    </a:cubicBezTo>
                    <a:cubicBezTo>
                      <a:pt x="344925" y="316430"/>
                      <a:pt x="344774" y="354969"/>
                      <a:pt x="364048" y="393522"/>
                    </a:cubicBezTo>
                    <a:cubicBezTo>
                      <a:pt x="389023" y="443474"/>
                      <a:pt x="413999" y="493577"/>
                      <a:pt x="438975" y="543528"/>
                    </a:cubicBezTo>
                    <a:cubicBezTo>
                      <a:pt x="447452" y="560633"/>
                      <a:pt x="446695" y="559422"/>
                      <a:pt x="427168" y="562147"/>
                    </a:cubicBezTo>
                    <a:cubicBezTo>
                      <a:pt x="393867" y="566536"/>
                      <a:pt x="376460" y="550037"/>
                      <a:pt x="363442" y="522185"/>
                    </a:cubicBezTo>
                    <a:cubicBezTo>
                      <a:pt x="341342" y="474958"/>
                      <a:pt x="317426" y="428488"/>
                      <a:pt x="294115" y="381867"/>
                    </a:cubicBezTo>
                    <a:cubicBezTo>
                      <a:pt x="291693" y="376872"/>
                      <a:pt x="287909" y="372633"/>
                      <a:pt x="281854" y="363551"/>
                    </a:cubicBezTo>
                    <a:cubicBezTo>
                      <a:pt x="279433" y="397458"/>
                      <a:pt x="277162" y="426218"/>
                      <a:pt x="275497" y="455129"/>
                    </a:cubicBezTo>
                    <a:cubicBezTo>
                      <a:pt x="274135" y="476623"/>
                      <a:pt x="265658" y="487371"/>
                      <a:pt x="244618" y="487673"/>
                    </a:cubicBezTo>
                    <a:cubicBezTo>
                      <a:pt x="187855" y="488430"/>
                      <a:pt x="131091" y="487673"/>
                      <a:pt x="74328" y="488279"/>
                    </a:cubicBezTo>
                    <a:cubicBezTo>
                      <a:pt x="61462" y="488279"/>
                      <a:pt x="61159" y="482073"/>
                      <a:pt x="63581" y="472688"/>
                    </a:cubicBezTo>
                    <a:cubicBezTo>
                      <a:pt x="68576" y="453010"/>
                      <a:pt x="88405" y="438781"/>
                      <a:pt x="113381" y="438327"/>
                    </a:cubicBezTo>
                    <a:cubicBezTo>
                      <a:pt x="140930" y="437722"/>
                      <a:pt x="168631" y="438327"/>
                      <a:pt x="196331" y="438327"/>
                    </a:cubicBezTo>
                    <a:cubicBezTo>
                      <a:pt x="214091" y="438327"/>
                      <a:pt x="223426" y="429200"/>
                      <a:pt x="224334" y="410929"/>
                    </a:cubicBezTo>
                    <a:cubicBezTo>
                      <a:pt x="224334" y="409416"/>
                      <a:pt x="224637" y="407902"/>
                      <a:pt x="224486" y="406388"/>
                    </a:cubicBezTo>
                    <a:cubicBezTo>
                      <a:pt x="222064" y="349777"/>
                      <a:pt x="235536" y="297100"/>
                      <a:pt x="264750" y="248511"/>
                    </a:cubicBezTo>
                    <a:cubicBezTo>
                      <a:pt x="267323" y="244273"/>
                      <a:pt x="268685" y="239429"/>
                      <a:pt x="271713" y="231861"/>
                    </a:cubicBezTo>
                    <a:cubicBezTo>
                      <a:pt x="256879" y="231861"/>
                      <a:pt x="244315" y="230801"/>
                      <a:pt x="232054" y="232315"/>
                    </a:cubicBezTo>
                    <a:cubicBezTo>
                      <a:pt x="226756" y="233071"/>
                      <a:pt x="220701" y="238369"/>
                      <a:pt x="217523" y="243364"/>
                    </a:cubicBezTo>
                    <a:cubicBezTo>
                      <a:pt x="208289" y="257745"/>
                      <a:pt x="200569" y="273033"/>
                      <a:pt x="191790" y="287867"/>
                    </a:cubicBezTo>
                    <a:cubicBezTo>
                      <a:pt x="183313" y="302096"/>
                      <a:pt x="169842" y="306939"/>
                      <a:pt x="158186" y="300885"/>
                    </a:cubicBezTo>
                    <a:cubicBezTo>
                      <a:pt x="146228" y="294527"/>
                      <a:pt x="144563" y="283174"/>
                      <a:pt x="154251" y="266070"/>
                    </a:cubicBezTo>
                    <a:cubicBezTo>
                      <a:pt x="165603" y="245938"/>
                      <a:pt x="177713" y="226260"/>
                      <a:pt x="189217" y="206279"/>
                    </a:cubicBezTo>
                    <a:cubicBezTo>
                      <a:pt x="196634" y="193413"/>
                      <a:pt x="207835" y="187055"/>
                      <a:pt x="222367" y="187055"/>
                    </a:cubicBezTo>
                    <a:cubicBezTo>
                      <a:pt x="265658" y="187055"/>
                      <a:pt x="309101" y="185845"/>
                      <a:pt x="352241" y="187964"/>
                    </a:cubicBezTo>
                    <a:cubicBezTo>
                      <a:pt x="362988" y="188418"/>
                      <a:pt x="374946" y="197954"/>
                      <a:pt x="383120" y="206431"/>
                    </a:cubicBezTo>
                    <a:cubicBezTo>
                      <a:pt x="398105" y="221719"/>
                      <a:pt x="411729" y="238672"/>
                      <a:pt x="424292" y="256231"/>
                    </a:cubicBezTo>
                    <a:cubicBezTo>
                      <a:pt x="432617" y="267886"/>
                      <a:pt x="442456" y="273184"/>
                      <a:pt x="456382" y="272125"/>
                    </a:cubicBezTo>
                    <a:cubicBezTo>
                      <a:pt x="472579" y="270914"/>
                      <a:pt x="493619" y="275606"/>
                      <a:pt x="503307" y="267281"/>
                    </a:cubicBezTo>
                    <a:cubicBezTo>
                      <a:pt x="511329" y="260318"/>
                      <a:pt x="506334" y="237915"/>
                      <a:pt x="506334" y="222324"/>
                    </a:cubicBezTo>
                    <a:cubicBezTo>
                      <a:pt x="506485" y="177519"/>
                      <a:pt x="505728" y="132714"/>
                      <a:pt x="506788" y="87909"/>
                    </a:cubicBezTo>
                    <a:cubicBezTo>
                      <a:pt x="507091" y="72318"/>
                      <a:pt x="504669" y="65961"/>
                      <a:pt x="486505" y="66112"/>
                    </a:cubicBezTo>
                    <a:cubicBezTo>
                      <a:pt x="367075" y="67020"/>
                      <a:pt x="247494" y="66869"/>
                      <a:pt x="128064" y="66112"/>
                    </a:cubicBezTo>
                    <a:cubicBezTo>
                      <a:pt x="111716" y="66112"/>
                      <a:pt x="108537" y="71561"/>
                      <a:pt x="108537" y="86547"/>
                    </a:cubicBezTo>
                    <a:cubicBezTo>
                      <a:pt x="109143" y="192656"/>
                      <a:pt x="108689" y="298614"/>
                      <a:pt x="108992" y="404723"/>
                    </a:cubicBezTo>
                    <a:cubicBezTo>
                      <a:pt x="108992" y="418044"/>
                      <a:pt x="108689" y="426823"/>
                      <a:pt x="91584" y="432121"/>
                    </a:cubicBezTo>
                    <a:cubicBezTo>
                      <a:pt x="71755" y="438327"/>
                      <a:pt x="57223" y="454069"/>
                      <a:pt x="52531" y="477229"/>
                    </a:cubicBezTo>
                    <a:cubicBezTo>
                      <a:pt x="49806" y="490701"/>
                      <a:pt x="50412" y="497361"/>
                      <a:pt x="66154" y="495847"/>
                    </a:cubicBezTo>
                    <a:cubicBezTo>
                      <a:pt x="74328" y="495090"/>
                      <a:pt x="82653" y="496301"/>
                      <a:pt x="90827" y="495545"/>
                    </a:cubicBezTo>
                    <a:cubicBezTo>
                      <a:pt x="103694" y="494485"/>
                      <a:pt x="110202" y="497815"/>
                      <a:pt x="109143" y="512498"/>
                    </a:cubicBezTo>
                    <a:cubicBezTo>
                      <a:pt x="107932" y="529602"/>
                      <a:pt x="109143" y="546858"/>
                      <a:pt x="108689" y="563963"/>
                    </a:cubicBezTo>
                    <a:cubicBezTo>
                      <a:pt x="108235" y="581068"/>
                      <a:pt x="80988" y="609071"/>
                      <a:pt x="63884" y="609525"/>
                    </a:cubicBezTo>
                    <a:cubicBezTo>
                      <a:pt x="47536" y="610131"/>
                      <a:pt x="31037" y="608920"/>
                      <a:pt x="14689" y="609979"/>
                    </a:cubicBezTo>
                    <a:cubicBezTo>
                      <a:pt x="2428" y="610736"/>
                      <a:pt x="-145" y="605892"/>
                      <a:pt x="6" y="594691"/>
                    </a:cubicBezTo>
                    <a:cubicBezTo>
                      <a:pt x="612" y="557303"/>
                      <a:pt x="158" y="520066"/>
                      <a:pt x="158" y="482678"/>
                    </a:cubicBezTo>
                    <a:cubicBezTo>
                      <a:pt x="158" y="330250"/>
                      <a:pt x="158" y="177973"/>
                      <a:pt x="158" y="25545"/>
                    </a:cubicBezTo>
                    <a:cubicBezTo>
                      <a:pt x="158" y="8592"/>
                      <a:pt x="8230" y="115"/>
                      <a:pt x="24377" y="115"/>
                    </a:cubicBezTo>
                    <a:cubicBezTo>
                      <a:pt x="426865" y="115"/>
                      <a:pt x="829354" y="115"/>
                      <a:pt x="1231843" y="115"/>
                    </a:cubicBezTo>
                    <a:cubicBezTo>
                      <a:pt x="1258333" y="115"/>
                      <a:pt x="1254851" y="-2912"/>
                      <a:pt x="1254851" y="22064"/>
                    </a:cubicBezTo>
                    <a:cubicBezTo>
                      <a:pt x="1254851" y="210972"/>
                      <a:pt x="1254851" y="400031"/>
                      <a:pt x="1255154" y="588939"/>
                    </a:cubicBezTo>
                    <a:cubicBezTo>
                      <a:pt x="1255154" y="602411"/>
                      <a:pt x="1255154" y="610131"/>
                      <a:pt x="1237141" y="609979"/>
                    </a:cubicBezTo>
                    <a:cubicBezTo>
                      <a:pt x="990713" y="609222"/>
                      <a:pt x="744285" y="609525"/>
                      <a:pt x="497857" y="609525"/>
                    </a:cubicBezTo>
                    <a:cubicBezTo>
                      <a:pt x="494224" y="609525"/>
                      <a:pt x="490743" y="609071"/>
                      <a:pt x="487110" y="608920"/>
                    </a:cubicBezTo>
                    <a:cubicBezTo>
                      <a:pt x="485748" y="607557"/>
                      <a:pt x="484386" y="606195"/>
                      <a:pt x="482872" y="604833"/>
                    </a:cubicBezTo>
                    <a:close/>
                    <a:moveTo>
                      <a:pt x="1236990" y="356588"/>
                    </a:moveTo>
                    <a:cubicBezTo>
                      <a:pt x="1236990" y="308756"/>
                      <a:pt x="1236536" y="260923"/>
                      <a:pt x="1237293" y="213242"/>
                    </a:cubicBezTo>
                    <a:cubicBezTo>
                      <a:pt x="1237595" y="198408"/>
                      <a:pt x="1234568" y="192202"/>
                      <a:pt x="1217766" y="192505"/>
                    </a:cubicBezTo>
                    <a:cubicBezTo>
                      <a:pt x="1152072" y="193413"/>
                      <a:pt x="1086378" y="193262"/>
                      <a:pt x="1020684" y="192505"/>
                    </a:cubicBezTo>
                    <a:cubicBezTo>
                      <a:pt x="1005547" y="192353"/>
                      <a:pt x="1001915" y="197348"/>
                      <a:pt x="1002066" y="211729"/>
                    </a:cubicBezTo>
                    <a:cubicBezTo>
                      <a:pt x="1002671" y="306485"/>
                      <a:pt x="1002671" y="401393"/>
                      <a:pt x="1002066" y="496301"/>
                    </a:cubicBezTo>
                    <a:cubicBezTo>
                      <a:pt x="1002066" y="510530"/>
                      <a:pt x="1004942" y="516131"/>
                      <a:pt x="1020382" y="515979"/>
                    </a:cubicBezTo>
                    <a:cubicBezTo>
                      <a:pt x="1086832" y="515222"/>
                      <a:pt x="1153283" y="515222"/>
                      <a:pt x="1219734" y="515979"/>
                    </a:cubicBezTo>
                    <a:cubicBezTo>
                      <a:pt x="1233811" y="515979"/>
                      <a:pt x="1237595" y="511590"/>
                      <a:pt x="1237293" y="497966"/>
                    </a:cubicBezTo>
                    <a:cubicBezTo>
                      <a:pt x="1236536" y="450891"/>
                      <a:pt x="1236990" y="403815"/>
                      <a:pt x="1236990" y="356891"/>
                    </a:cubicBezTo>
                    <a:close/>
                    <a:moveTo>
                      <a:pt x="731873" y="317535"/>
                    </a:moveTo>
                    <a:cubicBezTo>
                      <a:pt x="760179" y="317535"/>
                      <a:pt x="784549" y="317838"/>
                      <a:pt x="808768" y="317232"/>
                    </a:cubicBezTo>
                    <a:cubicBezTo>
                      <a:pt x="812704" y="317232"/>
                      <a:pt x="817396" y="314659"/>
                      <a:pt x="820424" y="311783"/>
                    </a:cubicBezTo>
                    <a:cubicBezTo>
                      <a:pt x="857963" y="274546"/>
                      <a:pt x="895048" y="237158"/>
                      <a:pt x="932588" y="199922"/>
                    </a:cubicBezTo>
                    <a:cubicBezTo>
                      <a:pt x="938188" y="194473"/>
                      <a:pt x="940762" y="190385"/>
                      <a:pt x="933647" y="183574"/>
                    </a:cubicBezTo>
                    <a:cubicBezTo>
                      <a:pt x="896562" y="147094"/>
                      <a:pt x="859931" y="110009"/>
                      <a:pt x="822846" y="73529"/>
                    </a:cubicBezTo>
                    <a:cubicBezTo>
                      <a:pt x="819061" y="69745"/>
                      <a:pt x="812553" y="67020"/>
                      <a:pt x="807103" y="66869"/>
                    </a:cubicBezTo>
                    <a:cubicBezTo>
                      <a:pt x="783490" y="66112"/>
                      <a:pt x="759725" y="66566"/>
                      <a:pt x="731570" y="66566"/>
                    </a:cubicBezTo>
                    <a:cubicBezTo>
                      <a:pt x="763358" y="99110"/>
                      <a:pt x="792118" y="128324"/>
                      <a:pt x="820726" y="157690"/>
                    </a:cubicBezTo>
                    <a:cubicBezTo>
                      <a:pt x="820121" y="159204"/>
                      <a:pt x="819667" y="160566"/>
                      <a:pt x="819061" y="162080"/>
                    </a:cubicBezTo>
                    <a:cubicBezTo>
                      <a:pt x="811947" y="162080"/>
                      <a:pt x="804984" y="162080"/>
                      <a:pt x="797870" y="162080"/>
                    </a:cubicBezTo>
                    <a:cubicBezTo>
                      <a:pt x="729148" y="162080"/>
                      <a:pt x="660578" y="162080"/>
                      <a:pt x="591857" y="162080"/>
                    </a:cubicBezTo>
                    <a:cubicBezTo>
                      <a:pt x="567335" y="162080"/>
                      <a:pt x="555125" y="174239"/>
                      <a:pt x="555226" y="198559"/>
                    </a:cubicBezTo>
                    <a:cubicBezTo>
                      <a:pt x="555226" y="213394"/>
                      <a:pt x="563097" y="220811"/>
                      <a:pt x="578840" y="220811"/>
                    </a:cubicBezTo>
                    <a:cubicBezTo>
                      <a:pt x="653464" y="220811"/>
                      <a:pt x="728089" y="220811"/>
                      <a:pt x="802714" y="220811"/>
                    </a:cubicBezTo>
                    <a:cubicBezTo>
                      <a:pt x="808768" y="220811"/>
                      <a:pt x="814672" y="221719"/>
                      <a:pt x="820726" y="222173"/>
                    </a:cubicBezTo>
                    <a:cubicBezTo>
                      <a:pt x="822089" y="224595"/>
                      <a:pt x="823451" y="227168"/>
                      <a:pt x="824662" y="229590"/>
                    </a:cubicBezTo>
                    <a:cubicBezTo>
                      <a:pt x="794691" y="257896"/>
                      <a:pt x="764871" y="286353"/>
                      <a:pt x="731722" y="317686"/>
                    </a:cubicBezTo>
                    <a:close/>
                    <a:moveTo>
                      <a:pt x="1083200" y="587728"/>
                    </a:moveTo>
                    <a:cubicBezTo>
                      <a:pt x="1128761" y="587728"/>
                      <a:pt x="1174323" y="587274"/>
                      <a:pt x="1219734" y="588031"/>
                    </a:cubicBezTo>
                    <a:cubicBezTo>
                      <a:pt x="1233660" y="588333"/>
                      <a:pt x="1237747" y="583792"/>
                      <a:pt x="1237141" y="570169"/>
                    </a:cubicBezTo>
                    <a:cubicBezTo>
                      <a:pt x="1236233" y="547918"/>
                      <a:pt x="1237141" y="547918"/>
                      <a:pt x="1215344" y="547767"/>
                    </a:cubicBezTo>
                    <a:cubicBezTo>
                      <a:pt x="1207170" y="547767"/>
                      <a:pt x="1198996" y="547767"/>
                      <a:pt x="1190671" y="547767"/>
                    </a:cubicBezTo>
                    <a:cubicBezTo>
                      <a:pt x="1122707" y="547767"/>
                      <a:pt x="1054894" y="547464"/>
                      <a:pt x="986929" y="548069"/>
                    </a:cubicBezTo>
                    <a:cubicBezTo>
                      <a:pt x="973457" y="548069"/>
                      <a:pt x="967554" y="544588"/>
                      <a:pt x="969068" y="530511"/>
                    </a:cubicBezTo>
                    <a:cubicBezTo>
                      <a:pt x="969976" y="521731"/>
                      <a:pt x="969068" y="512649"/>
                      <a:pt x="969370" y="503718"/>
                    </a:cubicBezTo>
                    <a:cubicBezTo>
                      <a:pt x="969824" y="494334"/>
                      <a:pt x="966192" y="490095"/>
                      <a:pt x="956353" y="490549"/>
                    </a:cubicBezTo>
                    <a:cubicBezTo>
                      <a:pt x="945151" y="491003"/>
                      <a:pt x="933950" y="490549"/>
                      <a:pt x="922749" y="490549"/>
                    </a:cubicBezTo>
                    <a:cubicBezTo>
                      <a:pt x="894696" y="490549"/>
                      <a:pt x="880264" y="476972"/>
                      <a:pt x="879457" y="449831"/>
                    </a:cubicBezTo>
                    <a:cubicBezTo>
                      <a:pt x="879457" y="449831"/>
                      <a:pt x="879457" y="448317"/>
                      <a:pt x="879457" y="447561"/>
                    </a:cubicBezTo>
                    <a:cubicBezTo>
                      <a:pt x="881123" y="434392"/>
                      <a:pt x="874765" y="431061"/>
                      <a:pt x="862504" y="431516"/>
                    </a:cubicBezTo>
                    <a:cubicBezTo>
                      <a:pt x="843129" y="432272"/>
                      <a:pt x="823754" y="431061"/>
                      <a:pt x="804379" y="431970"/>
                    </a:cubicBezTo>
                    <a:cubicBezTo>
                      <a:pt x="792421" y="432424"/>
                      <a:pt x="788939" y="427883"/>
                      <a:pt x="789242" y="416379"/>
                    </a:cubicBezTo>
                    <a:cubicBezTo>
                      <a:pt x="789696" y="403967"/>
                      <a:pt x="792723" y="385651"/>
                      <a:pt x="786214" y="380504"/>
                    </a:cubicBezTo>
                    <a:cubicBezTo>
                      <a:pt x="777738" y="373693"/>
                      <a:pt x="760936" y="377477"/>
                      <a:pt x="747767" y="376569"/>
                    </a:cubicBezTo>
                    <a:cubicBezTo>
                      <a:pt x="747010" y="376569"/>
                      <a:pt x="746253" y="376569"/>
                      <a:pt x="745496" y="376569"/>
                    </a:cubicBezTo>
                    <a:cubicBezTo>
                      <a:pt x="730813" y="375509"/>
                      <a:pt x="713103" y="378991"/>
                      <a:pt x="702810" y="371876"/>
                    </a:cubicBezTo>
                    <a:cubicBezTo>
                      <a:pt x="696150" y="367184"/>
                      <a:pt x="699480" y="346901"/>
                      <a:pt x="699934" y="333732"/>
                    </a:cubicBezTo>
                    <a:cubicBezTo>
                      <a:pt x="700237" y="322530"/>
                      <a:pt x="697210" y="317838"/>
                      <a:pt x="685100" y="317989"/>
                    </a:cubicBezTo>
                    <a:cubicBezTo>
                      <a:pt x="646350" y="318595"/>
                      <a:pt x="607448" y="318897"/>
                      <a:pt x="568698" y="317989"/>
                    </a:cubicBezTo>
                    <a:cubicBezTo>
                      <a:pt x="554772" y="317686"/>
                      <a:pt x="554772" y="324801"/>
                      <a:pt x="555075" y="334640"/>
                    </a:cubicBezTo>
                    <a:cubicBezTo>
                      <a:pt x="555529" y="344781"/>
                      <a:pt x="552350" y="356437"/>
                      <a:pt x="569606" y="355377"/>
                    </a:cubicBezTo>
                    <a:cubicBezTo>
                      <a:pt x="585197" y="354469"/>
                      <a:pt x="600939" y="355075"/>
                      <a:pt x="616682" y="355377"/>
                    </a:cubicBezTo>
                    <a:cubicBezTo>
                      <a:pt x="630002" y="355529"/>
                      <a:pt x="648923" y="350988"/>
                      <a:pt x="655281" y="357950"/>
                    </a:cubicBezTo>
                    <a:cubicBezTo>
                      <a:pt x="662698" y="366124"/>
                      <a:pt x="660276" y="384137"/>
                      <a:pt x="659973" y="397912"/>
                    </a:cubicBezTo>
                    <a:cubicBezTo>
                      <a:pt x="659670" y="411232"/>
                      <a:pt x="665120" y="414562"/>
                      <a:pt x="677229" y="414108"/>
                    </a:cubicBezTo>
                    <a:cubicBezTo>
                      <a:pt x="696604" y="413351"/>
                      <a:pt x="715979" y="414260"/>
                      <a:pt x="735355" y="413805"/>
                    </a:cubicBezTo>
                    <a:cubicBezTo>
                      <a:pt x="746707" y="413503"/>
                      <a:pt x="752005" y="417438"/>
                      <a:pt x="751248" y="429245"/>
                    </a:cubicBezTo>
                    <a:cubicBezTo>
                      <a:pt x="750643" y="437419"/>
                      <a:pt x="751702" y="445744"/>
                      <a:pt x="750946" y="453918"/>
                    </a:cubicBezTo>
                    <a:cubicBezTo>
                      <a:pt x="749735" y="467995"/>
                      <a:pt x="754276" y="474353"/>
                      <a:pt x="769715" y="473293"/>
                    </a:cubicBezTo>
                    <a:cubicBezTo>
                      <a:pt x="788334" y="472082"/>
                      <a:pt x="806952" y="473293"/>
                      <a:pt x="825722" y="472839"/>
                    </a:cubicBezTo>
                    <a:cubicBezTo>
                      <a:pt x="836771" y="472536"/>
                      <a:pt x="841918" y="475412"/>
                      <a:pt x="841313" y="487976"/>
                    </a:cubicBezTo>
                    <a:cubicBezTo>
                      <a:pt x="840707" y="501145"/>
                      <a:pt x="837680" y="520672"/>
                      <a:pt x="844643" y="526272"/>
                    </a:cubicBezTo>
                    <a:cubicBezTo>
                      <a:pt x="853573" y="533387"/>
                      <a:pt x="871435" y="529148"/>
                      <a:pt x="885361" y="529754"/>
                    </a:cubicBezTo>
                    <a:cubicBezTo>
                      <a:pt x="886874" y="529754"/>
                      <a:pt x="888388" y="529754"/>
                      <a:pt x="889902" y="529754"/>
                    </a:cubicBezTo>
                    <a:cubicBezTo>
                      <a:pt x="903222" y="530511"/>
                      <a:pt x="919873" y="526726"/>
                      <a:pt x="928501" y="533538"/>
                    </a:cubicBezTo>
                    <a:cubicBezTo>
                      <a:pt x="934858" y="538533"/>
                      <a:pt x="931680" y="557152"/>
                      <a:pt x="930620" y="569564"/>
                    </a:cubicBezTo>
                    <a:cubicBezTo>
                      <a:pt x="929106" y="586214"/>
                      <a:pt x="936675" y="589090"/>
                      <a:pt x="951357" y="588787"/>
                    </a:cubicBezTo>
                    <a:cubicBezTo>
                      <a:pt x="995406" y="588031"/>
                      <a:pt x="1039454" y="588485"/>
                      <a:pt x="1083502" y="588485"/>
                    </a:cubicBezTo>
                    <a:close/>
                  </a:path>
                </a:pathLst>
              </a:custGeom>
              <a:solidFill>
                <a:srgbClr val="268C46"/>
              </a:solidFill>
              <a:ln w="15114" cap="flat">
                <a:noFill/>
                <a:prstDash val="solid"/>
                <a:miter/>
              </a:ln>
            </p:spPr>
            <p:txBody>
              <a:bodyPr rtlCol="0" anchor="ctr"/>
              <a:lstStyle/>
              <a:p>
                <a:endParaRPr lang="uk-UA"/>
              </a:p>
            </p:txBody>
          </p:sp>
          <p:sp>
            <p:nvSpPr>
              <p:cNvPr id="1048898" name="Полілінія: фігура 1048897">
                <a:extLst>
                  <a:ext uri="{FF2B5EF4-FFF2-40B4-BE49-F238E27FC236}">
                    <a16:creationId xmlns:a16="http://schemas.microsoft.com/office/drawing/2014/main" id="{65020E2C-FB95-A580-D83F-1B810FEF79E4}"/>
                  </a:ext>
                </a:extLst>
              </p:cNvPr>
              <p:cNvSpPr/>
              <p:nvPr/>
            </p:nvSpPr>
            <p:spPr>
              <a:xfrm>
                <a:off x="4431153" y="3470634"/>
                <a:ext cx="90080" cy="92349"/>
              </a:xfrm>
              <a:custGeom>
                <a:avLst/>
                <a:gdLst>
                  <a:gd name="connsiteX0" fmla="*/ 90077 w 90080"/>
                  <a:gd name="connsiteY0" fmla="*/ 46629 h 92349"/>
                  <a:gd name="connsiteX1" fmla="*/ 44363 w 90080"/>
                  <a:gd name="connsiteY1" fmla="*/ 92342 h 92349"/>
                  <a:gd name="connsiteX2" fmla="*/ 12 w 90080"/>
                  <a:gd name="connsiteY2" fmla="*/ 44812 h 92349"/>
                  <a:gd name="connsiteX3" fmla="*/ 46180 w 90080"/>
                  <a:gd name="connsiteY3" fmla="*/ 7 h 92349"/>
                  <a:gd name="connsiteX4" fmla="*/ 90077 w 90080"/>
                  <a:gd name="connsiteY4" fmla="*/ 46478 h 9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80" h="92349">
                    <a:moveTo>
                      <a:pt x="90077" y="46629"/>
                    </a:moveTo>
                    <a:cubicBezTo>
                      <a:pt x="89774" y="71151"/>
                      <a:pt x="68128" y="92796"/>
                      <a:pt x="44363" y="92342"/>
                    </a:cubicBezTo>
                    <a:cubicBezTo>
                      <a:pt x="21204" y="91888"/>
                      <a:pt x="-593" y="68426"/>
                      <a:pt x="12" y="44812"/>
                    </a:cubicBezTo>
                    <a:cubicBezTo>
                      <a:pt x="769" y="19988"/>
                      <a:pt x="21809" y="-447"/>
                      <a:pt x="46180" y="7"/>
                    </a:cubicBezTo>
                    <a:cubicBezTo>
                      <a:pt x="71458" y="613"/>
                      <a:pt x="90379" y="20745"/>
                      <a:pt x="90077" y="46478"/>
                    </a:cubicBezTo>
                    <a:close/>
                  </a:path>
                </a:pathLst>
              </a:custGeom>
              <a:solidFill>
                <a:srgbClr val="268C46"/>
              </a:solidFill>
              <a:ln w="15114" cap="flat">
                <a:noFill/>
                <a:prstDash val="solid"/>
                <a:miter/>
              </a:ln>
            </p:spPr>
            <p:txBody>
              <a:bodyPr rtlCol="0" anchor="ctr"/>
              <a:lstStyle/>
              <a:p>
                <a:endParaRPr lang="uk-UA"/>
              </a:p>
            </p:txBody>
          </p:sp>
          <p:sp>
            <p:nvSpPr>
              <p:cNvPr id="1048899" name="Полілінія: фігура 1048898">
                <a:extLst>
                  <a:ext uri="{FF2B5EF4-FFF2-40B4-BE49-F238E27FC236}">
                    <a16:creationId xmlns:a16="http://schemas.microsoft.com/office/drawing/2014/main" id="{8E7E2A41-DE55-BE6D-BAD0-FC0C2D47F69D}"/>
                  </a:ext>
                </a:extLst>
              </p:cNvPr>
              <p:cNvSpPr/>
              <p:nvPr/>
            </p:nvSpPr>
            <p:spPr>
              <a:xfrm>
                <a:off x="4464315" y="3960393"/>
                <a:ext cx="91123" cy="34741"/>
              </a:xfrm>
              <a:custGeom>
                <a:avLst/>
                <a:gdLst>
                  <a:gd name="connsiteX0" fmla="*/ 91124 w 91123"/>
                  <a:gd name="connsiteY0" fmla="*/ 3710 h 34741"/>
                  <a:gd name="connsiteX1" fmla="*/ 0 w 91123"/>
                  <a:gd name="connsiteY1" fmla="*/ 33833 h 34741"/>
                  <a:gd name="connsiteX2" fmla="*/ 91124 w 91123"/>
                  <a:gd name="connsiteY2" fmla="*/ 3710 h 34741"/>
                </a:gdLst>
                <a:ahLst/>
                <a:cxnLst>
                  <a:cxn ang="0">
                    <a:pos x="connsiteX0" y="connsiteY0"/>
                  </a:cxn>
                  <a:cxn ang="0">
                    <a:pos x="connsiteX1" y="connsiteY1"/>
                  </a:cxn>
                  <a:cxn ang="0">
                    <a:pos x="connsiteX2" y="connsiteY2"/>
                  </a:cxn>
                </a:cxnLst>
                <a:rect l="l" t="t" r="r" b="b"/>
                <a:pathLst>
                  <a:path w="91123" h="34741">
                    <a:moveTo>
                      <a:pt x="91124" y="3710"/>
                    </a:moveTo>
                    <a:cubicBezTo>
                      <a:pt x="69630" y="44731"/>
                      <a:pt x="33452" y="32924"/>
                      <a:pt x="0" y="33833"/>
                    </a:cubicBezTo>
                    <a:cubicBezTo>
                      <a:pt x="18921" y="1742"/>
                      <a:pt x="41475" y="-5523"/>
                      <a:pt x="91124" y="3710"/>
                    </a:cubicBezTo>
                    <a:close/>
                  </a:path>
                </a:pathLst>
              </a:custGeom>
              <a:solidFill>
                <a:srgbClr val="268C46"/>
              </a:solidFill>
              <a:ln w="15114" cap="flat">
                <a:noFill/>
                <a:prstDash val="solid"/>
                <a:miter/>
              </a:ln>
            </p:spPr>
            <p:txBody>
              <a:bodyPr rtlCol="0" anchor="ctr"/>
              <a:lstStyle/>
              <a:p>
                <a:endParaRPr lang="uk-UA"/>
              </a:p>
            </p:txBody>
          </p:sp>
        </p:grpSp>
        <p:grpSp>
          <p:nvGrpSpPr>
            <p:cNvPr id="2097210" name="Графіка 9">
              <a:extLst>
                <a:ext uri="{FF2B5EF4-FFF2-40B4-BE49-F238E27FC236}">
                  <a16:creationId xmlns:a16="http://schemas.microsoft.com/office/drawing/2014/main" id="{A8A5D9EF-DA4C-FD4D-269A-18BFCD3ED69A}"/>
                </a:ext>
              </a:extLst>
            </p:cNvPr>
            <p:cNvGrpSpPr/>
            <p:nvPr/>
          </p:nvGrpSpPr>
          <p:grpSpPr>
            <a:xfrm>
              <a:off x="4098457" y="2135874"/>
              <a:ext cx="1290719" cy="641045"/>
              <a:chOff x="4098457" y="2135874"/>
              <a:chExt cx="1290719" cy="641045"/>
            </a:xfrm>
          </p:grpSpPr>
          <p:sp>
            <p:nvSpPr>
              <p:cNvPr id="2097211" name="Полілінія: фігура 2097210">
                <a:extLst>
                  <a:ext uri="{FF2B5EF4-FFF2-40B4-BE49-F238E27FC236}">
                    <a16:creationId xmlns:a16="http://schemas.microsoft.com/office/drawing/2014/main" id="{FD94CCB7-662B-9846-540B-246FB63CEE62}"/>
                  </a:ext>
                </a:extLst>
              </p:cNvPr>
              <p:cNvSpPr/>
              <p:nvPr/>
            </p:nvSpPr>
            <p:spPr>
              <a:xfrm>
                <a:off x="4098457" y="2135874"/>
                <a:ext cx="1290719" cy="641045"/>
              </a:xfrm>
              <a:custGeom>
                <a:avLst/>
                <a:gdLst>
                  <a:gd name="connsiteX0" fmla="*/ 644376 w 1290719"/>
                  <a:gd name="connsiteY0" fmla="*/ 640894 h 641045"/>
                  <a:gd name="connsiteX1" fmla="*/ 1267106 w 1290719"/>
                  <a:gd name="connsiteY1" fmla="*/ 640894 h 641045"/>
                  <a:gd name="connsiteX2" fmla="*/ 1290720 w 1290719"/>
                  <a:gd name="connsiteY2" fmla="*/ 617886 h 641045"/>
                  <a:gd name="connsiteX3" fmla="*/ 1290720 w 1290719"/>
                  <a:gd name="connsiteY3" fmla="*/ 24068 h 641045"/>
                  <a:gd name="connsiteX4" fmla="*/ 1265895 w 1290719"/>
                  <a:gd name="connsiteY4" fmla="*/ 0 h 641045"/>
                  <a:gd name="connsiteX5" fmla="*/ 24824 w 1290719"/>
                  <a:gd name="connsiteY5" fmla="*/ 0 h 641045"/>
                  <a:gd name="connsiteX6" fmla="*/ 0 w 1290719"/>
                  <a:gd name="connsiteY6" fmla="*/ 24219 h 641045"/>
                  <a:gd name="connsiteX7" fmla="*/ 0 w 1290719"/>
                  <a:gd name="connsiteY7" fmla="*/ 615767 h 641045"/>
                  <a:gd name="connsiteX8" fmla="*/ 25884 w 1290719"/>
                  <a:gd name="connsiteY8" fmla="*/ 641046 h 641045"/>
                  <a:gd name="connsiteX9" fmla="*/ 644225 w 1290719"/>
                  <a:gd name="connsiteY9" fmla="*/ 641046 h 64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719" h="641045">
                    <a:moveTo>
                      <a:pt x="644376" y="640894"/>
                    </a:moveTo>
                    <a:cubicBezTo>
                      <a:pt x="851902" y="640894"/>
                      <a:pt x="1059580" y="640894"/>
                      <a:pt x="1267106" y="640894"/>
                    </a:cubicBezTo>
                    <a:cubicBezTo>
                      <a:pt x="1290568" y="640894"/>
                      <a:pt x="1290720" y="640894"/>
                      <a:pt x="1290720" y="617886"/>
                    </a:cubicBezTo>
                    <a:cubicBezTo>
                      <a:pt x="1290720" y="419896"/>
                      <a:pt x="1290720" y="222058"/>
                      <a:pt x="1290720" y="24068"/>
                    </a:cubicBezTo>
                    <a:cubicBezTo>
                      <a:pt x="1290720" y="0"/>
                      <a:pt x="1290720" y="0"/>
                      <a:pt x="1265895" y="0"/>
                    </a:cubicBezTo>
                    <a:cubicBezTo>
                      <a:pt x="852205" y="0"/>
                      <a:pt x="438515" y="0"/>
                      <a:pt x="24824" y="0"/>
                    </a:cubicBezTo>
                    <a:cubicBezTo>
                      <a:pt x="151" y="0"/>
                      <a:pt x="0" y="0"/>
                      <a:pt x="0" y="24219"/>
                    </a:cubicBezTo>
                    <a:cubicBezTo>
                      <a:pt x="0" y="221452"/>
                      <a:pt x="0" y="418534"/>
                      <a:pt x="0" y="615767"/>
                    </a:cubicBezTo>
                    <a:cubicBezTo>
                      <a:pt x="0" y="641046"/>
                      <a:pt x="0" y="641046"/>
                      <a:pt x="25884" y="641046"/>
                    </a:cubicBezTo>
                    <a:cubicBezTo>
                      <a:pt x="232048" y="641046"/>
                      <a:pt x="438061" y="641046"/>
                      <a:pt x="644225" y="641046"/>
                    </a:cubicBezTo>
                    <a:close/>
                  </a:path>
                </a:pathLst>
              </a:custGeom>
              <a:solidFill>
                <a:srgbClr val="FFFFFF"/>
              </a:solidFill>
              <a:ln w="15114" cap="flat">
                <a:noFill/>
                <a:prstDash val="solid"/>
                <a:miter/>
              </a:ln>
            </p:spPr>
            <p:txBody>
              <a:bodyPr rtlCol="0" anchor="ctr"/>
              <a:lstStyle/>
              <a:p>
                <a:endParaRPr lang="uk-UA"/>
              </a:p>
            </p:txBody>
          </p:sp>
          <p:grpSp>
            <p:nvGrpSpPr>
              <p:cNvPr id="2097212" name="Графіка 9">
                <a:extLst>
                  <a:ext uri="{FF2B5EF4-FFF2-40B4-BE49-F238E27FC236}">
                    <a16:creationId xmlns:a16="http://schemas.microsoft.com/office/drawing/2014/main" id="{AA7AA02B-807B-5430-22D4-2358FAE90F9C}"/>
                  </a:ext>
                </a:extLst>
              </p:cNvPr>
              <p:cNvGrpSpPr/>
              <p:nvPr/>
            </p:nvGrpSpPr>
            <p:grpSpPr>
              <a:xfrm>
                <a:off x="4116229" y="2153551"/>
                <a:ext cx="1255447" cy="610272"/>
                <a:chOff x="4116229" y="2153551"/>
                <a:chExt cx="1255447" cy="610272"/>
              </a:xfrm>
              <a:solidFill>
                <a:srgbClr val="268C46"/>
              </a:solidFill>
            </p:grpSpPr>
            <p:sp>
              <p:nvSpPr>
                <p:cNvPr id="2097213" name="Полілінія: фігура 2097212">
                  <a:extLst>
                    <a:ext uri="{FF2B5EF4-FFF2-40B4-BE49-F238E27FC236}">
                      <a16:creationId xmlns:a16="http://schemas.microsoft.com/office/drawing/2014/main" id="{B6FCD76F-AC54-A0A9-AD87-FD332428C8C2}"/>
                    </a:ext>
                  </a:extLst>
                </p:cNvPr>
                <p:cNvSpPr/>
                <p:nvPr/>
              </p:nvSpPr>
              <p:spPr>
                <a:xfrm>
                  <a:off x="4116229" y="2153551"/>
                  <a:ext cx="1255447" cy="610272"/>
                </a:xfrm>
                <a:custGeom>
                  <a:avLst/>
                  <a:gdLst>
                    <a:gd name="connsiteX0" fmla="*/ 1255086 w 1255447"/>
                    <a:gd name="connsiteY0" fmla="*/ 21527 h 610272"/>
                    <a:gd name="connsiteX1" fmla="*/ 1233592 w 1255447"/>
                    <a:gd name="connsiteY1" fmla="*/ 184 h 610272"/>
                    <a:gd name="connsiteX2" fmla="*/ 21584 w 1255447"/>
                    <a:gd name="connsiteY2" fmla="*/ 184 h 610272"/>
                    <a:gd name="connsiteX3" fmla="*/ 393 w 1255447"/>
                    <a:gd name="connsiteY3" fmla="*/ 21830 h 610272"/>
                    <a:gd name="connsiteX4" fmla="*/ 393 w 1255447"/>
                    <a:gd name="connsiteY4" fmla="*/ 588705 h 610272"/>
                    <a:gd name="connsiteX5" fmla="*/ 695 w 1255447"/>
                    <a:gd name="connsiteY5" fmla="*/ 599755 h 610272"/>
                    <a:gd name="connsiteX6" fmla="*/ 8869 w 1255447"/>
                    <a:gd name="connsiteY6" fmla="*/ 609140 h 610272"/>
                    <a:gd name="connsiteX7" fmla="*/ 87278 w 1255447"/>
                    <a:gd name="connsiteY7" fmla="*/ 592035 h 610272"/>
                    <a:gd name="connsiteX8" fmla="*/ 90306 w 1255447"/>
                    <a:gd name="connsiteY8" fmla="*/ 589311 h 610272"/>
                    <a:gd name="connsiteX9" fmla="*/ 93030 w 1255447"/>
                    <a:gd name="connsiteY9" fmla="*/ 587343 h 610272"/>
                    <a:gd name="connsiteX10" fmla="*/ 93030 w 1255447"/>
                    <a:gd name="connsiteY10" fmla="*/ 586132 h 610272"/>
                    <a:gd name="connsiteX11" fmla="*/ 94241 w 1255447"/>
                    <a:gd name="connsiteY11" fmla="*/ 586586 h 610272"/>
                    <a:gd name="connsiteX12" fmla="*/ 97117 w 1255447"/>
                    <a:gd name="connsiteY12" fmla="*/ 583105 h 610272"/>
                    <a:gd name="connsiteX13" fmla="*/ 99388 w 1255447"/>
                    <a:gd name="connsiteY13" fmla="*/ 580380 h 610272"/>
                    <a:gd name="connsiteX14" fmla="*/ 99388 w 1255447"/>
                    <a:gd name="connsiteY14" fmla="*/ 579169 h 610272"/>
                    <a:gd name="connsiteX15" fmla="*/ 100750 w 1255447"/>
                    <a:gd name="connsiteY15" fmla="*/ 579169 h 610272"/>
                    <a:gd name="connsiteX16" fmla="*/ 104686 w 1255447"/>
                    <a:gd name="connsiteY16" fmla="*/ 561005 h 610272"/>
                    <a:gd name="connsiteX17" fmla="*/ 104686 w 1255447"/>
                    <a:gd name="connsiteY17" fmla="*/ 502123 h 610272"/>
                    <a:gd name="connsiteX18" fmla="*/ 98025 w 1255447"/>
                    <a:gd name="connsiteY18" fmla="*/ 493797 h 610272"/>
                    <a:gd name="connsiteX19" fmla="*/ 49739 w 1255447"/>
                    <a:gd name="connsiteY19" fmla="*/ 493495 h 610272"/>
                    <a:gd name="connsiteX20" fmla="*/ 44895 w 1255447"/>
                    <a:gd name="connsiteY20" fmla="*/ 486532 h 610272"/>
                    <a:gd name="connsiteX21" fmla="*/ 85764 w 1255447"/>
                    <a:gd name="connsiteY21" fmla="*/ 431433 h 610272"/>
                    <a:gd name="connsiteX22" fmla="*/ 104080 w 1255447"/>
                    <a:gd name="connsiteY22" fmla="*/ 406760 h 610272"/>
                    <a:gd name="connsiteX23" fmla="*/ 103626 w 1255447"/>
                    <a:gd name="connsiteY23" fmla="*/ 88584 h 610272"/>
                    <a:gd name="connsiteX24" fmla="*/ 126937 w 1255447"/>
                    <a:gd name="connsiteY24" fmla="*/ 65424 h 610272"/>
                    <a:gd name="connsiteX25" fmla="*/ 478717 w 1255447"/>
                    <a:gd name="connsiteY25" fmla="*/ 65576 h 610272"/>
                    <a:gd name="connsiteX26" fmla="*/ 500817 w 1255447"/>
                    <a:gd name="connsiteY26" fmla="*/ 87373 h 610272"/>
                    <a:gd name="connsiteX27" fmla="*/ 501120 w 1255447"/>
                    <a:gd name="connsiteY27" fmla="*/ 251002 h 610272"/>
                    <a:gd name="connsiteX28" fmla="*/ 481442 w 1255447"/>
                    <a:gd name="connsiteY28" fmla="*/ 272345 h 610272"/>
                    <a:gd name="connsiteX29" fmla="*/ 402730 w 1255447"/>
                    <a:gd name="connsiteY29" fmla="*/ 236168 h 610272"/>
                    <a:gd name="connsiteX30" fmla="*/ 294199 w 1255447"/>
                    <a:gd name="connsiteY30" fmla="*/ 185914 h 610272"/>
                    <a:gd name="connsiteX31" fmla="*/ 220331 w 1255447"/>
                    <a:gd name="connsiteY31" fmla="*/ 186519 h 610272"/>
                    <a:gd name="connsiteX32" fmla="*/ 180673 w 1255447"/>
                    <a:gd name="connsiteY32" fmla="*/ 210133 h 610272"/>
                    <a:gd name="connsiteX33" fmla="*/ 150399 w 1255447"/>
                    <a:gd name="connsiteY33" fmla="*/ 262355 h 610272"/>
                    <a:gd name="connsiteX34" fmla="*/ 150702 w 1255447"/>
                    <a:gd name="connsiteY34" fmla="*/ 299591 h 610272"/>
                    <a:gd name="connsiteX35" fmla="*/ 188090 w 1255447"/>
                    <a:gd name="connsiteY35" fmla="*/ 282790 h 610272"/>
                    <a:gd name="connsiteX36" fmla="*/ 202621 w 1255447"/>
                    <a:gd name="connsiteY36" fmla="*/ 257511 h 610272"/>
                    <a:gd name="connsiteX37" fmla="*/ 256205 w 1255447"/>
                    <a:gd name="connsiteY37" fmla="*/ 231627 h 610272"/>
                    <a:gd name="connsiteX38" fmla="*/ 262412 w 1255447"/>
                    <a:gd name="connsiteY38" fmla="*/ 243282 h 610272"/>
                    <a:gd name="connsiteX39" fmla="*/ 254692 w 1255447"/>
                    <a:gd name="connsiteY39" fmla="*/ 256906 h 610272"/>
                    <a:gd name="connsiteX40" fmla="*/ 219271 w 1255447"/>
                    <a:gd name="connsiteY40" fmla="*/ 400252 h 610272"/>
                    <a:gd name="connsiteX41" fmla="*/ 218666 w 1255447"/>
                    <a:gd name="connsiteY41" fmla="*/ 418113 h 610272"/>
                    <a:gd name="connsiteX42" fmla="*/ 197020 w 1255447"/>
                    <a:gd name="connsiteY42" fmla="*/ 438548 h 610272"/>
                    <a:gd name="connsiteX43" fmla="*/ 89549 w 1255447"/>
                    <a:gd name="connsiteY43" fmla="*/ 439305 h 610272"/>
                    <a:gd name="connsiteX44" fmla="*/ 55793 w 1255447"/>
                    <a:gd name="connsiteY44" fmla="*/ 485169 h 610272"/>
                    <a:gd name="connsiteX45" fmla="*/ 59578 w 1255447"/>
                    <a:gd name="connsiteY45" fmla="*/ 488499 h 610272"/>
                    <a:gd name="connsiteX46" fmla="*/ 63211 w 1255447"/>
                    <a:gd name="connsiteY46" fmla="*/ 488802 h 610272"/>
                    <a:gd name="connsiteX47" fmla="*/ 71990 w 1255447"/>
                    <a:gd name="connsiteY47" fmla="*/ 488802 h 610272"/>
                    <a:gd name="connsiteX48" fmla="*/ 94847 w 1255447"/>
                    <a:gd name="connsiteY48" fmla="*/ 488802 h 610272"/>
                    <a:gd name="connsiteX49" fmla="*/ 103172 w 1255447"/>
                    <a:gd name="connsiteY49" fmla="*/ 488802 h 610272"/>
                    <a:gd name="connsiteX50" fmla="*/ 117249 w 1255447"/>
                    <a:gd name="connsiteY50" fmla="*/ 488802 h 610272"/>
                    <a:gd name="connsiteX51" fmla="*/ 134505 w 1255447"/>
                    <a:gd name="connsiteY51" fmla="*/ 488802 h 610272"/>
                    <a:gd name="connsiteX52" fmla="*/ 139500 w 1255447"/>
                    <a:gd name="connsiteY52" fmla="*/ 488802 h 610272"/>
                    <a:gd name="connsiteX53" fmla="*/ 210795 w 1255447"/>
                    <a:gd name="connsiteY53" fmla="*/ 488802 h 610272"/>
                    <a:gd name="connsiteX54" fmla="*/ 215790 w 1255447"/>
                    <a:gd name="connsiteY54" fmla="*/ 488802 h 610272"/>
                    <a:gd name="connsiteX55" fmla="*/ 233046 w 1255447"/>
                    <a:gd name="connsiteY55" fmla="*/ 488802 h 610272"/>
                    <a:gd name="connsiteX56" fmla="*/ 243188 w 1255447"/>
                    <a:gd name="connsiteY56" fmla="*/ 488802 h 610272"/>
                    <a:gd name="connsiteX57" fmla="*/ 248788 w 1255447"/>
                    <a:gd name="connsiteY57" fmla="*/ 488045 h 610272"/>
                    <a:gd name="connsiteX58" fmla="*/ 260444 w 1255447"/>
                    <a:gd name="connsiteY58" fmla="*/ 480628 h 610272"/>
                    <a:gd name="connsiteX59" fmla="*/ 269526 w 1255447"/>
                    <a:gd name="connsiteY59" fmla="*/ 454593 h 610272"/>
                    <a:gd name="connsiteX60" fmla="*/ 276035 w 1255447"/>
                    <a:gd name="connsiteY60" fmla="*/ 361501 h 610272"/>
                    <a:gd name="connsiteX61" fmla="*/ 284965 w 1255447"/>
                    <a:gd name="connsiteY61" fmla="*/ 376335 h 610272"/>
                    <a:gd name="connsiteX62" fmla="*/ 360498 w 1255447"/>
                    <a:gd name="connsiteY62" fmla="*/ 526039 h 610272"/>
                    <a:gd name="connsiteX63" fmla="*/ 438756 w 1255447"/>
                    <a:gd name="connsiteY63" fmla="*/ 557221 h 610272"/>
                    <a:gd name="connsiteX64" fmla="*/ 436031 w 1255447"/>
                    <a:gd name="connsiteY64" fmla="*/ 548895 h 610272"/>
                    <a:gd name="connsiteX65" fmla="*/ 337793 w 1255447"/>
                    <a:gd name="connsiteY65" fmla="*/ 350603 h 610272"/>
                    <a:gd name="connsiteX66" fmla="*/ 334160 w 1255447"/>
                    <a:gd name="connsiteY66" fmla="*/ 330168 h 610272"/>
                    <a:gd name="connsiteX67" fmla="*/ 365494 w 1255447"/>
                    <a:gd name="connsiteY67" fmla="*/ 264625 h 610272"/>
                    <a:gd name="connsiteX68" fmla="*/ 371397 w 1255447"/>
                    <a:gd name="connsiteY68" fmla="*/ 266744 h 610272"/>
                    <a:gd name="connsiteX69" fmla="*/ 477960 w 1255447"/>
                    <a:gd name="connsiteY69" fmla="*/ 315182 h 610272"/>
                    <a:gd name="connsiteX70" fmla="*/ 480231 w 1255447"/>
                    <a:gd name="connsiteY70" fmla="*/ 315182 h 610272"/>
                    <a:gd name="connsiteX71" fmla="*/ 501271 w 1255447"/>
                    <a:gd name="connsiteY71" fmla="*/ 336525 h 610272"/>
                    <a:gd name="connsiteX72" fmla="*/ 500968 w 1255447"/>
                    <a:gd name="connsiteY72" fmla="*/ 540419 h 610272"/>
                    <a:gd name="connsiteX73" fmla="*/ 479777 w 1255447"/>
                    <a:gd name="connsiteY73" fmla="*/ 605810 h 610272"/>
                    <a:gd name="connsiteX74" fmla="*/ 480080 w 1255447"/>
                    <a:gd name="connsiteY74" fmla="*/ 610048 h 610272"/>
                    <a:gd name="connsiteX75" fmla="*/ 499001 w 1255447"/>
                    <a:gd name="connsiteY75" fmla="*/ 610048 h 610272"/>
                    <a:gd name="connsiteX76" fmla="*/ 1233895 w 1255447"/>
                    <a:gd name="connsiteY76" fmla="*/ 610048 h 610272"/>
                    <a:gd name="connsiteX77" fmla="*/ 1255389 w 1255447"/>
                    <a:gd name="connsiteY77" fmla="*/ 588857 h 610272"/>
                    <a:gd name="connsiteX78" fmla="*/ 1255389 w 1255447"/>
                    <a:gd name="connsiteY78" fmla="*/ 21982 h 610272"/>
                    <a:gd name="connsiteX79" fmla="*/ 1226175 w 1255447"/>
                    <a:gd name="connsiteY79" fmla="*/ 317453 h 610272"/>
                    <a:gd name="connsiteX80" fmla="*/ 1101750 w 1255447"/>
                    <a:gd name="connsiteY80" fmla="*/ 442483 h 610272"/>
                    <a:gd name="connsiteX81" fmla="*/ 1061032 w 1255447"/>
                    <a:gd name="connsiteY81" fmla="*/ 483807 h 610272"/>
                    <a:gd name="connsiteX82" fmla="*/ 1029850 w 1255447"/>
                    <a:gd name="connsiteY82" fmla="*/ 497733 h 610272"/>
                    <a:gd name="connsiteX83" fmla="*/ 917837 w 1255447"/>
                    <a:gd name="connsiteY83" fmla="*/ 497430 h 610272"/>
                    <a:gd name="connsiteX84" fmla="*/ 1060124 w 1255447"/>
                    <a:gd name="connsiteY84" fmla="*/ 359079 h 610272"/>
                    <a:gd name="connsiteX85" fmla="*/ 1057551 w 1255447"/>
                    <a:gd name="connsiteY85" fmla="*/ 352570 h 610272"/>
                    <a:gd name="connsiteX86" fmla="*/ 1034997 w 1255447"/>
                    <a:gd name="connsiteY86" fmla="*/ 351511 h 610272"/>
                    <a:gd name="connsiteX87" fmla="*/ 678978 w 1255447"/>
                    <a:gd name="connsiteY87" fmla="*/ 351511 h 610272"/>
                    <a:gd name="connsiteX88" fmla="*/ 654456 w 1255447"/>
                    <a:gd name="connsiteY88" fmla="*/ 327746 h 610272"/>
                    <a:gd name="connsiteX89" fmla="*/ 654456 w 1255447"/>
                    <a:gd name="connsiteY89" fmla="*/ 287482 h 610272"/>
                    <a:gd name="connsiteX90" fmla="*/ 678372 w 1255447"/>
                    <a:gd name="connsiteY90" fmla="*/ 262809 h 610272"/>
                    <a:gd name="connsiteX91" fmla="*/ 1021071 w 1255447"/>
                    <a:gd name="connsiteY91" fmla="*/ 262809 h 610272"/>
                    <a:gd name="connsiteX92" fmla="*/ 1056340 w 1255447"/>
                    <a:gd name="connsiteY92" fmla="*/ 262809 h 610272"/>
                    <a:gd name="connsiteX93" fmla="*/ 1058307 w 1255447"/>
                    <a:gd name="connsiteY93" fmla="*/ 257662 h 610272"/>
                    <a:gd name="connsiteX94" fmla="*/ 922681 w 1255447"/>
                    <a:gd name="connsiteY94" fmla="*/ 120220 h 610272"/>
                    <a:gd name="connsiteX95" fmla="*/ 937364 w 1255447"/>
                    <a:gd name="connsiteY95" fmla="*/ 117646 h 610272"/>
                    <a:gd name="connsiteX96" fmla="*/ 1029245 w 1255447"/>
                    <a:gd name="connsiteY96" fmla="*/ 117192 h 610272"/>
                    <a:gd name="connsiteX97" fmla="*/ 1058459 w 1255447"/>
                    <a:gd name="connsiteY97" fmla="*/ 129605 h 610272"/>
                    <a:gd name="connsiteX98" fmla="*/ 1227840 w 1255447"/>
                    <a:gd name="connsiteY98" fmla="*/ 297926 h 610272"/>
                    <a:gd name="connsiteX99" fmla="*/ 1226781 w 1255447"/>
                    <a:gd name="connsiteY99" fmla="*/ 317453 h 61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55447" h="610272">
                      <a:moveTo>
                        <a:pt x="1255086" y="21527"/>
                      </a:moveTo>
                      <a:cubicBezTo>
                        <a:pt x="1255086" y="-3448"/>
                        <a:pt x="1257508" y="184"/>
                        <a:pt x="1233592" y="184"/>
                      </a:cubicBezTo>
                      <a:cubicBezTo>
                        <a:pt x="829589" y="184"/>
                        <a:pt x="425587" y="184"/>
                        <a:pt x="21584" y="184"/>
                      </a:cubicBezTo>
                      <a:cubicBezTo>
                        <a:pt x="-3089" y="184"/>
                        <a:pt x="393" y="-2237"/>
                        <a:pt x="393" y="21830"/>
                      </a:cubicBezTo>
                      <a:cubicBezTo>
                        <a:pt x="393" y="210738"/>
                        <a:pt x="393" y="399797"/>
                        <a:pt x="393" y="588705"/>
                      </a:cubicBezTo>
                      <a:cubicBezTo>
                        <a:pt x="393" y="592490"/>
                        <a:pt x="-667" y="596577"/>
                        <a:pt x="695" y="599755"/>
                      </a:cubicBezTo>
                      <a:cubicBezTo>
                        <a:pt x="2360" y="603539"/>
                        <a:pt x="6145" y="609291"/>
                        <a:pt x="8869" y="609140"/>
                      </a:cubicBezTo>
                      <a:cubicBezTo>
                        <a:pt x="35964" y="608081"/>
                        <a:pt x="65784" y="618222"/>
                        <a:pt x="87278" y="592035"/>
                      </a:cubicBezTo>
                      <a:cubicBezTo>
                        <a:pt x="88338" y="591127"/>
                        <a:pt x="89246" y="590219"/>
                        <a:pt x="90306" y="589311"/>
                      </a:cubicBezTo>
                      <a:cubicBezTo>
                        <a:pt x="90608" y="587797"/>
                        <a:pt x="91516" y="587192"/>
                        <a:pt x="93030" y="587343"/>
                      </a:cubicBezTo>
                      <a:lnTo>
                        <a:pt x="93030" y="586132"/>
                      </a:lnTo>
                      <a:cubicBezTo>
                        <a:pt x="93030" y="586132"/>
                        <a:pt x="94241" y="586586"/>
                        <a:pt x="94241" y="586586"/>
                      </a:cubicBezTo>
                      <a:cubicBezTo>
                        <a:pt x="95149" y="585375"/>
                        <a:pt x="96058" y="584164"/>
                        <a:pt x="97117" y="583105"/>
                      </a:cubicBezTo>
                      <a:cubicBezTo>
                        <a:pt x="97874" y="582197"/>
                        <a:pt x="98631" y="581288"/>
                        <a:pt x="99388" y="580380"/>
                      </a:cubicBezTo>
                      <a:lnTo>
                        <a:pt x="99388" y="579169"/>
                      </a:lnTo>
                      <a:cubicBezTo>
                        <a:pt x="99388" y="579169"/>
                        <a:pt x="100750" y="579169"/>
                        <a:pt x="100750" y="579169"/>
                      </a:cubicBezTo>
                      <a:lnTo>
                        <a:pt x="104686" y="561005"/>
                      </a:lnTo>
                      <a:cubicBezTo>
                        <a:pt x="104686" y="541327"/>
                        <a:pt x="104686" y="521800"/>
                        <a:pt x="104686" y="502123"/>
                      </a:cubicBezTo>
                      <a:cubicBezTo>
                        <a:pt x="102415" y="499398"/>
                        <a:pt x="100296" y="496673"/>
                        <a:pt x="98025" y="493797"/>
                      </a:cubicBezTo>
                      <a:cubicBezTo>
                        <a:pt x="81980" y="493797"/>
                        <a:pt x="65784" y="493495"/>
                        <a:pt x="49739" y="493495"/>
                      </a:cubicBezTo>
                      <a:cubicBezTo>
                        <a:pt x="48074" y="491224"/>
                        <a:pt x="44592" y="488651"/>
                        <a:pt x="44895" y="486532"/>
                      </a:cubicBezTo>
                      <a:cubicBezTo>
                        <a:pt x="47620" y="460193"/>
                        <a:pt x="61394" y="441878"/>
                        <a:pt x="85764" y="431433"/>
                      </a:cubicBezTo>
                      <a:cubicBezTo>
                        <a:pt x="99993" y="429163"/>
                        <a:pt x="104080" y="421292"/>
                        <a:pt x="104080" y="406760"/>
                      </a:cubicBezTo>
                      <a:cubicBezTo>
                        <a:pt x="103475" y="300651"/>
                        <a:pt x="103626" y="194542"/>
                        <a:pt x="103626" y="88584"/>
                      </a:cubicBezTo>
                      <a:cubicBezTo>
                        <a:pt x="103626" y="65424"/>
                        <a:pt x="103626" y="65424"/>
                        <a:pt x="126937" y="65424"/>
                      </a:cubicBezTo>
                      <a:cubicBezTo>
                        <a:pt x="244247" y="65424"/>
                        <a:pt x="361407" y="65424"/>
                        <a:pt x="478717" y="65576"/>
                      </a:cubicBezTo>
                      <a:cubicBezTo>
                        <a:pt x="500666" y="65576"/>
                        <a:pt x="500817" y="65576"/>
                        <a:pt x="500817" y="87373"/>
                      </a:cubicBezTo>
                      <a:cubicBezTo>
                        <a:pt x="500817" y="141865"/>
                        <a:pt x="500514" y="196509"/>
                        <a:pt x="501120" y="251002"/>
                      </a:cubicBezTo>
                      <a:cubicBezTo>
                        <a:pt x="501271" y="265836"/>
                        <a:pt x="497638" y="270983"/>
                        <a:pt x="481442" y="272345"/>
                      </a:cubicBezTo>
                      <a:cubicBezTo>
                        <a:pt x="447384" y="275221"/>
                        <a:pt x="420289" y="268410"/>
                        <a:pt x="402730" y="236168"/>
                      </a:cubicBezTo>
                      <a:cubicBezTo>
                        <a:pt x="379117" y="192877"/>
                        <a:pt x="341577" y="180162"/>
                        <a:pt x="294199" y="185914"/>
                      </a:cubicBezTo>
                      <a:cubicBezTo>
                        <a:pt x="269829" y="188941"/>
                        <a:pt x="245004" y="186671"/>
                        <a:pt x="220331" y="186519"/>
                      </a:cubicBezTo>
                      <a:cubicBezTo>
                        <a:pt x="202318" y="186519"/>
                        <a:pt x="189149" y="193179"/>
                        <a:pt x="180673" y="210133"/>
                      </a:cubicBezTo>
                      <a:cubicBezTo>
                        <a:pt x="171590" y="227994"/>
                        <a:pt x="160541" y="244947"/>
                        <a:pt x="150399" y="262355"/>
                      </a:cubicBezTo>
                      <a:cubicBezTo>
                        <a:pt x="139198" y="281579"/>
                        <a:pt x="139349" y="292780"/>
                        <a:pt x="150702" y="299591"/>
                      </a:cubicBezTo>
                      <a:cubicBezTo>
                        <a:pt x="163871" y="307463"/>
                        <a:pt x="176888" y="301559"/>
                        <a:pt x="188090" y="282790"/>
                      </a:cubicBezTo>
                      <a:cubicBezTo>
                        <a:pt x="193085" y="274464"/>
                        <a:pt x="197777" y="265988"/>
                        <a:pt x="202621" y="257511"/>
                      </a:cubicBezTo>
                      <a:cubicBezTo>
                        <a:pt x="218363" y="229962"/>
                        <a:pt x="224872" y="226935"/>
                        <a:pt x="256205" y="231627"/>
                      </a:cubicBezTo>
                      <a:cubicBezTo>
                        <a:pt x="264682" y="232838"/>
                        <a:pt x="266650" y="236017"/>
                        <a:pt x="262412" y="243282"/>
                      </a:cubicBezTo>
                      <a:cubicBezTo>
                        <a:pt x="259838" y="247823"/>
                        <a:pt x="257416" y="252516"/>
                        <a:pt x="254692" y="256906"/>
                      </a:cubicBezTo>
                      <a:cubicBezTo>
                        <a:pt x="227143" y="300802"/>
                        <a:pt x="217455" y="349089"/>
                        <a:pt x="219271" y="400252"/>
                      </a:cubicBezTo>
                      <a:cubicBezTo>
                        <a:pt x="219423" y="406155"/>
                        <a:pt x="218515" y="412210"/>
                        <a:pt x="218666" y="418113"/>
                      </a:cubicBezTo>
                      <a:cubicBezTo>
                        <a:pt x="218666" y="432947"/>
                        <a:pt x="212611" y="438850"/>
                        <a:pt x="197020" y="438548"/>
                      </a:cubicBezTo>
                      <a:cubicBezTo>
                        <a:pt x="161146" y="437791"/>
                        <a:pt x="125423" y="439002"/>
                        <a:pt x="89549" y="439305"/>
                      </a:cubicBezTo>
                      <a:cubicBezTo>
                        <a:pt x="70628" y="448992"/>
                        <a:pt x="57913" y="463069"/>
                        <a:pt x="55793" y="485169"/>
                      </a:cubicBezTo>
                      <a:cubicBezTo>
                        <a:pt x="57004" y="486229"/>
                        <a:pt x="58367" y="487440"/>
                        <a:pt x="59578" y="488499"/>
                      </a:cubicBezTo>
                      <a:cubicBezTo>
                        <a:pt x="60940" y="487591"/>
                        <a:pt x="62151" y="487743"/>
                        <a:pt x="63211" y="488802"/>
                      </a:cubicBezTo>
                      <a:cubicBezTo>
                        <a:pt x="66087" y="488802"/>
                        <a:pt x="69114" y="488802"/>
                        <a:pt x="71990" y="488802"/>
                      </a:cubicBezTo>
                      <a:cubicBezTo>
                        <a:pt x="79558" y="488802"/>
                        <a:pt x="87278" y="488802"/>
                        <a:pt x="94847" y="488802"/>
                      </a:cubicBezTo>
                      <a:cubicBezTo>
                        <a:pt x="97571" y="488802"/>
                        <a:pt x="100447" y="488802"/>
                        <a:pt x="103172" y="488802"/>
                      </a:cubicBezTo>
                      <a:cubicBezTo>
                        <a:pt x="107864" y="488802"/>
                        <a:pt x="112557" y="488802"/>
                        <a:pt x="117249" y="488802"/>
                      </a:cubicBezTo>
                      <a:cubicBezTo>
                        <a:pt x="123001" y="488802"/>
                        <a:pt x="128753" y="488802"/>
                        <a:pt x="134505" y="488802"/>
                      </a:cubicBezTo>
                      <a:cubicBezTo>
                        <a:pt x="136170" y="488802"/>
                        <a:pt x="137835" y="488802"/>
                        <a:pt x="139500" y="488802"/>
                      </a:cubicBezTo>
                      <a:cubicBezTo>
                        <a:pt x="163265" y="488802"/>
                        <a:pt x="187030" y="488802"/>
                        <a:pt x="210795" y="488802"/>
                      </a:cubicBezTo>
                      <a:cubicBezTo>
                        <a:pt x="212460" y="488802"/>
                        <a:pt x="214125" y="488802"/>
                        <a:pt x="215790" y="488802"/>
                      </a:cubicBezTo>
                      <a:cubicBezTo>
                        <a:pt x="221542" y="488802"/>
                        <a:pt x="227294" y="488802"/>
                        <a:pt x="233046" y="488802"/>
                      </a:cubicBezTo>
                      <a:lnTo>
                        <a:pt x="243188" y="488802"/>
                      </a:lnTo>
                      <a:cubicBezTo>
                        <a:pt x="245004" y="488499"/>
                        <a:pt x="246972" y="488348"/>
                        <a:pt x="248788" y="488045"/>
                      </a:cubicBezTo>
                      <a:cubicBezTo>
                        <a:pt x="252724" y="485623"/>
                        <a:pt x="256508" y="483050"/>
                        <a:pt x="260444" y="480628"/>
                      </a:cubicBezTo>
                      <a:cubicBezTo>
                        <a:pt x="263622" y="472000"/>
                        <a:pt x="268769" y="463524"/>
                        <a:pt x="269526" y="454593"/>
                      </a:cubicBezTo>
                      <a:cubicBezTo>
                        <a:pt x="272402" y="425379"/>
                        <a:pt x="273764" y="395862"/>
                        <a:pt x="276035" y="361501"/>
                      </a:cubicBezTo>
                      <a:cubicBezTo>
                        <a:pt x="280727" y="369372"/>
                        <a:pt x="283149" y="372702"/>
                        <a:pt x="284965" y="376335"/>
                      </a:cubicBezTo>
                      <a:cubicBezTo>
                        <a:pt x="310244" y="426287"/>
                        <a:pt x="335371" y="476087"/>
                        <a:pt x="360498" y="526039"/>
                      </a:cubicBezTo>
                      <a:cubicBezTo>
                        <a:pt x="378360" y="561762"/>
                        <a:pt x="397584" y="569784"/>
                        <a:pt x="438756" y="557221"/>
                      </a:cubicBezTo>
                      <a:cubicBezTo>
                        <a:pt x="437848" y="554496"/>
                        <a:pt x="437394" y="551469"/>
                        <a:pt x="436031" y="548895"/>
                      </a:cubicBezTo>
                      <a:cubicBezTo>
                        <a:pt x="403336" y="482747"/>
                        <a:pt x="370337" y="416751"/>
                        <a:pt x="337793" y="350603"/>
                      </a:cubicBezTo>
                      <a:cubicBezTo>
                        <a:pt x="334766" y="344548"/>
                        <a:pt x="331890" y="335466"/>
                        <a:pt x="334160" y="330168"/>
                      </a:cubicBezTo>
                      <a:cubicBezTo>
                        <a:pt x="343545" y="307765"/>
                        <a:pt x="355049" y="286271"/>
                        <a:pt x="365494" y="264625"/>
                      </a:cubicBezTo>
                      <a:cubicBezTo>
                        <a:pt x="368824" y="265836"/>
                        <a:pt x="370943" y="265836"/>
                        <a:pt x="371397" y="266744"/>
                      </a:cubicBezTo>
                      <a:cubicBezTo>
                        <a:pt x="394859" y="309430"/>
                        <a:pt x="431793" y="322599"/>
                        <a:pt x="477960" y="315182"/>
                      </a:cubicBezTo>
                      <a:cubicBezTo>
                        <a:pt x="478717" y="315182"/>
                        <a:pt x="479474" y="315182"/>
                        <a:pt x="480231" y="315182"/>
                      </a:cubicBezTo>
                      <a:cubicBezTo>
                        <a:pt x="497487" y="312155"/>
                        <a:pt x="501422" y="320178"/>
                        <a:pt x="501271" y="336525"/>
                      </a:cubicBezTo>
                      <a:cubicBezTo>
                        <a:pt x="500514" y="404490"/>
                        <a:pt x="500968" y="472454"/>
                        <a:pt x="500968" y="540419"/>
                      </a:cubicBezTo>
                      <a:cubicBezTo>
                        <a:pt x="500968" y="564486"/>
                        <a:pt x="505964" y="590219"/>
                        <a:pt x="479777" y="605810"/>
                      </a:cubicBezTo>
                      <a:cubicBezTo>
                        <a:pt x="479474" y="605961"/>
                        <a:pt x="479777" y="607172"/>
                        <a:pt x="480080" y="610048"/>
                      </a:cubicBezTo>
                      <a:lnTo>
                        <a:pt x="499001" y="610048"/>
                      </a:lnTo>
                      <a:cubicBezTo>
                        <a:pt x="743915" y="610048"/>
                        <a:pt x="988829" y="610048"/>
                        <a:pt x="1233895" y="610048"/>
                      </a:cubicBezTo>
                      <a:cubicBezTo>
                        <a:pt x="1257660" y="610048"/>
                        <a:pt x="1255389" y="613984"/>
                        <a:pt x="1255389" y="588857"/>
                      </a:cubicBezTo>
                      <a:cubicBezTo>
                        <a:pt x="1255389" y="399949"/>
                        <a:pt x="1255389" y="210889"/>
                        <a:pt x="1255389" y="21982"/>
                      </a:cubicBezTo>
                      <a:close/>
                      <a:moveTo>
                        <a:pt x="1226175" y="317453"/>
                      </a:moveTo>
                      <a:cubicBezTo>
                        <a:pt x="1184397" y="358928"/>
                        <a:pt x="1143074" y="400706"/>
                        <a:pt x="1101750" y="442483"/>
                      </a:cubicBezTo>
                      <a:cubicBezTo>
                        <a:pt x="1088127" y="456258"/>
                        <a:pt x="1074201" y="469578"/>
                        <a:pt x="1061032" y="483807"/>
                      </a:cubicBezTo>
                      <a:cubicBezTo>
                        <a:pt x="1052404" y="493192"/>
                        <a:pt x="1043019" y="498036"/>
                        <a:pt x="1029850" y="497733"/>
                      </a:cubicBezTo>
                      <a:cubicBezTo>
                        <a:pt x="994430" y="496976"/>
                        <a:pt x="959010" y="497430"/>
                        <a:pt x="917837" y="497430"/>
                      </a:cubicBezTo>
                      <a:cubicBezTo>
                        <a:pt x="967940" y="448689"/>
                        <a:pt x="1013956" y="403884"/>
                        <a:pt x="1060124" y="359079"/>
                      </a:cubicBezTo>
                      <a:cubicBezTo>
                        <a:pt x="1059216" y="356960"/>
                        <a:pt x="1058307" y="354841"/>
                        <a:pt x="1057551" y="352570"/>
                      </a:cubicBezTo>
                      <a:cubicBezTo>
                        <a:pt x="1049982" y="352268"/>
                        <a:pt x="1042414" y="351511"/>
                        <a:pt x="1034997" y="351511"/>
                      </a:cubicBezTo>
                      <a:cubicBezTo>
                        <a:pt x="916324" y="351511"/>
                        <a:pt x="797651" y="351511"/>
                        <a:pt x="678978" y="351511"/>
                      </a:cubicBezTo>
                      <a:cubicBezTo>
                        <a:pt x="654456" y="351511"/>
                        <a:pt x="654456" y="351359"/>
                        <a:pt x="654456" y="327746"/>
                      </a:cubicBezTo>
                      <a:cubicBezTo>
                        <a:pt x="654456" y="314274"/>
                        <a:pt x="654456" y="300802"/>
                        <a:pt x="654456" y="287482"/>
                      </a:cubicBezTo>
                      <a:cubicBezTo>
                        <a:pt x="654456" y="262960"/>
                        <a:pt x="654456" y="262809"/>
                        <a:pt x="678372" y="262809"/>
                      </a:cubicBezTo>
                      <a:cubicBezTo>
                        <a:pt x="792656" y="262809"/>
                        <a:pt x="906787" y="262809"/>
                        <a:pt x="1021071" y="262809"/>
                      </a:cubicBezTo>
                      <a:cubicBezTo>
                        <a:pt x="1032877" y="262809"/>
                        <a:pt x="1044533" y="262809"/>
                        <a:pt x="1056340" y="262809"/>
                      </a:cubicBezTo>
                      <a:cubicBezTo>
                        <a:pt x="1056945" y="261144"/>
                        <a:pt x="1057702" y="259327"/>
                        <a:pt x="1058307" y="257662"/>
                      </a:cubicBezTo>
                      <a:cubicBezTo>
                        <a:pt x="1013654" y="212403"/>
                        <a:pt x="969000" y="167144"/>
                        <a:pt x="922681" y="120220"/>
                      </a:cubicBezTo>
                      <a:cubicBezTo>
                        <a:pt x="928433" y="119160"/>
                        <a:pt x="932823" y="117646"/>
                        <a:pt x="937364" y="117646"/>
                      </a:cubicBezTo>
                      <a:cubicBezTo>
                        <a:pt x="967940" y="117344"/>
                        <a:pt x="998517" y="117949"/>
                        <a:pt x="1029245" y="117192"/>
                      </a:cubicBezTo>
                      <a:cubicBezTo>
                        <a:pt x="1041354" y="116890"/>
                        <a:pt x="1049679" y="120825"/>
                        <a:pt x="1058459" y="129605"/>
                      </a:cubicBezTo>
                      <a:cubicBezTo>
                        <a:pt x="1114465" y="186216"/>
                        <a:pt x="1170926" y="242223"/>
                        <a:pt x="1227840" y="297926"/>
                      </a:cubicBezTo>
                      <a:cubicBezTo>
                        <a:pt x="1236468" y="306403"/>
                        <a:pt x="1233592" y="310641"/>
                        <a:pt x="1226781" y="317453"/>
                      </a:cubicBezTo>
                      <a:close/>
                    </a:path>
                  </a:pathLst>
                </a:custGeom>
                <a:solidFill>
                  <a:srgbClr val="268C46"/>
                </a:solidFill>
                <a:ln w="15114" cap="flat">
                  <a:noFill/>
                  <a:prstDash val="solid"/>
                  <a:miter/>
                </a:ln>
              </p:spPr>
              <p:txBody>
                <a:bodyPr rtlCol="0" anchor="ctr"/>
                <a:lstStyle/>
                <a:p>
                  <a:endParaRPr lang="uk-UA"/>
                </a:p>
              </p:txBody>
            </p:sp>
            <p:sp>
              <p:nvSpPr>
                <p:cNvPr id="2097214" name="Полілінія: фігура 2097213">
                  <a:extLst>
                    <a:ext uri="{FF2B5EF4-FFF2-40B4-BE49-F238E27FC236}">
                      <a16:creationId xmlns:a16="http://schemas.microsoft.com/office/drawing/2014/main" id="{394E596B-85FF-447F-CE5B-FEA4DBB3CC63}"/>
                    </a:ext>
                  </a:extLst>
                </p:cNvPr>
                <p:cNvSpPr/>
                <p:nvPr/>
              </p:nvSpPr>
              <p:spPr>
                <a:xfrm>
                  <a:off x="4455536" y="2728541"/>
                  <a:ext cx="92940" cy="34990"/>
                </a:xfrm>
                <a:custGeom>
                  <a:avLst/>
                  <a:gdLst>
                    <a:gd name="connsiteX0" fmla="*/ 0 w 92940"/>
                    <a:gd name="connsiteY0" fmla="*/ 33696 h 34990"/>
                    <a:gd name="connsiteX1" fmla="*/ 92940 w 92940"/>
                    <a:gd name="connsiteY1" fmla="*/ 2968 h 34990"/>
                    <a:gd name="connsiteX2" fmla="*/ 0 w 92940"/>
                    <a:gd name="connsiteY2" fmla="*/ 33696 h 34990"/>
                  </a:gdLst>
                  <a:ahLst/>
                  <a:cxnLst>
                    <a:cxn ang="0">
                      <a:pos x="connsiteX0" y="connsiteY0"/>
                    </a:cxn>
                    <a:cxn ang="0">
                      <a:pos x="connsiteX1" y="connsiteY1"/>
                    </a:cxn>
                    <a:cxn ang="0">
                      <a:pos x="connsiteX2" y="connsiteY2"/>
                    </a:cxn>
                  </a:cxnLst>
                  <a:rect l="l" t="t" r="r" b="b"/>
                  <a:pathLst>
                    <a:path w="92940" h="34990">
                      <a:moveTo>
                        <a:pt x="0" y="33696"/>
                      </a:moveTo>
                      <a:cubicBezTo>
                        <a:pt x="63878" y="37783"/>
                        <a:pt x="76895" y="33393"/>
                        <a:pt x="92940" y="2968"/>
                      </a:cubicBezTo>
                      <a:cubicBezTo>
                        <a:pt x="43443" y="-4600"/>
                        <a:pt x="25279" y="1152"/>
                        <a:pt x="0" y="33696"/>
                      </a:cubicBezTo>
                      <a:close/>
                    </a:path>
                  </a:pathLst>
                </a:custGeom>
                <a:solidFill>
                  <a:srgbClr val="268C46"/>
                </a:solidFill>
                <a:ln w="15114" cap="flat">
                  <a:noFill/>
                  <a:prstDash val="solid"/>
                  <a:miter/>
                </a:ln>
              </p:spPr>
              <p:txBody>
                <a:bodyPr rtlCol="0" anchor="ctr"/>
                <a:lstStyle/>
                <a:p>
                  <a:endParaRPr lang="uk-UA"/>
                </a:p>
              </p:txBody>
            </p:sp>
            <p:sp>
              <p:nvSpPr>
                <p:cNvPr id="2097215" name="Полілінія: фігура 2097214">
                  <a:extLst>
                    <a:ext uri="{FF2B5EF4-FFF2-40B4-BE49-F238E27FC236}">
                      <a16:creationId xmlns:a16="http://schemas.microsoft.com/office/drawing/2014/main" id="{8D51DE9D-BF78-2C5F-E63F-582F1500DA8C}"/>
                    </a:ext>
                  </a:extLst>
                </p:cNvPr>
                <p:cNvSpPr/>
                <p:nvPr/>
              </p:nvSpPr>
              <p:spPr>
                <a:xfrm>
                  <a:off x="4425867" y="2239259"/>
                  <a:ext cx="89614" cy="92032"/>
                </a:xfrm>
                <a:custGeom>
                  <a:avLst/>
                  <a:gdLst>
                    <a:gd name="connsiteX0" fmla="*/ 44806 w 89614"/>
                    <a:gd name="connsiteY0" fmla="*/ 91881 h 92032"/>
                    <a:gd name="connsiteX1" fmla="*/ 89611 w 89614"/>
                    <a:gd name="connsiteY1" fmla="*/ 45108 h 92032"/>
                    <a:gd name="connsiteX2" fmla="*/ 44503 w 89614"/>
                    <a:gd name="connsiteY2" fmla="*/ 0 h 92032"/>
                    <a:gd name="connsiteX3" fmla="*/ 1 w 89614"/>
                    <a:gd name="connsiteY3" fmla="*/ 45562 h 92032"/>
                    <a:gd name="connsiteX4" fmla="*/ 44957 w 89614"/>
                    <a:gd name="connsiteY4" fmla="*/ 92032 h 9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14" h="92032">
                      <a:moveTo>
                        <a:pt x="44806" y="91881"/>
                      </a:moveTo>
                      <a:cubicBezTo>
                        <a:pt x="67663" y="91729"/>
                        <a:pt x="89914" y="68570"/>
                        <a:pt x="89611" y="45108"/>
                      </a:cubicBezTo>
                      <a:cubicBezTo>
                        <a:pt x="89308" y="19981"/>
                        <a:pt x="69328" y="0"/>
                        <a:pt x="44503" y="0"/>
                      </a:cubicBezTo>
                      <a:cubicBezTo>
                        <a:pt x="19679" y="0"/>
                        <a:pt x="152" y="19981"/>
                        <a:pt x="1" y="45562"/>
                      </a:cubicBezTo>
                      <a:cubicBezTo>
                        <a:pt x="-151" y="69478"/>
                        <a:pt x="21798" y="92183"/>
                        <a:pt x="44957" y="92032"/>
                      </a:cubicBezTo>
                      <a:close/>
                    </a:path>
                  </a:pathLst>
                </a:custGeom>
                <a:solidFill>
                  <a:srgbClr val="268C46"/>
                </a:solidFill>
                <a:ln w="15114" cap="flat">
                  <a:noFill/>
                  <a:prstDash val="solid"/>
                  <a:miter/>
                </a:ln>
              </p:spPr>
              <p:txBody>
                <a:bodyPr rtlCol="0" anchor="ctr"/>
                <a:lstStyle/>
                <a:p>
                  <a:endParaRPr lang="uk-UA"/>
                </a:p>
              </p:txBody>
            </p:sp>
          </p:grpSp>
        </p:gr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11">
            <a:extLst>
              <a:ext uri="{FF2B5EF4-FFF2-40B4-BE49-F238E27FC236}">
                <a16:creationId xmlns:a16="http://schemas.microsoft.com/office/drawing/2014/main" id="{82EA3210-BAC3-780A-6F2C-2984E6369670}"/>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8935" name="Marcador de pie de página 4"/>
          <p:cNvSpPr>
            <a:spLocks noGrp="1"/>
          </p:cNvSpPr>
          <p:nvPr>
            <p:ph type="ftr" sz="quarter" idx="11"/>
          </p:nvPr>
        </p:nvSpPr>
        <p:spPr/>
        <p:txBody>
          <a:bodyPr/>
          <a:lstStyle/>
          <a:p>
            <a:r>
              <a:rPr lang="ru-RU" dirty="0" err="1">
                <a:cs typeface="Arial" panose="020B0604020202020204" pitchFamily="34" charset="0"/>
              </a:rPr>
              <a:t>Соціальна</a:t>
            </a:r>
            <a:r>
              <a:rPr lang="ru-RU" dirty="0">
                <a:cs typeface="Arial" panose="020B0604020202020204" pitchFamily="34" charset="0"/>
              </a:rPr>
              <a:t> </a:t>
            </a:r>
            <a:r>
              <a:rPr lang="ru-RU" dirty="0" err="1">
                <a:cs typeface="Arial" panose="020B0604020202020204" pitchFamily="34" charset="0"/>
              </a:rPr>
              <a:t>справедливість</a:t>
            </a:r>
            <a:r>
              <a:rPr lang="ru-RU" dirty="0">
                <a:cs typeface="Arial" panose="020B0604020202020204" pitchFamily="34" charset="0"/>
              </a:rPr>
              <a:t>, </a:t>
            </a:r>
            <a:r>
              <a:rPr lang="ru-RU" dirty="0" err="1">
                <a:cs typeface="Arial" panose="020B0604020202020204" pitchFamily="34" charset="0"/>
              </a:rPr>
              <a:t>гідна</a:t>
            </a:r>
            <a:r>
              <a:rPr lang="ru-RU" dirty="0">
                <a:cs typeface="Arial" panose="020B0604020202020204" pitchFamily="34" charset="0"/>
              </a:rPr>
              <a:t> </a:t>
            </a:r>
            <a:r>
              <a:rPr lang="ru-RU" dirty="0" err="1">
                <a:cs typeface="Arial" panose="020B0604020202020204" pitchFamily="34" charset="0"/>
              </a:rPr>
              <a:t>праця</a:t>
            </a:r>
            <a:endParaRPr lang="en-GB" dirty="0">
              <a:cs typeface="Arial" panose="020B0604020202020204" pitchFamily="34" charset="0"/>
            </a:endParaRPr>
          </a:p>
        </p:txBody>
      </p:sp>
      <p:sp>
        <p:nvSpPr>
          <p:cNvPr id="1048936" name="Marcador de número de diapositiva 5"/>
          <p:cNvSpPr>
            <a:spLocks noGrp="1"/>
          </p:cNvSpPr>
          <p:nvPr>
            <p:ph type="sldNum" sz="quarter" idx="12"/>
          </p:nvPr>
        </p:nvSpPr>
        <p:spPr/>
        <p:txBody>
          <a:bodyPr/>
          <a:lstStyle/>
          <a:p>
            <a:fld id="{856227C0-AD57-4F9B-BAE3-EEFB0D0EE427}" type="slidenum">
              <a:rPr lang="en-GB" smtClean="0">
                <a:cs typeface="Arial" panose="020B0604020202020204" pitchFamily="34" charset="0"/>
              </a:rPr>
              <a:t>39</a:t>
            </a:fld>
            <a:endParaRPr lang="en-GB">
              <a:cs typeface="Arial" panose="020B0604020202020204" pitchFamily="34" charset="0"/>
            </a:endParaRPr>
          </a:p>
        </p:txBody>
      </p:sp>
      <p:sp>
        <p:nvSpPr>
          <p:cNvPr id="6" name="Título 1">
            <a:extLst>
              <a:ext uri="{FF2B5EF4-FFF2-40B4-BE49-F238E27FC236}">
                <a16:creationId xmlns:a16="http://schemas.microsoft.com/office/drawing/2014/main" id="{D50FF3CD-5725-6F67-2FB9-9FE6EB1621B7}"/>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latin typeface="+mn-lt"/>
              </a:rPr>
              <a:t>Приклади адміністративних запобіжних заходів</a:t>
            </a:r>
            <a:endParaRPr lang="es-ES" dirty="0">
              <a:solidFill>
                <a:srgbClr val="1E2DBE"/>
              </a:solidFill>
              <a:latin typeface="+mn-lt"/>
            </a:endParaRPr>
          </a:p>
        </p:txBody>
      </p:sp>
      <p:pic>
        <p:nvPicPr>
          <p:cNvPr id="2" name="Рисунок 6">
            <a:extLst>
              <a:ext uri="{FF2B5EF4-FFF2-40B4-BE49-F238E27FC236}">
                <a16:creationId xmlns:a16="http://schemas.microsoft.com/office/drawing/2014/main" id="{7DFB92BA-9390-FF45-A8E2-9D5702CCF0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575300" y="2084454"/>
            <a:ext cx="6126162" cy="3637450"/>
          </a:xfrm>
          <a:prstGeom prst="rect">
            <a:avLst/>
          </a:prstGeom>
        </p:spPr>
      </p:pic>
      <p:sp>
        <p:nvSpPr>
          <p:cNvPr id="9" name="Marcador de texto 10">
            <a:extLst>
              <a:ext uri="{FF2B5EF4-FFF2-40B4-BE49-F238E27FC236}">
                <a16:creationId xmlns:a16="http://schemas.microsoft.com/office/drawing/2014/main" id="{E186CF73-1782-46D3-DC64-DF0CAA2B2E37}"/>
              </a:ext>
            </a:extLst>
          </p:cNvPr>
          <p:cNvSpPr txBox="1">
            <a:spLocks/>
          </p:cNvSpPr>
          <p:nvPr/>
        </p:nvSpPr>
        <p:spPr>
          <a:xfrm>
            <a:off x="295275" y="4714805"/>
            <a:ext cx="4969977" cy="1007099"/>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4"/>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1800" b="1">
                <a:solidFill>
                  <a:schemeClr val="tx2"/>
                </a:solidFill>
                <a:cs typeface="Arial" panose="020B0604020202020204" pitchFamily="34" charset="0"/>
              </a:rPr>
              <a:t>Кожна особа, присутня на підприємстві, повинна додержуватися вказівок, що містяться на знаках безпеки!</a:t>
            </a:r>
            <a:endParaRPr lang="en-GB" sz="1800" b="1" dirty="0">
              <a:solidFill>
                <a:schemeClr val="tx2"/>
              </a:solidFill>
              <a:cs typeface="Arial" panose="020B0604020202020204" pitchFamily="34" charset="0"/>
            </a:endParaRPr>
          </a:p>
        </p:txBody>
      </p:sp>
    </p:spTree>
    <p:extLst>
      <p:ext uri="{BB962C8B-B14F-4D97-AF65-F5344CB8AC3E}">
        <p14:creationId xmlns:p14="http://schemas.microsoft.com/office/powerpoint/2010/main" val="3817742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latin typeface="+mn-lt"/>
              </a:rPr>
              <a:t>40</a:t>
            </a:fld>
            <a:endParaRPr lang="en-GB">
              <a:latin typeface="+mn-lt"/>
            </a:endParaRPr>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a:solidFill>
                  <a:srgbClr val="1E2DBE"/>
                </a:solidFill>
                <a:latin typeface="+mn-lt"/>
              </a:rPr>
              <a:t>Приклади адміністративних запобіжних заходів</a:t>
            </a:r>
            <a:endParaRPr lang="es-ES" dirty="0">
              <a:solidFill>
                <a:srgbClr val="1E2DBE"/>
              </a:solidFill>
              <a:latin typeface="+mn-lt"/>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2"/>
            <a:ext cx="5414319" cy="334248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buClr>
                <a:schemeClr val="accent2"/>
              </a:buClr>
              <a:buFont typeface="Arial Unicode MS"/>
              <a:buChar char="▶"/>
            </a:pPr>
            <a:r>
              <a:rPr lang="ru-RU" b="0" dirty="0">
                <a:solidFill>
                  <a:schemeClr val="tx2"/>
                </a:solidFill>
                <a:latin typeface="+mn-lt"/>
                <a:cs typeface="Arial" panose="020B0604020202020204" pitchFamily="34" charset="0"/>
              </a:rPr>
              <a:t>МОП </a:t>
            </a:r>
            <a:r>
              <a:rPr lang="ru-RU" b="0" dirty="0" err="1">
                <a:solidFill>
                  <a:schemeClr val="tx2"/>
                </a:solidFill>
                <a:latin typeface="+mn-lt"/>
                <a:cs typeface="Arial" panose="020B0604020202020204" pitchFamily="34" charset="0"/>
              </a:rPr>
              <a:t>виступає</a:t>
            </a:r>
            <a:r>
              <a:rPr lang="ru-RU" b="0" dirty="0">
                <a:solidFill>
                  <a:schemeClr val="tx2"/>
                </a:solidFill>
                <a:latin typeface="+mn-lt"/>
                <a:cs typeface="Arial" panose="020B0604020202020204" pitchFamily="34" charset="0"/>
              </a:rPr>
              <a:t> за </a:t>
            </a:r>
            <a:r>
              <a:rPr lang="ru-RU" b="0" dirty="0" err="1">
                <a:solidFill>
                  <a:schemeClr val="tx2"/>
                </a:solidFill>
                <a:latin typeface="+mn-lt"/>
                <a:cs typeface="Arial" panose="020B0604020202020204" pitchFamily="34" charset="0"/>
              </a:rPr>
              <a:t>освіту</a:t>
            </a:r>
            <a:r>
              <a:rPr lang="ru-RU" b="0" dirty="0">
                <a:solidFill>
                  <a:schemeClr val="tx2"/>
                </a:solidFill>
                <a:latin typeface="+mn-lt"/>
                <a:cs typeface="Arial" panose="020B0604020202020204" pitchFamily="34" charset="0"/>
              </a:rPr>
              <a:t> й </a:t>
            </a:r>
            <a:r>
              <a:rPr lang="ru-RU" b="0" dirty="0" err="1">
                <a:solidFill>
                  <a:schemeClr val="tx2"/>
                </a:solidFill>
                <a:latin typeface="+mn-lt"/>
                <a:cs typeface="Arial" panose="020B0604020202020204" pitchFamily="34" charset="0"/>
              </a:rPr>
              <a:t>навчання</a:t>
            </a:r>
            <a:r>
              <a:rPr lang="ru-RU" b="0" dirty="0">
                <a:solidFill>
                  <a:schemeClr val="tx2"/>
                </a:solidFill>
                <a:latin typeface="+mn-lt"/>
                <a:cs typeface="Arial" panose="020B0604020202020204" pitchFamily="34" charset="0"/>
              </a:rPr>
              <a:t> з БЗР, </a:t>
            </a:r>
            <a:br>
              <a:rPr lang="ru-RU" b="0" dirty="0">
                <a:solidFill>
                  <a:schemeClr val="tx2"/>
                </a:solidFill>
                <a:latin typeface="+mn-lt"/>
                <a:cs typeface="Arial" panose="020B0604020202020204" pitchFamily="34" charset="0"/>
              </a:rPr>
            </a:b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є </a:t>
            </a:r>
            <a:r>
              <a:rPr lang="ru-RU" b="0" dirty="0" err="1">
                <a:solidFill>
                  <a:schemeClr val="tx2"/>
                </a:solidFill>
                <a:latin typeface="+mn-lt"/>
                <a:cs typeface="Arial" panose="020B0604020202020204" pitchFamily="34" charset="0"/>
              </a:rPr>
              <a:t>обов’язковими</a:t>
            </a:r>
            <a:r>
              <a:rPr lang="ru-RU" b="0" dirty="0">
                <a:solidFill>
                  <a:schemeClr val="tx2"/>
                </a:solidFill>
                <a:latin typeface="+mn-lt"/>
                <a:cs typeface="Arial" panose="020B0604020202020204" pitchFamily="34" charset="0"/>
              </a:rPr>
              <a:t> за </a:t>
            </a:r>
            <a:r>
              <a:rPr lang="ru-RU" b="0" dirty="0" err="1">
                <a:solidFill>
                  <a:schemeClr val="tx2"/>
                </a:solidFill>
                <a:latin typeface="+mn-lt"/>
                <a:cs typeface="Arial" panose="020B0604020202020204" pitchFamily="34" charset="0"/>
              </a:rPr>
              <a:t>національним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законодавством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багатьох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країн</a:t>
            </a:r>
            <a:endParaRPr lang="ru-RU" b="0" dirty="0">
              <a:solidFill>
                <a:schemeClr val="tx2"/>
              </a:solidFill>
              <a:latin typeface="+mn-lt"/>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mn-lt"/>
                <a:cs typeface="Arial" panose="020B0604020202020204" pitchFamily="34" charset="0"/>
              </a:rPr>
              <a:t>Роботодавці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повинні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надавати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підтримку</a:t>
            </a:r>
            <a:endParaRPr lang="ru-RU" b="0" dirty="0">
              <a:solidFill>
                <a:schemeClr val="tx2"/>
              </a:solidFill>
              <a:latin typeface="+mn-lt"/>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mn-lt"/>
                <a:cs typeface="Arial" panose="020B0604020202020204" pitchFamily="34" charset="0"/>
              </a:rPr>
              <a:t>Здійснюється</a:t>
            </a:r>
            <a:r>
              <a:rPr lang="ru-RU" b="0" dirty="0">
                <a:solidFill>
                  <a:schemeClr val="tx2"/>
                </a:solidFill>
                <a:latin typeface="+mn-lt"/>
                <a:cs typeface="Arial" panose="020B0604020202020204" pitchFamily="34" charset="0"/>
              </a:rPr>
              <a:t> на </a:t>
            </a:r>
            <a:r>
              <a:rPr lang="ru-RU" b="0" dirty="0" err="1">
                <a:solidFill>
                  <a:schemeClr val="tx2"/>
                </a:solidFill>
                <a:latin typeface="+mn-lt"/>
                <a:cs typeface="Arial" panose="020B0604020202020204" pitchFamily="34" charset="0"/>
              </a:rPr>
              <a:t>підприємстві</a:t>
            </a:r>
            <a:r>
              <a:rPr lang="ru-RU" b="0" dirty="0">
                <a:solidFill>
                  <a:schemeClr val="tx2"/>
                </a:solidFill>
                <a:latin typeface="+mn-lt"/>
                <a:cs typeface="Arial" panose="020B0604020202020204" pitchFamily="34" charset="0"/>
              </a:rPr>
              <a:t>, а </a:t>
            </a:r>
            <a:r>
              <a:rPr lang="ru-RU" b="0" dirty="0" err="1">
                <a:solidFill>
                  <a:schemeClr val="tx2"/>
                </a:solidFill>
                <a:latin typeface="+mn-lt"/>
                <a:cs typeface="Arial" panose="020B0604020202020204" pitchFamily="34" charset="0"/>
              </a:rPr>
              <a:t>також</a:t>
            </a:r>
            <a:r>
              <a:rPr lang="ru-RU" b="0" dirty="0">
                <a:solidFill>
                  <a:schemeClr val="tx2"/>
                </a:solidFill>
                <a:latin typeface="+mn-lt"/>
                <a:cs typeface="Arial" panose="020B0604020202020204" pitchFamily="34" charset="0"/>
              </a:rPr>
              <a:t> у </a:t>
            </a:r>
            <a:r>
              <a:rPr lang="ru-RU" b="0" dirty="0" err="1">
                <a:solidFill>
                  <a:schemeClr val="tx2"/>
                </a:solidFill>
                <a:latin typeface="+mn-lt"/>
                <a:cs typeface="Arial" panose="020B0604020202020204" pitchFamily="34" charset="0"/>
              </a:rPr>
              <a:t>школі</a:t>
            </a:r>
            <a:endParaRPr lang="ru-RU" b="0" dirty="0">
              <a:solidFill>
                <a:schemeClr val="tx2"/>
              </a:solidFill>
              <a:latin typeface="+mn-lt"/>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mn-lt"/>
                <a:cs typeface="Arial" panose="020B0604020202020204" pitchFamily="34" charset="0"/>
              </a:rPr>
              <a:t>Підвищує</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рівень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знань</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навичок</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endParaRPr lang="ru-RU" b="0" dirty="0">
              <a:solidFill>
                <a:schemeClr val="tx2"/>
              </a:solidFill>
              <a:latin typeface="+mn-lt"/>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mn-lt"/>
                <a:cs typeface="Arial" panose="020B0604020202020204" pitchFamily="34" charset="0"/>
              </a:rPr>
              <a:t>Зменшує</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кількість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нещасних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випадків</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випадків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погіршення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здоров’я</a:t>
            </a:r>
            <a:endParaRPr lang="ru-RU" b="0" dirty="0">
              <a:solidFill>
                <a:schemeClr val="tx2"/>
              </a:solidFill>
              <a:latin typeface="+mn-lt"/>
              <a:cs typeface="Arial" panose="020B0604020202020204" pitchFamily="34" charset="0"/>
            </a:endParaRPr>
          </a:p>
          <a:p>
            <a:pPr marL="285750" indent="-285750" eaLnBrk="0" fontAlgn="base" hangingPunct="0">
              <a:spcBef>
                <a:spcPct val="0"/>
              </a:spcBef>
              <a:buClr>
                <a:schemeClr val="accent2"/>
              </a:buClr>
              <a:buFont typeface="Arial Unicode MS"/>
              <a:buChar char="▶"/>
            </a:pPr>
            <a:r>
              <a:rPr lang="ru-RU" b="0" dirty="0" err="1">
                <a:solidFill>
                  <a:schemeClr val="tx2"/>
                </a:solidFill>
                <a:latin typeface="+mn-lt"/>
                <a:cs typeface="Arial" panose="020B0604020202020204" pitchFamily="34" charset="0"/>
              </a:rPr>
              <a:t>Заохочує</a:t>
            </a:r>
            <a:r>
              <a:rPr lang="ru-RU" b="0" dirty="0">
                <a:solidFill>
                  <a:schemeClr val="tx2"/>
                </a:solidFill>
                <a:latin typeface="+mn-lt"/>
                <a:cs typeface="Arial" panose="020B0604020202020204" pitchFamily="34" charset="0"/>
              </a:rPr>
              <a:t> культуру </a:t>
            </a:r>
            <a:r>
              <a:rPr lang="ru-RU" b="0" dirty="0" err="1">
                <a:solidFill>
                  <a:schemeClr val="tx2"/>
                </a:solidFill>
                <a:latin typeface="+mn-lt"/>
                <a:cs typeface="Arial" panose="020B0604020202020204" pitchFamily="34" charset="0"/>
              </a:rPr>
              <a:t>профілактики</a:t>
            </a:r>
            <a:r>
              <a:rPr lang="ru-RU" b="0" dirty="0">
                <a:solidFill>
                  <a:schemeClr val="tx2"/>
                </a:solidFill>
                <a:latin typeface="+mn-lt"/>
                <a:cs typeface="Arial" panose="020B0604020202020204" pitchFamily="34" charset="0"/>
              </a:rPr>
              <a:t> та </a:t>
            </a:r>
            <a:r>
              <a:rPr lang="ru-RU" b="0" dirty="0" err="1">
                <a:solidFill>
                  <a:schemeClr val="tx2"/>
                </a:solidFill>
                <a:latin typeface="+mn-lt"/>
                <a:cs typeface="Arial" panose="020B0604020202020204" pitchFamily="34" charset="0"/>
              </a:rPr>
              <a:t>обізнаність</a:t>
            </a:r>
            <a:r>
              <a:rPr lang="ru-RU" b="0" dirty="0">
                <a:solidFill>
                  <a:schemeClr val="tx2"/>
                </a:solidFill>
                <a:latin typeface="+mn-lt"/>
                <a:cs typeface="Arial" panose="020B0604020202020204" pitchFamily="34" charset="0"/>
              </a:rPr>
              <a:t> у </a:t>
            </a:r>
            <a:r>
              <a:rPr lang="ru-RU" b="0" dirty="0" err="1">
                <a:solidFill>
                  <a:schemeClr val="tx2"/>
                </a:solidFill>
                <a:latin typeface="+mn-lt"/>
                <a:cs typeface="Arial" panose="020B0604020202020204" pitchFamily="34" charset="0"/>
              </a:rPr>
              <a:t>галузі</a:t>
            </a:r>
            <a:r>
              <a:rPr lang="ru-RU" b="0" dirty="0">
                <a:solidFill>
                  <a:schemeClr val="tx2"/>
                </a:solidFill>
                <a:latin typeface="+mn-lt"/>
                <a:cs typeface="Arial" panose="020B0604020202020204" pitchFamily="34" charset="0"/>
              </a:rPr>
              <a:t> БЗР</a:t>
            </a: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3735595" cy="369332"/>
          </a:xfrm>
          <a:prstGeom prst="rect">
            <a:avLst/>
          </a:prstGeom>
          <a:noFill/>
        </p:spPr>
        <p:txBody>
          <a:bodyPr wrap="square">
            <a:spAutoFit/>
          </a:bodyPr>
          <a:lstStyle/>
          <a:p>
            <a:r>
              <a:rPr lang="ru-RU" dirty="0" err="1">
                <a:solidFill>
                  <a:srgbClr val="C00000"/>
                </a:solidFill>
                <a:cs typeface="Arial" panose="020B0604020202020204" pitchFamily="34" charset="0"/>
              </a:rPr>
              <a:t>Освіта</a:t>
            </a:r>
            <a:r>
              <a:rPr lang="ru-RU" dirty="0">
                <a:solidFill>
                  <a:srgbClr val="C00000"/>
                </a:solidFill>
                <a:cs typeface="Arial" panose="020B0604020202020204" pitchFamily="34" charset="0"/>
              </a:rPr>
              <a:t> й </a:t>
            </a:r>
            <a:r>
              <a:rPr lang="ru-RU" dirty="0" err="1">
                <a:solidFill>
                  <a:srgbClr val="C00000"/>
                </a:solidFill>
                <a:cs typeface="Arial" panose="020B0604020202020204" pitchFamily="34" charset="0"/>
              </a:rPr>
              <a:t>навчання</a:t>
            </a:r>
            <a:endParaRPr lang="ru-RU" dirty="0">
              <a:solidFill>
                <a:srgbClr val="C00000"/>
              </a:solidFill>
              <a:cs typeface="Arial" panose="020B0604020202020204" pitchFamily="34" charset="0"/>
            </a:endParaRPr>
          </a:p>
        </p:txBody>
      </p:sp>
      <p:grpSp>
        <p:nvGrpSpPr>
          <p:cNvPr id="2" name="Группа 10">
            <a:extLst>
              <a:ext uri="{FF2B5EF4-FFF2-40B4-BE49-F238E27FC236}">
                <a16:creationId xmlns:a16="http://schemas.microsoft.com/office/drawing/2014/main" id="{A4696DF3-48BD-EF3C-2373-923A2A2E5E20}"/>
              </a:ext>
            </a:extLst>
          </p:cNvPr>
          <p:cNvGrpSpPr/>
          <p:nvPr/>
        </p:nvGrpSpPr>
        <p:grpSpPr>
          <a:xfrm>
            <a:off x="6096000" y="1870967"/>
            <a:ext cx="5842000" cy="3967857"/>
            <a:chOff x="6096000" y="1870967"/>
            <a:chExt cx="5842000" cy="3967857"/>
          </a:xfrm>
        </p:grpSpPr>
        <p:graphicFrame>
          <p:nvGraphicFramePr>
            <p:cNvPr id="3" name="Диаграмма 4">
              <a:extLst>
                <a:ext uri="{FF2B5EF4-FFF2-40B4-BE49-F238E27FC236}">
                  <a16:creationId xmlns:a16="http://schemas.microsoft.com/office/drawing/2014/main" id="{0E71AA39-9772-AB31-E1D4-F52DC4A1A8F7}"/>
                </a:ext>
              </a:extLst>
            </p:cNvPr>
            <p:cNvGraphicFramePr>
              <a:graphicFrameLocks/>
            </p:cNvGraphicFramePr>
            <p:nvPr>
              <p:extLst>
                <p:ext uri="{D42A27DB-BD31-4B8C-83A1-F6EECF244321}">
                  <p14:modId xmlns:p14="http://schemas.microsoft.com/office/powerpoint/2010/main" val="3783329967"/>
                </p:ext>
              </p:extLst>
            </p:nvPr>
          </p:nvGraphicFramePr>
          <p:xfrm>
            <a:off x="6096000" y="1870967"/>
            <a:ext cx="5842000" cy="3967857"/>
          </p:xfrm>
          <a:graphic>
            <a:graphicData uri="http://schemas.openxmlformats.org/drawingml/2006/chart">
              <c:chart xmlns:c="http://schemas.openxmlformats.org/drawingml/2006/chart" xmlns:r="http://schemas.openxmlformats.org/officeDocument/2006/relationships" r:id="rId4"/>
            </a:graphicData>
          </a:graphic>
        </p:graphicFrame>
        <p:pic>
          <p:nvPicPr>
            <p:cNvPr id="8" name="Рисунок 7">
              <a:extLst>
                <a:ext uri="{FF2B5EF4-FFF2-40B4-BE49-F238E27FC236}">
                  <a16:creationId xmlns:a16="http://schemas.microsoft.com/office/drawing/2014/main" id="{C58DC52A-0966-EEB1-48A4-823B74C9D772}"/>
                </a:ext>
              </a:extLst>
            </p:cNvPr>
            <p:cNvPicPr>
              <a:picLocks noChangeAspect="1"/>
            </p:cNvPicPr>
            <p:nvPr/>
          </p:nvPicPr>
          <p:blipFill>
            <a:blip r:embed="rId5"/>
            <a:stretch>
              <a:fillRect/>
            </a:stretch>
          </p:blipFill>
          <p:spPr>
            <a:xfrm>
              <a:off x="11625262" y="5238750"/>
              <a:ext cx="152400" cy="152400"/>
            </a:xfrm>
            <a:prstGeom prst="rect">
              <a:avLst/>
            </a:prstGeom>
          </p:spPr>
        </p:pic>
      </p:grpSp>
      <p:sp>
        <p:nvSpPr>
          <p:cNvPr id="10" name="Marcador de pie de página 4">
            <a:extLst>
              <a:ext uri="{FF2B5EF4-FFF2-40B4-BE49-F238E27FC236}">
                <a16:creationId xmlns:a16="http://schemas.microsoft.com/office/drawing/2014/main" id="{08760CD7-9C04-CE5D-C1AB-48AFE146AC8D}"/>
              </a:ext>
            </a:extLst>
          </p:cNvPr>
          <p:cNvSpPr txBox="1">
            <a:spLocks/>
          </p:cNvSpPr>
          <p:nvPr/>
        </p:nvSpPr>
        <p:spPr>
          <a:xfrm>
            <a:off x="6813535" y="5972661"/>
            <a:ext cx="4964127" cy="172266"/>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latin typeface="+mn-lt"/>
              </a:rPr>
              <a:t>Статистика </a:t>
            </a:r>
            <a:r>
              <a:rPr lang="ru-RU" dirty="0" err="1">
                <a:latin typeface="+mn-lt"/>
              </a:rPr>
              <a:t>Держпраці</a:t>
            </a:r>
            <a:r>
              <a:rPr lang="ru-RU" dirty="0">
                <a:latin typeface="+mn-lt"/>
              </a:rPr>
              <a:t> </a:t>
            </a:r>
            <a:r>
              <a:rPr lang="ru-RU" dirty="0" err="1">
                <a:latin typeface="+mn-lt"/>
              </a:rPr>
              <a:t>України</a:t>
            </a:r>
            <a:endParaRPr lang="en-GB" dirty="0">
              <a:latin typeface="+mn-lt"/>
            </a:endParaRPr>
          </a:p>
        </p:txBody>
      </p:sp>
    </p:spTree>
    <p:extLst>
      <p:ext uri="{BB962C8B-B14F-4D97-AF65-F5344CB8AC3E}">
        <p14:creationId xmlns:p14="http://schemas.microsoft.com/office/powerpoint/2010/main" val="2571849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latin typeface="+mn-lt"/>
              </a:rPr>
              <a:t>41</a:t>
            </a:fld>
            <a:endParaRPr lang="en-GB">
              <a:latin typeface="+mn-lt"/>
            </a:endParaRPr>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ru-RU" dirty="0" err="1">
                <a:solidFill>
                  <a:srgbClr val="1E2DBE"/>
                </a:solidFill>
                <a:latin typeface="+mn-lt"/>
              </a:rPr>
              <a:t>Кількість</a:t>
            </a:r>
            <a:r>
              <a:rPr lang="ru-RU" dirty="0">
                <a:solidFill>
                  <a:srgbClr val="1E2DBE"/>
                </a:solidFill>
                <a:latin typeface="+mn-lt"/>
              </a:rPr>
              <a:t> смертельно </a:t>
            </a:r>
            <a:r>
              <a:rPr lang="ru-RU" dirty="0" err="1">
                <a:solidFill>
                  <a:srgbClr val="1E2DBE"/>
                </a:solidFill>
                <a:latin typeface="+mn-lt"/>
              </a:rPr>
              <a:t>травмованих</a:t>
            </a:r>
            <a:r>
              <a:rPr lang="ru-RU" dirty="0">
                <a:solidFill>
                  <a:srgbClr val="1E2DBE"/>
                </a:solidFill>
                <a:latin typeface="+mn-lt"/>
              </a:rPr>
              <a:t> на </a:t>
            </a:r>
            <a:r>
              <a:rPr lang="ru-RU" dirty="0" err="1">
                <a:solidFill>
                  <a:srgbClr val="1E2DBE"/>
                </a:solidFill>
                <a:latin typeface="+mn-lt"/>
              </a:rPr>
              <a:t>виробництвах</a:t>
            </a:r>
            <a:r>
              <a:rPr lang="ru-RU" dirty="0">
                <a:solidFill>
                  <a:srgbClr val="1E2DBE"/>
                </a:solidFill>
                <a:latin typeface="+mn-lt"/>
              </a:rPr>
              <a:t> в </a:t>
            </a:r>
            <a:r>
              <a:rPr lang="ru-RU" dirty="0" err="1">
                <a:solidFill>
                  <a:srgbClr val="1E2DBE"/>
                </a:solidFill>
                <a:latin typeface="+mn-lt"/>
              </a:rPr>
              <a:t>Україні</a:t>
            </a:r>
            <a:endParaRPr lang="es-ES" dirty="0">
              <a:solidFill>
                <a:srgbClr val="1E2DBE"/>
              </a:solidFill>
              <a:latin typeface="+mn-lt"/>
            </a:endParaRPr>
          </a:p>
        </p:txBody>
      </p:sp>
      <p:sp>
        <p:nvSpPr>
          <p:cNvPr id="10" name="Marcador de pie de página 4">
            <a:extLst>
              <a:ext uri="{FF2B5EF4-FFF2-40B4-BE49-F238E27FC236}">
                <a16:creationId xmlns:a16="http://schemas.microsoft.com/office/drawing/2014/main" id="{08760CD7-9C04-CE5D-C1AB-48AFE146AC8D}"/>
              </a:ext>
            </a:extLst>
          </p:cNvPr>
          <p:cNvSpPr txBox="1">
            <a:spLocks/>
          </p:cNvSpPr>
          <p:nvPr/>
        </p:nvSpPr>
        <p:spPr>
          <a:xfrm>
            <a:off x="5448768" y="5972661"/>
            <a:ext cx="4964127" cy="172266"/>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latin typeface="+mn-lt"/>
              </a:rPr>
              <a:t>Статистика </a:t>
            </a:r>
            <a:r>
              <a:rPr lang="ru-RU" dirty="0" err="1">
                <a:latin typeface="+mn-lt"/>
              </a:rPr>
              <a:t>Держпраці</a:t>
            </a:r>
            <a:r>
              <a:rPr lang="ru-RU" dirty="0">
                <a:latin typeface="+mn-lt"/>
              </a:rPr>
              <a:t> </a:t>
            </a:r>
            <a:r>
              <a:rPr lang="ru-RU" dirty="0" err="1">
                <a:latin typeface="+mn-lt"/>
              </a:rPr>
              <a:t>України</a:t>
            </a:r>
            <a:endParaRPr lang="en-GB" dirty="0">
              <a:latin typeface="+mn-lt"/>
            </a:endParaRPr>
          </a:p>
        </p:txBody>
      </p:sp>
      <p:graphicFrame>
        <p:nvGraphicFramePr>
          <p:cNvPr id="7" name="Диаграмма 1">
            <a:extLst>
              <a:ext uri="{FF2B5EF4-FFF2-40B4-BE49-F238E27FC236}">
                <a16:creationId xmlns:a16="http://schemas.microsoft.com/office/drawing/2014/main" id="{61C76D95-9C46-9649-A939-105E18B28D00}"/>
              </a:ext>
            </a:extLst>
          </p:cNvPr>
          <p:cNvGraphicFramePr>
            <a:graphicFrameLocks/>
          </p:cNvGraphicFramePr>
          <p:nvPr>
            <p:extLst>
              <p:ext uri="{D42A27DB-BD31-4B8C-83A1-F6EECF244321}">
                <p14:modId xmlns:p14="http://schemas.microsoft.com/office/powerpoint/2010/main" val="2964807802"/>
              </p:ext>
            </p:extLst>
          </p:nvPr>
        </p:nvGraphicFramePr>
        <p:xfrm>
          <a:off x="1779105" y="1943100"/>
          <a:ext cx="8888896" cy="40410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585763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latin typeface="+mn-lt"/>
              </a:rPr>
              <a:t>42</a:t>
            </a:fld>
            <a:endParaRPr lang="en-GB">
              <a:latin typeface="+mn-lt"/>
            </a:endParaRPr>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ru-RU" dirty="0" err="1">
                <a:solidFill>
                  <a:srgbClr val="1E2DBE"/>
                </a:solidFill>
                <a:latin typeface="+mn-lt"/>
              </a:rPr>
              <a:t>Кількість</a:t>
            </a:r>
            <a:r>
              <a:rPr lang="ru-RU" dirty="0">
                <a:solidFill>
                  <a:srgbClr val="1E2DBE"/>
                </a:solidFill>
                <a:latin typeface="+mn-lt"/>
              </a:rPr>
              <a:t> </a:t>
            </a:r>
            <a:r>
              <a:rPr lang="ru-RU" dirty="0" err="1">
                <a:solidFill>
                  <a:srgbClr val="1E2DBE"/>
                </a:solidFill>
                <a:latin typeface="+mn-lt"/>
              </a:rPr>
              <a:t>осіб</a:t>
            </a:r>
            <a:r>
              <a:rPr lang="ru-RU" dirty="0">
                <a:solidFill>
                  <a:srgbClr val="1E2DBE"/>
                </a:solidFill>
                <a:latin typeface="+mn-lt"/>
              </a:rPr>
              <a:t>, </a:t>
            </a:r>
            <a:r>
              <a:rPr lang="ru-RU" dirty="0" err="1">
                <a:solidFill>
                  <a:srgbClr val="1E2DBE"/>
                </a:solidFill>
                <a:latin typeface="+mn-lt"/>
              </a:rPr>
              <a:t>які</a:t>
            </a:r>
            <a:r>
              <a:rPr lang="ru-RU" dirty="0">
                <a:solidFill>
                  <a:srgbClr val="1E2DBE"/>
                </a:solidFill>
                <a:latin typeface="+mn-lt"/>
              </a:rPr>
              <a:t> </a:t>
            </a:r>
            <a:r>
              <a:rPr lang="ru-RU" dirty="0" err="1">
                <a:solidFill>
                  <a:srgbClr val="1E2DBE"/>
                </a:solidFill>
                <a:latin typeface="+mn-lt"/>
              </a:rPr>
              <a:t>працюють</a:t>
            </a:r>
            <a:r>
              <a:rPr lang="ru-RU" dirty="0">
                <a:solidFill>
                  <a:srgbClr val="1E2DBE"/>
                </a:solidFill>
                <a:latin typeface="+mn-lt"/>
              </a:rPr>
              <a:t>, в </a:t>
            </a:r>
            <a:r>
              <a:rPr lang="ru-RU" dirty="0" err="1">
                <a:solidFill>
                  <a:srgbClr val="1E2DBE"/>
                </a:solidFill>
                <a:latin typeface="+mn-lt"/>
              </a:rPr>
              <a:t>Україні</a:t>
            </a:r>
            <a:endParaRPr lang="es-ES" dirty="0">
              <a:solidFill>
                <a:srgbClr val="1E2DBE"/>
              </a:solidFill>
              <a:latin typeface="+mn-lt"/>
            </a:endParaRPr>
          </a:p>
        </p:txBody>
      </p:sp>
      <p:sp>
        <p:nvSpPr>
          <p:cNvPr id="10" name="Marcador de pie de página 4">
            <a:extLst>
              <a:ext uri="{FF2B5EF4-FFF2-40B4-BE49-F238E27FC236}">
                <a16:creationId xmlns:a16="http://schemas.microsoft.com/office/drawing/2014/main" id="{08760CD7-9C04-CE5D-C1AB-48AFE146AC8D}"/>
              </a:ext>
            </a:extLst>
          </p:cNvPr>
          <p:cNvSpPr txBox="1">
            <a:spLocks/>
          </p:cNvSpPr>
          <p:nvPr/>
        </p:nvSpPr>
        <p:spPr>
          <a:xfrm>
            <a:off x="5664668" y="5972661"/>
            <a:ext cx="4964127" cy="172266"/>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ru-RU" dirty="0">
                <a:latin typeface="+mn-lt"/>
              </a:rPr>
              <a:t>Статистика </a:t>
            </a:r>
            <a:r>
              <a:rPr lang="ru-RU" dirty="0" err="1">
                <a:latin typeface="+mn-lt"/>
              </a:rPr>
              <a:t>Держпраці</a:t>
            </a:r>
            <a:r>
              <a:rPr lang="ru-RU" dirty="0">
                <a:latin typeface="+mn-lt"/>
              </a:rPr>
              <a:t> </a:t>
            </a:r>
            <a:r>
              <a:rPr lang="ru-RU" dirty="0" err="1">
                <a:latin typeface="+mn-lt"/>
              </a:rPr>
              <a:t>України</a:t>
            </a:r>
            <a:endParaRPr lang="en-GB" dirty="0">
              <a:latin typeface="+mn-lt"/>
            </a:endParaRPr>
          </a:p>
        </p:txBody>
      </p:sp>
      <p:graphicFrame>
        <p:nvGraphicFramePr>
          <p:cNvPr id="2" name="Диаграмма 1">
            <a:extLst>
              <a:ext uri="{FF2B5EF4-FFF2-40B4-BE49-F238E27FC236}">
                <a16:creationId xmlns:a16="http://schemas.microsoft.com/office/drawing/2014/main" id="{0233A3B5-C3E0-8F29-F746-3371060576F1}"/>
              </a:ext>
            </a:extLst>
          </p:cNvPr>
          <p:cNvGraphicFramePr>
            <a:graphicFrameLocks/>
          </p:cNvGraphicFramePr>
          <p:nvPr>
            <p:extLst>
              <p:ext uri="{D42A27DB-BD31-4B8C-83A1-F6EECF244321}">
                <p14:modId xmlns:p14="http://schemas.microsoft.com/office/powerpoint/2010/main" val="4237927444"/>
              </p:ext>
            </p:extLst>
          </p:nvPr>
        </p:nvGraphicFramePr>
        <p:xfrm>
          <a:off x="1760537" y="1783195"/>
          <a:ext cx="9063313" cy="40100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39171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1" name="Imagen 8" descr="113_slide-ilus.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7200" y="1299261"/>
            <a:ext cx="6294177" cy="3870696"/>
          </a:xfrm>
          <a:prstGeom prst="rect">
            <a:avLst/>
          </a:prstGeom>
        </p:spPr>
      </p:pic>
      <p:sp>
        <p:nvSpPr>
          <p:cNvPr id="1048958" name="Marcador de fecha 3"/>
          <p:cNvSpPr>
            <a:spLocks noGrp="1"/>
          </p:cNvSpPr>
          <p:nvPr>
            <p:ph type="dt" sz="half" idx="4294967295"/>
          </p:nvPr>
        </p:nvSpPr>
        <p:spPr>
          <a:xfrm>
            <a:off x="490538" y="6870450"/>
            <a:ext cx="2743200" cy="216000"/>
          </a:xfrm>
        </p:spPr>
        <p:txBody>
          <a:bodyPr/>
          <a:lstStyle/>
          <a:p>
            <a:r>
              <a:rPr lang="en-GB"/>
              <a:t>Date: Monday / 01 / October / 2019</a:t>
            </a:r>
          </a:p>
        </p:txBody>
      </p:sp>
      <p:sp>
        <p:nvSpPr>
          <p:cNvPr id="104895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960" name="Marcador de número de diapositiva 5"/>
          <p:cNvSpPr>
            <a:spLocks noGrp="1"/>
          </p:cNvSpPr>
          <p:nvPr>
            <p:ph type="sldNum" sz="quarter" idx="12"/>
          </p:nvPr>
        </p:nvSpPr>
        <p:spPr/>
        <p:txBody>
          <a:bodyPr/>
          <a:lstStyle/>
          <a:p>
            <a:fld id="{856227C0-AD57-4F9B-BAE3-EEFB0D0EE427}" type="slidenum">
              <a:rPr lang="en-GB" smtClean="0"/>
              <a:t>43</a:t>
            </a:fld>
            <a:endParaRPr lang="en-GB"/>
          </a:p>
        </p:txBody>
      </p:sp>
      <p:sp>
        <p:nvSpPr>
          <p:cNvPr id="3" name="CuadroTexto 7">
            <a:extLst>
              <a:ext uri="{FF2B5EF4-FFF2-40B4-BE49-F238E27FC236}">
                <a16:creationId xmlns:a16="http://schemas.microsoft.com/office/drawing/2014/main" id="{2FB7C3AC-41CF-2107-F446-F36EEB2B5B0F}"/>
              </a:ext>
            </a:extLst>
          </p:cNvPr>
          <p:cNvSpPr txBox="1"/>
          <p:nvPr/>
        </p:nvSpPr>
        <p:spPr>
          <a:xfrm>
            <a:off x="381000" y="5286344"/>
            <a:ext cx="11320462" cy="584775"/>
          </a:xfrm>
          <a:prstGeom prst="rect">
            <a:avLst/>
          </a:prstGeom>
          <a:noFill/>
        </p:spPr>
        <p:txBody>
          <a:bodyPr wrap="square" rtlCol="0">
            <a:spAutoFit/>
          </a:bodyPr>
          <a:lstStyle/>
          <a:p>
            <a:pPr marL="0" lvl="1" indent="0">
              <a:buNone/>
            </a:pPr>
            <a:r>
              <a:rPr lang="ru-RU" sz="1600" dirty="0" err="1">
                <a:solidFill>
                  <a:schemeClr val="tx2"/>
                </a:solidFill>
                <a:latin typeface="Arial" panose="020B0604020202020204" pitchFamily="34" charset="0"/>
                <a:cs typeface="Arial" panose="020B0604020202020204" pitchFamily="34" charset="0"/>
              </a:rPr>
              <a:t>Захист</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органів</a:t>
            </a:r>
            <a:r>
              <a:rPr lang="ru-RU" sz="1600" dirty="0">
                <a:solidFill>
                  <a:schemeClr val="tx2"/>
                </a:solidFill>
                <a:latin typeface="Arial" panose="020B0604020202020204" pitchFamily="34" charset="0"/>
                <a:cs typeface="Arial" panose="020B0604020202020204" pitchFamily="34" charset="0"/>
              </a:rPr>
              <a:t> і </a:t>
            </a:r>
            <a:r>
              <a:rPr lang="ru-RU" sz="1600" dirty="0" err="1">
                <a:solidFill>
                  <a:schemeClr val="tx2"/>
                </a:solidFill>
                <a:latin typeface="Arial" panose="020B0604020202020204" pitchFamily="34" charset="0"/>
                <a:cs typeface="Arial" panose="020B0604020202020204" pitchFamily="34" charset="0"/>
              </a:rPr>
              <a:t>частин</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тіла</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працівника</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від</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небезпечних</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факторів</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Важливий</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недолік</a:t>
            </a:r>
            <a:r>
              <a:rPr lang="ru-RU" sz="1600" dirty="0">
                <a:solidFill>
                  <a:schemeClr val="tx2"/>
                </a:solidFill>
                <a:latin typeface="Arial" panose="020B0604020202020204" pitchFamily="34" charset="0"/>
                <a:cs typeface="Arial" panose="020B0604020202020204" pitchFamily="34" charset="0"/>
              </a:rPr>
              <a:t> ЗІЗ: </a:t>
            </a:r>
            <a:r>
              <a:rPr lang="ru-RU" sz="1600" dirty="0" err="1">
                <a:solidFill>
                  <a:schemeClr val="tx2"/>
                </a:solidFill>
                <a:latin typeface="Arial" panose="020B0604020202020204" pitchFamily="34" charset="0"/>
                <a:cs typeface="Arial" panose="020B0604020202020204" pitchFamily="34" charset="0"/>
              </a:rPr>
              <a:t>носіння</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панцира</a:t>
            </a:r>
            <a:r>
              <a:rPr lang="ru-RU" sz="1600" dirty="0">
                <a:solidFill>
                  <a:schemeClr val="tx2"/>
                </a:solidFill>
                <a:latin typeface="Arial" panose="020B0604020202020204" pitchFamily="34" charset="0"/>
                <a:cs typeface="Arial" panose="020B0604020202020204" pitchFamily="34" charset="0"/>
              </a:rPr>
              <a:t> (ЗІЗ) не </a:t>
            </a:r>
            <a:r>
              <a:rPr lang="ru-RU" sz="1600" dirty="0" err="1">
                <a:solidFill>
                  <a:schemeClr val="tx2"/>
                </a:solidFill>
                <a:latin typeface="Arial" panose="020B0604020202020204" pitchFamily="34" charset="0"/>
                <a:cs typeface="Arial" panose="020B0604020202020204" pitchFamily="34" charset="0"/>
              </a:rPr>
              <a:t>зупинить</a:t>
            </a:r>
            <a:r>
              <a:rPr lang="ru-RU" sz="1600" dirty="0">
                <a:solidFill>
                  <a:schemeClr val="tx2"/>
                </a:solidFill>
                <a:latin typeface="Arial" panose="020B0604020202020204" pitchFamily="34" charset="0"/>
                <a:cs typeface="Arial" panose="020B0604020202020204" pitchFamily="34" charset="0"/>
              </a:rPr>
              <a:t> крокодила (</a:t>
            </a:r>
            <a:r>
              <a:rPr lang="ru-RU" sz="1600" dirty="0" err="1">
                <a:solidFill>
                  <a:schemeClr val="tx2"/>
                </a:solidFill>
                <a:latin typeface="Arial" panose="020B0604020202020204" pitchFamily="34" charset="0"/>
                <a:cs typeface="Arial" panose="020B0604020202020204" pitchFamily="34" charset="0"/>
              </a:rPr>
              <a:t>небезпечний</a:t>
            </a:r>
            <a:r>
              <a:rPr lang="ru-RU" sz="1600" dirty="0">
                <a:solidFill>
                  <a:schemeClr val="tx2"/>
                </a:solidFill>
                <a:latin typeface="Arial" panose="020B0604020202020204" pitchFamily="34" charset="0"/>
                <a:cs typeface="Arial" panose="020B0604020202020204" pitchFamily="34" charset="0"/>
              </a:rPr>
              <a:t> фактор), </a:t>
            </a:r>
            <a:r>
              <a:rPr lang="ru-RU" sz="1600" dirty="0" err="1">
                <a:solidFill>
                  <a:schemeClr val="tx2"/>
                </a:solidFill>
                <a:latin typeface="Arial" panose="020B0604020202020204" pitchFamily="34" charset="0"/>
                <a:cs typeface="Arial" panose="020B0604020202020204" pitchFamily="34" charset="0"/>
              </a:rPr>
              <a:t>який</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хоче</a:t>
            </a:r>
            <a:r>
              <a:rPr lang="ru-RU" sz="1600" dirty="0">
                <a:solidFill>
                  <a:schemeClr val="tx2"/>
                </a:solidFill>
                <a:latin typeface="Arial" panose="020B0604020202020204" pitchFamily="34" charset="0"/>
                <a:cs typeface="Arial" panose="020B0604020202020204" pitchFamily="34" charset="0"/>
              </a:rPr>
              <a:t> на вас напасти, а </a:t>
            </a:r>
            <a:r>
              <a:rPr lang="ru-RU" sz="1600" dirty="0" err="1">
                <a:solidFill>
                  <a:schemeClr val="tx2"/>
                </a:solidFill>
                <a:latin typeface="Arial" panose="020B0604020202020204" pitchFamily="34" charset="0"/>
                <a:cs typeface="Arial" panose="020B0604020202020204" pitchFamily="34" charset="0"/>
              </a:rPr>
              <a:t>лише</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зменшить</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тяжкість</a:t>
            </a:r>
            <a:r>
              <a:rPr lang="ru-RU" sz="1600" dirty="0">
                <a:solidFill>
                  <a:schemeClr val="tx2"/>
                </a:solidFill>
                <a:latin typeface="Arial" panose="020B0604020202020204" pitchFamily="34" charset="0"/>
                <a:cs typeface="Arial" panose="020B0604020202020204" pitchFamily="34" charset="0"/>
              </a:rPr>
              <a:t> </a:t>
            </a:r>
            <a:r>
              <a:rPr lang="ru-RU" sz="1600" dirty="0" err="1">
                <a:solidFill>
                  <a:schemeClr val="tx2"/>
                </a:solidFill>
                <a:latin typeface="Arial" panose="020B0604020202020204" pitchFamily="34" charset="0"/>
                <a:cs typeface="Arial" panose="020B0604020202020204" pitchFamily="34" charset="0"/>
              </a:rPr>
              <a:t>травми</a:t>
            </a:r>
            <a:r>
              <a:rPr lang="ru-RU" sz="1600" dirty="0">
                <a:solidFill>
                  <a:schemeClr val="tx2"/>
                </a:solidFill>
                <a:latin typeface="Arial" panose="020B0604020202020204" pitchFamily="34" charset="0"/>
                <a:cs typeface="Arial" panose="020B0604020202020204" pitchFamily="34" charset="0"/>
              </a:rPr>
              <a:t>!</a:t>
            </a:r>
            <a:endParaRPr lang="en-GB" altLang="en-US" sz="2800" dirty="0">
              <a:latin typeface="Arial" panose="020B0604020202020204" pitchFamily="34" charset="0"/>
              <a:cs typeface="Arial" panose="020B0604020202020204" pitchFamily="34" charset="0"/>
            </a:endParaRPr>
          </a:p>
        </p:txBody>
      </p:sp>
      <p:grpSp>
        <p:nvGrpSpPr>
          <p:cNvPr id="4" name="Групувати 3">
            <a:extLst>
              <a:ext uri="{FF2B5EF4-FFF2-40B4-BE49-F238E27FC236}">
                <a16:creationId xmlns:a16="http://schemas.microsoft.com/office/drawing/2014/main" id="{71FC222D-62EC-B0D4-A5FE-C036476BF987}"/>
              </a:ext>
            </a:extLst>
          </p:cNvPr>
          <p:cNvGrpSpPr/>
          <p:nvPr/>
        </p:nvGrpSpPr>
        <p:grpSpPr>
          <a:xfrm>
            <a:off x="490538" y="2541520"/>
            <a:ext cx="4907478" cy="2395246"/>
            <a:chOff x="423282" y="2818181"/>
            <a:chExt cx="4077327" cy="1990065"/>
          </a:xfrm>
        </p:grpSpPr>
        <p:graphicFrame>
          <p:nvGraphicFramePr>
            <p:cNvPr id="5" name="Схема 9">
              <a:extLst>
                <a:ext uri="{FF2B5EF4-FFF2-40B4-BE49-F238E27FC236}">
                  <a16:creationId xmlns:a16="http://schemas.microsoft.com/office/drawing/2014/main" id="{3FFF42BB-8FE5-A620-041E-941A2CFEEDC9}"/>
                </a:ext>
              </a:extLst>
            </p:cNvPr>
            <p:cNvGraphicFramePr>
              <a:graphicFrameLocks/>
            </p:cNvGraphicFramePr>
            <p:nvPr>
              <p:extLst>
                <p:ext uri="{D42A27DB-BD31-4B8C-83A1-F6EECF244321}">
                  <p14:modId xmlns:p14="http://schemas.microsoft.com/office/powerpoint/2010/main" val="727380502"/>
                </p:ext>
              </p:extLst>
            </p:nvPr>
          </p:nvGraphicFramePr>
          <p:xfrm>
            <a:off x="1459826" y="3121083"/>
            <a:ext cx="1779489" cy="165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6" name="Групувати 5">
              <a:extLst>
                <a:ext uri="{FF2B5EF4-FFF2-40B4-BE49-F238E27FC236}">
                  <a16:creationId xmlns:a16="http://schemas.microsoft.com/office/drawing/2014/main" id="{668CD043-E11C-6868-B322-C85EF0E72F19}"/>
                </a:ext>
              </a:extLst>
            </p:cNvPr>
            <p:cNvGrpSpPr/>
            <p:nvPr/>
          </p:nvGrpSpPr>
          <p:grpSpPr>
            <a:xfrm>
              <a:off x="2563351" y="3308418"/>
              <a:ext cx="884646" cy="1249639"/>
              <a:chOff x="4285526" y="-239557"/>
              <a:chExt cx="884646" cy="1249639"/>
            </a:xfrm>
          </p:grpSpPr>
          <p:cxnSp>
            <p:nvCxnSpPr>
              <p:cNvPr id="17" name="Прямая соединительная линия 15">
                <a:extLst>
                  <a:ext uri="{FF2B5EF4-FFF2-40B4-BE49-F238E27FC236}">
                    <a16:creationId xmlns:a16="http://schemas.microsoft.com/office/drawing/2014/main" id="{59F6ACBB-983F-FDCD-3183-AB74870572DA}"/>
                  </a:ext>
                </a:extLst>
              </p:cNvPr>
              <p:cNvCxnSpPr>
                <a:cxnSpLocks/>
              </p:cNvCxnSpPr>
              <p:nvPr/>
            </p:nvCxnSpPr>
            <p:spPr>
              <a:xfrm>
                <a:off x="5170172" y="-239557"/>
                <a:ext cx="0" cy="1249639"/>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16">
                <a:extLst>
                  <a:ext uri="{FF2B5EF4-FFF2-40B4-BE49-F238E27FC236}">
                    <a16:creationId xmlns:a16="http://schemas.microsoft.com/office/drawing/2014/main" id="{AEAA08E2-E3A7-E95A-450B-E4CDBAC58AB3}"/>
                  </a:ext>
                </a:extLst>
              </p:cNvPr>
              <p:cNvCxnSpPr>
                <a:cxnSpLocks/>
              </p:cNvCxnSpPr>
              <p:nvPr/>
            </p:nvCxnSpPr>
            <p:spPr>
              <a:xfrm flipH="1">
                <a:off x="4285526" y="1010082"/>
                <a:ext cx="884646"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19">
                <a:extLst>
                  <a:ext uri="{FF2B5EF4-FFF2-40B4-BE49-F238E27FC236}">
                    <a16:creationId xmlns:a16="http://schemas.microsoft.com/office/drawing/2014/main" id="{90DCA1F1-7D69-E654-63E9-E1BE9336D7CE}"/>
                  </a:ext>
                </a:extLst>
              </p:cNvPr>
              <p:cNvCxnSpPr>
                <a:cxnSpLocks/>
              </p:cNvCxnSpPr>
              <p:nvPr/>
            </p:nvCxnSpPr>
            <p:spPr>
              <a:xfrm flipH="1">
                <a:off x="4439010" y="718471"/>
                <a:ext cx="731162"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21">
                <a:extLst>
                  <a:ext uri="{FF2B5EF4-FFF2-40B4-BE49-F238E27FC236}">
                    <a16:creationId xmlns:a16="http://schemas.microsoft.com/office/drawing/2014/main" id="{BED0683C-6589-085B-E357-B216A16E98FD}"/>
                  </a:ext>
                </a:extLst>
              </p:cNvPr>
              <p:cNvCxnSpPr>
                <a:cxnSpLocks/>
              </p:cNvCxnSpPr>
              <p:nvPr/>
            </p:nvCxnSpPr>
            <p:spPr>
              <a:xfrm flipH="1">
                <a:off x="4605023" y="415569"/>
                <a:ext cx="565149"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3">
                <a:extLst>
                  <a:ext uri="{FF2B5EF4-FFF2-40B4-BE49-F238E27FC236}">
                    <a16:creationId xmlns:a16="http://schemas.microsoft.com/office/drawing/2014/main" id="{C4C2CC62-B36A-4C02-A15F-B4874A0E7955}"/>
                  </a:ext>
                </a:extLst>
              </p:cNvPr>
              <p:cNvCxnSpPr>
                <a:cxnSpLocks/>
              </p:cNvCxnSpPr>
              <p:nvPr/>
            </p:nvCxnSpPr>
            <p:spPr>
              <a:xfrm flipH="1">
                <a:off x="4764772" y="113430"/>
                <a:ext cx="405400"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5">
                <a:extLst>
                  <a:ext uri="{FF2B5EF4-FFF2-40B4-BE49-F238E27FC236}">
                    <a16:creationId xmlns:a16="http://schemas.microsoft.com/office/drawing/2014/main" id="{1B958899-5A47-EE28-D2D1-00F6CB2C6801}"/>
                  </a:ext>
                </a:extLst>
              </p:cNvPr>
              <p:cNvCxnSpPr>
                <a:cxnSpLocks/>
              </p:cNvCxnSpPr>
              <p:nvPr/>
            </p:nvCxnSpPr>
            <p:spPr>
              <a:xfrm flipH="1">
                <a:off x="4954231" y="-239557"/>
                <a:ext cx="215941" cy="0"/>
              </a:xfrm>
              <a:prstGeom prst="line">
                <a:avLst/>
              </a:prstGeom>
              <a:ln w="12700">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7" name="Título 1">
              <a:extLst>
                <a:ext uri="{FF2B5EF4-FFF2-40B4-BE49-F238E27FC236}">
                  <a16:creationId xmlns:a16="http://schemas.microsoft.com/office/drawing/2014/main" id="{73E54F68-96D6-B69A-8D56-FE7029CEFEC0}"/>
                </a:ext>
              </a:extLst>
            </p:cNvPr>
            <p:cNvSpPr txBox="1"/>
            <p:nvPr/>
          </p:nvSpPr>
          <p:spPr>
            <a:xfrm>
              <a:off x="3534082" y="3207659"/>
              <a:ext cx="966526" cy="24211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6543712F-2653-5618-240C-93394214F316}"/>
                </a:ext>
              </a:extLst>
            </p:cNvPr>
            <p:cNvSpPr txBox="1"/>
            <p:nvPr/>
          </p:nvSpPr>
          <p:spPr>
            <a:xfrm>
              <a:off x="3534082" y="3578202"/>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a:t>
              </a:r>
            </a:p>
            <a:p>
              <a:r>
                <a:rPr lang="uk-UA" sz="7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F66EBD0F-778E-57A0-2415-3DC63A0A01EA}"/>
                </a:ext>
              </a:extLst>
            </p:cNvPr>
            <p:cNvSpPr txBox="1"/>
            <p:nvPr/>
          </p:nvSpPr>
          <p:spPr>
            <a:xfrm>
              <a:off x="3534082" y="3884735"/>
              <a:ext cx="966526" cy="23572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1F34D197-6341-EE4F-D36D-1ABD9D7865DA}"/>
                </a:ext>
              </a:extLst>
            </p:cNvPr>
            <p:cNvSpPr txBox="1"/>
            <p:nvPr/>
          </p:nvSpPr>
          <p:spPr>
            <a:xfrm>
              <a:off x="3534082" y="4235499"/>
              <a:ext cx="966526" cy="12842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86FF3ED2-5EDE-1184-D74B-FEBBAFBD5A78}"/>
                </a:ext>
              </a:extLst>
            </p:cNvPr>
            <p:cNvSpPr txBox="1"/>
            <p:nvPr/>
          </p:nvSpPr>
          <p:spPr>
            <a:xfrm>
              <a:off x="3534082" y="4451229"/>
              <a:ext cx="966526" cy="29596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7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700" b="0" dirty="0">
                <a:solidFill>
                  <a:schemeClr val="accent1">
                    <a:lumMod val="75000"/>
                  </a:schemeClr>
                </a:solidFill>
                <a:latin typeface="Arial" panose="020B0604020202020204" pitchFamily="34" charset="0"/>
                <a:cs typeface="Arial" panose="020B0604020202020204" pitchFamily="34" charset="0"/>
              </a:endParaRPr>
            </a:p>
          </p:txBody>
        </p:sp>
        <p:grpSp>
          <p:nvGrpSpPr>
            <p:cNvPr id="12" name="Групувати 11">
              <a:extLst>
                <a:ext uri="{FF2B5EF4-FFF2-40B4-BE49-F238E27FC236}">
                  <a16:creationId xmlns:a16="http://schemas.microsoft.com/office/drawing/2014/main" id="{7C932FCE-CC96-5592-93F2-3E59E9246BBA}"/>
                </a:ext>
              </a:extLst>
            </p:cNvPr>
            <p:cNvGrpSpPr/>
            <p:nvPr/>
          </p:nvGrpSpPr>
          <p:grpSpPr>
            <a:xfrm>
              <a:off x="423282" y="3151703"/>
              <a:ext cx="1007710" cy="1656543"/>
              <a:chOff x="1056336" y="2294895"/>
              <a:chExt cx="2210762" cy="3970512"/>
            </a:xfrm>
          </p:grpSpPr>
          <p:sp>
            <p:nvSpPr>
              <p:cNvPr id="14" name="Полилиния: фигура 29">
                <a:extLst>
                  <a:ext uri="{FF2B5EF4-FFF2-40B4-BE49-F238E27FC236}">
                    <a16:creationId xmlns:a16="http://schemas.microsoft.com/office/drawing/2014/main" id="{36CBE4F9-36F9-ABE1-D0F9-528A7CF5263D}"/>
                  </a:ext>
                </a:extLst>
              </p:cNvPr>
              <p:cNvSpPr/>
              <p:nvPr/>
            </p:nvSpPr>
            <p:spPr>
              <a:xfrm>
                <a:off x="1056336" y="2294895"/>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НАЙЕФЕКТИВНІШИЙ</a:t>
                </a:r>
                <a:endParaRPr lang="ru-RU" sz="700" kern="1200" dirty="0">
                  <a:latin typeface="Arial" panose="020B0604020202020204" pitchFamily="34" charset="0"/>
                  <a:cs typeface="Arial" panose="020B0604020202020204" pitchFamily="34" charset="0"/>
                </a:endParaRPr>
              </a:p>
            </p:txBody>
          </p:sp>
          <p:sp>
            <p:nvSpPr>
              <p:cNvPr id="15" name="Полилиния: фигура 31">
                <a:extLst>
                  <a:ext uri="{FF2B5EF4-FFF2-40B4-BE49-F238E27FC236}">
                    <a16:creationId xmlns:a16="http://schemas.microsoft.com/office/drawing/2014/main" id="{391AAF09-D8B5-2113-0549-6E1467D11994}"/>
                  </a:ext>
                </a:extLst>
              </p:cNvPr>
              <p:cNvSpPr/>
              <p:nvPr/>
            </p:nvSpPr>
            <p:spPr>
              <a:xfrm>
                <a:off x="1205095" y="5693453"/>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700" kern="1200" dirty="0">
                    <a:latin typeface="Arial" panose="020B0604020202020204" pitchFamily="34" charset="0"/>
                    <a:cs typeface="Arial" panose="020B0604020202020204" pitchFamily="34" charset="0"/>
                  </a:rPr>
                  <a:t>НАЙМЕНШ ЕФЕКТИВНИЙ</a:t>
                </a:r>
                <a:endParaRPr lang="ru-RU" sz="700" kern="1200" dirty="0">
                  <a:latin typeface="Arial" panose="020B0604020202020204" pitchFamily="34" charset="0"/>
                  <a:cs typeface="Arial" panose="020B0604020202020204" pitchFamily="34" charset="0"/>
                </a:endParaRPr>
              </a:p>
            </p:txBody>
          </p:sp>
          <p:sp>
            <p:nvSpPr>
              <p:cNvPr id="16" name="Прямокутник 15">
                <a:extLst>
                  <a:ext uri="{FF2B5EF4-FFF2-40B4-BE49-F238E27FC236}">
                    <a16:creationId xmlns:a16="http://schemas.microsoft.com/office/drawing/2014/main" id="{B22E6190-0D7D-D7E5-E36A-007BA8942283}"/>
                  </a:ext>
                </a:extLst>
              </p:cNvPr>
              <p:cNvSpPr/>
              <p:nvPr/>
            </p:nvSpPr>
            <p:spPr>
              <a:xfrm>
                <a:off x="2022667" y="2648043"/>
                <a:ext cx="224764" cy="2939162"/>
              </a:xfrm>
              <a:prstGeom prst="rect">
                <a:avLst/>
              </a:prstGeom>
              <a:gradFill>
                <a:gsLst>
                  <a:gs pos="78000">
                    <a:srgbClr val="E26A34"/>
                  </a:gs>
                  <a:gs pos="52000">
                    <a:srgbClr val="F1A721"/>
                  </a:gs>
                  <a:gs pos="26400">
                    <a:srgbClr val="606025"/>
                  </a:gs>
                  <a:gs pos="0">
                    <a:srgbClr val="01687C"/>
                  </a:gs>
                  <a:gs pos="100000">
                    <a:srgbClr val="BC281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700" dirty="0">
                  <a:latin typeface="Arial" panose="020B0604020202020204" pitchFamily="34" charset="0"/>
                  <a:cs typeface="Arial" panose="020B0604020202020204" pitchFamily="34" charset="0"/>
                </a:endParaRPr>
              </a:p>
            </p:txBody>
          </p:sp>
        </p:grpSp>
        <p:sp>
          <p:nvSpPr>
            <p:cNvPr id="13" name="Title 1">
              <a:extLst>
                <a:ext uri="{FF2B5EF4-FFF2-40B4-BE49-F238E27FC236}">
                  <a16:creationId xmlns:a16="http://schemas.microsoft.com/office/drawing/2014/main" id="{7DE88914-8F5B-9126-A1EE-CCD412535FFC}"/>
                </a:ext>
              </a:extLst>
            </p:cNvPr>
            <p:cNvSpPr txBox="1">
              <a:spLocks/>
            </p:cNvSpPr>
            <p:nvPr/>
          </p:nvSpPr>
          <p:spPr>
            <a:xfrm>
              <a:off x="490538" y="2818181"/>
              <a:ext cx="4010071" cy="215597"/>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uk-UA" sz="1400" dirty="0">
                  <a:latin typeface="Arial" panose="020B0604020202020204" pitchFamily="34" charset="0"/>
                  <a:cs typeface="Arial" panose="020B0604020202020204" pitchFamily="34" charset="0"/>
                </a:rPr>
                <a:t>Ієрархія запобіжних заходів</a:t>
              </a:r>
              <a:endParaRPr lang="ru-RU" sz="1400" b="1" dirty="0">
                <a:solidFill>
                  <a:schemeClr val="accent1"/>
                </a:solidFill>
                <a:latin typeface="Arial" panose="020B0604020202020204" pitchFamily="34" charset="0"/>
                <a:cs typeface="Arial" panose="020B0604020202020204" pitchFamily="34" charset="0"/>
              </a:endParaRPr>
            </a:p>
          </p:txBody>
        </p:sp>
      </p:grpSp>
      <p:sp>
        <p:nvSpPr>
          <p:cNvPr id="23" name="Title 1">
            <a:extLst>
              <a:ext uri="{FF2B5EF4-FFF2-40B4-BE49-F238E27FC236}">
                <a16:creationId xmlns:a16="http://schemas.microsoft.com/office/drawing/2014/main" id="{AF48F218-CBF1-E831-4FD0-799BE22CBDC3}"/>
              </a:ext>
            </a:extLst>
          </p:cNvPr>
          <p:cNvSpPr txBox="1">
            <a:spLocks/>
          </p:cNvSpPr>
          <p:nvPr/>
        </p:nvSpPr>
        <p:spPr>
          <a:xfrm>
            <a:off x="490538" y="1423195"/>
            <a:ext cx="11210924" cy="415130"/>
          </a:xfrm>
          <a:prstGeom prst="rect">
            <a:avLst/>
          </a:prstGeom>
        </p:spPr>
        <p:txBody>
          <a:bodyPr lIns="0" tIns="0" rIns="0" bIns="0"/>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nSpc>
                <a:spcPct val="100000"/>
              </a:lnSpc>
            </a:pPr>
            <a:r>
              <a:rPr lang="ru-RU" sz="2400" dirty="0">
                <a:latin typeface="Arial" panose="020B0604020202020204" pitchFamily="34" charset="0"/>
                <a:cs typeface="Arial" panose="020B0604020202020204" pitchFamily="34" charset="0"/>
              </a:rPr>
              <a:t>5. </a:t>
            </a:r>
            <a:r>
              <a:rPr lang="ru-RU" sz="2400" dirty="0" err="1">
                <a:latin typeface="Arial" panose="020B0604020202020204" pitchFamily="34" charset="0"/>
                <a:cs typeface="Arial" panose="020B0604020202020204" pitchFamily="34" charset="0"/>
              </a:rPr>
              <a:t>Засоби</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індивідуального</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захисту</a:t>
            </a:r>
            <a:r>
              <a:rPr lang="ru-RU" sz="2400" dirty="0">
                <a:latin typeface="Arial" panose="020B0604020202020204" pitchFamily="34" charset="0"/>
                <a:cs typeface="Arial" panose="020B0604020202020204" pitchFamily="34" charset="0"/>
              </a:rPr>
              <a:t> (ЗІЗ)</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44</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3668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dirty="0">
                <a:solidFill>
                  <a:srgbClr val="1E2DBE"/>
                </a:solidFill>
              </a:rPr>
              <a:t>Коли треба використовувати ЗІЗ?</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2"/>
            <a:ext cx="7539831" cy="274875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за </a:t>
            </a:r>
            <a:r>
              <a:rPr lang="ru-RU" b="0" dirty="0" err="1">
                <a:solidFill>
                  <a:schemeClr val="tx2"/>
                </a:solidFill>
                <a:latin typeface="Arial" panose="020B0604020202020204" pitchFamily="34" charset="0"/>
                <a:cs typeface="Arial" panose="020B0604020202020204" pitchFamily="34" charset="0"/>
              </a:rPr>
              <a:t>прийнятних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рівнів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безпеки</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для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як </a:t>
            </a:r>
            <a:r>
              <a:rPr lang="ru-RU" b="0" dirty="0" err="1">
                <a:solidFill>
                  <a:schemeClr val="tx2"/>
                </a:solidFill>
                <a:latin typeface="Arial" panose="020B0604020202020204" pitchFamily="34" charset="0"/>
                <a:cs typeface="Arial" panose="020B0604020202020204" pitchFamily="34" charset="0"/>
              </a:rPr>
              <a:t>короткочасний</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захід</a:t>
            </a:r>
            <a:r>
              <a:rPr lang="ru-RU" b="0" dirty="0">
                <a:solidFill>
                  <a:schemeClr val="tx2"/>
                </a:solidFill>
                <a:latin typeface="Arial" panose="020B0604020202020204" pitchFamily="34" charset="0"/>
                <a:cs typeface="Arial" panose="020B0604020202020204" pitchFamily="34" charset="0"/>
              </a:rPr>
              <a:t> до </a:t>
            </a:r>
            <a:r>
              <a:rPr lang="ru-RU" b="0" dirty="0" err="1">
                <a:solidFill>
                  <a:schemeClr val="tx2"/>
                </a:solidFill>
                <a:latin typeface="Arial" panose="020B0604020202020204" pitchFamily="34" charset="0"/>
                <a:cs typeface="Arial" panose="020B0604020202020204" pitchFamily="34" charset="0"/>
              </a:rPr>
              <a:t>запровадження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інших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запобіжних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заходів</a:t>
            </a:r>
            <a:r>
              <a:rPr lang="ru-RU" b="0" dirty="0">
                <a:solidFill>
                  <a:schemeClr val="tx2"/>
                </a:solidFill>
                <a:latin typeface="Arial" panose="020B0604020202020204" pitchFamily="34" charset="0"/>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під</a:t>
            </a:r>
            <a:r>
              <a:rPr lang="ru-RU" b="0" dirty="0">
                <a:solidFill>
                  <a:schemeClr val="tx2"/>
                </a:solidFill>
                <a:latin typeface="Arial" panose="020B0604020202020204" pitchFamily="34" charset="0"/>
                <a:cs typeface="Arial" panose="020B0604020202020204" pitchFamily="34" charset="0"/>
              </a:rPr>
              <a:t> час </a:t>
            </a:r>
            <a:r>
              <a:rPr lang="ru-RU" b="0" dirty="0" err="1">
                <a:solidFill>
                  <a:schemeClr val="tx2"/>
                </a:solidFill>
                <a:latin typeface="Arial" panose="020B0604020202020204" pitchFamily="34" charset="0"/>
                <a:cs typeface="Arial" panose="020B0604020202020204" pitchFamily="34" charset="0"/>
              </a:rPr>
              <a:t>технічного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обслуговування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прибирання</a:t>
            </a:r>
            <a:r>
              <a:rPr lang="ru-RU" b="0" dirty="0">
                <a:solidFill>
                  <a:schemeClr val="tx2"/>
                </a:solidFill>
                <a:latin typeface="Arial" panose="020B0604020202020204" pitchFamily="34" charset="0"/>
                <a:cs typeface="Arial" panose="020B0604020202020204" pitchFamily="34" charset="0"/>
              </a:rPr>
              <a:t> та ремонту, </a:t>
            </a:r>
            <a:r>
              <a:rPr lang="ru-RU" b="0" dirty="0" err="1">
                <a:solidFill>
                  <a:schemeClr val="tx2"/>
                </a:solidFill>
                <a:latin typeface="Arial" panose="020B0604020202020204" pitchFamily="34" charset="0"/>
                <a:cs typeface="Arial" panose="020B0604020202020204" pitchFamily="34" charset="0"/>
              </a:rPr>
              <a:t>якщо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інші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запобіжні</a:t>
            </a:r>
            <a:r>
              <a:rPr lang="ru-RU" b="0" dirty="0">
                <a:solidFill>
                  <a:schemeClr val="tx2"/>
                </a:solidFill>
                <a:latin typeface="Arial" panose="020B0604020202020204" pitchFamily="34" charset="0"/>
                <a:cs typeface="Arial" panose="020B0604020202020204" pitchFamily="34" charset="0"/>
              </a:rPr>
              <a:t> заходи </a:t>
            </a:r>
            <a:r>
              <a:rPr lang="ru-RU" b="0" dirty="0" err="1">
                <a:solidFill>
                  <a:schemeClr val="tx2"/>
                </a:solidFill>
                <a:latin typeface="Arial" panose="020B0604020202020204" pitchFamily="34" charset="0"/>
                <a:cs typeface="Arial" panose="020B0604020202020204" pitchFamily="34" charset="0"/>
              </a:rPr>
              <a:t>неможливо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здійснити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або</a:t>
            </a:r>
            <a:r>
              <a:rPr lang="ru-RU" b="0" dirty="0">
                <a:solidFill>
                  <a:schemeClr val="tx2"/>
                </a:solidFill>
                <a:latin typeface="Arial" panose="020B0604020202020204" pitchFamily="34" charset="0"/>
                <a:cs typeface="Arial" panose="020B0604020202020204" pitchFamily="34" charset="0"/>
              </a:rPr>
              <a:t> вони </a:t>
            </a:r>
            <a:r>
              <a:rPr lang="ru-RU" b="0" dirty="0" err="1">
                <a:solidFill>
                  <a:schemeClr val="tx2"/>
                </a:solidFill>
                <a:latin typeface="Arial" panose="020B0604020202020204" pitchFamily="34" charset="0"/>
                <a:cs typeface="Arial" panose="020B0604020202020204" pitchFamily="34" charset="0"/>
              </a:rPr>
              <a:t>неефективні</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у </a:t>
            </a:r>
            <a:r>
              <a:rPr lang="ru-RU" b="0" dirty="0" err="1">
                <a:solidFill>
                  <a:schemeClr val="tx2"/>
                </a:solidFill>
                <a:latin typeface="Arial" panose="020B0604020202020204" pitchFamily="34" charset="0"/>
                <a:cs typeface="Arial" panose="020B0604020202020204" pitchFamily="34" charset="0"/>
              </a:rPr>
              <a:t>надзвичайних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ситуаціях</a:t>
            </a:r>
            <a:endParaRPr lang="ru-RU" b="0" dirty="0">
              <a:solidFill>
                <a:schemeClr val="tx2"/>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2063523"/>
            <a:ext cx="6104226"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ЗІЗ </a:t>
            </a:r>
            <a:r>
              <a:rPr lang="ru-RU" dirty="0" err="1">
                <a:solidFill>
                  <a:srgbClr val="C00000"/>
                </a:solidFill>
                <a:latin typeface="Arial" panose="020B0604020202020204" pitchFamily="34" charset="0"/>
                <a:cs typeface="Arial" panose="020B0604020202020204" pitchFamily="34" charset="0"/>
              </a:rPr>
              <a:t>потрібно</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використовувати</a:t>
            </a:r>
            <a:r>
              <a:rPr lang="ru-RU" dirty="0">
                <a:solidFill>
                  <a:srgbClr val="C00000"/>
                </a:solidFill>
                <a:latin typeface="Arial" panose="020B0604020202020204" pitchFamily="34" charset="0"/>
                <a:cs typeface="Arial" panose="020B0604020202020204" pitchFamily="34" charset="0"/>
              </a:rPr>
              <a:t> </a:t>
            </a:r>
            <a:r>
              <a:rPr lang="ru-RU" dirty="0" err="1">
                <a:solidFill>
                  <a:srgbClr val="C00000"/>
                </a:solidFill>
                <a:latin typeface="Arial" panose="020B0604020202020204" pitchFamily="34" charset="0"/>
                <a:cs typeface="Arial" panose="020B0604020202020204" pitchFamily="34" charset="0"/>
              </a:rPr>
              <a:t>лише</a:t>
            </a:r>
            <a:r>
              <a:rPr lang="ru-RU" dirty="0">
                <a:solidFill>
                  <a:srgbClr val="C00000"/>
                </a:solidFill>
                <a:latin typeface="Arial" panose="020B0604020202020204" pitchFamily="34" charset="0"/>
                <a:cs typeface="Arial" panose="020B0604020202020204" pitchFamily="34" charset="0"/>
              </a:rPr>
              <a:t> в таких </a:t>
            </a:r>
            <a:r>
              <a:rPr lang="ru-RU" dirty="0" err="1">
                <a:solidFill>
                  <a:srgbClr val="C00000"/>
                </a:solidFill>
                <a:latin typeface="Arial" panose="020B0604020202020204" pitchFamily="34" charset="0"/>
                <a:cs typeface="Arial" panose="020B0604020202020204" pitchFamily="34" charset="0"/>
              </a:rPr>
              <a:t>випадках</a:t>
            </a:r>
            <a:r>
              <a:rPr lang="ru-RU" dirty="0">
                <a:solidFill>
                  <a:srgbClr val="C00000"/>
                </a:solidFill>
                <a:latin typeface="Arial" panose="020B0604020202020204" pitchFamily="34" charset="0"/>
                <a:cs typeface="Arial" panose="020B0604020202020204" pitchFamily="34" charset="0"/>
              </a:rPr>
              <a:t>:</a:t>
            </a:r>
          </a:p>
        </p:txBody>
      </p:sp>
      <p:sp>
        <p:nvSpPr>
          <p:cNvPr id="2" name="Marcador de texto 10">
            <a:extLst>
              <a:ext uri="{FF2B5EF4-FFF2-40B4-BE49-F238E27FC236}">
                <a16:creationId xmlns:a16="http://schemas.microsoft.com/office/drawing/2014/main" id="{5033306C-29DB-EF91-9EF7-909C87DF5ED5}"/>
              </a:ext>
            </a:extLst>
          </p:cNvPr>
          <p:cNvSpPr txBox="1">
            <a:spLocks/>
          </p:cNvSpPr>
          <p:nvPr/>
        </p:nvSpPr>
        <p:spPr>
          <a:xfrm>
            <a:off x="550069" y="5434804"/>
            <a:ext cx="6321425" cy="469679"/>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4"/>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800" b="1" dirty="0">
                <a:solidFill>
                  <a:schemeClr val="tx2"/>
                </a:solidFill>
                <a:cs typeface="Arial" panose="020B0604020202020204" pitchFamily="34" charset="0"/>
              </a:rPr>
              <a:t>ЗІЗ </a:t>
            </a:r>
            <a:r>
              <a:rPr lang="ru-RU" sz="1800" b="1" dirty="0" err="1">
                <a:solidFill>
                  <a:schemeClr val="tx2"/>
                </a:solidFill>
                <a:cs typeface="Arial" panose="020B0604020202020204" pitchFamily="34" charset="0"/>
              </a:rPr>
              <a:t>мають</a:t>
            </a:r>
            <a:r>
              <a:rPr lang="ru-RU" sz="1800" b="1" dirty="0">
                <a:solidFill>
                  <a:schemeClr val="tx2"/>
                </a:solidFill>
                <a:cs typeface="Arial" panose="020B0604020202020204" pitchFamily="34" charset="0"/>
              </a:rPr>
              <a:t> бути </a:t>
            </a:r>
            <a:r>
              <a:rPr lang="ru-RU" sz="1800" b="1" dirty="0" err="1">
                <a:solidFill>
                  <a:schemeClr val="tx2"/>
                </a:solidFill>
                <a:cs typeface="Arial" panose="020B0604020202020204" pitchFamily="34" charset="0"/>
              </a:rPr>
              <a:t>персональними</a:t>
            </a:r>
            <a:r>
              <a:rPr lang="ru-RU" sz="1800" b="1" dirty="0">
                <a:solidFill>
                  <a:schemeClr val="tx2"/>
                </a:solidFill>
                <a:cs typeface="Arial" panose="020B0604020202020204" pitchFamily="34" charset="0"/>
              </a:rPr>
              <a:t> та </a:t>
            </a:r>
            <a:r>
              <a:rPr lang="ru-RU" sz="1800" b="1" dirty="0" err="1">
                <a:solidFill>
                  <a:schemeClr val="tx2"/>
                </a:solidFill>
                <a:cs typeface="Arial" panose="020B0604020202020204" pitchFamily="34" charset="0"/>
              </a:rPr>
              <a:t>ефективними</a:t>
            </a:r>
            <a:endParaRPr lang="en-GB" sz="1800" b="1" dirty="0">
              <a:solidFill>
                <a:schemeClr val="tx2"/>
              </a:solidFill>
              <a:cs typeface="Arial" panose="020B0604020202020204" pitchFamily="34" charset="0"/>
            </a:endParaRPr>
          </a:p>
        </p:txBody>
      </p:sp>
      <p:pic>
        <p:nvPicPr>
          <p:cNvPr id="8" name="Рисунок 7">
            <a:extLst>
              <a:ext uri="{FF2B5EF4-FFF2-40B4-BE49-F238E27FC236}">
                <a16:creationId xmlns:a16="http://schemas.microsoft.com/office/drawing/2014/main" id="{470B2FF8-DC91-AFF8-D3F4-BD00B050F9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55000" y="1966621"/>
            <a:ext cx="3446462" cy="3832868"/>
          </a:xfrm>
          <a:prstGeom prst="rect">
            <a:avLst/>
          </a:prstGeom>
        </p:spPr>
      </p:pic>
    </p:spTree>
    <p:extLst>
      <p:ext uri="{BB962C8B-B14F-4D97-AF65-F5344CB8AC3E}">
        <p14:creationId xmlns:p14="http://schemas.microsoft.com/office/powerpoint/2010/main" val="1712742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13">
            <a:extLst>
              <a:ext uri="{FF2B5EF4-FFF2-40B4-BE49-F238E27FC236}">
                <a16:creationId xmlns:a16="http://schemas.microsoft.com/office/drawing/2014/main" id="{E750FC43-9870-C0B1-4469-62A396F68CE0}"/>
              </a:ext>
            </a:extLst>
          </p:cNvPr>
          <p:cNvPicPr>
            <a:picLocks noChangeAspect="1"/>
          </p:cNvPicPr>
          <p:nvPr/>
        </p:nvPicPr>
        <p:blipFill>
          <a:blip r:embed="rId3"/>
          <a:stretch>
            <a:fillRect/>
          </a:stretch>
        </p:blipFill>
        <p:spPr>
          <a:xfrm>
            <a:off x="5727389" y="1518097"/>
            <a:ext cx="2486860" cy="4729911"/>
          </a:xfrm>
          <a:prstGeom prst="rect">
            <a:avLst/>
          </a:prstGeom>
        </p:spPr>
      </p:pic>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45</a:t>
            </a:fld>
            <a:endParaRPr lang="en-GB"/>
          </a:p>
        </p:txBody>
      </p:sp>
      <p:pic>
        <p:nvPicPr>
          <p:cNvPr id="2097203"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3668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dirty="0">
                <a:solidFill>
                  <a:srgbClr val="1E2DBE"/>
                </a:solidFill>
              </a:rPr>
              <a:t>Засоби індивідуального захисту</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9" y="2496342"/>
            <a:ext cx="5045708" cy="221846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захисне</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взуття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рукавиці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костюми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захисні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окуляри</a:t>
            </a:r>
            <a:r>
              <a:rPr lang="ru-RU" b="0" dirty="0">
                <a:solidFill>
                  <a:schemeClr val="tx2"/>
                </a:solidFill>
                <a:latin typeface="Arial" panose="020B0604020202020204" pitchFamily="34" charset="0"/>
                <a:cs typeface="Arial" panose="020B0604020202020204" pitchFamily="34" charset="0"/>
              </a:rPr>
              <a:t>, каски, </a:t>
            </a:r>
            <a:r>
              <a:rPr lang="ru-RU" b="0" dirty="0" err="1">
                <a:solidFill>
                  <a:schemeClr val="tx2"/>
                </a:solidFill>
                <a:latin typeface="Arial" panose="020B0604020202020204" pitchFamily="34" charset="0"/>
                <a:cs typeface="Arial" panose="020B0604020202020204" pitchFamily="34" charset="0"/>
              </a:rPr>
              <a:t>ремені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безпеки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респіратори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засоби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індивідуального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захисту</a:t>
            </a:r>
            <a:r>
              <a:rPr lang="ru-RU" b="0" dirty="0">
                <a:solidFill>
                  <a:schemeClr val="tx2"/>
                </a:solidFill>
                <a:latin typeface="Arial" panose="020B0604020202020204" pitchFamily="34" charset="0"/>
                <a:cs typeface="Arial" panose="020B0604020202020204" pitchFamily="34" charset="0"/>
              </a:rPr>
              <a:t> слуху </a:t>
            </a:r>
            <a:r>
              <a:rPr lang="ru-RU" b="0" dirty="0" err="1">
                <a:solidFill>
                  <a:schemeClr val="tx2"/>
                </a:solidFill>
                <a:latin typeface="Arial" panose="020B0604020202020204" pitchFamily="34" charset="0"/>
                <a:cs typeface="Arial" panose="020B0604020202020204" pitchFamily="34" charset="0"/>
              </a:rPr>
              <a:t>тощо</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повинні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добиратися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індивідуально</a:t>
            </a:r>
            <a:r>
              <a:rPr lang="ru-RU" b="0" dirty="0">
                <a:solidFill>
                  <a:schemeClr val="tx2"/>
                </a:solidFill>
                <a:latin typeface="Arial" panose="020B0604020202020204" pitchFamily="34" charset="0"/>
                <a:cs typeface="Arial" panose="020B0604020202020204" pitchFamily="34" charset="0"/>
              </a:rPr>
              <a:t>, а </a:t>
            </a:r>
            <a:r>
              <a:rPr lang="ru-RU" b="0" dirty="0" err="1">
                <a:solidFill>
                  <a:schemeClr val="tx2"/>
                </a:solidFill>
                <a:latin typeface="Arial" panose="020B0604020202020204" pitchFamily="34" charset="0"/>
                <a:cs typeface="Arial" panose="020B0604020202020204" pitchFamily="34" charset="0"/>
              </a:rPr>
              <a:t>працівники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мають</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проходити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навчання</a:t>
            </a:r>
            <a:r>
              <a:rPr lang="ru-RU" b="0" dirty="0">
                <a:solidFill>
                  <a:schemeClr val="tx2"/>
                </a:solidFill>
                <a:latin typeface="Arial" panose="020B0604020202020204" pitchFamily="34" charset="0"/>
                <a:cs typeface="Arial" panose="020B0604020202020204" pitchFamily="34" charset="0"/>
              </a:rPr>
              <a:t> з </a:t>
            </a:r>
            <a:r>
              <a:rPr lang="ru-RU" b="0" dirty="0" err="1">
                <a:solidFill>
                  <a:schemeClr val="tx2"/>
                </a:solidFill>
                <a:latin typeface="Arial" panose="020B0604020202020204" pitchFamily="34" charset="0"/>
                <a:cs typeface="Arial" panose="020B0604020202020204" pitchFamily="34" charset="0"/>
              </a:rPr>
              <a:t>використання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зберігання</a:t>
            </a:r>
            <a:r>
              <a:rPr lang="ru-RU" b="0" dirty="0">
                <a:solidFill>
                  <a:schemeClr val="tx2"/>
                </a:solidFill>
                <a:latin typeface="Arial" panose="020B0604020202020204" pitchFamily="34" charset="0"/>
                <a:cs typeface="Arial" panose="020B0604020202020204" pitchFamily="34" charset="0"/>
              </a:rPr>
              <a:t> та </a:t>
            </a:r>
            <a:r>
              <a:rPr lang="ru-RU" b="0" dirty="0" err="1">
                <a:solidFill>
                  <a:schemeClr val="tx2"/>
                </a:solidFill>
                <a:latin typeface="Arial" panose="020B0604020202020204" pitchFamily="34" charset="0"/>
                <a:cs typeface="Arial" panose="020B0604020202020204" pitchFamily="34" charset="0"/>
              </a:rPr>
              <a:t>утримання</a:t>
            </a:r>
            <a:r>
              <a:rPr lang="ru-RU" b="0" dirty="0">
                <a:solidFill>
                  <a:schemeClr val="tx2"/>
                </a:solidFill>
                <a:latin typeface="Arial" panose="020B0604020202020204" pitchFamily="34" charset="0"/>
                <a:cs typeface="Arial" panose="020B0604020202020204" pitchFamily="34" charset="0"/>
              </a:rPr>
              <a:t> ЗІЗ</a:t>
            </a: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5821362" cy="369332"/>
          </a:xfrm>
          <a:prstGeom prst="rect">
            <a:avLst/>
          </a:prstGeom>
          <a:noFill/>
        </p:spPr>
        <p:txBody>
          <a:bodyPr wrap="square">
            <a:spAutoFit/>
          </a:bodyPr>
          <a:lstStyle/>
          <a:p>
            <a:r>
              <a:rPr lang="ru-RU" dirty="0">
                <a:solidFill>
                  <a:srgbClr val="C00000"/>
                </a:solidFill>
                <a:latin typeface="Arial" panose="020B0604020202020204" pitchFamily="34" charset="0"/>
                <a:cs typeface="Arial" panose="020B0604020202020204" pitchFamily="34" charset="0"/>
              </a:rPr>
              <a:t>ЗІЗ:</a:t>
            </a:r>
          </a:p>
        </p:txBody>
      </p:sp>
      <p:pic>
        <p:nvPicPr>
          <p:cNvPr id="3" name="Рисунок 24">
            <a:extLst>
              <a:ext uri="{FF2B5EF4-FFF2-40B4-BE49-F238E27FC236}">
                <a16:creationId xmlns:a16="http://schemas.microsoft.com/office/drawing/2014/main" id="{2F37007B-3E12-EA40-2EE5-9C034D5A23D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55000" y="1966620"/>
            <a:ext cx="3430588" cy="3832867"/>
          </a:xfrm>
          <a:prstGeom prst="rect">
            <a:avLst/>
          </a:prstGeom>
          <a:ln>
            <a:noFill/>
          </a:ln>
          <a:effectLst/>
        </p:spPr>
      </p:pic>
    </p:spTree>
    <p:extLst>
      <p:ext uri="{BB962C8B-B14F-4D97-AF65-F5344CB8AC3E}">
        <p14:creationId xmlns:p14="http://schemas.microsoft.com/office/powerpoint/2010/main" val="1958622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11">
            <a:extLst>
              <a:ext uri="{FF2B5EF4-FFF2-40B4-BE49-F238E27FC236}">
                <a16:creationId xmlns:a16="http://schemas.microsoft.com/office/drawing/2014/main" id="{D995ECE9-2978-481B-77D1-379F2AD6AB4F}"/>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8889"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890" name="Marcador de número de diapositiva 5"/>
          <p:cNvSpPr>
            <a:spLocks noGrp="1"/>
          </p:cNvSpPr>
          <p:nvPr>
            <p:ph type="sldNum" sz="quarter" idx="12"/>
          </p:nvPr>
        </p:nvSpPr>
        <p:spPr/>
        <p:txBody>
          <a:bodyPr/>
          <a:lstStyle/>
          <a:p>
            <a:fld id="{856227C0-AD57-4F9B-BAE3-EEFB0D0EE427}" type="slidenum">
              <a:rPr lang="en-GB" smtClean="0"/>
              <a:t>46</a:t>
            </a:fld>
            <a:endParaRPr lang="en-GB"/>
          </a:p>
        </p:txBody>
      </p:sp>
      <p:pic>
        <p:nvPicPr>
          <p:cNvPr id="209720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4" name="Título 1">
            <a:extLst>
              <a:ext uri="{FF2B5EF4-FFF2-40B4-BE49-F238E27FC236}">
                <a16:creationId xmlns:a16="http://schemas.microsoft.com/office/drawing/2014/main" id="{907D108C-BF63-994F-F871-725C870CB2EA}"/>
              </a:ext>
            </a:extLst>
          </p:cNvPr>
          <p:cNvSpPr txBox="1">
            <a:spLocks/>
          </p:cNvSpPr>
          <p:nvPr/>
        </p:nvSpPr>
        <p:spPr>
          <a:xfrm>
            <a:off x="490538" y="1423195"/>
            <a:ext cx="11210924" cy="3668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dirty="0">
                <a:solidFill>
                  <a:srgbClr val="1E2DBE"/>
                </a:solidFill>
              </a:rPr>
              <a:t>Засоби індивідуального захисту</a:t>
            </a:r>
            <a:endParaRPr lang="es-ES" dirty="0">
              <a:solidFill>
                <a:srgbClr val="1E2DBE"/>
              </a:solidFill>
            </a:endParaRPr>
          </a:p>
        </p:txBody>
      </p:sp>
      <p:sp>
        <p:nvSpPr>
          <p:cNvPr id="5" name="Marcador de contenido 2">
            <a:extLst>
              <a:ext uri="{FF2B5EF4-FFF2-40B4-BE49-F238E27FC236}">
                <a16:creationId xmlns:a16="http://schemas.microsoft.com/office/drawing/2014/main" id="{F027E684-F46B-8BA4-6650-C04216A73EB6}"/>
              </a:ext>
            </a:extLst>
          </p:cNvPr>
          <p:cNvSpPr txBox="1">
            <a:spLocks/>
          </p:cNvSpPr>
          <p:nvPr/>
        </p:nvSpPr>
        <p:spPr>
          <a:xfrm>
            <a:off x="550068" y="2496342"/>
            <a:ext cx="7374731" cy="239315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як </a:t>
            </a:r>
            <a:r>
              <a:rPr lang="ru-RU" b="0" dirty="0" err="1">
                <a:solidFill>
                  <a:schemeClr val="tx2"/>
                </a:solidFill>
                <a:latin typeface="Arial" panose="020B0604020202020204" pitchFamily="34" charset="0"/>
                <a:cs typeface="Arial" panose="020B0604020202020204" pitchFamily="34" charset="0"/>
              </a:rPr>
              <a:t>додатковий</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захист</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після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вжиття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заходів</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зменшення</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ризиків</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мають</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обов’язково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використовуватися</a:t>
            </a:r>
            <a:r>
              <a:rPr lang="ru-RU" b="0" dirty="0">
                <a:solidFill>
                  <a:schemeClr val="tx2"/>
                </a:solidFill>
                <a:latin typeface="Arial" panose="020B0604020202020204" pitchFamily="34" charset="0"/>
                <a:cs typeface="Arial" panose="020B0604020202020204" pitchFamily="34" charset="0"/>
              </a:rPr>
              <a:t> в </a:t>
            </a:r>
            <a:r>
              <a:rPr lang="ru-RU" b="0" dirty="0" err="1">
                <a:solidFill>
                  <a:schemeClr val="tx2"/>
                </a:solidFill>
                <a:latin typeface="Arial" panose="020B0604020202020204" pitchFamily="34" charset="0"/>
                <a:cs typeface="Arial" panose="020B0604020202020204" pitchFamily="34" charset="0"/>
              </a:rPr>
              <a:t>деяких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робочих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середовищах</a:t>
            </a:r>
            <a:r>
              <a:rPr lang="ru-RU" b="0" dirty="0">
                <a:solidFill>
                  <a:schemeClr val="tx2"/>
                </a:solidFill>
                <a:latin typeface="Arial" panose="020B0604020202020204" pitchFamily="34" charset="0"/>
                <a:cs typeface="Arial" panose="020B0604020202020204" pitchFamily="34" charset="0"/>
              </a:rPr>
              <a:t> (як-от </a:t>
            </a:r>
            <a:r>
              <a:rPr lang="ru-RU" b="0" dirty="0" err="1">
                <a:solidFill>
                  <a:schemeClr val="tx2"/>
                </a:solidFill>
                <a:latin typeface="Arial" panose="020B0604020202020204" pitchFamily="34" charset="0"/>
                <a:cs typeface="Arial" panose="020B0604020202020204" pitchFamily="34" charset="0"/>
              </a:rPr>
              <a:t>лабораторії</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причому</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постійно</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Arial" panose="020B0604020202020204" pitchFamily="34" charset="0"/>
                <a:cs typeface="Arial" panose="020B0604020202020204" pitchFamily="34" charset="0"/>
              </a:rPr>
              <a:t>у </a:t>
            </a:r>
            <a:r>
              <a:rPr lang="ru-RU" b="0" dirty="0" err="1">
                <a:solidFill>
                  <a:schemeClr val="tx2"/>
                </a:solidFill>
                <a:latin typeface="Arial" panose="020B0604020202020204" pitchFamily="34" charset="0"/>
                <a:cs typeface="Arial" panose="020B0604020202020204" pitchFamily="34" charset="0"/>
              </a:rPr>
              <a:t>надзвичайних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ситуаціях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наприклад</a:t>
            </a:r>
            <a:r>
              <a:rPr lang="ru-RU" b="0" dirty="0">
                <a:solidFill>
                  <a:schemeClr val="tx2"/>
                </a:solidFill>
                <a:latin typeface="Arial" panose="020B0604020202020204" pitchFamily="34" charset="0"/>
                <a:cs typeface="Arial" panose="020B0604020202020204" pitchFamily="34" charset="0"/>
              </a:rPr>
              <a:t> у </a:t>
            </a:r>
            <a:r>
              <a:rPr lang="ru-RU" b="0" dirty="0" err="1">
                <a:solidFill>
                  <a:schemeClr val="tx2"/>
                </a:solidFill>
                <a:latin typeface="Arial" panose="020B0604020202020204" pitchFamily="34" charset="0"/>
                <a:cs typeface="Arial" panose="020B0604020202020204" pitchFamily="34" charset="0"/>
              </a:rPr>
              <a:t>випадку</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пожежі</a:t>
            </a:r>
            <a:endParaRPr lang="ru-RU" b="0" dirty="0">
              <a:solidFill>
                <a:schemeClr val="tx2"/>
              </a:solidFill>
              <a:latin typeface="Arial" panose="020B0604020202020204" pitchFamily="34" charset="0"/>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необхідно</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додержуватися</a:t>
            </a:r>
            <a:r>
              <a:rPr lang="ru-RU" b="0" dirty="0">
                <a:solidFill>
                  <a:schemeClr val="tx2"/>
                </a:solidFill>
                <a:latin typeface="Arial" panose="020B0604020202020204" pitchFamily="34" charset="0"/>
                <a:cs typeface="Arial" panose="020B0604020202020204" pitchFamily="34" charset="0"/>
              </a:rPr>
              <a:t> правил і </a:t>
            </a:r>
            <a:r>
              <a:rPr lang="ru-RU" b="0" dirty="0" err="1">
                <a:solidFill>
                  <a:schemeClr val="tx2"/>
                </a:solidFill>
                <a:latin typeface="Arial" panose="020B0604020202020204" pitchFamily="34" charset="0"/>
                <a:cs typeface="Arial" panose="020B0604020202020204" pitchFamily="34" charset="0"/>
              </a:rPr>
              <a:t>забезпечувати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їхнє</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виконання</a:t>
            </a:r>
            <a:endParaRPr lang="ru-RU" b="0" dirty="0">
              <a:solidFill>
                <a:schemeClr val="tx2"/>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94833873-9141-BDE2-11A0-99B0CBEC6F02}"/>
              </a:ext>
            </a:extLst>
          </p:cNvPr>
          <p:cNvSpPr txBox="1"/>
          <p:nvPr/>
        </p:nvSpPr>
        <p:spPr>
          <a:xfrm>
            <a:off x="490538" y="1958528"/>
            <a:ext cx="5821362" cy="369332"/>
          </a:xfrm>
          <a:prstGeom prst="rect">
            <a:avLst/>
          </a:prstGeom>
          <a:noFill/>
        </p:spPr>
        <p:txBody>
          <a:bodyPr wrap="square">
            <a:spAutoFit/>
          </a:bodyPr>
          <a:lstStyle/>
          <a:p>
            <a:r>
              <a:rPr lang="ru-RU" dirty="0" err="1">
                <a:solidFill>
                  <a:srgbClr val="C00000"/>
                </a:solidFill>
                <a:latin typeface="Arial" panose="020B0604020202020204" pitchFamily="34" charset="0"/>
                <a:cs typeface="Arial" panose="020B0604020202020204" pitchFamily="34" charset="0"/>
              </a:rPr>
              <a:t>Використання</a:t>
            </a:r>
            <a:r>
              <a:rPr lang="ru-RU" dirty="0">
                <a:solidFill>
                  <a:srgbClr val="C00000"/>
                </a:solidFill>
                <a:latin typeface="Arial" panose="020B0604020202020204" pitchFamily="34" charset="0"/>
                <a:cs typeface="Arial" panose="020B0604020202020204" pitchFamily="34" charset="0"/>
              </a:rPr>
              <a:t>:</a:t>
            </a:r>
          </a:p>
        </p:txBody>
      </p:sp>
      <p:pic>
        <p:nvPicPr>
          <p:cNvPr id="8" name="Рисунок 11">
            <a:extLst>
              <a:ext uri="{FF2B5EF4-FFF2-40B4-BE49-F238E27FC236}">
                <a16:creationId xmlns:a16="http://schemas.microsoft.com/office/drawing/2014/main" id="{85857BA1-0362-3271-35BE-D777BB2E969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270662" y="1966619"/>
            <a:ext cx="3430800" cy="3832867"/>
          </a:xfrm>
          <a:prstGeom prst="rect">
            <a:avLst/>
          </a:prstGeom>
          <a:ln>
            <a:noFill/>
          </a:ln>
          <a:effectLst/>
        </p:spPr>
      </p:pic>
    </p:spTree>
    <p:extLst>
      <p:ext uri="{BB962C8B-B14F-4D97-AF65-F5344CB8AC3E}">
        <p14:creationId xmlns:p14="http://schemas.microsoft.com/office/powerpoint/2010/main" val="2789839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4" name="Rectángulo 10"/>
          <p:cNvSpPr/>
          <p:nvPr/>
        </p:nvSpPr>
        <p:spPr>
          <a:xfrm>
            <a:off x="0" y="27943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8995" name="Título 1"/>
          <p:cNvSpPr>
            <a:spLocks noGrp="1"/>
          </p:cNvSpPr>
          <p:nvPr>
            <p:ph type="title"/>
          </p:nvPr>
        </p:nvSpPr>
        <p:spPr/>
        <p:txBody>
          <a:bodyPr/>
          <a:lstStyle/>
          <a:p>
            <a:pPr lvl="0"/>
            <a:r>
              <a:rPr lang="uk-UA" dirty="0">
                <a:cs typeface="Overpass Bold"/>
              </a:rPr>
              <a:t>Приклади </a:t>
            </a:r>
            <a:r>
              <a:rPr lang="uk-UA" dirty="0" err="1">
                <a:cs typeface="Overpass Bold"/>
              </a:rPr>
              <a:t>ЗІЗ</a:t>
            </a:r>
            <a:endParaRPr lang="es-ES" dirty="0">
              <a:cs typeface="Overpass Bold"/>
            </a:endParaRPr>
          </a:p>
        </p:txBody>
      </p:sp>
      <p:sp>
        <p:nvSpPr>
          <p:cNvPr id="1048997"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8998" name="Marcador de número de diapositiva 5"/>
          <p:cNvSpPr>
            <a:spLocks noGrp="1"/>
          </p:cNvSpPr>
          <p:nvPr>
            <p:ph type="sldNum" sz="quarter" idx="12"/>
          </p:nvPr>
        </p:nvSpPr>
        <p:spPr/>
        <p:txBody>
          <a:bodyPr/>
          <a:lstStyle/>
          <a:p>
            <a:fld id="{856227C0-AD57-4F9B-BAE3-EEFB0D0EE427}" type="slidenum">
              <a:rPr lang="en-GB" smtClean="0"/>
              <a:t>47</a:t>
            </a:fld>
            <a:endParaRPr lang="en-GB"/>
          </a:p>
        </p:txBody>
      </p:sp>
      <p:pic>
        <p:nvPicPr>
          <p:cNvPr id="2097222" name="Рисунок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93422" y="1423195"/>
            <a:ext cx="7042459" cy="4694972"/>
          </a:xfrm>
          <a:prstGeom prst="rect">
            <a:avLst/>
          </a:prstGeom>
          <a:ln>
            <a:noFill/>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9" name="Título 1"/>
          <p:cNvSpPr>
            <a:spLocks noGrp="1"/>
          </p:cNvSpPr>
          <p:nvPr>
            <p:ph type="title"/>
          </p:nvPr>
        </p:nvSpPr>
        <p:spPr/>
        <p:txBody>
          <a:bodyPr/>
          <a:lstStyle/>
          <a:p>
            <a:pPr lvl="0" eaLnBrk="0" fontAlgn="base" hangingPunct="0">
              <a:lnSpc>
                <a:spcPct val="100000"/>
              </a:lnSpc>
              <a:spcAft>
                <a:spcPct val="0"/>
              </a:spcAft>
            </a:pPr>
            <a:r>
              <a:rPr lang="uk-UA" dirty="0">
                <a:cs typeface="Overpass Bold"/>
              </a:rPr>
              <a:t>Які ЗІЗ є доцільнішими?</a:t>
            </a:r>
            <a:endParaRPr lang="en-GB" dirty="0">
              <a:cs typeface="Overpass Bold"/>
            </a:endParaRPr>
          </a:p>
        </p:txBody>
      </p:sp>
      <p:sp>
        <p:nvSpPr>
          <p:cNvPr id="1049002"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003" name="Marcador de número de diapositiva 5"/>
          <p:cNvSpPr>
            <a:spLocks noGrp="1"/>
          </p:cNvSpPr>
          <p:nvPr>
            <p:ph type="sldNum" sz="quarter" idx="12"/>
          </p:nvPr>
        </p:nvSpPr>
        <p:spPr/>
        <p:txBody>
          <a:bodyPr/>
          <a:lstStyle/>
          <a:p>
            <a:fld id="{856227C0-AD57-4F9B-BAE3-EEFB0D0EE427}" type="slidenum">
              <a:rPr lang="en-GB" smtClean="0"/>
              <a:t>48</a:t>
            </a:fld>
            <a:endParaRPr lang="en-GB"/>
          </a:p>
        </p:txBody>
      </p:sp>
      <p:sp>
        <p:nvSpPr>
          <p:cNvPr id="1049004"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23" name="Imagen 7" descr="117_slide_guantes.psd"/>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1240" y="4038600"/>
            <a:ext cx="9112460" cy="1689100"/>
          </a:xfrm>
          <a:prstGeom prst="rect">
            <a:avLst/>
          </a:prstGeom>
          <a:ln>
            <a:noFill/>
          </a:ln>
          <a:effectLst/>
        </p:spPr>
      </p:pic>
      <p:sp>
        <p:nvSpPr>
          <p:cNvPr id="2" name="Marcador de contenido 2">
            <a:extLst>
              <a:ext uri="{FF2B5EF4-FFF2-40B4-BE49-F238E27FC236}">
                <a16:creationId xmlns:a16="http://schemas.microsoft.com/office/drawing/2014/main" id="{44718A61-16F3-192A-1374-477E89FFC7AC}"/>
              </a:ext>
            </a:extLst>
          </p:cNvPr>
          <p:cNvSpPr txBox="1">
            <a:spLocks/>
          </p:cNvSpPr>
          <p:nvPr/>
        </p:nvSpPr>
        <p:spPr>
          <a:xfrm>
            <a:off x="550068" y="2496342"/>
            <a:ext cx="7374731" cy="91328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Які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рукавиці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можуть</a:t>
            </a:r>
            <a:r>
              <a:rPr lang="ru-RU" b="0" dirty="0">
                <a:solidFill>
                  <a:schemeClr val="tx2"/>
                </a:solidFill>
                <a:latin typeface="Arial" panose="020B0604020202020204" pitchFamily="34" charset="0"/>
                <a:cs typeface="Arial" panose="020B0604020202020204" pitchFamily="34" charset="0"/>
              </a:rPr>
              <a:t> бути </a:t>
            </a:r>
            <a:r>
              <a:rPr lang="ru-RU" b="0" dirty="0" err="1">
                <a:solidFill>
                  <a:schemeClr val="tx2"/>
                </a:solidFill>
                <a:latin typeface="Arial" panose="020B0604020202020204" pitchFamily="34" charset="0"/>
                <a:cs typeface="Arial" panose="020B0604020202020204" pitchFamily="34" charset="0"/>
              </a:rPr>
              <a:t>придатними</a:t>
            </a:r>
            <a:r>
              <a:rPr lang="ru-RU" b="0" dirty="0">
                <a:solidFill>
                  <a:schemeClr val="tx2"/>
                </a:solidFill>
                <a:latin typeface="Arial" panose="020B0604020202020204" pitchFamily="34" charset="0"/>
                <a:cs typeface="Arial" panose="020B0604020202020204" pitchFamily="34" charset="0"/>
              </a:rPr>
              <a:t> для </a:t>
            </a:r>
            <a:r>
              <a:rPr lang="ru-RU" b="0" dirty="0" err="1">
                <a:solidFill>
                  <a:schemeClr val="tx2"/>
                </a:solidFill>
                <a:latin typeface="Arial" panose="020B0604020202020204" pitchFamily="34" charset="0"/>
                <a:cs typeface="Arial" panose="020B0604020202020204" pitchFamily="34" charset="0"/>
              </a:rPr>
              <a:t>роботи</a:t>
            </a:r>
            <a:r>
              <a:rPr lang="ru-RU" b="0" dirty="0">
                <a:solidFill>
                  <a:schemeClr val="tx2"/>
                </a:solidFill>
                <a:latin typeface="Arial" panose="020B0604020202020204" pitchFamily="34" charset="0"/>
                <a:cs typeface="Arial" panose="020B0604020202020204" pitchFamily="34" charset="0"/>
              </a:rPr>
              <a:t> з </a:t>
            </a:r>
            <a:r>
              <a:rPr lang="ru-RU" b="0" dirty="0" err="1">
                <a:solidFill>
                  <a:schemeClr val="tx2"/>
                </a:solidFill>
                <a:latin typeface="Arial" panose="020B0604020202020204" pitchFamily="34" charset="0"/>
                <a:cs typeface="Arial" panose="020B0604020202020204" pitchFamily="34" charset="0"/>
              </a:rPr>
              <a:t>хімікатами</a:t>
            </a:r>
            <a:r>
              <a:rPr lang="ru-RU" b="0" dirty="0">
                <a:solidFill>
                  <a:schemeClr val="tx2"/>
                </a:solidFill>
                <a:latin typeface="Arial" panose="020B0604020202020204" pitchFamily="34" charset="0"/>
                <a:cs typeface="Arial" panose="020B0604020202020204" pitchFamily="34" charset="0"/>
              </a:rPr>
              <a:t>?</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Чому</a:t>
            </a:r>
            <a:r>
              <a:rPr lang="ru-RU" b="0" dirty="0">
                <a:solidFill>
                  <a:schemeClr val="tx2"/>
                </a:solidFill>
                <a:latin typeface="Arial" panose="020B0604020202020204" pitchFamily="34" charset="0"/>
                <a:cs typeface="Arial" panose="020B0604020202020204" pitchFamily="34" charset="0"/>
              </a:rPr>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1">
            <a:extLst>
              <a:ext uri="{FF2B5EF4-FFF2-40B4-BE49-F238E27FC236}">
                <a16:creationId xmlns:a16="http://schemas.microsoft.com/office/drawing/2014/main" id="{BE189B42-46BF-A7DB-890B-5178EBA13296}"/>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latin typeface="Arial" panose="020B0604020202020204" pitchFamily="34" charset="0"/>
                <a:cs typeface="Arial" panose="020B0604020202020204" pitchFamily="34" charset="0"/>
              </a:rPr>
              <a:t> </a:t>
            </a:r>
          </a:p>
        </p:txBody>
      </p:sp>
      <p:sp>
        <p:nvSpPr>
          <p:cNvPr id="1049009" name="Título 1"/>
          <p:cNvSpPr>
            <a:spLocks noGrp="1"/>
          </p:cNvSpPr>
          <p:nvPr>
            <p:ph type="title"/>
          </p:nvPr>
        </p:nvSpPr>
        <p:spPr>
          <a:xfrm>
            <a:off x="490538" y="1400045"/>
            <a:ext cx="11210924" cy="720000"/>
          </a:xfrm>
        </p:spPr>
        <p:txBody>
          <a:bodyPr/>
          <a:lstStyle/>
          <a:p>
            <a:pPr lvl="0" eaLnBrk="0" fontAlgn="base" hangingPunct="0">
              <a:lnSpc>
                <a:spcPct val="100000"/>
              </a:lnSpc>
              <a:spcAft>
                <a:spcPct val="0"/>
              </a:spcAft>
            </a:pPr>
            <a:r>
              <a:rPr lang="uk-UA" sz="2400" dirty="0"/>
              <a:t>Вправа з оцінювання професійних ризиків «Готовий одяг»</a:t>
            </a:r>
            <a:endParaRPr lang="en-GB" sz="2400" dirty="0">
              <a:cs typeface="Overpass Bold"/>
            </a:endParaRPr>
          </a:p>
        </p:txBody>
      </p:sp>
      <p:sp>
        <p:nvSpPr>
          <p:cNvPr id="1049012"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013" name="Marcador de número de diapositiva 5"/>
          <p:cNvSpPr>
            <a:spLocks noGrp="1"/>
          </p:cNvSpPr>
          <p:nvPr>
            <p:ph type="sldNum" sz="quarter" idx="12"/>
          </p:nvPr>
        </p:nvSpPr>
        <p:spPr/>
        <p:txBody>
          <a:bodyPr/>
          <a:lstStyle/>
          <a:p>
            <a:fld id="{856227C0-AD57-4F9B-BAE3-EEFB0D0EE427}" type="slidenum">
              <a:rPr lang="en-GB" smtClean="0"/>
              <a:t>49</a:t>
            </a:fld>
            <a:endParaRPr lang="en-GB"/>
          </a:p>
        </p:txBody>
      </p:sp>
      <p:pic>
        <p:nvPicPr>
          <p:cNvPr id="2097224" name="Imagen 6" descr="118_slide_corte-tel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6196" y="1966620"/>
            <a:ext cx="4279392" cy="3832867"/>
          </a:xfrm>
          <a:prstGeom prst="rect">
            <a:avLst/>
          </a:prstGeom>
          <a:noFill/>
          <a:ln>
            <a:noFill/>
          </a:ln>
        </p:spPr>
      </p:pic>
      <p:sp>
        <p:nvSpPr>
          <p:cNvPr id="2" name="Marcador de contenido 2">
            <a:extLst>
              <a:ext uri="{FF2B5EF4-FFF2-40B4-BE49-F238E27FC236}">
                <a16:creationId xmlns:a16="http://schemas.microsoft.com/office/drawing/2014/main" id="{9DC3EC17-9FAB-01CB-44A4-7308B5A90DF2}"/>
              </a:ext>
            </a:extLst>
          </p:cNvPr>
          <p:cNvSpPr txBox="1">
            <a:spLocks/>
          </p:cNvSpPr>
          <p:nvPr/>
        </p:nvSpPr>
        <p:spPr>
          <a:xfrm>
            <a:off x="550069" y="2496342"/>
            <a:ext cx="4758532" cy="168709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Оцініть</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професійні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ризики</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щодо</a:t>
            </a:r>
            <a:r>
              <a:rPr lang="ru-RU" b="0" dirty="0">
                <a:solidFill>
                  <a:schemeClr val="tx2"/>
                </a:solidFill>
                <a:latin typeface="Arial" panose="020B0604020202020204" pitchFamily="34" charset="0"/>
                <a:cs typeface="Arial" panose="020B0604020202020204" pitchFamily="34" charset="0"/>
              </a:rPr>
              <a:t> одного виду </a:t>
            </a:r>
            <a:r>
              <a:rPr lang="ru-RU" b="0" dirty="0" err="1">
                <a:solidFill>
                  <a:schemeClr val="tx2"/>
                </a:solidFill>
                <a:latin typeface="Arial" panose="020B0604020202020204" pitchFamily="34" charset="0"/>
                <a:cs typeface="Arial" panose="020B0604020202020204" pitchFamily="34" charset="0"/>
              </a:rPr>
              <a:t>трудової</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діяльності</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працівник</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використовує</a:t>
            </a:r>
            <a:r>
              <a:rPr lang="ru-RU" b="0" dirty="0">
                <a:solidFill>
                  <a:schemeClr val="tx2"/>
                </a:solidFill>
                <a:latin typeface="Arial" panose="020B0604020202020204" pitchFamily="34" charset="0"/>
                <a:cs typeface="Arial" panose="020B0604020202020204" pitchFamily="34" charset="0"/>
              </a:rPr>
              <a:t> машину для </a:t>
            </a:r>
            <a:r>
              <a:rPr lang="ru-RU" b="0" dirty="0" err="1">
                <a:solidFill>
                  <a:schemeClr val="tx2"/>
                </a:solidFill>
                <a:latin typeface="Arial" panose="020B0604020202020204" pitchFamily="34" charset="0"/>
                <a:cs typeface="Arial" panose="020B0604020202020204" pitchFamily="34" charset="0"/>
              </a:rPr>
              <a:t>розкрою</a:t>
            </a:r>
            <a:r>
              <a:rPr lang="ru-RU" b="0" dirty="0">
                <a:solidFill>
                  <a:schemeClr val="tx2"/>
                </a:solidFill>
                <a:latin typeface="Arial" panose="020B0604020202020204" pitchFamily="34" charset="0"/>
                <a:cs typeface="Arial" panose="020B0604020202020204" pitchFamily="34" charset="0"/>
              </a:rPr>
              <a:t> тканин</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Arial" panose="020B0604020202020204" pitchFamily="34" charset="0"/>
                <a:cs typeface="Arial" panose="020B0604020202020204" pitchFamily="34" charset="0"/>
              </a:rPr>
              <a:t>Заповніть</a:t>
            </a:r>
            <a:r>
              <a:rPr lang="ru-RU" b="0" dirty="0">
                <a:solidFill>
                  <a:schemeClr val="tx2"/>
                </a:solidFill>
                <a:latin typeface="Arial" panose="020B0604020202020204" pitchFamily="34" charset="0"/>
                <a:cs typeface="Arial" panose="020B0604020202020204" pitchFamily="34" charset="0"/>
              </a:rPr>
              <a:t> карту </a:t>
            </a:r>
            <a:r>
              <a:rPr lang="ru-RU" b="0" dirty="0" err="1">
                <a:solidFill>
                  <a:schemeClr val="tx2"/>
                </a:solidFill>
                <a:latin typeface="Arial" panose="020B0604020202020204" pitchFamily="34" charset="0"/>
                <a:cs typeface="Arial" panose="020B0604020202020204" pitchFamily="34" charset="0"/>
              </a:rPr>
              <a:t>професійних</a:t>
            </a:r>
            <a:r>
              <a:rPr lang="ru-RU" b="0" dirty="0">
                <a:solidFill>
                  <a:schemeClr val="tx2"/>
                </a:solidFill>
                <a:latin typeface="Arial" panose="020B0604020202020204" pitchFamily="34" charset="0"/>
                <a:cs typeface="Arial" panose="020B0604020202020204" pitchFamily="34" charset="0"/>
              </a:rPr>
              <a:t> </a:t>
            </a:r>
            <a:r>
              <a:rPr lang="ru-RU" b="0" dirty="0" err="1">
                <a:solidFill>
                  <a:schemeClr val="tx2"/>
                </a:solidFill>
                <a:latin typeface="Arial" panose="020B0604020202020204" pitchFamily="34" charset="0"/>
                <a:cs typeface="Arial" panose="020B0604020202020204" pitchFamily="34" charset="0"/>
              </a:rPr>
              <a:t>ризиків</a:t>
            </a:r>
            <a:endParaRPr lang="ru-RU" b="0"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7" name="Título 1"/>
          <p:cNvSpPr>
            <a:spLocks noGrp="1"/>
          </p:cNvSpPr>
          <p:nvPr>
            <p:ph type="title"/>
          </p:nvPr>
        </p:nvSpPr>
        <p:spPr>
          <a:xfrm>
            <a:off x="490538" y="1434770"/>
            <a:ext cx="11210924" cy="720000"/>
          </a:xfrm>
        </p:spPr>
        <p:txBody>
          <a:bodyPr/>
          <a:lstStyle/>
          <a:p>
            <a:r>
              <a:rPr lang="uk-UA" dirty="0">
                <a:latin typeface="+mn-lt"/>
              </a:rPr>
              <a:t>Виявіть небезпечні фактори</a:t>
            </a:r>
            <a:endParaRPr lang="es-ES" dirty="0">
              <a:latin typeface="+mn-lt"/>
            </a:endParaRPr>
          </a:p>
        </p:txBody>
      </p:sp>
      <p:sp>
        <p:nvSpPr>
          <p:cNvPr id="104901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20" name="Marcador de número de diapositiva 5"/>
          <p:cNvSpPr>
            <a:spLocks noGrp="1"/>
          </p:cNvSpPr>
          <p:nvPr>
            <p:ph type="sldNum" sz="quarter" idx="12"/>
          </p:nvPr>
        </p:nvSpPr>
        <p:spPr/>
        <p:txBody>
          <a:bodyPr/>
          <a:lstStyle/>
          <a:p>
            <a:fld id="{856227C0-AD57-4F9B-BAE3-EEFB0D0EE427}" type="slidenum">
              <a:rPr lang="en-GB" smtClean="0">
                <a:latin typeface="+mn-lt"/>
              </a:rPr>
              <a:t>50</a:t>
            </a:fld>
            <a:endParaRPr lang="en-GB">
              <a:latin typeface="+mn-lt"/>
            </a:endParaRPr>
          </a:p>
        </p:txBody>
      </p:sp>
      <p:sp>
        <p:nvSpPr>
          <p:cNvPr id="1049021"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25" name="IMG_317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22384" b="22384"/>
          <a:stretch>
            <a:fillRect/>
          </a:stretch>
        </p:blipFill>
        <p:spPr>
          <a:xfrm>
            <a:off x="4724400" y="2057400"/>
            <a:ext cx="6437062" cy="3768725"/>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1049022" name="CuadroTexto 8"/>
          <p:cNvSpPr txBox="1"/>
          <p:nvPr/>
        </p:nvSpPr>
        <p:spPr>
          <a:xfrm>
            <a:off x="490538" y="4025900"/>
            <a:ext cx="3693862" cy="1200329"/>
          </a:xfrm>
          <a:prstGeom prst="rect">
            <a:avLst/>
          </a:prstGeom>
          <a:noFill/>
        </p:spPr>
        <p:txBody>
          <a:bodyPr wrap="square" rtlCol="0">
            <a:spAutoFit/>
          </a:bodyPr>
          <a:lstStyle/>
          <a:p>
            <a:pPr marL="0" lvl="1" indent="0">
              <a:buNone/>
            </a:pPr>
            <a:r>
              <a:rPr lang="uk-UA" dirty="0">
                <a:solidFill>
                  <a:schemeClr val="tx2"/>
                </a:solidFill>
                <a:cs typeface="Overpass Light"/>
              </a:rPr>
              <a:t>Подивіться відеоролик про роботу машини для розкрою тканин і визначте небезпечні фактори</a:t>
            </a:r>
            <a:endParaRPr lang="en-GB" dirty="0">
              <a:solidFill>
                <a:schemeClr val="tx2"/>
              </a:solidFill>
              <a:cs typeface="Overpass Light"/>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972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097225"/>
                                        </p:tgtEl>
                                      </p:cBhvr>
                                    </p:cmd>
                                  </p:childTnLst>
                                </p:cTn>
                              </p:par>
                            </p:childTnLst>
                          </p:cTn>
                        </p:par>
                      </p:childTnLst>
                    </p:cTn>
                  </p:par>
                </p:childTnLst>
              </p:cTn>
              <p:nextCondLst>
                <p:cond evt="onClick" delay="0">
                  <p:tgtEl>
                    <p:spTgt spid="2097225"/>
                  </p:tgtEl>
                </p:cond>
              </p:nextCondLst>
            </p:seq>
            <p:video>
              <p:cMediaNode vol="72727">
                <p:cTn id="7" fill="hold" display="0">
                  <p:stCondLst>
                    <p:cond delay="indefinite"/>
                  </p:stCondLst>
                </p:cTn>
                <p:tgtEl>
                  <p:spTgt spid="2097225"/>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1">
            <a:extLst>
              <a:ext uri="{FF2B5EF4-FFF2-40B4-BE49-F238E27FC236}">
                <a16:creationId xmlns:a16="http://schemas.microsoft.com/office/drawing/2014/main" id="{7F39A700-14C0-4EDA-2B18-50982D873C72}"/>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026" name="Título 1"/>
          <p:cNvSpPr>
            <a:spLocks noGrp="1"/>
          </p:cNvSpPr>
          <p:nvPr>
            <p:ph type="title"/>
          </p:nvPr>
        </p:nvSpPr>
        <p:spPr/>
        <p:txBody>
          <a:bodyPr/>
          <a:lstStyle/>
          <a:p>
            <a:r>
              <a:rPr lang="uk-UA" dirty="0">
                <a:latin typeface="+mn-lt"/>
              </a:rPr>
              <a:t>Виявіть небезпечні фактори</a:t>
            </a:r>
            <a:endParaRPr lang="es-ES" dirty="0">
              <a:latin typeface="+mn-lt"/>
            </a:endParaRPr>
          </a:p>
        </p:txBody>
      </p:sp>
      <p:sp>
        <p:nvSpPr>
          <p:cNvPr id="1049028"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29" name="Marcador de número de diapositiva 5"/>
          <p:cNvSpPr>
            <a:spLocks noGrp="1"/>
          </p:cNvSpPr>
          <p:nvPr>
            <p:ph type="sldNum" sz="quarter" idx="12"/>
          </p:nvPr>
        </p:nvSpPr>
        <p:spPr/>
        <p:txBody>
          <a:bodyPr/>
          <a:lstStyle/>
          <a:p>
            <a:fld id="{856227C0-AD57-4F9B-BAE3-EEFB0D0EE427}" type="slidenum">
              <a:rPr lang="en-GB" smtClean="0">
                <a:latin typeface="+mn-lt"/>
              </a:rPr>
              <a:t>51</a:t>
            </a:fld>
            <a:endParaRPr lang="en-GB">
              <a:latin typeface="+mn-lt"/>
            </a:endParaRPr>
          </a:p>
        </p:txBody>
      </p:sp>
      <p:sp>
        <p:nvSpPr>
          <p:cNvPr id="2" name="Marcador de contenido 2">
            <a:extLst>
              <a:ext uri="{FF2B5EF4-FFF2-40B4-BE49-F238E27FC236}">
                <a16:creationId xmlns:a16="http://schemas.microsoft.com/office/drawing/2014/main" id="{3474788E-FB88-B59F-93D1-D8BB657912C8}"/>
              </a:ext>
            </a:extLst>
          </p:cNvPr>
          <p:cNvSpPr txBox="1">
            <a:spLocks/>
          </p:cNvSpPr>
          <p:nvPr/>
        </p:nvSpPr>
        <p:spPr>
          <a:xfrm>
            <a:off x="550069" y="2496342"/>
            <a:ext cx="4758532" cy="221846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Контакт </a:t>
            </a:r>
            <a:r>
              <a:rPr lang="ru-RU" b="0" dirty="0" err="1">
                <a:solidFill>
                  <a:schemeClr val="tx2"/>
                </a:solidFill>
                <a:latin typeface="+mn-lt"/>
                <a:cs typeface="Arial" panose="020B0604020202020204" pitchFamily="34" charset="0"/>
              </a:rPr>
              <a:t>із</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різальним</a:t>
            </a:r>
            <a:r>
              <a:rPr lang="ru-RU" b="0" dirty="0">
                <a:solidFill>
                  <a:schemeClr val="tx2"/>
                </a:solidFill>
                <a:latin typeface="+mn-lt"/>
                <a:cs typeface="Arial" panose="020B0604020202020204" pitchFamily="34" charset="0"/>
              </a:rPr>
              <a:t> полотном</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Розлади</a:t>
            </a:r>
            <a:r>
              <a:rPr lang="ru-RU" b="0" dirty="0">
                <a:solidFill>
                  <a:schemeClr val="tx2"/>
                </a:solidFill>
                <a:latin typeface="+mn-lt"/>
                <a:cs typeface="Arial" panose="020B0604020202020204" pitchFamily="34" charset="0"/>
              </a:rPr>
              <a:t> опорно-</a:t>
            </a:r>
            <a:r>
              <a:rPr lang="ru-RU" b="0" dirty="0" err="1">
                <a:solidFill>
                  <a:schemeClr val="tx2"/>
                </a:solidFill>
                <a:latin typeface="+mn-lt"/>
                <a:cs typeface="Arial" panose="020B0604020202020204" pitchFamily="34" charset="0"/>
              </a:rPr>
              <a:t>рухового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апарату</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Шум</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Електричний</a:t>
            </a:r>
            <a:r>
              <a:rPr lang="ru-RU" b="0" dirty="0">
                <a:solidFill>
                  <a:schemeClr val="tx2"/>
                </a:solidFill>
                <a:latin typeface="+mn-lt"/>
                <a:cs typeface="Arial" panose="020B0604020202020204" pitchFamily="34" charset="0"/>
              </a:rPr>
              <a:t> струм</a:t>
            </a: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1">
            <a:extLst>
              <a:ext uri="{FF2B5EF4-FFF2-40B4-BE49-F238E27FC236}">
                <a16:creationId xmlns:a16="http://schemas.microsoft.com/office/drawing/2014/main" id="{ABA6BA5F-5284-ADB4-30F1-24B7E13AA7C7}"/>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035" name="Título 1"/>
          <p:cNvSpPr>
            <a:spLocks noGrp="1"/>
          </p:cNvSpPr>
          <p:nvPr>
            <p:ph type="title"/>
          </p:nvPr>
        </p:nvSpPr>
        <p:spPr>
          <a:xfrm>
            <a:off x="490538" y="1434770"/>
            <a:ext cx="11210924" cy="720000"/>
          </a:xfrm>
          <a:noFill/>
        </p:spPr>
        <p:txBody>
          <a:bodyPr/>
          <a:lstStyle/>
          <a:p>
            <a:r>
              <a:rPr lang="uk-UA" altLang="en-US" dirty="0">
                <a:latin typeface="+mn-lt"/>
              </a:rPr>
              <a:t>Кому може бути завдано шкоди і як саме?</a:t>
            </a:r>
            <a:br>
              <a:rPr lang="en-US" altLang="en-US" dirty="0">
                <a:latin typeface="+mn-lt"/>
              </a:rPr>
            </a:br>
            <a:endParaRPr lang="es-ES" dirty="0">
              <a:latin typeface="+mn-lt"/>
            </a:endParaRPr>
          </a:p>
        </p:txBody>
      </p:sp>
      <p:sp>
        <p:nvSpPr>
          <p:cNvPr id="1049037"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38" name="Marcador de número de diapositiva 5"/>
          <p:cNvSpPr>
            <a:spLocks noGrp="1"/>
          </p:cNvSpPr>
          <p:nvPr>
            <p:ph type="sldNum" sz="quarter" idx="12"/>
          </p:nvPr>
        </p:nvSpPr>
        <p:spPr/>
        <p:txBody>
          <a:bodyPr/>
          <a:lstStyle/>
          <a:p>
            <a:fld id="{856227C0-AD57-4F9B-BAE3-EEFB0D0EE427}" type="slidenum">
              <a:rPr lang="en-GB" smtClean="0">
                <a:latin typeface="+mn-lt"/>
              </a:rPr>
              <a:t>52</a:t>
            </a:fld>
            <a:endParaRPr lang="en-GB">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3" name="Título 1"/>
          <p:cNvSpPr>
            <a:spLocks noGrp="1"/>
          </p:cNvSpPr>
          <p:nvPr>
            <p:ph type="title"/>
          </p:nvPr>
        </p:nvSpPr>
        <p:spPr>
          <a:xfrm>
            <a:off x="490538" y="1457920"/>
            <a:ext cx="11210924" cy="720000"/>
          </a:xfrm>
        </p:spPr>
        <p:txBody>
          <a:bodyPr/>
          <a:lstStyle/>
          <a:p>
            <a:r>
              <a:rPr lang="uk-UA" altLang="en-US" dirty="0">
                <a:latin typeface="+mn-lt"/>
              </a:rPr>
              <a:t>Кому може бути завдано шкоди і як саме?</a:t>
            </a:r>
            <a:endParaRPr lang="es-ES" dirty="0">
              <a:latin typeface="+mn-lt"/>
            </a:endParaRPr>
          </a:p>
        </p:txBody>
      </p:sp>
      <p:sp>
        <p:nvSpPr>
          <p:cNvPr id="1049045"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46" name="Marcador de número de diapositiva 5"/>
          <p:cNvSpPr>
            <a:spLocks noGrp="1"/>
          </p:cNvSpPr>
          <p:nvPr>
            <p:ph type="sldNum" sz="quarter" idx="12"/>
          </p:nvPr>
        </p:nvSpPr>
        <p:spPr/>
        <p:txBody>
          <a:bodyPr/>
          <a:lstStyle/>
          <a:p>
            <a:fld id="{856227C0-AD57-4F9B-BAE3-EEFB0D0EE427}" type="slidenum">
              <a:rPr lang="en-GB" smtClean="0">
                <a:latin typeface="+mn-lt"/>
              </a:rPr>
              <a:t>53</a:t>
            </a:fld>
            <a:endParaRPr lang="en-GB">
              <a:latin typeface="+mn-lt"/>
            </a:endParaRPr>
          </a:p>
        </p:txBody>
      </p:sp>
      <p:pic>
        <p:nvPicPr>
          <p:cNvPr id="2097226" name="Imagen 2"/>
          <p:cNvPicPr>
            <a:picLocks noChangeAspect="1"/>
          </p:cNvPicPr>
          <p:nvPr/>
        </p:nvPicPr>
        <p:blipFill>
          <a:blip r:embed="rId3"/>
          <a:stretch>
            <a:fillRect/>
          </a:stretch>
        </p:blipFill>
        <p:spPr>
          <a:xfrm>
            <a:off x="6897497" y="1656968"/>
            <a:ext cx="4854222" cy="4377695"/>
          </a:xfrm>
          <a:prstGeom prst="rect">
            <a:avLst/>
          </a:prstGeom>
          <a:noFill/>
          <a:ln>
            <a:noFill/>
          </a:ln>
        </p:spPr>
      </p:pic>
      <p:sp>
        <p:nvSpPr>
          <p:cNvPr id="2" name="Marcador de contenido 2">
            <a:extLst>
              <a:ext uri="{FF2B5EF4-FFF2-40B4-BE49-F238E27FC236}">
                <a16:creationId xmlns:a16="http://schemas.microsoft.com/office/drawing/2014/main" id="{EAE970E5-496B-6B73-0822-37CB71C3D923}"/>
              </a:ext>
            </a:extLst>
          </p:cNvPr>
          <p:cNvSpPr txBox="1">
            <a:spLocks/>
          </p:cNvSpPr>
          <p:nvPr/>
        </p:nvSpPr>
        <p:spPr>
          <a:xfrm>
            <a:off x="550068" y="2496342"/>
            <a:ext cx="5253831" cy="318055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Контакт </a:t>
            </a:r>
            <a:r>
              <a:rPr lang="ru-RU" b="0" dirty="0" err="1">
                <a:solidFill>
                  <a:schemeClr val="tx2"/>
                </a:solidFill>
                <a:latin typeface="+mn-lt"/>
                <a:cs typeface="Arial" panose="020B0604020202020204" pitchFamily="34" charset="0"/>
              </a:rPr>
              <a:t>із</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різальним</a:t>
            </a:r>
            <a:r>
              <a:rPr lang="ru-RU" b="0" dirty="0">
                <a:solidFill>
                  <a:schemeClr val="tx2"/>
                </a:solidFill>
                <a:latin typeface="+mn-lt"/>
                <a:cs typeface="Arial" panose="020B0604020202020204" pitchFamily="34" charset="0"/>
              </a:rPr>
              <a:t> полотном</a:t>
            </a:r>
          </a:p>
          <a:p>
            <a:pPr marL="285750" indent="-285750" eaLnBrk="0" fontAlgn="base" hangingPunct="0">
              <a:spcBef>
                <a:spcPct val="0"/>
              </a:spcBef>
              <a:spcAft>
                <a:spcPts val="1200"/>
              </a:spcAft>
              <a:buClr>
                <a:schemeClr val="accent2"/>
              </a:buClr>
              <a:buFont typeface="Arial Unicode MS"/>
              <a:buChar char="▶"/>
            </a:pPr>
            <a:r>
              <a:rPr lang="ru-RU" dirty="0">
                <a:solidFill>
                  <a:schemeClr val="tx2"/>
                </a:solidFill>
                <a:latin typeface="+mn-lt"/>
                <a:cs typeface="Arial" panose="020B0604020202020204" pitchFamily="34" charset="0"/>
              </a:rPr>
              <a:t>Оператор</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Поріз</a:t>
            </a:r>
            <a:r>
              <a:rPr lang="ru-RU" b="0" dirty="0">
                <a:solidFill>
                  <a:schemeClr val="tx2"/>
                </a:solidFill>
                <a:latin typeface="+mn-lt"/>
                <a:cs typeface="Arial" panose="020B0604020202020204" pitchFamily="34" charset="0"/>
              </a:rPr>
              <a:t> руки (</a:t>
            </a:r>
            <a:r>
              <a:rPr lang="ru-RU" b="0" dirty="0" err="1">
                <a:solidFill>
                  <a:schemeClr val="tx2"/>
                </a:solidFill>
                <a:latin typeface="+mn-lt"/>
                <a:cs typeface="Arial" panose="020B0604020202020204" pitchFamily="34" charset="0"/>
              </a:rPr>
              <a:t>або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передпліччя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різальним</a:t>
            </a:r>
            <a:r>
              <a:rPr lang="ru-RU" b="0" dirty="0">
                <a:solidFill>
                  <a:schemeClr val="tx2"/>
                </a:solidFill>
                <a:latin typeface="+mn-lt"/>
                <a:cs typeface="Arial" panose="020B0604020202020204" pitchFamily="34" charset="0"/>
              </a:rPr>
              <a:t> полотном</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Проблеми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зі</a:t>
            </a:r>
            <a:r>
              <a:rPr lang="ru-RU" b="0" dirty="0">
                <a:solidFill>
                  <a:schemeClr val="tx2"/>
                </a:solidFill>
                <a:latin typeface="+mn-lt"/>
                <a:cs typeface="Arial" panose="020B0604020202020204" pitchFamily="34" charset="0"/>
              </a:rPr>
              <a:t> спиною через </a:t>
            </a:r>
            <a:r>
              <a:rPr lang="ru-RU" b="0" dirty="0" err="1">
                <a:solidFill>
                  <a:schemeClr val="tx2"/>
                </a:solidFill>
                <a:latin typeface="+mn-lt"/>
                <a:cs typeface="Arial" panose="020B0604020202020204" pitchFamily="34" charset="0"/>
              </a:rPr>
              <a:t>робочу</a:t>
            </a:r>
            <a:r>
              <a:rPr lang="ru-RU" b="0" dirty="0">
                <a:solidFill>
                  <a:schemeClr val="tx2"/>
                </a:solidFill>
                <a:latin typeface="+mn-lt"/>
                <a:cs typeface="Arial" panose="020B0604020202020204" pitchFamily="34" charset="0"/>
              </a:rPr>
              <a:t> позу</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Дія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надмірного</a:t>
            </a:r>
            <a:r>
              <a:rPr lang="ru-RU" b="0" dirty="0">
                <a:solidFill>
                  <a:schemeClr val="tx2"/>
                </a:solidFill>
                <a:latin typeface="+mn-lt"/>
                <a:cs typeface="Arial" panose="020B0604020202020204" pitchFamily="34" charset="0"/>
              </a:rPr>
              <a:t> шуму, </a:t>
            </a:r>
            <a:r>
              <a:rPr lang="ru-RU" b="0" dirty="0" err="1">
                <a:solidFill>
                  <a:schemeClr val="tx2"/>
                </a:solidFill>
                <a:latin typeface="+mn-lt"/>
                <a:cs typeface="Arial" panose="020B0604020202020204" pitchFamily="34" charset="0"/>
              </a:rPr>
              <a:t>що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спричиняє</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втрату</a:t>
            </a:r>
            <a:r>
              <a:rPr lang="ru-RU" b="0" dirty="0">
                <a:solidFill>
                  <a:schemeClr val="tx2"/>
                </a:solidFill>
                <a:latin typeface="+mn-lt"/>
                <a:cs typeface="Arial" panose="020B0604020202020204" pitchFamily="34" charset="0"/>
              </a:rPr>
              <a:t> слуху</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Електричний</a:t>
            </a:r>
            <a:r>
              <a:rPr lang="ru-RU" b="0" dirty="0">
                <a:solidFill>
                  <a:schemeClr val="tx2"/>
                </a:solidFill>
                <a:latin typeface="+mn-lt"/>
                <a:cs typeface="Arial" panose="020B0604020202020204" pitchFamily="34" charset="0"/>
              </a:rPr>
              <a:t> удар через </a:t>
            </a:r>
            <a:r>
              <a:rPr lang="ru-RU" b="0" dirty="0" err="1">
                <a:solidFill>
                  <a:schemeClr val="tx2"/>
                </a:solidFill>
                <a:latin typeface="+mn-lt"/>
                <a:cs typeface="Arial" panose="020B0604020202020204" pitchFamily="34" charset="0"/>
              </a:rPr>
              <a:t>неналежну</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ізоляцію</a:t>
            </a:r>
            <a:endParaRPr lang="ru-RU" b="0" dirty="0">
              <a:solidFill>
                <a:schemeClr val="tx2"/>
              </a:solidFill>
              <a:latin typeface="+mn-lt"/>
              <a:cs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51" name="Título 1"/>
          <p:cNvSpPr>
            <a:spLocks noGrp="1"/>
          </p:cNvSpPr>
          <p:nvPr>
            <p:ph type="title"/>
          </p:nvPr>
        </p:nvSpPr>
        <p:spPr>
          <a:xfrm>
            <a:off x="490538" y="1446345"/>
            <a:ext cx="11210924" cy="720000"/>
          </a:xfrm>
        </p:spPr>
        <p:txBody>
          <a:bodyPr/>
          <a:lstStyle/>
          <a:p>
            <a:r>
              <a:rPr lang="uk-UA" altLang="en-US" dirty="0">
                <a:latin typeface="+mn-lt"/>
              </a:rPr>
              <a:t>Визначте запроваджені запобіжні заходи</a:t>
            </a:r>
            <a:endParaRPr lang="es-ES" dirty="0">
              <a:latin typeface="+mn-lt"/>
            </a:endParaRPr>
          </a:p>
        </p:txBody>
      </p:sp>
      <p:sp>
        <p:nvSpPr>
          <p:cNvPr id="104905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54" name="Marcador de número de diapositiva 5"/>
          <p:cNvSpPr>
            <a:spLocks noGrp="1"/>
          </p:cNvSpPr>
          <p:nvPr>
            <p:ph type="sldNum" sz="quarter" idx="12"/>
          </p:nvPr>
        </p:nvSpPr>
        <p:spPr/>
        <p:txBody>
          <a:bodyPr/>
          <a:lstStyle/>
          <a:p>
            <a:fld id="{856227C0-AD57-4F9B-BAE3-EEFB0D0EE427}" type="slidenum">
              <a:rPr lang="en-GB" smtClean="0">
                <a:latin typeface="+mn-lt"/>
              </a:rPr>
              <a:t>54</a:t>
            </a:fld>
            <a:endParaRPr lang="en-GB">
              <a:latin typeface="+mn-lt"/>
            </a:endParaRPr>
          </a:p>
        </p:txBody>
      </p:sp>
      <p:sp>
        <p:nvSpPr>
          <p:cNvPr id="1049055"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27" name="Рисунок 2"/>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Effect>
                      <a14:colorTemperature colorTemp="47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986770" y="1206500"/>
            <a:ext cx="3174692" cy="4762038"/>
          </a:xfrm>
          <a:prstGeom prst="rect">
            <a:avLst/>
          </a:prstGeom>
          <a:ln>
            <a:noFill/>
          </a:ln>
          <a:effectLst/>
        </p:spPr>
      </p:pic>
      <p:sp>
        <p:nvSpPr>
          <p:cNvPr id="2" name="Marcador de contenido 2">
            <a:extLst>
              <a:ext uri="{FF2B5EF4-FFF2-40B4-BE49-F238E27FC236}">
                <a16:creationId xmlns:a16="http://schemas.microsoft.com/office/drawing/2014/main" id="{A0527311-A20E-02EC-239D-E7ECDB2F9B0C}"/>
              </a:ext>
            </a:extLst>
          </p:cNvPr>
          <p:cNvSpPr txBox="1">
            <a:spLocks/>
          </p:cNvSpPr>
          <p:nvPr/>
        </p:nvSpPr>
        <p:spPr>
          <a:xfrm>
            <a:off x="550068" y="2496342"/>
            <a:ext cx="5253831" cy="291531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Що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вже</a:t>
            </a:r>
            <a:r>
              <a:rPr lang="ru-RU" b="0" dirty="0">
                <a:solidFill>
                  <a:schemeClr val="tx2"/>
                </a:solidFill>
                <a:latin typeface="+mn-lt"/>
                <a:cs typeface="Arial" panose="020B0604020202020204" pitchFamily="34" charset="0"/>
              </a:rPr>
              <a:t> робиться?</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запобіжні</a:t>
            </a:r>
            <a:r>
              <a:rPr lang="ru-RU" b="0" dirty="0">
                <a:solidFill>
                  <a:schemeClr val="tx2"/>
                </a:solidFill>
                <a:latin typeface="+mn-lt"/>
                <a:cs typeface="Arial" panose="020B0604020202020204" pitchFamily="34" charset="0"/>
              </a:rPr>
              <a:t> заходи </a:t>
            </a:r>
            <a:r>
              <a:rPr lang="ru-RU" b="0" dirty="0" err="1">
                <a:solidFill>
                  <a:schemeClr val="tx2"/>
                </a:solidFill>
                <a:latin typeface="+mn-lt"/>
                <a:cs typeface="Arial" panose="020B0604020202020204" pitchFamily="34" charset="0"/>
              </a:rPr>
              <a:t>запроваджені</a:t>
            </a:r>
            <a:r>
              <a:rPr lang="ru-RU" b="0" dirty="0">
                <a:solidFill>
                  <a:schemeClr val="tx2"/>
                </a:solidFill>
                <a:latin typeface="+mn-lt"/>
                <a:cs typeface="Arial" panose="020B0604020202020204" pitchFamily="34" charset="0"/>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1">
            <a:extLst>
              <a:ext uri="{FF2B5EF4-FFF2-40B4-BE49-F238E27FC236}">
                <a16:creationId xmlns:a16="http://schemas.microsoft.com/office/drawing/2014/main" id="{3B2A409E-2412-2737-9442-0B9DA89EBF54}"/>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061" name="Título 1"/>
          <p:cNvSpPr>
            <a:spLocks noGrp="1"/>
          </p:cNvSpPr>
          <p:nvPr>
            <p:ph type="title"/>
          </p:nvPr>
        </p:nvSpPr>
        <p:spPr>
          <a:xfrm>
            <a:off x="490538" y="1457920"/>
            <a:ext cx="11210924" cy="720000"/>
          </a:xfrm>
        </p:spPr>
        <p:txBody>
          <a:bodyPr/>
          <a:lstStyle/>
          <a:p>
            <a:r>
              <a:rPr lang="uk-UA" altLang="en-US" dirty="0">
                <a:latin typeface="+mn-lt"/>
              </a:rPr>
              <a:t>З’ясуйте, чи потрібні додаткові запобіжні заходи</a:t>
            </a:r>
            <a:endParaRPr lang="es-ES" dirty="0">
              <a:latin typeface="+mn-lt"/>
            </a:endParaRPr>
          </a:p>
        </p:txBody>
      </p:sp>
      <p:sp>
        <p:nvSpPr>
          <p:cNvPr id="104906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64" name="Marcador de número de diapositiva 5"/>
          <p:cNvSpPr>
            <a:spLocks noGrp="1"/>
          </p:cNvSpPr>
          <p:nvPr>
            <p:ph type="sldNum" sz="quarter" idx="12"/>
          </p:nvPr>
        </p:nvSpPr>
        <p:spPr/>
        <p:txBody>
          <a:bodyPr/>
          <a:lstStyle/>
          <a:p>
            <a:fld id="{856227C0-AD57-4F9B-BAE3-EEFB0D0EE427}" type="slidenum">
              <a:rPr lang="en-GB" smtClean="0">
                <a:latin typeface="+mn-lt"/>
              </a:rPr>
              <a:t>55</a:t>
            </a:fld>
            <a:endParaRPr lang="en-GB">
              <a:latin typeface="+mn-lt"/>
            </a:endParaRPr>
          </a:p>
        </p:txBody>
      </p:sp>
      <p:pic>
        <p:nvPicPr>
          <p:cNvPr id="2" name="Рисунок 6">
            <a:extLst>
              <a:ext uri="{FF2B5EF4-FFF2-40B4-BE49-F238E27FC236}">
                <a16:creationId xmlns:a16="http://schemas.microsoft.com/office/drawing/2014/main" id="{23F72E69-0F0F-8B39-08B8-2FAD8B85A3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42851" y="2389834"/>
            <a:ext cx="4818611" cy="3613958"/>
          </a:xfrm>
          <a:prstGeom prst="rect">
            <a:avLst/>
          </a:prstGeom>
          <a:ln>
            <a:noFill/>
          </a:ln>
          <a:effectLst/>
        </p:spPr>
      </p:pic>
      <p:sp>
        <p:nvSpPr>
          <p:cNvPr id="3" name="Marcador de contenido 2">
            <a:extLst>
              <a:ext uri="{FF2B5EF4-FFF2-40B4-BE49-F238E27FC236}">
                <a16:creationId xmlns:a16="http://schemas.microsoft.com/office/drawing/2014/main" id="{402D4DC7-A2F7-FB73-1881-DA45874FCF86}"/>
              </a:ext>
            </a:extLst>
          </p:cNvPr>
          <p:cNvSpPr txBox="1">
            <a:spLocks/>
          </p:cNvSpPr>
          <p:nvPr/>
        </p:nvSpPr>
        <p:spPr>
          <a:xfrm>
            <a:off x="550068" y="2496342"/>
            <a:ext cx="5253831" cy="291531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Чи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наявний</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рівень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ризику</a:t>
            </a:r>
            <a:r>
              <a:rPr lang="ru-RU" b="0" dirty="0">
                <a:solidFill>
                  <a:schemeClr val="tx2"/>
                </a:solidFill>
                <a:latin typeface="+mn-lt"/>
                <a:cs typeface="Arial" panose="020B0604020202020204" pitchFamily="34" charset="0"/>
              </a:rPr>
              <a:t> є </a:t>
            </a:r>
            <a:r>
              <a:rPr lang="ru-RU" b="0" dirty="0" err="1">
                <a:solidFill>
                  <a:schemeClr val="tx2"/>
                </a:solidFill>
                <a:latin typeface="+mn-lt"/>
                <a:cs typeface="Arial" panose="020B0604020202020204" pitchFamily="34" charset="0"/>
              </a:rPr>
              <a:t>прийнятним</a:t>
            </a:r>
            <a:r>
              <a:rPr lang="ru-RU" b="0" dirty="0">
                <a:solidFill>
                  <a:schemeClr val="tx2"/>
                </a:solidFill>
                <a:latin typeface="+mn-lt"/>
                <a:cs typeface="Arial" panose="020B0604020202020204" pitchFamily="34" charset="0"/>
              </a:rPr>
              <a:t>?</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Якщо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запобіжні</a:t>
            </a:r>
            <a:r>
              <a:rPr lang="ru-RU" b="0" dirty="0">
                <a:solidFill>
                  <a:schemeClr val="tx2"/>
                </a:solidFill>
                <a:latin typeface="+mn-lt"/>
                <a:cs typeface="Arial" panose="020B0604020202020204" pitchFamily="34" charset="0"/>
              </a:rPr>
              <a:t> заходи треба </a:t>
            </a:r>
            <a:r>
              <a:rPr lang="ru-RU" b="0" dirty="0" err="1">
                <a:solidFill>
                  <a:schemeClr val="tx2"/>
                </a:solidFill>
                <a:latin typeface="+mn-lt"/>
                <a:cs typeface="Arial" panose="020B0604020202020204" pitchFamily="34" charset="0"/>
              </a:rPr>
              <a:t>запровадити</a:t>
            </a:r>
            <a:r>
              <a:rPr lang="ru-RU" b="0" dirty="0">
                <a:solidFill>
                  <a:schemeClr val="tx2"/>
                </a:solidFill>
                <a:latin typeface="+mn-lt"/>
                <a:cs typeface="Arial" panose="020B0604020202020204" pitchFamily="34" charset="0"/>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9" name="Título 1"/>
          <p:cNvSpPr>
            <a:spLocks noGrp="1"/>
          </p:cNvSpPr>
          <p:nvPr>
            <p:ph type="title"/>
          </p:nvPr>
        </p:nvSpPr>
        <p:spPr>
          <a:xfrm>
            <a:off x="490538" y="1423195"/>
            <a:ext cx="10875962" cy="720000"/>
          </a:xfrm>
        </p:spPr>
        <p:txBody>
          <a:bodyPr/>
          <a:lstStyle/>
          <a:p>
            <a:r>
              <a:rPr lang="uk-UA" altLang="en-US" dirty="0">
                <a:latin typeface="+mn-lt"/>
              </a:rPr>
              <a:t>Визначте запроваджені запобіжні заходи та з’ясуйте, чи потрібні додаткові запобіжні заходи для зменшення професійного ризику</a:t>
            </a:r>
            <a:endParaRPr lang="en-US" altLang="en-US" dirty="0">
              <a:latin typeface="+mn-lt"/>
            </a:endParaRPr>
          </a:p>
        </p:txBody>
      </p:sp>
      <p:sp>
        <p:nvSpPr>
          <p:cNvPr id="104907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72" name="Marcador de número de diapositiva 5"/>
          <p:cNvSpPr>
            <a:spLocks noGrp="1"/>
          </p:cNvSpPr>
          <p:nvPr>
            <p:ph type="sldNum" sz="quarter" idx="12"/>
          </p:nvPr>
        </p:nvSpPr>
        <p:spPr/>
        <p:txBody>
          <a:bodyPr/>
          <a:lstStyle/>
          <a:p>
            <a:fld id="{856227C0-AD57-4F9B-BAE3-EEFB0D0EE427}" type="slidenum">
              <a:rPr lang="en-GB" smtClean="0">
                <a:latin typeface="+mn-lt"/>
              </a:rPr>
              <a:t>56</a:t>
            </a:fld>
            <a:endParaRPr lang="en-GB">
              <a:latin typeface="+mn-lt"/>
            </a:endParaRPr>
          </a:p>
        </p:txBody>
      </p:sp>
      <p:sp>
        <p:nvSpPr>
          <p:cNvPr id="2" name="Marcador de contenido 2">
            <a:extLst>
              <a:ext uri="{FF2B5EF4-FFF2-40B4-BE49-F238E27FC236}">
                <a16:creationId xmlns:a16="http://schemas.microsoft.com/office/drawing/2014/main" id="{0CF3D540-67AF-9FB2-6B5C-EDD9E54E7C3C}"/>
              </a:ext>
            </a:extLst>
          </p:cNvPr>
          <p:cNvSpPr>
            <a:spLocks noGrp="1"/>
          </p:cNvSpPr>
          <p:nvPr>
            <p:ph idx="1"/>
          </p:nvPr>
        </p:nvSpPr>
        <p:spPr>
          <a:xfrm>
            <a:off x="490537" y="2595879"/>
            <a:ext cx="11210925" cy="3062172"/>
          </a:xfrm>
        </p:spPr>
        <p:txBody>
          <a:body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Що</a:t>
            </a:r>
            <a:r>
              <a:rPr lang="ru-RU" b="0" dirty="0">
                <a:solidFill>
                  <a:schemeClr val="tx2"/>
                </a:solidFill>
                <a:latin typeface="+mn-lt"/>
              </a:rPr>
              <a:t> </a:t>
            </a:r>
            <a:r>
              <a:rPr lang="ru-RU" b="0" dirty="0" err="1">
                <a:solidFill>
                  <a:schemeClr val="tx2"/>
                </a:solidFill>
                <a:latin typeface="+mn-lt"/>
              </a:rPr>
              <a:t>вже</a:t>
            </a:r>
            <a:r>
              <a:rPr lang="ru-RU" b="0" dirty="0">
                <a:solidFill>
                  <a:schemeClr val="tx2"/>
                </a:solidFill>
                <a:latin typeface="+mn-lt"/>
              </a:rPr>
              <a:t> робиться: </a:t>
            </a:r>
            <a:r>
              <a:rPr lang="ru-RU" b="0" dirty="0" err="1">
                <a:solidFill>
                  <a:schemeClr val="tx2"/>
                </a:solidFill>
                <a:latin typeface="+mn-lt"/>
              </a:rPr>
              <a:t>які</a:t>
            </a:r>
            <a:r>
              <a:rPr lang="ru-RU" b="0" dirty="0">
                <a:solidFill>
                  <a:schemeClr val="tx2"/>
                </a:solidFill>
                <a:latin typeface="+mn-lt"/>
              </a:rPr>
              <a:t> </a:t>
            </a:r>
            <a:r>
              <a:rPr lang="ru-RU" b="0" dirty="0" err="1">
                <a:solidFill>
                  <a:schemeClr val="tx2"/>
                </a:solidFill>
                <a:latin typeface="+mn-lt"/>
              </a:rPr>
              <a:t>запобіжні</a:t>
            </a:r>
            <a:r>
              <a:rPr lang="ru-RU" b="0" dirty="0">
                <a:solidFill>
                  <a:schemeClr val="tx2"/>
                </a:solidFill>
                <a:latin typeface="+mn-lt"/>
              </a:rPr>
              <a:t> заходи </a:t>
            </a:r>
            <a:r>
              <a:rPr lang="ru-RU" b="0" dirty="0" err="1">
                <a:solidFill>
                  <a:schemeClr val="tx2"/>
                </a:solidFill>
                <a:latin typeface="+mn-lt"/>
              </a:rPr>
              <a:t>запроваджені</a:t>
            </a:r>
            <a:r>
              <a:rPr lang="ru-RU" b="0" dirty="0">
                <a:solidFill>
                  <a:schemeClr val="tx2"/>
                </a:solidFill>
                <a:latin typeface="+mn-lt"/>
              </a:rPr>
              <a:t>?</a:t>
            </a:r>
            <a:endParaRPr lang="uk-UA" b="0"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a:solidFill>
                  <a:schemeClr val="tx2"/>
                </a:solidFill>
                <a:latin typeface="+mn-lt"/>
              </a:rPr>
              <a:t>Видно, </a:t>
            </a:r>
            <a:r>
              <a:rPr lang="ru-RU" dirty="0" err="1">
                <a:solidFill>
                  <a:schemeClr val="tx2"/>
                </a:solidFill>
                <a:latin typeface="+mn-lt"/>
              </a:rPr>
              <a:t>що</a:t>
            </a:r>
            <a:r>
              <a:rPr lang="ru-RU" dirty="0">
                <a:solidFill>
                  <a:schemeClr val="tx2"/>
                </a:solidFill>
                <a:latin typeface="+mn-lt"/>
              </a:rPr>
              <a:t> </a:t>
            </a:r>
            <a:r>
              <a:rPr lang="ru-RU" dirty="0" err="1">
                <a:solidFill>
                  <a:schemeClr val="tx2"/>
                </a:solidFill>
                <a:latin typeface="+mn-lt"/>
              </a:rPr>
              <a:t>запобіжні</a:t>
            </a:r>
            <a:r>
              <a:rPr lang="ru-RU" dirty="0">
                <a:solidFill>
                  <a:schemeClr val="tx2"/>
                </a:solidFill>
                <a:latin typeface="+mn-lt"/>
              </a:rPr>
              <a:t> заходи </a:t>
            </a:r>
            <a:r>
              <a:rPr lang="ru-RU" dirty="0" err="1">
                <a:solidFill>
                  <a:schemeClr val="tx2"/>
                </a:solidFill>
                <a:latin typeface="+mn-lt"/>
              </a:rPr>
              <a:t>запроваджено</a:t>
            </a:r>
            <a:r>
              <a:rPr lang="ru-RU" dirty="0">
                <a:solidFill>
                  <a:schemeClr val="tx2"/>
                </a:solidFill>
                <a:latin typeface="+mn-lt"/>
              </a:rPr>
              <a:t> – оператор </a:t>
            </a:r>
            <a:r>
              <a:rPr lang="ru-RU" dirty="0" err="1">
                <a:solidFill>
                  <a:schemeClr val="tx2"/>
                </a:solidFill>
                <a:latin typeface="+mn-lt"/>
              </a:rPr>
              <a:t>використовує</a:t>
            </a:r>
            <a:r>
              <a:rPr lang="ru-RU" dirty="0">
                <a:solidFill>
                  <a:schemeClr val="tx2"/>
                </a:solidFill>
                <a:latin typeface="+mn-lt"/>
              </a:rPr>
              <a:t> рукавички з </a:t>
            </a:r>
            <a:r>
              <a:rPr lang="ru-RU" dirty="0" err="1">
                <a:solidFill>
                  <a:schemeClr val="tx2"/>
                </a:solidFill>
                <a:latin typeface="+mn-lt"/>
              </a:rPr>
              <a:t>металевої</a:t>
            </a:r>
            <a:r>
              <a:rPr lang="ru-RU" dirty="0">
                <a:solidFill>
                  <a:schemeClr val="tx2"/>
                </a:solidFill>
                <a:latin typeface="+mn-lt"/>
              </a:rPr>
              <a:t> </a:t>
            </a:r>
            <a:r>
              <a:rPr lang="ru-RU" dirty="0" err="1">
                <a:solidFill>
                  <a:schemeClr val="tx2"/>
                </a:solidFill>
                <a:latin typeface="+mn-lt"/>
              </a:rPr>
              <a:t>сітки</a:t>
            </a:r>
            <a:r>
              <a:rPr lang="ru-RU" dirty="0">
                <a:solidFill>
                  <a:schemeClr val="tx2"/>
                </a:solidFill>
                <a:latin typeface="+mn-lt"/>
              </a:rPr>
              <a:t>. </a:t>
            </a:r>
            <a:r>
              <a:rPr lang="ru-RU" dirty="0" err="1">
                <a:solidFill>
                  <a:schemeClr val="tx2"/>
                </a:solidFill>
                <a:latin typeface="+mn-lt"/>
              </a:rPr>
              <a:t>Чи</a:t>
            </a:r>
            <a:r>
              <a:rPr lang="ru-RU" dirty="0">
                <a:solidFill>
                  <a:schemeClr val="tx2"/>
                </a:solidFill>
                <a:latin typeface="+mn-lt"/>
              </a:rPr>
              <a:t> є </a:t>
            </a:r>
            <a:r>
              <a:rPr lang="ru-RU" dirty="0" err="1">
                <a:solidFill>
                  <a:schemeClr val="tx2"/>
                </a:solidFill>
                <a:latin typeface="+mn-lt"/>
              </a:rPr>
              <a:t>це</a:t>
            </a:r>
            <a:r>
              <a:rPr lang="ru-RU" dirty="0">
                <a:solidFill>
                  <a:schemeClr val="tx2"/>
                </a:solidFill>
                <a:latin typeface="+mn-lt"/>
              </a:rPr>
              <a:t> </a:t>
            </a:r>
            <a:r>
              <a:rPr lang="ru-RU" dirty="0" err="1">
                <a:solidFill>
                  <a:schemeClr val="tx2"/>
                </a:solidFill>
                <a:latin typeface="+mn-lt"/>
              </a:rPr>
              <a:t>достатнім</a:t>
            </a:r>
            <a:r>
              <a:rPr lang="ru-RU" dirty="0">
                <a:solidFill>
                  <a:schemeClr val="tx2"/>
                </a:solidFill>
                <a:latin typeface="+mn-lt"/>
              </a:rPr>
              <a:t>?</a:t>
            </a:r>
          </a:p>
          <a:p>
            <a:pPr marL="342900" lvl="1" indent="-342900" eaLnBrk="0" fontAlgn="base" hangingPunct="0">
              <a:spcBef>
                <a:spcPct val="0"/>
              </a:spcBef>
              <a:spcAft>
                <a:spcPts val="1200"/>
              </a:spcAft>
              <a:buClr>
                <a:schemeClr val="accent2"/>
              </a:buClr>
              <a:buSzPct val="75000"/>
              <a:buFont typeface="Arial" panose="020B0604020202020204" pitchFamily="34" charset="0"/>
              <a:buChar char="►"/>
            </a:pPr>
            <a:r>
              <a:rPr lang="ru-RU" dirty="0" err="1">
                <a:solidFill>
                  <a:schemeClr val="tx2"/>
                </a:solidFill>
                <a:latin typeface="+mn-lt"/>
              </a:rPr>
              <a:t>Які</a:t>
            </a:r>
            <a:r>
              <a:rPr lang="ru-RU" dirty="0">
                <a:solidFill>
                  <a:schemeClr val="tx2"/>
                </a:solidFill>
                <a:latin typeface="+mn-lt"/>
              </a:rPr>
              <a:t> </a:t>
            </a:r>
            <a:r>
              <a:rPr lang="ru-RU" dirty="0" err="1">
                <a:solidFill>
                  <a:schemeClr val="tx2"/>
                </a:solidFill>
                <a:latin typeface="+mn-lt"/>
              </a:rPr>
              <a:t>ще</a:t>
            </a:r>
            <a:r>
              <a:rPr lang="ru-RU" dirty="0">
                <a:solidFill>
                  <a:schemeClr val="tx2"/>
                </a:solidFill>
                <a:latin typeface="+mn-lt"/>
              </a:rPr>
              <a:t> </a:t>
            </a:r>
            <a:r>
              <a:rPr lang="ru-RU" dirty="0" err="1">
                <a:solidFill>
                  <a:schemeClr val="tx2"/>
                </a:solidFill>
                <a:latin typeface="+mn-lt"/>
              </a:rPr>
              <a:t>дії</a:t>
            </a:r>
            <a:r>
              <a:rPr lang="ru-RU" dirty="0">
                <a:solidFill>
                  <a:schemeClr val="tx2"/>
                </a:solidFill>
                <a:latin typeface="+mn-lt"/>
              </a:rPr>
              <a:t> </a:t>
            </a:r>
            <a:r>
              <a:rPr lang="ru-RU" dirty="0" err="1">
                <a:solidFill>
                  <a:schemeClr val="tx2"/>
                </a:solidFill>
                <a:latin typeface="+mn-lt"/>
              </a:rPr>
              <a:t>потрібні</a:t>
            </a:r>
            <a:r>
              <a:rPr lang="ru-RU" dirty="0">
                <a:solidFill>
                  <a:schemeClr val="tx2"/>
                </a:solidFill>
                <a:latin typeface="+mn-lt"/>
              </a:rPr>
              <a:t>?</a:t>
            </a:r>
          </a:p>
          <a:p>
            <a:pPr marL="342900" lvl="1" indent="-342900" eaLnBrk="0" fontAlgn="base" hangingPunct="0">
              <a:spcBef>
                <a:spcPct val="0"/>
              </a:spcBef>
              <a:spcAft>
                <a:spcPts val="1200"/>
              </a:spcAft>
              <a:buClr>
                <a:schemeClr val="accent2"/>
              </a:buClr>
              <a:buSzPct val="75000"/>
              <a:buFont typeface="Arial" panose="020B0604020202020204" pitchFamily="34" charset="0"/>
              <a:buChar char="►"/>
            </a:pPr>
            <a:r>
              <a:rPr lang="ru-RU" dirty="0">
                <a:solidFill>
                  <a:schemeClr val="tx2"/>
                </a:solidFill>
                <a:latin typeface="+mn-lt"/>
              </a:rPr>
              <a:t>Яким є </a:t>
            </a:r>
            <a:r>
              <a:rPr lang="ru-RU" dirty="0" err="1">
                <a:solidFill>
                  <a:schemeClr val="tx2"/>
                </a:solidFill>
                <a:latin typeface="+mn-lt"/>
              </a:rPr>
              <a:t>поточний</a:t>
            </a:r>
            <a:r>
              <a:rPr lang="ru-RU" dirty="0">
                <a:solidFill>
                  <a:schemeClr val="tx2"/>
                </a:solidFill>
                <a:latin typeface="+mn-lt"/>
              </a:rPr>
              <a:t> </a:t>
            </a:r>
            <a:r>
              <a:rPr lang="ru-RU" dirty="0" err="1">
                <a:solidFill>
                  <a:schemeClr val="tx2"/>
                </a:solidFill>
                <a:latin typeface="+mn-lt"/>
              </a:rPr>
              <a:t>рівень</a:t>
            </a:r>
            <a:r>
              <a:rPr lang="ru-RU" dirty="0">
                <a:solidFill>
                  <a:schemeClr val="tx2"/>
                </a:solidFill>
                <a:latin typeface="+mn-lt"/>
              </a:rPr>
              <a:t> </a:t>
            </a:r>
            <a:r>
              <a:rPr lang="ru-RU" dirty="0" err="1">
                <a:solidFill>
                  <a:schemeClr val="tx2"/>
                </a:solidFill>
                <a:latin typeface="+mn-lt"/>
              </a:rPr>
              <a:t>професійного</a:t>
            </a:r>
            <a:r>
              <a:rPr lang="ru-RU" dirty="0">
                <a:solidFill>
                  <a:schemeClr val="tx2"/>
                </a:solidFill>
                <a:latin typeface="+mn-lt"/>
              </a:rPr>
              <a:t> </a:t>
            </a:r>
            <a:r>
              <a:rPr lang="ru-RU" dirty="0" err="1">
                <a:solidFill>
                  <a:schemeClr val="tx2"/>
                </a:solidFill>
                <a:latin typeface="+mn-lt"/>
              </a:rPr>
              <a:t>ризику</a:t>
            </a:r>
            <a:r>
              <a:rPr lang="ru-RU" dirty="0">
                <a:solidFill>
                  <a:schemeClr val="tx2"/>
                </a:solidFill>
                <a:latin typeface="+mn-lt"/>
              </a:rPr>
              <a:t>?</a:t>
            </a:r>
          </a:p>
          <a:p>
            <a:pPr marL="342900" lvl="1" indent="-342900" eaLnBrk="0" fontAlgn="base" hangingPunct="0">
              <a:spcBef>
                <a:spcPct val="0"/>
              </a:spcBef>
              <a:spcAft>
                <a:spcPts val="1200"/>
              </a:spcAft>
              <a:buClr>
                <a:schemeClr val="accent2"/>
              </a:buClr>
              <a:buSzPct val="75000"/>
              <a:buFont typeface="Arial" panose="020B0604020202020204" pitchFamily="34" charset="0"/>
              <a:buChar char="►"/>
            </a:pPr>
            <a:r>
              <a:rPr lang="ru-RU" dirty="0" err="1">
                <a:solidFill>
                  <a:schemeClr val="tx2"/>
                </a:solidFill>
                <a:latin typeface="+mn-lt"/>
              </a:rPr>
              <a:t>Що</a:t>
            </a:r>
            <a:r>
              <a:rPr lang="ru-RU" dirty="0">
                <a:solidFill>
                  <a:schemeClr val="tx2"/>
                </a:solidFill>
                <a:latin typeface="+mn-lt"/>
              </a:rPr>
              <a:t> </a:t>
            </a:r>
            <a:r>
              <a:rPr lang="ru-RU" dirty="0" err="1">
                <a:solidFill>
                  <a:schemeClr val="tx2"/>
                </a:solidFill>
                <a:latin typeface="+mn-lt"/>
              </a:rPr>
              <a:t>можна</a:t>
            </a:r>
            <a:r>
              <a:rPr lang="ru-RU" dirty="0">
                <a:solidFill>
                  <a:schemeClr val="tx2"/>
                </a:solidFill>
                <a:latin typeface="+mn-lt"/>
              </a:rPr>
              <a:t> </a:t>
            </a:r>
            <a:r>
              <a:rPr lang="ru-RU" dirty="0" err="1">
                <a:solidFill>
                  <a:schemeClr val="tx2"/>
                </a:solidFill>
                <a:latin typeface="+mn-lt"/>
              </a:rPr>
              <a:t>зробити</a:t>
            </a:r>
            <a:r>
              <a:rPr lang="ru-RU" dirty="0">
                <a:solidFill>
                  <a:schemeClr val="tx2"/>
                </a:solidFill>
                <a:latin typeface="+mn-lt"/>
              </a:rPr>
              <a:t> для </a:t>
            </a:r>
            <a:r>
              <a:rPr lang="ru-RU" dirty="0" err="1">
                <a:solidFill>
                  <a:schemeClr val="tx2"/>
                </a:solidFill>
                <a:latin typeface="+mn-lt"/>
              </a:rPr>
              <a:t>зменшення</a:t>
            </a:r>
            <a:r>
              <a:rPr lang="ru-RU" dirty="0">
                <a:solidFill>
                  <a:schemeClr val="tx2"/>
                </a:solidFill>
                <a:latin typeface="+mn-lt"/>
              </a:rPr>
              <a:t> </a:t>
            </a:r>
            <a:r>
              <a:rPr lang="ru-RU" dirty="0" err="1">
                <a:solidFill>
                  <a:schemeClr val="tx2"/>
                </a:solidFill>
                <a:latin typeface="+mn-lt"/>
              </a:rPr>
              <a:t>цього</a:t>
            </a:r>
            <a:r>
              <a:rPr lang="ru-RU" dirty="0">
                <a:solidFill>
                  <a:schemeClr val="tx2"/>
                </a:solidFill>
                <a:latin typeface="+mn-lt"/>
              </a:rPr>
              <a:t> </a:t>
            </a:r>
            <a:r>
              <a:rPr lang="ru-RU" dirty="0" err="1">
                <a:solidFill>
                  <a:schemeClr val="tx2"/>
                </a:solidFill>
                <a:latin typeface="+mn-lt"/>
              </a:rPr>
              <a:t>професійного</a:t>
            </a:r>
            <a:r>
              <a:rPr lang="ru-RU" dirty="0">
                <a:solidFill>
                  <a:schemeClr val="tx2"/>
                </a:solidFill>
                <a:latin typeface="+mn-lt"/>
              </a:rPr>
              <a:t> </a:t>
            </a:r>
            <a:r>
              <a:rPr lang="ru-RU" dirty="0" err="1">
                <a:solidFill>
                  <a:schemeClr val="tx2"/>
                </a:solidFill>
                <a:latin typeface="+mn-lt"/>
              </a:rPr>
              <a:t>ризику</a:t>
            </a:r>
            <a:r>
              <a:rPr lang="ru-RU" dirty="0">
                <a:solidFill>
                  <a:schemeClr val="tx2"/>
                </a:solidFill>
                <a:latin typeface="+mn-lt"/>
              </a:rPr>
              <a:t>?</a:t>
            </a:r>
            <a:endParaRPr lang="uk-UA" dirty="0">
              <a:solidFill>
                <a:schemeClr val="tx2"/>
              </a:solidFill>
              <a:latin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9" name="Título 1"/>
          <p:cNvSpPr>
            <a:spLocks noGrp="1"/>
          </p:cNvSpPr>
          <p:nvPr>
            <p:ph type="title"/>
          </p:nvPr>
        </p:nvSpPr>
        <p:spPr>
          <a:xfrm>
            <a:off x="490538" y="1423195"/>
            <a:ext cx="10875962" cy="720000"/>
          </a:xfrm>
        </p:spPr>
        <p:txBody>
          <a:bodyPr/>
          <a:lstStyle/>
          <a:p>
            <a:r>
              <a:rPr lang="uk-UA" altLang="en-US" dirty="0">
                <a:latin typeface="+mn-lt"/>
              </a:rPr>
              <a:t>Визначте запроваджені запобіжні заходи та з’ясуйте, чи потрібні додаткові запобіжні заходи для зменшення професійного ризику</a:t>
            </a:r>
            <a:endParaRPr lang="en-US" altLang="en-US" dirty="0">
              <a:latin typeface="+mn-lt"/>
            </a:endParaRPr>
          </a:p>
        </p:txBody>
      </p:sp>
      <p:sp>
        <p:nvSpPr>
          <p:cNvPr id="104907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72" name="Marcador de número de diapositiva 5"/>
          <p:cNvSpPr>
            <a:spLocks noGrp="1"/>
          </p:cNvSpPr>
          <p:nvPr>
            <p:ph type="sldNum" sz="quarter" idx="12"/>
          </p:nvPr>
        </p:nvSpPr>
        <p:spPr/>
        <p:txBody>
          <a:bodyPr/>
          <a:lstStyle/>
          <a:p>
            <a:fld id="{856227C0-AD57-4F9B-BAE3-EEFB0D0EE427}" type="slidenum">
              <a:rPr lang="en-GB" smtClean="0">
                <a:latin typeface="+mn-lt"/>
              </a:rPr>
              <a:t>57</a:t>
            </a:fld>
            <a:endParaRPr lang="en-GB">
              <a:latin typeface="+mn-lt"/>
            </a:endParaRPr>
          </a:p>
        </p:txBody>
      </p:sp>
      <p:sp>
        <p:nvSpPr>
          <p:cNvPr id="8" name="Marcador de contenido 2">
            <a:extLst>
              <a:ext uri="{FF2B5EF4-FFF2-40B4-BE49-F238E27FC236}">
                <a16:creationId xmlns:a16="http://schemas.microsoft.com/office/drawing/2014/main" id="{FC2D29F3-17B8-556A-1381-B02B1B242F5D}"/>
              </a:ext>
            </a:extLst>
          </p:cNvPr>
          <p:cNvSpPr txBox="1">
            <a:spLocks/>
          </p:cNvSpPr>
          <p:nvPr/>
        </p:nvSpPr>
        <p:spPr>
          <a:xfrm>
            <a:off x="550068" y="3041647"/>
            <a:ext cx="10473532" cy="208915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Поріз</a:t>
            </a:r>
            <a:r>
              <a:rPr lang="ru-RU" b="0" dirty="0">
                <a:solidFill>
                  <a:schemeClr val="tx2"/>
                </a:solidFill>
                <a:latin typeface="+mn-lt"/>
                <a:cs typeface="Arial" panose="020B0604020202020204" pitchFamily="34" charset="0"/>
              </a:rPr>
              <a:t> руки об </a:t>
            </a:r>
            <a:r>
              <a:rPr lang="ru-RU" b="0" dirty="0" err="1">
                <a:solidFill>
                  <a:schemeClr val="tx2"/>
                </a:solidFill>
                <a:latin typeface="+mn-lt"/>
                <a:cs typeface="Arial" panose="020B0604020202020204" pitchFamily="34" charset="0"/>
              </a:rPr>
              <a:t>різальне</a:t>
            </a:r>
            <a:r>
              <a:rPr lang="ru-RU" b="0" dirty="0">
                <a:solidFill>
                  <a:schemeClr val="tx2"/>
                </a:solidFill>
                <a:latin typeface="+mn-lt"/>
                <a:cs typeface="Arial" panose="020B0604020202020204" pitchFamily="34" charset="0"/>
              </a:rPr>
              <a:t> полотно – </a:t>
            </a:r>
            <a:r>
              <a:rPr lang="ru-RU" b="0" dirty="0" err="1">
                <a:solidFill>
                  <a:schemeClr val="tx2"/>
                </a:solidFill>
                <a:latin typeface="+mn-lt"/>
                <a:cs typeface="Arial" panose="020B0604020202020204" pitchFamily="34" charset="0"/>
              </a:rPr>
              <a:t>імовірність</a:t>
            </a:r>
            <a:r>
              <a:rPr lang="ru-RU" b="0" dirty="0">
                <a:solidFill>
                  <a:schemeClr val="tx2"/>
                </a:solidFill>
                <a:latin typeface="+mn-lt"/>
                <a:cs typeface="Arial" panose="020B0604020202020204" pitchFamily="34" charset="0"/>
              </a:rPr>
              <a:t> є </a:t>
            </a:r>
            <a:r>
              <a:rPr lang="ru-RU" b="0" dirty="0" err="1">
                <a:solidFill>
                  <a:schemeClr val="tx2"/>
                </a:solidFill>
                <a:latin typeface="+mn-lt"/>
                <a:cs typeface="Arial" panose="020B0604020202020204" pitchFamily="34" charset="0"/>
              </a:rPr>
              <a:t>високою</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наслідки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тяжкість</a:t>
            </a:r>
            <a:r>
              <a:rPr lang="ru-RU" b="0" dirty="0">
                <a:solidFill>
                  <a:schemeClr val="tx2"/>
                </a:solidFill>
                <a:latin typeface="+mn-lt"/>
                <a:cs typeface="Arial" panose="020B0604020202020204" pitchFamily="34" charset="0"/>
              </a:rPr>
              <a:t>) – </a:t>
            </a:r>
            <a:r>
              <a:rPr lang="ru-RU" b="0" dirty="0" err="1">
                <a:solidFill>
                  <a:schemeClr val="tx2"/>
                </a:solidFill>
                <a:latin typeface="+mn-lt"/>
                <a:cs typeface="Arial" panose="020B0604020202020204" pitchFamily="34" charset="0"/>
              </a:rPr>
              <a:t>дуже</a:t>
            </a:r>
            <a:r>
              <a:rPr lang="ru-RU" b="0" dirty="0">
                <a:solidFill>
                  <a:schemeClr val="tx2"/>
                </a:solidFill>
                <a:latin typeface="+mn-lt"/>
                <a:cs typeface="Arial" panose="020B0604020202020204" pitchFamily="34" charset="0"/>
              </a:rPr>
              <a:t> тяжкими</a:t>
            </a:r>
          </a:p>
          <a:p>
            <a:pPr marL="285750" indent="-285750" eaLnBrk="0" fontAlgn="base" hangingPunct="0">
              <a:spcBef>
                <a:spcPct val="0"/>
              </a:spcBef>
              <a:spcAft>
                <a:spcPts val="1200"/>
              </a:spcAft>
              <a:buClr>
                <a:schemeClr val="accent2"/>
              </a:buClr>
              <a:buFont typeface="Arial Unicode MS"/>
              <a:buChar char="▶"/>
            </a:pPr>
            <a:r>
              <a:rPr lang="ru-RU" dirty="0">
                <a:solidFill>
                  <a:srgbClr val="FF0000"/>
                </a:solidFill>
                <a:latin typeface="+mn-lt"/>
                <a:cs typeface="Arial" panose="020B0604020202020204" pitchFamily="34" charset="0"/>
              </a:rPr>
              <a:t>ЧЕРВОНА ЗОНА (ВИСОКИЙ </a:t>
            </a:r>
            <a:r>
              <a:rPr lang="ru-RU" dirty="0" err="1">
                <a:solidFill>
                  <a:srgbClr val="FF0000"/>
                </a:solidFill>
                <a:latin typeface="+mn-lt"/>
                <a:cs typeface="Arial" panose="020B0604020202020204" pitchFamily="34" charset="0"/>
              </a:rPr>
              <a:t>професійний</a:t>
            </a:r>
            <a:r>
              <a:rPr lang="ru-RU" dirty="0">
                <a:solidFill>
                  <a:srgbClr val="FF0000"/>
                </a:solidFill>
                <a:latin typeface="+mn-lt"/>
                <a:cs typeface="Arial" panose="020B0604020202020204" pitchFamily="34" charset="0"/>
              </a:rPr>
              <a:t> </a:t>
            </a:r>
            <a:r>
              <a:rPr lang="ru-RU" dirty="0" err="1">
                <a:solidFill>
                  <a:srgbClr val="FF0000"/>
                </a:solidFill>
                <a:latin typeface="+mn-lt"/>
                <a:cs typeface="Arial" panose="020B0604020202020204" pitchFamily="34" charset="0"/>
              </a:rPr>
              <a:t>ризик</a:t>
            </a:r>
            <a:r>
              <a:rPr lang="ru-RU" dirty="0">
                <a:solidFill>
                  <a:srgbClr val="FF0000"/>
                </a:solidFill>
                <a:latin typeface="+mn-lt"/>
                <a:cs typeface="Arial" panose="020B0604020202020204" pitchFamily="34" charset="0"/>
              </a:rPr>
              <a:t>)</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Чи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потрібні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подальші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дії</a:t>
            </a:r>
            <a:r>
              <a:rPr lang="ru-RU" b="0" dirty="0">
                <a:solidFill>
                  <a:schemeClr val="tx2"/>
                </a:solidFill>
                <a:latin typeface="+mn-lt"/>
                <a:cs typeface="Arial" panose="020B0604020202020204" pitchFamily="34" charset="0"/>
              </a:rPr>
              <a:t> для </a:t>
            </a:r>
            <a:r>
              <a:rPr lang="ru-RU" b="0" dirty="0" err="1">
                <a:solidFill>
                  <a:schemeClr val="tx2"/>
                </a:solidFill>
                <a:latin typeface="+mn-lt"/>
                <a:cs typeface="Arial" panose="020B0604020202020204" pitchFamily="34" charset="0"/>
              </a:rPr>
              <a:t>зменшення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ризику</a:t>
            </a:r>
            <a:r>
              <a:rPr lang="ru-RU" b="0" dirty="0">
                <a:solidFill>
                  <a:schemeClr val="tx2"/>
                </a:solidFill>
                <a:latin typeface="+mn-lt"/>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Якщо</a:t>
            </a:r>
            <a:r>
              <a:rPr lang="ru-RU" b="0" dirty="0">
                <a:solidFill>
                  <a:schemeClr val="tx2"/>
                </a:solidFill>
                <a:latin typeface="+mn-lt"/>
                <a:cs typeface="Arial" panose="020B0604020202020204" pitchFamily="34" charset="0"/>
              </a:rPr>
              <a:t> так, то </a:t>
            </a: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саме</a:t>
            </a:r>
            <a:r>
              <a:rPr lang="ru-RU" b="0" dirty="0">
                <a:solidFill>
                  <a:schemeClr val="tx2"/>
                </a:solidFill>
                <a:latin typeface="+mn-lt"/>
                <a:cs typeface="Arial" panose="020B0604020202020204" pitchFamily="34" charset="0"/>
              </a:rPr>
              <a:t>?</a:t>
            </a:r>
          </a:p>
        </p:txBody>
      </p:sp>
      <p:sp>
        <p:nvSpPr>
          <p:cNvPr id="9" name="TextBox 14">
            <a:extLst>
              <a:ext uri="{FF2B5EF4-FFF2-40B4-BE49-F238E27FC236}">
                <a16:creationId xmlns:a16="http://schemas.microsoft.com/office/drawing/2014/main" id="{C690437D-3AB1-8B39-AEAB-EA022F700F84}"/>
              </a:ext>
            </a:extLst>
          </p:cNvPr>
          <p:cNvSpPr txBox="1"/>
          <p:nvPr/>
        </p:nvSpPr>
        <p:spPr>
          <a:xfrm>
            <a:off x="490538" y="2503833"/>
            <a:ext cx="5821362" cy="369332"/>
          </a:xfrm>
          <a:prstGeom prst="rect">
            <a:avLst/>
          </a:prstGeom>
          <a:noFill/>
        </p:spPr>
        <p:txBody>
          <a:bodyPr wrap="square">
            <a:spAutoFit/>
          </a:bodyPr>
          <a:lstStyle/>
          <a:p>
            <a:r>
              <a:rPr lang="ru-RU" dirty="0">
                <a:solidFill>
                  <a:srgbClr val="C00000"/>
                </a:solidFill>
                <a:cs typeface="Arial" panose="020B0604020202020204" pitchFamily="34" charset="0"/>
              </a:rPr>
              <a:t>Оператор</a:t>
            </a:r>
          </a:p>
        </p:txBody>
      </p:sp>
      <p:sp>
        <p:nvSpPr>
          <p:cNvPr id="11" name="Marcador de texto 10">
            <a:extLst>
              <a:ext uri="{FF2B5EF4-FFF2-40B4-BE49-F238E27FC236}">
                <a16:creationId xmlns:a16="http://schemas.microsoft.com/office/drawing/2014/main" id="{99419672-156C-94C5-DE06-53B78992C248}"/>
              </a:ext>
            </a:extLst>
          </p:cNvPr>
          <p:cNvSpPr txBox="1">
            <a:spLocks/>
          </p:cNvSpPr>
          <p:nvPr/>
        </p:nvSpPr>
        <p:spPr>
          <a:xfrm>
            <a:off x="550069" y="5299282"/>
            <a:ext cx="10283031" cy="469679"/>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3"/>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1800" b="1" dirty="0">
                <a:solidFill>
                  <a:schemeClr val="tx2"/>
                </a:solidFill>
              </a:rPr>
              <a:t>Рівень залишкового професійного ризику допомагає визначити пріоритетні дії</a:t>
            </a:r>
            <a:endParaRPr lang="en-US" altLang="en-US" sz="1800" b="1" dirty="0">
              <a:solidFill>
                <a:schemeClr val="tx2"/>
              </a:solidFill>
            </a:endParaRPr>
          </a:p>
        </p:txBody>
      </p:sp>
    </p:spTree>
    <p:extLst>
      <p:ext uri="{BB962C8B-B14F-4D97-AF65-F5344CB8AC3E}">
        <p14:creationId xmlns:p14="http://schemas.microsoft.com/office/powerpoint/2010/main" val="809069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1">
            <a:extLst>
              <a:ext uri="{FF2B5EF4-FFF2-40B4-BE49-F238E27FC236}">
                <a16:creationId xmlns:a16="http://schemas.microsoft.com/office/drawing/2014/main" id="{A4CB479B-6B66-FF03-E1EE-C3CE493D230C}"/>
              </a:ext>
            </a:extLst>
          </p:cNvPr>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069" name="Título 1"/>
          <p:cNvSpPr>
            <a:spLocks noGrp="1"/>
          </p:cNvSpPr>
          <p:nvPr>
            <p:ph type="title"/>
          </p:nvPr>
        </p:nvSpPr>
        <p:spPr>
          <a:xfrm>
            <a:off x="490538" y="1423195"/>
            <a:ext cx="10875962" cy="720000"/>
          </a:xfrm>
        </p:spPr>
        <p:txBody>
          <a:bodyPr/>
          <a:lstStyle/>
          <a:p>
            <a:r>
              <a:rPr lang="uk-UA" altLang="en-US" dirty="0">
                <a:latin typeface="+mn-lt"/>
              </a:rPr>
              <a:t>Визначте запроваджені запобіжні заходи та з’ясуйте, чи потрібні додаткові запобіжні заходи для зменшення професійного ризику</a:t>
            </a:r>
            <a:endParaRPr lang="en-US" altLang="en-US" dirty="0">
              <a:latin typeface="+mn-lt"/>
            </a:endParaRPr>
          </a:p>
        </p:txBody>
      </p:sp>
      <p:sp>
        <p:nvSpPr>
          <p:cNvPr id="104907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072" name="Marcador de número de diapositiva 5"/>
          <p:cNvSpPr>
            <a:spLocks noGrp="1"/>
          </p:cNvSpPr>
          <p:nvPr>
            <p:ph type="sldNum" sz="quarter" idx="12"/>
          </p:nvPr>
        </p:nvSpPr>
        <p:spPr/>
        <p:txBody>
          <a:bodyPr/>
          <a:lstStyle/>
          <a:p>
            <a:fld id="{856227C0-AD57-4F9B-BAE3-EEFB0D0EE427}" type="slidenum">
              <a:rPr lang="en-GB" smtClean="0">
                <a:latin typeface="+mn-lt"/>
              </a:rPr>
              <a:t>58</a:t>
            </a:fld>
            <a:endParaRPr lang="en-GB">
              <a:latin typeface="+mn-lt"/>
            </a:endParaRPr>
          </a:p>
        </p:txBody>
      </p:sp>
      <p:sp>
        <p:nvSpPr>
          <p:cNvPr id="8" name="Marcador de contenido 2">
            <a:extLst>
              <a:ext uri="{FF2B5EF4-FFF2-40B4-BE49-F238E27FC236}">
                <a16:creationId xmlns:a16="http://schemas.microsoft.com/office/drawing/2014/main" id="{FC2D29F3-17B8-556A-1381-B02B1B242F5D}"/>
              </a:ext>
            </a:extLst>
          </p:cNvPr>
          <p:cNvSpPr txBox="1">
            <a:spLocks/>
          </p:cNvSpPr>
          <p:nvPr/>
        </p:nvSpPr>
        <p:spPr>
          <a:xfrm>
            <a:off x="550068" y="2489200"/>
            <a:ext cx="6650832" cy="3467099"/>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Забезпечити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належне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огородження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машини</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Провести </a:t>
            </a:r>
            <a:r>
              <a:rPr lang="ru-RU" b="0" dirty="0" err="1">
                <a:solidFill>
                  <a:schemeClr val="tx2"/>
                </a:solidFill>
                <a:latin typeface="+mn-lt"/>
                <a:cs typeface="Arial" panose="020B0604020202020204" pitchFamily="34" charset="0"/>
              </a:rPr>
              <a:t>повторне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навчання</a:t>
            </a:r>
            <a:r>
              <a:rPr lang="ru-RU" b="0" dirty="0">
                <a:solidFill>
                  <a:schemeClr val="tx2"/>
                </a:solidFill>
                <a:latin typeface="+mn-lt"/>
                <a:cs typeface="Arial" panose="020B0604020202020204" pitchFamily="34" charset="0"/>
              </a:rPr>
              <a:t> оператора</a:t>
            </a: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Провести </a:t>
            </a:r>
            <a:r>
              <a:rPr lang="ru-RU" b="0" dirty="0" err="1">
                <a:solidFill>
                  <a:schemeClr val="tx2"/>
                </a:solidFill>
                <a:latin typeface="+mn-lt"/>
                <a:cs typeface="Arial" panose="020B0604020202020204" pitchFamily="34" charset="0"/>
              </a:rPr>
              <a:t>повторне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навчання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безпосереднього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керівника</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Збільшити</a:t>
            </a:r>
            <a:r>
              <a:rPr lang="ru-RU" b="0" dirty="0">
                <a:solidFill>
                  <a:schemeClr val="tx2"/>
                </a:solidFill>
                <a:latin typeface="+mn-lt"/>
                <a:cs typeface="Arial" panose="020B0604020202020204" pitchFamily="34" charset="0"/>
              </a:rPr>
              <a:t> частоту </a:t>
            </a:r>
            <a:r>
              <a:rPr lang="ru-RU" b="0" dirty="0" err="1">
                <a:solidFill>
                  <a:schemeClr val="tx2"/>
                </a:solidFill>
                <a:latin typeface="+mn-lt"/>
                <a:cs typeface="Arial" panose="020B0604020202020204" pitchFamily="34" charset="0"/>
              </a:rPr>
              <a:t>перевірок</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робочих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місць</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Чи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всі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оператори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пройшли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навчання</a:t>
            </a:r>
            <a:r>
              <a:rPr lang="ru-RU" b="0" dirty="0">
                <a:solidFill>
                  <a:schemeClr val="tx2"/>
                </a:solidFill>
                <a:latin typeface="+mn-lt"/>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Чи</a:t>
            </a:r>
            <a:r>
              <a:rPr lang="ru-RU" b="0" dirty="0">
                <a:solidFill>
                  <a:schemeClr val="tx2"/>
                </a:solidFill>
                <a:latin typeface="+mn-lt"/>
                <a:cs typeface="Arial" panose="020B0604020202020204" pitchFamily="34" charset="0"/>
              </a:rPr>
              <a:t> правильно </a:t>
            </a:r>
            <a:r>
              <a:rPr lang="ru-RU" b="0" dirty="0" err="1">
                <a:solidFill>
                  <a:schemeClr val="tx2"/>
                </a:solidFill>
                <a:latin typeface="+mn-lt"/>
                <a:cs typeface="Arial" panose="020B0604020202020204" pitchFamily="34" charset="0"/>
              </a:rPr>
              <a:t>оператори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застосовують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запобіжні</a:t>
            </a:r>
            <a:r>
              <a:rPr lang="ru-RU" b="0" dirty="0">
                <a:solidFill>
                  <a:schemeClr val="tx2"/>
                </a:solidFill>
                <a:latin typeface="+mn-lt"/>
                <a:cs typeface="Arial" panose="020B0604020202020204" pitchFamily="34" charset="0"/>
              </a:rPr>
              <a:t> заходи?</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Чи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використовуються</a:t>
            </a:r>
            <a:r>
              <a:rPr lang="ru-RU" b="0" dirty="0">
                <a:solidFill>
                  <a:schemeClr val="tx2"/>
                </a:solidFill>
                <a:latin typeface="+mn-lt"/>
                <a:cs typeface="Arial" panose="020B0604020202020204" pitchFamily="34" charset="0"/>
              </a:rPr>
              <a:t> ЗІЗ?</a:t>
            </a: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a:t>
            </a:r>
          </a:p>
        </p:txBody>
      </p:sp>
      <p:pic>
        <p:nvPicPr>
          <p:cNvPr id="4" name="Imagen 2" descr="pexels-tiger-lily-4481258.jpg">
            <a:extLst>
              <a:ext uri="{FF2B5EF4-FFF2-40B4-BE49-F238E27FC236}">
                <a16:creationId xmlns:a16="http://schemas.microsoft.com/office/drawing/2014/main" id="{BC6F6BCF-35B1-1516-BFA7-ACED96421A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61440" y="2235199"/>
            <a:ext cx="3100022" cy="3723437"/>
          </a:xfrm>
          <a:prstGeom prst="rect">
            <a:avLst/>
          </a:prstGeom>
          <a:ln>
            <a:noFill/>
          </a:ln>
          <a:effectLst/>
        </p:spPr>
      </p:pic>
      <p:sp>
        <p:nvSpPr>
          <p:cNvPr id="5" name="Text Placeholder 11">
            <a:extLst>
              <a:ext uri="{FF2B5EF4-FFF2-40B4-BE49-F238E27FC236}">
                <a16:creationId xmlns:a16="http://schemas.microsoft.com/office/drawing/2014/main" id="{56843487-9022-3BE0-5D44-C0E3BE5C9A1C}"/>
              </a:ext>
            </a:extLst>
          </p:cNvPr>
          <p:cNvSpPr txBox="1"/>
          <p:nvPr/>
        </p:nvSpPr>
        <p:spPr>
          <a:xfrm>
            <a:off x="8072634" y="5749789"/>
            <a:ext cx="2717309" cy="20651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latin typeface="+mn-lt"/>
              </a:rPr>
              <a:t>Фото</a:t>
            </a:r>
            <a:r>
              <a:rPr lang="en-US" dirty="0">
                <a:latin typeface="+mn-lt"/>
              </a:rPr>
              <a:t>: </a:t>
            </a:r>
            <a:r>
              <a:rPr lang="mr-IN" dirty="0">
                <a:latin typeface="+mn-lt"/>
              </a:rPr>
              <a:t>pexels-tiger-lily</a:t>
            </a:r>
            <a:endParaRPr lang="es-ES" dirty="0">
              <a:latin typeface="+mn-lt"/>
            </a:endParaRPr>
          </a:p>
        </p:txBody>
      </p:sp>
    </p:spTree>
    <p:extLst>
      <p:ext uri="{BB962C8B-B14F-4D97-AF65-F5344CB8AC3E}">
        <p14:creationId xmlns:p14="http://schemas.microsoft.com/office/powerpoint/2010/main" val="25858188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97" name="Título 1"/>
          <p:cNvSpPr>
            <a:spLocks noGrp="1"/>
          </p:cNvSpPr>
          <p:nvPr>
            <p:ph type="title"/>
          </p:nvPr>
        </p:nvSpPr>
        <p:spPr>
          <a:xfrm>
            <a:off x="490538" y="1457920"/>
            <a:ext cx="11210924" cy="720000"/>
          </a:xfrm>
        </p:spPr>
        <p:txBody>
          <a:bodyPr/>
          <a:lstStyle/>
          <a:p>
            <a:r>
              <a:rPr lang="uk-UA" dirty="0">
                <a:latin typeface="+mn-lt"/>
              </a:rPr>
              <a:t>Технічні запобіжні заходи:</a:t>
            </a:r>
            <a:r>
              <a:rPr lang="en-GB" dirty="0">
                <a:latin typeface="+mn-lt"/>
              </a:rPr>
              <a:t> </a:t>
            </a:r>
            <a:r>
              <a:rPr lang="uk-UA" dirty="0">
                <a:latin typeface="+mn-lt"/>
              </a:rPr>
              <a:t>огородження</a:t>
            </a:r>
            <a:endParaRPr lang="es-ES" dirty="0">
              <a:latin typeface="+mn-lt"/>
            </a:endParaRPr>
          </a:p>
        </p:txBody>
      </p:sp>
      <p:sp>
        <p:nvSpPr>
          <p:cNvPr id="104909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00" name="Marcador de número de diapositiva 5"/>
          <p:cNvSpPr>
            <a:spLocks noGrp="1"/>
          </p:cNvSpPr>
          <p:nvPr>
            <p:ph type="sldNum" sz="quarter" idx="12"/>
          </p:nvPr>
        </p:nvSpPr>
        <p:spPr/>
        <p:txBody>
          <a:bodyPr/>
          <a:lstStyle/>
          <a:p>
            <a:fld id="{856227C0-AD57-4F9B-BAE3-EEFB0D0EE427}" type="slidenum">
              <a:rPr lang="en-GB" smtClean="0">
                <a:latin typeface="+mn-lt"/>
              </a:rPr>
              <a:t>59</a:t>
            </a:fld>
            <a:endParaRPr lang="en-GB" dirty="0">
              <a:latin typeface="+mn-lt"/>
            </a:endParaRPr>
          </a:p>
        </p:txBody>
      </p:sp>
      <p:sp>
        <p:nvSpPr>
          <p:cNvPr id="1049101"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30" name="Imagen 2" descr="128a_slid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0730" y="2019752"/>
            <a:ext cx="3639852" cy="3915598"/>
          </a:xfrm>
          <a:prstGeom prst="rect">
            <a:avLst/>
          </a:prstGeom>
          <a:ln>
            <a:noFill/>
          </a:ln>
          <a:effectLst/>
        </p:spPr>
      </p:pic>
      <p:pic>
        <p:nvPicPr>
          <p:cNvPr id="2097231" name="Imagen 10" descr="128b_slid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89082" y="2032783"/>
            <a:ext cx="5242879" cy="3902568"/>
          </a:xfrm>
          <a:prstGeom prst="rect">
            <a:avLst/>
          </a:prstGeom>
          <a:ln>
            <a:noFill/>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32" name="Рисунок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61462" y="2984310"/>
            <a:ext cx="6730538" cy="3873690"/>
          </a:xfrm>
          <a:prstGeom prst="rect">
            <a:avLst/>
          </a:prstGeom>
        </p:spPr>
      </p:pic>
      <p:sp>
        <p:nvSpPr>
          <p:cNvPr id="1049105" name="Título 1"/>
          <p:cNvSpPr>
            <a:spLocks noGrp="1"/>
          </p:cNvSpPr>
          <p:nvPr>
            <p:ph type="title"/>
          </p:nvPr>
        </p:nvSpPr>
        <p:spPr/>
        <p:txBody>
          <a:bodyPr/>
          <a:lstStyle/>
          <a:p>
            <a:r>
              <a:rPr lang="uk-UA" dirty="0"/>
              <a:t>Заняття</a:t>
            </a:r>
            <a:r>
              <a:rPr lang="en-GB" dirty="0"/>
              <a:t> 5</a:t>
            </a:r>
            <a:endParaRPr lang="es-ES" dirty="0"/>
          </a:p>
        </p:txBody>
      </p:sp>
      <p:sp>
        <p:nvSpPr>
          <p:cNvPr id="1049106" name="Marcador de texto 2"/>
          <p:cNvSpPr>
            <a:spLocks noGrp="1"/>
          </p:cNvSpPr>
          <p:nvPr>
            <p:ph type="body" idx="1"/>
          </p:nvPr>
        </p:nvSpPr>
        <p:spPr>
          <a:xfrm>
            <a:off x="490538" y="3596780"/>
            <a:ext cx="8540283" cy="1656000"/>
          </a:xfrm>
        </p:spPr>
        <p:txBody>
          <a:bodyPr/>
          <a:lstStyle/>
          <a:p>
            <a:r>
              <a:rPr lang="uk-UA" sz="3200" b="1" dirty="0">
                <a:solidFill>
                  <a:schemeClr val="accent2">
                    <a:lumMod val="75000"/>
                  </a:schemeClr>
                </a:solidFill>
                <a:cs typeface="Overpass Light"/>
              </a:rPr>
              <a:t>оцінювання професійних ризиків: процес </a:t>
            </a:r>
            <a:r>
              <a:rPr lang="uk-UA" sz="3200" b="1" dirty="0">
                <a:cs typeface="Overpass Light"/>
              </a:rPr>
              <a:t>(продовження)</a:t>
            </a:r>
            <a:endParaRPr lang="es-ES" sz="3200" b="1" dirty="0">
              <a:cs typeface="Overpass Light"/>
            </a:endParaRPr>
          </a:p>
        </p:txBody>
      </p:sp>
      <p:sp>
        <p:nvSpPr>
          <p:cNvPr id="1049110" name="Footer Placeholder 4"/>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33"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11"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1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114" name="Marcador de número de diapositiva 3"/>
          <p:cNvSpPr>
            <a:spLocks noGrp="1"/>
          </p:cNvSpPr>
          <p:nvPr>
            <p:ph type="sldNum" sz="quarter" idx="12"/>
          </p:nvPr>
        </p:nvSpPr>
        <p:spPr/>
        <p:txBody>
          <a:bodyPr/>
          <a:lstStyle/>
          <a:p>
            <a:fld id="{856227C0-AD57-4F9B-BAE3-EEFB0D0EE427}" type="slidenum">
              <a:rPr lang="en-GB" smtClean="0"/>
              <a:t>61</a:t>
            </a:fld>
            <a:endParaRPr lang="en-GB"/>
          </a:p>
        </p:txBody>
      </p:sp>
      <p:pic>
        <p:nvPicPr>
          <p:cNvPr id="2097234" name="Marcador de posición de imagen 17"/>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tretch>
            <a:fillRect/>
          </a:stretch>
        </p:blipFill>
        <p:spPr>
          <a:xfrm>
            <a:off x="8383426" y="1547243"/>
            <a:ext cx="2874236" cy="4115463"/>
          </a:xfrm>
          <a:prstGeom prst="rect">
            <a:avLst/>
          </a:prstGeom>
          <a:ln>
            <a:noFill/>
          </a:ln>
          <a:effectLst/>
        </p:spPr>
      </p:pic>
      <p:sp>
        <p:nvSpPr>
          <p:cNvPr id="1049115" name="Marcador de texto 16"/>
          <p:cNvSpPr>
            <a:spLocks noGrp="1"/>
          </p:cNvSpPr>
          <p:nvPr>
            <p:ph type="body" sz="quarter" idx="14"/>
          </p:nvPr>
        </p:nvSpPr>
        <p:spPr>
          <a:xfrm>
            <a:off x="8388125" y="1670991"/>
            <a:ext cx="2912859" cy="238449"/>
          </a:xfrm>
        </p:spPr>
        <p:txBody>
          <a:bodyPr/>
          <a:lstStyle/>
          <a:p>
            <a:r>
              <a:rPr lang="uk-UA" dirty="0"/>
              <a:t>Фото</a:t>
            </a:r>
            <a:r>
              <a:rPr lang="en-US" dirty="0"/>
              <a:t>: </a:t>
            </a:r>
            <a:r>
              <a:rPr lang="mr-IN" dirty="0"/>
              <a:t>pexels-ono-kosuki</a:t>
            </a:r>
            <a:endParaRPr lang="es-ES" dirty="0"/>
          </a:p>
        </p:txBody>
      </p:sp>
      <p:sp>
        <p:nvSpPr>
          <p:cNvPr id="1049116" name="Title 1"/>
          <p:cNvSpPr txBox="1"/>
          <p:nvPr/>
        </p:nvSpPr>
        <p:spPr>
          <a:xfrm>
            <a:off x="485625" y="140004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dirty="0">
                <a:latin typeface="+mn-lt"/>
              </a:rPr>
              <a:t>Цілі заняття 5 та очікуваний результат</a:t>
            </a:r>
          </a:p>
          <a:p>
            <a:endParaRPr lang="en-GB" b="0" dirty="0">
              <a:latin typeface="+mn-lt"/>
            </a:endParaRPr>
          </a:p>
        </p:txBody>
      </p:sp>
      <p:sp>
        <p:nvSpPr>
          <p:cNvPr id="1049117" name="Content Placeholder 2"/>
          <p:cNvSpPr txBox="1"/>
          <p:nvPr/>
        </p:nvSpPr>
        <p:spPr>
          <a:xfrm>
            <a:off x="498642" y="2120045"/>
            <a:ext cx="7235705"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solidFill>
                  <a:schemeClr val="tx2"/>
                </a:solidFill>
                <a:latin typeface="+mn-lt"/>
              </a:rPr>
              <a:t>Після цього заняття ви</a:t>
            </a:r>
            <a:r>
              <a:rPr lang="en-GB" dirty="0">
                <a:solidFill>
                  <a:schemeClr val="tx2"/>
                </a:solidFill>
                <a:latin typeface="+mn-lt"/>
              </a:rPr>
              <a:t>:</a:t>
            </a:r>
          </a:p>
          <a:p>
            <a:pPr marL="457200" lvl="1" indent="-457200">
              <a:spcBef>
                <a:spcPts val="1200"/>
              </a:spcBef>
              <a:buFont typeface="Calibri" pitchFamily="34" charset="0"/>
              <a:buAutoNum type="arabicPeriod"/>
            </a:pPr>
            <a:r>
              <a:rPr lang="uk-UA" dirty="0">
                <a:solidFill>
                  <a:schemeClr val="tx2"/>
                </a:solidFill>
                <a:latin typeface="+mn-lt"/>
                <a:cs typeface="Overpass Light"/>
              </a:rPr>
              <a:t>Поглибите свої знання про запобіжні заходи професійних ризиків</a:t>
            </a:r>
            <a:endParaRPr lang="en-GB" b="0" dirty="0">
              <a:solidFill>
                <a:schemeClr val="tx2"/>
              </a:solidFill>
              <a:latin typeface="+mn-lt"/>
              <a:cs typeface="Overpass Light"/>
            </a:endParaRPr>
          </a:p>
          <a:p>
            <a:pPr marL="457200" lvl="1" indent="-457200">
              <a:spcBef>
                <a:spcPts val="1200"/>
              </a:spcBef>
              <a:buFont typeface="Calibri" pitchFamily="34" charset="0"/>
              <a:buAutoNum type="arabicPeriod"/>
            </a:pPr>
            <a:r>
              <a:rPr lang="uk-UA" dirty="0">
                <a:solidFill>
                  <a:schemeClr val="tx2"/>
                </a:solidFill>
                <a:latin typeface="+mn-lt"/>
                <a:cs typeface="Overpass Light"/>
              </a:rPr>
              <a:t>Зможете запропонувати запобіжні заходи професійних ризиків, за допомогою яких можна було б зменшити професійні ризики, виявлені під час попередніх вправ</a:t>
            </a:r>
            <a:endParaRPr lang="en-GB" dirty="0">
              <a:solidFill>
                <a:schemeClr val="tx2"/>
              </a:solidFill>
              <a:latin typeface="+mn-lt"/>
              <a:cs typeface="Overpass Light"/>
            </a:endParaRPr>
          </a:p>
          <a:p>
            <a:pPr marL="457200" lvl="1" indent="-457200">
              <a:spcBef>
                <a:spcPts val="1200"/>
              </a:spcBef>
              <a:buFont typeface="Calibri" pitchFamily="34" charset="0"/>
              <a:buAutoNum type="arabicPeriod"/>
            </a:pPr>
            <a:r>
              <a:rPr lang="uk-UA" dirty="0">
                <a:solidFill>
                  <a:schemeClr val="tx2"/>
                </a:solidFill>
                <a:latin typeface="+mn-lt"/>
                <a:cs typeface="Overpass Light"/>
              </a:rPr>
              <a:t>Зрозумієте кроки 4 і 5 процесу оцінювання професійних ризиків</a:t>
            </a:r>
            <a:endParaRPr lang="en-GB" dirty="0">
              <a:solidFill>
                <a:schemeClr val="tx2"/>
              </a:solidFill>
              <a:latin typeface="+mn-lt"/>
              <a:cs typeface="Overpass Light"/>
            </a:endParaRPr>
          </a:p>
        </p:txBody>
      </p:sp>
      <p:sp>
        <p:nvSpPr>
          <p:cNvPr id="1049119"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35"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20"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23"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124" name="Slide Number Placeholder 6"/>
          <p:cNvSpPr>
            <a:spLocks noGrp="1"/>
          </p:cNvSpPr>
          <p:nvPr>
            <p:ph type="sldNum" sz="quarter" idx="12"/>
          </p:nvPr>
        </p:nvSpPr>
        <p:spPr/>
        <p:txBody>
          <a:bodyPr/>
          <a:lstStyle/>
          <a:p>
            <a:fld id="{856227C0-AD57-4F9B-BAE3-EEFB0D0EE427}" type="slidenum">
              <a:rPr lang="en-GB" smtClean="0"/>
              <a:t>62</a:t>
            </a:fld>
            <a:endParaRPr lang="en-GB"/>
          </a:p>
        </p:txBody>
      </p:sp>
      <p:sp>
        <p:nvSpPr>
          <p:cNvPr id="2" name="Título 1">
            <a:extLst>
              <a:ext uri="{FF2B5EF4-FFF2-40B4-BE49-F238E27FC236}">
                <a16:creationId xmlns:a16="http://schemas.microsoft.com/office/drawing/2014/main" id="{FE20C715-11F8-9230-80B6-396A37BFD3BC}"/>
              </a:ext>
            </a:extLst>
          </p:cNvPr>
          <p:cNvSpPr txBox="1">
            <a:spLocks/>
          </p:cNvSpPr>
          <p:nvPr/>
        </p:nvSpPr>
        <p:spPr>
          <a:xfrm>
            <a:off x="490538" y="1423194"/>
            <a:ext cx="7243810" cy="111575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mn-lt"/>
                <a:ea typeface="+mj-ea"/>
                <a:cs typeface="+mj-cs"/>
              </a:defRPr>
            </a:lvl1pPr>
          </a:lstStyle>
          <a:p>
            <a:r>
              <a:rPr lang="ru-RU" altLang="en-US" dirty="0" err="1"/>
              <a:t>Визначити</a:t>
            </a:r>
            <a:r>
              <a:rPr lang="ru-RU" altLang="en-US" dirty="0"/>
              <a:t> </a:t>
            </a:r>
            <a:r>
              <a:rPr lang="ru-RU" altLang="en-US" dirty="0" err="1"/>
              <a:t>запобіжні</a:t>
            </a:r>
            <a:r>
              <a:rPr lang="ru-RU" altLang="en-US" dirty="0"/>
              <a:t> заходи </a:t>
            </a:r>
            <a:r>
              <a:rPr lang="ru-RU" altLang="en-US" dirty="0" err="1"/>
              <a:t>професійних</a:t>
            </a:r>
            <a:r>
              <a:rPr lang="ru-RU" altLang="en-US" dirty="0"/>
              <a:t> </a:t>
            </a:r>
            <a:r>
              <a:rPr lang="ru-RU" altLang="en-US" dirty="0" err="1"/>
              <a:t>ризиків</a:t>
            </a:r>
            <a:r>
              <a:rPr lang="ru-RU" altLang="en-US" dirty="0"/>
              <a:t> для </a:t>
            </a:r>
            <a:r>
              <a:rPr lang="ru-RU" altLang="en-US" dirty="0" err="1"/>
              <a:t>безпеки</a:t>
            </a:r>
            <a:r>
              <a:rPr lang="ru-RU" altLang="en-US" dirty="0"/>
              <a:t> та </a:t>
            </a:r>
            <a:r>
              <a:rPr lang="ru-RU" altLang="en-US" dirty="0" err="1"/>
              <a:t>здоров’я</a:t>
            </a:r>
            <a:r>
              <a:rPr lang="ru-RU" altLang="en-US" dirty="0"/>
              <a:t> й </a:t>
            </a:r>
            <a:r>
              <a:rPr lang="ru-RU" altLang="en-US" dirty="0" err="1"/>
              <a:t>прийняти</a:t>
            </a:r>
            <a:r>
              <a:rPr lang="ru-RU" altLang="en-US" dirty="0"/>
              <a:t> </a:t>
            </a:r>
            <a:r>
              <a:rPr lang="ru-RU" altLang="en-US" dirty="0" err="1"/>
              <a:t>відповідне</a:t>
            </a:r>
            <a:r>
              <a:rPr lang="ru-RU" altLang="en-US" dirty="0"/>
              <a:t> </a:t>
            </a:r>
            <a:r>
              <a:rPr lang="ru-RU" altLang="en-US" dirty="0" err="1"/>
              <a:t>рішення</a:t>
            </a:r>
            <a:r>
              <a:rPr lang="ru-RU" altLang="en-US" dirty="0"/>
              <a:t> </a:t>
            </a:r>
            <a:r>
              <a:rPr lang="ru-RU" altLang="en-US" dirty="0" err="1"/>
              <a:t>щодо</a:t>
            </a:r>
            <a:r>
              <a:rPr lang="ru-RU" altLang="en-US" dirty="0"/>
              <a:t> них</a:t>
            </a:r>
            <a:endParaRPr lang="en-US" altLang="en-US" dirty="0"/>
          </a:p>
        </p:txBody>
      </p:sp>
      <p:sp>
        <p:nvSpPr>
          <p:cNvPr id="6" name="Marcador de contenido 2">
            <a:extLst>
              <a:ext uri="{FF2B5EF4-FFF2-40B4-BE49-F238E27FC236}">
                <a16:creationId xmlns:a16="http://schemas.microsoft.com/office/drawing/2014/main" id="{F22055D8-1819-E6B4-7AAE-16B70B2A4447}"/>
              </a:ext>
            </a:extLst>
          </p:cNvPr>
          <p:cNvSpPr txBox="1">
            <a:spLocks/>
          </p:cNvSpPr>
          <p:nvPr/>
        </p:nvSpPr>
        <p:spPr>
          <a:xfrm>
            <a:off x="550069" y="3245246"/>
            <a:ext cx="5444332" cy="2939119"/>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dirty="0">
                <a:solidFill>
                  <a:schemeClr val="tx2"/>
                </a:solidFill>
                <a:latin typeface="+mn-lt"/>
                <a:cs typeface="Arial" panose="020B0604020202020204" pitchFamily="34" charset="0"/>
              </a:rPr>
              <a:t>Крок 3.</a:t>
            </a:r>
            <a:r>
              <a:rPr lang="en-US" dirty="0">
                <a:solidFill>
                  <a:schemeClr val="tx2"/>
                </a:solidFill>
                <a:latin typeface="+mn-lt"/>
                <a:cs typeface="Arial" panose="020B0604020202020204" pitchFamily="34" charset="0"/>
              </a:rPr>
              <a:t>A: </a:t>
            </a:r>
            <a:r>
              <a:rPr lang="ru-RU" b="0" dirty="0" err="1">
                <a:solidFill>
                  <a:schemeClr val="tx2"/>
                </a:solidFill>
                <a:latin typeface="+mn-lt"/>
                <a:cs typeface="Arial" panose="020B0604020202020204" pitchFamily="34" charset="0"/>
              </a:rPr>
              <a:t>визначте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вже</a:t>
            </a:r>
            <a:r>
              <a:rPr lang="ru-RU" b="0" dirty="0">
                <a:solidFill>
                  <a:schemeClr val="tx2"/>
                </a:solidFill>
                <a:latin typeface="+mn-lt"/>
                <a:cs typeface="Arial" panose="020B0604020202020204" pitchFamily="34" charset="0"/>
              </a:rPr>
              <a:t> робите</a:t>
            </a:r>
            <a:br>
              <a:rPr lang="ru-RU" b="0" dirty="0">
                <a:solidFill>
                  <a:schemeClr val="tx2"/>
                </a:solidFill>
                <a:latin typeface="+mn-lt"/>
                <a:cs typeface="Arial" panose="020B0604020202020204" pitchFamily="34" charset="0"/>
              </a:rPr>
            </a:br>
            <a:r>
              <a:rPr lang="ru-RU" b="0" dirty="0">
                <a:solidFill>
                  <a:schemeClr val="tx2"/>
                </a:solidFill>
                <a:latin typeface="+mn-lt"/>
                <a:cs typeface="Arial" panose="020B0604020202020204" pitchFamily="34" charset="0"/>
              </a:rPr>
              <a:t>в </a:t>
            </a:r>
            <a:r>
              <a:rPr lang="ru-RU" b="0" dirty="0" err="1">
                <a:solidFill>
                  <a:schemeClr val="tx2"/>
                </a:solidFill>
                <a:latin typeface="+mn-lt"/>
                <a:cs typeface="Arial" panose="020B0604020202020204" pitchFamily="34" charset="0"/>
              </a:rPr>
              <a:t>плані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наявних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заходів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Цього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достатньо</a:t>
            </a:r>
            <a:r>
              <a:rPr lang="ru-RU" b="0" dirty="0">
                <a:solidFill>
                  <a:schemeClr val="tx2"/>
                </a:solidFill>
                <a:latin typeface="+mn-lt"/>
                <a:cs typeface="Arial" panose="020B0604020202020204" pitchFamily="34" charset="0"/>
              </a:rPr>
              <a:t> для </a:t>
            </a:r>
            <a:r>
              <a:rPr lang="ru-RU" b="0" dirty="0" err="1">
                <a:solidFill>
                  <a:schemeClr val="tx2"/>
                </a:solidFill>
                <a:latin typeface="+mn-lt"/>
                <a:cs typeface="Arial" panose="020B0604020202020204" pitchFamily="34" charset="0"/>
              </a:rPr>
              <a:t>зменшення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ризику</a:t>
            </a:r>
            <a:r>
              <a:rPr lang="ru-RU" b="0" dirty="0">
                <a:solidFill>
                  <a:schemeClr val="tx2"/>
                </a:solidFill>
                <a:latin typeface="+mn-lt"/>
                <a:cs typeface="Arial" panose="020B0604020202020204" pitchFamily="34" charset="0"/>
              </a:rPr>
              <a:t> до </a:t>
            </a:r>
            <a:r>
              <a:rPr lang="ru-RU" b="0" dirty="0" err="1">
                <a:solidFill>
                  <a:schemeClr val="tx2"/>
                </a:solidFill>
                <a:latin typeface="+mn-lt"/>
                <a:cs typeface="Arial" panose="020B0604020202020204" pitchFamily="34" charset="0"/>
              </a:rPr>
              <a:t>прийнятного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рівня</a:t>
            </a:r>
            <a:r>
              <a:rPr lang="ru-RU" b="0" dirty="0">
                <a:solidFill>
                  <a:schemeClr val="tx2"/>
                </a:solidFill>
                <a:latin typeface="+mn-lt"/>
                <a:cs typeface="Arial" panose="020B0604020202020204" pitchFamily="34" charset="0"/>
              </a:rPr>
              <a:t>?</a:t>
            </a:r>
          </a:p>
          <a:p>
            <a:pPr marL="285750" indent="-285750" eaLnBrk="0" fontAlgn="base" hangingPunct="0">
              <a:spcBef>
                <a:spcPct val="0"/>
              </a:spcBef>
              <a:spcAft>
                <a:spcPts val="1200"/>
              </a:spcAft>
              <a:buClr>
                <a:schemeClr val="accent2"/>
              </a:buClr>
              <a:buFont typeface="Arial Unicode MS"/>
              <a:buChar char="▶"/>
            </a:pPr>
            <a:r>
              <a:rPr lang="ru-RU" dirty="0">
                <a:solidFill>
                  <a:schemeClr val="tx2"/>
                </a:solidFill>
                <a:latin typeface="+mn-lt"/>
                <a:cs typeface="Arial" panose="020B0604020202020204" pitchFamily="34" charset="0"/>
              </a:rPr>
              <a:t>Крок 3.</a:t>
            </a:r>
            <a:r>
              <a:rPr lang="en-US" dirty="0">
                <a:solidFill>
                  <a:schemeClr val="tx2"/>
                </a:solidFill>
                <a:latin typeface="+mn-lt"/>
                <a:cs typeface="Arial" panose="020B0604020202020204" pitchFamily="34" charset="0"/>
              </a:rPr>
              <a:t>B: </a:t>
            </a:r>
            <a:r>
              <a:rPr lang="ru-RU" b="0" dirty="0" err="1">
                <a:solidFill>
                  <a:schemeClr val="tx2"/>
                </a:solidFill>
                <a:latin typeface="+mn-lt"/>
                <a:cs typeface="Arial" panose="020B0604020202020204" pitchFamily="34" charset="0"/>
              </a:rPr>
              <a:t>визначте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запобіжні</a:t>
            </a:r>
            <a:r>
              <a:rPr lang="ru-RU" b="0" dirty="0">
                <a:solidFill>
                  <a:schemeClr val="tx2"/>
                </a:solidFill>
                <a:latin typeface="+mn-lt"/>
                <a:cs typeface="Arial" panose="020B0604020202020204" pitchFamily="34" charset="0"/>
              </a:rPr>
              <a:t> заходи</a:t>
            </a:r>
            <a:br>
              <a:rPr lang="ru-RU" b="0" dirty="0">
                <a:solidFill>
                  <a:schemeClr val="tx2"/>
                </a:solidFill>
                <a:latin typeface="+mn-lt"/>
                <a:cs typeface="Arial" panose="020B0604020202020204" pitchFamily="34" charset="0"/>
              </a:rPr>
            </a:br>
            <a:r>
              <a:rPr lang="ru-RU" b="0" dirty="0" err="1">
                <a:solidFill>
                  <a:schemeClr val="tx2"/>
                </a:solidFill>
                <a:latin typeface="+mn-lt"/>
                <a:cs typeface="Arial" panose="020B0604020202020204" pitchFamily="34" charset="0"/>
              </a:rPr>
              <a:t>професійних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ризиків</a:t>
            </a:r>
            <a:r>
              <a:rPr lang="ru-RU" b="0" dirty="0">
                <a:solidFill>
                  <a:schemeClr val="tx2"/>
                </a:solidFill>
                <a:latin typeface="+mn-lt"/>
                <a:cs typeface="Arial" panose="020B0604020202020204" pitchFamily="34" charset="0"/>
              </a:rPr>
              <a:t> є </a:t>
            </a:r>
            <a:r>
              <a:rPr lang="ru-RU" b="0" dirty="0" err="1">
                <a:solidFill>
                  <a:schemeClr val="tx2"/>
                </a:solidFill>
                <a:latin typeface="+mn-lt"/>
                <a:cs typeface="Arial" panose="020B0604020202020204" pitchFamily="34" charset="0"/>
              </a:rPr>
              <a:t>необхідними</a:t>
            </a:r>
            <a:r>
              <a:rPr lang="ru-RU" b="0" dirty="0">
                <a:solidFill>
                  <a:schemeClr val="tx2"/>
                </a:solidFill>
                <a:latin typeface="+mn-lt"/>
                <a:cs typeface="Arial" panose="020B0604020202020204" pitchFamily="34" charset="0"/>
              </a:rPr>
              <a:t> для </a:t>
            </a:r>
            <a:r>
              <a:rPr lang="ru-RU" b="0" dirty="0" err="1">
                <a:solidFill>
                  <a:schemeClr val="tx2"/>
                </a:solidFill>
                <a:latin typeface="+mn-lt"/>
                <a:cs typeface="Arial" panose="020B0604020202020204" pitchFamily="34" charset="0"/>
              </a:rPr>
              <a:t>зменшення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ризику</a:t>
            </a:r>
            <a:r>
              <a:rPr lang="ru-RU" b="0" dirty="0">
                <a:solidFill>
                  <a:schemeClr val="tx2"/>
                </a:solidFill>
                <a:latin typeface="+mn-lt"/>
                <a:cs typeface="Arial" panose="020B0604020202020204" pitchFamily="34" charset="0"/>
              </a:rPr>
              <a:t> до </a:t>
            </a:r>
            <a:r>
              <a:rPr lang="ru-RU" b="0" dirty="0" err="1">
                <a:solidFill>
                  <a:schemeClr val="tx2"/>
                </a:solidFill>
                <a:latin typeface="+mn-lt"/>
                <a:cs typeface="Arial" panose="020B0604020202020204" pitchFamily="34" charset="0"/>
              </a:rPr>
              <a:t>прийнятного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рівня</a:t>
            </a:r>
            <a:endParaRPr lang="ru-RU" b="0" dirty="0">
              <a:solidFill>
                <a:schemeClr val="tx2"/>
              </a:solidFill>
              <a:latin typeface="+mn-lt"/>
              <a:cs typeface="Arial" panose="020B0604020202020204" pitchFamily="34" charset="0"/>
            </a:endParaRPr>
          </a:p>
        </p:txBody>
      </p:sp>
      <p:sp>
        <p:nvSpPr>
          <p:cNvPr id="7" name="TextBox 14">
            <a:extLst>
              <a:ext uri="{FF2B5EF4-FFF2-40B4-BE49-F238E27FC236}">
                <a16:creationId xmlns:a16="http://schemas.microsoft.com/office/drawing/2014/main" id="{7707E9D1-1AAD-DC52-3317-5B07E307DE6E}"/>
              </a:ext>
            </a:extLst>
          </p:cNvPr>
          <p:cNvSpPr txBox="1"/>
          <p:nvPr/>
        </p:nvSpPr>
        <p:spPr>
          <a:xfrm>
            <a:off x="490538" y="2707433"/>
            <a:ext cx="5821362" cy="369332"/>
          </a:xfrm>
          <a:prstGeom prst="rect">
            <a:avLst/>
          </a:prstGeom>
          <a:noFill/>
        </p:spPr>
        <p:txBody>
          <a:bodyPr wrap="square">
            <a:spAutoFit/>
          </a:bodyPr>
          <a:lstStyle/>
          <a:p>
            <a:r>
              <a:rPr lang="ru-RU" dirty="0">
                <a:solidFill>
                  <a:srgbClr val="C00000"/>
                </a:solidFill>
                <a:cs typeface="Arial" panose="020B0604020202020204" pitchFamily="34" charset="0"/>
              </a:rPr>
              <a:t>Крок 3 </a:t>
            </a:r>
            <a:r>
              <a:rPr lang="ru-RU" dirty="0" err="1">
                <a:solidFill>
                  <a:srgbClr val="C00000"/>
                </a:solidFill>
                <a:cs typeface="Arial" panose="020B0604020202020204" pitchFamily="34" charset="0"/>
              </a:rPr>
              <a:t>складається</a:t>
            </a:r>
            <a:r>
              <a:rPr lang="ru-RU" dirty="0">
                <a:solidFill>
                  <a:srgbClr val="C00000"/>
                </a:solidFill>
                <a:cs typeface="Arial" panose="020B0604020202020204" pitchFamily="34" charset="0"/>
              </a:rPr>
              <a:t> з </a:t>
            </a:r>
            <a:r>
              <a:rPr lang="ru-RU" dirty="0" err="1">
                <a:solidFill>
                  <a:srgbClr val="C00000"/>
                </a:solidFill>
                <a:cs typeface="Arial" panose="020B0604020202020204" pitchFamily="34" charset="0"/>
              </a:rPr>
              <a:t>двох</a:t>
            </a:r>
            <a:r>
              <a:rPr lang="ru-RU" dirty="0">
                <a:solidFill>
                  <a:srgbClr val="C00000"/>
                </a:solidFill>
                <a:cs typeface="Arial" panose="020B0604020202020204" pitchFamily="34" charset="0"/>
              </a:rPr>
              <a:t> </a:t>
            </a:r>
            <a:r>
              <a:rPr lang="ru-RU" dirty="0" err="1">
                <a:solidFill>
                  <a:srgbClr val="C00000"/>
                </a:solidFill>
                <a:cs typeface="Arial" panose="020B0604020202020204" pitchFamily="34" charset="0"/>
              </a:rPr>
              <a:t>частин</a:t>
            </a:r>
            <a:r>
              <a:rPr lang="ru-RU" dirty="0">
                <a:solidFill>
                  <a:srgbClr val="C00000"/>
                </a:solidFill>
                <a:cs typeface="Arial" panose="020B0604020202020204" pitchFamily="34" charset="0"/>
              </a:rPr>
              <a:t>:</a:t>
            </a:r>
          </a:p>
        </p:txBody>
      </p:sp>
      <p:sp>
        <p:nvSpPr>
          <p:cNvPr id="11" name="Стрелка: вправо 10">
            <a:extLst>
              <a:ext uri="{FF2B5EF4-FFF2-40B4-BE49-F238E27FC236}">
                <a16:creationId xmlns:a16="http://schemas.microsoft.com/office/drawing/2014/main" id="{31A3EA69-61D0-C14D-9019-721B9D29ECA0}"/>
              </a:ext>
            </a:extLst>
          </p:cNvPr>
          <p:cNvSpPr/>
          <p:nvPr/>
        </p:nvSpPr>
        <p:spPr>
          <a:xfrm>
            <a:off x="9217450" y="3761655"/>
            <a:ext cx="619988" cy="567594"/>
          </a:xfrm>
          <a:prstGeom prst="rightArrow">
            <a:avLst/>
          </a:prstGeom>
          <a:solidFill>
            <a:schemeClr val="accent6">
              <a:lumMod val="50000"/>
            </a:schemeClr>
          </a:soli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cs typeface="Arial" panose="020B0604020202020204" pitchFamily="34" charset="0"/>
            </a:endParaRPr>
          </a:p>
        </p:txBody>
      </p:sp>
      <p:grpSp>
        <p:nvGrpSpPr>
          <p:cNvPr id="13" name="Групувати 12">
            <a:extLst>
              <a:ext uri="{FF2B5EF4-FFF2-40B4-BE49-F238E27FC236}">
                <a16:creationId xmlns:a16="http://schemas.microsoft.com/office/drawing/2014/main" id="{DCC3E02E-D3AA-6BE6-AFC8-948502C4ABE4}"/>
              </a:ext>
            </a:extLst>
          </p:cNvPr>
          <p:cNvGrpSpPr/>
          <p:nvPr/>
        </p:nvGrpSpPr>
        <p:grpSpPr>
          <a:xfrm>
            <a:off x="6944386" y="3032761"/>
            <a:ext cx="2051996" cy="2051996"/>
            <a:chOff x="4536579" y="4088324"/>
            <a:chExt cx="2051996" cy="2051996"/>
          </a:xfrm>
        </p:grpSpPr>
        <p:sp>
          <p:nvSpPr>
            <p:cNvPr id="14" name="Овал 13">
              <a:extLst>
                <a:ext uri="{FF2B5EF4-FFF2-40B4-BE49-F238E27FC236}">
                  <a16:creationId xmlns:a16="http://schemas.microsoft.com/office/drawing/2014/main" id="{C4C50784-680D-AEAA-8348-39DB7F16943C}"/>
                </a:ext>
              </a:extLst>
            </p:cNvPr>
            <p:cNvSpPr/>
            <p:nvPr/>
          </p:nvSpPr>
          <p:spPr>
            <a:xfrm>
              <a:off x="4536579" y="4088324"/>
              <a:ext cx="2051996" cy="2051996"/>
            </a:xfrm>
            <a:prstGeom prst="ellipse">
              <a:avLst/>
            </a:prstGeom>
            <a:ln>
              <a:noFill/>
            </a:ln>
          </p:spPr>
          <p:style>
            <a:lnRef idx="2">
              <a:scrgbClr r="0" g="0" b="0"/>
            </a:lnRef>
            <a:fillRef idx="1">
              <a:schemeClr val="accent3">
                <a:hueOff val="8464385"/>
                <a:satOff val="-6259"/>
                <a:lumOff val="-13724"/>
                <a:alphaOff val="0"/>
              </a:schemeClr>
            </a:fillRef>
            <a:effectRef idx="0">
              <a:schemeClr val="accent3">
                <a:hueOff val="8464385"/>
                <a:satOff val="-6259"/>
                <a:lumOff val="-13724"/>
                <a:alphaOff val="0"/>
              </a:schemeClr>
            </a:effectRef>
            <a:fontRef idx="minor">
              <a:schemeClr val="lt1"/>
            </a:fontRef>
          </p:style>
        </p:sp>
        <p:sp>
          <p:nvSpPr>
            <p:cNvPr id="15" name="Овал 4">
              <a:extLst>
                <a:ext uri="{FF2B5EF4-FFF2-40B4-BE49-F238E27FC236}">
                  <a16:creationId xmlns:a16="http://schemas.microsoft.com/office/drawing/2014/main" id="{19BC4FA0-52AA-BFDB-980E-AFA2A013C9DE}"/>
                </a:ext>
              </a:extLst>
            </p:cNvPr>
            <p:cNvSpPr txBox="1"/>
            <p:nvPr/>
          </p:nvSpPr>
          <p:spPr>
            <a:xfrm>
              <a:off x="4837087" y="4388832"/>
              <a:ext cx="1450980" cy="14509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uk-UA" sz="1400" b="0" kern="1200" noProof="0" dirty="0">
                  <a:cs typeface="Arial" panose="020B0604020202020204" pitchFamily="34" charset="0"/>
                </a:rPr>
                <a:t>Крок 3</a:t>
              </a:r>
            </a:p>
            <a:p>
              <a:pPr marL="0" lvl="0" indent="0" algn="ctr" defTabSz="622300">
                <a:lnSpc>
                  <a:spcPct val="90000"/>
                </a:lnSpc>
                <a:spcBef>
                  <a:spcPct val="0"/>
                </a:spcBef>
                <a:spcAft>
                  <a:spcPct val="35000"/>
                </a:spcAft>
                <a:buNone/>
              </a:pPr>
              <a:r>
                <a:rPr lang="uk-UA" sz="1400" b="0" kern="1200" noProof="0" dirty="0">
                  <a:cs typeface="Arial" panose="020B0604020202020204" pitchFamily="34" charset="0"/>
                </a:rPr>
                <a:t>Рішення щодо запобіжних і захисних заходів</a:t>
              </a:r>
            </a:p>
          </p:txBody>
        </p:sp>
      </p:grpSp>
      <p:sp>
        <p:nvSpPr>
          <p:cNvPr id="16" name="Блок-схема: узел 9">
            <a:extLst>
              <a:ext uri="{FF2B5EF4-FFF2-40B4-BE49-F238E27FC236}">
                <a16:creationId xmlns:a16="http://schemas.microsoft.com/office/drawing/2014/main" id="{A933B9B8-9881-92AB-70B8-C56AF619C31C}"/>
              </a:ext>
            </a:extLst>
          </p:cNvPr>
          <p:cNvSpPr/>
          <p:nvPr/>
        </p:nvSpPr>
        <p:spPr>
          <a:xfrm>
            <a:off x="9982110" y="3245281"/>
            <a:ext cx="1718256" cy="1684565"/>
          </a:xfrm>
          <a:prstGeom prst="flowChartConnector">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chemeClr val="bg1"/>
                </a:solidFill>
                <a:cs typeface="Arial" panose="020B0604020202020204" pitchFamily="34" charset="0"/>
              </a:rPr>
              <a:t>Запобіжні плани та програми</a:t>
            </a:r>
            <a:endParaRPr lang="en-US" sz="1400" dirty="0">
              <a:solidFill>
                <a:schemeClr val="bg1"/>
              </a:solidFill>
              <a:cs typeface="Arial" panose="020B0604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5"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36" name="Marcador de número de diapositiva 5"/>
          <p:cNvSpPr>
            <a:spLocks noGrp="1"/>
          </p:cNvSpPr>
          <p:nvPr>
            <p:ph type="sldNum" sz="quarter" idx="12"/>
          </p:nvPr>
        </p:nvSpPr>
        <p:spPr/>
        <p:txBody>
          <a:bodyPr/>
          <a:lstStyle/>
          <a:p>
            <a:fld id="{856227C0-AD57-4F9B-BAE3-EEFB0D0EE427}" type="slidenum">
              <a:rPr lang="en-GB" smtClean="0">
                <a:latin typeface="+mn-lt"/>
              </a:rPr>
              <a:t>63</a:t>
            </a:fld>
            <a:endParaRPr lang="en-GB">
              <a:latin typeface="+mn-lt"/>
            </a:endParaRPr>
          </a:p>
        </p:txBody>
      </p:sp>
      <p:sp>
        <p:nvSpPr>
          <p:cNvPr id="1049137"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Título 1">
            <a:extLst>
              <a:ext uri="{FF2B5EF4-FFF2-40B4-BE49-F238E27FC236}">
                <a16:creationId xmlns:a16="http://schemas.microsoft.com/office/drawing/2014/main" id="{20A66FA2-2BDF-2EDF-793F-588B0FED34E9}"/>
              </a:ext>
            </a:extLst>
          </p:cNvPr>
          <p:cNvSpPr>
            <a:spLocks noGrp="1"/>
          </p:cNvSpPr>
          <p:nvPr>
            <p:ph type="title"/>
          </p:nvPr>
        </p:nvSpPr>
        <p:spPr>
          <a:xfrm>
            <a:off x="2441072" y="591204"/>
            <a:ext cx="8720390" cy="513235"/>
          </a:xfrm>
          <a:noFill/>
        </p:spPr>
        <p:txBody>
          <a:bodyPr/>
          <a:lstStyle/>
          <a:p>
            <a:r>
              <a:rPr lang="ru-RU" sz="2400" dirty="0">
                <a:latin typeface="+mn-lt"/>
                <a:cs typeface="Arial" panose="020B0604020202020204" pitchFamily="34" charset="0"/>
              </a:rPr>
              <a:t>Шаблон для </a:t>
            </a:r>
            <a:r>
              <a:rPr lang="ru-RU" sz="2400" dirty="0" err="1">
                <a:latin typeface="+mn-lt"/>
                <a:cs typeface="Arial" panose="020B0604020202020204" pitchFamily="34" charset="0"/>
              </a:rPr>
              <a:t>оцінювання</a:t>
            </a:r>
            <a:r>
              <a:rPr lang="ru-RU" sz="2400" dirty="0">
                <a:latin typeface="+mn-lt"/>
                <a:cs typeface="Arial" panose="020B0604020202020204" pitchFamily="34" charset="0"/>
              </a:rPr>
              <a:t> </a:t>
            </a:r>
            <a:r>
              <a:rPr lang="ru-RU" sz="2400" dirty="0" err="1">
                <a:latin typeface="+mn-lt"/>
                <a:cs typeface="Arial" panose="020B0604020202020204" pitchFamily="34" charset="0"/>
              </a:rPr>
              <a:t>професійних</a:t>
            </a:r>
            <a:r>
              <a:rPr lang="ru-RU" sz="2400" dirty="0">
                <a:latin typeface="+mn-lt"/>
                <a:cs typeface="Arial" panose="020B0604020202020204" pitchFamily="34" charset="0"/>
              </a:rPr>
              <a:t> </a:t>
            </a:r>
            <a:r>
              <a:rPr lang="ru-RU" sz="2400" dirty="0" err="1">
                <a:latin typeface="+mn-lt"/>
                <a:cs typeface="Arial" panose="020B0604020202020204" pitchFamily="34" charset="0"/>
              </a:rPr>
              <a:t>ризиків</a:t>
            </a:r>
            <a:r>
              <a:rPr lang="ru-RU" sz="2400" dirty="0">
                <a:latin typeface="+mn-lt"/>
                <a:cs typeface="Arial" panose="020B0604020202020204" pitchFamily="34" charset="0"/>
              </a:rPr>
              <a:t>: крок 3</a:t>
            </a:r>
            <a:endParaRPr lang="es-ES" sz="2400" dirty="0">
              <a:highlight>
                <a:srgbClr val="FFFF00"/>
              </a:highlight>
              <a:latin typeface="+mn-lt"/>
              <a:cs typeface="Arial" panose="020B0604020202020204" pitchFamily="34" charset="0"/>
            </a:endParaRPr>
          </a:p>
        </p:txBody>
      </p:sp>
      <p:graphicFrame>
        <p:nvGraphicFramePr>
          <p:cNvPr id="5" name="Таблиця 6">
            <a:extLst>
              <a:ext uri="{FF2B5EF4-FFF2-40B4-BE49-F238E27FC236}">
                <a16:creationId xmlns:a16="http://schemas.microsoft.com/office/drawing/2014/main" id="{5CF962BE-0392-DF43-46D7-54B4CCE4B745}"/>
              </a:ext>
            </a:extLst>
          </p:cNvPr>
          <p:cNvGraphicFramePr>
            <a:graphicFrameLocks noGrp="1"/>
          </p:cNvGraphicFramePr>
          <p:nvPr>
            <p:extLst>
              <p:ext uri="{D42A27DB-BD31-4B8C-83A1-F6EECF244321}">
                <p14:modId xmlns:p14="http://schemas.microsoft.com/office/powerpoint/2010/main" val="1000337793"/>
              </p:ext>
            </p:extLst>
          </p:nvPr>
        </p:nvGraphicFramePr>
        <p:xfrm>
          <a:off x="490538" y="1325062"/>
          <a:ext cx="11210927" cy="4704480"/>
        </p:xfrm>
        <a:graphic>
          <a:graphicData uri="http://schemas.openxmlformats.org/drawingml/2006/table">
            <a:tbl>
              <a:tblPr firstRow="1" bandRow="1">
                <a:tableStyleId>{5940675A-B579-460E-94D1-54222C63F5DA}</a:tableStyleId>
              </a:tblPr>
              <a:tblGrid>
                <a:gridCol w="1439862">
                  <a:extLst>
                    <a:ext uri="{9D8B030D-6E8A-4147-A177-3AD203B41FA5}">
                      <a16:colId xmlns:a16="http://schemas.microsoft.com/office/drawing/2014/main" val="1326530782"/>
                    </a:ext>
                  </a:extLst>
                </a:gridCol>
                <a:gridCol w="1828800">
                  <a:extLst>
                    <a:ext uri="{9D8B030D-6E8A-4147-A177-3AD203B41FA5}">
                      <a16:colId xmlns:a16="http://schemas.microsoft.com/office/drawing/2014/main" val="1677404010"/>
                    </a:ext>
                  </a:extLst>
                </a:gridCol>
                <a:gridCol w="2044700">
                  <a:extLst>
                    <a:ext uri="{9D8B030D-6E8A-4147-A177-3AD203B41FA5}">
                      <a16:colId xmlns:a16="http://schemas.microsoft.com/office/drawing/2014/main" val="2167168262"/>
                    </a:ext>
                  </a:extLst>
                </a:gridCol>
                <a:gridCol w="2023746">
                  <a:extLst>
                    <a:ext uri="{9D8B030D-6E8A-4147-A177-3AD203B41FA5}">
                      <a16:colId xmlns:a16="http://schemas.microsoft.com/office/drawing/2014/main" val="2824845866"/>
                    </a:ext>
                  </a:extLst>
                </a:gridCol>
                <a:gridCol w="1291273">
                  <a:extLst>
                    <a:ext uri="{9D8B030D-6E8A-4147-A177-3AD203B41FA5}">
                      <a16:colId xmlns:a16="http://schemas.microsoft.com/office/drawing/2014/main" val="179027942"/>
                    </a:ext>
                  </a:extLst>
                </a:gridCol>
                <a:gridCol w="1291273">
                  <a:extLst>
                    <a:ext uri="{9D8B030D-6E8A-4147-A177-3AD203B41FA5}">
                      <a16:colId xmlns:a16="http://schemas.microsoft.com/office/drawing/2014/main" val="1501125875"/>
                    </a:ext>
                  </a:extLst>
                </a:gridCol>
                <a:gridCol w="1291273">
                  <a:extLst>
                    <a:ext uri="{9D8B030D-6E8A-4147-A177-3AD203B41FA5}">
                      <a16:colId xmlns:a16="http://schemas.microsoft.com/office/drawing/2014/main" val="2993454181"/>
                    </a:ext>
                  </a:extLst>
                </a:gridCol>
              </a:tblGrid>
              <a:tr h="432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Arial" panose="020B0604020202020204" pitchFamily="34" charset="0"/>
                          <a:ea typeface="+mn-ea"/>
                          <a:cs typeface="Arial" panose="020B0604020202020204" pitchFamily="34" charset="0"/>
                        </a:rPr>
                        <a:t>Крок </a:t>
                      </a:r>
                      <a:r>
                        <a:rPr lang="en-US" sz="1600" b="1" i="0" u="none" strike="noStrike" kern="1200" baseline="0" dirty="0">
                          <a:solidFill>
                            <a:schemeClr val="bg1"/>
                          </a:solidFill>
                          <a:latin typeface="Arial" panose="020B0604020202020204" pitchFamily="34" charset="0"/>
                          <a:ea typeface="+mn-ea"/>
                          <a:cs typeface="Arial" panose="020B0604020202020204" pitchFamily="34" charset="0"/>
                        </a:rPr>
                        <a:t>1</a:t>
                      </a:r>
                      <a:endParaRPr lang="uk-UA" sz="1600" b="1"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Arial" panose="020B0604020202020204" pitchFamily="34" charset="0"/>
                          <a:ea typeface="+mn-ea"/>
                          <a:cs typeface="Arial" panose="020B0604020202020204" pitchFamily="34" charset="0"/>
                        </a:rPr>
                        <a:t>Крок </a:t>
                      </a:r>
                      <a:r>
                        <a:rPr lang="en-US" sz="1600" b="1" i="0" u="none" strike="noStrike" kern="1200" baseline="0" dirty="0">
                          <a:solidFill>
                            <a:schemeClr val="bg1"/>
                          </a:solidFill>
                          <a:latin typeface="Arial" panose="020B0604020202020204" pitchFamily="34" charset="0"/>
                          <a:ea typeface="+mn-ea"/>
                          <a:cs typeface="Arial" panose="020B0604020202020204" pitchFamily="34" charset="0"/>
                        </a:rPr>
                        <a:t>2</a:t>
                      </a:r>
                      <a:endParaRPr lang="uk-UA" sz="1600" b="1"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Arial" panose="020B0604020202020204" pitchFamily="34" charset="0"/>
                          <a:ea typeface="+mn-ea"/>
                          <a:cs typeface="Arial" panose="020B0604020202020204" pitchFamily="34" charset="0"/>
                        </a:rPr>
                        <a:t>Крок </a:t>
                      </a:r>
                      <a:r>
                        <a:rPr lang="en-US" sz="1600" b="1" i="0" u="none" strike="noStrike" kern="1200" baseline="0" dirty="0">
                          <a:solidFill>
                            <a:schemeClr val="bg1"/>
                          </a:solidFill>
                          <a:latin typeface="Arial" panose="020B0604020202020204" pitchFamily="34" charset="0"/>
                          <a:ea typeface="+mn-ea"/>
                          <a:cs typeface="Arial" panose="020B0604020202020204" pitchFamily="34" charset="0"/>
                        </a:rPr>
                        <a:t>3</a:t>
                      </a:r>
                      <a:endParaRPr lang="uk-UA" sz="1600" b="1"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C000"/>
                    </a:solidFill>
                  </a:tcPr>
                </a:tc>
                <a:tc hMerge="1">
                  <a:txBody>
                    <a:bodyPr/>
                    <a:lstStyle/>
                    <a:p>
                      <a:endParaRPr lang="uk-UA"/>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Arial" panose="020B0604020202020204" pitchFamily="34" charset="0"/>
                          <a:ea typeface="+mn-ea"/>
                          <a:cs typeface="Arial" panose="020B0604020202020204" pitchFamily="34" charset="0"/>
                        </a:rPr>
                        <a:t>Крок </a:t>
                      </a:r>
                      <a:r>
                        <a:rPr lang="en-US" sz="1600" b="1" i="0" u="none" strike="noStrike" kern="1200" baseline="0" dirty="0">
                          <a:solidFill>
                            <a:schemeClr val="bg1"/>
                          </a:solidFill>
                          <a:latin typeface="Arial" panose="020B0604020202020204" pitchFamily="34" charset="0"/>
                          <a:ea typeface="+mn-ea"/>
                          <a:cs typeface="Arial" panose="020B0604020202020204" pitchFamily="34" charset="0"/>
                        </a:rPr>
                        <a:t>4</a:t>
                      </a:r>
                      <a:endParaRPr lang="uk-UA" sz="1600" b="1"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863240658"/>
                  </a:ext>
                </a:extLst>
              </a:tr>
              <a:tr h="634187">
                <a:tc>
                  <a:txBody>
                    <a:bodyPr/>
                    <a:lstStyle/>
                    <a:p>
                      <a:pPr algn="ctr" rtl="0">
                        <a:lnSpc>
                          <a:spcPct val="100000"/>
                        </a:lnSpc>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Які небезпечні фактори присутні?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algn="ctr" rtl="0">
                        <a:lnSpc>
                          <a:spcPct val="100000"/>
                        </a:lnSpc>
                      </a:pPr>
                      <a:r>
                        <a:rPr lang="ru-RU" sz="1200" b="1" i="0" u="none" strike="noStrike" kern="1200" baseline="0" dirty="0">
                          <a:solidFill>
                            <a:schemeClr val="tx1"/>
                          </a:solidFill>
                          <a:latin typeface="Arial" panose="020B0604020202020204" pitchFamily="34" charset="0"/>
                          <a:ea typeface="+mn-ea"/>
                          <a:cs typeface="Arial" panose="020B0604020202020204" pitchFamily="34" charset="0"/>
                        </a:rPr>
                        <a:t>Кому </a:t>
                      </a:r>
                      <a:r>
                        <a:rPr lang="ru-RU" sz="1200" b="1" i="0" u="none" strike="noStrike" kern="1200" baseline="0" dirty="0" err="1">
                          <a:solidFill>
                            <a:schemeClr val="tx1"/>
                          </a:solidFill>
                          <a:latin typeface="Arial" panose="020B0604020202020204" pitchFamily="34" charset="0"/>
                          <a:ea typeface="+mn-ea"/>
                          <a:cs typeface="Arial" panose="020B0604020202020204" pitchFamily="34" charset="0"/>
                        </a:rPr>
                        <a:t>може</a:t>
                      </a:r>
                      <a:r>
                        <a:rPr lang="ru-RU" sz="1200" b="1" i="0" u="none" strike="noStrike" kern="1200" baseline="0" dirty="0">
                          <a:solidFill>
                            <a:schemeClr val="tx1"/>
                          </a:solidFill>
                          <a:latin typeface="Arial" panose="020B0604020202020204" pitchFamily="34" charset="0"/>
                          <a:ea typeface="+mn-ea"/>
                          <a:cs typeface="Arial" panose="020B0604020202020204" pitchFamily="34" charset="0"/>
                        </a:rPr>
                        <a:t> бути </a:t>
                      </a:r>
                      <a:r>
                        <a:rPr lang="ru-RU" sz="1200" b="1" i="0" u="none" strike="noStrike" kern="1200" baseline="0" dirty="0" err="1">
                          <a:solidFill>
                            <a:schemeClr val="tx1"/>
                          </a:solidFill>
                          <a:latin typeface="Arial" panose="020B0604020202020204" pitchFamily="34" charset="0"/>
                          <a:ea typeface="+mn-ea"/>
                          <a:cs typeface="Arial" panose="020B0604020202020204" pitchFamily="34" charset="0"/>
                        </a:rPr>
                        <a:t>завдано</a:t>
                      </a:r>
                      <a:r>
                        <a:rPr lang="ru-RU" sz="1200" b="1"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1" i="0" u="none" strike="noStrike" kern="1200" baseline="0" dirty="0" err="1">
                          <a:solidFill>
                            <a:schemeClr val="tx1"/>
                          </a:solidFill>
                          <a:latin typeface="Arial" panose="020B0604020202020204" pitchFamily="34" charset="0"/>
                          <a:ea typeface="+mn-ea"/>
                          <a:cs typeface="Arial" panose="020B0604020202020204" pitchFamily="34" charset="0"/>
                        </a:rPr>
                        <a:t>шкоди</a:t>
                      </a:r>
                      <a:r>
                        <a:rPr lang="ru-RU" sz="1200" b="1" i="0" u="none" strike="noStrike" kern="1200" baseline="0" dirty="0">
                          <a:solidFill>
                            <a:schemeClr val="tx1"/>
                          </a:solidFill>
                          <a:latin typeface="Arial" panose="020B0604020202020204" pitchFamily="34" charset="0"/>
                          <a:ea typeface="+mn-ea"/>
                          <a:cs typeface="Arial" panose="020B0604020202020204" pitchFamily="34" charset="0"/>
                        </a:rPr>
                        <a:t> і як </a:t>
                      </a:r>
                      <a:r>
                        <a:rPr lang="ru-RU" sz="1200" b="1" i="0" u="none" strike="noStrike" kern="1200" baseline="0" dirty="0" err="1">
                          <a:solidFill>
                            <a:schemeClr val="tx1"/>
                          </a:solidFill>
                          <a:latin typeface="Arial" panose="020B0604020202020204" pitchFamily="34" charset="0"/>
                          <a:ea typeface="+mn-ea"/>
                          <a:cs typeface="Arial" panose="020B0604020202020204" pitchFamily="34" charset="0"/>
                        </a:rPr>
                        <a:t>саме</a:t>
                      </a:r>
                      <a:r>
                        <a:rPr lang="ru-RU" sz="1200" b="1" i="0" u="none" strike="noStrike" kern="1200" baseline="0" dirty="0">
                          <a:solidFill>
                            <a:schemeClr val="tx1"/>
                          </a:solidFill>
                          <a:latin typeface="Arial" panose="020B0604020202020204" pitchFamily="34" charset="0"/>
                          <a:ea typeface="+mn-ea"/>
                          <a:cs typeface="Arial" panose="020B0604020202020204" pitchFamily="34" charset="0"/>
                        </a:rPr>
                        <a:t>?</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algn="ctr" rtl="0">
                        <a:lnSpc>
                          <a:spcPct val="100000"/>
                        </a:lnSpc>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Що ви вже робите?</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Які подальші дії потрібні?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Виконавець</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Термін</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Arial" panose="020B0604020202020204" pitchFamily="34" charset="0"/>
                          <a:ea typeface="+mn-ea"/>
                          <a:cs typeface="Arial" panose="020B0604020202020204" pitchFamily="34" charset="0"/>
                        </a:rPr>
                        <a:t>Виконано</a:t>
                      </a:r>
                    </a:p>
                  </a:txBody>
                  <a:tcPr marL="0" marR="0" marT="0" marB="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extLst>
                  <a:ext uri="{0D108BD9-81ED-4DB2-BD59-A6C34878D82A}">
                    <a16:rowId xmlns:a16="http://schemas.microsoft.com/office/drawing/2014/main" val="656086851"/>
                  </a:ext>
                </a:extLst>
              </a:tr>
              <a:tr h="621967">
                <a:tc>
                  <a:txBody>
                    <a:bodyPr/>
                    <a:lstStyle/>
                    <a:p>
                      <a:pPr algn="ctr" rtl="0"/>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Контакт із деревним пилом</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rtl="0"/>
                      <a:r>
                        <a:rPr lang="ru-RU" sz="1200" b="0" i="0" u="none" strike="noStrike" kern="1200" baseline="0" dirty="0" err="1">
                          <a:solidFill>
                            <a:schemeClr val="tx1"/>
                          </a:solidFill>
                          <a:latin typeface="+mn-lt"/>
                          <a:ea typeface="+mn-ea"/>
                          <a:cs typeface="+mn-cs"/>
                        </a:rPr>
                        <a:t>Усі</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працівники</a:t>
                      </a:r>
                      <a:r>
                        <a:rPr lang="ru-RU" sz="1200" b="0" i="0" u="none" strike="noStrike" kern="1200" baseline="0" dirty="0">
                          <a:solidFill>
                            <a:schemeClr val="tx1"/>
                          </a:solidFill>
                          <a:latin typeface="+mn-lt"/>
                          <a:ea typeface="+mn-ea"/>
                          <a:cs typeface="+mn-cs"/>
                        </a:rPr>
                        <a:t> (35) </a:t>
                      </a:r>
                      <a:r>
                        <a:rPr lang="ru-RU" sz="1200" b="0" i="0" u="none" strike="noStrike" kern="1200" baseline="0" dirty="0" err="1">
                          <a:solidFill>
                            <a:schemeClr val="tx1"/>
                          </a:solidFill>
                          <a:latin typeface="+mn-lt"/>
                          <a:ea typeface="+mn-ea"/>
                          <a:cs typeface="+mn-cs"/>
                        </a:rPr>
                        <a:t>наражаються</a:t>
                      </a:r>
                      <a:r>
                        <a:rPr lang="ru-RU" sz="1200" b="0" i="0" u="none" strike="noStrike" kern="1200" baseline="0" dirty="0">
                          <a:solidFill>
                            <a:schemeClr val="tx1"/>
                          </a:solidFill>
                          <a:latin typeface="+mn-lt"/>
                          <a:ea typeface="+mn-ea"/>
                          <a:cs typeface="+mn-cs"/>
                        </a:rPr>
                        <a:t> на </a:t>
                      </a:r>
                      <a:r>
                        <a:rPr lang="ru-RU" sz="1200" b="0" i="0" u="none" strike="noStrike" kern="1200" baseline="0" dirty="0" err="1">
                          <a:solidFill>
                            <a:schemeClr val="tx1"/>
                          </a:solidFill>
                          <a:latin typeface="+mn-lt"/>
                          <a:ea typeface="+mn-ea"/>
                          <a:cs typeface="+mn-cs"/>
                        </a:rPr>
                        <a:t>професійний</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ризик</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респіраторних</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захворювань</a:t>
                      </a:r>
                      <a:r>
                        <a:rPr lang="ru-RU" sz="1200" b="0" i="0" u="none" strike="noStrike" kern="1200" baseline="0" dirty="0">
                          <a:solidFill>
                            <a:schemeClr val="tx1"/>
                          </a:solidFill>
                          <a:latin typeface="+mn-lt"/>
                          <a:ea typeface="+mn-ea"/>
                          <a:cs typeface="+mn-cs"/>
                        </a:rPr>
                        <a:t>, як-от астма, через </a:t>
                      </a:r>
                      <a:r>
                        <a:rPr lang="ru-RU" sz="1200" b="0" i="0" u="none" strike="noStrike" kern="1200" baseline="0" dirty="0" err="1">
                          <a:solidFill>
                            <a:schemeClr val="tx1"/>
                          </a:solidFill>
                          <a:latin typeface="+mn-lt"/>
                          <a:ea typeface="+mn-ea"/>
                          <a:cs typeface="+mn-cs"/>
                        </a:rPr>
                        <a:t>вдихання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деревного</a:t>
                      </a:r>
                      <a:r>
                        <a:rPr lang="ru-RU" sz="1200" b="0" i="0" u="none" strike="noStrike" kern="1200" baseline="0" dirty="0">
                          <a:solidFill>
                            <a:schemeClr val="tx1"/>
                          </a:solidFill>
                          <a:latin typeface="+mn-lt"/>
                          <a:ea typeface="+mn-ea"/>
                          <a:cs typeface="+mn-cs"/>
                        </a:rPr>
                        <a:t> пилу. </a:t>
                      </a:r>
                      <a:r>
                        <a:rPr lang="ru-RU" sz="1200" b="0" i="0" u="none" strike="noStrike" kern="1200" baseline="0" dirty="0" err="1">
                          <a:solidFill>
                            <a:schemeClr val="tx1"/>
                          </a:solidFill>
                          <a:latin typeface="+mn-lt"/>
                          <a:ea typeface="+mn-ea"/>
                          <a:cs typeface="+mn-cs"/>
                        </a:rPr>
                        <a:t>Оператори</a:t>
                      </a:r>
                      <a:r>
                        <a:rPr lang="ru-RU" sz="1200" b="0" i="0" u="none" strike="noStrike" kern="1200" baseline="0" dirty="0">
                          <a:solidFill>
                            <a:schemeClr val="tx1"/>
                          </a:solidFill>
                          <a:latin typeface="+mn-lt"/>
                          <a:ea typeface="+mn-ea"/>
                          <a:cs typeface="+mn-cs"/>
                        </a:rPr>
                        <a:t> машин (15) </a:t>
                      </a:r>
                      <a:r>
                        <a:rPr lang="ru-RU" sz="1200" b="0" i="0" u="none" strike="noStrike" kern="1200" baseline="0" dirty="0" err="1">
                          <a:solidFill>
                            <a:schemeClr val="tx1"/>
                          </a:solidFill>
                          <a:latin typeface="+mn-lt"/>
                          <a:ea typeface="+mn-ea"/>
                          <a:cs typeface="+mn-cs"/>
                        </a:rPr>
                        <a:t>піддаються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підвищеному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професійного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ризику</a:t>
                      </a:r>
                      <a:r>
                        <a:rPr lang="ru-RU" sz="1200" b="0" i="0" u="none" strike="noStrike" kern="1200" baseline="0" dirty="0">
                          <a:solidFill>
                            <a:schemeClr val="tx1"/>
                          </a:solidFill>
                          <a:latin typeface="+mn-lt"/>
                          <a:ea typeface="+mn-ea"/>
                          <a:cs typeface="+mn-cs"/>
                        </a:rPr>
                        <a:t> такого контакту. Контакт </a:t>
                      </a:r>
                      <a:r>
                        <a:rPr lang="ru-RU" sz="1200" b="0" i="0" u="none" strike="noStrike" kern="1200" baseline="0" dirty="0" err="1">
                          <a:solidFill>
                            <a:schemeClr val="tx1"/>
                          </a:solidFill>
                          <a:latin typeface="+mn-lt"/>
                          <a:ea typeface="+mn-ea"/>
                          <a:cs typeface="+mn-cs"/>
                        </a:rPr>
                        <a:t>із</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деревини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твердих</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порід</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може</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викликати</a:t>
                      </a:r>
                      <a:r>
                        <a:rPr lang="ru-RU" sz="1200" b="0" i="0" u="none" strike="noStrike" kern="1200" baseline="0" dirty="0">
                          <a:solidFill>
                            <a:schemeClr val="tx1"/>
                          </a:solidFill>
                          <a:latin typeface="+mn-lt"/>
                          <a:ea typeface="+mn-ea"/>
                          <a:cs typeface="+mn-cs"/>
                        </a:rPr>
                        <a:t> рак, особливо </a:t>
                      </a:r>
                      <a:r>
                        <a:rPr lang="ru-RU" sz="1200" b="0" i="0" u="none" strike="noStrike" kern="1200" baseline="0" dirty="0" err="1">
                          <a:solidFill>
                            <a:schemeClr val="tx1"/>
                          </a:solidFill>
                          <a:latin typeface="+mn-lt"/>
                          <a:ea typeface="+mn-ea"/>
                          <a:cs typeface="+mn-cs"/>
                        </a:rPr>
                        <a:t>носової</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порожнини</a:t>
                      </a:r>
                      <a:r>
                        <a:rPr lang="ru-RU" sz="1200" b="0" i="0" u="none" strike="noStrike" kern="1200" baseline="0" dirty="0">
                          <a:solidFill>
                            <a:schemeClr val="tx1"/>
                          </a:solidFill>
                          <a:latin typeface="+mn-lt"/>
                          <a:ea typeface="+mn-ea"/>
                          <a:cs typeface="+mn-cs"/>
                        </a:rPr>
                        <a:t>.</a:t>
                      </a: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85725" indent="-85725" rtl="0">
                        <a:spcAft>
                          <a:spcPts val="600"/>
                        </a:spcAft>
                        <a:buFont typeface="Arial" panose="020B0604020202020204" pitchFamily="34" charset="0"/>
                        <a:buChar char="•"/>
                        <a:tabLst/>
                      </a:pP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Пил регулярно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відсмоктується</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85725" indent="-85725" rtl="0">
                        <a:spcAft>
                          <a:spcPts val="600"/>
                        </a:spcAft>
                        <a:buFont typeface="Arial" panose="020B0604020202020204" pitchFamily="34" charset="0"/>
                        <a:buChar char="•"/>
                        <a:tabLst/>
                      </a:pP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Забезпечено</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наявність</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належних</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умивальників</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і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душових</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85725" indent="-85725" rtl="0">
                        <a:spcAft>
                          <a:spcPts val="600"/>
                        </a:spcAft>
                        <a:buFont typeface="Arial" panose="020B0604020202020204" pitchFamily="34" charset="0"/>
                        <a:buChar char="•"/>
                        <a:tabLst/>
                      </a:pP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Одноразові</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респіратори</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є в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наявності</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й регулярно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замінюються</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Оснастити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кожну</a:t>
                      </a:r>
                      <a:r>
                        <a:rPr lang="ru-RU" sz="1200" b="0" i="0" u="none" strike="noStrike" kern="1200" baseline="0" dirty="0">
                          <a:solidFill>
                            <a:schemeClr val="tx1"/>
                          </a:solidFill>
                          <a:latin typeface="+mn-lt"/>
                          <a:ea typeface="+mn-ea"/>
                          <a:cs typeface="+mn-cs"/>
                        </a:rPr>
                        <a:t> машину, </a:t>
                      </a:r>
                      <a:r>
                        <a:rPr lang="ru-RU" sz="1200" b="0" i="0" u="none" strike="noStrike" kern="1200" baseline="0" dirty="0" err="1">
                          <a:solidFill>
                            <a:schemeClr val="tx1"/>
                          </a:solidFill>
                          <a:latin typeface="+mn-lt"/>
                          <a:ea typeface="+mn-ea"/>
                          <a:cs typeface="+mn-cs"/>
                        </a:rPr>
                        <a:t>що</a:t>
                      </a:r>
                      <a:r>
                        <a:rPr lang="ru-RU" sz="1200" b="0" i="0" u="none" strike="noStrike" kern="1200" baseline="0" dirty="0">
                          <a:solidFill>
                            <a:schemeClr val="tx1"/>
                          </a:solidFill>
                          <a:latin typeface="+mn-lt"/>
                          <a:ea typeface="+mn-ea"/>
                          <a:cs typeface="+mn-cs"/>
                        </a:rPr>
                        <a:t> є </a:t>
                      </a:r>
                      <a:r>
                        <a:rPr lang="ru-RU" sz="1200" b="0" i="0" u="none" strike="noStrike" kern="1200" baseline="0" dirty="0" err="1">
                          <a:solidFill>
                            <a:schemeClr val="tx1"/>
                          </a:solidFill>
                          <a:latin typeface="+mn-lt"/>
                          <a:ea typeface="+mn-ea"/>
                          <a:cs typeface="+mn-cs"/>
                        </a:rPr>
                        <a:t>джерелом</a:t>
                      </a:r>
                      <a:r>
                        <a:rPr lang="ru-RU" sz="1200" b="0" i="0" u="none" strike="noStrike" kern="1200" baseline="0" dirty="0">
                          <a:solidFill>
                            <a:schemeClr val="tx1"/>
                          </a:solidFill>
                          <a:latin typeface="+mn-lt"/>
                          <a:ea typeface="+mn-ea"/>
                          <a:cs typeface="+mn-cs"/>
                        </a:rPr>
                        <a:t> пилу, </a:t>
                      </a:r>
                      <a:r>
                        <a:rPr lang="ru-RU" sz="1200" b="0" i="0" u="none" strike="noStrike" kern="1200" baseline="0" dirty="0" err="1">
                          <a:solidFill>
                            <a:schemeClr val="tx1"/>
                          </a:solidFill>
                          <a:latin typeface="+mn-lt"/>
                          <a:ea typeface="+mn-ea"/>
                          <a:cs typeface="+mn-cs"/>
                        </a:rPr>
                        <a:t>пиловідсмоктувальним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обладнанням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місцевою</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витяжною</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вентиляцією</a:t>
                      </a:r>
                      <a:r>
                        <a:rPr lang="ru-RU" sz="1200" b="0" i="0" u="none" strike="noStrike" kern="1200" baseline="0" dirty="0">
                          <a:solidFill>
                            <a:schemeClr val="tx1"/>
                          </a:solidFill>
                          <a:latin typeface="+mn-lt"/>
                          <a:ea typeface="+mn-ea"/>
                          <a:cs typeface="+mn-cs"/>
                        </a:rPr>
                        <a:t>).</a:t>
                      </a:r>
                    </a:p>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Нагадати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працівникам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що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слід</a:t>
                      </a:r>
                      <a:r>
                        <a:rPr lang="ru-RU" sz="1200" b="0" i="0" u="none" strike="noStrike" kern="1200" baseline="0" dirty="0">
                          <a:solidFill>
                            <a:schemeClr val="tx1"/>
                          </a:solidFill>
                          <a:latin typeface="+mn-lt"/>
                          <a:ea typeface="+mn-ea"/>
                          <a:cs typeface="+mn-cs"/>
                        </a:rPr>
                        <a:t> не </a:t>
                      </a:r>
                      <a:r>
                        <a:rPr lang="ru-RU" sz="1200" b="0" i="0" u="none" strike="noStrike" kern="1200" baseline="0" dirty="0" err="1">
                          <a:solidFill>
                            <a:schemeClr val="tx1"/>
                          </a:solidFill>
                          <a:latin typeface="+mn-lt"/>
                          <a:ea typeface="+mn-ea"/>
                          <a:cs typeface="+mn-cs"/>
                        </a:rPr>
                        <a:t>витирати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сухий</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деревний</a:t>
                      </a:r>
                      <a:r>
                        <a:rPr lang="ru-RU" sz="1200" b="0" i="0" u="none" strike="noStrike" kern="1200" baseline="0" dirty="0">
                          <a:solidFill>
                            <a:schemeClr val="tx1"/>
                          </a:solidFill>
                          <a:latin typeface="+mn-lt"/>
                          <a:ea typeface="+mn-ea"/>
                          <a:cs typeface="+mn-cs"/>
                        </a:rPr>
                        <a:t> пил, </a:t>
                      </a:r>
                      <a:br>
                        <a:rPr lang="ru-RU" sz="1200" b="0" i="0" u="none" strike="noStrike" kern="1200" baseline="0" dirty="0">
                          <a:solidFill>
                            <a:schemeClr val="tx1"/>
                          </a:solidFill>
                          <a:latin typeface="+mn-lt"/>
                          <a:ea typeface="+mn-ea"/>
                          <a:cs typeface="+mn-cs"/>
                        </a:rPr>
                      </a:br>
                      <a:r>
                        <a:rPr lang="ru-RU" sz="1200" b="0" i="0" u="none" strike="noStrike" kern="1200" baseline="0" dirty="0">
                          <a:solidFill>
                            <a:schemeClr val="tx1"/>
                          </a:solidFill>
                          <a:latin typeface="+mn-lt"/>
                          <a:ea typeface="+mn-ea"/>
                          <a:cs typeface="+mn-cs"/>
                        </a:rPr>
                        <a:t>а </a:t>
                      </a:r>
                      <a:r>
                        <a:rPr lang="ru-RU" sz="1200" b="0" i="0" u="none" strike="noStrike" kern="1200" baseline="0" dirty="0" err="1">
                          <a:solidFill>
                            <a:schemeClr val="tx1"/>
                          </a:solidFill>
                          <a:latin typeface="+mn-lt"/>
                          <a:ea typeface="+mn-ea"/>
                          <a:cs typeface="+mn-cs"/>
                        </a:rPr>
                        <a:t>користуватися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пилососом</a:t>
                      </a:r>
                      <a:r>
                        <a:rPr lang="ru-RU" sz="1200" b="0" i="0" u="none" strike="noStrike" kern="1200" baseline="0" dirty="0">
                          <a:solidFill>
                            <a:schemeClr val="tx1"/>
                          </a:solidFill>
                          <a:latin typeface="+mn-lt"/>
                          <a:ea typeface="+mn-ea"/>
                          <a:cs typeface="+mn-cs"/>
                        </a:rPr>
                        <a:t>.</a:t>
                      </a:r>
                    </a:p>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Забезпечити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належну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підготовку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операторів</a:t>
                      </a:r>
                      <a:r>
                        <a:rPr lang="ru-RU" sz="1200" b="0" i="0" u="none" strike="noStrike" kern="1200" baseline="0" dirty="0">
                          <a:solidFill>
                            <a:schemeClr val="tx1"/>
                          </a:solidFill>
                          <a:latin typeface="+mn-lt"/>
                          <a:ea typeface="+mn-ea"/>
                          <a:cs typeface="+mn-cs"/>
                        </a:rPr>
                        <a:t> машин з </a:t>
                      </a:r>
                      <a:r>
                        <a:rPr lang="ru-RU" sz="1200" b="0" i="0" u="none" strike="noStrike" kern="1200" baseline="0" dirty="0" err="1">
                          <a:solidFill>
                            <a:schemeClr val="tx1"/>
                          </a:solidFill>
                          <a:latin typeface="+mn-lt"/>
                          <a:ea typeface="+mn-ea"/>
                          <a:cs typeface="+mn-cs"/>
                        </a:rPr>
                        <a:t>експлуатації</a:t>
                      </a:r>
                      <a:r>
                        <a:rPr lang="ru-RU" sz="1200" b="0" i="0" u="none" strike="noStrike" kern="1200" baseline="0" dirty="0">
                          <a:solidFill>
                            <a:schemeClr val="tx1"/>
                          </a:solidFill>
                          <a:latin typeface="+mn-lt"/>
                          <a:ea typeface="+mn-ea"/>
                          <a:cs typeface="+mn-cs"/>
                        </a:rPr>
                        <a:t> та базового </a:t>
                      </a:r>
                      <a:r>
                        <a:rPr lang="ru-RU" sz="1200" b="0" i="0" u="none" strike="noStrike" kern="1200" baseline="0" dirty="0" err="1">
                          <a:solidFill>
                            <a:schemeClr val="tx1"/>
                          </a:solidFill>
                          <a:latin typeface="+mn-lt"/>
                          <a:ea typeface="+mn-ea"/>
                          <a:cs typeface="+mn-cs"/>
                        </a:rPr>
                        <a:t>технічного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обслуговування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пиловідсмоктувального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обладнання</a:t>
                      </a:r>
                      <a:r>
                        <a:rPr lang="ru-RU" sz="1200" b="0" i="0" u="none" strike="noStrike" kern="1200" baseline="0" dirty="0">
                          <a:solidFill>
                            <a:schemeClr val="tx1"/>
                          </a:solidFill>
                          <a:latin typeface="+mn-lt"/>
                          <a:ea typeface="+mn-ea"/>
                          <a:cs typeface="+mn-cs"/>
                        </a:rPr>
                        <a:t>.</a:t>
                      </a:r>
                      <a:endParaRPr lang="ru-RU" sz="1800" b="0" i="0" u="none" strike="noStrike" kern="1200" baseline="0" dirty="0">
                        <a:solidFill>
                          <a:schemeClr val="tx1"/>
                        </a:solidFill>
                        <a:latin typeface="+mn-lt"/>
                        <a:ea typeface="+mn-ea"/>
                        <a:cs typeface="+mn-cs"/>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48439790"/>
                  </a:ext>
                </a:extLst>
              </a:tr>
              <a:tr h="43200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u="none" strike="noStrike" kern="1200" baseline="0" dirty="0">
                          <a:solidFill>
                            <a:schemeClr val="bg1"/>
                          </a:solidFill>
                          <a:latin typeface="Arial" panose="020B0604020202020204" pitchFamily="34" charset="0"/>
                          <a:ea typeface="+mn-ea"/>
                          <a:cs typeface="Arial" panose="020B0604020202020204" pitchFamily="34" charset="0"/>
                        </a:rPr>
                        <a:t>Крок 5.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Здійснити</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моніторинг</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і перегляд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оцінювання</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професійних</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ризиків</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і за потреби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оновити</a:t>
                      </a:r>
                      <a:r>
                        <a:rPr lang="ru-RU" sz="1600" b="0" i="0" u="none" strike="noStrike" kern="1200" baseline="0" dirty="0">
                          <a:solidFill>
                            <a:schemeClr val="bg1"/>
                          </a:solidFill>
                          <a:latin typeface="Arial" panose="020B0604020202020204" pitchFamily="34" charset="0"/>
                          <a:ea typeface="+mn-ea"/>
                          <a:cs typeface="Arial" panose="020B0604020202020204" pitchFamily="34" charset="0"/>
                        </a:rPr>
                        <a:t> </a:t>
                      </a:r>
                      <a:r>
                        <a:rPr lang="ru-RU" sz="1600" b="0" i="0" u="none" strike="noStrike" kern="1200" baseline="0" dirty="0" err="1">
                          <a:solidFill>
                            <a:schemeClr val="bg1"/>
                          </a:solidFill>
                          <a:latin typeface="Arial" panose="020B0604020202020204" pitchFamily="34" charset="0"/>
                          <a:ea typeface="+mn-ea"/>
                          <a:cs typeface="Arial" panose="020B0604020202020204" pitchFamily="34" charset="0"/>
                        </a:rPr>
                        <a:t>їх</a:t>
                      </a:r>
                      <a:endParaRPr lang="ru-RU" sz="1600" b="0"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8652021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8">
            <a:extLst>
              <a:ext uri="{FF2B5EF4-FFF2-40B4-BE49-F238E27FC236}">
                <a16:creationId xmlns:a16="http://schemas.microsoft.com/office/drawing/2014/main" id="{D86F1D00-4160-C8DE-E7BD-DFF69811DD99}"/>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41" name="Title 1"/>
          <p:cNvSpPr>
            <a:spLocks noGrp="1"/>
          </p:cNvSpPr>
          <p:nvPr>
            <p:ph type="title"/>
          </p:nvPr>
        </p:nvSpPr>
        <p:spPr>
          <a:xfrm>
            <a:off x="490538" y="1434770"/>
            <a:ext cx="11210924" cy="720000"/>
          </a:xfrm>
        </p:spPr>
        <p:txBody>
          <a:bodyPr/>
          <a:lstStyle/>
          <a:p>
            <a:r>
              <a:rPr lang="uk-UA" dirty="0"/>
              <a:t>Вправа «Небезпека-3»</a:t>
            </a:r>
            <a:endParaRPr lang="en-GB" dirty="0"/>
          </a:p>
        </p:txBody>
      </p:sp>
      <p:sp>
        <p:nvSpPr>
          <p:cNvPr id="1049143"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144" name="Slide Number Placeholder 6"/>
          <p:cNvSpPr>
            <a:spLocks noGrp="1"/>
          </p:cNvSpPr>
          <p:nvPr>
            <p:ph type="sldNum" sz="quarter" idx="12"/>
          </p:nvPr>
        </p:nvSpPr>
        <p:spPr/>
        <p:txBody>
          <a:bodyPr/>
          <a:lstStyle/>
          <a:p>
            <a:fld id="{856227C0-AD57-4F9B-BAE3-EEFB0D0EE427}" type="slidenum">
              <a:rPr lang="en-GB" smtClean="0"/>
              <a:t>64</a:t>
            </a:fld>
            <a:endParaRPr lang="en-GB"/>
          </a:p>
        </p:txBody>
      </p:sp>
      <p:sp>
        <p:nvSpPr>
          <p:cNvPr id="2" name="Marcador de contenido 2">
            <a:extLst>
              <a:ext uri="{FF2B5EF4-FFF2-40B4-BE49-F238E27FC236}">
                <a16:creationId xmlns:a16="http://schemas.microsoft.com/office/drawing/2014/main" id="{AE18F783-F0B6-AEF6-92BB-BF69CE6263BC}"/>
              </a:ext>
            </a:extLst>
          </p:cNvPr>
          <p:cNvSpPr txBox="1">
            <a:spLocks/>
          </p:cNvSpPr>
          <p:nvPr/>
        </p:nvSpPr>
        <p:spPr>
          <a:xfrm>
            <a:off x="490539" y="3706116"/>
            <a:ext cx="7184279" cy="199423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За результатами </a:t>
            </a:r>
            <a:r>
              <a:rPr lang="ru-RU" b="0" dirty="0" err="1">
                <a:solidFill>
                  <a:schemeClr val="tx2"/>
                </a:solidFill>
                <a:latin typeface="+mn-lt"/>
                <a:cs typeface="Arial" panose="020B0604020202020204" pitchFamily="34" charset="0"/>
              </a:rPr>
              <a:t>вправи</a:t>
            </a:r>
            <a:r>
              <a:rPr lang="ru-RU" b="0" dirty="0">
                <a:solidFill>
                  <a:schemeClr val="tx2"/>
                </a:solidFill>
                <a:latin typeface="+mn-lt"/>
                <a:cs typeface="Arial" panose="020B0604020202020204" pitchFamily="34" charset="0"/>
              </a:rPr>
              <a:t> «Небезпека-2» </a:t>
            </a:r>
            <a:r>
              <a:rPr lang="ru-RU" b="0" dirty="0" err="1">
                <a:solidFill>
                  <a:schemeClr val="tx2"/>
                </a:solidFill>
                <a:latin typeface="+mn-lt"/>
                <a:cs typeface="Arial" panose="020B0604020202020204" pitchFamily="34" charset="0"/>
              </a:rPr>
              <a:t>оберіть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належні</a:t>
            </a:r>
            <a:r>
              <a:rPr lang="ru-RU" b="0" dirty="0">
                <a:solidFill>
                  <a:schemeClr val="tx2"/>
                </a:solidFill>
                <a:latin typeface="+mn-lt"/>
                <a:cs typeface="Arial" panose="020B0604020202020204" pitchFamily="34" charset="0"/>
              </a:rPr>
              <a:t> та практично </a:t>
            </a:r>
            <a:r>
              <a:rPr lang="ru-RU" b="0" dirty="0" err="1">
                <a:solidFill>
                  <a:schemeClr val="tx2"/>
                </a:solidFill>
                <a:latin typeface="+mn-lt"/>
                <a:cs typeface="Arial" panose="020B0604020202020204" pitchFamily="34" charset="0"/>
              </a:rPr>
              <a:t>здійсненні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запобіжні</a:t>
            </a:r>
            <a:r>
              <a:rPr lang="ru-RU" b="0" dirty="0">
                <a:solidFill>
                  <a:schemeClr val="tx2"/>
                </a:solidFill>
                <a:latin typeface="+mn-lt"/>
                <a:cs typeface="Arial" panose="020B0604020202020204" pitchFamily="34" charset="0"/>
              </a:rPr>
              <a:t> заходи </a:t>
            </a:r>
            <a:r>
              <a:rPr lang="ru-RU" b="0" dirty="0" err="1">
                <a:solidFill>
                  <a:schemeClr val="tx2"/>
                </a:solidFill>
                <a:latin typeface="+mn-lt"/>
                <a:cs typeface="Arial" panose="020B0604020202020204" pitchFamily="34" charset="0"/>
              </a:rPr>
              <a:t>професійних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ризиків</a:t>
            </a:r>
            <a:r>
              <a:rPr lang="ru-RU" b="0" dirty="0">
                <a:solidFill>
                  <a:schemeClr val="tx2"/>
                </a:solidFill>
                <a:latin typeface="+mn-lt"/>
                <a:cs typeface="Arial" panose="020B0604020202020204" pitchFamily="34" charset="0"/>
              </a:rPr>
              <a:t> </a:t>
            </a:r>
            <a:br>
              <a:rPr lang="ru-RU" b="0" dirty="0">
                <a:solidFill>
                  <a:schemeClr val="tx2"/>
                </a:solidFill>
                <a:latin typeface="+mn-lt"/>
                <a:cs typeface="Arial" panose="020B0604020202020204" pitchFamily="34" charset="0"/>
              </a:rPr>
            </a:br>
            <a:r>
              <a:rPr lang="ru-RU" b="0" dirty="0">
                <a:solidFill>
                  <a:schemeClr val="tx2"/>
                </a:solidFill>
                <a:latin typeface="+mn-lt"/>
                <a:cs typeface="Arial" panose="020B0604020202020204" pitchFamily="34" charset="0"/>
              </a:rPr>
              <a:t>з </a:t>
            </a:r>
            <a:r>
              <a:rPr lang="ru-RU" b="0" dirty="0" err="1">
                <a:solidFill>
                  <a:schemeClr val="tx2"/>
                </a:solidFill>
                <a:latin typeface="+mn-lt"/>
                <a:cs typeface="Arial" panose="020B0604020202020204" pitchFamily="34" charset="0"/>
              </a:rPr>
              <a:t>урахуванням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ієрархії</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запобіжних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заходів</a:t>
            </a:r>
            <a:endParaRPr lang="ru-RU" b="0" dirty="0">
              <a:solidFill>
                <a:schemeClr val="tx2"/>
              </a:solidFill>
              <a:latin typeface="+mn-lt"/>
              <a:cs typeface="Arial" panose="020B0604020202020204" pitchFamily="34" charset="0"/>
            </a:endParaRPr>
          </a:p>
        </p:txBody>
      </p:sp>
      <p:sp>
        <p:nvSpPr>
          <p:cNvPr id="3" name="TextBox 14">
            <a:extLst>
              <a:ext uri="{FF2B5EF4-FFF2-40B4-BE49-F238E27FC236}">
                <a16:creationId xmlns:a16="http://schemas.microsoft.com/office/drawing/2014/main" id="{626331AB-AD95-B34C-9F09-D401D57200EB}"/>
              </a:ext>
            </a:extLst>
          </p:cNvPr>
          <p:cNvSpPr txBox="1"/>
          <p:nvPr/>
        </p:nvSpPr>
        <p:spPr>
          <a:xfrm>
            <a:off x="490538" y="2317116"/>
            <a:ext cx="6443662" cy="923330"/>
          </a:xfrm>
          <a:prstGeom prst="rect">
            <a:avLst/>
          </a:prstGeom>
          <a:noFill/>
        </p:spPr>
        <p:txBody>
          <a:bodyPr wrap="square">
            <a:spAutoFit/>
          </a:bodyPr>
          <a:lstStyle/>
          <a:p>
            <a:r>
              <a:rPr lang="ru-RU" dirty="0" err="1">
                <a:solidFill>
                  <a:srgbClr val="1E2DBE"/>
                </a:solidFill>
                <a:cs typeface="Arial" panose="020B0604020202020204" pitchFamily="34" charset="0"/>
              </a:rPr>
              <a:t>Запропонуйте</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запобіжні</a:t>
            </a:r>
            <a:r>
              <a:rPr lang="ru-RU" dirty="0">
                <a:solidFill>
                  <a:srgbClr val="1E2DBE"/>
                </a:solidFill>
                <a:cs typeface="Arial" panose="020B0604020202020204" pitchFamily="34" charset="0"/>
              </a:rPr>
              <a:t> заходи </a:t>
            </a:r>
            <a:r>
              <a:rPr lang="ru-RU" dirty="0" err="1">
                <a:solidFill>
                  <a:srgbClr val="1E2DBE"/>
                </a:solidFill>
                <a:cs typeface="Arial" panose="020B0604020202020204" pitchFamily="34" charset="0"/>
              </a:rPr>
              <a:t>професійного</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ризику</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визначеного</a:t>
            </a:r>
            <a:r>
              <a:rPr lang="ru-RU" dirty="0">
                <a:solidFill>
                  <a:srgbClr val="1E2DBE"/>
                </a:solidFill>
                <a:cs typeface="Arial" panose="020B0604020202020204" pitchFamily="34" charset="0"/>
              </a:rPr>
              <a:t> шляхом </a:t>
            </a:r>
            <a:r>
              <a:rPr lang="ru-RU" dirty="0" err="1">
                <a:solidFill>
                  <a:srgbClr val="1E2DBE"/>
                </a:solidFill>
                <a:cs typeface="Arial" panose="020B0604020202020204" pitchFamily="34" charset="0"/>
              </a:rPr>
              <a:t>оцінювання</a:t>
            </a:r>
            <a:r>
              <a:rPr lang="ru-RU" dirty="0">
                <a:solidFill>
                  <a:srgbClr val="1E2DBE"/>
                </a:solidFill>
                <a:cs typeface="Arial" panose="020B0604020202020204" pitchFamily="34" charset="0"/>
              </a:rPr>
              <a:t> у </a:t>
            </a:r>
            <a:r>
              <a:rPr lang="ru-RU" dirty="0" err="1">
                <a:solidFill>
                  <a:srgbClr val="1E2DBE"/>
                </a:solidFill>
                <a:cs typeface="Arial" panose="020B0604020202020204" pitchFamily="34" charset="0"/>
              </a:rPr>
              <a:t>вправі</a:t>
            </a:r>
            <a:r>
              <a:rPr lang="ru-RU" dirty="0">
                <a:solidFill>
                  <a:srgbClr val="1E2DBE"/>
                </a:solidFill>
                <a:cs typeface="Arial" panose="020B0604020202020204" pitchFamily="34" charset="0"/>
              </a:rPr>
              <a:t> «Небезпека-2», з </a:t>
            </a:r>
            <a:r>
              <a:rPr lang="ru-RU" dirty="0" err="1">
                <a:solidFill>
                  <a:srgbClr val="1E2DBE"/>
                </a:solidFill>
                <a:cs typeface="Arial" panose="020B0604020202020204" pitchFamily="34" charset="0"/>
              </a:rPr>
              <a:t>використанням</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ієрархії</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запобіжних</a:t>
            </a:r>
            <a:r>
              <a:rPr lang="ru-RU" dirty="0">
                <a:solidFill>
                  <a:srgbClr val="1E2DBE"/>
                </a:solidFill>
                <a:cs typeface="Arial" panose="020B0604020202020204" pitchFamily="34" charset="0"/>
              </a:rPr>
              <a:t> </a:t>
            </a:r>
            <a:r>
              <a:rPr lang="ru-RU" dirty="0" err="1">
                <a:solidFill>
                  <a:srgbClr val="1E2DBE"/>
                </a:solidFill>
                <a:cs typeface="Arial" panose="020B0604020202020204" pitchFamily="34" charset="0"/>
              </a:rPr>
              <a:t>заходів</a:t>
            </a:r>
            <a:endParaRPr lang="ru-RU" dirty="0">
              <a:solidFill>
                <a:srgbClr val="1E2DBE"/>
              </a:solidFill>
              <a:cs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D1CB778E-D0D3-2558-2DD7-38A95ED9CD99}"/>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50" name="Título 1"/>
          <p:cNvSpPr>
            <a:spLocks noGrp="1"/>
          </p:cNvSpPr>
          <p:nvPr>
            <p:ph type="title"/>
          </p:nvPr>
        </p:nvSpPr>
        <p:spPr>
          <a:xfrm>
            <a:off x="490539" y="1408972"/>
            <a:ext cx="7263526" cy="1092927"/>
          </a:xfrm>
        </p:spPr>
        <p:txBody>
          <a:bodyPr/>
          <a:lstStyle/>
          <a:p>
            <a:r>
              <a:rPr lang="uk-UA" sz="2400" dirty="0">
                <a:effectLst/>
                <a:latin typeface="+mn-lt"/>
                <a:ea typeface="Calibri" panose="020F0502020204030204" pitchFamily="34" charset="0"/>
              </a:rPr>
              <a:t>Зафіксу</a:t>
            </a:r>
            <a:r>
              <a:rPr lang="uk-UA" sz="2400" dirty="0">
                <a:latin typeface="+mn-lt"/>
                <a:ea typeface="Calibri" panose="020F0502020204030204" pitchFamily="34" charset="0"/>
              </a:rPr>
              <a:t>йте</a:t>
            </a:r>
            <a:r>
              <a:rPr lang="uk-UA" sz="2400" dirty="0">
                <a:effectLst/>
                <a:latin typeface="+mn-lt"/>
                <a:ea typeface="Calibri" panose="020F0502020204030204" pitchFamily="34" charset="0"/>
              </a:rPr>
              <a:t>, хто відповідає за реалізацію запобіжних заходів і яких саме, а також терміни виконання</a:t>
            </a:r>
            <a:endParaRPr lang="es-ES" dirty="0">
              <a:latin typeface="+mn-lt"/>
            </a:endParaRPr>
          </a:p>
        </p:txBody>
      </p:sp>
      <p:sp>
        <p:nvSpPr>
          <p:cNvPr id="104915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54" name="Marcador de número de diapositiva 5"/>
          <p:cNvSpPr>
            <a:spLocks noGrp="1"/>
          </p:cNvSpPr>
          <p:nvPr>
            <p:ph type="sldNum" sz="quarter" idx="12"/>
          </p:nvPr>
        </p:nvSpPr>
        <p:spPr/>
        <p:txBody>
          <a:bodyPr/>
          <a:lstStyle/>
          <a:p>
            <a:fld id="{856227C0-AD57-4F9B-BAE3-EEFB0D0EE427}" type="slidenum">
              <a:rPr lang="en-GB" smtClean="0">
                <a:latin typeface="+mn-lt"/>
              </a:rPr>
              <a:t>65</a:t>
            </a:fld>
            <a:endParaRPr lang="en-GB">
              <a:latin typeface="+mn-lt"/>
            </a:endParaRPr>
          </a:p>
        </p:txBody>
      </p:sp>
      <p:sp>
        <p:nvSpPr>
          <p:cNvPr id="3" name="Marcador de contenido 2">
            <a:extLst>
              <a:ext uri="{FF2B5EF4-FFF2-40B4-BE49-F238E27FC236}">
                <a16:creationId xmlns:a16="http://schemas.microsoft.com/office/drawing/2014/main" id="{1E473164-CB9C-65D6-BC74-CCBBEE0C6260}"/>
              </a:ext>
            </a:extLst>
          </p:cNvPr>
          <p:cNvSpPr txBox="1">
            <a:spLocks/>
          </p:cNvSpPr>
          <p:nvPr/>
        </p:nvSpPr>
        <p:spPr>
          <a:xfrm>
            <a:off x="490537" y="2710179"/>
            <a:ext cx="7263527" cy="306217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Коли </a:t>
            </a:r>
            <a:r>
              <a:rPr lang="ru-RU" b="0" dirty="0" err="1">
                <a:solidFill>
                  <a:schemeClr val="tx2"/>
                </a:solidFill>
                <a:latin typeface="+mn-lt"/>
              </a:rPr>
              <a:t>прийнято</a:t>
            </a:r>
            <a:r>
              <a:rPr lang="ru-RU" b="0" dirty="0">
                <a:solidFill>
                  <a:schemeClr val="tx2"/>
                </a:solidFill>
                <a:latin typeface="+mn-lt"/>
              </a:rPr>
              <a:t> </a:t>
            </a:r>
            <a:r>
              <a:rPr lang="ru-RU" b="0" dirty="0" err="1">
                <a:solidFill>
                  <a:schemeClr val="tx2"/>
                </a:solidFill>
                <a:latin typeface="+mn-lt"/>
              </a:rPr>
              <a:t>рішення</a:t>
            </a:r>
            <a:r>
              <a:rPr lang="ru-RU" b="0" dirty="0">
                <a:solidFill>
                  <a:schemeClr val="tx2"/>
                </a:solidFill>
                <a:latin typeface="+mn-lt"/>
              </a:rPr>
              <a:t> про </a:t>
            </a:r>
            <a:r>
              <a:rPr lang="ru-RU" b="0" dirty="0" err="1">
                <a:solidFill>
                  <a:schemeClr val="tx2"/>
                </a:solidFill>
                <a:latin typeface="+mn-lt"/>
              </a:rPr>
              <a:t>запобіжні</a:t>
            </a:r>
            <a:r>
              <a:rPr lang="ru-RU" b="0" dirty="0">
                <a:solidFill>
                  <a:schemeClr val="tx2"/>
                </a:solidFill>
                <a:latin typeface="+mn-lt"/>
              </a:rPr>
              <a:t> заходи </a:t>
            </a:r>
            <a:r>
              <a:rPr lang="ru-RU" b="0" dirty="0" err="1">
                <a:solidFill>
                  <a:schemeClr val="tx2"/>
                </a:solidFill>
                <a:latin typeface="+mn-lt"/>
              </a:rPr>
              <a:t>професійних</a:t>
            </a:r>
            <a:r>
              <a:rPr lang="ru-RU" b="0" dirty="0">
                <a:solidFill>
                  <a:schemeClr val="tx2"/>
                </a:solidFill>
                <a:latin typeface="+mn-lt"/>
              </a:rPr>
              <a:t> </a:t>
            </a:r>
            <a:r>
              <a:rPr lang="ru-RU" b="0" dirty="0" err="1">
                <a:solidFill>
                  <a:schemeClr val="tx2"/>
                </a:solidFill>
                <a:latin typeface="+mn-lt"/>
              </a:rPr>
              <a:t>ризиків</a:t>
            </a:r>
            <a:r>
              <a:rPr lang="ru-RU" b="0" dirty="0">
                <a:solidFill>
                  <a:schemeClr val="tx2"/>
                </a:solidFill>
                <a:latin typeface="+mn-lt"/>
              </a:rPr>
              <a:t> за кроком 3.В, вам </a:t>
            </a:r>
            <a:r>
              <a:rPr lang="ru-RU" b="0" dirty="0" err="1">
                <a:solidFill>
                  <a:schemeClr val="tx2"/>
                </a:solidFill>
                <a:latin typeface="+mn-lt"/>
              </a:rPr>
              <a:t>потрібно</a:t>
            </a:r>
            <a:r>
              <a:rPr lang="ru-RU" b="0" dirty="0">
                <a:solidFill>
                  <a:schemeClr val="tx2"/>
                </a:solidFill>
                <a:latin typeface="+mn-lt"/>
              </a:rPr>
              <a:t> </a:t>
            </a:r>
            <a:r>
              <a:rPr lang="ru-RU" b="0" dirty="0" err="1">
                <a:solidFill>
                  <a:schemeClr val="tx2"/>
                </a:solidFill>
                <a:latin typeface="+mn-lt"/>
              </a:rPr>
              <a:t>вжити</a:t>
            </a:r>
            <a:r>
              <a:rPr lang="ru-RU" b="0" dirty="0">
                <a:solidFill>
                  <a:schemeClr val="tx2"/>
                </a:solidFill>
                <a:latin typeface="+mn-lt"/>
              </a:rPr>
              <a:t> </a:t>
            </a:r>
            <a:r>
              <a:rPr lang="ru-RU" b="0" dirty="0" err="1">
                <a:solidFill>
                  <a:schemeClr val="tx2"/>
                </a:solidFill>
                <a:latin typeface="+mn-lt"/>
              </a:rPr>
              <a:t>дій</a:t>
            </a:r>
            <a:r>
              <a:rPr lang="ru-RU" b="0" dirty="0">
                <a:solidFill>
                  <a:schemeClr val="tx2"/>
                </a:solidFill>
                <a:latin typeface="+mn-lt"/>
              </a:rPr>
              <a:t> для </a:t>
            </a:r>
            <a:r>
              <a:rPr lang="ru-RU" b="0" dirty="0" err="1">
                <a:solidFill>
                  <a:schemeClr val="tx2"/>
                </a:solidFill>
                <a:latin typeface="+mn-lt"/>
              </a:rPr>
              <a:t>реалізації</a:t>
            </a:r>
            <a:r>
              <a:rPr lang="ru-RU" b="0" dirty="0">
                <a:solidFill>
                  <a:schemeClr val="tx2"/>
                </a:solidFill>
                <a:latin typeface="+mn-lt"/>
              </a:rPr>
              <a:t> </a:t>
            </a:r>
            <a:r>
              <a:rPr lang="ru-RU" b="0" dirty="0" err="1">
                <a:solidFill>
                  <a:schemeClr val="tx2"/>
                </a:solidFill>
                <a:latin typeface="+mn-lt"/>
              </a:rPr>
              <a:t>цих</a:t>
            </a:r>
            <a:r>
              <a:rPr lang="ru-RU" b="0" dirty="0">
                <a:solidFill>
                  <a:schemeClr val="tx2"/>
                </a:solidFill>
                <a:latin typeface="+mn-lt"/>
              </a:rPr>
              <a:t> </a:t>
            </a:r>
            <a:r>
              <a:rPr lang="ru-RU" b="0" dirty="0" err="1">
                <a:solidFill>
                  <a:schemeClr val="tx2"/>
                </a:solidFill>
                <a:latin typeface="+mn-lt"/>
              </a:rPr>
              <a:t>заходів</a:t>
            </a:r>
            <a:endParaRPr lang="en-US"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На </a:t>
            </a:r>
            <a:r>
              <a:rPr lang="ru-RU" b="0" dirty="0" err="1">
                <a:solidFill>
                  <a:schemeClr val="tx2"/>
                </a:solidFill>
                <a:latin typeface="+mn-lt"/>
              </a:rPr>
              <a:t>кроці</a:t>
            </a:r>
            <a:r>
              <a:rPr lang="ru-RU" b="0" dirty="0">
                <a:solidFill>
                  <a:schemeClr val="tx2"/>
                </a:solidFill>
                <a:latin typeface="+mn-lt"/>
              </a:rPr>
              <a:t> 4 </a:t>
            </a:r>
            <a:r>
              <a:rPr lang="ru-RU" b="0" dirty="0" err="1">
                <a:solidFill>
                  <a:schemeClr val="tx2"/>
                </a:solidFill>
                <a:latin typeface="+mn-lt"/>
              </a:rPr>
              <a:t>оцінювання</a:t>
            </a:r>
            <a:r>
              <a:rPr lang="ru-RU" b="0" dirty="0">
                <a:solidFill>
                  <a:schemeClr val="tx2"/>
                </a:solidFill>
                <a:latin typeface="+mn-lt"/>
              </a:rPr>
              <a:t> </a:t>
            </a:r>
            <a:r>
              <a:rPr lang="ru-RU" b="0" dirty="0" err="1">
                <a:solidFill>
                  <a:schemeClr val="tx2"/>
                </a:solidFill>
                <a:latin typeface="+mn-lt"/>
              </a:rPr>
              <a:t>професійних</a:t>
            </a:r>
            <a:r>
              <a:rPr lang="ru-RU" b="0" dirty="0">
                <a:solidFill>
                  <a:schemeClr val="tx2"/>
                </a:solidFill>
                <a:latin typeface="+mn-lt"/>
              </a:rPr>
              <a:t> </a:t>
            </a:r>
            <a:r>
              <a:rPr lang="ru-RU" b="0" dirty="0" err="1">
                <a:solidFill>
                  <a:schemeClr val="tx2"/>
                </a:solidFill>
                <a:latin typeface="+mn-lt"/>
              </a:rPr>
              <a:t>ризиків</a:t>
            </a:r>
            <a:r>
              <a:rPr lang="ru-RU" b="0" dirty="0">
                <a:solidFill>
                  <a:schemeClr val="tx2"/>
                </a:solidFill>
                <a:latin typeface="+mn-lt"/>
              </a:rPr>
              <a:t> </a:t>
            </a:r>
            <a:r>
              <a:rPr lang="ru-RU" b="0" dirty="0" err="1">
                <a:solidFill>
                  <a:schemeClr val="tx2"/>
                </a:solidFill>
                <a:latin typeface="+mn-lt"/>
              </a:rPr>
              <a:t>передбачає</a:t>
            </a:r>
            <a:r>
              <a:rPr lang="ru-RU" b="0" dirty="0">
                <a:solidFill>
                  <a:schemeClr val="tx2"/>
                </a:solidFill>
                <a:latin typeface="+mn-lt"/>
              </a:rPr>
              <a:t> три </a:t>
            </a:r>
            <a:r>
              <a:rPr lang="ru-RU" b="0" dirty="0" err="1">
                <a:solidFill>
                  <a:schemeClr val="tx2"/>
                </a:solidFill>
                <a:latin typeface="+mn-lt"/>
              </a:rPr>
              <a:t>окремі</a:t>
            </a:r>
            <a:r>
              <a:rPr lang="ru-RU" b="0" dirty="0">
                <a:solidFill>
                  <a:schemeClr val="tx2"/>
                </a:solidFill>
                <a:latin typeface="+mn-lt"/>
              </a:rPr>
              <a:t> </a:t>
            </a:r>
            <a:r>
              <a:rPr lang="ru-RU" b="0" dirty="0" err="1">
                <a:solidFill>
                  <a:schemeClr val="tx2"/>
                </a:solidFill>
                <a:latin typeface="+mn-lt"/>
              </a:rPr>
              <a:t>пункти</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хто</a:t>
            </a:r>
            <a:r>
              <a:rPr lang="ru-RU" dirty="0">
                <a:solidFill>
                  <a:schemeClr val="tx2"/>
                </a:solidFill>
                <a:latin typeface="+mn-lt"/>
              </a:rPr>
              <a:t> на </a:t>
            </a:r>
            <a:r>
              <a:rPr lang="ru-RU" dirty="0" err="1">
                <a:solidFill>
                  <a:schemeClr val="tx2"/>
                </a:solidFill>
                <a:latin typeface="+mn-lt"/>
              </a:rPr>
              <a:t>підприємстві</a:t>
            </a:r>
            <a:r>
              <a:rPr lang="ru-RU" dirty="0">
                <a:solidFill>
                  <a:schemeClr val="tx2"/>
                </a:solidFill>
                <a:latin typeface="+mn-lt"/>
              </a:rPr>
              <a:t> </a:t>
            </a:r>
            <a:r>
              <a:rPr lang="ru-RU" dirty="0" err="1">
                <a:solidFill>
                  <a:schemeClr val="tx2"/>
                </a:solidFill>
                <a:latin typeface="+mn-lt"/>
              </a:rPr>
              <a:t>відповідатиме</a:t>
            </a:r>
            <a:r>
              <a:rPr lang="ru-RU" dirty="0">
                <a:solidFill>
                  <a:schemeClr val="tx2"/>
                </a:solidFill>
                <a:latin typeface="+mn-lt"/>
              </a:rPr>
              <a:t> за </a:t>
            </a:r>
            <a:r>
              <a:rPr lang="ru-RU" dirty="0" err="1">
                <a:solidFill>
                  <a:schemeClr val="tx2"/>
                </a:solidFill>
                <a:latin typeface="+mn-lt"/>
              </a:rPr>
              <a:t>виконання</a:t>
            </a:r>
            <a:r>
              <a:rPr lang="ru-RU" dirty="0">
                <a:solidFill>
                  <a:schemeClr val="tx2"/>
                </a:solidFill>
                <a:latin typeface="+mn-lt"/>
              </a:rPr>
              <a:t> </a:t>
            </a:r>
            <a:r>
              <a:rPr lang="ru-RU" dirty="0" err="1">
                <a:solidFill>
                  <a:schemeClr val="tx2"/>
                </a:solidFill>
                <a:latin typeface="+mn-lt"/>
              </a:rPr>
              <a:t>заходів</a:t>
            </a:r>
            <a:r>
              <a:rPr lang="ru-RU"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плановий</a:t>
            </a:r>
            <a:r>
              <a:rPr lang="ru-RU" dirty="0">
                <a:solidFill>
                  <a:schemeClr val="tx2"/>
                </a:solidFill>
                <a:latin typeface="+mn-lt"/>
              </a:rPr>
              <a:t> </a:t>
            </a:r>
            <a:r>
              <a:rPr lang="ru-RU" dirty="0" err="1">
                <a:solidFill>
                  <a:schemeClr val="tx2"/>
                </a:solidFill>
                <a:latin typeface="+mn-lt"/>
              </a:rPr>
              <a:t>термін</a:t>
            </a:r>
            <a:r>
              <a:rPr lang="ru-RU" dirty="0">
                <a:solidFill>
                  <a:schemeClr val="tx2"/>
                </a:solidFill>
                <a:latin typeface="+mn-lt"/>
              </a:rPr>
              <a:t> </a:t>
            </a:r>
            <a:r>
              <a:rPr lang="ru-RU" dirty="0" err="1">
                <a:solidFill>
                  <a:schemeClr val="tx2"/>
                </a:solidFill>
                <a:latin typeface="+mn-lt"/>
              </a:rPr>
              <a:t>виконання</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фактичний</a:t>
            </a:r>
            <a:r>
              <a:rPr lang="ru-RU" dirty="0">
                <a:solidFill>
                  <a:schemeClr val="tx2"/>
                </a:solidFill>
                <a:latin typeface="+mn-lt"/>
              </a:rPr>
              <a:t> </a:t>
            </a:r>
            <a:r>
              <a:rPr lang="ru-RU" dirty="0" err="1">
                <a:solidFill>
                  <a:schemeClr val="tx2"/>
                </a:solidFill>
                <a:latin typeface="+mn-lt"/>
              </a:rPr>
              <a:t>термін</a:t>
            </a:r>
            <a:r>
              <a:rPr lang="ru-RU" dirty="0">
                <a:solidFill>
                  <a:schemeClr val="tx2"/>
                </a:solidFill>
                <a:latin typeface="+mn-lt"/>
              </a:rPr>
              <a:t> </a:t>
            </a:r>
            <a:r>
              <a:rPr lang="ru-RU" dirty="0" err="1">
                <a:solidFill>
                  <a:schemeClr val="tx2"/>
                </a:solidFill>
                <a:latin typeface="+mn-lt"/>
              </a:rPr>
              <a:t>виконання</a:t>
            </a:r>
            <a:r>
              <a:rPr lang="ru-RU" dirty="0">
                <a:solidFill>
                  <a:schemeClr val="tx2"/>
                </a:solidFill>
                <a:latin typeface="+mn-lt"/>
              </a:rPr>
              <a:t> </a:t>
            </a:r>
            <a:r>
              <a:rPr lang="ru-RU" dirty="0" err="1">
                <a:solidFill>
                  <a:schemeClr val="tx2"/>
                </a:solidFill>
                <a:latin typeface="+mn-lt"/>
              </a:rPr>
              <a:t>запобіжних</a:t>
            </a:r>
            <a:r>
              <a:rPr lang="ru-RU" dirty="0">
                <a:solidFill>
                  <a:schemeClr val="tx2"/>
                </a:solidFill>
                <a:latin typeface="+mn-lt"/>
              </a:rPr>
              <a:t> </a:t>
            </a:r>
            <a:r>
              <a:rPr lang="ru-RU" dirty="0" err="1">
                <a:solidFill>
                  <a:schemeClr val="tx2"/>
                </a:solidFill>
                <a:latin typeface="+mn-lt"/>
              </a:rPr>
              <a:t>заходів</a:t>
            </a:r>
            <a:r>
              <a:rPr lang="ru-RU" dirty="0">
                <a:solidFill>
                  <a:schemeClr val="tx2"/>
                </a:solidFill>
                <a:latin typeface="+mn-lt"/>
              </a:rPr>
              <a:t> </a:t>
            </a:r>
            <a:r>
              <a:rPr lang="ru-RU" dirty="0" err="1">
                <a:solidFill>
                  <a:schemeClr val="tx2"/>
                </a:solidFill>
                <a:latin typeface="+mn-lt"/>
              </a:rPr>
              <a:t>професійних</a:t>
            </a:r>
            <a:r>
              <a:rPr lang="ru-RU" dirty="0">
                <a:solidFill>
                  <a:schemeClr val="tx2"/>
                </a:solidFill>
                <a:latin typeface="+mn-lt"/>
              </a:rPr>
              <a:t> </a:t>
            </a:r>
            <a:r>
              <a:rPr lang="ru-RU" dirty="0" err="1">
                <a:solidFill>
                  <a:schemeClr val="tx2"/>
                </a:solidFill>
                <a:latin typeface="+mn-lt"/>
              </a:rPr>
              <a:t>ризиків</a:t>
            </a:r>
            <a:endParaRPr lang="uk-UA" dirty="0">
              <a:solidFill>
                <a:schemeClr val="tx2"/>
              </a:solidFill>
              <a:latin typeface="+mn-lt"/>
            </a:endParaRPr>
          </a:p>
        </p:txBody>
      </p:sp>
      <p:grpSp>
        <p:nvGrpSpPr>
          <p:cNvPr id="6" name="Групувати 5">
            <a:extLst>
              <a:ext uri="{FF2B5EF4-FFF2-40B4-BE49-F238E27FC236}">
                <a16:creationId xmlns:a16="http://schemas.microsoft.com/office/drawing/2014/main" id="{D6526C75-88C4-B673-B68E-B93661FB8217}"/>
              </a:ext>
            </a:extLst>
          </p:cNvPr>
          <p:cNvGrpSpPr/>
          <p:nvPr/>
        </p:nvGrpSpPr>
        <p:grpSpPr>
          <a:xfrm>
            <a:off x="8421907" y="2834802"/>
            <a:ext cx="2051996" cy="2051996"/>
            <a:chOff x="1805042" y="4088324"/>
            <a:chExt cx="2051996" cy="2051996"/>
          </a:xfrm>
        </p:grpSpPr>
        <p:sp>
          <p:nvSpPr>
            <p:cNvPr id="7" name="Овал 6">
              <a:extLst>
                <a:ext uri="{FF2B5EF4-FFF2-40B4-BE49-F238E27FC236}">
                  <a16:creationId xmlns:a16="http://schemas.microsoft.com/office/drawing/2014/main" id="{CA666B13-CCAF-1E21-62CB-E512C1695E1C}"/>
                </a:ext>
              </a:extLst>
            </p:cNvPr>
            <p:cNvSpPr/>
            <p:nvPr/>
          </p:nvSpPr>
          <p:spPr>
            <a:xfrm>
              <a:off x="1805042" y="4088324"/>
              <a:ext cx="2051996" cy="2051996"/>
            </a:xfrm>
            <a:prstGeom prst="ellipse">
              <a:avLst/>
            </a:prstGeom>
            <a:ln>
              <a:noFill/>
            </a:ln>
          </p:spPr>
          <p:style>
            <a:lnRef idx="2">
              <a:scrgbClr r="0" g="0" b="0"/>
            </a:lnRef>
            <a:fillRef idx="1">
              <a:schemeClr val="accent3">
                <a:hueOff val="12696578"/>
                <a:satOff val="-9389"/>
                <a:lumOff val="-20585"/>
                <a:alphaOff val="0"/>
              </a:schemeClr>
            </a:fillRef>
            <a:effectRef idx="0">
              <a:schemeClr val="accent3">
                <a:hueOff val="12696578"/>
                <a:satOff val="-9389"/>
                <a:lumOff val="-20585"/>
                <a:alphaOff val="0"/>
              </a:schemeClr>
            </a:effectRef>
            <a:fontRef idx="minor">
              <a:schemeClr val="lt1"/>
            </a:fontRef>
          </p:style>
        </p:sp>
        <p:sp>
          <p:nvSpPr>
            <p:cNvPr id="8" name="Овал 4">
              <a:extLst>
                <a:ext uri="{FF2B5EF4-FFF2-40B4-BE49-F238E27FC236}">
                  <a16:creationId xmlns:a16="http://schemas.microsoft.com/office/drawing/2014/main" id="{671A6031-AC42-7AC4-3B38-CB8B26995412}"/>
                </a:ext>
              </a:extLst>
            </p:cNvPr>
            <p:cNvSpPr txBox="1"/>
            <p:nvPr/>
          </p:nvSpPr>
          <p:spPr>
            <a:xfrm>
              <a:off x="2105550" y="4388832"/>
              <a:ext cx="1450980" cy="14509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uk-UA" sz="1400" b="0" kern="1200" noProof="0" dirty="0">
                  <a:cs typeface="Arial" panose="020B0604020202020204" pitchFamily="34" charset="0"/>
                </a:rPr>
                <a:t>Крок 4</a:t>
              </a:r>
            </a:p>
            <a:p>
              <a:pPr marL="0" lvl="0" indent="0" algn="ctr" defTabSz="622300">
                <a:lnSpc>
                  <a:spcPct val="90000"/>
                </a:lnSpc>
                <a:spcBef>
                  <a:spcPct val="0"/>
                </a:spcBef>
                <a:spcAft>
                  <a:spcPct val="35000"/>
                </a:spcAft>
                <a:buNone/>
              </a:pPr>
              <a:r>
                <a:rPr lang="uk-UA" sz="1400" b="0" kern="1200" noProof="0" dirty="0">
                  <a:cs typeface="Arial" panose="020B0604020202020204" pitchFamily="34" charset="0"/>
                </a:rPr>
                <a:t>Запровадження запобіжних і захисних заходів</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8">
            <a:extLst>
              <a:ext uri="{FF2B5EF4-FFF2-40B4-BE49-F238E27FC236}">
                <a16:creationId xmlns:a16="http://schemas.microsoft.com/office/drawing/2014/main" id="{F807353A-9B98-830A-AEBC-19252F77D1D2}"/>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41" name="Title 1"/>
          <p:cNvSpPr>
            <a:spLocks noGrp="1"/>
          </p:cNvSpPr>
          <p:nvPr>
            <p:ph type="title"/>
          </p:nvPr>
        </p:nvSpPr>
        <p:spPr>
          <a:xfrm>
            <a:off x="490538" y="1434770"/>
            <a:ext cx="7243810" cy="720000"/>
          </a:xfrm>
        </p:spPr>
        <p:txBody>
          <a:bodyPr/>
          <a:lstStyle/>
          <a:p>
            <a:r>
              <a:rPr lang="uk-UA" dirty="0">
                <a:latin typeface="+mn-lt"/>
              </a:rPr>
              <a:t>Шаблон для оцінювання професійних ризиків</a:t>
            </a:r>
            <a:r>
              <a:rPr lang="it-IT" dirty="0">
                <a:latin typeface="+mn-lt"/>
              </a:rPr>
              <a:t>: </a:t>
            </a:r>
            <a:r>
              <a:rPr lang="uk-UA" dirty="0">
                <a:latin typeface="+mn-lt"/>
              </a:rPr>
              <a:t>кроки 4 і </a:t>
            </a:r>
            <a:r>
              <a:rPr lang="it-IT" dirty="0">
                <a:latin typeface="+mn-lt"/>
              </a:rPr>
              <a:t>5</a:t>
            </a:r>
            <a:endParaRPr lang="en-GB" dirty="0"/>
          </a:p>
        </p:txBody>
      </p:sp>
      <p:sp>
        <p:nvSpPr>
          <p:cNvPr id="1049143"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144" name="Slide Number Placeholder 6"/>
          <p:cNvSpPr>
            <a:spLocks noGrp="1"/>
          </p:cNvSpPr>
          <p:nvPr>
            <p:ph type="sldNum" sz="quarter" idx="12"/>
          </p:nvPr>
        </p:nvSpPr>
        <p:spPr/>
        <p:txBody>
          <a:bodyPr/>
          <a:lstStyle/>
          <a:p>
            <a:fld id="{856227C0-AD57-4F9B-BAE3-EEFB0D0EE427}" type="slidenum">
              <a:rPr lang="en-GB" smtClean="0"/>
              <a:t>66</a:t>
            </a:fld>
            <a:endParaRPr lang="en-GB"/>
          </a:p>
        </p:txBody>
      </p:sp>
      <p:sp>
        <p:nvSpPr>
          <p:cNvPr id="4" name="CuadroTexto 7">
            <a:extLst>
              <a:ext uri="{FF2B5EF4-FFF2-40B4-BE49-F238E27FC236}">
                <a16:creationId xmlns:a16="http://schemas.microsoft.com/office/drawing/2014/main" id="{08D71423-0CD3-82E5-9AA8-A5721B7CD94C}"/>
              </a:ext>
            </a:extLst>
          </p:cNvPr>
          <p:cNvSpPr txBox="1"/>
          <p:nvPr/>
        </p:nvSpPr>
        <p:spPr>
          <a:xfrm>
            <a:off x="490538" y="2641930"/>
            <a:ext cx="6710362" cy="1323439"/>
          </a:xfrm>
          <a:prstGeom prst="rect">
            <a:avLst/>
          </a:prstGeom>
          <a:noFill/>
        </p:spPr>
        <p:txBody>
          <a:bodyPr wrap="square" rtlCol="0">
            <a:spAutoFit/>
          </a:bodyPr>
          <a:lstStyle/>
          <a:p>
            <a:r>
              <a:rPr lang="uk-UA" sz="2000" dirty="0">
                <a:solidFill>
                  <a:schemeClr val="accent2"/>
                </a:solidFill>
                <a:cs typeface="Arial" panose="020B0604020202020204" pitchFamily="34" charset="0"/>
              </a:rPr>
              <a:t>Крок</a:t>
            </a:r>
            <a:r>
              <a:rPr lang="it-IT" sz="2000" dirty="0">
                <a:solidFill>
                  <a:schemeClr val="accent2"/>
                </a:solidFill>
                <a:cs typeface="Arial" panose="020B0604020202020204" pitchFamily="34" charset="0"/>
              </a:rPr>
              <a:t> 4: </a:t>
            </a:r>
            <a:r>
              <a:rPr lang="uk-UA" sz="2000" dirty="0">
                <a:solidFill>
                  <a:schemeClr val="tx2"/>
                </a:solidFill>
                <a:cs typeface="Arial" panose="020B0604020202020204" pitchFamily="34" charset="0"/>
              </a:rPr>
              <a:t>Хто виконавець? Який термін виконання?</a:t>
            </a:r>
            <a:r>
              <a:rPr lang="it-IT" sz="2000" dirty="0">
                <a:solidFill>
                  <a:schemeClr val="tx2"/>
                </a:solidFill>
                <a:cs typeface="Arial" panose="020B0604020202020204" pitchFamily="34" charset="0"/>
              </a:rPr>
              <a:t> </a:t>
            </a:r>
          </a:p>
          <a:p>
            <a:endParaRPr lang="it-IT" sz="2000" dirty="0">
              <a:cs typeface="Arial" panose="020B0604020202020204" pitchFamily="34" charset="0"/>
            </a:endParaRPr>
          </a:p>
          <a:p>
            <a:r>
              <a:rPr lang="uk-UA" sz="2000" dirty="0">
                <a:solidFill>
                  <a:srgbClr val="FA3C4B"/>
                </a:solidFill>
                <a:cs typeface="Arial" panose="020B0604020202020204" pitchFamily="34" charset="0"/>
              </a:rPr>
              <a:t>Крок</a:t>
            </a:r>
            <a:r>
              <a:rPr lang="it-IT" sz="2000" dirty="0">
                <a:solidFill>
                  <a:srgbClr val="FA3C4B"/>
                </a:solidFill>
                <a:cs typeface="Arial" panose="020B0604020202020204" pitchFamily="34" charset="0"/>
              </a:rPr>
              <a:t> 5: </a:t>
            </a:r>
            <a:r>
              <a:rPr lang="uk-UA" sz="2000" dirty="0">
                <a:solidFill>
                  <a:schemeClr val="tx2"/>
                </a:solidFill>
                <a:cs typeface="Arial" panose="020B0604020202020204" pitchFamily="34" charset="0"/>
              </a:rPr>
              <a:t>Занотувати свої висновки, здійснити моніторинг і перегляд і за потреби оновити їх</a:t>
            </a:r>
            <a:endParaRPr lang="es-ES" sz="2000" dirty="0">
              <a:solidFill>
                <a:schemeClr val="tx2"/>
              </a:solidFill>
              <a:cs typeface="Arial" panose="020B0604020202020204" pitchFamily="34" charset="0"/>
            </a:endParaRPr>
          </a:p>
        </p:txBody>
      </p:sp>
    </p:spTree>
    <p:extLst>
      <p:ext uri="{BB962C8B-B14F-4D97-AF65-F5344CB8AC3E}">
        <p14:creationId xmlns:p14="http://schemas.microsoft.com/office/powerpoint/2010/main" val="23135483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6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16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64" name="Marcador de número de diapositiva 5"/>
          <p:cNvSpPr>
            <a:spLocks noGrp="1"/>
          </p:cNvSpPr>
          <p:nvPr>
            <p:ph type="sldNum" sz="quarter" idx="12"/>
          </p:nvPr>
        </p:nvSpPr>
        <p:spPr/>
        <p:txBody>
          <a:bodyPr/>
          <a:lstStyle/>
          <a:p>
            <a:fld id="{856227C0-AD57-4F9B-BAE3-EEFB0D0EE427}" type="slidenum">
              <a:rPr lang="en-GB" smtClean="0">
                <a:latin typeface="+mn-lt"/>
              </a:rPr>
              <a:t>67</a:t>
            </a:fld>
            <a:endParaRPr lang="en-GB">
              <a:latin typeface="+mn-lt"/>
            </a:endParaRPr>
          </a:p>
        </p:txBody>
      </p:sp>
      <p:graphicFrame>
        <p:nvGraphicFramePr>
          <p:cNvPr id="6" name="Таблиця 6">
            <a:extLst>
              <a:ext uri="{FF2B5EF4-FFF2-40B4-BE49-F238E27FC236}">
                <a16:creationId xmlns:a16="http://schemas.microsoft.com/office/drawing/2014/main" id="{7E18932D-2F43-A4AF-3DF6-674165746D89}"/>
              </a:ext>
            </a:extLst>
          </p:cNvPr>
          <p:cNvGraphicFramePr>
            <a:graphicFrameLocks noGrp="1"/>
          </p:cNvGraphicFramePr>
          <p:nvPr>
            <p:extLst>
              <p:ext uri="{D42A27DB-BD31-4B8C-83A1-F6EECF244321}">
                <p14:modId xmlns:p14="http://schemas.microsoft.com/office/powerpoint/2010/main" val="3037669066"/>
              </p:ext>
            </p:extLst>
          </p:nvPr>
        </p:nvGraphicFramePr>
        <p:xfrm>
          <a:off x="490538" y="1325062"/>
          <a:ext cx="11210927" cy="4704480"/>
        </p:xfrm>
        <a:graphic>
          <a:graphicData uri="http://schemas.openxmlformats.org/drawingml/2006/table">
            <a:tbl>
              <a:tblPr firstRow="1" bandRow="1">
                <a:tableStyleId>{5940675A-B579-460E-94D1-54222C63F5DA}</a:tableStyleId>
              </a:tblPr>
              <a:tblGrid>
                <a:gridCol w="1439862">
                  <a:extLst>
                    <a:ext uri="{9D8B030D-6E8A-4147-A177-3AD203B41FA5}">
                      <a16:colId xmlns:a16="http://schemas.microsoft.com/office/drawing/2014/main" val="1326530782"/>
                    </a:ext>
                  </a:extLst>
                </a:gridCol>
                <a:gridCol w="1828800">
                  <a:extLst>
                    <a:ext uri="{9D8B030D-6E8A-4147-A177-3AD203B41FA5}">
                      <a16:colId xmlns:a16="http://schemas.microsoft.com/office/drawing/2014/main" val="1677404010"/>
                    </a:ext>
                  </a:extLst>
                </a:gridCol>
                <a:gridCol w="2044700">
                  <a:extLst>
                    <a:ext uri="{9D8B030D-6E8A-4147-A177-3AD203B41FA5}">
                      <a16:colId xmlns:a16="http://schemas.microsoft.com/office/drawing/2014/main" val="2167168262"/>
                    </a:ext>
                  </a:extLst>
                </a:gridCol>
                <a:gridCol w="2023746">
                  <a:extLst>
                    <a:ext uri="{9D8B030D-6E8A-4147-A177-3AD203B41FA5}">
                      <a16:colId xmlns:a16="http://schemas.microsoft.com/office/drawing/2014/main" val="2824845866"/>
                    </a:ext>
                  </a:extLst>
                </a:gridCol>
                <a:gridCol w="1291273">
                  <a:extLst>
                    <a:ext uri="{9D8B030D-6E8A-4147-A177-3AD203B41FA5}">
                      <a16:colId xmlns:a16="http://schemas.microsoft.com/office/drawing/2014/main" val="179027942"/>
                    </a:ext>
                  </a:extLst>
                </a:gridCol>
                <a:gridCol w="1291273">
                  <a:extLst>
                    <a:ext uri="{9D8B030D-6E8A-4147-A177-3AD203B41FA5}">
                      <a16:colId xmlns:a16="http://schemas.microsoft.com/office/drawing/2014/main" val="1501125875"/>
                    </a:ext>
                  </a:extLst>
                </a:gridCol>
                <a:gridCol w="1291273">
                  <a:extLst>
                    <a:ext uri="{9D8B030D-6E8A-4147-A177-3AD203B41FA5}">
                      <a16:colId xmlns:a16="http://schemas.microsoft.com/office/drawing/2014/main" val="2993454181"/>
                    </a:ext>
                  </a:extLst>
                </a:gridCol>
              </a:tblGrid>
              <a:tr h="432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mn-lt"/>
                          <a:ea typeface="+mn-ea"/>
                          <a:cs typeface="Arial" panose="020B0604020202020204" pitchFamily="34" charset="0"/>
                        </a:rPr>
                        <a:t>Крок </a:t>
                      </a:r>
                      <a:r>
                        <a:rPr lang="en-US" sz="1600" b="1" i="0" u="none" strike="noStrike" kern="1200" baseline="0" dirty="0">
                          <a:solidFill>
                            <a:schemeClr val="bg1"/>
                          </a:solidFill>
                          <a:latin typeface="+mn-lt"/>
                          <a:ea typeface="+mn-ea"/>
                          <a:cs typeface="Arial" panose="020B0604020202020204" pitchFamily="34" charset="0"/>
                        </a:rPr>
                        <a:t>1</a:t>
                      </a:r>
                      <a:endParaRPr lang="uk-UA" sz="1600" b="1" i="0" u="none" strike="noStrike" kern="1200" baseline="0" dirty="0">
                        <a:solidFill>
                          <a:schemeClr val="bg1"/>
                        </a:solidFill>
                        <a:latin typeface="+mn-lt"/>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mn-lt"/>
                          <a:ea typeface="+mn-ea"/>
                          <a:cs typeface="Arial" panose="020B0604020202020204" pitchFamily="34" charset="0"/>
                        </a:rPr>
                        <a:t>Крок </a:t>
                      </a:r>
                      <a:r>
                        <a:rPr lang="en-US" sz="1600" b="1" i="0" u="none" strike="noStrike" kern="1200" baseline="0" dirty="0">
                          <a:solidFill>
                            <a:schemeClr val="bg1"/>
                          </a:solidFill>
                          <a:latin typeface="+mn-lt"/>
                          <a:ea typeface="+mn-ea"/>
                          <a:cs typeface="Arial" panose="020B0604020202020204" pitchFamily="34" charset="0"/>
                        </a:rPr>
                        <a:t>2</a:t>
                      </a:r>
                      <a:endParaRPr lang="uk-UA" sz="1600" b="1" i="0" u="none" strike="noStrike" kern="1200" baseline="0" dirty="0">
                        <a:solidFill>
                          <a:schemeClr val="bg1"/>
                        </a:solidFill>
                        <a:latin typeface="+mn-lt"/>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mn-lt"/>
                          <a:ea typeface="+mn-ea"/>
                          <a:cs typeface="Arial" panose="020B0604020202020204" pitchFamily="34" charset="0"/>
                        </a:rPr>
                        <a:t>Крок </a:t>
                      </a:r>
                      <a:r>
                        <a:rPr lang="en-US" sz="1600" b="1" i="0" u="none" strike="noStrike" kern="1200" baseline="0" dirty="0">
                          <a:solidFill>
                            <a:schemeClr val="bg1"/>
                          </a:solidFill>
                          <a:latin typeface="+mn-lt"/>
                          <a:ea typeface="+mn-ea"/>
                          <a:cs typeface="Arial" panose="020B0604020202020204" pitchFamily="34" charset="0"/>
                        </a:rPr>
                        <a:t>3</a:t>
                      </a:r>
                      <a:endParaRPr lang="uk-UA" sz="1600" b="1" i="0" u="none" strike="noStrike" kern="1200" baseline="0" dirty="0">
                        <a:solidFill>
                          <a:schemeClr val="bg1"/>
                        </a:solidFill>
                        <a:latin typeface="+mn-lt"/>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hMerge="1">
                  <a:txBody>
                    <a:bodyPr/>
                    <a:lstStyle/>
                    <a:p>
                      <a:endParaRPr lang="uk-UA"/>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600" b="1" i="0" u="none" strike="noStrike" kern="1200" baseline="0" dirty="0">
                          <a:solidFill>
                            <a:schemeClr val="bg1"/>
                          </a:solidFill>
                          <a:latin typeface="+mn-lt"/>
                          <a:ea typeface="+mn-ea"/>
                          <a:cs typeface="Arial" panose="020B0604020202020204" pitchFamily="34" charset="0"/>
                        </a:rPr>
                        <a:t>Крок </a:t>
                      </a:r>
                      <a:r>
                        <a:rPr lang="en-US" sz="1600" b="1" i="0" u="none" strike="noStrike" kern="1200" baseline="0" dirty="0">
                          <a:solidFill>
                            <a:schemeClr val="bg1"/>
                          </a:solidFill>
                          <a:latin typeface="+mn-lt"/>
                          <a:ea typeface="+mn-ea"/>
                          <a:cs typeface="Arial" panose="020B0604020202020204" pitchFamily="34" charset="0"/>
                        </a:rPr>
                        <a:t>4</a:t>
                      </a:r>
                      <a:endParaRPr lang="uk-UA" sz="1600" b="1" i="0" u="none" strike="noStrike" kern="1200" baseline="0" dirty="0">
                        <a:solidFill>
                          <a:schemeClr val="bg1"/>
                        </a:solidFill>
                        <a:latin typeface="+mn-lt"/>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C000"/>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863240658"/>
                  </a:ext>
                </a:extLst>
              </a:tr>
              <a:tr h="634187">
                <a:tc>
                  <a:txBody>
                    <a:bodyPr/>
                    <a:lstStyle/>
                    <a:p>
                      <a:pPr algn="ctr" rtl="0">
                        <a:lnSpc>
                          <a:spcPct val="100000"/>
                        </a:lnSpc>
                      </a:pPr>
                      <a:r>
                        <a:rPr lang="uk-UA" sz="1200" b="1" i="0" u="none" strike="noStrike" kern="1200" baseline="0" dirty="0">
                          <a:solidFill>
                            <a:schemeClr val="tx1"/>
                          </a:solidFill>
                          <a:latin typeface="+mn-lt"/>
                          <a:ea typeface="+mn-ea"/>
                          <a:cs typeface="Arial" panose="020B0604020202020204" pitchFamily="34" charset="0"/>
                        </a:rPr>
                        <a:t>Які небезпечні фактори присутні?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algn="ctr" rtl="0">
                        <a:lnSpc>
                          <a:spcPct val="100000"/>
                        </a:lnSpc>
                      </a:pPr>
                      <a:r>
                        <a:rPr lang="ru-RU" sz="1200" b="1" i="0" u="none" strike="noStrike" kern="1200" baseline="0" dirty="0">
                          <a:solidFill>
                            <a:schemeClr val="tx1"/>
                          </a:solidFill>
                          <a:latin typeface="+mn-lt"/>
                          <a:ea typeface="+mn-ea"/>
                          <a:cs typeface="Arial" panose="020B0604020202020204" pitchFamily="34" charset="0"/>
                        </a:rPr>
                        <a:t>Кому </a:t>
                      </a:r>
                      <a:r>
                        <a:rPr lang="ru-RU" sz="1200" b="1" i="0" u="none" strike="noStrike" kern="1200" baseline="0" dirty="0" err="1">
                          <a:solidFill>
                            <a:schemeClr val="tx1"/>
                          </a:solidFill>
                          <a:latin typeface="+mn-lt"/>
                          <a:ea typeface="+mn-ea"/>
                          <a:cs typeface="Arial" panose="020B0604020202020204" pitchFamily="34" charset="0"/>
                        </a:rPr>
                        <a:t>може</a:t>
                      </a:r>
                      <a:r>
                        <a:rPr lang="ru-RU" sz="1200" b="1" i="0" u="none" strike="noStrike" kern="1200" baseline="0" dirty="0">
                          <a:solidFill>
                            <a:schemeClr val="tx1"/>
                          </a:solidFill>
                          <a:latin typeface="+mn-lt"/>
                          <a:ea typeface="+mn-ea"/>
                          <a:cs typeface="Arial" panose="020B0604020202020204" pitchFamily="34" charset="0"/>
                        </a:rPr>
                        <a:t> бути </a:t>
                      </a:r>
                      <a:r>
                        <a:rPr lang="ru-RU" sz="1200" b="1" i="0" u="none" strike="noStrike" kern="1200" baseline="0" dirty="0" err="1">
                          <a:solidFill>
                            <a:schemeClr val="tx1"/>
                          </a:solidFill>
                          <a:latin typeface="+mn-lt"/>
                          <a:ea typeface="+mn-ea"/>
                          <a:cs typeface="Arial" panose="020B0604020202020204" pitchFamily="34" charset="0"/>
                        </a:rPr>
                        <a:t>завдано</a:t>
                      </a:r>
                      <a:r>
                        <a:rPr lang="ru-RU" sz="1200" b="1" i="0" u="none" strike="noStrike" kern="1200" baseline="0" dirty="0">
                          <a:solidFill>
                            <a:schemeClr val="tx1"/>
                          </a:solidFill>
                          <a:latin typeface="+mn-lt"/>
                          <a:ea typeface="+mn-ea"/>
                          <a:cs typeface="Arial" panose="020B0604020202020204" pitchFamily="34" charset="0"/>
                        </a:rPr>
                        <a:t> </a:t>
                      </a:r>
                      <a:r>
                        <a:rPr lang="ru-RU" sz="1200" b="1" i="0" u="none" strike="noStrike" kern="1200" baseline="0" dirty="0" err="1">
                          <a:solidFill>
                            <a:schemeClr val="tx1"/>
                          </a:solidFill>
                          <a:latin typeface="+mn-lt"/>
                          <a:ea typeface="+mn-ea"/>
                          <a:cs typeface="Arial" panose="020B0604020202020204" pitchFamily="34" charset="0"/>
                        </a:rPr>
                        <a:t>шкоди</a:t>
                      </a:r>
                      <a:r>
                        <a:rPr lang="ru-RU" sz="1200" b="1" i="0" u="none" strike="noStrike" kern="1200" baseline="0" dirty="0">
                          <a:solidFill>
                            <a:schemeClr val="tx1"/>
                          </a:solidFill>
                          <a:latin typeface="+mn-lt"/>
                          <a:ea typeface="+mn-ea"/>
                          <a:cs typeface="Arial" panose="020B0604020202020204" pitchFamily="34" charset="0"/>
                        </a:rPr>
                        <a:t> і як </a:t>
                      </a:r>
                      <a:r>
                        <a:rPr lang="ru-RU" sz="1200" b="1" i="0" u="none" strike="noStrike" kern="1200" baseline="0" dirty="0" err="1">
                          <a:solidFill>
                            <a:schemeClr val="tx1"/>
                          </a:solidFill>
                          <a:latin typeface="+mn-lt"/>
                          <a:ea typeface="+mn-ea"/>
                          <a:cs typeface="Arial" panose="020B0604020202020204" pitchFamily="34" charset="0"/>
                        </a:rPr>
                        <a:t>саме</a:t>
                      </a:r>
                      <a:r>
                        <a:rPr lang="ru-RU" sz="1200" b="1" i="0" u="none" strike="noStrike" kern="1200" baseline="0" dirty="0">
                          <a:solidFill>
                            <a:schemeClr val="tx1"/>
                          </a:solidFill>
                          <a:latin typeface="+mn-lt"/>
                          <a:ea typeface="+mn-ea"/>
                          <a:cs typeface="Arial" panose="020B0604020202020204" pitchFamily="34" charset="0"/>
                        </a:rPr>
                        <a:t>?</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algn="ctr" rtl="0">
                        <a:lnSpc>
                          <a:spcPct val="100000"/>
                        </a:lnSpc>
                      </a:pPr>
                      <a:r>
                        <a:rPr lang="uk-UA" sz="1200" b="1" i="0" u="none" strike="noStrike" kern="1200" baseline="0" dirty="0">
                          <a:solidFill>
                            <a:schemeClr val="tx1"/>
                          </a:solidFill>
                          <a:latin typeface="+mn-lt"/>
                          <a:ea typeface="+mn-ea"/>
                          <a:cs typeface="Arial" panose="020B0604020202020204" pitchFamily="34" charset="0"/>
                        </a:rPr>
                        <a:t>Що ви вже робите?</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mn-lt"/>
                          <a:ea typeface="+mn-ea"/>
                          <a:cs typeface="Arial" panose="020B0604020202020204" pitchFamily="34" charset="0"/>
                        </a:rPr>
                        <a:t>Які подальші дії потрібні?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mn-lt"/>
                          <a:ea typeface="+mn-ea"/>
                          <a:cs typeface="Arial" panose="020B0604020202020204" pitchFamily="34" charset="0"/>
                        </a:rPr>
                        <a:t>Виконавець</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mn-lt"/>
                          <a:ea typeface="+mn-ea"/>
                          <a:cs typeface="Arial" panose="020B0604020202020204" pitchFamily="34" charset="0"/>
                        </a:rPr>
                        <a:t>Термін</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1" i="0" u="none" strike="noStrike" kern="1200" baseline="0" dirty="0">
                          <a:solidFill>
                            <a:schemeClr val="tx1"/>
                          </a:solidFill>
                          <a:latin typeface="+mn-lt"/>
                          <a:ea typeface="+mn-ea"/>
                          <a:cs typeface="Arial" panose="020B0604020202020204" pitchFamily="34" charset="0"/>
                        </a:rPr>
                        <a:t>Виконано</a:t>
                      </a:r>
                    </a:p>
                  </a:txBody>
                  <a:tcPr marL="0" marR="0" marT="0" marB="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656086851"/>
                  </a:ext>
                </a:extLst>
              </a:tr>
              <a:tr h="621967">
                <a:tc>
                  <a:txBody>
                    <a:bodyPr/>
                    <a:lstStyle/>
                    <a:p>
                      <a:pPr algn="ctr" rtl="0"/>
                      <a:r>
                        <a:rPr lang="uk-UA" sz="1200" b="0" i="0" u="none" strike="noStrike" kern="1200" baseline="0" dirty="0">
                          <a:solidFill>
                            <a:schemeClr val="tx1"/>
                          </a:solidFill>
                          <a:latin typeface="+mn-lt"/>
                          <a:ea typeface="+mn-ea"/>
                          <a:cs typeface="Arial" panose="020B0604020202020204" pitchFamily="34" charset="0"/>
                        </a:rPr>
                        <a:t>Контакт із деревним пилом</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rtl="0"/>
                      <a:r>
                        <a:rPr lang="ru-RU" sz="1200" b="0" i="0" u="none" strike="noStrike" kern="1200" baseline="0" dirty="0" err="1">
                          <a:solidFill>
                            <a:schemeClr val="tx1"/>
                          </a:solidFill>
                          <a:latin typeface="+mn-lt"/>
                          <a:ea typeface="+mn-ea"/>
                          <a:cs typeface="+mn-cs"/>
                        </a:rPr>
                        <a:t>Усі</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працівники</a:t>
                      </a:r>
                      <a:r>
                        <a:rPr lang="ru-RU" sz="1200" b="0" i="0" u="none" strike="noStrike" kern="1200" baseline="0" dirty="0">
                          <a:solidFill>
                            <a:schemeClr val="tx1"/>
                          </a:solidFill>
                          <a:latin typeface="+mn-lt"/>
                          <a:ea typeface="+mn-ea"/>
                          <a:cs typeface="+mn-cs"/>
                        </a:rPr>
                        <a:t> (35) </a:t>
                      </a:r>
                      <a:r>
                        <a:rPr lang="ru-RU" sz="1200" b="0" i="0" u="none" strike="noStrike" kern="1200" baseline="0" dirty="0" err="1">
                          <a:solidFill>
                            <a:schemeClr val="tx1"/>
                          </a:solidFill>
                          <a:latin typeface="+mn-lt"/>
                          <a:ea typeface="+mn-ea"/>
                          <a:cs typeface="+mn-cs"/>
                        </a:rPr>
                        <a:t>наражаються</a:t>
                      </a:r>
                      <a:r>
                        <a:rPr lang="ru-RU" sz="1200" b="0" i="0" u="none" strike="noStrike" kern="1200" baseline="0" dirty="0">
                          <a:solidFill>
                            <a:schemeClr val="tx1"/>
                          </a:solidFill>
                          <a:latin typeface="+mn-lt"/>
                          <a:ea typeface="+mn-ea"/>
                          <a:cs typeface="+mn-cs"/>
                        </a:rPr>
                        <a:t> на </a:t>
                      </a:r>
                      <a:r>
                        <a:rPr lang="ru-RU" sz="1200" b="0" i="0" u="none" strike="noStrike" kern="1200" baseline="0" dirty="0" err="1">
                          <a:solidFill>
                            <a:schemeClr val="tx1"/>
                          </a:solidFill>
                          <a:latin typeface="+mn-lt"/>
                          <a:ea typeface="+mn-ea"/>
                          <a:cs typeface="+mn-cs"/>
                        </a:rPr>
                        <a:t>професійний</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ризик</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респіраторних</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захворювань</a:t>
                      </a:r>
                      <a:r>
                        <a:rPr lang="ru-RU" sz="1200" b="0" i="0" u="none" strike="noStrike" kern="1200" baseline="0" dirty="0">
                          <a:solidFill>
                            <a:schemeClr val="tx1"/>
                          </a:solidFill>
                          <a:latin typeface="+mn-lt"/>
                          <a:ea typeface="+mn-ea"/>
                          <a:cs typeface="+mn-cs"/>
                        </a:rPr>
                        <a:t>, як-от астма, через </a:t>
                      </a:r>
                      <a:r>
                        <a:rPr lang="ru-RU" sz="1200" b="0" i="0" u="none" strike="noStrike" kern="1200" baseline="0" dirty="0" err="1">
                          <a:solidFill>
                            <a:schemeClr val="tx1"/>
                          </a:solidFill>
                          <a:latin typeface="+mn-lt"/>
                          <a:ea typeface="+mn-ea"/>
                          <a:cs typeface="+mn-cs"/>
                        </a:rPr>
                        <a:t>вдихання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деревного</a:t>
                      </a:r>
                      <a:r>
                        <a:rPr lang="ru-RU" sz="1200" b="0" i="0" u="none" strike="noStrike" kern="1200" baseline="0" dirty="0">
                          <a:solidFill>
                            <a:schemeClr val="tx1"/>
                          </a:solidFill>
                          <a:latin typeface="+mn-lt"/>
                          <a:ea typeface="+mn-ea"/>
                          <a:cs typeface="+mn-cs"/>
                        </a:rPr>
                        <a:t> пилу. </a:t>
                      </a:r>
                      <a:r>
                        <a:rPr lang="ru-RU" sz="1200" b="0" i="0" u="none" strike="noStrike" kern="1200" baseline="0" dirty="0" err="1">
                          <a:solidFill>
                            <a:schemeClr val="tx1"/>
                          </a:solidFill>
                          <a:latin typeface="+mn-lt"/>
                          <a:ea typeface="+mn-ea"/>
                          <a:cs typeface="+mn-cs"/>
                        </a:rPr>
                        <a:t>Оператори</a:t>
                      </a:r>
                      <a:r>
                        <a:rPr lang="ru-RU" sz="1200" b="0" i="0" u="none" strike="noStrike" kern="1200" baseline="0" dirty="0">
                          <a:solidFill>
                            <a:schemeClr val="tx1"/>
                          </a:solidFill>
                          <a:latin typeface="+mn-lt"/>
                          <a:ea typeface="+mn-ea"/>
                          <a:cs typeface="+mn-cs"/>
                        </a:rPr>
                        <a:t> машин (15) </a:t>
                      </a:r>
                      <a:r>
                        <a:rPr lang="ru-RU" sz="1200" b="0" i="0" u="none" strike="noStrike" kern="1200" baseline="0" dirty="0" err="1">
                          <a:solidFill>
                            <a:schemeClr val="tx1"/>
                          </a:solidFill>
                          <a:latin typeface="+mn-lt"/>
                          <a:ea typeface="+mn-ea"/>
                          <a:cs typeface="+mn-cs"/>
                        </a:rPr>
                        <a:t>піддаються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підвищеному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професійного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ризику</a:t>
                      </a:r>
                      <a:r>
                        <a:rPr lang="ru-RU" sz="1200" b="0" i="0" u="none" strike="noStrike" kern="1200" baseline="0" dirty="0">
                          <a:solidFill>
                            <a:schemeClr val="tx1"/>
                          </a:solidFill>
                          <a:latin typeface="+mn-lt"/>
                          <a:ea typeface="+mn-ea"/>
                          <a:cs typeface="+mn-cs"/>
                        </a:rPr>
                        <a:t> такого контакту. Контакт </a:t>
                      </a:r>
                      <a:r>
                        <a:rPr lang="ru-RU" sz="1200" b="0" i="0" u="none" strike="noStrike" kern="1200" baseline="0" dirty="0" err="1">
                          <a:solidFill>
                            <a:schemeClr val="tx1"/>
                          </a:solidFill>
                          <a:latin typeface="+mn-lt"/>
                          <a:ea typeface="+mn-ea"/>
                          <a:cs typeface="+mn-cs"/>
                        </a:rPr>
                        <a:t>із</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деревини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твердих</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порід</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може</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викликати</a:t>
                      </a:r>
                      <a:r>
                        <a:rPr lang="ru-RU" sz="1200" b="0" i="0" u="none" strike="noStrike" kern="1200" baseline="0" dirty="0">
                          <a:solidFill>
                            <a:schemeClr val="tx1"/>
                          </a:solidFill>
                          <a:latin typeface="+mn-lt"/>
                          <a:ea typeface="+mn-ea"/>
                          <a:cs typeface="+mn-cs"/>
                        </a:rPr>
                        <a:t> рак, особливо </a:t>
                      </a:r>
                      <a:r>
                        <a:rPr lang="ru-RU" sz="1200" b="0" i="0" u="none" strike="noStrike" kern="1200" baseline="0" dirty="0" err="1">
                          <a:solidFill>
                            <a:schemeClr val="tx1"/>
                          </a:solidFill>
                          <a:latin typeface="+mn-lt"/>
                          <a:ea typeface="+mn-ea"/>
                          <a:cs typeface="+mn-cs"/>
                        </a:rPr>
                        <a:t>носової</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порожнини</a:t>
                      </a:r>
                      <a:r>
                        <a:rPr lang="ru-RU" sz="1200" b="0" i="0" u="none" strike="noStrike" kern="1200" baseline="0" dirty="0">
                          <a:solidFill>
                            <a:schemeClr val="tx1"/>
                          </a:solidFill>
                          <a:latin typeface="+mn-lt"/>
                          <a:ea typeface="+mn-ea"/>
                          <a:cs typeface="+mn-cs"/>
                        </a:rPr>
                        <a:t>.</a:t>
                      </a: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85725" indent="-85725" rtl="0">
                        <a:spcAft>
                          <a:spcPts val="600"/>
                        </a:spcAft>
                        <a:buFont typeface="Arial" panose="020B0604020202020204" pitchFamily="34" charset="0"/>
                        <a:buChar char="•"/>
                        <a:tabLst/>
                      </a:pP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Пил регулярно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відсмоктується</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85725" indent="-85725" rtl="0">
                        <a:spcAft>
                          <a:spcPts val="600"/>
                        </a:spcAft>
                        <a:buFont typeface="Arial" panose="020B0604020202020204" pitchFamily="34" charset="0"/>
                        <a:buChar char="•"/>
                        <a:tabLst/>
                      </a:pP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Забезпечено</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наявність</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належних</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умивальників</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і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душових</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p>
                    <a:p>
                      <a:pPr marL="85725" indent="-85725" rtl="0">
                        <a:spcAft>
                          <a:spcPts val="600"/>
                        </a:spcAft>
                        <a:buFont typeface="Arial" panose="020B0604020202020204" pitchFamily="34" charset="0"/>
                        <a:buChar char="•"/>
                        <a:tabLst/>
                      </a:pP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Одноразові</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респіратори</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є в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наявності</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 й регулярно </a:t>
                      </a: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замінюються</a:t>
                      </a:r>
                      <a:r>
                        <a:rPr lang="ru-RU" sz="1200" b="0" i="0" u="none" strike="noStrike" kern="1200" baseline="0" dirty="0">
                          <a:solidFill>
                            <a:schemeClr val="tx1"/>
                          </a:solidFill>
                          <a:latin typeface="Arial" panose="020B0604020202020204" pitchFamily="34" charset="0"/>
                          <a:ea typeface="+mn-ea"/>
                          <a:cs typeface="Arial" panose="020B0604020202020204" pitchFamily="34" charset="0"/>
                        </a:rPr>
                        <a:t>.</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Оснастити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кожну</a:t>
                      </a:r>
                      <a:r>
                        <a:rPr lang="ru-RU" sz="1200" b="0" i="0" u="none" strike="noStrike" kern="1200" baseline="0" dirty="0">
                          <a:solidFill>
                            <a:schemeClr val="tx1"/>
                          </a:solidFill>
                          <a:latin typeface="+mn-lt"/>
                          <a:ea typeface="+mn-ea"/>
                          <a:cs typeface="+mn-cs"/>
                        </a:rPr>
                        <a:t> машину, </a:t>
                      </a:r>
                      <a:r>
                        <a:rPr lang="ru-RU" sz="1200" b="0" i="0" u="none" strike="noStrike" kern="1200" baseline="0" dirty="0" err="1">
                          <a:solidFill>
                            <a:schemeClr val="tx1"/>
                          </a:solidFill>
                          <a:latin typeface="+mn-lt"/>
                          <a:ea typeface="+mn-ea"/>
                          <a:cs typeface="+mn-cs"/>
                        </a:rPr>
                        <a:t>що</a:t>
                      </a:r>
                      <a:r>
                        <a:rPr lang="ru-RU" sz="1200" b="0" i="0" u="none" strike="noStrike" kern="1200" baseline="0" dirty="0">
                          <a:solidFill>
                            <a:schemeClr val="tx1"/>
                          </a:solidFill>
                          <a:latin typeface="+mn-lt"/>
                          <a:ea typeface="+mn-ea"/>
                          <a:cs typeface="+mn-cs"/>
                        </a:rPr>
                        <a:t> є </a:t>
                      </a:r>
                      <a:r>
                        <a:rPr lang="ru-RU" sz="1200" b="0" i="0" u="none" strike="noStrike" kern="1200" baseline="0" dirty="0" err="1">
                          <a:solidFill>
                            <a:schemeClr val="tx1"/>
                          </a:solidFill>
                          <a:latin typeface="+mn-lt"/>
                          <a:ea typeface="+mn-ea"/>
                          <a:cs typeface="+mn-cs"/>
                        </a:rPr>
                        <a:t>джерелом</a:t>
                      </a:r>
                      <a:r>
                        <a:rPr lang="ru-RU" sz="1200" b="0" i="0" u="none" strike="noStrike" kern="1200" baseline="0" dirty="0">
                          <a:solidFill>
                            <a:schemeClr val="tx1"/>
                          </a:solidFill>
                          <a:latin typeface="+mn-lt"/>
                          <a:ea typeface="+mn-ea"/>
                          <a:cs typeface="+mn-cs"/>
                        </a:rPr>
                        <a:t> пилу, </a:t>
                      </a:r>
                      <a:r>
                        <a:rPr lang="ru-RU" sz="1200" b="0" i="0" u="none" strike="noStrike" kern="1200" baseline="0" dirty="0" err="1">
                          <a:solidFill>
                            <a:schemeClr val="tx1"/>
                          </a:solidFill>
                          <a:latin typeface="+mn-lt"/>
                          <a:ea typeface="+mn-ea"/>
                          <a:cs typeface="+mn-cs"/>
                        </a:rPr>
                        <a:t>пиловідсмоктувальним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обладнанням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місцевою</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витяжною</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вентиляцією</a:t>
                      </a:r>
                      <a:r>
                        <a:rPr lang="ru-RU" sz="1200" b="0" i="0" u="none" strike="noStrike" kern="1200" baseline="0" dirty="0">
                          <a:solidFill>
                            <a:schemeClr val="tx1"/>
                          </a:solidFill>
                          <a:latin typeface="+mn-lt"/>
                          <a:ea typeface="+mn-ea"/>
                          <a:cs typeface="+mn-cs"/>
                        </a:rPr>
                        <a:t>).</a:t>
                      </a:r>
                    </a:p>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Нагадати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працівникам</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що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слід</a:t>
                      </a:r>
                      <a:r>
                        <a:rPr lang="ru-RU" sz="1200" b="0" i="0" u="none" strike="noStrike" kern="1200" baseline="0" dirty="0">
                          <a:solidFill>
                            <a:schemeClr val="tx1"/>
                          </a:solidFill>
                          <a:latin typeface="+mn-lt"/>
                          <a:ea typeface="+mn-ea"/>
                          <a:cs typeface="+mn-cs"/>
                        </a:rPr>
                        <a:t> не </a:t>
                      </a:r>
                      <a:r>
                        <a:rPr lang="ru-RU" sz="1200" b="0" i="0" u="none" strike="noStrike" kern="1200" baseline="0" dirty="0" err="1">
                          <a:solidFill>
                            <a:schemeClr val="tx1"/>
                          </a:solidFill>
                          <a:latin typeface="+mn-lt"/>
                          <a:ea typeface="+mn-ea"/>
                          <a:cs typeface="+mn-cs"/>
                        </a:rPr>
                        <a:t>витирати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сухий</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деревний</a:t>
                      </a:r>
                      <a:r>
                        <a:rPr lang="ru-RU" sz="1200" b="0" i="0" u="none" strike="noStrike" kern="1200" baseline="0" dirty="0">
                          <a:solidFill>
                            <a:schemeClr val="tx1"/>
                          </a:solidFill>
                          <a:latin typeface="+mn-lt"/>
                          <a:ea typeface="+mn-ea"/>
                          <a:cs typeface="+mn-cs"/>
                        </a:rPr>
                        <a:t> пил, </a:t>
                      </a:r>
                      <a:br>
                        <a:rPr lang="ru-RU" sz="1200" b="0" i="0" u="none" strike="noStrike" kern="1200" baseline="0" dirty="0">
                          <a:solidFill>
                            <a:schemeClr val="tx1"/>
                          </a:solidFill>
                          <a:latin typeface="+mn-lt"/>
                          <a:ea typeface="+mn-ea"/>
                          <a:cs typeface="+mn-cs"/>
                        </a:rPr>
                      </a:br>
                      <a:r>
                        <a:rPr lang="ru-RU" sz="1200" b="0" i="0" u="none" strike="noStrike" kern="1200" baseline="0" dirty="0">
                          <a:solidFill>
                            <a:schemeClr val="tx1"/>
                          </a:solidFill>
                          <a:latin typeface="+mn-lt"/>
                          <a:ea typeface="+mn-ea"/>
                          <a:cs typeface="+mn-cs"/>
                        </a:rPr>
                        <a:t>а </a:t>
                      </a:r>
                      <a:r>
                        <a:rPr lang="ru-RU" sz="1200" b="0" i="0" u="none" strike="noStrike" kern="1200" baseline="0" dirty="0" err="1">
                          <a:solidFill>
                            <a:schemeClr val="tx1"/>
                          </a:solidFill>
                          <a:latin typeface="+mn-lt"/>
                          <a:ea typeface="+mn-ea"/>
                          <a:cs typeface="+mn-cs"/>
                        </a:rPr>
                        <a:t>користуватися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пилососом</a:t>
                      </a:r>
                      <a:r>
                        <a:rPr lang="ru-RU" sz="1200" b="0" i="0" u="none" strike="noStrike" kern="1200" baseline="0" dirty="0">
                          <a:solidFill>
                            <a:schemeClr val="tx1"/>
                          </a:solidFill>
                          <a:latin typeface="+mn-lt"/>
                          <a:ea typeface="+mn-ea"/>
                          <a:cs typeface="+mn-cs"/>
                        </a:rPr>
                        <a:t>.</a:t>
                      </a:r>
                    </a:p>
                    <a:p>
                      <a:pPr marL="88900" indent="-88900" rtl="0">
                        <a:buFont typeface="Arial" panose="020B0604020202020204" pitchFamily="34" charset="0"/>
                        <a:buChar char="•"/>
                        <a:tabLst/>
                      </a:pPr>
                      <a:r>
                        <a:rPr lang="ru-RU" sz="1200" b="0" i="0" u="none" strike="noStrike" kern="1200" baseline="0" dirty="0" err="1">
                          <a:solidFill>
                            <a:schemeClr val="tx1"/>
                          </a:solidFill>
                          <a:latin typeface="+mn-lt"/>
                          <a:ea typeface="+mn-ea"/>
                          <a:cs typeface="+mn-cs"/>
                        </a:rPr>
                        <a:t>Забезпечити</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належну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підготовку</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операторів</a:t>
                      </a:r>
                      <a:r>
                        <a:rPr lang="ru-RU" sz="1200" b="0" i="0" u="none" strike="noStrike" kern="1200" baseline="0" dirty="0">
                          <a:solidFill>
                            <a:schemeClr val="tx1"/>
                          </a:solidFill>
                          <a:latin typeface="+mn-lt"/>
                          <a:ea typeface="+mn-ea"/>
                          <a:cs typeface="+mn-cs"/>
                        </a:rPr>
                        <a:t> машин з </a:t>
                      </a:r>
                      <a:r>
                        <a:rPr lang="ru-RU" sz="1200" b="0" i="0" u="none" strike="noStrike" kern="1200" baseline="0" dirty="0" err="1">
                          <a:solidFill>
                            <a:schemeClr val="tx1"/>
                          </a:solidFill>
                          <a:latin typeface="+mn-lt"/>
                          <a:ea typeface="+mn-ea"/>
                          <a:cs typeface="+mn-cs"/>
                        </a:rPr>
                        <a:t>експлуатації</a:t>
                      </a:r>
                      <a:r>
                        <a:rPr lang="ru-RU" sz="1200" b="0" i="0" u="none" strike="noStrike" kern="1200" baseline="0" dirty="0">
                          <a:solidFill>
                            <a:schemeClr val="tx1"/>
                          </a:solidFill>
                          <a:latin typeface="+mn-lt"/>
                          <a:ea typeface="+mn-ea"/>
                          <a:cs typeface="+mn-cs"/>
                        </a:rPr>
                        <a:t> та базового </a:t>
                      </a:r>
                      <a:r>
                        <a:rPr lang="ru-RU" sz="1200" b="0" i="0" u="none" strike="noStrike" kern="1200" baseline="0" dirty="0" err="1">
                          <a:solidFill>
                            <a:schemeClr val="tx1"/>
                          </a:solidFill>
                          <a:latin typeface="+mn-lt"/>
                          <a:ea typeface="+mn-ea"/>
                          <a:cs typeface="+mn-cs"/>
                        </a:rPr>
                        <a:t>технічного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обслуговування</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пиловідсмоктувального</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обладнання</a:t>
                      </a:r>
                      <a:r>
                        <a:rPr lang="ru-RU" sz="1200" b="0" i="0" u="none" strike="noStrike" kern="1200" baseline="0" dirty="0">
                          <a:solidFill>
                            <a:schemeClr val="tx1"/>
                          </a:solidFill>
                          <a:latin typeface="+mn-lt"/>
                          <a:ea typeface="+mn-ea"/>
                          <a:cs typeface="+mn-cs"/>
                        </a:rPr>
                        <a:t>.</a:t>
                      </a:r>
                      <a:endParaRPr lang="ru-RU" sz="1800" b="0" i="0" u="none" strike="noStrike" kern="1200" baseline="0" dirty="0">
                        <a:solidFill>
                          <a:schemeClr val="tx1"/>
                        </a:solidFill>
                        <a:latin typeface="+mn-lt"/>
                        <a:ea typeface="+mn-ea"/>
                        <a:cs typeface="+mn-cs"/>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D0D0EA"/>
                    </a:solidFill>
                  </a:tcPr>
                </a:tc>
                <a:tc>
                  <a:txBody>
                    <a:bodyPr/>
                    <a:lstStyle/>
                    <a:p>
                      <a:pPr rtl="0"/>
                      <a:r>
                        <a:rPr lang="uk-UA" sz="1200" b="0" i="0" u="none" strike="noStrike" kern="1200" baseline="0" dirty="0">
                          <a:solidFill>
                            <a:schemeClr val="tx1"/>
                          </a:solidFill>
                          <a:latin typeface="+mn-lt"/>
                          <a:ea typeface="+mn-ea"/>
                          <a:cs typeface="+mn-cs"/>
                        </a:rPr>
                        <a:t>Директор</a:t>
                      </a:r>
                      <a:br>
                        <a:rPr lang="uk-UA" sz="1200" b="0" i="0" u="none" strike="noStrike" kern="1200" baseline="0" dirty="0">
                          <a:solidFill>
                            <a:schemeClr val="tx1"/>
                          </a:solidFill>
                          <a:latin typeface="+mn-lt"/>
                          <a:ea typeface="+mn-ea"/>
                          <a:cs typeface="+mn-cs"/>
                        </a:rPr>
                      </a:br>
                      <a:r>
                        <a:rPr lang="uk-UA" sz="1200" b="0" i="0" u="none" strike="noStrike" kern="1200" baseline="0" dirty="0">
                          <a:solidFill>
                            <a:schemeClr val="tx1"/>
                          </a:solidFill>
                          <a:latin typeface="+mn-lt"/>
                          <a:ea typeface="+mn-ea"/>
                          <a:cs typeface="+mn-cs"/>
                        </a:rPr>
                        <a:t>Олена Петренко</a:t>
                      </a: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r>
                        <a:rPr lang="ru-RU" sz="1200" b="0" i="0" u="none" strike="noStrike" kern="1200" baseline="0" dirty="0" err="1">
                          <a:solidFill>
                            <a:schemeClr val="tx1"/>
                          </a:solidFill>
                          <a:latin typeface="+mn-lt"/>
                          <a:ea typeface="+mn-ea"/>
                          <a:cs typeface="+mn-cs"/>
                        </a:rPr>
                        <a:t>Інженер</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із</a:t>
                      </a:r>
                      <a:r>
                        <a:rPr lang="ru-RU" sz="1200" b="0" i="0" u="none" strike="noStrike" kern="1200" baseline="0" dirty="0">
                          <a:solidFill>
                            <a:schemeClr val="tx1"/>
                          </a:solidFill>
                          <a:latin typeface="+mn-lt"/>
                          <a:ea typeface="+mn-ea"/>
                          <a:cs typeface="+mn-cs"/>
                        </a:rPr>
                        <a:t> БЗР </a:t>
                      </a:r>
                      <a:br>
                        <a:rPr lang="ru-RU" sz="1200" b="0" i="0" u="none" strike="noStrike" kern="1200" baseline="0" dirty="0">
                          <a:solidFill>
                            <a:schemeClr val="tx1"/>
                          </a:solidFill>
                          <a:latin typeface="+mn-lt"/>
                          <a:ea typeface="+mn-ea"/>
                          <a:cs typeface="+mn-cs"/>
                        </a:rPr>
                      </a:br>
                      <a:r>
                        <a:rPr lang="ru-RU" sz="1200" b="0" i="0" u="none" strike="noStrike" kern="1200" baseline="0" dirty="0" err="1">
                          <a:solidFill>
                            <a:schemeClr val="tx1"/>
                          </a:solidFill>
                          <a:latin typeface="+mn-lt"/>
                          <a:ea typeface="+mn-ea"/>
                          <a:cs typeface="+mn-cs"/>
                        </a:rPr>
                        <a:t>Іван</a:t>
                      </a:r>
                      <a:r>
                        <a:rPr lang="ru-RU" sz="1200" b="0" i="0" u="none" strike="noStrike" kern="1200" baseline="0" dirty="0">
                          <a:solidFill>
                            <a:schemeClr val="tx1"/>
                          </a:solidFill>
                          <a:latin typeface="+mn-lt"/>
                          <a:ea typeface="+mn-ea"/>
                          <a:cs typeface="+mn-cs"/>
                        </a:rPr>
                        <a:t> </a:t>
                      </a:r>
                      <a:r>
                        <a:rPr lang="ru-RU" sz="1200" b="0" i="0" u="none" strike="noStrike" kern="1200" baseline="0" dirty="0" err="1">
                          <a:solidFill>
                            <a:schemeClr val="tx1"/>
                          </a:solidFill>
                          <a:latin typeface="+mn-lt"/>
                          <a:ea typeface="+mn-ea"/>
                          <a:cs typeface="+mn-cs"/>
                        </a:rPr>
                        <a:t>Седих</a:t>
                      </a:r>
                      <a:br>
                        <a:rPr lang="ru-RU" sz="1200" b="0" i="0" u="none" strike="noStrike" kern="1200" baseline="0" dirty="0">
                          <a:solidFill>
                            <a:schemeClr val="tx1"/>
                          </a:solidFill>
                          <a:latin typeface="+mn-lt"/>
                          <a:ea typeface="+mn-ea"/>
                          <a:cs typeface="+mn-cs"/>
                        </a:rPr>
                      </a:br>
                      <a:endParaRPr lang="en-US" sz="1200" b="0" i="0" u="none" strike="noStrike" kern="1200" baseline="0" dirty="0">
                        <a:solidFill>
                          <a:schemeClr val="tx1"/>
                        </a:solidFill>
                        <a:latin typeface="+mn-lt"/>
                        <a:ea typeface="+mn-ea"/>
                        <a:cs typeface="+mn-cs"/>
                      </a:endParaRPr>
                    </a:p>
                    <a:p>
                      <a:pPr rtl="0"/>
                      <a:br>
                        <a:rPr lang="ru-RU" sz="1200" b="0" i="0" u="none" strike="noStrike" kern="1200" baseline="0" dirty="0">
                          <a:solidFill>
                            <a:schemeClr val="tx1"/>
                          </a:solidFill>
                          <a:latin typeface="+mn-lt"/>
                          <a:ea typeface="+mn-ea"/>
                          <a:cs typeface="+mn-cs"/>
                        </a:rPr>
                      </a:br>
                      <a:endParaRPr lang="ru-RU" sz="1200" b="0" i="0" u="none" strike="noStrike" kern="1200" baseline="0" dirty="0">
                        <a:solidFill>
                          <a:schemeClr val="tx1"/>
                        </a:solidFill>
                        <a:latin typeface="+mn-lt"/>
                        <a:ea typeface="+mn-ea"/>
                        <a:cs typeface="+mn-cs"/>
                      </a:endParaRPr>
                    </a:p>
                    <a:p>
                      <a:pPr rtl="0"/>
                      <a:r>
                        <a:rPr lang="uk-UA" sz="1200" b="0" i="0" u="none" strike="noStrike" kern="1200" baseline="0" dirty="0">
                          <a:solidFill>
                            <a:schemeClr val="tx1"/>
                          </a:solidFill>
                          <a:latin typeface="+mn-lt"/>
                          <a:ea typeface="+mn-ea"/>
                          <a:cs typeface="+mn-cs"/>
                        </a:rPr>
                        <a:t>Директор </a:t>
                      </a:r>
                      <a:br>
                        <a:rPr lang="uk-UA" sz="1200" b="0" i="0" u="none" strike="noStrike" kern="1200" baseline="0" dirty="0">
                          <a:solidFill>
                            <a:schemeClr val="tx1"/>
                          </a:solidFill>
                          <a:latin typeface="+mn-lt"/>
                          <a:ea typeface="+mn-ea"/>
                          <a:cs typeface="+mn-cs"/>
                        </a:rPr>
                      </a:br>
                      <a:r>
                        <a:rPr lang="uk-UA" sz="1200" b="0" i="0" u="none" strike="noStrike" kern="1200" baseline="0" dirty="0">
                          <a:solidFill>
                            <a:schemeClr val="tx1"/>
                          </a:solidFill>
                          <a:latin typeface="+mn-lt"/>
                          <a:ea typeface="+mn-ea"/>
                          <a:cs typeface="+mn-cs"/>
                        </a:rPr>
                        <a:t>Олена Петренко</a:t>
                      </a:r>
                    </a:p>
                    <a:p>
                      <a:pPr marL="0" marR="0" lvl="0" indent="0" algn="l" defTabSz="914400" rtl="0" eaLnBrk="1" fontAlgn="auto" latinLnBrk="0" hangingPunct="1">
                        <a:lnSpc>
                          <a:spcPct val="100000"/>
                        </a:lnSpc>
                        <a:spcBef>
                          <a:spcPts val="0"/>
                        </a:spcBef>
                        <a:spcAft>
                          <a:spcPts val="0"/>
                        </a:spcAft>
                        <a:buClrTx/>
                        <a:buSzTx/>
                        <a:buFontTx/>
                        <a:buNone/>
                        <a:tabLst/>
                        <a:defRPr/>
                      </a:pPr>
                      <a:endParaRPr lang="uk-UA" sz="1200" b="0" i="0" u="none" strike="noStrike" kern="1200" baseline="0" dirty="0">
                        <a:solidFill>
                          <a:schemeClr val="tx1"/>
                        </a:solidFill>
                        <a:latin typeface="+mn-lt"/>
                        <a:ea typeface="+mn-ea"/>
                        <a:cs typeface="Arial" panose="020B0604020202020204" pitchFamily="34" charset="0"/>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rtl="0"/>
                      <a:r>
                        <a:rPr lang="uk-UA" sz="1200" b="0" i="0" u="none" strike="noStrike" kern="1200" baseline="0" dirty="0">
                          <a:solidFill>
                            <a:schemeClr val="tx1"/>
                          </a:solidFill>
                          <a:latin typeface="+mn-lt"/>
                          <a:ea typeface="+mn-ea"/>
                          <a:cs typeface="+mn-cs"/>
                        </a:rPr>
                        <a:t>20/11/2022</a:t>
                      </a: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r>
                        <a:rPr lang="uk-UA" sz="1200" b="0" i="0" u="none" strike="noStrike" kern="1200" baseline="0" dirty="0">
                          <a:solidFill>
                            <a:schemeClr val="tx1"/>
                          </a:solidFill>
                          <a:latin typeface="+mn-lt"/>
                          <a:ea typeface="+mn-ea"/>
                          <a:cs typeface="+mn-cs"/>
                        </a:rPr>
                        <a:t>1/10/2022</a:t>
                      </a:r>
                      <a:br>
                        <a:rPr lang="uk-UA" sz="1200" b="0" i="0" u="none" strike="noStrike" kern="1200" baseline="0" dirty="0">
                          <a:solidFill>
                            <a:schemeClr val="tx1"/>
                          </a:solidFill>
                          <a:latin typeface="+mn-lt"/>
                          <a:ea typeface="+mn-ea"/>
                          <a:cs typeface="+mn-cs"/>
                        </a:rPr>
                      </a:br>
                      <a:r>
                        <a:rPr lang="uk-UA" sz="1200" b="0" i="0" u="none" strike="noStrike" kern="1200" baseline="0" dirty="0">
                          <a:solidFill>
                            <a:schemeClr val="tx1"/>
                          </a:solidFill>
                          <a:latin typeface="+mn-lt"/>
                          <a:ea typeface="+mn-ea"/>
                          <a:cs typeface="+mn-cs"/>
                        </a:rPr>
                        <a:t>(негайно)</a:t>
                      </a: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endParaRPr lang="uk-UA" sz="1200" b="0" i="0" u="none" strike="noStrike" kern="1200" baseline="0" dirty="0">
                        <a:solidFill>
                          <a:schemeClr val="tx1"/>
                        </a:solidFill>
                        <a:latin typeface="+mn-lt"/>
                        <a:ea typeface="+mn-ea"/>
                        <a:cs typeface="+mn-cs"/>
                      </a:endParaRPr>
                    </a:p>
                    <a:p>
                      <a:pPr rtl="0"/>
                      <a:r>
                        <a:rPr lang="uk-UA" sz="1200" b="0" i="0" u="none" strike="noStrike" kern="1200" baseline="0" dirty="0">
                          <a:solidFill>
                            <a:schemeClr val="tx1"/>
                          </a:solidFill>
                          <a:latin typeface="+mn-lt"/>
                          <a:ea typeface="+mn-ea"/>
                          <a:cs typeface="+mn-cs"/>
                        </a:rPr>
                        <a:t>31/12/2022</a:t>
                      </a:r>
                      <a:endParaRPr lang="uk-UA" sz="1200" b="0" i="0" u="none" strike="noStrike" kern="1200" baseline="0" dirty="0">
                        <a:solidFill>
                          <a:schemeClr val="tx1"/>
                        </a:solidFill>
                        <a:latin typeface="+mn-lt"/>
                        <a:ea typeface="+mn-ea"/>
                        <a:cs typeface="Arial" panose="020B0604020202020204" pitchFamily="34" charset="0"/>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tc>
                  <a:txBody>
                    <a:bodyPr/>
                    <a:lstStyle/>
                    <a:p>
                      <a:pPr rtl="0"/>
                      <a:r>
                        <a:rPr lang="uk-UA" sz="1200" b="0" i="0" u="none" strike="noStrike" kern="1200" baseline="0" dirty="0">
                          <a:solidFill>
                            <a:schemeClr val="tx1"/>
                          </a:solidFill>
                          <a:latin typeface="+mn-lt"/>
                          <a:ea typeface="+mn-ea"/>
                          <a:cs typeface="+mn-cs"/>
                        </a:rPr>
                        <a:t>15/09/2022</a:t>
                      </a: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endParaRPr lang="uk-UA" sz="1200" b="0" i="0" u="none" strike="noStrike" kern="1200" baseline="0" dirty="0">
                        <a:solidFill>
                          <a:schemeClr val="tx1"/>
                        </a:solidFill>
                        <a:latin typeface="+mn-lt"/>
                        <a:ea typeface="+mn-ea"/>
                        <a:cs typeface="+mn-cs"/>
                      </a:endParaRPr>
                    </a:p>
                    <a:p>
                      <a:pPr rtl="0"/>
                      <a:r>
                        <a:rPr lang="uk-UA" sz="1200" b="0" i="0" u="none" strike="noStrike" kern="1200" baseline="0" dirty="0">
                          <a:solidFill>
                            <a:schemeClr val="tx1"/>
                          </a:solidFill>
                          <a:latin typeface="+mn-lt"/>
                          <a:ea typeface="+mn-ea"/>
                          <a:cs typeface="+mn-cs"/>
                        </a:rPr>
                        <a:t>01/10/2022</a:t>
                      </a: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br>
                        <a:rPr lang="uk-UA" sz="1200" b="0" i="0" u="none" strike="noStrike" kern="1200" baseline="0" dirty="0">
                          <a:solidFill>
                            <a:schemeClr val="tx1"/>
                          </a:solidFill>
                          <a:latin typeface="+mn-lt"/>
                          <a:ea typeface="+mn-ea"/>
                          <a:cs typeface="+mn-cs"/>
                        </a:rPr>
                      </a:br>
                      <a:endParaRPr lang="uk-UA" sz="1200" b="0" i="0" u="none" strike="noStrike" kern="1200" baseline="0" dirty="0">
                        <a:solidFill>
                          <a:schemeClr val="tx1"/>
                        </a:solidFill>
                        <a:latin typeface="+mn-lt"/>
                        <a:ea typeface="+mn-ea"/>
                        <a:cs typeface="+mn-cs"/>
                      </a:endParaRPr>
                    </a:p>
                    <a:p>
                      <a:pPr rtl="0"/>
                      <a:r>
                        <a:rPr lang="uk-UA" sz="1200" b="0" i="0" u="none" strike="noStrike" kern="1200" baseline="0" dirty="0">
                          <a:solidFill>
                            <a:schemeClr val="tx1"/>
                          </a:solidFill>
                          <a:latin typeface="+mn-lt"/>
                          <a:ea typeface="+mn-ea"/>
                          <a:cs typeface="+mn-cs"/>
                        </a:rPr>
                        <a:t>16/10/2022</a:t>
                      </a:r>
                      <a:endParaRPr lang="uk-UA" sz="1200" b="0" i="0" u="none" strike="noStrike" kern="1200" baseline="0" dirty="0">
                        <a:solidFill>
                          <a:schemeClr val="tx1"/>
                        </a:solidFill>
                        <a:latin typeface="+mn-lt"/>
                        <a:ea typeface="+mn-ea"/>
                        <a:cs typeface="Arial" panose="020B0604020202020204" pitchFamily="34" charset="0"/>
                      </a:endParaRPr>
                    </a:p>
                  </a:txBody>
                  <a:tcPr marL="45720" marR="45720">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8439790"/>
                  </a:ext>
                </a:extLst>
              </a:tr>
              <a:tr h="43200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i="0" u="none" strike="noStrike" kern="1200" baseline="0" dirty="0">
                          <a:solidFill>
                            <a:schemeClr val="bg1"/>
                          </a:solidFill>
                          <a:latin typeface="+mn-lt"/>
                          <a:ea typeface="+mn-ea"/>
                          <a:cs typeface="Arial" panose="020B0604020202020204" pitchFamily="34" charset="0"/>
                        </a:rPr>
                        <a:t>Крок 5. </a:t>
                      </a:r>
                      <a:r>
                        <a:rPr lang="ru-RU" sz="1600" b="0" i="0" u="none" strike="noStrike" kern="1200" baseline="0" dirty="0" err="1">
                          <a:solidFill>
                            <a:schemeClr val="bg1"/>
                          </a:solidFill>
                          <a:latin typeface="+mn-lt"/>
                          <a:ea typeface="+mn-ea"/>
                          <a:cs typeface="Arial" panose="020B0604020202020204" pitchFamily="34" charset="0"/>
                        </a:rPr>
                        <a:t>Здійснити</a:t>
                      </a:r>
                      <a:r>
                        <a:rPr lang="ru-RU" sz="1600" b="0" i="0" u="none" strike="noStrike" kern="1200" baseline="0" dirty="0">
                          <a:solidFill>
                            <a:schemeClr val="bg1"/>
                          </a:solidFill>
                          <a:latin typeface="+mn-lt"/>
                          <a:ea typeface="+mn-ea"/>
                          <a:cs typeface="Arial" panose="020B0604020202020204" pitchFamily="34" charset="0"/>
                        </a:rPr>
                        <a:t> </a:t>
                      </a:r>
                      <a:r>
                        <a:rPr lang="ru-RU" sz="1600" b="0" i="0" u="none" strike="noStrike" kern="1200" baseline="0" dirty="0" err="1">
                          <a:solidFill>
                            <a:schemeClr val="bg1"/>
                          </a:solidFill>
                          <a:latin typeface="+mn-lt"/>
                          <a:ea typeface="+mn-ea"/>
                          <a:cs typeface="Arial" panose="020B0604020202020204" pitchFamily="34" charset="0"/>
                        </a:rPr>
                        <a:t>моніторинг</a:t>
                      </a:r>
                      <a:r>
                        <a:rPr lang="ru-RU" sz="1600" b="0" i="0" u="none" strike="noStrike" kern="1200" baseline="0" dirty="0">
                          <a:solidFill>
                            <a:schemeClr val="bg1"/>
                          </a:solidFill>
                          <a:latin typeface="+mn-lt"/>
                          <a:ea typeface="+mn-ea"/>
                          <a:cs typeface="Arial" panose="020B0604020202020204" pitchFamily="34" charset="0"/>
                        </a:rPr>
                        <a:t> і перегляд </a:t>
                      </a:r>
                      <a:r>
                        <a:rPr lang="ru-RU" sz="1600" b="0" i="0" u="none" strike="noStrike" kern="1200" baseline="0" dirty="0" err="1">
                          <a:solidFill>
                            <a:schemeClr val="bg1"/>
                          </a:solidFill>
                          <a:latin typeface="+mn-lt"/>
                          <a:ea typeface="+mn-ea"/>
                          <a:cs typeface="Arial" panose="020B0604020202020204" pitchFamily="34" charset="0"/>
                        </a:rPr>
                        <a:t>оцінювання</a:t>
                      </a:r>
                      <a:r>
                        <a:rPr lang="ru-RU" sz="1600" b="0" i="0" u="none" strike="noStrike" kern="1200" baseline="0" dirty="0">
                          <a:solidFill>
                            <a:schemeClr val="bg1"/>
                          </a:solidFill>
                          <a:latin typeface="+mn-lt"/>
                          <a:ea typeface="+mn-ea"/>
                          <a:cs typeface="Arial" panose="020B0604020202020204" pitchFamily="34" charset="0"/>
                        </a:rPr>
                        <a:t> </a:t>
                      </a:r>
                      <a:r>
                        <a:rPr lang="ru-RU" sz="1600" b="0" i="0" u="none" strike="noStrike" kern="1200" baseline="0" dirty="0" err="1">
                          <a:solidFill>
                            <a:schemeClr val="bg1"/>
                          </a:solidFill>
                          <a:latin typeface="+mn-lt"/>
                          <a:ea typeface="+mn-ea"/>
                          <a:cs typeface="Arial" panose="020B0604020202020204" pitchFamily="34" charset="0"/>
                        </a:rPr>
                        <a:t>професійних</a:t>
                      </a:r>
                      <a:r>
                        <a:rPr lang="ru-RU" sz="1600" b="0" i="0" u="none" strike="noStrike" kern="1200" baseline="0" dirty="0">
                          <a:solidFill>
                            <a:schemeClr val="bg1"/>
                          </a:solidFill>
                          <a:latin typeface="+mn-lt"/>
                          <a:ea typeface="+mn-ea"/>
                          <a:cs typeface="Arial" panose="020B0604020202020204" pitchFamily="34" charset="0"/>
                        </a:rPr>
                        <a:t> </a:t>
                      </a:r>
                      <a:r>
                        <a:rPr lang="ru-RU" sz="1600" b="0" i="0" u="none" strike="noStrike" kern="1200" baseline="0" dirty="0" err="1">
                          <a:solidFill>
                            <a:schemeClr val="bg1"/>
                          </a:solidFill>
                          <a:latin typeface="+mn-lt"/>
                          <a:ea typeface="+mn-ea"/>
                          <a:cs typeface="Arial" panose="020B0604020202020204" pitchFamily="34" charset="0"/>
                        </a:rPr>
                        <a:t>ризиків</a:t>
                      </a:r>
                      <a:r>
                        <a:rPr lang="ru-RU" sz="1600" b="0" i="0" u="none" strike="noStrike" kern="1200" baseline="0" dirty="0">
                          <a:solidFill>
                            <a:schemeClr val="bg1"/>
                          </a:solidFill>
                          <a:latin typeface="+mn-lt"/>
                          <a:ea typeface="+mn-ea"/>
                          <a:cs typeface="Arial" panose="020B0604020202020204" pitchFamily="34" charset="0"/>
                        </a:rPr>
                        <a:t> і за потреби </a:t>
                      </a:r>
                      <a:r>
                        <a:rPr lang="ru-RU" sz="1600" b="0" i="0" u="none" strike="noStrike" kern="1200" baseline="0" dirty="0" err="1">
                          <a:solidFill>
                            <a:schemeClr val="bg1"/>
                          </a:solidFill>
                          <a:latin typeface="+mn-lt"/>
                          <a:ea typeface="+mn-ea"/>
                          <a:cs typeface="Arial" panose="020B0604020202020204" pitchFamily="34" charset="0"/>
                        </a:rPr>
                        <a:t>оновити</a:t>
                      </a:r>
                      <a:r>
                        <a:rPr lang="ru-RU" sz="1600" b="0" i="0" u="none" strike="noStrike" kern="1200" baseline="0" dirty="0">
                          <a:solidFill>
                            <a:schemeClr val="bg1"/>
                          </a:solidFill>
                          <a:latin typeface="+mn-lt"/>
                          <a:ea typeface="+mn-ea"/>
                          <a:cs typeface="Arial" panose="020B0604020202020204" pitchFamily="34" charset="0"/>
                        </a:rPr>
                        <a:t> </a:t>
                      </a:r>
                      <a:r>
                        <a:rPr lang="ru-RU" sz="1600" b="0" i="0" u="none" strike="noStrike" kern="1200" baseline="0" dirty="0" err="1">
                          <a:solidFill>
                            <a:schemeClr val="bg1"/>
                          </a:solidFill>
                          <a:latin typeface="+mn-lt"/>
                          <a:ea typeface="+mn-ea"/>
                          <a:cs typeface="Arial" panose="020B0604020202020204" pitchFamily="34" charset="0"/>
                        </a:rPr>
                        <a:t>їх</a:t>
                      </a:r>
                      <a:endParaRPr lang="ru-RU" sz="1600" b="0" i="0" u="none" strike="noStrike" kern="1200" baseline="0" dirty="0">
                        <a:solidFill>
                          <a:schemeClr val="bg1"/>
                        </a:solidFill>
                        <a:latin typeface="+mn-lt"/>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646ED9"/>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uk-UA" sz="1800" b="0" i="0" u="none" strike="noStrike" kern="1200" baseline="30000" dirty="0">
                        <a:solidFill>
                          <a:schemeClr val="tx1"/>
                        </a:solidFill>
                        <a:latin typeface=" Overpass Ligth"/>
                        <a:ea typeface="+mn-ea"/>
                        <a:cs typeface="+mn-cs"/>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2865202103"/>
                  </a:ext>
                </a:extLst>
              </a:tr>
            </a:tbl>
          </a:graphicData>
        </a:graphic>
      </p:graphicFrame>
      <p:sp>
        <p:nvSpPr>
          <p:cNvPr id="7" name="Título 1">
            <a:extLst>
              <a:ext uri="{FF2B5EF4-FFF2-40B4-BE49-F238E27FC236}">
                <a16:creationId xmlns:a16="http://schemas.microsoft.com/office/drawing/2014/main" id="{19F2FA25-DAB0-C59B-29EB-6A56473D1E81}"/>
              </a:ext>
            </a:extLst>
          </p:cNvPr>
          <p:cNvSpPr>
            <a:spLocks noGrp="1"/>
          </p:cNvSpPr>
          <p:nvPr>
            <p:ph type="title"/>
          </p:nvPr>
        </p:nvSpPr>
        <p:spPr>
          <a:xfrm>
            <a:off x="2441072" y="591204"/>
            <a:ext cx="8938128" cy="513235"/>
          </a:xfrm>
          <a:noFill/>
        </p:spPr>
        <p:txBody>
          <a:bodyPr/>
          <a:lstStyle/>
          <a:p>
            <a:r>
              <a:rPr lang="uk-UA" dirty="0">
                <a:latin typeface="+mn-lt"/>
              </a:rPr>
              <a:t>Шаблон для оцінювання професійних ризиків</a:t>
            </a:r>
            <a:r>
              <a:rPr lang="it-IT" dirty="0">
                <a:latin typeface="+mn-lt"/>
              </a:rPr>
              <a:t>: </a:t>
            </a:r>
            <a:r>
              <a:rPr lang="uk-UA" dirty="0">
                <a:latin typeface="+mn-lt"/>
              </a:rPr>
              <a:t>кроки 4 і </a:t>
            </a:r>
            <a:r>
              <a:rPr lang="it-IT" dirty="0">
                <a:latin typeface="+mn-lt"/>
              </a:rPr>
              <a:t>5</a:t>
            </a:r>
            <a:endParaRPr lang="es-ES" dirty="0">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8">
            <a:extLst>
              <a:ext uri="{FF2B5EF4-FFF2-40B4-BE49-F238E27FC236}">
                <a16:creationId xmlns:a16="http://schemas.microsoft.com/office/drawing/2014/main" id="{8B3DE6C4-89E5-6BDD-1127-4358AB938CE7}"/>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cs typeface="Arial" panose="020B0604020202020204" pitchFamily="34" charset="0"/>
              </a:rPr>
              <a:t> </a:t>
            </a:r>
          </a:p>
        </p:txBody>
      </p:sp>
      <p:sp>
        <p:nvSpPr>
          <p:cNvPr id="1049169" name="Title 1"/>
          <p:cNvSpPr>
            <a:spLocks noGrp="1"/>
          </p:cNvSpPr>
          <p:nvPr>
            <p:ph type="title"/>
          </p:nvPr>
        </p:nvSpPr>
        <p:spPr>
          <a:xfrm>
            <a:off x="490538" y="1446345"/>
            <a:ext cx="11210924" cy="720000"/>
          </a:xfrm>
        </p:spPr>
        <p:txBody>
          <a:bodyPr/>
          <a:lstStyle/>
          <a:p>
            <a:r>
              <a:rPr lang="uk-UA" dirty="0">
                <a:cs typeface="Arial" panose="020B0604020202020204" pitchFamily="34" charset="0"/>
              </a:rPr>
              <a:t>Запам’ятайте:</a:t>
            </a:r>
            <a:endParaRPr lang="en-GB" dirty="0">
              <a:cs typeface="Arial" panose="020B0604020202020204" pitchFamily="34" charset="0"/>
            </a:endParaRPr>
          </a:p>
        </p:txBody>
      </p:sp>
      <p:sp>
        <p:nvSpPr>
          <p:cNvPr id="1049171" name="Footer Placeholder 5"/>
          <p:cNvSpPr>
            <a:spLocks noGrp="1"/>
          </p:cNvSpPr>
          <p:nvPr>
            <p:ph type="ftr" sz="quarter" idx="11"/>
          </p:nvPr>
        </p:nvSpPr>
        <p:spPr/>
        <p:txBody>
          <a:bodyPr/>
          <a:lstStyle/>
          <a:p>
            <a:r>
              <a:rPr lang="ru-RU" dirty="0" err="1">
                <a:cs typeface="Arial" panose="020B0604020202020204" pitchFamily="34" charset="0"/>
              </a:rPr>
              <a:t>Соціальна</a:t>
            </a:r>
            <a:r>
              <a:rPr lang="ru-RU" dirty="0">
                <a:cs typeface="Arial" panose="020B0604020202020204" pitchFamily="34" charset="0"/>
              </a:rPr>
              <a:t> </a:t>
            </a:r>
            <a:r>
              <a:rPr lang="ru-RU" dirty="0" err="1">
                <a:cs typeface="Arial" panose="020B0604020202020204" pitchFamily="34" charset="0"/>
              </a:rPr>
              <a:t>справедливість</a:t>
            </a:r>
            <a:r>
              <a:rPr lang="ru-RU" dirty="0">
                <a:cs typeface="Arial" panose="020B0604020202020204" pitchFamily="34" charset="0"/>
              </a:rPr>
              <a:t>, </a:t>
            </a:r>
            <a:r>
              <a:rPr lang="ru-RU" dirty="0" err="1">
                <a:cs typeface="Arial" panose="020B0604020202020204" pitchFamily="34" charset="0"/>
              </a:rPr>
              <a:t>гідна</a:t>
            </a:r>
            <a:r>
              <a:rPr lang="ru-RU" dirty="0">
                <a:cs typeface="Arial" panose="020B0604020202020204" pitchFamily="34" charset="0"/>
              </a:rPr>
              <a:t> </a:t>
            </a:r>
            <a:r>
              <a:rPr lang="ru-RU" dirty="0" err="1">
                <a:cs typeface="Arial" panose="020B0604020202020204" pitchFamily="34" charset="0"/>
              </a:rPr>
              <a:t>праця</a:t>
            </a:r>
            <a:endParaRPr lang="en-GB" dirty="0">
              <a:cs typeface="Arial" panose="020B0604020202020204" pitchFamily="34" charset="0"/>
            </a:endParaRPr>
          </a:p>
        </p:txBody>
      </p:sp>
      <p:sp>
        <p:nvSpPr>
          <p:cNvPr id="1049172" name="Slide Number Placeholder 6"/>
          <p:cNvSpPr>
            <a:spLocks noGrp="1"/>
          </p:cNvSpPr>
          <p:nvPr>
            <p:ph type="sldNum" sz="quarter" idx="12"/>
          </p:nvPr>
        </p:nvSpPr>
        <p:spPr/>
        <p:txBody>
          <a:bodyPr/>
          <a:lstStyle/>
          <a:p>
            <a:fld id="{856227C0-AD57-4F9B-BAE3-EEFB0D0EE427}" type="slidenum">
              <a:rPr lang="en-GB" smtClean="0">
                <a:cs typeface="Arial" panose="020B0604020202020204" pitchFamily="34" charset="0"/>
              </a:rPr>
              <a:t>68</a:t>
            </a:fld>
            <a:endParaRPr lang="en-GB">
              <a:cs typeface="Arial" panose="020B0604020202020204" pitchFamily="34" charset="0"/>
            </a:endParaRPr>
          </a:p>
        </p:txBody>
      </p:sp>
      <p:sp>
        <p:nvSpPr>
          <p:cNvPr id="1049173" name="Content Placeholder 2"/>
          <p:cNvSpPr txBox="1"/>
          <p:nvPr/>
        </p:nvSpPr>
        <p:spPr>
          <a:xfrm>
            <a:off x="409897" y="2319146"/>
            <a:ext cx="4606603" cy="4088102"/>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dirty="0">
                <a:solidFill>
                  <a:schemeClr val="tx2"/>
                </a:solidFill>
                <a:latin typeface="+mn-lt"/>
                <a:cs typeface="Arial" panose="020B0604020202020204" pitchFamily="34" charset="0"/>
              </a:rPr>
              <a:t>Працівників слід інформувати про зміни, які здійснюватимуться, а також належним чином залучати до їхнього розроблення та реалізації</a:t>
            </a:r>
            <a:endParaRPr lang="en-US" dirty="0">
              <a:solidFill>
                <a:schemeClr val="tx2"/>
              </a:solidFill>
              <a:latin typeface="+mn-lt"/>
              <a:cs typeface="Arial" panose="020B0604020202020204" pitchFamily="34" charset="0"/>
            </a:endParaRPr>
          </a:p>
          <a:p>
            <a:pPr lvl="2"/>
            <a:endParaRPr lang="en-US" dirty="0">
              <a:solidFill>
                <a:schemeClr val="tx2"/>
              </a:solidFill>
              <a:latin typeface="+mn-lt"/>
              <a:cs typeface="Arial" panose="020B0604020202020204" pitchFamily="34" charset="0"/>
            </a:endParaRPr>
          </a:p>
          <a:p>
            <a:pPr lvl="2"/>
            <a:r>
              <a:rPr lang="uk-UA" dirty="0">
                <a:solidFill>
                  <a:schemeClr val="tx2"/>
                </a:solidFill>
                <a:latin typeface="+mn-lt"/>
                <a:cs typeface="Arial" panose="020B0604020202020204" pitchFamily="34" charset="0"/>
              </a:rPr>
              <a:t>Може знадобитися додаткове навчання, особливо якщо запобіжні заходи професійних ризиків передбачають зміну методів і прийомів роботи</a:t>
            </a:r>
            <a:endParaRPr lang="en-GB" dirty="0">
              <a:solidFill>
                <a:schemeClr val="tx2"/>
              </a:solidFill>
              <a:latin typeface="+mn-lt"/>
              <a:cs typeface="Arial" panose="020B0604020202020204" pitchFamily="34" charset="0"/>
            </a:endParaRPr>
          </a:p>
        </p:txBody>
      </p:sp>
      <p:pic>
        <p:nvPicPr>
          <p:cNvPr id="2097238" name="Рисунок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7088" y="2319146"/>
            <a:ext cx="6185015" cy="3510153"/>
          </a:xfrm>
          <a:prstGeom prst="rect">
            <a:avLst/>
          </a:prstGeom>
          <a:ln>
            <a:noFill/>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0"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81" name="Marcador de número de diapositiva 5"/>
          <p:cNvSpPr>
            <a:spLocks noGrp="1"/>
          </p:cNvSpPr>
          <p:nvPr>
            <p:ph type="sldNum" sz="quarter" idx="12"/>
          </p:nvPr>
        </p:nvSpPr>
        <p:spPr/>
        <p:txBody>
          <a:bodyPr/>
          <a:lstStyle/>
          <a:p>
            <a:fld id="{856227C0-AD57-4F9B-BAE3-EEFB0D0EE427}" type="slidenum">
              <a:rPr lang="en-GB" smtClean="0">
                <a:latin typeface="+mn-lt"/>
              </a:rPr>
              <a:t>69</a:t>
            </a:fld>
            <a:endParaRPr lang="en-GB">
              <a:latin typeface="+mn-lt"/>
            </a:endParaRPr>
          </a:p>
        </p:txBody>
      </p:sp>
      <p:sp>
        <p:nvSpPr>
          <p:cNvPr id="1049182"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39" name="Imagen 6" descr="137_slide_pictur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91366" y="2259194"/>
            <a:ext cx="4025861" cy="2681106"/>
          </a:xfrm>
          <a:prstGeom prst="rect">
            <a:avLst/>
          </a:prstGeom>
          <a:noFill/>
          <a:ln>
            <a:noFill/>
          </a:ln>
          <a:effectLst/>
        </p:spPr>
      </p:pic>
      <p:sp>
        <p:nvSpPr>
          <p:cNvPr id="6" name="Título 1">
            <a:extLst>
              <a:ext uri="{FF2B5EF4-FFF2-40B4-BE49-F238E27FC236}">
                <a16:creationId xmlns:a16="http://schemas.microsoft.com/office/drawing/2014/main" id="{E1B5C72D-9E28-AA75-7265-75EC02FD59B1}"/>
              </a:ext>
            </a:extLst>
          </p:cNvPr>
          <p:cNvSpPr>
            <a:spLocks noGrp="1"/>
          </p:cNvSpPr>
          <p:nvPr>
            <p:ph type="title"/>
          </p:nvPr>
        </p:nvSpPr>
        <p:spPr>
          <a:xfrm>
            <a:off x="490539" y="1408972"/>
            <a:ext cx="7263526" cy="1092927"/>
          </a:xfrm>
        </p:spPr>
        <p:txBody>
          <a:bodyPr/>
          <a:lstStyle/>
          <a:p>
            <a:r>
              <a:rPr lang="uk-UA" sz="2400" dirty="0">
                <a:effectLst/>
                <a:latin typeface="+mn-lt"/>
                <a:ea typeface="Calibri" panose="020F0502020204030204" pitchFamily="34" charset="0"/>
              </a:rPr>
              <a:t>Інспектування робочих зон</a:t>
            </a:r>
          </a:p>
        </p:txBody>
      </p:sp>
      <p:sp>
        <p:nvSpPr>
          <p:cNvPr id="7" name="Marcador de contenido 2">
            <a:extLst>
              <a:ext uri="{FF2B5EF4-FFF2-40B4-BE49-F238E27FC236}">
                <a16:creationId xmlns:a16="http://schemas.microsoft.com/office/drawing/2014/main" id="{63CE9975-3429-19CB-76DB-054F9B09399F}"/>
              </a:ext>
            </a:extLst>
          </p:cNvPr>
          <p:cNvSpPr txBox="1">
            <a:spLocks/>
          </p:cNvSpPr>
          <p:nvPr/>
        </p:nvSpPr>
        <p:spPr>
          <a:xfrm>
            <a:off x="490537" y="2259194"/>
            <a:ext cx="7263527"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Моніторинг</a:t>
            </a:r>
            <a:r>
              <a:rPr lang="ru-RU" b="0" dirty="0">
                <a:solidFill>
                  <a:schemeClr val="tx2"/>
                </a:solidFill>
                <a:latin typeface="+mn-lt"/>
              </a:rPr>
              <a:t> стану БЗР – </a:t>
            </a:r>
            <a:r>
              <a:rPr lang="ru-RU" b="0" dirty="0" err="1">
                <a:solidFill>
                  <a:schemeClr val="tx2"/>
                </a:solidFill>
                <a:latin typeface="+mn-lt"/>
              </a:rPr>
              <a:t>повсякденна</a:t>
            </a:r>
            <a:r>
              <a:rPr lang="ru-RU" b="0" dirty="0">
                <a:solidFill>
                  <a:schemeClr val="tx2"/>
                </a:solidFill>
                <a:latin typeface="+mn-lt"/>
              </a:rPr>
              <a:t> справа КОЖНОГО</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Крім</a:t>
            </a:r>
            <a:r>
              <a:rPr lang="ru-RU" b="0" dirty="0">
                <a:solidFill>
                  <a:schemeClr val="tx2"/>
                </a:solidFill>
                <a:latin typeface="+mn-lt"/>
              </a:rPr>
              <a:t> того, у </a:t>
            </a:r>
            <a:r>
              <a:rPr lang="ru-RU" b="0" dirty="0" err="1">
                <a:solidFill>
                  <a:schemeClr val="tx2"/>
                </a:solidFill>
                <a:latin typeface="+mn-lt"/>
              </a:rPr>
              <a:t>політиці</a:t>
            </a:r>
            <a:r>
              <a:rPr lang="ru-RU" b="0" dirty="0">
                <a:solidFill>
                  <a:schemeClr val="tx2"/>
                </a:solidFill>
                <a:latin typeface="+mn-lt"/>
              </a:rPr>
              <a:t> </a:t>
            </a:r>
            <a:r>
              <a:rPr lang="ru-RU" b="0" dirty="0" err="1">
                <a:solidFill>
                  <a:schemeClr val="tx2"/>
                </a:solidFill>
                <a:latin typeface="+mn-lt"/>
              </a:rPr>
              <a:t>підприємства</a:t>
            </a:r>
            <a:r>
              <a:rPr lang="ru-RU" b="0" dirty="0">
                <a:solidFill>
                  <a:schemeClr val="tx2"/>
                </a:solidFill>
                <a:latin typeface="+mn-lt"/>
              </a:rPr>
              <a:t> з БЗР </a:t>
            </a:r>
            <a:r>
              <a:rPr lang="ru-RU" b="0" dirty="0" err="1">
                <a:solidFill>
                  <a:schemeClr val="tx2"/>
                </a:solidFill>
                <a:latin typeface="+mn-lt"/>
              </a:rPr>
              <a:t>слід</a:t>
            </a:r>
            <a:r>
              <a:rPr lang="ru-RU" b="0" dirty="0">
                <a:solidFill>
                  <a:schemeClr val="tx2"/>
                </a:solidFill>
                <a:latin typeface="+mn-lt"/>
              </a:rPr>
              <a:t> </a:t>
            </a:r>
            <a:r>
              <a:rPr lang="ru-RU" b="0" dirty="0" err="1">
                <a:solidFill>
                  <a:schemeClr val="tx2"/>
                </a:solidFill>
                <a:latin typeface="+mn-lt"/>
              </a:rPr>
              <a:t>передбачити</a:t>
            </a:r>
            <a:r>
              <a:rPr lang="ru-RU" b="0" dirty="0">
                <a:solidFill>
                  <a:schemeClr val="tx2"/>
                </a:solidFill>
                <a:latin typeface="+mn-lt"/>
              </a:rPr>
              <a:t> </a:t>
            </a:r>
            <a:r>
              <a:rPr lang="ru-RU" b="0" dirty="0" err="1">
                <a:solidFill>
                  <a:schemeClr val="tx2"/>
                </a:solidFill>
                <a:latin typeface="+mn-lt"/>
              </a:rPr>
              <a:t>офіційну</a:t>
            </a:r>
            <a:r>
              <a:rPr lang="ru-RU" b="0" dirty="0">
                <a:solidFill>
                  <a:schemeClr val="tx2"/>
                </a:solidFill>
                <a:latin typeface="+mn-lt"/>
              </a:rPr>
              <a:t> </a:t>
            </a:r>
            <a:r>
              <a:rPr lang="ru-RU" b="0" dirty="0" err="1">
                <a:solidFill>
                  <a:schemeClr val="tx2"/>
                </a:solidFill>
                <a:latin typeface="+mn-lt"/>
              </a:rPr>
              <a:t>програму</a:t>
            </a:r>
            <a:r>
              <a:rPr lang="ru-RU" b="0" dirty="0">
                <a:solidFill>
                  <a:schemeClr val="tx2"/>
                </a:solidFill>
                <a:latin typeface="+mn-lt"/>
              </a:rPr>
              <a:t> </a:t>
            </a:r>
            <a:r>
              <a:rPr lang="ru-RU" b="0" dirty="0" err="1">
                <a:solidFill>
                  <a:schemeClr val="tx2"/>
                </a:solidFill>
                <a:latin typeface="+mn-lt"/>
              </a:rPr>
              <a:t>моніторингу</a:t>
            </a:r>
            <a:r>
              <a:rPr lang="ru-RU" b="0" dirty="0">
                <a:solidFill>
                  <a:schemeClr val="tx2"/>
                </a:solidFill>
                <a:latin typeface="+mn-lt"/>
              </a:rPr>
              <a:t>, </a:t>
            </a:r>
            <a:r>
              <a:rPr lang="ru-RU" b="0" dirty="0" err="1">
                <a:solidFill>
                  <a:schemeClr val="tx2"/>
                </a:solidFill>
                <a:latin typeface="+mn-lt"/>
              </a:rPr>
              <a:t>зокрема</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оцінювання</a:t>
            </a:r>
            <a:r>
              <a:rPr lang="ru-RU" dirty="0">
                <a:solidFill>
                  <a:schemeClr val="tx2"/>
                </a:solidFill>
                <a:latin typeface="+mn-lt"/>
              </a:rPr>
              <a:t> </a:t>
            </a:r>
            <a:r>
              <a:rPr lang="ru-RU" dirty="0" err="1">
                <a:solidFill>
                  <a:schemeClr val="tx2"/>
                </a:solidFill>
                <a:latin typeface="+mn-lt"/>
              </a:rPr>
              <a:t>професійних</a:t>
            </a:r>
            <a:r>
              <a:rPr lang="ru-RU" dirty="0">
                <a:solidFill>
                  <a:schemeClr val="tx2"/>
                </a:solidFill>
                <a:latin typeface="+mn-lt"/>
              </a:rPr>
              <a:t> </a:t>
            </a:r>
            <a:r>
              <a:rPr lang="ru-RU" dirty="0" err="1">
                <a:solidFill>
                  <a:schemeClr val="tx2"/>
                </a:solidFill>
                <a:latin typeface="+mn-lt"/>
              </a:rPr>
              <a:t>ризиків</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a:solidFill>
                  <a:schemeClr val="tx2"/>
                </a:solidFill>
                <a:latin typeface="+mn-lt"/>
              </a:rPr>
              <a:t>аудит </a:t>
            </a:r>
            <a:r>
              <a:rPr lang="ru-RU" dirty="0" err="1">
                <a:solidFill>
                  <a:schemeClr val="tx2"/>
                </a:solidFill>
                <a:latin typeface="+mn-lt"/>
              </a:rPr>
              <a:t>підприємства</a:t>
            </a:r>
            <a:r>
              <a:rPr lang="ru-RU" dirty="0">
                <a:solidFill>
                  <a:schemeClr val="tx2"/>
                </a:solidFill>
                <a:latin typeface="+mn-lt"/>
              </a:rPr>
              <a:t> – </a:t>
            </a:r>
            <a:r>
              <a:rPr lang="ru-RU" dirty="0" err="1">
                <a:solidFill>
                  <a:schemeClr val="tx2"/>
                </a:solidFill>
                <a:latin typeface="+mn-lt"/>
              </a:rPr>
              <a:t>огляд</a:t>
            </a:r>
            <a:r>
              <a:rPr lang="ru-RU" dirty="0">
                <a:solidFill>
                  <a:schemeClr val="tx2"/>
                </a:solidFill>
                <a:latin typeface="+mn-lt"/>
              </a:rPr>
              <a:t> </a:t>
            </a:r>
            <a:r>
              <a:rPr lang="ru-RU" dirty="0" err="1">
                <a:solidFill>
                  <a:schemeClr val="tx2"/>
                </a:solidFill>
                <a:latin typeface="+mn-lt"/>
              </a:rPr>
              <a:t>програмних</a:t>
            </a:r>
            <a:r>
              <a:rPr lang="ru-RU" dirty="0">
                <a:solidFill>
                  <a:schemeClr val="tx2"/>
                </a:solidFill>
                <a:latin typeface="+mn-lt"/>
              </a:rPr>
              <a:t> </a:t>
            </a:r>
            <a:r>
              <a:rPr lang="ru-RU" dirty="0" err="1">
                <a:solidFill>
                  <a:schemeClr val="tx2"/>
                </a:solidFill>
                <a:latin typeface="+mn-lt"/>
              </a:rPr>
              <a:t>документів</a:t>
            </a:r>
            <a:r>
              <a:rPr lang="ru-RU" dirty="0">
                <a:solidFill>
                  <a:schemeClr val="tx2"/>
                </a:solidFill>
                <a:latin typeface="+mn-lt"/>
              </a:rPr>
              <a:t>, </a:t>
            </a:r>
            <a:r>
              <a:rPr lang="ru-RU" dirty="0" err="1">
                <a:solidFill>
                  <a:schemeClr val="tx2"/>
                </a:solidFill>
                <a:latin typeface="+mn-lt"/>
              </a:rPr>
              <a:t>документообігу</a:t>
            </a:r>
            <a:r>
              <a:rPr lang="ru-RU" dirty="0">
                <a:solidFill>
                  <a:schemeClr val="tx2"/>
                </a:solidFill>
                <a:latin typeface="+mn-lt"/>
              </a:rPr>
              <a:t> та процедур </a:t>
            </a:r>
            <a:r>
              <a:rPr lang="ru-RU" dirty="0" err="1">
                <a:solidFill>
                  <a:schemeClr val="tx2"/>
                </a:solidFill>
                <a:latin typeface="+mn-lt"/>
              </a:rPr>
              <a:t>реалізації</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періодичне</a:t>
            </a:r>
            <a:r>
              <a:rPr lang="ru-RU" dirty="0">
                <a:solidFill>
                  <a:schemeClr val="tx2"/>
                </a:solidFill>
                <a:latin typeface="+mn-lt"/>
              </a:rPr>
              <a:t> </a:t>
            </a:r>
            <a:r>
              <a:rPr lang="ru-RU" dirty="0" err="1">
                <a:solidFill>
                  <a:schemeClr val="tx2"/>
                </a:solidFill>
                <a:latin typeface="+mn-lt"/>
              </a:rPr>
              <a:t>інспектування</a:t>
            </a:r>
            <a:r>
              <a:rPr lang="ru-RU" dirty="0">
                <a:solidFill>
                  <a:schemeClr val="tx2"/>
                </a:solidFill>
                <a:latin typeface="+mn-lt"/>
              </a:rPr>
              <a:t> </a:t>
            </a:r>
            <a:r>
              <a:rPr lang="ru-RU" dirty="0" err="1">
                <a:solidFill>
                  <a:schemeClr val="tx2"/>
                </a:solidFill>
                <a:latin typeface="+mn-lt"/>
              </a:rPr>
              <a:t>робочих</a:t>
            </a:r>
            <a:r>
              <a:rPr lang="ru-RU" dirty="0">
                <a:solidFill>
                  <a:schemeClr val="tx2"/>
                </a:solidFill>
                <a:latin typeface="+mn-lt"/>
              </a:rPr>
              <a:t> </a:t>
            </a:r>
            <a:r>
              <a:rPr lang="ru-RU" dirty="0" err="1">
                <a:solidFill>
                  <a:schemeClr val="tx2"/>
                </a:solidFill>
                <a:latin typeface="+mn-lt"/>
              </a:rPr>
              <a:t>місць</a:t>
            </a:r>
            <a:r>
              <a:rPr lang="ru-RU" dirty="0">
                <a:solidFill>
                  <a:schemeClr val="tx2"/>
                </a:solidFill>
                <a:latin typeface="+mn-lt"/>
              </a:rPr>
              <a:t> і </a:t>
            </a:r>
            <a:r>
              <a:rPr lang="ru-RU" dirty="0" err="1">
                <a:solidFill>
                  <a:schemeClr val="tx2"/>
                </a:solidFill>
                <a:latin typeface="+mn-lt"/>
              </a:rPr>
              <a:t>вибіркові</a:t>
            </a:r>
            <a:r>
              <a:rPr lang="ru-RU" dirty="0">
                <a:solidFill>
                  <a:schemeClr val="tx2"/>
                </a:solidFill>
                <a:latin typeface="+mn-lt"/>
              </a:rPr>
              <a:t> </a:t>
            </a:r>
            <a:r>
              <a:rPr lang="ru-RU" dirty="0" err="1">
                <a:solidFill>
                  <a:schemeClr val="tx2"/>
                </a:solidFill>
                <a:latin typeface="+mn-lt"/>
              </a:rPr>
              <a:t>перевірки</a:t>
            </a:r>
            <a:r>
              <a:rPr lang="ru-RU" dirty="0">
                <a:solidFill>
                  <a:schemeClr val="tx2"/>
                </a:solidFill>
                <a:latin typeface="+mn-lt"/>
              </a:rPr>
              <a:t> (</a:t>
            </a:r>
            <a:r>
              <a:rPr lang="ru-RU" dirty="0" err="1">
                <a:solidFill>
                  <a:schemeClr val="tx2"/>
                </a:solidFill>
                <a:latin typeface="+mn-lt"/>
              </a:rPr>
              <a:t>наприклад</a:t>
            </a:r>
            <a:r>
              <a:rPr lang="ru-RU" dirty="0">
                <a:solidFill>
                  <a:schemeClr val="tx2"/>
                </a:solidFill>
                <a:latin typeface="+mn-lt"/>
              </a:rPr>
              <a:t>, членами СКБЗ)</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інспектування</a:t>
            </a:r>
            <a:r>
              <a:rPr lang="ru-RU" dirty="0">
                <a:solidFill>
                  <a:schemeClr val="tx2"/>
                </a:solidFill>
                <a:latin typeface="+mn-lt"/>
              </a:rPr>
              <a:t> </a:t>
            </a:r>
            <a:r>
              <a:rPr lang="ru-RU" dirty="0" err="1">
                <a:solidFill>
                  <a:schemeClr val="tx2"/>
                </a:solidFill>
                <a:latin typeface="+mn-lt"/>
              </a:rPr>
              <a:t>сторонніми</a:t>
            </a:r>
            <a:r>
              <a:rPr lang="ru-RU" dirty="0">
                <a:solidFill>
                  <a:schemeClr val="tx2"/>
                </a:solidFill>
                <a:latin typeface="+mn-lt"/>
              </a:rPr>
              <a:t> </a:t>
            </a:r>
            <a:r>
              <a:rPr lang="ru-RU" dirty="0" err="1">
                <a:solidFill>
                  <a:schemeClr val="tx2"/>
                </a:solidFill>
                <a:latin typeface="+mn-lt"/>
              </a:rPr>
              <a:t>відомствами</a:t>
            </a:r>
            <a:r>
              <a:rPr lang="ru-RU" dirty="0">
                <a:solidFill>
                  <a:schemeClr val="tx2"/>
                </a:solidFill>
                <a:latin typeface="+mn-lt"/>
              </a:rPr>
              <a:t> на предмет </a:t>
            </a:r>
            <a:r>
              <a:rPr lang="ru-RU" dirty="0" err="1">
                <a:solidFill>
                  <a:schemeClr val="tx2"/>
                </a:solidFill>
                <a:latin typeface="+mn-lt"/>
              </a:rPr>
              <a:t>дотримання</a:t>
            </a:r>
            <a:r>
              <a:rPr lang="ru-RU" dirty="0">
                <a:solidFill>
                  <a:schemeClr val="tx2"/>
                </a:solidFill>
                <a:latin typeface="+mn-lt"/>
              </a:rPr>
              <a:t> </a:t>
            </a:r>
            <a:r>
              <a:rPr lang="ru-RU" dirty="0" err="1">
                <a:solidFill>
                  <a:schemeClr val="tx2"/>
                </a:solidFill>
                <a:latin typeface="+mn-lt"/>
              </a:rPr>
              <a:t>законодавства</a:t>
            </a:r>
            <a:r>
              <a:rPr lang="ru-RU" dirty="0">
                <a:solidFill>
                  <a:schemeClr val="tx2"/>
                </a:solidFill>
                <a:latin typeface="+mn-lt"/>
              </a:rPr>
              <a:t>, </a:t>
            </a:r>
            <a:r>
              <a:rPr lang="ru-RU" dirty="0" err="1">
                <a:solidFill>
                  <a:schemeClr val="tx2"/>
                </a:solidFill>
                <a:latin typeface="+mn-lt"/>
              </a:rPr>
              <a:t>наприклад</a:t>
            </a:r>
            <a:r>
              <a:rPr lang="ru-RU" dirty="0">
                <a:solidFill>
                  <a:schemeClr val="tx2"/>
                </a:solidFill>
                <a:latin typeface="+mn-lt"/>
              </a:rPr>
              <a:t> </a:t>
            </a:r>
            <a:r>
              <a:rPr lang="ru-RU" dirty="0" err="1">
                <a:solidFill>
                  <a:schemeClr val="tx2"/>
                </a:solidFill>
                <a:latin typeface="+mn-lt"/>
              </a:rPr>
              <a:t>вимог</a:t>
            </a:r>
            <a:r>
              <a:rPr lang="ru-RU" dirty="0">
                <a:solidFill>
                  <a:schemeClr val="tx2"/>
                </a:solidFill>
                <a:latin typeface="+mn-lt"/>
              </a:rPr>
              <a:t> </a:t>
            </a:r>
            <a:r>
              <a:rPr lang="ru-RU" dirty="0" err="1">
                <a:solidFill>
                  <a:schemeClr val="tx2"/>
                </a:solidFill>
                <a:latin typeface="+mn-lt"/>
              </a:rPr>
              <a:t>пожежної</a:t>
            </a:r>
            <a:r>
              <a:rPr lang="ru-RU" dirty="0">
                <a:solidFill>
                  <a:schemeClr val="tx2"/>
                </a:solidFill>
                <a:latin typeface="+mn-lt"/>
              </a:rPr>
              <a:t> </a:t>
            </a:r>
            <a:r>
              <a:rPr lang="ru-RU" dirty="0" err="1">
                <a:solidFill>
                  <a:schemeClr val="tx2"/>
                </a:solidFill>
                <a:latin typeface="+mn-lt"/>
              </a:rPr>
              <a:t>безпеки</a:t>
            </a:r>
            <a:endParaRPr lang="uk-UA" dirty="0">
              <a:solidFill>
                <a:schemeClr val="tx2"/>
              </a:solidFill>
              <a:latin typeface="+mn-l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6" name="Título 1"/>
          <p:cNvSpPr>
            <a:spLocks noGrp="1"/>
          </p:cNvSpPr>
          <p:nvPr>
            <p:ph type="title"/>
          </p:nvPr>
        </p:nvSpPr>
        <p:spPr>
          <a:xfrm>
            <a:off x="490538" y="1434770"/>
            <a:ext cx="6905344" cy="720000"/>
          </a:xfrm>
        </p:spPr>
        <p:txBody>
          <a:bodyPr/>
          <a:lstStyle/>
          <a:p>
            <a:r>
              <a:rPr lang="uk-UA" dirty="0">
                <a:latin typeface="+mn-lt"/>
              </a:rPr>
              <a:t>Нагляд за станом здоров’я</a:t>
            </a:r>
            <a:br>
              <a:rPr lang="it-IT" dirty="0">
                <a:latin typeface="+mn-lt"/>
              </a:rPr>
            </a:br>
            <a:endParaRPr lang="es-ES" dirty="0">
              <a:latin typeface="+mn-lt"/>
            </a:endParaRPr>
          </a:p>
        </p:txBody>
      </p:sp>
      <p:sp>
        <p:nvSpPr>
          <p:cNvPr id="104918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90" name="Marcador de número de diapositiva 5"/>
          <p:cNvSpPr>
            <a:spLocks noGrp="1"/>
          </p:cNvSpPr>
          <p:nvPr>
            <p:ph type="sldNum" sz="quarter" idx="12"/>
          </p:nvPr>
        </p:nvSpPr>
        <p:spPr/>
        <p:txBody>
          <a:bodyPr/>
          <a:lstStyle/>
          <a:p>
            <a:fld id="{856227C0-AD57-4F9B-BAE3-EEFB0D0EE427}" type="slidenum">
              <a:rPr lang="en-GB" smtClean="0">
                <a:latin typeface="+mn-lt"/>
              </a:rPr>
              <a:t>70</a:t>
            </a:fld>
            <a:endParaRPr lang="en-GB">
              <a:latin typeface="+mn-lt"/>
            </a:endParaRPr>
          </a:p>
        </p:txBody>
      </p:sp>
      <p:sp>
        <p:nvSpPr>
          <p:cNvPr id="1049191"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2097240" name="Imagen 8" descr="138_slide_pictur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54064" y="2229884"/>
            <a:ext cx="3821957" cy="2553491"/>
          </a:xfrm>
          <a:prstGeom prst="rect">
            <a:avLst/>
          </a:prstGeom>
          <a:ln>
            <a:noFill/>
          </a:ln>
          <a:effectLst/>
        </p:spPr>
      </p:pic>
      <p:sp>
        <p:nvSpPr>
          <p:cNvPr id="4" name="Marcador de contenido 2">
            <a:extLst>
              <a:ext uri="{FF2B5EF4-FFF2-40B4-BE49-F238E27FC236}">
                <a16:creationId xmlns:a16="http://schemas.microsoft.com/office/drawing/2014/main" id="{7131B643-5A86-ECF6-B7A4-91EAA37BC2A0}"/>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Випереджальний</a:t>
            </a:r>
            <a:r>
              <a:rPr lang="ru-RU" b="0" dirty="0">
                <a:solidFill>
                  <a:schemeClr val="tx2"/>
                </a:solidFill>
                <a:latin typeface="+mn-lt"/>
              </a:rPr>
              <a:t> </a:t>
            </a:r>
            <a:r>
              <a:rPr lang="ru-RU" b="0" dirty="0" err="1">
                <a:solidFill>
                  <a:schemeClr val="tx2"/>
                </a:solidFill>
                <a:latin typeface="+mn-lt"/>
              </a:rPr>
              <a:t>підхід</a:t>
            </a:r>
            <a:r>
              <a:rPr lang="ru-RU" b="0" dirty="0">
                <a:solidFill>
                  <a:schemeClr val="tx2"/>
                </a:solidFill>
                <a:latin typeface="+mn-lt"/>
              </a:rPr>
              <a:t> до </a:t>
            </a:r>
            <a:r>
              <a:rPr lang="ru-RU" b="0" dirty="0" err="1">
                <a:solidFill>
                  <a:schemeClr val="tx2"/>
                </a:solidFill>
                <a:latin typeface="+mn-lt"/>
              </a:rPr>
              <a:t>зміцнення</a:t>
            </a:r>
            <a:r>
              <a:rPr lang="ru-RU" b="0" dirty="0">
                <a:solidFill>
                  <a:schemeClr val="tx2"/>
                </a:solidFill>
                <a:latin typeface="+mn-lt"/>
              </a:rPr>
              <a:t> </a:t>
            </a:r>
            <a:r>
              <a:rPr lang="ru-RU" b="0" dirty="0" err="1">
                <a:solidFill>
                  <a:schemeClr val="tx2"/>
                </a:solidFill>
                <a:latin typeface="+mn-lt"/>
              </a:rPr>
              <a:t>здоров’я</a:t>
            </a:r>
            <a:r>
              <a:rPr lang="ru-RU" b="0" dirty="0">
                <a:solidFill>
                  <a:schemeClr val="tx2"/>
                </a:solidFill>
                <a:latin typeface="+mn-lt"/>
              </a:rPr>
              <a:t> </a:t>
            </a:r>
            <a:r>
              <a:rPr lang="ru-RU" b="0" dirty="0" err="1">
                <a:solidFill>
                  <a:schemeClr val="tx2"/>
                </a:solidFill>
                <a:latin typeface="+mn-lt"/>
              </a:rPr>
              <a:t>працівників</a:t>
            </a:r>
            <a:endParaRPr lang="ru-RU" b="0"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Включає</a:t>
            </a:r>
            <a:r>
              <a:rPr lang="ru-RU" dirty="0">
                <a:solidFill>
                  <a:schemeClr val="tx2"/>
                </a:solidFill>
                <a:latin typeface="+mn-lt"/>
              </a:rPr>
              <a:t> </a:t>
            </a:r>
            <a:r>
              <a:rPr lang="ru-RU" dirty="0" err="1">
                <a:solidFill>
                  <a:schemeClr val="tx2"/>
                </a:solidFill>
                <a:latin typeface="+mn-lt"/>
              </a:rPr>
              <a:t>медичні</a:t>
            </a:r>
            <a:r>
              <a:rPr lang="ru-RU" dirty="0">
                <a:solidFill>
                  <a:schemeClr val="tx2"/>
                </a:solidFill>
                <a:latin typeface="+mn-lt"/>
              </a:rPr>
              <a:t> огляди та </a:t>
            </a:r>
            <a:r>
              <a:rPr lang="ru-RU" dirty="0" err="1">
                <a:solidFill>
                  <a:schemeClr val="tx2"/>
                </a:solidFill>
                <a:latin typeface="+mn-lt"/>
              </a:rPr>
              <a:t>спеціальні</a:t>
            </a:r>
            <a:r>
              <a:rPr lang="ru-RU" dirty="0">
                <a:solidFill>
                  <a:schemeClr val="tx2"/>
                </a:solidFill>
                <a:latin typeface="+mn-lt"/>
              </a:rPr>
              <a:t> </a:t>
            </a:r>
            <a:r>
              <a:rPr lang="ru-RU" dirty="0" err="1">
                <a:solidFill>
                  <a:schemeClr val="tx2"/>
                </a:solidFill>
                <a:latin typeface="+mn-lt"/>
              </a:rPr>
              <a:t>дослідження</a:t>
            </a:r>
            <a:r>
              <a:rPr lang="ru-RU" dirty="0">
                <a:solidFill>
                  <a:schemeClr val="tx2"/>
                </a:solidFill>
                <a:latin typeface="+mn-lt"/>
              </a:rPr>
              <a:t>/</a:t>
            </a:r>
            <a:r>
              <a:rPr lang="ru-RU" dirty="0" err="1">
                <a:solidFill>
                  <a:schemeClr val="tx2"/>
                </a:solidFill>
                <a:latin typeface="+mn-lt"/>
              </a:rPr>
              <a:t>інструментальні</a:t>
            </a:r>
            <a:r>
              <a:rPr lang="ru-RU" dirty="0">
                <a:solidFill>
                  <a:schemeClr val="tx2"/>
                </a:solidFill>
                <a:latin typeface="+mn-lt"/>
              </a:rPr>
              <a:t> </a:t>
            </a:r>
            <a:r>
              <a:rPr lang="ru-RU" dirty="0" err="1">
                <a:solidFill>
                  <a:schemeClr val="tx2"/>
                </a:solidFill>
                <a:latin typeface="+mn-lt"/>
              </a:rPr>
              <a:t>обстеження</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Роботодавець</a:t>
            </a:r>
            <a:r>
              <a:rPr lang="ru-RU" dirty="0">
                <a:solidFill>
                  <a:schemeClr val="tx2"/>
                </a:solidFill>
                <a:latin typeface="+mn-lt"/>
              </a:rPr>
              <a:t> </a:t>
            </a:r>
            <a:r>
              <a:rPr lang="ru-RU" dirty="0" err="1">
                <a:solidFill>
                  <a:schemeClr val="tx2"/>
                </a:solidFill>
                <a:latin typeface="+mn-lt"/>
              </a:rPr>
              <a:t>має</a:t>
            </a:r>
            <a:r>
              <a:rPr lang="ru-RU" dirty="0">
                <a:solidFill>
                  <a:schemeClr val="tx2"/>
                </a:solidFill>
                <a:latin typeface="+mn-lt"/>
              </a:rPr>
              <a:t> </a:t>
            </a:r>
            <a:r>
              <a:rPr lang="ru-RU" dirty="0" err="1">
                <a:solidFill>
                  <a:schemeClr val="tx2"/>
                </a:solidFill>
                <a:latin typeface="+mn-lt"/>
              </a:rPr>
              <a:t>забезпечити</a:t>
            </a:r>
            <a:r>
              <a:rPr lang="ru-RU" dirty="0">
                <a:solidFill>
                  <a:schemeClr val="tx2"/>
                </a:solidFill>
                <a:latin typeface="+mn-lt"/>
              </a:rPr>
              <a:t> </a:t>
            </a:r>
            <a:r>
              <a:rPr lang="ru-RU" dirty="0" err="1">
                <a:solidFill>
                  <a:schemeClr val="tx2"/>
                </a:solidFill>
                <a:latin typeface="+mn-lt"/>
              </a:rPr>
              <a:t>отримання</a:t>
            </a:r>
            <a:r>
              <a:rPr lang="ru-RU" dirty="0">
                <a:solidFill>
                  <a:schemeClr val="tx2"/>
                </a:solidFill>
                <a:latin typeface="+mn-lt"/>
              </a:rPr>
              <a:t> </a:t>
            </a:r>
            <a:r>
              <a:rPr lang="ru-RU" dirty="0" err="1">
                <a:solidFill>
                  <a:schemeClr val="tx2"/>
                </a:solidFill>
                <a:latin typeface="+mn-lt"/>
              </a:rPr>
              <a:t>працівниками</a:t>
            </a:r>
            <a:r>
              <a:rPr lang="ru-RU" dirty="0">
                <a:solidFill>
                  <a:schemeClr val="tx2"/>
                </a:solidFill>
                <a:latin typeface="+mn-lt"/>
              </a:rPr>
              <a:t> </a:t>
            </a:r>
            <a:r>
              <a:rPr lang="ru-RU" dirty="0" err="1">
                <a:solidFill>
                  <a:schemeClr val="tx2"/>
                </a:solidFill>
                <a:latin typeface="+mn-lt"/>
              </a:rPr>
              <a:t>медичних</a:t>
            </a:r>
            <a:r>
              <a:rPr lang="ru-RU" dirty="0">
                <a:solidFill>
                  <a:schemeClr val="tx2"/>
                </a:solidFill>
                <a:latin typeface="+mn-lt"/>
              </a:rPr>
              <a:t> </a:t>
            </a:r>
            <a:r>
              <a:rPr lang="ru-RU" dirty="0" err="1">
                <a:solidFill>
                  <a:schemeClr val="tx2"/>
                </a:solidFill>
                <a:latin typeface="+mn-lt"/>
              </a:rPr>
              <a:t>послуг</a:t>
            </a:r>
            <a:r>
              <a:rPr lang="ru-RU" dirty="0">
                <a:solidFill>
                  <a:schemeClr val="tx2"/>
                </a:solidFill>
                <a:latin typeface="+mn-lt"/>
              </a:rPr>
              <a:t> </a:t>
            </a:r>
            <a:r>
              <a:rPr lang="ru-RU" dirty="0" err="1">
                <a:solidFill>
                  <a:schemeClr val="tx2"/>
                </a:solidFill>
                <a:latin typeface="+mn-lt"/>
              </a:rPr>
              <a:t>згідно</a:t>
            </a:r>
            <a:r>
              <a:rPr lang="ru-RU" dirty="0">
                <a:solidFill>
                  <a:schemeClr val="tx2"/>
                </a:solidFill>
                <a:latin typeface="+mn-lt"/>
              </a:rPr>
              <a:t> з </a:t>
            </a:r>
            <a:r>
              <a:rPr lang="ru-RU" dirty="0" err="1">
                <a:solidFill>
                  <a:schemeClr val="tx2"/>
                </a:solidFill>
                <a:latin typeface="+mn-lt"/>
              </a:rPr>
              <a:t>національним</a:t>
            </a:r>
            <a:r>
              <a:rPr lang="ru-RU" dirty="0">
                <a:solidFill>
                  <a:schemeClr val="tx2"/>
                </a:solidFill>
                <a:latin typeface="+mn-lt"/>
              </a:rPr>
              <a:t> </a:t>
            </a:r>
            <a:r>
              <a:rPr lang="ru-RU" dirty="0" err="1">
                <a:solidFill>
                  <a:schemeClr val="tx2"/>
                </a:solidFill>
                <a:latin typeface="+mn-lt"/>
              </a:rPr>
              <a:t>законодавством</a:t>
            </a:r>
            <a:endParaRPr lang="en-US"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Документація</a:t>
            </a:r>
            <a:r>
              <a:rPr lang="ru-RU" b="0" dirty="0">
                <a:solidFill>
                  <a:schemeClr val="tx2"/>
                </a:solidFill>
                <a:latin typeface="+mn-lt"/>
              </a:rPr>
              <a:t> за результатами </a:t>
            </a:r>
            <a:r>
              <a:rPr lang="ru-RU" b="0" dirty="0" err="1">
                <a:solidFill>
                  <a:schemeClr val="tx2"/>
                </a:solidFill>
                <a:latin typeface="+mn-lt"/>
              </a:rPr>
              <a:t>профоглядів</a:t>
            </a:r>
            <a:r>
              <a:rPr lang="ru-RU" b="0" dirty="0">
                <a:solidFill>
                  <a:schemeClr val="tx2"/>
                </a:solidFill>
                <a:latin typeface="+mn-lt"/>
              </a:rPr>
              <a:t>/</a:t>
            </a:r>
            <a:r>
              <a:rPr lang="ru-RU" b="0" dirty="0" err="1">
                <a:solidFill>
                  <a:schemeClr val="tx2"/>
                </a:solidFill>
                <a:latin typeface="+mn-lt"/>
              </a:rPr>
              <a:t>медичні</a:t>
            </a:r>
            <a:r>
              <a:rPr lang="ru-RU" b="0" dirty="0">
                <a:solidFill>
                  <a:schemeClr val="tx2"/>
                </a:solidFill>
                <a:latin typeface="+mn-lt"/>
              </a:rPr>
              <a:t> </a:t>
            </a:r>
            <a:r>
              <a:rPr lang="ru-RU" b="0" dirty="0" err="1">
                <a:solidFill>
                  <a:schemeClr val="tx2"/>
                </a:solidFill>
                <a:latin typeface="+mn-lt"/>
              </a:rPr>
              <a:t>дані</a:t>
            </a:r>
            <a:endParaRPr lang="ru-RU" b="0"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Необхідно</a:t>
            </a:r>
            <a:r>
              <a:rPr lang="ru-RU" dirty="0">
                <a:solidFill>
                  <a:schemeClr val="tx2"/>
                </a:solidFill>
                <a:latin typeface="+mn-lt"/>
              </a:rPr>
              <a:t> </a:t>
            </a:r>
            <a:r>
              <a:rPr lang="ru-RU" dirty="0" err="1">
                <a:solidFill>
                  <a:schemeClr val="tx2"/>
                </a:solidFill>
                <a:latin typeface="+mn-lt"/>
              </a:rPr>
              <a:t>забезпечити</a:t>
            </a:r>
            <a:r>
              <a:rPr lang="ru-RU" dirty="0">
                <a:solidFill>
                  <a:schemeClr val="tx2"/>
                </a:solidFill>
                <a:latin typeface="+mn-lt"/>
              </a:rPr>
              <a:t> </a:t>
            </a:r>
            <a:r>
              <a:rPr lang="ru-RU" dirty="0" err="1">
                <a:solidFill>
                  <a:schemeClr val="tx2"/>
                </a:solidFill>
                <a:latin typeface="+mn-lt"/>
              </a:rPr>
              <a:t>конфіденційність</a:t>
            </a:r>
            <a:r>
              <a:rPr lang="ru-RU" dirty="0">
                <a:solidFill>
                  <a:schemeClr val="tx2"/>
                </a:solidFill>
                <a:latin typeface="+mn-lt"/>
              </a:rPr>
              <a:t>, </a:t>
            </a:r>
            <a:r>
              <a:rPr lang="ru-RU" dirty="0" err="1">
                <a:solidFill>
                  <a:schemeClr val="tx2"/>
                </a:solidFill>
                <a:latin typeface="+mn-lt"/>
              </a:rPr>
              <a:t>надійність</a:t>
            </a:r>
            <a:r>
              <a:rPr lang="ru-RU" dirty="0">
                <a:solidFill>
                  <a:schemeClr val="tx2"/>
                </a:solidFill>
                <a:latin typeface="+mn-lt"/>
              </a:rPr>
              <a:t> </a:t>
            </a:r>
            <a:r>
              <a:rPr lang="ru-RU" dirty="0" err="1">
                <a:solidFill>
                  <a:schemeClr val="tx2"/>
                </a:solidFill>
                <a:latin typeface="+mn-lt"/>
              </a:rPr>
              <a:t>зберігання</a:t>
            </a:r>
            <a:r>
              <a:rPr lang="ru-RU" dirty="0">
                <a:solidFill>
                  <a:schemeClr val="tx2"/>
                </a:solidFill>
                <a:latin typeface="+mn-lt"/>
              </a:rPr>
              <a:t> </a:t>
            </a:r>
            <a:r>
              <a:rPr lang="ru-RU" dirty="0" err="1">
                <a:solidFill>
                  <a:schemeClr val="tx2"/>
                </a:solidFill>
                <a:latin typeface="+mn-lt"/>
              </a:rPr>
              <a:t>даних</a:t>
            </a:r>
            <a:r>
              <a:rPr lang="ru-RU" dirty="0">
                <a:solidFill>
                  <a:schemeClr val="tx2"/>
                </a:solidFill>
                <a:latin typeface="+mn-lt"/>
              </a:rPr>
              <a:t>, </a:t>
            </a:r>
            <a:r>
              <a:rPr lang="ru-RU" dirty="0" err="1">
                <a:solidFill>
                  <a:schemeClr val="tx2"/>
                </a:solidFill>
                <a:latin typeface="+mn-lt"/>
              </a:rPr>
              <a:t>інформування</a:t>
            </a:r>
            <a:r>
              <a:rPr lang="ru-RU" dirty="0">
                <a:solidFill>
                  <a:schemeClr val="tx2"/>
                </a:solidFill>
                <a:latin typeface="+mn-lt"/>
              </a:rPr>
              <a:t> </a:t>
            </a:r>
            <a:r>
              <a:rPr lang="ru-RU" dirty="0" err="1">
                <a:solidFill>
                  <a:schemeClr val="tx2"/>
                </a:solidFill>
                <a:latin typeface="+mn-lt"/>
              </a:rPr>
              <a:t>працівників</a:t>
            </a:r>
            <a:r>
              <a:rPr lang="ru-RU" dirty="0">
                <a:solidFill>
                  <a:schemeClr val="tx2"/>
                </a:solidFill>
                <a:latin typeface="+mn-lt"/>
              </a:rPr>
              <a:t>, </a:t>
            </a:r>
            <a:r>
              <a:rPr lang="ru-RU" dirty="0" err="1">
                <a:solidFill>
                  <a:schemeClr val="tx2"/>
                </a:solidFill>
                <a:latin typeface="+mn-lt"/>
              </a:rPr>
              <a:t>їхній</a:t>
            </a:r>
            <a:r>
              <a:rPr lang="ru-RU" dirty="0">
                <a:solidFill>
                  <a:schemeClr val="tx2"/>
                </a:solidFill>
                <a:latin typeface="+mn-lt"/>
              </a:rPr>
              <a:t> доступ до </a:t>
            </a:r>
            <a:r>
              <a:rPr lang="ru-RU" dirty="0" err="1">
                <a:solidFill>
                  <a:schemeClr val="tx2"/>
                </a:solidFill>
                <a:latin typeface="+mn-lt"/>
              </a:rPr>
              <a:t>власної</a:t>
            </a:r>
            <a:r>
              <a:rPr lang="ru-RU" dirty="0">
                <a:solidFill>
                  <a:schemeClr val="tx2"/>
                </a:solidFill>
                <a:latin typeface="+mn-lt"/>
              </a:rPr>
              <a:t> </a:t>
            </a:r>
            <a:r>
              <a:rPr lang="ru-RU" dirty="0" err="1">
                <a:solidFill>
                  <a:schemeClr val="tx2"/>
                </a:solidFill>
                <a:latin typeface="+mn-lt"/>
              </a:rPr>
              <a:t>документації</a:t>
            </a:r>
            <a:r>
              <a:rPr lang="ru-RU" dirty="0">
                <a:solidFill>
                  <a:schemeClr val="tx2"/>
                </a:solidFill>
                <a:latin typeface="+mn-lt"/>
              </a:rPr>
              <a:t> й </a:t>
            </a:r>
            <a:r>
              <a:rPr lang="ru-RU" dirty="0" err="1">
                <a:solidFill>
                  <a:schemeClr val="tx2"/>
                </a:solidFill>
                <a:latin typeface="+mn-lt"/>
              </a:rPr>
              <a:t>недопущення</a:t>
            </a:r>
            <a:r>
              <a:rPr lang="ru-RU" dirty="0">
                <a:solidFill>
                  <a:schemeClr val="tx2"/>
                </a:solidFill>
                <a:latin typeface="+mn-lt"/>
              </a:rPr>
              <a:t> </a:t>
            </a:r>
            <a:r>
              <a:rPr lang="ru-RU" dirty="0" err="1">
                <a:solidFill>
                  <a:schemeClr val="tx2"/>
                </a:solidFill>
                <a:latin typeface="+mn-lt"/>
              </a:rPr>
              <a:t>дискримінації</a:t>
            </a:r>
            <a:r>
              <a:rPr lang="ru-RU" dirty="0">
                <a:solidFill>
                  <a:schemeClr val="tx2"/>
                </a:solidFill>
                <a:latin typeface="+mn-lt"/>
              </a:rPr>
              <a:t>. </a:t>
            </a:r>
            <a:r>
              <a:rPr lang="ru-RU" dirty="0" err="1">
                <a:solidFill>
                  <a:schemeClr val="tx2"/>
                </a:solidFill>
                <a:latin typeface="+mn-lt"/>
              </a:rPr>
              <a:t>Медична</a:t>
            </a:r>
            <a:r>
              <a:rPr lang="ru-RU" dirty="0">
                <a:solidFill>
                  <a:schemeClr val="tx2"/>
                </a:solidFill>
                <a:latin typeface="+mn-lt"/>
              </a:rPr>
              <a:t> </a:t>
            </a:r>
            <a:r>
              <a:rPr lang="ru-RU" dirty="0" err="1">
                <a:solidFill>
                  <a:schemeClr val="tx2"/>
                </a:solidFill>
                <a:latin typeface="+mn-lt"/>
              </a:rPr>
              <a:t>документація</a:t>
            </a:r>
            <a:r>
              <a:rPr lang="ru-RU" dirty="0">
                <a:solidFill>
                  <a:schemeClr val="tx2"/>
                </a:solidFill>
                <a:latin typeface="+mn-lt"/>
              </a:rPr>
              <a:t> є </a:t>
            </a:r>
            <a:r>
              <a:rPr lang="ru-RU" dirty="0" err="1">
                <a:solidFill>
                  <a:schemeClr val="tx2"/>
                </a:solidFill>
                <a:latin typeface="+mn-lt"/>
              </a:rPr>
              <a:t>цінною</a:t>
            </a:r>
            <a:r>
              <a:rPr lang="ru-RU" dirty="0">
                <a:solidFill>
                  <a:schemeClr val="tx2"/>
                </a:solidFill>
                <a:latin typeface="+mn-lt"/>
              </a:rPr>
              <a:t> для </a:t>
            </a:r>
            <a:r>
              <a:rPr lang="ru-RU" dirty="0" err="1">
                <a:solidFill>
                  <a:schemeClr val="tx2"/>
                </a:solidFill>
                <a:latin typeface="+mn-lt"/>
              </a:rPr>
              <a:t>досліджень</a:t>
            </a:r>
            <a:r>
              <a:rPr lang="ru-RU" dirty="0">
                <a:solidFill>
                  <a:schemeClr val="tx2"/>
                </a:solidFill>
                <a:latin typeface="+mn-lt"/>
              </a:rPr>
              <a:t>, </a:t>
            </a:r>
            <a:r>
              <a:rPr lang="ru-RU" dirty="0" err="1">
                <a:solidFill>
                  <a:schemeClr val="tx2"/>
                </a:solidFill>
                <a:latin typeface="+mn-lt"/>
              </a:rPr>
              <a:t>обстежень</a:t>
            </a:r>
            <a:r>
              <a:rPr lang="ru-RU" dirty="0">
                <a:solidFill>
                  <a:schemeClr val="tx2"/>
                </a:solidFill>
                <a:latin typeface="+mn-lt"/>
              </a:rPr>
              <a:t> і </a:t>
            </a:r>
            <a:r>
              <a:rPr lang="ru-RU" dirty="0" err="1">
                <a:solidFill>
                  <a:schemeClr val="tx2"/>
                </a:solidFill>
                <a:latin typeface="+mn-lt"/>
              </a:rPr>
              <a:t>профілактики</a:t>
            </a:r>
            <a:endParaRPr lang="uk-UA" dirty="0">
              <a:solidFill>
                <a:schemeClr val="tx2"/>
              </a:solidFill>
              <a:latin typeface="+mn-l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5"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196" name="Título 1"/>
          <p:cNvSpPr>
            <a:spLocks noGrp="1"/>
          </p:cNvSpPr>
          <p:nvPr>
            <p:ph type="title"/>
          </p:nvPr>
        </p:nvSpPr>
        <p:spPr/>
        <p:txBody>
          <a:bodyPr/>
          <a:lstStyle/>
          <a:p>
            <a:r>
              <a:rPr lang="uk-UA" dirty="0">
                <a:latin typeface="+mn-lt"/>
              </a:rPr>
              <a:t>Що тут можна було б покращити</a:t>
            </a:r>
            <a:r>
              <a:rPr lang="en-GB" dirty="0">
                <a:latin typeface="+mn-lt"/>
              </a:rPr>
              <a:t>?</a:t>
            </a:r>
            <a:endParaRPr lang="es-ES" dirty="0">
              <a:latin typeface="+mn-lt"/>
            </a:endParaRPr>
          </a:p>
        </p:txBody>
      </p:sp>
      <p:sp>
        <p:nvSpPr>
          <p:cNvPr id="1049198"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199" name="Marcador de número de diapositiva 5"/>
          <p:cNvSpPr>
            <a:spLocks noGrp="1"/>
          </p:cNvSpPr>
          <p:nvPr>
            <p:ph type="sldNum" sz="quarter" idx="12"/>
          </p:nvPr>
        </p:nvSpPr>
        <p:spPr/>
        <p:txBody>
          <a:bodyPr/>
          <a:lstStyle/>
          <a:p>
            <a:fld id="{856227C0-AD57-4F9B-BAE3-EEFB0D0EE427}" type="slidenum">
              <a:rPr lang="en-GB" smtClean="0">
                <a:latin typeface="+mn-lt"/>
              </a:rPr>
              <a:t>71</a:t>
            </a:fld>
            <a:endParaRPr lang="en-GB">
              <a:latin typeface="+mn-lt"/>
            </a:endParaRPr>
          </a:p>
        </p:txBody>
      </p:sp>
      <p:pic>
        <p:nvPicPr>
          <p:cNvPr id="2097241" name="Imagen 8" descr="139_slide_pictur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57962" y="1968365"/>
            <a:ext cx="5143500" cy="3950165"/>
          </a:xfrm>
          <a:prstGeom prst="rect">
            <a:avLst/>
          </a:prstGeom>
          <a:ln>
            <a:noFill/>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3"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04" name="Título 1"/>
          <p:cNvSpPr>
            <a:spLocks noGrp="1"/>
          </p:cNvSpPr>
          <p:nvPr>
            <p:ph type="title"/>
          </p:nvPr>
        </p:nvSpPr>
        <p:spPr/>
        <p:txBody>
          <a:bodyPr/>
          <a:lstStyle/>
          <a:p>
            <a:r>
              <a:rPr lang="uk-UA" dirty="0">
                <a:latin typeface="+mn-lt"/>
              </a:rPr>
              <a:t>Після:</a:t>
            </a:r>
            <a:r>
              <a:rPr lang="de-DE" dirty="0">
                <a:latin typeface="+mn-lt"/>
              </a:rPr>
              <a:t> </a:t>
            </a:r>
            <a:r>
              <a:rPr lang="uk-UA" dirty="0">
                <a:latin typeface="+mn-lt"/>
              </a:rPr>
              <a:t>що ще можна було б покращити</a:t>
            </a:r>
            <a:r>
              <a:rPr lang="de-DE" dirty="0">
                <a:latin typeface="+mn-lt"/>
              </a:rPr>
              <a:t>?</a:t>
            </a:r>
            <a:endParaRPr lang="es-ES" dirty="0">
              <a:latin typeface="+mn-lt"/>
            </a:endParaRPr>
          </a:p>
        </p:txBody>
      </p:sp>
      <p:sp>
        <p:nvSpPr>
          <p:cNvPr id="1049206"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07" name="Marcador de número de diapositiva 5"/>
          <p:cNvSpPr>
            <a:spLocks noGrp="1"/>
          </p:cNvSpPr>
          <p:nvPr>
            <p:ph type="sldNum" sz="quarter" idx="12"/>
          </p:nvPr>
        </p:nvSpPr>
        <p:spPr/>
        <p:txBody>
          <a:bodyPr/>
          <a:lstStyle/>
          <a:p>
            <a:fld id="{856227C0-AD57-4F9B-BAE3-EEFB0D0EE427}" type="slidenum">
              <a:rPr lang="en-GB" smtClean="0">
                <a:latin typeface="+mn-lt"/>
              </a:rPr>
              <a:t>72</a:t>
            </a:fld>
            <a:endParaRPr lang="en-GB">
              <a:latin typeface="+mn-lt"/>
            </a:endParaRPr>
          </a:p>
        </p:txBody>
      </p:sp>
      <p:pic>
        <p:nvPicPr>
          <p:cNvPr id="3" name="Imagen 8">
            <a:extLst>
              <a:ext uri="{FF2B5EF4-FFF2-40B4-BE49-F238E27FC236}">
                <a16:creationId xmlns:a16="http://schemas.microsoft.com/office/drawing/2014/main" id="{0423D4AF-F3CE-B813-5F2B-9444D46DB7E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69139" y="1968364"/>
            <a:ext cx="5232323" cy="3950165"/>
          </a:xfrm>
          <a:prstGeom prst="rect">
            <a:avLst/>
          </a:prstGeom>
          <a:ln>
            <a:noFill/>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1"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12" name="Título 1"/>
          <p:cNvSpPr>
            <a:spLocks noGrp="1"/>
          </p:cNvSpPr>
          <p:nvPr>
            <p:ph type="title"/>
          </p:nvPr>
        </p:nvSpPr>
        <p:spPr/>
        <p:txBody>
          <a:bodyPr/>
          <a:lstStyle/>
          <a:p>
            <a:r>
              <a:rPr lang="uk-UA" dirty="0">
                <a:latin typeface="+mn-lt"/>
              </a:rPr>
              <a:t>Після: що ще можна було б покращити</a:t>
            </a:r>
            <a:r>
              <a:rPr lang="de-DE" dirty="0">
                <a:latin typeface="+mn-lt"/>
              </a:rPr>
              <a:t>?</a:t>
            </a:r>
            <a:endParaRPr lang="es-ES" dirty="0">
              <a:latin typeface="+mn-lt"/>
            </a:endParaRPr>
          </a:p>
        </p:txBody>
      </p:sp>
      <p:sp>
        <p:nvSpPr>
          <p:cNvPr id="1049214"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15" name="Marcador de número de diapositiva 5"/>
          <p:cNvSpPr>
            <a:spLocks noGrp="1"/>
          </p:cNvSpPr>
          <p:nvPr>
            <p:ph type="sldNum" sz="quarter" idx="12"/>
          </p:nvPr>
        </p:nvSpPr>
        <p:spPr/>
        <p:txBody>
          <a:bodyPr/>
          <a:lstStyle/>
          <a:p>
            <a:fld id="{856227C0-AD57-4F9B-BAE3-EEFB0D0EE427}" type="slidenum">
              <a:rPr lang="en-GB" smtClean="0">
                <a:latin typeface="+mn-lt"/>
              </a:rPr>
              <a:t>73</a:t>
            </a:fld>
            <a:endParaRPr lang="en-GB">
              <a:latin typeface="+mn-lt"/>
            </a:endParaRPr>
          </a:p>
        </p:txBody>
      </p:sp>
      <p:pic>
        <p:nvPicPr>
          <p:cNvPr id="2" name="Imagen 8">
            <a:extLst>
              <a:ext uri="{FF2B5EF4-FFF2-40B4-BE49-F238E27FC236}">
                <a16:creationId xmlns:a16="http://schemas.microsoft.com/office/drawing/2014/main" id="{2AF8D1AF-37E6-939E-B7DA-585D0F3380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7227" y="1423195"/>
            <a:ext cx="3634235" cy="4494778"/>
          </a:xfrm>
          <a:prstGeom prst="rect">
            <a:avLst/>
          </a:prstGeom>
          <a:ln>
            <a:noFill/>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44" name="Рисунок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11338" y="3022389"/>
            <a:ext cx="6680662" cy="3844985"/>
          </a:xfrm>
          <a:prstGeom prst="rect">
            <a:avLst/>
          </a:prstGeom>
        </p:spPr>
      </p:pic>
      <p:sp>
        <p:nvSpPr>
          <p:cNvPr id="1049219" name="Título 1"/>
          <p:cNvSpPr>
            <a:spLocks noGrp="1"/>
          </p:cNvSpPr>
          <p:nvPr>
            <p:ph type="title"/>
          </p:nvPr>
        </p:nvSpPr>
        <p:spPr/>
        <p:txBody>
          <a:bodyPr/>
          <a:lstStyle/>
          <a:p>
            <a:r>
              <a:rPr lang="uk-UA" dirty="0"/>
              <a:t>Заняття</a:t>
            </a:r>
            <a:r>
              <a:rPr lang="en-GB" dirty="0"/>
              <a:t> 6</a:t>
            </a:r>
            <a:endParaRPr lang="es-ES" dirty="0"/>
          </a:p>
        </p:txBody>
      </p:sp>
      <p:sp>
        <p:nvSpPr>
          <p:cNvPr id="1049220" name="Marcador de texto 2"/>
          <p:cNvSpPr>
            <a:spLocks noGrp="1"/>
          </p:cNvSpPr>
          <p:nvPr>
            <p:ph type="body" idx="1"/>
          </p:nvPr>
        </p:nvSpPr>
        <p:spPr>
          <a:xfrm>
            <a:off x="490538" y="3596780"/>
            <a:ext cx="8540283" cy="1656000"/>
          </a:xfrm>
        </p:spPr>
        <p:txBody>
          <a:bodyPr/>
          <a:lstStyle/>
          <a:p>
            <a:r>
              <a:rPr lang="uk-UA" sz="3200" b="1" dirty="0">
                <a:solidFill>
                  <a:schemeClr val="accent2">
                    <a:lumMod val="75000"/>
                  </a:schemeClr>
                </a:solidFill>
                <a:cs typeface="Overpass Light"/>
              </a:rPr>
              <a:t>Системи управління </a:t>
            </a:r>
            <a:r>
              <a:rPr lang="uk-UA" sz="3200" b="1" dirty="0" err="1">
                <a:solidFill>
                  <a:schemeClr val="accent2">
                    <a:lumMod val="75000"/>
                  </a:schemeClr>
                </a:solidFill>
                <a:cs typeface="Overpass Light"/>
              </a:rPr>
              <a:t>БЗР</a:t>
            </a:r>
            <a:endParaRPr lang="es-ES" sz="3200" b="1" dirty="0">
              <a:solidFill>
                <a:schemeClr val="accent2">
                  <a:lumMod val="75000"/>
                </a:schemeClr>
              </a:solidFill>
              <a:cs typeface="Overpass Light"/>
            </a:endParaRPr>
          </a:p>
        </p:txBody>
      </p:sp>
      <p:sp>
        <p:nvSpPr>
          <p:cNvPr id="1049224" name="Footer Placeholder 4"/>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45"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5"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27"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228" name="Marcador de número de diapositiva 3"/>
          <p:cNvSpPr>
            <a:spLocks noGrp="1"/>
          </p:cNvSpPr>
          <p:nvPr>
            <p:ph type="sldNum" sz="quarter" idx="12"/>
          </p:nvPr>
        </p:nvSpPr>
        <p:spPr/>
        <p:txBody>
          <a:bodyPr/>
          <a:lstStyle/>
          <a:p>
            <a:fld id="{856227C0-AD57-4F9B-BAE3-EEFB0D0EE427}" type="slidenum">
              <a:rPr lang="en-GB" smtClean="0"/>
              <a:t>75</a:t>
            </a:fld>
            <a:endParaRPr lang="en-GB"/>
          </a:p>
        </p:txBody>
      </p:sp>
      <p:pic>
        <p:nvPicPr>
          <p:cNvPr id="2097246" name="Marcador de posición de imagen 17"/>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tretch>
            <a:fillRect/>
          </a:stretch>
        </p:blipFill>
        <p:spPr>
          <a:xfrm>
            <a:off x="7607036" y="2650431"/>
            <a:ext cx="4174568" cy="2783044"/>
          </a:xfrm>
          <a:prstGeom prst="rect">
            <a:avLst/>
          </a:prstGeom>
          <a:ln>
            <a:noFill/>
          </a:ln>
          <a:effectLst/>
        </p:spPr>
      </p:pic>
      <p:sp>
        <p:nvSpPr>
          <p:cNvPr id="1049229" name="Marcador de texto 16"/>
          <p:cNvSpPr>
            <a:spLocks noGrp="1"/>
          </p:cNvSpPr>
          <p:nvPr>
            <p:ph type="body" sz="quarter" idx="14"/>
          </p:nvPr>
        </p:nvSpPr>
        <p:spPr>
          <a:xfrm>
            <a:off x="8053011" y="5199223"/>
            <a:ext cx="2912859" cy="238449"/>
          </a:xfrm>
        </p:spPr>
        <p:txBody>
          <a:bodyPr/>
          <a:lstStyle/>
          <a:p>
            <a:r>
              <a:rPr lang="uk-UA" dirty="0"/>
              <a:t>Фото</a:t>
            </a:r>
            <a:r>
              <a:rPr lang="hu-HU" dirty="0"/>
              <a:t>: ILO-mekelle-Ethiopia</a:t>
            </a:r>
            <a:endParaRPr lang="es-ES" dirty="0"/>
          </a:p>
        </p:txBody>
      </p:sp>
      <p:sp>
        <p:nvSpPr>
          <p:cNvPr id="1049230" name="Title 1"/>
          <p:cNvSpPr txBox="1"/>
          <p:nvPr/>
        </p:nvSpPr>
        <p:spPr>
          <a:xfrm>
            <a:off x="485625" y="140004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dirty="0">
                <a:latin typeface="+mn-lt"/>
              </a:rPr>
              <a:t>Цілі заняття 6 та очікуваний результат</a:t>
            </a:r>
            <a:endParaRPr lang="en-GB" dirty="0">
              <a:latin typeface="+mn-lt"/>
            </a:endParaRPr>
          </a:p>
        </p:txBody>
      </p:sp>
      <p:sp>
        <p:nvSpPr>
          <p:cNvPr id="1049231" name="Content Placeholder 2"/>
          <p:cNvSpPr txBox="1"/>
          <p:nvPr/>
        </p:nvSpPr>
        <p:spPr>
          <a:xfrm>
            <a:off x="471861" y="195050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dirty="0">
                <a:solidFill>
                  <a:schemeClr val="tx2"/>
                </a:solidFill>
                <a:latin typeface="+mn-lt"/>
              </a:rPr>
              <a:t>Після цього заняття ви:</a:t>
            </a:r>
            <a:endParaRPr lang="en-GB" sz="2000" dirty="0">
              <a:solidFill>
                <a:schemeClr val="tx2"/>
              </a:solidFill>
              <a:latin typeface="+mn-lt"/>
            </a:endParaRPr>
          </a:p>
          <a:p>
            <a:pPr marL="342900" lvl="1" indent="-342900">
              <a:spcBef>
                <a:spcPts val="1200"/>
              </a:spcBef>
              <a:buFont typeface="+mj-lt"/>
              <a:buAutoNum type="arabicPeriod"/>
            </a:pPr>
            <a:r>
              <a:rPr lang="uk-UA" dirty="0">
                <a:solidFill>
                  <a:schemeClr val="tx2"/>
                </a:solidFill>
                <a:latin typeface="+mn-lt"/>
                <a:cs typeface="Overpass Light"/>
              </a:rPr>
              <a:t>Знатимете, що СУБЗР – це гнучка система, яку можна пристосувати до потреб підприємства і яка зосереджена на небезпечних факторах і професійних ризиках, пов’язаних із його діяльністю</a:t>
            </a:r>
          </a:p>
          <a:p>
            <a:pPr marL="342900" lvl="1" indent="-342900">
              <a:spcBef>
                <a:spcPts val="1200"/>
              </a:spcBef>
              <a:buFont typeface="+mj-lt"/>
              <a:buAutoNum type="arabicPeriod"/>
            </a:pPr>
            <a:r>
              <a:rPr lang="uk-UA" dirty="0">
                <a:solidFill>
                  <a:schemeClr val="tx2"/>
                </a:solidFill>
                <a:latin typeface="+mn-lt"/>
                <a:cs typeface="Overpass Light"/>
              </a:rPr>
              <a:t>Зможете пояснити, яким чином такий підхід забезпечує оцінювання всіх небезпечних факторів і професійних ризиків і як застосовуються ефективні запобіжні заходи </a:t>
            </a:r>
            <a:br>
              <a:rPr lang="uk-UA" dirty="0">
                <a:solidFill>
                  <a:schemeClr val="tx2"/>
                </a:solidFill>
                <a:latin typeface="+mn-lt"/>
                <a:cs typeface="Overpass Light"/>
              </a:rPr>
            </a:br>
            <a:r>
              <a:rPr lang="uk-UA" dirty="0">
                <a:solidFill>
                  <a:schemeClr val="tx2"/>
                </a:solidFill>
                <a:latin typeface="+mn-lt"/>
                <a:cs typeface="Overpass Light"/>
              </a:rPr>
              <a:t>і заходи контролю</a:t>
            </a:r>
            <a:endParaRPr lang="en-US" dirty="0">
              <a:solidFill>
                <a:schemeClr val="tx2"/>
              </a:solidFill>
              <a:latin typeface="+mn-lt"/>
              <a:cs typeface="Overpass Light"/>
            </a:endParaRPr>
          </a:p>
          <a:p>
            <a:pPr marL="342900" lvl="1" indent="-342900">
              <a:spcBef>
                <a:spcPts val="1200"/>
              </a:spcBef>
              <a:buFont typeface="+mj-lt"/>
              <a:buAutoNum type="arabicPeriod"/>
            </a:pPr>
            <a:r>
              <a:rPr lang="uk-UA" dirty="0">
                <a:solidFill>
                  <a:schemeClr val="tx2"/>
                </a:solidFill>
                <a:latin typeface="+mn-lt"/>
                <a:cs typeface="Overpass Light"/>
              </a:rPr>
              <a:t>Зможете запропонувати інструменти заохочення участі працівників на рівні підприємства відповідно до місії і керівних документів МОП</a:t>
            </a:r>
            <a:endParaRPr lang="en-GB" b="0" dirty="0">
              <a:solidFill>
                <a:schemeClr val="tx2"/>
              </a:solidFill>
              <a:latin typeface="+mn-lt"/>
              <a:cs typeface="Overpass Light"/>
            </a:endParaRPr>
          </a:p>
          <a:p>
            <a:pPr marL="457200" lvl="1" indent="-457200">
              <a:spcBef>
                <a:spcPts val="1200"/>
              </a:spcBef>
              <a:buFont typeface="Calibri" pitchFamily="34" charset="0"/>
              <a:buAutoNum type="arabicPeriod"/>
            </a:pPr>
            <a:endParaRPr lang="en-US" sz="2000" dirty="0">
              <a:solidFill>
                <a:srgbClr val="000000"/>
              </a:solidFill>
              <a:latin typeface="+mn-lt"/>
              <a:cs typeface="Overpass Ligh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47" name="Picture 8"/>
          <p:cNvPicPr>
            <a:picLocks noChangeAspect="1"/>
          </p:cNvPicPr>
          <p:nvPr/>
        </p:nvPicPr>
        <p:blipFill>
          <a:blip r:embed="rId2"/>
          <a:stretch>
            <a:fillRect/>
          </a:stretch>
        </p:blipFill>
        <p:spPr>
          <a:xfrm>
            <a:off x="2003821" y="2508137"/>
            <a:ext cx="8179443" cy="3919165"/>
          </a:xfrm>
          <a:prstGeom prst="rect">
            <a:avLst/>
          </a:prstGeom>
        </p:spPr>
      </p:pic>
      <p:sp>
        <p:nvSpPr>
          <p:cNvPr id="1049234"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235" name="Marcador de número de diapositiva 3"/>
          <p:cNvSpPr>
            <a:spLocks noGrp="1"/>
          </p:cNvSpPr>
          <p:nvPr>
            <p:ph type="sldNum" sz="quarter" idx="12"/>
          </p:nvPr>
        </p:nvSpPr>
        <p:spPr/>
        <p:txBody>
          <a:bodyPr/>
          <a:lstStyle/>
          <a:p>
            <a:fld id="{856227C0-AD57-4F9B-BAE3-EEFB0D0EE427}" type="slidenum">
              <a:rPr lang="en-GB" smtClean="0"/>
              <a:t>76</a:t>
            </a:fld>
            <a:endParaRPr lang="en-GB"/>
          </a:p>
        </p:txBody>
      </p:sp>
      <p:sp>
        <p:nvSpPr>
          <p:cNvPr id="1049236" name="Title 1"/>
          <p:cNvSpPr txBox="1"/>
          <p:nvPr/>
        </p:nvSpPr>
        <p:spPr>
          <a:xfrm>
            <a:off x="490538" y="1402564"/>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dirty="0">
                <a:latin typeface="+mn-lt"/>
              </a:rPr>
              <a:t>Система управління БЗР (СУБЗР)</a:t>
            </a:r>
            <a:endParaRPr lang="en-GB" dirty="0">
              <a:latin typeface="+mn-lt"/>
            </a:endParaRPr>
          </a:p>
        </p:txBody>
      </p:sp>
      <p:sp>
        <p:nvSpPr>
          <p:cNvPr id="1049237" name="Content Placeholder 2"/>
          <p:cNvSpPr txBox="1"/>
          <p:nvPr/>
        </p:nvSpPr>
        <p:spPr>
          <a:xfrm>
            <a:off x="485625" y="2067922"/>
            <a:ext cx="11215837" cy="88043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solidFill>
                  <a:schemeClr val="tx2"/>
                </a:solidFill>
                <a:latin typeface="+mn-lt"/>
                <a:cs typeface="Overpass Light"/>
              </a:rPr>
              <a:t>«Система управління БЗР» – це сукупність взаємопов’язаних елементів із загальною метою</a:t>
            </a:r>
            <a:endParaRPr lang="en-GB" dirty="0">
              <a:solidFill>
                <a:schemeClr val="tx2"/>
              </a:solidFill>
              <a:latin typeface="+mn-lt"/>
              <a:cs typeface="Overpass Ligh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1">
            <a:extLst>
              <a:ext uri="{FF2B5EF4-FFF2-40B4-BE49-F238E27FC236}">
                <a16:creationId xmlns:a16="http://schemas.microsoft.com/office/drawing/2014/main" id="{D53971B6-3110-4FCE-477E-8CF96C930D6D}"/>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39" name="Título 1"/>
          <p:cNvSpPr>
            <a:spLocks noGrp="1"/>
          </p:cNvSpPr>
          <p:nvPr>
            <p:ph type="title"/>
          </p:nvPr>
        </p:nvSpPr>
        <p:spPr>
          <a:xfrm>
            <a:off x="490538" y="1423195"/>
            <a:ext cx="6905344" cy="720000"/>
          </a:xfrm>
        </p:spPr>
        <p:txBody>
          <a:bodyPr/>
          <a:lstStyle/>
          <a:p>
            <a:r>
              <a:rPr lang="uk-UA" dirty="0">
                <a:latin typeface="+mn-lt"/>
              </a:rPr>
              <a:t>Система управління БЗР (СУБЗР)</a:t>
            </a:r>
            <a:endParaRPr lang="es-ES" dirty="0">
              <a:latin typeface="+mn-lt"/>
            </a:endParaRPr>
          </a:p>
        </p:txBody>
      </p:sp>
      <p:sp>
        <p:nvSpPr>
          <p:cNvPr id="1049240" name="Marcador de contenido 2"/>
          <p:cNvSpPr>
            <a:spLocks noGrp="1"/>
          </p:cNvSpPr>
          <p:nvPr>
            <p:ph idx="1"/>
          </p:nvPr>
        </p:nvSpPr>
        <p:spPr>
          <a:xfrm>
            <a:off x="490538" y="2069360"/>
            <a:ext cx="7243810" cy="3799005"/>
          </a:xfrm>
        </p:spPr>
        <p:txBody>
          <a:bodyPr/>
          <a:lstStyle/>
          <a:p>
            <a:pPr>
              <a:spcAft>
                <a:spcPts val="1200"/>
              </a:spcAft>
            </a:pPr>
            <a:r>
              <a:rPr lang="uk-UA" b="0" dirty="0">
                <a:solidFill>
                  <a:schemeClr val="tx2"/>
                </a:solidFill>
                <a:latin typeface="+mn-lt"/>
                <a:cs typeface="Overpass Light"/>
              </a:rPr>
              <a:t>Логічний метод, що дає змогу прийняти рішення </a:t>
            </a:r>
            <a:r>
              <a:rPr lang="uk-UA" dirty="0">
                <a:solidFill>
                  <a:schemeClr val="tx2"/>
                </a:solidFill>
                <a:latin typeface="+mn-lt"/>
                <a:cs typeface="Overpass Light"/>
              </a:rPr>
              <a:t>про те, що необхідно зробити і як це зробити; контролювати процес досягнення цілей БЗР; оцінювати здійснені кроки; виявляти напрями покращення</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Зміст</a:t>
            </a:r>
            <a:r>
              <a:rPr lang="ru-RU" b="0" dirty="0">
                <a:solidFill>
                  <a:schemeClr val="tx2"/>
                </a:solidFill>
                <a:latin typeface="+mn-lt"/>
              </a:rPr>
              <a:t>: </a:t>
            </a:r>
            <a:r>
              <a:rPr lang="ru-RU" b="0" dirty="0" err="1">
                <a:solidFill>
                  <a:schemeClr val="tx2"/>
                </a:solidFill>
                <a:latin typeface="+mn-lt"/>
              </a:rPr>
              <a:t>політика</a:t>
            </a:r>
            <a:r>
              <a:rPr lang="ru-RU" b="0" dirty="0">
                <a:solidFill>
                  <a:schemeClr val="tx2"/>
                </a:solidFill>
                <a:latin typeface="+mn-lt"/>
              </a:rPr>
              <a:t>, </a:t>
            </a:r>
            <a:r>
              <a:rPr lang="ru-RU" b="0" dirty="0" err="1">
                <a:solidFill>
                  <a:schemeClr val="tx2"/>
                </a:solidFill>
                <a:latin typeface="+mn-lt"/>
              </a:rPr>
              <a:t>організація</a:t>
            </a:r>
            <a:r>
              <a:rPr lang="ru-RU" b="0" dirty="0">
                <a:solidFill>
                  <a:schemeClr val="tx2"/>
                </a:solidFill>
                <a:latin typeface="+mn-lt"/>
              </a:rPr>
              <a:t>, </a:t>
            </a:r>
            <a:r>
              <a:rPr lang="ru-RU" b="0" dirty="0" err="1">
                <a:solidFill>
                  <a:schemeClr val="tx2"/>
                </a:solidFill>
                <a:latin typeface="+mn-lt"/>
              </a:rPr>
              <a:t>планування</a:t>
            </a:r>
            <a:r>
              <a:rPr lang="ru-RU" b="0" dirty="0">
                <a:solidFill>
                  <a:schemeClr val="tx2"/>
                </a:solidFill>
                <a:latin typeface="+mn-lt"/>
              </a:rPr>
              <a:t> та </a:t>
            </a:r>
            <a:r>
              <a:rPr lang="ru-RU" b="0" dirty="0" err="1">
                <a:solidFill>
                  <a:schemeClr val="tx2"/>
                </a:solidFill>
                <a:latin typeface="+mn-lt"/>
              </a:rPr>
              <a:t>реалізація</a:t>
            </a:r>
            <a:r>
              <a:rPr lang="ru-RU" b="0" dirty="0">
                <a:solidFill>
                  <a:schemeClr val="tx2"/>
                </a:solidFill>
                <a:latin typeface="+mn-lt"/>
              </a:rPr>
              <a:t>, </a:t>
            </a:r>
            <a:r>
              <a:rPr lang="ru-RU" b="0" dirty="0" err="1">
                <a:solidFill>
                  <a:schemeClr val="tx2"/>
                </a:solidFill>
                <a:latin typeface="+mn-lt"/>
              </a:rPr>
              <a:t>оцінювання</a:t>
            </a:r>
            <a:r>
              <a:rPr lang="ru-RU" b="0" dirty="0">
                <a:solidFill>
                  <a:schemeClr val="tx2"/>
                </a:solidFill>
                <a:latin typeface="+mn-lt"/>
              </a:rPr>
              <a:t> та </a:t>
            </a:r>
            <a:r>
              <a:rPr lang="ru-RU" b="0" dirty="0" err="1">
                <a:solidFill>
                  <a:schemeClr val="tx2"/>
                </a:solidFill>
                <a:latin typeface="+mn-lt"/>
              </a:rPr>
              <a:t>дії</a:t>
            </a:r>
            <a:r>
              <a:rPr lang="ru-RU" b="0" dirty="0">
                <a:solidFill>
                  <a:schemeClr val="tx2"/>
                </a:solidFill>
                <a:latin typeface="+mn-lt"/>
              </a:rPr>
              <a:t> з </a:t>
            </a:r>
            <a:r>
              <a:rPr lang="ru-RU" b="0" dirty="0" err="1">
                <a:solidFill>
                  <a:schemeClr val="tx2"/>
                </a:solidFill>
                <a:latin typeface="+mn-lt"/>
              </a:rPr>
              <a:t>удосконалення</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Дотримання</a:t>
            </a:r>
            <a:r>
              <a:rPr lang="ru-RU" b="0" dirty="0">
                <a:solidFill>
                  <a:schemeClr val="tx2"/>
                </a:solidFill>
                <a:latin typeface="+mn-lt"/>
              </a:rPr>
              <a:t> нормативно-</a:t>
            </a:r>
            <a:r>
              <a:rPr lang="ru-RU" b="0" dirty="0" err="1">
                <a:solidFill>
                  <a:schemeClr val="tx2"/>
                </a:solidFill>
                <a:latin typeface="+mn-lt"/>
              </a:rPr>
              <a:t>правових</a:t>
            </a:r>
            <a:r>
              <a:rPr lang="ru-RU" b="0" dirty="0">
                <a:solidFill>
                  <a:schemeClr val="tx2"/>
                </a:solidFill>
                <a:latin typeface="+mn-lt"/>
              </a:rPr>
              <a:t> </a:t>
            </a:r>
            <a:r>
              <a:rPr lang="ru-RU" b="0" dirty="0" err="1">
                <a:solidFill>
                  <a:schemeClr val="tx2"/>
                </a:solidFill>
                <a:latin typeface="+mn-lt"/>
              </a:rPr>
              <a:t>актів</a:t>
            </a:r>
            <a:r>
              <a:rPr lang="ru-RU" b="0" dirty="0">
                <a:solidFill>
                  <a:schemeClr val="tx2"/>
                </a:solidFill>
                <a:latin typeface="+mn-lt"/>
              </a:rPr>
              <a:t> – </a:t>
            </a:r>
            <a:r>
              <a:rPr lang="ru-RU" b="0" dirty="0" err="1">
                <a:solidFill>
                  <a:schemeClr val="tx2"/>
                </a:solidFill>
                <a:latin typeface="+mn-lt"/>
              </a:rPr>
              <a:t>обов’язок</a:t>
            </a:r>
            <a:r>
              <a:rPr lang="ru-RU" b="0" dirty="0">
                <a:solidFill>
                  <a:schemeClr val="tx2"/>
                </a:solidFill>
                <a:latin typeface="+mn-lt"/>
              </a:rPr>
              <a:t> і </a:t>
            </a:r>
            <a:r>
              <a:rPr lang="ru-RU" b="0" dirty="0" err="1">
                <a:solidFill>
                  <a:schemeClr val="tx2"/>
                </a:solidFill>
                <a:latin typeface="+mn-lt"/>
              </a:rPr>
              <a:t>роботодавців</a:t>
            </a:r>
            <a:r>
              <a:rPr lang="ru-RU" b="0" dirty="0">
                <a:solidFill>
                  <a:schemeClr val="tx2"/>
                </a:solidFill>
                <a:latin typeface="+mn-lt"/>
              </a:rPr>
              <a:t>, і </a:t>
            </a:r>
            <a:r>
              <a:rPr lang="ru-RU" b="0" dirty="0" err="1">
                <a:solidFill>
                  <a:schemeClr val="tx2"/>
                </a:solidFill>
                <a:latin typeface="+mn-lt"/>
              </a:rPr>
              <a:t>працівників</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Необхідні</a:t>
            </a:r>
            <a:r>
              <a:rPr lang="ru-RU" b="0" dirty="0">
                <a:solidFill>
                  <a:schemeClr val="tx2"/>
                </a:solidFill>
                <a:latin typeface="+mn-lt"/>
              </a:rPr>
              <a:t> </a:t>
            </a:r>
            <a:r>
              <a:rPr lang="ru-RU" b="0" dirty="0" err="1">
                <a:solidFill>
                  <a:schemeClr val="tx2"/>
                </a:solidFill>
                <a:latin typeface="+mn-lt"/>
              </a:rPr>
              <a:t>рішуча</a:t>
            </a:r>
            <a:r>
              <a:rPr lang="ru-RU" b="0" dirty="0">
                <a:solidFill>
                  <a:schemeClr val="tx2"/>
                </a:solidFill>
                <a:latin typeface="+mn-lt"/>
              </a:rPr>
              <a:t> </a:t>
            </a:r>
            <a:r>
              <a:rPr lang="ru-RU" b="0" dirty="0" err="1">
                <a:solidFill>
                  <a:schemeClr val="tx2"/>
                </a:solidFill>
                <a:latin typeface="+mn-lt"/>
              </a:rPr>
              <a:t>прихильність</a:t>
            </a:r>
            <a:r>
              <a:rPr lang="ru-RU" b="0" dirty="0">
                <a:solidFill>
                  <a:schemeClr val="tx2"/>
                </a:solidFill>
                <a:latin typeface="+mn-lt"/>
              </a:rPr>
              <a:t> і </a:t>
            </a:r>
            <a:r>
              <a:rPr lang="ru-RU" b="0" dirty="0" err="1">
                <a:solidFill>
                  <a:schemeClr val="tx2"/>
                </a:solidFill>
                <a:latin typeface="+mn-lt"/>
              </a:rPr>
              <a:t>співробітництво</a:t>
            </a:r>
            <a:r>
              <a:rPr lang="ru-RU" b="0" dirty="0">
                <a:solidFill>
                  <a:schemeClr val="tx2"/>
                </a:solidFill>
                <a:latin typeface="+mn-lt"/>
              </a:rPr>
              <a:t> </a:t>
            </a:r>
            <a:r>
              <a:rPr lang="ru-RU" b="0" dirty="0" err="1">
                <a:solidFill>
                  <a:schemeClr val="tx2"/>
                </a:solidFill>
                <a:latin typeface="+mn-lt"/>
              </a:rPr>
              <a:t>всіх</a:t>
            </a:r>
            <a:endParaRPr lang="uk-UA" b="0" u="sng" dirty="0">
              <a:solidFill>
                <a:schemeClr val="tx2"/>
              </a:solidFill>
              <a:latin typeface="+mn-lt"/>
              <a:cs typeface="Overpass Light"/>
            </a:endParaRPr>
          </a:p>
          <a:p>
            <a:pPr eaLnBrk="0" fontAlgn="base" hangingPunct="0">
              <a:spcBef>
                <a:spcPct val="0"/>
              </a:spcBef>
              <a:spcAft>
                <a:spcPts val="1200"/>
              </a:spcAft>
              <a:buClr>
                <a:schemeClr val="accent2"/>
              </a:buClr>
              <a:buSzPct val="75000"/>
            </a:pPr>
            <a:endParaRPr lang="uk-UA" b="0" dirty="0">
              <a:solidFill>
                <a:srgbClr val="000000"/>
              </a:solidFill>
              <a:latin typeface="+mn-lt"/>
              <a:cs typeface="Overpass Bold"/>
            </a:endParaRPr>
          </a:p>
        </p:txBody>
      </p:sp>
      <p:sp>
        <p:nvSpPr>
          <p:cNvPr id="1049242"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43" name="Marcador de número de diapositiva 5"/>
          <p:cNvSpPr>
            <a:spLocks noGrp="1"/>
          </p:cNvSpPr>
          <p:nvPr>
            <p:ph type="sldNum" sz="quarter" idx="12"/>
          </p:nvPr>
        </p:nvSpPr>
        <p:spPr/>
        <p:txBody>
          <a:bodyPr/>
          <a:lstStyle/>
          <a:p>
            <a:fld id="{856227C0-AD57-4F9B-BAE3-EEFB0D0EE427}" type="slidenum">
              <a:rPr lang="en-GB" smtClean="0">
                <a:latin typeface="+mn-lt"/>
              </a:rPr>
              <a:t>77</a:t>
            </a:fld>
            <a:endParaRPr lang="en-GB">
              <a:latin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77A0245A-58E3-351A-6F4E-A6C7B6C7014C}"/>
              </a:ext>
            </a:extLst>
          </p:cNvPr>
          <p:cNvPicPr>
            <a:picLocks noChangeAspect="1"/>
          </p:cNvPicPr>
          <p:nvPr/>
        </p:nvPicPr>
        <p:blipFill>
          <a:blip r:embed="rId3"/>
          <a:stretch>
            <a:fillRect/>
          </a:stretch>
        </p:blipFill>
        <p:spPr>
          <a:xfrm>
            <a:off x="2204653" y="340698"/>
            <a:ext cx="7802947" cy="6192679"/>
          </a:xfrm>
          <a:prstGeom prst="rect">
            <a:avLst/>
          </a:prstGeom>
        </p:spPr>
      </p:pic>
      <p:sp>
        <p:nvSpPr>
          <p:cNvPr id="1049249"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250" name="Marcador de número de diapositiva 3"/>
          <p:cNvSpPr>
            <a:spLocks noGrp="1"/>
          </p:cNvSpPr>
          <p:nvPr>
            <p:ph type="sldNum" sz="quarter" idx="12"/>
          </p:nvPr>
        </p:nvSpPr>
        <p:spPr/>
        <p:txBody>
          <a:bodyPr/>
          <a:lstStyle/>
          <a:p>
            <a:fld id="{856227C0-AD57-4F9B-BAE3-EEFB0D0EE427}" type="slidenum">
              <a:rPr lang="en-GB" smtClean="0"/>
              <a:t>78</a:t>
            </a:fld>
            <a:endParaRPr lang="en-GB"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54"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55" name="Título 1"/>
          <p:cNvSpPr>
            <a:spLocks noGrp="1"/>
          </p:cNvSpPr>
          <p:nvPr>
            <p:ph type="title"/>
          </p:nvPr>
        </p:nvSpPr>
        <p:spPr>
          <a:xfrm>
            <a:off x="490538" y="1423195"/>
            <a:ext cx="6905344" cy="720000"/>
          </a:xfrm>
        </p:spPr>
        <p:txBody>
          <a:bodyPr/>
          <a:lstStyle/>
          <a:p>
            <a:r>
              <a:rPr lang="uk-UA" dirty="0">
                <a:latin typeface="+mn-lt"/>
              </a:rPr>
              <a:t>Політика підприємства з </a:t>
            </a:r>
            <a:r>
              <a:rPr lang="uk-UA" dirty="0" err="1">
                <a:latin typeface="+mn-lt"/>
              </a:rPr>
              <a:t>БЗР</a:t>
            </a:r>
            <a:endParaRPr lang="es-ES" dirty="0">
              <a:latin typeface="+mn-lt"/>
            </a:endParaRPr>
          </a:p>
        </p:txBody>
      </p:sp>
      <p:sp>
        <p:nvSpPr>
          <p:cNvPr id="1049258"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59" name="Marcador de número de diapositiva 5"/>
          <p:cNvSpPr>
            <a:spLocks noGrp="1"/>
          </p:cNvSpPr>
          <p:nvPr>
            <p:ph type="sldNum" sz="quarter" idx="12"/>
          </p:nvPr>
        </p:nvSpPr>
        <p:spPr/>
        <p:txBody>
          <a:bodyPr/>
          <a:lstStyle/>
          <a:p>
            <a:fld id="{856227C0-AD57-4F9B-BAE3-EEFB0D0EE427}" type="slidenum">
              <a:rPr lang="en-GB" smtClean="0">
                <a:latin typeface="+mn-lt"/>
              </a:rPr>
              <a:t>79</a:t>
            </a:fld>
            <a:endParaRPr lang="en-GB">
              <a:latin typeface="+mn-lt"/>
            </a:endParaRPr>
          </a:p>
        </p:txBody>
      </p:sp>
      <p:sp>
        <p:nvSpPr>
          <p:cNvPr id="2" name="Marcador de contenido 2">
            <a:extLst>
              <a:ext uri="{FF2B5EF4-FFF2-40B4-BE49-F238E27FC236}">
                <a16:creationId xmlns:a16="http://schemas.microsoft.com/office/drawing/2014/main" id="{2572C2C0-2CB3-5CB5-0A69-C71013A00815}"/>
              </a:ext>
            </a:extLst>
          </p:cNvPr>
          <p:cNvSpPr txBox="1">
            <a:spLocks/>
          </p:cNvSpPr>
          <p:nvPr/>
        </p:nvSpPr>
        <p:spPr>
          <a:xfrm>
            <a:off x="490537" y="2259194"/>
            <a:ext cx="7263527"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Установлюється</a:t>
            </a:r>
            <a:r>
              <a:rPr lang="ru-RU" b="0" dirty="0">
                <a:solidFill>
                  <a:schemeClr val="tx2"/>
                </a:solidFill>
                <a:latin typeface="+mn-lt"/>
              </a:rPr>
              <a:t> </a:t>
            </a:r>
            <a:r>
              <a:rPr lang="ru-RU" b="0" dirty="0" err="1">
                <a:solidFill>
                  <a:schemeClr val="tx2"/>
                </a:solidFill>
                <a:latin typeface="+mn-lt"/>
              </a:rPr>
              <a:t>роботодавцем</a:t>
            </a:r>
            <a:r>
              <a:rPr lang="ru-RU" b="0" dirty="0">
                <a:solidFill>
                  <a:schemeClr val="tx2"/>
                </a:solidFill>
                <a:latin typeface="+mn-lt"/>
              </a:rPr>
              <a:t> на </a:t>
            </a:r>
            <a:r>
              <a:rPr lang="ru-RU" b="0" dirty="0" err="1">
                <a:solidFill>
                  <a:schemeClr val="tx2"/>
                </a:solidFill>
                <a:latin typeface="+mn-lt"/>
              </a:rPr>
              <a:t>основі</a:t>
            </a:r>
            <a:r>
              <a:rPr lang="ru-RU" b="0" dirty="0">
                <a:solidFill>
                  <a:schemeClr val="tx2"/>
                </a:solidFill>
                <a:latin typeface="+mn-lt"/>
              </a:rPr>
              <a:t> </a:t>
            </a:r>
            <a:r>
              <a:rPr lang="ru-RU" b="0" dirty="0" err="1">
                <a:solidFill>
                  <a:schemeClr val="tx2"/>
                </a:solidFill>
                <a:latin typeface="+mn-lt"/>
              </a:rPr>
              <a:t>консультацій</a:t>
            </a:r>
            <a:r>
              <a:rPr lang="ru-RU" b="0" dirty="0">
                <a:solidFill>
                  <a:schemeClr val="tx2"/>
                </a:solidFill>
                <a:latin typeface="+mn-lt"/>
              </a:rPr>
              <a:t> </a:t>
            </a:r>
            <a:r>
              <a:rPr lang="ru-RU" b="0" dirty="0" err="1">
                <a:solidFill>
                  <a:schemeClr val="tx2"/>
                </a:solidFill>
                <a:latin typeface="+mn-lt"/>
              </a:rPr>
              <a:t>із</a:t>
            </a:r>
            <a:r>
              <a:rPr lang="ru-RU" b="0" dirty="0">
                <a:solidFill>
                  <a:schemeClr val="tx2"/>
                </a:solidFill>
                <a:latin typeface="+mn-lt"/>
              </a:rPr>
              <a:t> </a:t>
            </a:r>
            <a:r>
              <a:rPr lang="ru-RU" b="0" dirty="0" err="1">
                <a:solidFill>
                  <a:schemeClr val="tx2"/>
                </a:solidFill>
                <a:latin typeface="+mn-lt"/>
              </a:rPr>
              <a:t>представниками</a:t>
            </a:r>
            <a:r>
              <a:rPr lang="ru-RU" b="0" dirty="0">
                <a:solidFill>
                  <a:schemeClr val="tx2"/>
                </a:solidFill>
                <a:latin typeface="+mn-lt"/>
              </a:rPr>
              <a:t> </a:t>
            </a:r>
            <a:r>
              <a:rPr lang="ru-RU" b="0" dirty="0" err="1">
                <a:solidFill>
                  <a:schemeClr val="tx2"/>
                </a:solidFill>
                <a:latin typeface="+mn-lt"/>
              </a:rPr>
              <a:t>працівників</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Описує</a:t>
            </a:r>
            <a:r>
              <a:rPr lang="ru-RU" b="0" dirty="0">
                <a:solidFill>
                  <a:schemeClr val="tx2"/>
                </a:solidFill>
                <a:latin typeface="+mn-lt"/>
              </a:rPr>
              <a:t> </a:t>
            </a:r>
            <a:r>
              <a:rPr lang="ru-RU" b="0" dirty="0" err="1">
                <a:solidFill>
                  <a:schemeClr val="tx2"/>
                </a:solidFill>
                <a:latin typeface="+mn-lt"/>
              </a:rPr>
              <a:t>запроваджену</a:t>
            </a:r>
            <a:r>
              <a:rPr lang="ru-RU" b="0" dirty="0">
                <a:solidFill>
                  <a:schemeClr val="tx2"/>
                </a:solidFill>
                <a:latin typeface="+mn-lt"/>
              </a:rPr>
              <a:t> систему </a:t>
            </a:r>
            <a:r>
              <a:rPr lang="ru-RU" b="0" dirty="0" err="1">
                <a:solidFill>
                  <a:schemeClr val="tx2"/>
                </a:solidFill>
                <a:latin typeface="+mn-lt"/>
              </a:rPr>
              <a:t>управління</a:t>
            </a:r>
            <a:r>
              <a:rPr lang="ru-RU" b="0" dirty="0">
                <a:solidFill>
                  <a:schemeClr val="tx2"/>
                </a:solidFill>
                <a:latin typeface="+mn-lt"/>
              </a:rPr>
              <a:t> БЗР і </a:t>
            </a:r>
            <a:r>
              <a:rPr lang="ru-RU" b="0" dirty="0" err="1">
                <a:solidFill>
                  <a:schemeClr val="tx2"/>
                </a:solidFill>
                <a:latin typeface="+mn-lt"/>
              </a:rPr>
              <a:t>включає</a:t>
            </a:r>
            <a:r>
              <a:rPr lang="ru-RU" b="0" dirty="0">
                <a:solidFill>
                  <a:schemeClr val="tx2"/>
                </a:solidFill>
                <a:latin typeface="+mn-lt"/>
              </a:rPr>
              <a:t> </a:t>
            </a:r>
            <a:r>
              <a:rPr lang="ru-RU" b="0" dirty="0" err="1">
                <a:solidFill>
                  <a:schemeClr val="tx2"/>
                </a:solidFill>
                <a:latin typeface="+mn-lt"/>
              </a:rPr>
              <a:t>детальний</a:t>
            </a:r>
            <a:r>
              <a:rPr lang="ru-RU" b="0" dirty="0">
                <a:solidFill>
                  <a:schemeClr val="tx2"/>
                </a:solidFill>
                <a:latin typeface="+mn-lt"/>
              </a:rPr>
              <a:t> план </a:t>
            </a:r>
            <a:r>
              <a:rPr lang="ru-RU" b="0" dirty="0" err="1">
                <a:solidFill>
                  <a:schemeClr val="tx2"/>
                </a:solidFill>
                <a:latin typeface="+mn-lt"/>
              </a:rPr>
              <a:t>обов’язків</a:t>
            </a:r>
            <a:r>
              <a:rPr lang="ru-RU" b="0" dirty="0">
                <a:solidFill>
                  <a:schemeClr val="tx2"/>
                </a:solidFill>
                <a:latin typeface="+mn-lt"/>
              </a:rPr>
              <a:t> і </a:t>
            </a:r>
            <a:r>
              <a:rPr lang="ru-RU" b="0" dirty="0" err="1">
                <a:solidFill>
                  <a:schemeClr val="tx2"/>
                </a:solidFill>
                <a:latin typeface="+mn-lt"/>
              </a:rPr>
              <a:t>заходів</a:t>
            </a:r>
            <a:r>
              <a:rPr lang="ru-RU" b="0" dirty="0">
                <a:solidFill>
                  <a:schemeClr val="tx2"/>
                </a:solidFill>
                <a:latin typeface="+mn-lt"/>
              </a:rPr>
              <a:t>, </a:t>
            </a:r>
            <a:r>
              <a:rPr lang="ru-RU" b="0" dirty="0" err="1">
                <a:solidFill>
                  <a:schemeClr val="tx2"/>
                </a:solidFill>
                <a:latin typeface="+mn-lt"/>
              </a:rPr>
              <a:t>які</a:t>
            </a:r>
            <a:r>
              <a:rPr lang="ru-RU" b="0" dirty="0">
                <a:solidFill>
                  <a:schemeClr val="tx2"/>
                </a:solidFill>
                <a:latin typeface="+mn-lt"/>
              </a:rPr>
              <a:t> </a:t>
            </a:r>
            <a:r>
              <a:rPr lang="ru-RU" b="0" dirty="0" err="1">
                <a:solidFill>
                  <a:schemeClr val="tx2"/>
                </a:solidFill>
                <a:latin typeface="+mn-lt"/>
              </a:rPr>
              <a:t>необхідно</a:t>
            </a:r>
            <a:r>
              <a:rPr lang="ru-RU" b="0" dirty="0">
                <a:solidFill>
                  <a:schemeClr val="tx2"/>
                </a:solidFill>
                <a:latin typeface="+mn-lt"/>
              </a:rPr>
              <a:t> </a:t>
            </a:r>
            <a:r>
              <a:rPr lang="ru-RU" b="0" dirty="0" err="1">
                <a:solidFill>
                  <a:schemeClr val="tx2"/>
                </a:solidFill>
                <a:latin typeface="+mn-lt"/>
              </a:rPr>
              <a:t>здійснити</a:t>
            </a:r>
            <a:endParaRPr lang="uk-UA" dirty="0">
              <a:solidFill>
                <a:schemeClr val="tx2"/>
              </a:solidFill>
              <a:latin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3"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64" name="Título 1"/>
          <p:cNvSpPr>
            <a:spLocks noGrp="1"/>
          </p:cNvSpPr>
          <p:nvPr>
            <p:ph type="title"/>
          </p:nvPr>
        </p:nvSpPr>
        <p:spPr>
          <a:xfrm>
            <a:off x="490538" y="1423195"/>
            <a:ext cx="6905344" cy="573935"/>
          </a:xfrm>
        </p:spPr>
        <p:txBody>
          <a:bodyPr/>
          <a:lstStyle/>
          <a:p>
            <a:r>
              <a:rPr lang="uk-UA" dirty="0">
                <a:latin typeface="+mn-lt"/>
              </a:rPr>
              <a:t>Політика підприємства з </a:t>
            </a:r>
            <a:r>
              <a:rPr lang="uk-UA" dirty="0" err="1">
                <a:latin typeface="+mn-lt"/>
              </a:rPr>
              <a:t>БЗР</a:t>
            </a:r>
            <a:endParaRPr lang="es-ES" dirty="0">
              <a:latin typeface="+mn-lt"/>
            </a:endParaRPr>
          </a:p>
        </p:txBody>
      </p:sp>
      <p:sp>
        <p:nvSpPr>
          <p:cNvPr id="1049267"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68" name="Marcador de número de diapositiva 5"/>
          <p:cNvSpPr>
            <a:spLocks noGrp="1"/>
          </p:cNvSpPr>
          <p:nvPr>
            <p:ph type="sldNum" sz="quarter" idx="12"/>
          </p:nvPr>
        </p:nvSpPr>
        <p:spPr/>
        <p:txBody>
          <a:bodyPr/>
          <a:lstStyle/>
          <a:p>
            <a:fld id="{856227C0-AD57-4F9B-BAE3-EEFB0D0EE427}" type="slidenum">
              <a:rPr lang="en-GB" smtClean="0">
                <a:latin typeface="+mn-lt"/>
              </a:rPr>
              <a:t>80</a:t>
            </a:fld>
            <a:endParaRPr lang="en-GB">
              <a:latin typeface="+mn-lt"/>
            </a:endParaRPr>
          </a:p>
        </p:txBody>
      </p:sp>
      <mc:AlternateContent xmlns:mc="http://schemas.openxmlformats.org/markup-compatibility/2006" xmlns:am3d="http://schemas.microsoft.com/office/drawing/2017/model3d">
        <mc:Choice Requires="am3d">
          <p:graphicFrame>
            <p:nvGraphicFramePr>
              <p:cNvPr id="4194308" name="Трехмерная модель 8" descr="Центр мишени"/>
              <p:cNvGraphicFramePr>
                <a:graphicFrameLocks noChangeAspect="1"/>
              </p:cNvGraphicFramePr>
              <p:nvPr>
                <p:extLst>
                  <p:ext uri="{D42A27DB-BD31-4B8C-83A1-F6EECF244321}">
                    <p14:modId xmlns:p14="http://schemas.microsoft.com/office/powerpoint/2010/main" val="3258718169"/>
                  </p:ext>
                </p:extLst>
              </p:nvPr>
            </p:nvGraphicFramePr>
            <p:xfrm>
              <a:off x="7697838" y="1525871"/>
              <a:ext cx="4381328" cy="4475953"/>
            </p:xfrm>
            <a:graphic>
              <a:graphicData uri="http://schemas.microsoft.com/office/drawing/2017/model3d">
                <am3d:model3d r:embed="rId3">
                  <am3d:spPr>
                    <a:xfrm>
                      <a:off x="0" y="0"/>
                      <a:ext cx="4381328" cy="4475953"/>
                    </a:xfrm>
                    <a:prstGeom prst="rect">
                      <a:avLst/>
                    </a:prstGeom>
                  </am3d:spPr>
                  <am3d:camera>
                    <am3d:pos x="0" y="0" z="60296466"/>
                    <am3d:up dx="0" dy="36000000" dz="0"/>
                    <am3d:lookAt x="0" y="0" z="0"/>
                    <am3d:perspective fov="2700000"/>
                  </am3d:camera>
                  <am3d:trans>
                    <am3d:meterPerModelUnit n="72309" d="1000000"/>
                    <am3d:preTrans dx="-1" dy="-10762396" dz="-4674376"/>
                    <am3d:scale>
                      <am3d:sx n="1000000" d="1000000"/>
                      <am3d:sy n="1000000" d="1000000"/>
                      <am3d:sz n="1000000" d="1000000"/>
                    </am3d:scale>
                    <am3d:rot ax="2476181" ay="-1745388" az="-1386374"/>
                    <am3d:postTrans dx="0" dy="0" dz="0"/>
                  </am3d:trans>
                  <am3d:raster rName="Office3DRenderer" rVer="16.0.8326">
                    <am3d:blip r:embed="rId4"/>
                  </am3d:raster>
                  <am3d:objViewport viewportSz="799957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194308" name="Трехмерная модель 8" descr="Центр мишени"/>
              <p:cNvPicPr>
                <a:picLocks noGrp="1" noRot="1" noChangeAspect="1" noMove="1" noResize="1" noEditPoints="1" noAdjustHandles="1" noChangeArrowheads="1" noChangeShapeType="1" noCrop="1"/>
              </p:cNvPicPr>
              <p:nvPr/>
            </p:nvPicPr>
            <p:blipFill>
              <a:blip r:embed="rId5"/>
              <a:stretch>
                <a:fillRect/>
              </a:stretch>
            </p:blipFill>
            <p:spPr>
              <a:xfrm>
                <a:off x="7697838" y="1525871"/>
                <a:ext cx="4381328" cy="4475953"/>
              </a:xfrm>
              <a:prstGeom prst="rect">
                <a:avLst/>
              </a:prstGeom>
            </p:spPr>
          </p:pic>
        </mc:Fallback>
      </mc:AlternateContent>
      <p:sp>
        <p:nvSpPr>
          <p:cNvPr id="2" name="Marcador de contenido 2">
            <a:extLst>
              <a:ext uri="{FF2B5EF4-FFF2-40B4-BE49-F238E27FC236}">
                <a16:creationId xmlns:a16="http://schemas.microsoft.com/office/drawing/2014/main" id="{B6FD289F-3E60-F2E9-D449-1A6B3F7DF34E}"/>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Основні</a:t>
            </a:r>
            <a:r>
              <a:rPr lang="ru-RU" b="0" dirty="0">
                <a:solidFill>
                  <a:schemeClr val="tx2"/>
                </a:solidFill>
                <a:latin typeface="+mn-lt"/>
              </a:rPr>
              <a:t> </a:t>
            </a:r>
            <a:r>
              <a:rPr lang="ru-RU" b="0" dirty="0" err="1">
                <a:solidFill>
                  <a:schemeClr val="tx2"/>
                </a:solidFill>
                <a:latin typeface="+mn-lt"/>
              </a:rPr>
              <a:t>цілі</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забезпечення</a:t>
            </a:r>
            <a:r>
              <a:rPr lang="ru-RU" dirty="0">
                <a:solidFill>
                  <a:schemeClr val="tx2"/>
                </a:solidFill>
                <a:latin typeface="+mn-lt"/>
              </a:rPr>
              <a:t> </a:t>
            </a:r>
            <a:r>
              <a:rPr lang="ru-RU" dirty="0" err="1">
                <a:solidFill>
                  <a:schemeClr val="tx2"/>
                </a:solidFill>
                <a:latin typeface="+mn-lt"/>
              </a:rPr>
              <a:t>безпеки</a:t>
            </a:r>
            <a:r>
              <a:rPr lang="ru-RU" dirty="0">
                <a:solidFill>
                  <a:schemeClr val="tx2"/>
                </a:solidFill>
                <a:latin typeface="+mn-lt"/>
              </a:rPr>
              <a:t> та </a:t>
            </a:r>
            <a:r>
              <a:rPr lang="ru-RU" dirty="0" err="1">
                <a:solidFill>
                  <a:schemeClr val="tx2"/>
                </a:solidFill>
                <a:latin typeface="+mn-lt"/>
              </a:rPr>
              <a:t>здоров’я</a:t>
            </a:r>
            <a:r>
              <a:rPr lang="ru-RU" dirty="0">
                <a:solidFill>
                  <a:schemeClr val="tx2"/>
                </a:solidFill>
                <a:latin typeface="+mn-lt"/>
              </a:rPr>
              <a:t> </a:t>
            </a:r>
            <a:r>
              <a:rPr lang="ru-RU" dirty="0" err="1">
                <a:solidFill>
                  <a:schemeClr val="tx2"/>
                </a:solidFill>
                <a:latin typeface="+mn-lt"/>
              </a:rPr>
              <a:t>всіх</a:t>
            </a:r>
            <a:r>
              <a:rPr lang="ru-RU" dirty="0">
                <a:solidFill>
                  <a:schemeClr val="tx2"/>
                </a:solidFill>
                <a:latin typeface="+mn-lt"/>
              </a:rPr>
              <a:t> </a:t>
            </a:r>
            <a:r>
              <a:rPr lang="ru-RU" dirty="0" err="1">
                <a:solidFill>
                  <a:schemeClr val="tx2"/>
                </a:solidFill>
                <a:latin typeface="+mn-lt"/>
              </a:rPr>
              <a:t>працівників</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дотримання</a:t>
            </a:r>
            <a:r>
              <a:rPr lang="ru-RU" dirty="0">
                <a:solidFill>
                  <a:schemeClr val="tx2"/>
                </a:solidFill>
                <a:latin typeface="+mn-lt"/>
              </a:rPr>
              <a:t> </a:t>
            </a:r>
            <a:r>
              <a:rPr lang="ru-RU" dirty="0" err="1">
                <a:solidFill>
                  <a:schemeClr val="tx2"/>
                </a:solidFill>
                <a:latin typeface="+mn-lt"/>
              </a:rPr>
              <a:t>всіх</a:t>
            </a:r>
            <a:r>
              <a:rPr lang="ru-RU" dirty="0">
                <a:solidFill>
                  <a:schemeClr val="tx2"/>
                </a:solidFill>
                <a:latin typeface="+mn-lt"/>
              </a:rPr>
              <a:t> </a:t>
            </a:r>
            <a:r>
              <a:rPr lang="ru-RU" dirty="0" err="1">
                <a:solidFill>
                  <a:schemeClr val="tx2"/>
                </a:solidFill>
                <a:latin typeface="+mn-lt"/>
              </a:rPr>
              <a:t>відповідних</a:t>
            </a:r>
            <a:r>
              <a:rPr lang="ru-RU" dirty="0">
                <a:solidFill>
                  <a:schemeClr val="tx2"/>
                </a:solidFill>
                <a:latin typeface="+mn-lt"/>
              </a:rPr>
              <a:t> </a:t>
            </a:r>
            <a:r>
              <a:rPr lang="ru-RU" dirty="0" err="1">
                <a:solidFill>
                  <a:schemeClr val="tx2"/>
                </a:solidFill>
                <a:latin typeface="+mn-lt"/>
              </a:rPr>
              <a:t>національних</a:t>
            </a:r>
            <a:r>
              <a:rPr lang="ru-RU" dirty="0">
                <a:solidFill>
                  <a:schemeClr val="tx2"/>
                </a:solidFill>
                <a:latin typeface="+mn-lt"/>
              </a:rPr>
              <a:t> </a:t>
            </a:r>
            <a:r>
              <a:rPr lang="ru-RU" dirty="0" err="1">
                <a:solidFill>
                  <a:schemeClr val="tx2"/>
                </a:solidFill>
                <a:latin typeface="+mn-lt"/>
              </a:rPr>
              <a:t>законів</a:t>
            </a:r>
            <a:r>
              <a:rPr lang="ru-RU" dirty="0">
                <a:solidFill>
                  <a:schemeClr val="tx2"/>
                </a:solidFill>
                <a:latin typeface="+mn-lt"/>
              </a:rPr>
              <a:t>, </a:t>
            </a:r>
            <a:r>
              <a:rPr lang="ru-RU" dirty="0" err="1">
                <a:solidFill>
                  <a:schemeClr val="tx2"/>
                </a:solidFill>
                <a:latin typeface="+mn-lt"/>
              </a:rPr>
              <a:t>міжнародних</a:t>
            </a:r>
            <a:r>
              <a:rPr lang="ru-RU" dirty="0">
                <a:solidFill>
                  <a:schemeClr val="tx2"/>
                </a:solidFill>
                <a:latin typeface="+mn-lt"/>
              </a:rPr>
              <a:t> </a:t>
            </a:r>
            <a:r>
              <a:rPr lang="ru-RU" dirty="0" err="1">
                <a:solidFill>
                  <a:schemeClr val="tx2"/>
                </a:solidFill>
                <a:latin typeface="+mn-lt"/>
              </a:rPr>
              <a:t>стандартів</a:t>
            </a:r>
            <a:r>
              <a:rPr lang="ru-RU" dirty="0">
                <a:solidFill>
                  <a:schemeClr val="tx2"/>
                </a:solidFill>
                <a:latin typeface="+mn-lt"/>
              </a:rPr>
              <a:t>, </a:t>
            </a:r>
            <a:r>
              <a:rPr lang="ru-RU" dirty="0" err="1">
                <a:solidFill>
                  <a:schemeClr val="tx2"/>
                </a:solidFill>
                <a:latin typeface="+mn-lt"/>
              </a:rPr>
              <a:t>колективних</a:t>
            </a:r>
            <a:r>
              <a:rPr lang="ru-RU" dirty="0">
                <a:solidFill>
                  <a:schemeClr val="tx2"/>
                </a:solidFill>
                <a:latin typeface="+mn-lt"/>
              </a:rPr>
              <a:t> </a:t>
            </a:r>
            <a:r>
              <a:rPr lang="ru-RU" dirty="0" err="1">
                <a:solidFill>
                  <a:schemeClr val="tx2"/>
                </a:solidFill>
                <a:latin typeface="+mn-lt"/>
              </a:rPr>
              <a:t>угод</a:t>
            </a:r>
            <a:r>
              <a:rPr lang="ru-RU" dirty="0">
                <a:solidFill>
                  <a:schemeClr val="tx2"/>
                </a:solidFill>
                <a:latin typeface="+mn-lt"/>
              </a:rPr>
              <a:t>, </a:t>
            </a:r>
            <a:r>
              <a:rPr lang="ru-RU" dirty="0" err="1">
                <a:solidFill>
                  <a:schemeClr val="tx2"/>
                </a:solidFill>
                <a:latin typeface="+mn-lt"/>
              </a:rPr>
              <a:t>кодексів</a:t>
            </a:r>
            <a:r>
              <a:rPr lang="ru-RU" dirty="0">
                <a:solidFill>
                  <a:schemeClr val="tx2"/>
                </a:solidFill>
                <a:latin typeface="+mn-lt"/>
              </a:rPr>
              <a:t> </a:t>
            </a:r>
            <a:r>
              <a:rPr lang="ru-RU" dirty="0" err="1">
                <a:solidFill>
                  <a:schemeClr val="tx2"/>
                </a:solidFill>
                <a:latin typeface="+mn-lt"/>
              </a:rPr>
              <a:t>поведінки</a:t>
            </a:r>
            <a:r>
              <a:rPr lang="ru-RU" dirty="0">
                <a:solidFill>
                  <a:schemeClr val="tx2"/>
                </a:solidFill>
                <a:latin typeface="+mn-lt"/>
              </a:rPr>
              <a:t> </a:t>
            </a:r>
            <a:r>
              <a:rPr lang="ru-RU" dirty="0" err="1">
                <a:solidFill>
                  <a:schemeClr val="tx2"/>
                </a:solidFill>
                <a:latin typeface="+mn-lt"/>
              </a:rPr>
              <a:t>тощо</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забезпечення</a:t>
            </a:r>
            <a:r>
              <a:rPr lang="ru-RU" dirty="0">
                <a:solidFill>
                  <a:schemeClr val="tx2"/>
                </a:solidFill>
                <a:latin typeface="+mn-lt"/>
              </a:rPr>
              <a:t> </a:t>
            </a:r>
            <a:r>
              <a:rPr lang="ru-RU" dirty="0" err="1">
                <a:solidFill>
                  <a:schemeClr val="tx2"/>
                </a:solidFill>
                <a:latin typeface="+mn-lt"/>
              </a:rPr>
              <a:t>участі</a:t>
            </a:r>
            <a:r>
              <a:rPr lang="ru-RU" dirty="0">
                <a:solidFill>
                  <a:schemeClr val="tx2"/>
                </a:solidFill>
                <a:latin typeface="+mn-lt"/>
              </a:rPr>
              <a:t> </a:t>
            </a:r>
            <a:r>
              <a:rPr lang="ru-RU" dirty="0" err="1">
                <a:solidFill>
                  <a:schemeClr val="tx2"/>
                </a:solidFill>
                <a:latin typeface="+mn-lt"/>
              </a:rPr>
              <a:t>підприємців</a:t>
            </a:r>
            <a:r>
              <a:rPr lang="ru-RU" dirty="0">
                <a:solidFill>
                  <a:schemeClr val="tx2"/>
                </a:solidFill>
                <a:latin typeface="+mn-lt"/>
              </a:rPr>
              <a:t> у </a:t>
            </a:r>
            <a:r>
              <a:rPr lang="ru-RU" dirty="0" err="1">
                <a:solidFill>
                  <a:schemeClr val="tx2"/>
                </a:solidFill>
                <a:latin typeface="+mn-lt"/>
              </a:rPr>
              <a:t>вирішенні</a:t>
            </a:r>
            <a:r>
              <a:rPr lang="ru-RU" dirty="0">
                <a:solidFill>
                  <a:schemeClr val="tx2"/>
                </a:solidFill>
                <a:latin typeface="+mn-lt"/>
              </a:rPr>
              <a:t> </a:t>
            </a:r>
            <a:r>
              <a:rPr lang="ru-RU" dirty="0" err="1">
                <a:solidFill>
                  <a:schemeClr val="tx2"/>
                </a:solidFill>
                <a:latin typeface="+mn-lt"/>
              </a:rPr>
              <a:t>питань</a:t>
            </a:r>
            <a:r>
              <a:rPr lang="ru-RU" dirty="0">
                <a:solidFill>
                  <a:schemeClr val="tx2"/>
                </a:solidFill>
                <a:latin typeface="+mn-lt"/>
              </a:rPr>
              <a:t> БЗР шляхом </a:t>
            </a:r>
            <a:r>
              <a:rPr lang="ru-RU" dirty="0" err="1">
                <a:solidFill>
                  <a:schemeClr val="tx2"/>
                </a:solidFill>
                <a:latin typeface="+mn-lt"/>
              </a:rPr>
              <a:t>залучення</a:t>
            </a:r>
            <a:r>
              <a:rPr lang="ru-RU" dirty="0">
                <a:solidFill>
                  <a:schemeClr val="tx2"/>
                </a:solidFill>
                <a:latin typeface="+mn-lt"/>
              </a:rPr>
              <a:t> до </a:t>
            </a:r>
            <a:r>
              <a:rPr lang="ru-RU" dirty="0" err="1">
                <a:solidFill>
                  <a:schemeClr val="tx2"/>
                </a:solidFill>
                <a:latin typeface="+mn-lt"/>
              </a:rPr>
              <a:t>планування</a:t>
            </a:r>
            <a:r>
              <a:rPr lang="ru-RU" dirty="0">
                <a:solidFill>
                  <a:schemeClr val="tx2"/>
                </a:solidFill>
                <a:latin typeface="+mn-lt"/>
              </a:rPr>
              <a:t>, </a:t>
            </a:r>
            <a:r>
              <a:rPr lang="ru-RU" dirty="0" err="1">
                <a:solidFill>
                  <a:schemeClr val="tx2"/>
                </a:solidFill>
                <a:latin typeface="+mn-lt"/>
              </a:rPr>
              <a:t>вжиття</a:t>
            </a:r>
            <a:r>
              <a:rPr lang="ru-RU" dirty="0">
                <a:solidFill>
                  <a:schemeClr val="tx2"/>
                </a:solidFill>
                <a:latin typeface="+mn-lt"/>
              </a:rPr>
              <a:t> </a:t>
            </a:r>
            <a:r>
              <a:rPr lang="ru-RU" dirty="0" err="1">
                <a:solidFill>
                  <a:schemeClr val="tx2"/>
                </a:solidFill>
                <a:latin typeface="+mn-lt"/>
              </a:rPr>
              <a:t>заходів</a:t>
            </a:r>
            <a:r>
              <a:rPr lang="ru-RU" dirty="0">
                <a:solidFill>
                  <a:schemeClr val="tx2"/>
                </a:solidFill>
                <a:latin typeface="+mn-lt"/>
              </a:rPr>
              <a:t>, </a:t>
            </a:r>
            <a:r>
              <a:rPr lang="ru-RU" dirty="0" err="1">
                <a:solidFill>
                  <a:schemeClr val="tx2"/>
                </a:solidFill>
                <a:latin typeface="+mn-lt"/>
              </a:rPr>
              <a:t>моніторингу</a:t>
            </a:r>
            <a:r>
              <a:rPr lang="ru-RU" dirty="0">
                <a:solidFill>
                  <a:schemeClr val="tx2"/>
                </a:solidFill>
                <a:latin typeface="+mn-lt"/>
              </a:rPr>
              <a:t> й </a:t>
            </a:r>
            <a:r>
              <a:rPr lang="ru-RU" dirty="0" err="1">
                <a:solidFill>
                  <a:schemeClr val="tx2"/>
                </a:solidFill>
                <a:latin typeface="+mn-lt"/>
              </a:rPr>
              <a:t>оцінювання</a:t>
            </a:r>
            <a:r>
              <a:rPr lang="ru-RU" dirty="0">
                <a:solidFill>
                  <a:schemeClr val="tx2"/>
                </a:solidFill>
                <a:latin typeface="+mn-lt"/>
              </a:rPr>
              <a:t> ходу </a:t>
            </a:r>
            <a:r>
              <a:rPr lang="ru-RU" dirty="0" err="1">
                <a:solidFill>
                  <a:schemeClr val="tx2"/>
                </a:solidFill>
                <a:latin typeface="+mn-lt"/>
              </a:rPr>
              <a:t>виконання</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безперервне</a:t>
            </a:r>
            <a:r>
              <a:rPr lang="ru-RU" dirty="0">
                <a:solidFill>
                  <a:schemeClr val="tx2"/>
                </a:solidFill>
                <a:latin typeface="+mn-lt"/>
              </a:rPr>
              <a:t> </a:t>
            </a:r>
            <a:r>
              <a:rPr lang="ru-RU" dirty="0" err="1">
                <a:solidFill>
                  <a:schemeClr val="tx2"/>
                </a:solidFill>
                <a:latin typeface="+mn-lt"/>
              </a:rPr>
              <a:t>покращення</a:t>
            </a:r>
            <a:r>
              <a:rPr lang="ru-RU" dirty="0">
                <a:solidFill>
                  <a:schemeClr val="tx2"/>
                </a:solidFill>
                <a:latin typeface="+mn-lt"/>
              </a:rPr>
              <a:t> </a:t>
            </a:r>
            <a:r>
              <a:rPr lang="ru-RU" dirty="0" err="1">
                <a:solidFill>
                  <a:schemeClr val="tx2"/>
                </a:solidFill>
                <a:latin typeface="+mn-lt"/>
              </a:rPr>
              <a:t>системи</a:t>
            </a:r>
            <a:r>
              <a:rPr lang="ru-RU" dirty="0">
                <a:solidFill>
                  <a:schemeClr val="tx2"/>
                </a:solidFill>
                <a:latin typeface="+mn-lt"/>
              </a:rPr>
              <a:t> </a:t>
            </a:r>
            <a:r>
              <a:rPr lang="ru-RU" dirty="0" err="1">
                <a:solidFill>
                  <a:schemeClr val="tx2"/>
                </a:solidFill>
                <a:latin typeface="+mn-lt"/>
              </a:rPr>
              <a:t>управління</a:t>
            </a:r>
            <a:r>
              <a:rPr lang="ru-RU" dirty="0">
                <a:solidFill>
                  <a:schemeClr val="tx2"/>
                </a:solidFill>
                <a:latin typeface="+mn-lt"/>
              </a:rPr>
              <a:t> БЗР</a:t>
            </a:r>
            <a:endParaRPr lang="uk-UA" dirty="0">
              <a:solidFill>
                <a:schemeClr val="tx2"/>
              </a:solidFill>
              <a:latin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7">
            <a:extLst>
              <a:ext uri="{FF2B5EF4-FFF2-40B4-BE49-F238E27FC236}">
                <a16:creationId xmlns:a16="http://schemas.microsoft.com/office/drawing/2014/main" id="{4A69374A-B498-45F5-C0D8-F88E879A3228}"/>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72" name="Título 1"/>
          <p:cNvSpPr>
            <a:spLocks noGrp="1"/>
          </p:cNvSpPr>
          <p:nvPr>
            <p:ph type="title"/>
          </p:nvPr>
        </p:nvSpPr>
        <p:spPr>
          <a:xfrm>
            <a:off x="490537" y="1423195"/>
            <a:ext cx="10391869" cy="469105"/>
          </a:xfrm>
        </p:spPr>
        <p:txBody>
          <a:bodyPr/>
          <a:lstStyle/>
          <a:p>
            <a:r>
              <a:rPr lang="uk-UA" dirty="0">
                <a:latin typeface="+mn-lt"/>
              </a:rPr>
              <a:t>Політика з БЗР має відповідати законам і міжнародним стандартам</a:t>
            </a:r>
            <a:endParaRPr lang="es-ES" dirty="0">
              <a:latin typeface="+mn-lt"/>
            </a:endParaRPr>
          </a:p>
        </p:txBody>
      </p:sp>
      <p:sp>
        <p:nvSpPr>
          <p:cNvPr id="1049275"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76" name="Marcador de número de diapositiva 5"/>
          <p:cNvSpPr>
            <a:spLocks noGrp="1"/>
          </p:cNvSpPr>
          <p:nvPr>
            <p:ph type="sldNum" sz="quarter" idx="12"/>
          </p:nvPr>
        </p:nvSpPr>
        <p:spPr/>
        <p:txBody>
          <a:bodyPr/>
          <a:lstStyle/>
          <a:p>
            <a:fld id="{856227C0-AD57-4F9B-BAE3-EEFB0D0EE427}" type="slidenum">
              <a:rPr lang="en-GB" smtClean="0">
                <a:latin typeface="+mn-lt"/>
              </a:rPr>
              <a:t>81</a:t>
            </a:fld>
            <a:endParaRPr lang="en-GB">
              <a:latin typeface="+mn-lt"/>
            </a:endParaRPr>
          </a:p>
        </p:txBody>
      </p:sp>
      <p:pic>
        <p:nvPicPr>
          <p:cNvPr id="2097250" name="Picture 2" descr="Ризики і можливості для зовнішньої політики України - Главком"/>
          <p:cNvPicPr>
            <a:picLocks noChangeAspect="1" noChangeArrowheads="1"/>
          </p:cNvPicPr>
          <p:nvPr/>
        </p:nvPicPr>
        <p:blipFill>
          <a:blip r:embed="rId3"/>
          <a:srcRect/>
          <a:stretch>
            <a:fillRect/>
          </a:stretch>
        </p:blipFill>
        <p:spPr bwMode="auto">
          <a:xfrm>
            <a:off x="7787563" y="2259194"/>
            <a:ext cx="3855161" cy="2570107"/>
          </a:xfrm>
          <a:prstGeom prst="rect">
            <a:avLst/>
          </a:prstGeom>
          <a:noFill/>
          <a:ln>
            <a:noFill/>
          </a:ln>
          <a:effectLst/>
        </p:spPr>
      </p:pic>
      <p:sp>
        <p:nvSpPr>
          <p:cNvPr id="2" name="Marcador de contenido 2">
            <a:extLst>
              <a:ext uri="{FF2B5EF4-FFF2-40B4-BE49-F238E27FC236}">
                <a16:creationId xmlns:a16="http://schemas.microsoft.com/office/drawing/2014/main" id="{65229108-7C04-E4EB-DA17-3386D46866FB}"/>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Кожна</a:t>
            </a:r>
            <a:r>
              <a:rPr lang="ru-RU" b="0" dirty="0">
                <a:solidFill>
                  <a:schemeClr val="tx2"/>
                </a:solidFill>
                <a:latin typeface="+mn-lt"/>
              </a:rPr>
              <a:t> </a:t>
            </a:r>
            <a:r>
              <a:rPr lang="ru-RU" b="0" dirty="0" err="1">
                <a:solidFill>
                  <a:schemeClr val="tx2"/>
                </a:solidFill>
                <a:latin typeface="+mn-lt"/>
              </a:rPr>
              <a:t>країна</a:t>
            </a:r>
            <a:r>
              <a:rPr lang="ru-RU" b="0" dirty="0">
                <a:solidFill>
                  <a:schemeClr val="tx2"/>
                </a:solidFill>
                <a:latin typeface="+mn-lt"/>
              </a:rPr>
              <a:t> </a:t>
            </a:r>
            <a:r>
              <a:rPr lang="ru-RU" b="0" dirty="0" err="1">
                <a:solidFill>
                  <a:schemeClr val="tx2"/>
                </a:solidFill>
                <a:latin typeface="+mn-lt"/>
              </a:rPr>
              <a:t>чи</a:t>
            </a:r>
            <a:r>
              <a:rPr lang="ru-RU" b="0" dirty="0">
                <a:solidFill>
                  <a:schemeClr val="tx2"/>
                </a:solidFill>
                <a:latin typeface="+mn-lt"/>
              </a:rPr>
              <a:t> </a:t>
            </a:r>
            <a:r>
              <a:rPr lang="ru-RU" b="0" dirty="0" err="1">
                <a:solidFill>
                  <a:schemeClr val="tx2"/>
                </a:solidFill>
                <a:latin typeface="+mn-lt"/>
              </a:rPr>
              <a:t>регіон</a:t>
            </a:r>
            <a:r>
              <a:rPr lang="ru-RU" b="0" dirty="0">
                <a:solidFill>
                  <a:schemeClr val="tx2"/>
                </a:solidFill>
                <a:latin typeface="+mn-lt"/>
              </a:rPr>
              <a:t> </a:t>
            </a:r>
            <a:r>
              <a:rPr lang="ru-RU" b="0" dirty="0" err="1">
                <a:solidFill>
                  <a:schemeClr val="tx2"/>
                </a:solidFill>
                <a:latin typeface="+mn-lt"/>
              </a:rPr>
              <a:t>має</a:t>
            </a:r>
            <a:r>
              <a:rPr lang="ru-RU" b="0" dirty="0">
                <a:solidFill>
                  <a:schemeClr val="tx2"/>
                </a:solidFill>
                <a:latin typeface="+mn-lt"/>
              </a:rPr>
              <a:t> </a:t>
            </a:r>
            <a:r>
              <a:rPr lang="ru-RU" b="0" dirty="0" err="1">
                <a:solidFill>
                  <a:schemeClr val="tx2"/>
                </a:solidFill>
                <a:latin typeface="+mn-lt"/>
              </a:rPr>
              <a:t>власні</a:t>
            </a:r>
            <a:r>
              <a:rPr lang="ru-RU" b="0" dirty="0">
                <a:solidFill>
                  <a:schemeClr val="tx2"/>
                </a:solidFill>
                <a:latin typeface="+mn-lt"/>
              </a:rPr>
              <a:t> </a:t>
            </a:r>
            <a:r>
              <a:rPr lang="ru-RU" b="0" dirty="0" err="1">
                <a:solidFill>
                  <a:schemeClr val="tx2"/>
                </a:solidFill>
                <a:latin typeface="+mn-lt"/>
              </a:rPr>
              <a:t>закони</a:t>
            </a:r>
            <a:r>
              <a:rPr lang="ru-RU" b="0" dirty="0">
                <a:solidFill>
                  <a:schemeClr val="tx2"/>
                </a:solidFill>
                <a:latin typeface="+mn-lt"/>
              </a:rPr>
              <a:t> та </a:t>
            </a:r>
            <a:r>
              <a:rPr lang="ru-RU" b="0" dirty="0" err="1">
                <a:solidFill>
                  <a:schemeClr val="tx2"/>
                </a:solidFill>
                <a:latin typeface="+mn-lt"/>
              </a:rPr>
              <a:t>механізми</a:t>
            </a:r>
            <a:r>
              <a:rPr lang="ru-RU" b="0" dirty="0">
                <a:solidFill>
                  <a:schemeClr val="tx2"/>
                </a:solidFill>
                <a:latin typeface="+mn-lt"/>
              </a:rPr>
              <a:t> </a:t>
            </a:r>
            <a:r>
              <a:rPr lang="ru-RU" b="0" dirty="0" err="1">
                <a:solidFill>
                  <a:schemeClr val="tx2"/>
                </a:solidFill>
                <a:latin typeface="+mn-lt"/>
              </a:rPr>
              <a:t>забезпечення</a:t>
            </a:r>
            <a:r>
              <a:rPr lang="ru-RU" b="0" dirty="0">
                <a:solidFill>
                  <a:schemeClr val="tx2"/>
                </a:solidFill>
                <a:latin typeface="+mn-lt"/>
              </a:rPr>
              <a:t> </a:t>
            </a:r>
            <a:r>
              <a:rPr lang="ru-RU" b="0" dirty="0" err="1">
                <a:solidFill>
                  <a:schemeClr val="tx2"/>
                </a:solidFill>
                <a:latin typeface="+mn-lt"/>
              </a:rPr>
              <a:t>їхнього</a:t>
            </a:r>
            <a:r>
              <a:rPr lang="ru-RU" b="0" dirty="0">
                <a:solidFill>
                  <a:schemeClr val="tx2"/>
                </a:solidFill>
                <a:latin typeface="+mn-lt"/>
              </a:rPr>
              <a:t> </a:t>
            </a:r>
            <a:r>
              <a:rPr lang="ru-RU" b="0" dirty="0" err="1">
                <a:solidFill>
                  <a:schemeClr val="tx2"/>
                </a:solidFill>
                <a:latin typeface="+mn-lt"/>
              </a:rPr>
              <a:t>додержання</a:t>
            </a:r>
            <a:r>
              <a:rPr lang="ru-RU" b="0" dirty="0">
                <a:solidFill>
                  <a:schemeClr val="tx2"/>
                </a:solidFill>
                <a:latin typeface="+mn-lt"/>
              </a:rPr>
              <a:t>, </a:t>
            </a:r>
            <a:r>
              <a:rPr lang="ru-RU" b="0" dirty="0" err="1">
                <a:solidFill>
                  <a:schemeClr val="tx2"/>
                </a:solidFill>
                <a:latin typeface="+mn-lt"/>
              </a:rPr>
              <a:t>які</a:t>
            </a:r>
            <a:r>
              <a:rPr lang="ru-RU" b="0" dirty="0">
                <a:solidFill>
                  <a:schemeClr val="tx2"/>
                </a:solidFill>
                <a:latin typeface="+mn-lt"/>
              </a:rPr>
              <a:t> </a:t>
            </a:r>
            <a:r>
              <a:rPr lang="ru-RU" b="0" dirty="0" err="1">
                <a:solidFill>
                  <a:schemeClr val="tx2"/>
                </a:solidFill>
                <a:latin typeface="+mn-lt"/>
              </a:rPr>
              <a:t>повинні</a:t>
            </a:r>
            <a:r>
              <a:rPr lang="ru-RU" b="0" dirty="0">
                <a:solidFill>
                  <a:schemeClr val="tx2"/>
                </a:solidFill>
                <a:latin typeface="+mn-lt"/>
              </a:rPr>
              <a:t> </a:t>
            </a:r>
            <a:r>
              <a:rPr lang="ru-RU" b="0" dirty="0" err="1">
                <a:solidFill>
                  <a:schemeClr val="tx2"/>
                </a:solidFill>
                <a:latin typeface="+mn-lt"/>
              </a:rPr>
              <a:t>відповідати</a:t>
            </a:r>
            <a:r>
              <a:rPr lang="ru-RU" b="0" dirty="0">
                <a:solidFill>
                  <a:schemeClr val="tx2"/>
                </a:solidFill>
                <a:latin typeface="+mn-lt"/>
              </a:rPr>
              <a:t> </a:t>
            </a:r>
            <a:r>
              <a:rPr lang="ru-RU" b="0" dirty="0" err="1">
                <a:solidFill>
                  <a:schemeClr val="tx2"/>
                </a:solidFill>
                <a:latin typeface="+mn-lt"/>
              </a:rPr>
              <a:t>міжнародним</a:t>
            </a:r>
            <a:r>
              <a:rPr lang="ru-RU" b="0" dirty="0">
                <a:solidFill>
                  <a:schemeClr val="tx2"/>
                </a:solidFill>
                <a:latin typeface="+mn-lt"/>
              </a:rPr>
              <a:t> стандартам</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МОП </a:t>
            </a:r>
            <a:r>
              <a:rPr lang="ru-RU" b="0" dirty="0" err="1">
                <a:solidFill>
                  <a:schemeClr val="tx2"/>
                </a:solidFill>
                <a:latin typeface="+mn-lt"/>
              </a:rPr>
              <a:t>відповідає</a:t>
            </a:r>
            <a:r>
              <a:rPr lang="ru-RU" b="0" dirty="0">
                <a:solidFill>
                  <a:schemeClr val="tx2"/>
                </a:solidFill>
                <a:latin typeface="+mn-lt"/>
              </a:rPr>
              <a:t> за </a:t>
            </a:r>
            <a:r>
              <a:rPr lang="ru-RU" b="0" dirty="0" err="1">
                <a:solidFill>
                  <a:schemeClr val="tx2"/>
                </a:solidFill>
                <a:latin typeface="+mn-lt"/>
              </a:rPr>
              <a:t>розроблення</a:t>
            </a:r>
            <a:r>
              <a:rPr lang="ru-RU" b="0" dirty="0">
                <a:solidFill>
                  <a:schemeClr val="tx2"/>
                </a:solidFill>
                <a:latin typeface="+mn-lt"/>
              </a:rPr>
              <a:t> </a:t>
            </a:r>
            <a:r>
              <a:rPr lang="ru-RU" b="0" dirty="0" err="1">
                <a:solidFill>
                  <a:schemeClr val="tx2"/>
                </a:solidFill>
                <a:latin typeface="+mn-lt"/>
              </a:rPr>
              <a:t>міжнародних</a:t>
            </a:r>
            <a:r>
              <a:rPr lang="ru-RU" b="0" dirty="0">
                <a:solidFill>
                  <a:schemeClr val="tx2"/>
                </a:solidFill>
                <a:latin typeface="+mn-lt"/>
              </a:rPr>
              <a:t> </a:t>
            </a:r>
            <a:r>
              <a:rPr lang="ru-RU" b="0" dirty="0" err="1">
                <a:solidFill>
                  <a:schemeClr val="tx2"/>
                </a:solidFill>
                <a:latin typeface="+mn-lt"/>
              </a:rPr>
              <a:t>конвенцій</a:t>
            </a:r>
            <a:r>
              <a:rPr lang="ru-RU" b="0" dirty="0">
                <a:solidFill>
                  <a:schemeClr val="tx2"/>
                </a:solidFill>
                <a:latin typeface="+mn-lt"/>
              </a:rPr>
              <a:t> і </a:t>
            </a:r>
            <a:r>
              <a:rPr lang="ru-RU" b="0" dirty="0" err="1">
                <a:solidFill>
                  <a:schemeClr val="tx2"/>
                </a:solidFill>
                <a:latin typeface="+mn-lt"/>
              </a:rPr>
              <a:t>рекомендацій</a:t>
            </a:r>
            <a:r>
              <a:rPr lang="ru-RU" b="0" dirty="0">
                <a:solidFill>
                  <a:schemeClr val="tx2"/>
                </a:solidFill>
                <a:latin typeface="+mn-lt"/>
              </a:rPr>
              <a:t> з </a:t>
            </a:r>
            <a:r>
              <a:rPr lang="ru-RU" b="0" dirty="0" err="1">
                <a:solidFill>
                  <a:schemeClr val="tx2"/>
                </a:solidFill>
                <a:latin typeface="+mn-lt"/>
              </a:rPr>
              <a:t>питань</a:t>
            </a:r>
            <a:r>
              <a:rPr lang="ru-RU" b="0" dirty="0">
                <a:solidFill>
                  <a:schemeClr val="tx2"/>
                </a:solidFill>
                <a:latin typeface="+mn-lt"/>
              </a:rPr>
              <a:t> </a:t>
            </a:r>
            <a:r>
              <a:rPr lang="ru-RU" b="0" dirty="0" err="1">
                <a:solidFill>
                  <a:schemeClr val="tx2"/>
                </a:solidFill>
                <a:latin typeface="+mn-lt"/>
              </a:rPr>
              <a:t>праці</a:t>
            </a:r>
            <a:endParaRPr lang="ru-RU" b="0"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Близько</a:t>
            </a:r>
            <a:r>
              <a:rPr lang="ru-RU" dirty="0">
                <a:solidFill>
                  <a:schemeClr val="tx2"/>
                </a:solidFill>
                <a:latin typeface="+mn-lt"/>
              </a:rPr>
              <a:t> 70 </a:t>
            </a:r>
            <a:r>
              <a:rPr lang="ru-RU" dirty="0" err="1">
                <a:solidFill>
                  <a:schemeClr val="tx2"/>
                </a:solidFill>
                <a:latin typeface="+mn-lt"/>
              </a:rPr>
              <a:t>конвенцій</a:t>
            </a:r>
            <a:r>
              <a:rPr lang="ru-RU" dirty="0">
                <a:solidFill>
                  <a:schemeClr val="tx2"/>
                </a:solidFill>
                <a:latin typeface="+mn-lt"/>
              </a:rPr>
              <a:t> і </a:t>
            </a:r>
            <a:r>
              <a:rPr lang="ru-RU" dirty="0" err="1">
                <a:solidFill>
                  <a:schemeClr val="tx2"/>
                </a:solidFill>
                <a:latin typeface="+mn-lt"/>
              </a:rPr>
              <a:t>рекомендацій</a:t>
            </a:r>
            <a:r>
              <a:rPr lang="ru-RU" dirty="0">
                <a:solidFill>
                  <a:schemeClr val="tx2"/>
                </a:solidFill>
                <a:latin typeface="+mn-lt"/>
              </a:rPr>
              <a:t> </a:t>
            </a:r>
            <a:r>
              <a:rPr lang="ru-RU" dirty="0" err="1">
                <a:solidFill>
                  <a:schemeClr val="tx2"/>
                </a:solidFill>
                <a:latin typeface="+mn-lt"/>
              </a:rPr>
              <a:t>стосуються</a:t>
            </a:r>
            <a:r>
              <a:rPr lang="ru-RU" dirty="0">
                <a:solidFill>
                  <a:schemeClr val="tx2"/>
                </a:solidFill>
                <a:latin typeface="+mn-lt"/>
              </a:rPr>
              <a:t> </a:t>
            </a:r>
            <a:r>
              <a:rPr lang="ru-RU" dirty="0" err="1">
                <a:solidFill>
                  <a:schemeClr val="tx2"/>
                </a:solidFill>
                <a:latin typeface="+mn-lt"/>
              </a:rPr>
              <a:t>питань</a:t>
            </a:r>
            <a:r>
              <a:rPr lang="ru-RU" dirty="0">
                <a:solidFill>
                  <a:schemeClr val="tx2"/>
                </a:solidFill>
                <a:latin typeface="+mn-lt"/>
              </a:rPr>
              <a:t> </a:t>
            </a:r>
            <a:r>
              <a:rPr lang="ru-RU" dirty="0" err="1">
                <a:solidFill>
                  <a:schemeClr val="tx2"/>
                </a:solidFill>
                <a:latin typeface="+mn-lt"/>
              </a:rPr>
              <a:t>безпеки</a:t>
            </a:r>
            <a:r>
              <a:rPr lang="ru-RU" dirty="0">
                <a:solidFill>
                  <a:schemeClr val="tx2"/>
                </a:solidFill>
                <a:latin typeface="+mn-lt"/>
              </a:rPr>
              <a:t> та </a:t>
            </a:r>
            <a:r>
              <a:rPr lang="ru-RU" dirty="0" err="1">
                <a:solidFill>
                  <a:schemeClr val="tx2"/>
                </a:solidFill>
                <a:latin typeface="+mn-lt"/>
              </a:rPr>
              <a:t>здоров’я</a:t>
            </a:r>
            <a:r>
              <a:rPr lang="ru-RU" dirty="0">
                <a:solidFill>
                  <a:schemeClr val="tx2"/>
                </a:solidFill>
                <a:latin typeface="+mn-lt"/>
              </a:rPr>
              <a:t> на </a:t>
            </a:r>
            <a:r>
              <a:rPr lang="ru-RU" dirty="0" err="1">
                <a:solidFill>
                  <a:schemeClr val="tx2"/>
                </a:solidFill>
                <a:latin typeface="+mn-lt"/>
              </a:rPr>
              <a:t>роботі</a:t>
            </a:r>
            <a:endParaRPr lang="ru-RU" dirty="0">
              <a:solidFill>
                <a:schemeClr val="tx2"/>
              </a:solidFill>
              <a:latin typeface="+mn-lt"/>
            </a:endParaRPr>
          </a:p>
          <a:p>
            <a:pPr marL="342900" lvl="1" indent="-342900" eaLnBrk="0" fontAlgn="base" hangingPunct="0">
              <a:spcBef>
                <a:spcPct val="0"/>
              </a:spcBef>
              <a:spcAft>
                <a:spcPts val="1200"/>
              </a:spcAft>
              <a:buClr>
                <a:schemeClr val="accent2"/>
              </a:buClr>
              <a:buSzPct val="75000"/>
              <a:buFont typeface="Arial" panose="020B0604020202020204" pitchFamily="34" charset="0"/>
              <a:buChar char="►"/>
            </a:pPr>
            <a:r>
              <a:rPr lang="ru-RU" dirty="0" err="1">
                <a:solidFill>
                  <a:schemeClr val="tx2"/>
                </a:solidFill>
                <a:latin typeface="+mn-lt"/>
              </a:rPr>
              <a:t>Додаткові</a:t>
            </a:r>
            <a:r>
              <a:rPr lang="ru-RU" dirty="0">
                <a:solidFill>
                  <a:schemeClr val="tx2"/>
                </a:solidFill>
                <a:latin typeface="+mn-lt"/>
              </a:rPr>
              <a:t> </a:t>
            </a:r>
            <a:r>
              <a:rPr lang="ru-RU" dirty="0" err="1">
                <a:solidFill>
                  <a:schemeClr val="tx2"/>
                </a:solidFill>
                <a:latin typeface="+mn-lt"/>
              </a:rPr>
              <a:t>настанови</a:t>
            </a:r>
            <a:r>
              <a:rPr lang="ru-RU" dirty="0">
                <a:solidFill>
                  <a:schemeClr val="tx2"/>
                </a:solidFill>
                <a:latin typeface="+mn-lt"/>
              </a:rPr>
              <a:t> </a:t>
            </a:r>
            <a:r>
              <a:rPr lang="ru-RU" dirty="0" err="1">
                <a:solidFill>
                  <a:schemeClr val="tx2"/>
                </a:solidFill>
                <a:latin typeface="+mn-lt"/>
              </a:rPr>
              <a:t>надаються</a:t>
            </a:r>
            <a:r>
              <a:rPr lang="ru-RU" dirty="0">
                <a:solidFill>
                  <a:schemeClr val="tx2"/>
                </a:solidFill>
                <a:latin typeface="+mn-lt"/>
              </a:rPr>
              <a:t> в кодексах практики та </a:t>
            </a:r>
            <a:r>
              <a:rPr lang="ru-RU" dirty="0" err="1">
                <a:solidFill>
                  <a:schemeClr val="tx2"/>
                </a:solidFill>
                <a:latin typeface="+mn-lt"/>
              </a:rPr>
              <a:t>посібниках</a:t>
            </a:r>
            <a:endParaRPr lang="ru-RU" dirty="0">
              <a:solidFill>
                <a:schemeClr val="tx2"/>
              </a:solidFill>
              <a:latin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7">
            <a:extLst>
              <a:ext uri="{FF2B5EF4-FFF2-40B4-BE49-F238E27FC236}">
                <a16:creationId xmlns:a16="http://schemas.microsoft.com/office/drawing/2014/main" id="{57E7F078-260A-F48C-B51A-CA9EEBB4BE13}"/>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8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84" name="Marcador de número de diapositiva 5"/>
          <p:cNvSpPr>
            <a:spLocks noGrp="1"/>
          </p:cNvSpPr>
          <p:nvPr>
            <p:ph type="sldNum" sz="quarter" idx="12"/>
          </p:nvPr>
        </p:nvSpPr>
        <p:spPr/>
        <p:txBody>
          <a:bodyPr/>
          <a:lstStyle/>
          <a:p>
            <a:fld id="{856227C0-AD57-4F9B-BAE3-EEFB0D0EE427}" type="slidenum">
              <a:rPr lang="en-GB" smtClean="0">
                <a:latin typeface="+mn-lt"/>
              </a:rPr>
              <a:t>82</a:t>
            </a:fld>
            <a:endParaRPr lang="en-GB">
              <a:latin typeface="+mn-lt"/>
            </a:endParaRPr>
          </a:p>
        </p:txBody>
      </p:sp>
      <p:sp>
        <p:nvSpPr>
          <p:cNvPr id="3" name="Título 1">
            <a:extLst>
              <a:ext uri="{FF2B5EF4-FFF2-40B4-BE49-F238E27FC236}">
                <a16:creationId xmlns:a16="http://schemas.microsoft.com/office/drawing/2014/main" id="{4695CF8A-8E49-695A-919F-21058D7F2B62}"/>
              </a:ext>
            </a:extLst>
          </p:cNvPr>
          <p:cNvSpPr txBox="1">
            <a:spLocks/>
          </p:cNvSpPr>
          <p:nvPr/>
        </p:nvSpPr>
        <p:spPr>
          <a:xfrm>
            <a:off x="490537" y="1423195"/>
            <a:ext cx="10391869" cy="46910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dirty="0">
                <a:latin typeface="+mn-lt"/>
              </a:rPr>
              <a:t>Політика з БЗР</a:t>
            </a:r>
            <a:endParaRPr lang="es-ES" dirty="0">
              <a:latin typeface="+mn-lt"/>
            </a:endParaRPr>
          </a:p>
        </p:txBody>
      </p:sp>
      <p:sp>
        <p:nvSpPr>
          <p:cNvPr id="4" name="Marcador de contenido 2">
            <a:extLst>
              <a:ext uri="{FF2B5EF4-FFF2-40B4-BE49-F238E27FC236}">
                <a16:creationId xmlns:a16="http://schemas.microsoft.com/office/drawing/2014/main" id="{4743FA7E-186D-9697-70DF-F80BE855FCAF}"/>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Має</a:t>
            </a:r>
            <a:r>
              <a:rPr lang="ru-RU" b="0" dirty="0">
                <a:solidFill>
                  <a:schemeClr val="tx2"/>
                </a:solidFill>
                <a:latin typeface="+mn-lt"/>
              </a:rPr>
              <a:t> бути </a:t>
            </a:r>
            <a:r>
              <a:rPr lang="ru-RU" b="0" dirty="0" err="1">
                <a:solidFill>
                  <a:schemeClr val="tx2"/>
                </a:solidFill>
                <a:latin typeface="+mn-lt"/>
              </a:rPr>
              <a:t>викладена</a:t>
            </a:r>
            <a:r>
              <a:rPr lang="ru-RU" b="0" dirty="0">
                <a:solidFill>
                  <a:schemeClr val="tx2"/>
                </a:solidFill>
                <a:latin typeface="+mn-lt"/>
              </a:rPr>
              <a:t> простою та </a:t>
            </a:r>
            <a:r>
              <a:rPr lang="ru-RU" b="0" dirty="0" err="1">
                <a:solidFill>
                  <a:schemeClr val="tx2"/>
                </a:solidFill>
                <a:latin typeface="+mn-lt"/>
              </a:rPr>
              <a:t>зрозумілою</a:t>
            </a:r>
            <a:r>
              <a:rPr lang="ru-RU" b="0" dirty="0">
                <a:solidFill>
                  <a:schemeClr val="tx2"/>
                </a:solidFill>
                <a:latin typeface="+mn-lt"/>
              </a:rPr>
              <a:t> мовою</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Заява</a:t>
            </a:r>
            <a:r>
              <a:rPr lang="ru-RU" dirty="0">
                <a:solidFill>
                  <a:schemeClr val="tx2"/>
                </a:solidFill>
                <a:latin typeface="+mn-lt"/>
              </a:rPr>
              <a:t> про </a:t>
            </a:r>
            <a:r>
              <a:rPr lang="ru-RU" dirty="0" err="1">
                <a:solidFill>
                  <a:schemeClr val="tx2"/>
                </a:solidFill>
                <a:latin typeface="+mn-lt"/>
              </a:rPr>
              <a:t>принципи</a:t>
            </a:r>
            <a:r>
              <a:rPr lang="ru-RU" dirty="0">
                <a:solidFill>
                  <a:schemeClr val="tx2"/>
                </a:solidFill>
                <a:latin typeface="+mn-lt"/>
              </a:rPr>
              <a:t>: </a:t>
            </a:r>
            <a:r>
              <a:rPr lang="ru-RU" dirty="0" err="1">
                <a:solidFill>
                  <a:schemeClr val="tx2"/>
                </a:solidFill>
                <a:latin typeface="+mn-lt"/>
              </a:rPr>
              <a:t>що</a:t>
            </a:r>
            <a:r>
              <a:rPr lang="ru-RU" dirty="0">
                <a:solidFill>
                  <a:schemeClr val="tx2"/>
                </a:solidFill>
                <a:latin typeface="+mn-lt"/>
              </a:rPr>
              <a:t> </a:t>
            </a:r>
            <a:r>
              <a:rPr lang="ru-RU" dirty="0" err="1">
                <a:solidFill>
                  <a:schemeClr val="tx2"/>
                </a:solidFill>
                <a:latin typeface="+mn-lt"/>
              </a:rPr>
              <a:t>ви</a:t>
            </a:r>
            <a:r>
              <a:rPr lang="ru-RU" dirty="0">
                <a:solidFill>
                  <a:schemeClr val="tx2"/>
                </a:solidFill>
                <a:latin typeface="+mn-lt"/>
              </a:rPr>
              <a:t> </a:t>
            </a:r>
            <a:r>
              <a:rPr lang="ru-RU" dirty="0" err="1">
                <a:solidFill>
                  <a:schemeClr val="tx2"/>
                </a:solidFill>
                <a:latin typeface="+mn-lt"/>
              </a:rPr>
              <a:t>вважаєте</a:t>
            </a:r>
            <a:r>
              <a:rPr lang="ru-RU" dirty="0">
                <a:solidFill>
                  <a:schemeClr val="tx2"/>
                </a:solidFill>
                <a:latin typeface="+mn-lt"/>
              </a:rPr>
              <a:t> за </a:t>
            </a:r>
            <a:r>
              <a:rPr lang="ru-RU" dirty="0" err="1">
                <a:solidFill>
                  <a:schemeClr val="tx2"/>
                </a:solidFill>
                <a:latin typeface="+mn-lt"/>
              </a:rPr>
              <a:t>потрібне</a:t>
            </a:r>
            <a:r>
              <a:rPr lang="ru-RU" dirty="0">
                <a:solidFill>
                  <a:schemeClr val="tx2"/>
                </a:solidFill>
                <a:latin typeface="+mn-lt"/>
              </a:rPr>
              <a:t> та </a:t>
            </a:r>
            <a:r>
              <a:rPr lang="ru-RU" dirty="0" err="1">
                <a:solidFill>
                  <a:schemeClr val="tx2"/>
                </a:solidFill>
                <a:latin typeface="+mn-lt"/>
              </a:rPr>
              <a:t>плануєте</a:t>
            </a:r>
            <a:r>
              <a:rPr lang="ru-RU" dirty="0">
                <a:solidFill>
                  <a:schemeClr val="tx2"/>
                </a:solidFill>
                <a:latin typeface="+mn-lt"/>
              </a:rPr>
              <a:t> </a:t>
            </a:r>
            <a:r>
              <a:rPr lang="ru-RU" dirty="0" err="1">
                <a:solidFill>
                  <a:schemeClr val="tx2"/>
                </a:solidFill>
                <a:latin typeface="+mn-lt"/>
              </a:rPr>
              <a:t>робити</a:t>
            </a:r>
            <a:r>
              <a:rPr lang="ru-RU" dirty="0">
                <a:solidFill>
                  <a:schemeClr val="tx2"/>
                </a:solidFill>
                <a:latin typeface="+mn-lt"/>
              </a:rPr>
              <a:t> </a:t>
            </a:r>
            <a:r>
              <a:rPr lang="ru-RU" dirty="0" err="1">
                <a:solidFill>
                  <a:schemeClr val="tx2"/>
                </a:solidFill>
                <a:latin typeface="+mn-lt"/>
              </a:rPr>
              <a:t>щодо</a:t>
            </a:r>
            <a:r>
              <a:rPr lang="ru-RU" dirty="0">
                <a:solidFill>
                  <a:schemeClr val="tx2"/>
                </a:solidFill>
                <a:latin typeface="+mn-lt"/>
              </a:rPr>
              <a:t> БЗР</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Організаційний</a:t>
            </a:r>
            <a:r>
              <a:rPr lang="ru-RU" dirty="0">
                <a:solidFill>
                  <a:schemeClr val="tx2"/>
                </a:solidFill>
                <a:latin typeface="+mn-lt"/>
              </a:rPr>
              <a:t> </a:t>
            </a:r>
            <a:r>
              <a:rPr lang="ru-RU" dirty="0" err="1">
                <a:solidFill>
                  <a:schemeClr val="tx2"/>
                </a:solidFill>
                <a:latin typeface="+mn-lt"/>
              </a:rPr>
              <a:t>розділ</a:t>
            </a:r>
            <a:r>
              <a:rPr lang="ru-RU" dirty="0">
                <a:solidFill>
                  <a:schemeClr val="tx2"/>
                </a:solidFill>
                <a:latin typeface="+mn-lt"/>
              </a:rPr>
              <a:t>: </a:t>
            </a:r>
            <a:r>
              <a:rPr lang="ru-RU" dirty="0" err="1">
                <a:solidFill>
                  <a:schemeClr val="tx2"/>
                </a:solidFill>
                <a:latin typeface="+mn-lt"/>
              </a:rPr>
              <a:t>хто</a:t>
            </a:r>
            <a:r>
              <a:rPr lang="ru-RU" dirty="0">
                <a:solidFill>
                  <a:schemeClr val="tx2"/>
                </a:solidFill>
                <a:latin typeface="+mn-lt"/>
              </a:rPr>
              <a:t> і </a:t>
            </a:r>
            <a:r>
              <a:rPr lang="ru-RU" dirty="0" err="1">
                <a:solidFill>
                  <a:schemeClr val="tx2"/>
                </a:solidFill>
                <a:latin typeface="+mn-lt"/>
              </a:rPr>
              <a:t>що</a:t>
            </a:r>
            <a:r>
              <a:rPr lang="ru-RU" dirty="0">
                <a:solidFill>
                  <a:schemeClr val="tx2"/>
                </a:solidFill>
                <a:latin typeface="+mn-lt"/>
              </a:rPr>
              <a:t> </a:t>
            </a:r>
            <a:r>
              <a:rPr lang="ru-RU" dirty="0" err="1">
                <a:solidFill>
                  <a:schemeClr val="tx2"/>
                </a:solidFill>
                <a:latin typeface="+mn-lt"/>
              </a:rPr>
              <a:t>робитиме</a:t>
            </a:r>
            <a:r>
              <a:rPr lang="ru-RU" dirty="0">
                <a:solidFill>
                  <a:schemeClr val="tx2"/>
                </a:solidFill>
                <a:latin typeface="+mn-lt"/>
              </a:rPr>
              <a:t>, коли, як – </a:t>
            </a:r>
            <a:br>
              <a:rPr lang="ru-RU" dirty="0">
                <a:solidFill>
                  <a:schemeClr val="tx2"/>
                </a:solidFill>
                <a:latin typeface="+mn-lt"/>
              </a:rPr>
            </a:br>
            <a:r>
              <a:rPr lang="ru-RU" dirty="0">
                <a:solidFill>
                  <a:schemeClr val="tx2"/>
                </a:solidFill>
                <a:latin typeface="+mn-lt"/>
              </a:rPr>
              <a:t>і </a:t>
            </a:r>
            <a:r>
              <a:rPr lang="ru-RU" dirty="0" err="1">
                <a:solidFill>
                  <a:schemeClr val="tx2"/>
                </a:solidFill>
                <a:latin typeface="+mn-lt"/>
              </a:rPr>
              <a:t>працівники</a:t>
            </a:r>
            <a:r>
              <a:rPr lang="ru-RU" dirty="0">
                <a:solidFill>
                  <a:schemeClr val="tx2"/>
                </a:solidFill>
                <a:latin typeface="+mn-lt"/>
              </a:rPr>
              <a:t>, і </a:t>
            </a:r>
            <a:r>
              <a:rPr lang="ru-RU" dirty="0" err="1">
                <a:solidFill>
                  <a:schemeClr val="tx2"/>
                </a:solidFill>
                <a:latin typeface="+mn-lt"/>
              </a:rPr>
              <a:t>керівники</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Розділ</a:t>
            </a:r>
            <a:r>
              <a:rPr lang="ru-RU" dirty="0">
                <a:solidFill>
                  <a:schemeClr val="tx2"/>
                </a:solidFill>
                <a:latin typeface="+mn-lt"/>
              </a:rPr>
              <a:t> </a:t>
            </a:r>
            <a:r>
              <a:rPr lang="ru-RU" dirty="0" err="1">
                <a:solidFill>
                  <a:schemeClr val="tx2"/>
                </a:solidFill>
                <a:latin typeface="+mn-lt"/>
              </a:rPr>
              <a:t>щодо</a:t>
            </a:r>
            <a:r>
              <a:rPr lang="ru-RU" dirty="0">
                <a:solidFill>
                  <a:schemeClr val="tx2"/>
                </a:solidFill>
                <a:latin typeface="+mn-lt"/>
              </a:rPr>
              <a:t> </a:t>
            </a:r>
            <a:r>
              <a:rPr lang="ru-RU" dirty="0" err="1">
                <a:solidFill>
                  <a:schemeClr val="tx2"/>
                </a:solidFill>
                <a:latin typeface="+mn-lt"/>
              </a:rPr>
              <a:t>механізмів</a:t>
            </a:r>
            <a:r>
              <a:rPr lang="ru-RU" dirty="0">
                <a:solidFill>
                  <a:schemeClr val="tx2"/>
                </a:solidFill>
                <a:latin typeface="+mn-lt"/>
              </a:rPr>
              <a:t> </a:t>
            </a:r>
            <a:r>
              <a:rPr lang="ru-RU" dirty="0" err="1">
                <a:solidFill>
                  <a:schemeClr val="tx2"/>
                </a:solidFill>
                <a:latin typeface="+mn-lt"/>
              </a:rPr>
              <a:t>роботи</a:t>
            </a:r>
            <a:r>
              <a:rPr lang="ru-RU" dirty="0">
                <a:solidFill>
                  <a:schemeClr val="tx2"/>
                </a:solidFill>
                <a:latin typeface="+mn-lt"/>
              </a:rPr>
              <a:t>: як </a:t>
            </a:r>
            <a:r>
              <a:rPr lang="ru-RU" dirty="0" err="1">
                <a:solidFill>
                  <a:schemeClr val="tx2"/>
                </a:solidFill>
                <a:latin typeface="+mn-lt"/>
              </a:rPr>
              <a:t>виконуватимуться</a:t>
            </a:r>
            <a:r>
              <a:rPr lang="ru-RU" dirty="0">
                <a:solidFill>
                  <a:schemeClr val="tx2"/>
                </a:solidFill>
                <a:latin typeface="+mn-lt"/>
              </a:rPr>
              <a:t> </a:t>
            </a:r>
            <a:r>
              <a:rPr lang="ru-RU" dirty="0" err="1">
                <a:solidFill>
                  <a:schemeClr val="tx2"/>
                </a:solidFill>
                <a:latin typeface="+mn-lt"/>
              </a:rPr>
              <a:t>конкретні</a:t>
            </a:r>
            <a:r>
              <a:rPr lang="ru-RU" dirty="0">
                <a:solidFill>
                  <a:schemeClr val="tx2"/>
                </a:solidFill>
                <a:latin typeface="+mn-lt"/>
              </a:rPr>
              <a:t> </a:t>
            </a:r>
            <a:r>
              <a:rPr lang="ru-RU" dirty="0" err="1">
                <a:solidFill>
                  <a:schemeClr val="tx2"/>
                </a:solidFill>
                <a:latin typeface="+mn-lt"/>
              </a:rPr>
              <a:t>функції</a:t>
            </a:r>
            <a:r>
              <a:rPr lang="ru-RU" dirty="0">
                <a:solidFill>
                  <a:schemeClr val="tx2"/>
                </a:solidFill>
                <a:latin typeface="+mn-lt"/>
              </a:rPr>
              <a:t> </a:t>
            </a:r>
            <a:r>
              <a:rPr lang="ru-RU" dirty="0" err="1">
                <a:solidFill>
                  <a:schemeClr val="tx2"/>
                </a:solidFill>
                <a:latin typeface="+mn-lt"/>
              </a:rPr>
              <a:t>чи</a:t>
            </a:r>
            <a:r>
              <a:rPr lang="ru-RU" dirty="0">
                <a:solidFill>
                  <a:schemeClr val="tx2"/>
                </a:solidFill>
                <a:latin typeface="+mn-lt"/>
              </a:rPr>
              <a:t> </a:t>
            </a:r>
            <a:r>
              <a:rPr lang="ru-RU" dirty="0" err="1">
                <a:solidFill>
                  <a:schemeClr val="tx2"/>
                </a:solidFill>
                <a:latin typeface="+mn-lt"/>
              </a:rPr>
              <a:t>дії</a:t>
            </a:r>
            <a:r>
              <a:rPr lang="ru-RU" dirty="0">
                <a:solidFill>
                  <a:schemeClr val="tx2"/>
                </a:solidFill>
                <a:latin typeface="+mn-lt"/>
              </a:rPr>
              <a:t>, </a:t>
            </a:r>
            <a:r>
              <a:rPr lang="ru-RU" dirty="0" err="1">
                <a:solidFill>
                  <a:schemeClr val="tx2"/>
                </a:solidFill>
                <a:latin typeface="+mn-lt"/>
              </a:rPr>
              <a:t>наприклад</a:t>
            </a:r>
            <a:r>
              <a:rPr lang="ru-RU" dirty="0">
                <a:solidFill>
                  <a:schemeClr val="tx2"/>
                </a:solidFill>
                <a:latin typeface="+mn-lt"/>
              </a:rPr>
              <a:t> </a:t>
            </a:r>
            <a:r>
              <a:rPr lang="ru-RU" dirty="0" err="1">
                <a:solidFill>
                  <a:schemeClr val="tx2"/>
                </a:solidFill>
                <a:latin typeface="+mn-lt"/>
              </a:rPr>
              <a:t>оцінювання</a:t>
            </a:r>
            <a:r>
              <a:rPr lang="ru-RU" dirty="0">
                <a:solidFill>
                  <a:schemeClr val="tx2"/>
                </a:solidFill>
                <a:latin typeface="+mn-lt"/>
              </a:rPr>
              <a:t> </a:t>
            </a:r>
            <a:r>
              <a:rPr lang="ru-RU" dirty="0" err="1">
                <a:solidFill>
                  <a:schemeClr val="tx2"/>
                </a:solidFill>
                <a:latin typeface="+mn-lt"/>
              </a:rPr>
              <a:t>професійних</a:t>
            </a:r>
            <a:r>
              <a:rPr lang="ru-RU" dirty="0">
                <a:solidFill>
                  <a:schemeClr val="tx2"/>
                </a:solidFill>
                <a:latin typeface="+mn-lt"/>
              </a:rPr>
              <a:t> </a:t>
            </a:r>
            <a:r>
              <a:rPr lang="ru-RU" dirty="0" err="1">
                <a:solidFill>
                  <a:schemeClr val="tx2"/>
                </a:solidFill>
                <a:latin typeface="+mn-lt"/>
              </a:rPr>
              <a:t>ризиків</a:t>
            </a:r>
            <a:r>
              <a:rPr lang="ru-RU" dirty="0">
                <a:solidFill>
                  <a:schemeClr val="tx2"/>
                </a:solidFill>
                <a:latin typeface="+mn-lt"/>
              </a:rPr>
              <a:t> (</a:t>
            </a:r>
            <a:r>
              <a:rPr lang="ru-RU" dirty="0" err="1">
                <a:solidFill>
                  <a:schemeClr val="tx2"/>
                </a:solidFill>
                <a:latin typeface="+mn-lt"/>
              </a:rPr>
              <a:t>використайте</a:t>
            </a:r>
            <a:r>
              <a:rPr lang="ru-RU" dirty="0">
                <a:solidFill>
                  <a:schemeClr val="tx2"/>
                </a:solidFill>
                <a:latin typeface="+mn-lt"/>
              </a:rPr>
              <a:t> </a:t>
            </a:r>
            <a:r>
              <a:rPr lang="ru-RU" dirty="0" err="1">
                <a:solidFill>
                  <a:schemeClr val="tx2"/>
                </a:solidFill>
                <a:latin typeface="+mn-lt"/>
              </a:rPr>
              <a:t>контрольні</a:t>
            </a:r>
            <a:r>
              <a:rPr lang="ru-RU" dirty="0">
                <a:solidFill>
                  <a:schemeClr val="tx2"/>
                </a:solidFill>
                <a:latin typeface="+mn-lt"/>
              </a:rPr>
              <a:t> </a:t>
            </a:r>
            <a:r>
              <a:rPr lang="ru-RU" dirty="0" err="1">
                <a:solidFill>
                  <a:schemeClr val="tx2"/>
                </a:solidFill>
                <a:latin typeface="+mn-lt"/>
              </a:rPr>
              <a:t>переліки</a:t>
            </a:r>
            <a:r>
              <a:rPr lang="ru-RU" dirty="0">
                <a:solidFill>
                  <a:schemeClr val="tx2"/>
                </a:solidFill>
                <a:latin typeface="+mn-lt"/>
              </a:rPr>
              <a:t>) </a:t>
            </a:r>
            <a:r>
              <a:rPr lang="ru-RU" dirty="0" err="1">
                <a:solidFill>
                  <a:schemeClr val="tx2"/>
                </a:solidFill>
                <a:latin typeface="+mn-lt"/>
              </a:rPr>
              <a:t>чи</a:t>
            </a:r>
            <a:r>
              <a:rPr lang="ru-RU" dirty="0">
                <a:solidFill>
                  <a:schemeClr val="tx2"/>
                </a:solidFill>
                <a:latin typeface="+mn-lt"/>
              </a:rPr>
              <a:t> </a:t>
            </a:r>
            <a:r>
              <a:rPr lang="ru-RU" dirty="0" err="1">
                <a:solidFill>
                  <a:schemeClr val="tx2"/>
                </a:solidFill>
                <a:latin typeface="+mn-lt"/>
              </a:rPr>
              <a:t>розслідування</a:t>
            </a:r>
            <a:r>
              <a:rPr lang="ru-RU" dirty="0">
                <a:solidFill>
                  <a:schemeClr val="tx2"/>
                </a:solidFill>
                <a:latin typeface="+mn-lt"/>
              </a:rPr>
              <a:t> </a:t>
            </a:r>
            <a:r>
              <a:rPr lang="ru-RU" dirty="0" err="1">
                <a:solidFill>
                  <a:schemeClr val="tx2"/>
                </a:solidFill>
                <a:latin typeface="+mn-lt"/>
              </a:rPr>
              <a:t>нещасних</a:t>
            </a:r>
            <a:r>
              <a:rPr lang="ru-RU" dirty="0">
                <a:solidFill>
                  <a:schemeClr val="tx2"/>
                </a:solidFill>
                <a:latin typeface="+mn-lt"/>
              </a:rPr>
              <a:t> </a:t>
            </a:r>
            <a:r>
              <a:rPr lang="ru-RU" dirty="0" err="1">
                <a:solidFill>
                  <a:schemeClr val="tx2"/>
                </a:solidFill>
                <a:latin typeface="+mn-lt"/>
              </a:rPr>
              <a:t>випадків</a:t>
            </a:r>
            <a:endParaRPr lang="ru-RU" dirty="0">
              <a:solidFill>
                <a:schemeClr val="tx2"/>
              </a:solidFill>
              <a:latin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7">
            <a:extLst>
              <a:ext uri="{FF2B5EF4-FFF2-40B4-BE49-F238E27FC236}">
                <a16:creationId xmlns:a16="http://schemas.microsoft.com/office/drawing/2014/main" id="{B421472A-D4AA-C199-1205-CB72CBF02025}"/>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3" name="Título 1">
            <a:extLst>
              <a:ext uri="{FF2B5EF4-FFF2-40B4-BE49-F238E27FC236}">
                <a16:creationId xmlns:a16="http://schemas.microsoft.com/office/drawing/2014/main" id="{AAAE84D1-FF27-E6C8-4879-F001648A7826}"/>
              </a:ext>
            </a:extLst>
          </p:cNvPr>
          <p:cNvSpPr txBox="1">
            <a:spLocks/>
          </p:cNvSpPr>
          <p:nvPr/>
        </p:nvSpPr>
        <p:spPr>
          <a:xfrm>
            <a:off x="490537" y="1423195"/>
            <a:ext cx="10391869" cy="46910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Arial" panose="020B0604020202020204" pitchFamily="34" charset="0"/>
                <a:ea typeface="+mj-ea"/>
                <a:cs typeface="Arial" panose="020B0604020202020204" pitchFamily="34" charset="0"/>
              </a:defRPr>
            </a:lvl1pPr>
          </a:lstStyle>
          <a:p>
            <a:r>
              <a:rPr lang="uk-UA" dirty="0">
                <a:latin typeface="+mn-lt"/>
              </a:rPr>
              <a:t>Політика з БЗР</a:t>
            </a:r>
            <a:endParaRPr lang="es-ES" dirty="0">
              <a:latin typeface="+mn-lt"/>
            </a:endParaRPr>
          </a:p>
        </p:txBody>
      </p:sp>
      <p:sp>
        <p:nvSpPr>
          <p:cNvPr id="4" name="Marcador de contenido 2">
            <a:extLst>
              <a:ext uri="{FF2B5EF4-FFF2-40B4-BE49-F238E27FC236}">
                <a16:creationId xmlns:a16="http://schemas.microsoft.com/office/drawing/2014/main" id="{1CFD1C85-3F3A-03C5-ED36-CD634B838BAD}"/>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Розроблену</a:t>
            </a:r>
            <a:r>
              <a:rPr lang="ru-RU" b="0" dirty="0">
                <a:solidFill>
                  <a:schemeClr val="tx2"/>
                </a:solidFill>
                <a:latin typeface="+mn-lt"/>
              </a:rPr>
              <a:t> </a:t>
            </a:r>
            <a:r>
              <a:rPr lang="ru-RU" b="0" dirty="0" err="1">
                <a:solidFill>
                  <a:schemeClr val="tx2"/>
                </a:solidFill>
                <a:latin typeface="+mn-lt"/>
              </a:rPr>
              <a:t>політику</a:t>
            </a:r>
            <a:r>
              <a:rPr lang="ru-RU" b="0" dirty="0">
                <a:solidFill>
                  <a:schemeClr val="tx2"/>
                </a:solidFill>
                <a:latin typeface="+mn-lt"/>
              </a:rPr>
              <a:t> </a:t>
            </a:r>
            <a:r>
              <a:rPr lang="ru-RU" b="0" dirty="0" err="1">
                <a:solidFill>
                  <a:schemeClr val="tx2"/>
                </a:solidFill>
                <a:latin typeface="+mn-lt"/>
              </a:rPr>
              <a:t>слід</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підписати</a:t>
            </a:r>
            <a:r>
              <a:rPr lang="ru-RU" dirty="0">
                <a:solidFill>
                  <a:schemeClr val="tx2"/>
                </a:solidFill>
                <a:latin typeface="+mn-lt"/>
              </a:rPr>
              <a:t>, </a:t>
            </a:r>
            <a:r>
              <a:rPr lang="ru-RU" dirty="0" err="1">
                <a:solidFill>
                  <a:schemeClr val="tx2"/>
                </a:solidFill>
                <a:latin typeface="+mn-lt"/>
              </a:rPr>
              <a:t>датувати</a:t>
            </a:r>
            <a:r>
              <a:rPr lang="ru-RU" dirty="0">
                <a:solidFill>
                  <a:schemeClr val="tx2"/>
                </a:solidFill>
                <a:latin typeface="+mn-lt"/>
              </a:rPr>
              <a:t> й </a:t>
            </a:r>
            <a:r>
              <a:rPr lang="ru-RU" dirty="0" err="1">
                <a:solidFill>
                  <a:schemeClr val="tx2"/>
                </a:solidFill>
                <a:latin typeface="+mn-lt"/>
              </a:rPr>
              <a:t>поширити</a:t>
            </a:r>
            <a:r>
              <a:rPr lang="ru-RU" dirty="0">
                <a:solidFill>
                  <a:schemeClr val="tx2"/>
                </a:solidFill>
                <a:latin typeface="+mn-lt"/>
              </a:rPr>
              <a:t> на </a:t>
            </a:r>
            <a:r>
              <a:rPr lang="ru-RU" dirty="0" err="1">
                <a:solidFill>
                  <a:schemeClr val="tx2"/>
                </a:solidFill>
                <a:latin typeface="+mn-lt"/>
              </a:rPr>
              <a:t>всій</a:t>
            </a:r>
            <a:r>
              <a:rPr lang="ru-RU" dirty="0">
                <a:solidFill>
                  <a:schemeClr val="tx2"/>
                </a:solidFill>
                <a:latin typeface="+mn-lt"/>
              </a:rPr>
              <a:t> </a:t>
            </a:r>
            <a:r>
              <a:rPr lang="ru-RU" dirty="0" err="1">
                <a:solidFill>
                  <a:schemeClr val="tx2"/>
                </a:solidFill>
                <a:latin typeface="+mn-lt"/>
              </a:rPr>
              <a:t>території</a:t>
            </a:r>
            <a:r>
              <a:rPr lang="ru-RU" dirty="0">
                <a:solidFill>
                  <a:schemeClr val="tx2"/>
                </a:solidFill>
                <a:latin typeface="+mn-lt"/>
              </a:rPr>
              <a:t> </a:t>
            </a:r>
            <a:r>
              <a:rPr lang="ru-RU" dirty="0" err="1">
                <a:solidFill>
                  <a:schemeClr val="tx2"/>
                </a:solidFill>
                <a:latin typeface="+mn-lt"/>
              </a:rPr>
              <a:t>підприємства</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заохочувати</a:t>
            </a:r>
            <a:r>
              <a:rPr lang="ru-RU" dirty="0">
                <a:solidFill>
                  <a:schemeClr val="tx2"/>
                </a:solidFill>
                <a:latin typeface="+mn-lt"/>
              </a:rPr>
              <a:t> й детально </a:t>
            </a:r>
            <a:r>
              <a:rPr lang="ru-RU" dirty="0" err="1">
                <a:solidFill>
                  <a:schemeClr val="tx2"/>
                </a:solidFill>
                <a:latin typeface="+mn-lt"/>
              </a:rPr>
              <a:t>пояснювати</a:t>
            </a:r>
            <a:r>
              <a:rPr lang="ru-RU" dirty="0">
                <a:solidFill>
                  <a:schemeClr val="tx2"/>
                </a:solidFill>
                <a:latin typeface="+mn-lt"/>
              </a:rPr>
              <a:t> </a:t>
            </a:r>
            <a:r>
              <a:rPr lang="ru-RU" dirty="0" err="1">
                <a:solidFill>
                  <a:schemeClr val="tx2"/>
                </a:solidFill>
                <a:latin typeface="+mn-lt"/>
              </a:rPr>
              <a:t>всім</a:t>
            </a:r>
            <a:r>
              <a:rPr lang="ru-RU" dirty="0">
                <a:solidFill>
                  <a:schemeClr val="tx2"/>
                </a:solidFill>
                <a:latin typeface="+mn-lt"/>
              </a:rPr>
              <a:t>, </a:t>
            </a:r>
            <a:r>
              <a:rPr lang="ru-RU" dirty="0" err="1">
                <a:solidFill>
                  <a:schemeClr val="tx2"/>
                </a:solidFill>
                <a:latin typeface="+mn-lt"/>
              </a:rPr>
              <a:t>зокрема</a:t>
            </a:r>
            <a:r>
              <a:rPr lang="ru-RU" dirty="0">
                <a:solidFill>
                  <a:schemeClr val="tx2"/>
                </a:solidFill>
                <a:latin typeface="+mn-lt"/>
              </a:rPr>
              <a:t> </a:t>
            </a:r>
            <a:r>
              <a:rPr lang="ru-RU" dirty="0" err="1">
                <a:solidFill>
                  <a:schemeClr val="tx2"/>
                </a:solidFill>
                <a:latin typeface="+mn-lt"/>
              </a:rPr>
              <a:t>новим</a:t>
            </a:r>
            <a:r>
              <a:rPr lang="ru-RU" dirty="0">
                <a:solidFill>
                  <a:schemeClr val="tx2"/>
                </a:solidFill>
                <a:latin typeface="+mn-lt"/>
              </a:rPr>
              <a:t> </a:t>
            </a:r>
            <a:r>
              <a:rPr lang="ru-RU" dirty="0" err="1">
                <a:solidFill>
                  <a:schemeClr val="tx2"/>
                </a:solidFill>
                <a:latin typeface="+mn-lt"/>
              </a:rPr>
              <a:t>працівникам</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a:solidFill>
                  <a:schemeClr val="tx2"/>
                </a:solidFill>
                <a:latin typeface="+mn-lt"/>
              </a:rPr>
              <a:t>регулярно </a:t>
            </a:r>
            <a:r>
              <a:rPr lang="ru-RU" dirty="0" err="1">
                <a:solidFill>
                  <a:schemeClr val="tx2"/>
                </a:solidFill>
                <a:latin typeface="+mn-lt"/>
              </a:rPr>
              <a:t>переглядати</a:t>
            </a:r>
            <a:r>
              <a:rPr lang="ru-RU" dirty="0">
                <a:solidFill>
                  <a:schemeClr val="tx2"/>
                </a:solidFill>
                <a:latin typeface="+mn-lt"/>
              </a:rPr>
              <a:t>, </a:t>
            </a:r>
            <a:r>
              <a:rPr lang="ru-RU" dirty="0" err="1">
                <a:solidFill>
                  <a:schemeClr val="tx2"/>
                </a:solidFill>
                <a:latin typeface="+mn-lt"/>
              </a:rPr>
              <a:t>оцінювати</a:t>
            </a:r>
            <a:r>
              <a:rPr lang="ru-RU" dirty="0">
                <a:solidFill>
                  <a:schemeClr val="tx2"/>
                </a:solidFill>
                <a:latin typeface="+mn-lt"/>
              </a:rPr>
              <a:t> й </a:t>
            </a:r>
            <a:r>
              <a:rPr lang="ru-RU" dirty="0" err="1">
                <a:solidFill>
                  <a:schemeClr val="tx2"/>
                </a:solidFill>
                <a:latin typeface="+mn-lt"/>
              </a:rPr>
              <a:t>оновлювати</a:t>
            </a:r>
            <a:endParaRPr lang="ru-RU" dirty="0">
              <a:solidFill>
                <a:schemeClr val="tx2"/>
              </a:solidFill>
              <a:latin typeface="+mn-lt"/>
            </a:endParaRPr>
          </a:p>
        </p:txBody>
      </p:sp>
      <p:sp>
        <p:nvSpPr>
          <p:cNvPr id="104929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292" name="Marcador de número de diapositiva 5"/>
          <p:cNvSpPr>
            <a:spLocks noGrp="1"/>
          </p:cNvSpPr>
          <p:nvPr>
            <p:ph type="sldNum" sz="quarter" idx="12"/>
          </p:nvPr>
        </p:nvSpPr>
        <p:spPr/>
        <p:txBody>
          <a:bodyPr/>
          <a:lstStyle/>
          <a:p>
            <a:fld id="{856227C0-AD57-4F9B-BAE3-EEFB0D0EE427}" type="slidenum">
              <a:rPr lang="en-GB" smtClean="0">
                <a:latin typeface="+mn-lt"/>
              </a:rPr>
              <a:t>83</a:t>
            </a:fld>
            <a:endParaRPr lang="en-GB">
              <a:latin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7">
            <a:extLst>
              <a:ext uri="{FF2B5EF4-FFF2-40B4-BE49-F238E27FC236}">
                <a16:creationId xmlns:a16="http://schemas.microsoft.com/office/drawing/2014/main" id="{2419BE57-63C9-C121-506F-C165C56788D9}"/>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296" name="Título 1"/>
          <p:cNvSpPr>
            <a:spLocks noGrp="1"/>
          </p:cNvSpPr>
          <p:nvPr>
            <p:ph type="title"/>
          </p:nvPr>
        </p:nvSpPr>
        <p:spPr>
          <a:xfrm>
            <a:off x="490537" y="1423195"/>
            <a:ext cx="10391869" cy="720000"/>
          </a:xfrm>
        </p:spPr>
        <p:txBody>
          <a:bodyPr/>
          <a:lstStyle/>
          <a:p>
            <a:r>
              <a:rPr lang="uk-UA" dirty="0">
                <a:latin typeface="+mn-lt"/>
              </a:rPr>
              <a:t>Необхідні умови для реалізації політики з </a:t>
            </a:r>
            <a:r>
              <a:rPr lang="uk-UA" dirty="0" err="1">
                <a:latin typeface="+mn-lt"/>
              </a:rPr>
              <a:t>БЗР</a:t>
            </a:r>
            <a:endParaRPr lang="es-ES" dirty="0">
              <a:latin typeface="+mn-lt"/>
            </a:endParaRPr>
          </a:p>
        </p:txBody>
      </p:sp>
      <p:sp>
        <p:nvSpPr>
          <p:cNvPr id="104929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00" name="Marcador de número de diapositiva 5"/>
          <p:cNvSpPr>
            <a:spLocks noGrp="1"/>
          </p:cNvSpPr>
          <p:nvPr>
            <p:ph type="sldNum" sz="quarter" idx="12"/>
          </p:nvPr>
        </p:nvSpPr>
        <p:spPr/>
        <p:txBody>
          <a:bodyPr/>
          <a:lstStyle/>
          <a:p>
            <a:fld id="{856227C0-AD57-4F9B-BAE3-EEFB0D0EE427}" type="slidenum">
              <a:rPr lang="en-GB" smtClean="0">
                <a:latin typeface="+mn-lt"/>
              </a:rPr>
              <a:t>84</a:t>
            </a:fld>
            <a:endParaRPr lang="en-GB">
              <a:latin typeface="+mn-lt"/>
            </a:endParaRPr>
          </a:p>
        </p:txBody>
      </p:sp>
      <p:pic>
        <p:nvPicPr>
          <p:cNvPr id="2097251" name="Рисунок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212" y="1783195"/>
            <a:ext cx="3319250" cy="4425667"/>
          </a:xfrm>
          <a:prstGeom prst="rect">
            <a:avLst/>
          </a:prstGeom>
          <a:ln>
            <a:noFill/>
          </a:ln>
          <a:effectLst/>
        </p:spPr>
      </p:pic>
      <p:sp>
        <p:nvSpPr>
          <p:cNvPr id="3" name="Marcador de contenido 2">
            <a:extLst>
              <a:ext uri="{FF2B5EF4-FFF2-40B4-BE49-F238E27FC236}">
                <a16:creationId xmlns:a16="http://schemas.microsoft.com/office/drawing/2014/main" id="{042783A2-EBA4-C017-52B8-9407E603CBAF}"/>
              </a:ext>
            </a:extLst>
          </p:cNvPr>
          <p:cNvSpPr txBox="1">
            <a:spLocks/>
          </p:cNvSpPr>
          <p:nvPr/>
        </p:nvSpPr>
        <p:spPr>
          <a:xfrm>
            <a:off x="490537" y="2259194"/>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Спільна</a:t>
            </a:r>
            <a:r>
              <a:rPr lang="ru-RU" b="0" dirty="0">
                <a:solidFill>
                  <a:schemeClr val="tx2"/>
                </a:solidFill>
                <a:latin typeface="+mn-lt"/>
              </a:rPr>
              <a:t> </a:t>
            </a:r>
            <a:r>
              <a:rPr lang="ru-RU" b="0" dirty="0" err="1">
                <a:solidFill>
                  <a:schemeClr val="tx2"/>
                </a:solidFill>
                <a:latin typeface="+mn-lt"/>
              </a:rPr>
              <a:t>відповідальність</a:t>
            </a:r>
            <a:r>
              <a:rPr lang="ru-RU" b="0" dirty="0">
                <a:solidFill>
                  <a:schemeClr val="tx2"/>
                </a:solidFill>
                <a:latin typeface="+mn-lt"/>
              </a:rPr>
              <a:t> і </a:t>
            </a:r>
            <a:r>
              <a:rPr lang="ru-RU" b="0" dirty="0" err="1">
                <a:solidFill>
                  <a:schemeClr val="tx2"/>
                </a:solidFill>
                <a:latin typeface="+mn-lt"/>
              </a:rPr>
              <a:t>прихильність</a:t>
            </a:r>
            <a:r>
              <a:rPr lang="ru-RU" b="0" dirty="0">
                <a:solidFill>
                  <a:schemeClr val="tx2"/>
                </a:solidFill>
                <a:latin typeface="+mn-lt"/>
              </a:rPr>
              <a:t> </a:t>
            </a:r>
            <a:r>
              <a:rPr lang="ru-RU" b="0" dirty="0" err="1">
                <a:solidFill>
                  <a:schemeClr val="tx2"/>
                </a:solidFill>
                <a:latin typeface="+mn-lt"/>
              </a:rPr>
              <a:t>керівництва</a:t>
            </a:r>
            <a:r>
              <a:rPr lang="ru-RU" b="0" dirty="0">
                <a:solidFill>
                  <a:schemeClr val="tx2"/>
                </a:solidFill>
                <a:latin typeface="+mn-lt"/>
              </a:rPr>
              <a:t> та </a:t>
            </a:r>
            <a:r>
              <a:rPr lang="ru-RU" b="0" dirty="0" err="1">
                <a:solidFill>
                  <a:schemeClr val="tx2"/>
                </a:solidFill>
                <a:latin typeface="+mn-lt"/>
              </a:rPr>
              <a:t>працівників</a:t>
            </a:r>
            <a:endParaRPr lang="ru-RU" b="0"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a:solidFill>
                  <a:schemeClr val="tx2"/>
                </a:solidFill>
                <a:latin typeface="+mn-lt"/>
              </a:rPr>
              <a:t>У </a:t>
            </a:r>
            <a:r>
              <a:rPr lang="ru-RU" dirty="0" err="1">
                <a:solidFill>
                  <a:schemeClr val="tx2"/>
                </a:solidFill>
                <a:latin typeface="+mn-lt"/>
              </a:rPr>
              <a:t>політиці</a:t>
            </a:r>
            <a:r>
              <a:rPr lang="ru-RU" dirty="0">
                <a:solidFill>
                  <a:schemeClr val="tx2"/>
                </a:solidFill>
                <a:latin typeface="+mn-lt"/>
              </a:rPr>
              <a:t> </a:t>
            </a:r>
            <a:r>
              <a:rPr lang="ru-RU" dirty="0" err="1">
                <a:solidFill>
                  <a:schemeClr val="tx2"/>
                </a:solidFill>
                <a:latin typeface="+mn-lt"/>
              </a:rPr>
              <a:t>слід</a:t>
            </a:r>
            <a:r>
              <a:rPr lang="ru-RU" dirty="0">
                <a:solidFill>
                  <a:schemeClr val="tx2"/>
                </a:solidFill>
                <a:latin typeface="+mn-lt"/>
              </a:rPr>
              <a:t> </a:t>
            </a:r>
            <a:r>
              <a:rPr lang="ru-RU" dirty="0" err="1">
                <a:solidFill>
                  <a:schemeClr val="tx2"/>
                </a:solidFill>
                <a:latin typeface="+mn-lt"/>
              </a:rPr>
              <a:t>визначити</a:t>
            </a:r>
            <a:r>
              <a:rPr lang="ru-RU" dirty="0">
                <a:solidFill>
                  <a:schemeClr val="tx2"/>
                </a:solidFill>
                <a:latin typeface="+mn-lt"/>
              </a:rPr>
              <a:t> </a:t>
            </a:r>
            <a:r>
              <a:rPr lang="ru-RU" dirty="0" err="1">
                <a:solidFill>
                  <a:schemeClr val="tx2"/>
                </a:solidFill>
                <a:latin typeface="+mn-lt"/>
              </a:rPr>
              <a:t>обов’язки</a:t>
            </a:r>
            <a:r>
              <a:rPr lang="ru-RU" dirty="0">
                <a:solidFill>
                  <a:schemeClr val="tx2"/>
                </a:solidFill>
                <a:latin typeface="+mn-lt"/>
              </a:rPr>
              <a:t> та </a:t>
            </a:r>
            <a:r>
              <a:rPr lang="ru-RU" dirty="0" err="1">
                <a:solidFill>
                  <a:schemeClr val="tx2"/>
                </a:solidFill>
                <a:latin typeface="+mn-lt"/>
              </a:rPr>
              <a:t>підзвітність</a:t>
            </a:r>
            <a:endParaRPr lang="ru-RU"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Належні</a:t>
            </a:r>
            <a:r>
              <a:rPr lang="ru-RU" b="0" dirty="0">
                <a:solidFill>
                  <a:schemeClr val="tx2"/>
                </a:solidFill>
                <a:latin typeface="+mn-lt"/>
              </a:rPr>
              <a:t> </a:t>
            </a:r>
            <a:r>
              <a:rPr lang="ru-RU" b="0" dirty="0" err="1">
                <a:solidFill>
                  <a:schemeClr val="tx2"/>
                </a:solidFill>
                <a:latin typeface="+mn-lt"/>
              </a:rPr>
              <a:t>ресурси</a:t>
            </a:r>
            <a:r>
              <a:rPr lang="ru-RU" b="0" dirty="0">
                <a:solidFill>
                  <a:schemeClr val="tx2"/>
                </a:solidFill>
                <a:latin typeface="+mn-lt"/>
              </a:rPr>
              <a:t> та </a:t>
            </a:r>
            <a:r>
              <a:rPr lang="ru-RU" b="0" dirty="0" err="1">
                <a:solidFill>
                  <a:schemeClr val="tx2"/>
                </a:solidFill>
                <a:latin typeface="+mn-lt"/>
              </a:rPr>
              <a:t>засоби</a:t>
            </a:r>
            <a:r>
              <a:rPr lang="ru-RU" b="0" dirty="0">
                <a:solidFill>
                  <a:schemeClr val="tx2"/>
                </a:solidFill>
                <a:latin typeface="+mn-lt"/>
              </a:rPr>
              <a:t>, </a:t>
            </a:r>
            <a:r>
              <a:rPr lang="ru-RU" b="0" dirty="0" err="1">
                <a:solidFill>
                  <a:schemeClr val="tx2"/>
                </a:solidFill>
                <a:latin typeface="+mn-lt"/>
              </a:rPr>
              <a:t>зокрема</a:t>
            </a:r>
            <a:r>
              <a:rPr lang="ru-RU" b="0" dirty="0">
                <a:solidFill>
                  <a:schemeClr val="tx2"/>
                </a:solidFill>
                <a:latin typeface="+mn-lt"/>
              </a:rPr>
              <a:t> </a:t>
            </a:r>
            <a:r>
              <a:rPr lang="ru-RU" b="0" dirty="0" err="1">
                <a:solidFill>
                  <a:schemeClr val="tx2"/>
                </a:solidFill>
                <a:latin typeface="+mn-lt"/>
              </a:rPr>
              <a:t>робочий</a:t>
            </a:r>
            <a:r>
              <a:rPr lang="ru-RU" b="0" dirty="0">
                <a:solidFill>
                  <a:schemeClr val="tx2"/>
                </a:solidFill>
                <a:latin typeface="+mn-lt"/>
              </a:rPr>
              <a:t> час </a:t>
            </a:r>
            <a:r>
              <a:rPr lang="ru-RU" b="0" dirty="0" err="1">
                <a:solidFill>
                  <a:schemeClr val="tx2"/>
                </a:solidFill>
                <a:latin typeface="+mn-lt"/>
              </a:rPr>
              <a:t>працівників</a:t>
            </a:r>
            <a:r>
              <a:rPr lang="ru-RU" b="0" dirty="0">
                <a:solidFill>
                  <a:schemeClr val="tx2"/>
                </a:solidFill>
                <a:latin typeface="+mn-lt"/>
              </a:rPr>
              <a:t> і </a:t>
            </a:r>
            <a:r>
              <a:rPr lang="ru-RU" b="0" dirty="0" err="1">
                <a:solidFill>
                  <a:schemeClr val="tx2"/>
                </a:solidFill>
                <a:latin typeface="+mn-lt"/>
              </a:rPr>
              <a:t>керівників</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Навчання</a:t>
            </a:r>
            <a:r>
              <a:rPr lang="ru-RU" b="0" dirty="0">
                <a:solidFill>
                  <a:schemeClr val="tx2"/>
                </a:solidFill>
                <a:latin typeface="+mn-lt"/>
              </a:rPr>
              <a:t> з БЗР, особливо </a:t>
            </a:r>
            <a:r>
              <a:rPr lang="ru-RU" b="0" dirty="0" err="1">
                <a:solidFill>
                  <a:schemeClr val="tx2"/>
                </a:solidFill>
                <a:latin typeface="+mn-lt"/>
              </a:rPr>
              <a:t>членів</a:t>
            </a:r>
            <a:r>
              <a:rPr lang="ru-RU" b="0" dirty="0">
                <a:solidFill>
                  <a:schemeClr val="tx2"/>
                </a:solidFill>
                <a:latin typeface="+mn-lt"/>
              </a:rPr>
              <a:t> СКБЗ</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Система </a:t>
            </a:r>
            <a:r>
              <a:rPr lang="ru-RU" b="0" dirty="0" err="1">
                <a:solidFill>
                  <a:schemeClr val="tx2"/>
                </a:solidFill>
                <a:latin typeface="+mn-lt"/>
              </a:rPr>
              <a:t>повідомлення</a:t>
            </a:r>
            <a:r>
              <a:rPr lang="ru-RU" b="0" dirty="0">
                <a:solidFill>
                  <a:schemeClr val="tx2"/>
                </a:solidFill>
                <a:latin typeface="+mn-lt"/>
              </a:rPr>
              <a:t> про </a:t>
            </a:r>
            <a:r>
              <a:rPr lang="ru-RU" b="0" dirty="0" err="1">
                <a:solidFill>
                  <a:schemeClr val="tx2"/>
                </a:solidFill>
                <a:latin typeface="+mn-lt"/>
              </a:rPr>
              <a:t>нещасні</a:t>
            </a:r>
            <a:r>
              <a:rPr lang="ru-RU" b="0" dirty="0">
                <a:solidFill>
                  <a:schemeClr val="tx2"/>
                </a:solidFill>
                <a:latin typeface="+mn-lt"/>
              </a:rPr>
              <a:t> </a:t>
            </a:r>
            <a:r>
              <a:rPr lang="ru-RU" b="0" dirty="0" err="1">
                <a:solidFill>
                  <a:schemeClr val="tx2"/>
                </a:solidFill>
                <a:latin typeface="+mn-lt"/>
              </a:rPr>
              <a:t>випадки</a:t>
            </a:r>
            <a:r>
              <a:rPr lang="ru-RU" b="0" dirty="0">
                <a:solidFill>
                  <a:schemeClr val="tx2"/>
                </a:solidFill>
                <a:latin typeface="+mn-lt"/>
              </a:rPr>
              <a:t>/</a:t>
            </a:r>
            <a:r>
              <a:rPr lang="ru-RU" b="0" dirty="0" err="1">
                <a:solidFill>
                  <a:schemeClr val="tx2"/>
                </a:solidFill>
                <a:latin typeface="+mn-lt"/>
              </a:rPr>
              <a:t>аварійні</a:t>
            </a:r>
            <a:r>
              <a:rPr lang="ru-RU" b="0" dirty="0">
                <a:solidFill>
                  <a:schemeClr val="tx2"/>
                </a:solidFill>
                <a:latin typeface="+mn-lt"/>
              </a:rPr>
              <a:t> </a:t>
            </a:r>
            <a:r>
              <a:rPr lang="ru-RU" b="0" dirty="0" err="1">
                <a:solidFill>
                  <a:schemeClr val="tx2"/>
                </a:solidFill>
                <a:latin typeface="+mn-lt"/>
              </a:rPr>
              <a:t>ситуації</a:t>
            </a:r>
            <a:r>
              <a:rPr lang="ru-RU" b="0" dirty="0">
                <a:solidFill>
                  <a:schemeClr val="tx2"/>
                </a:solidFill>
                <a:latin typeface="+mn-lt"/>
              </a:rPr>
              <a:t> і </a:t>
            </a:r>
            <a:r>
              <a:rPr lang="ru-RU" b="0" dirty="0" err="1">
                <a:solidFill>
                  <a:schemeClr val="tx2"/>
                </a:solidFill>
                <a:latin typeface="+mn-lt"/>
              </a:rPr>
              <a:t>документація</a:t>
            </a:r>
            <a:r>
              <a:rPr lang="ru-RU" b="0" dirty="0">
                <a:solidFill>
                  <a:schemeClr val="tx2"/>
                </a:solidFill>
                <a:latin typeface="+mn-lt"/>
              </a:rPr>
              <a:t> </a:t>
            </a:r>
            <a:r>
              <a:rPr lang="ru-RU" b="0" dirty="0" err="1">
                <a:solidFill>
                  <a:schemeClr val="tx2"/>
                </a:solidFill>
                <a:latin typeface="+mn-lt"/>
              </a:rPr>
              <a:t>щодо</a:t>
            </a:r>
            <a:r>
              <a:rPr lang="ru-RU" b="0" dirty="0">
                <a:solidFill>
                  <a:schemeClr val="tx2"/>
                </a:solidFill>
                <a:latin typeface="+mn-lt"/>
              </a:rPr>
              <a:t> </a:t>
            </a:r>
            <a:r>
              <a:rPr lang="ru-RU" b="0" dirty="0" err="1">
                <a:solidFill>
                  <a:schemeClr val="tx2"/>
                </a:solidFill>
                <a:latin typeface="+mn-lt"/>
              </a:rPr>
              <a:t>перевірок</a:t>
            </a:r>
            <a:r>
              <a:rPr lang="ru-RU" b="0" dirty="0">
                <a:solidFill>
                  <a:schemeClr val="tx2"/>
                </a:solidFill>
                <a:latin typeface="+mn-lt"/>
              </a:rPr>
              <a:t>, </a:t>
            </a:r>
            <a:r>
              <a:rPr lang="ru-RU" b="0" dirty="0" err="1">
                <a:solidFill>
                  <a:schemeClr val="tx2"/>
                </a:solidFill>
                <a:latin typeface="+mn-lt"/>
              </a:rPr>
              <a:t>нещасних</a:t>
            </a:r>
            <a:r>
              <a:rPr lang="ru-RU" b="0" dirty="0">
                <a:solidFill>
                  <a:schemeClr val="tx2"/>
                </a:solidFill>
                <a:latin typeface="+mn-lt"/>
              </a:rPr>
              <a:t> </a:t>
            </a:r>
            <a:r>
              <a:rPr lang="ru-RU" b="0" dirty="0" err="1">
                <a:solidFill>
                  <a:schemeClr val="tx2"/>
                </a:solidFill>
                <a:latin typeface="+mn-lt"/>
              </a:rPr>
              <a:t>випадків</a:t>
            </a:r>
            <a:r>
              <a:rPr lang="ru-RU" b="0" dirty="0">
                <a:solidFill>
                  <a:schemeClr val="tx2"/>
                </a:solidFill>
                <a:latin typeface="+mn-lt"/>
              </a:rPr>
              <a:t> </a:t>
            </a:r>
            <a:r>
              <a:rPr lang="ru-RU" b="0" dirty="0" err="1">
                <a:solidFill>
                  <a:schemeClr val="tx2"/>
                </a:solidFill>
                <a:latin typeface="+mn-lt"/>
              </a:rPr>
              <a:t>тощо</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Сукупність</a:t>
            </a:r>
            <a:r>
              <a:rPr lang="ru-RU" b="0" dirty="0">
                <a:solidFill>
                  <a:schemeClr val="tx2"/>
                </a:solidFill>
                <a:latin typeface="+mn-lt"/>
              </a:rPr>
              <a:t> </a:t>
            </a:r>
            <a:r>
              <a:rPr lang="ru-RU" b="0" dirty="0" err="1">
                <a:solidFill>
                  <a:schemeClr val="tx2"/>
                </a:solidFill>
                <a:latin typeface="+mn-lt"/>
              </a:rPr>
              <a:t>погоджених</a:t>
            </a:r>
            <a:r>
              <a:rPr lang="ru-RU" b="0" dirty="0">
                <a:solidFill>
                  <a:schemeClr val="tx2"/>
                </a:solidFill>
                <a:latin typeface="+mn-lt"/>
              </a:rPr>
              <a:t> </a:t>
            </a:r>
            <a:r>
              <a:rPr lang="ru-RU" b="0" dirty="0" err="1">
                <a:solidFill>
                  <a:schemeClr val="tx2"/>
                </a:solidFill>
                <a:latin typeface="+mn-lt"/>
              </a:rPr>
              <a:t>стандартів</a:t>
            </a:r>
            <a:r>
              <a:rPr lang="ru-RU" b="0" dirty="0">
                <a:solidFill>
                  <a:schemeClr val="tx2"/>
                </a:solidFill>
                <a:latin typeface="+mn-lt"/>
              </a:rPr>
              <a:t> </a:t>
            </a:r>
            <a:r>
              <a:rPr lang="ru-RU" b="0" dirty="0" err="1">
                <a:solidFill>
                  <a:schemeClr val="tx2"/>
                </a:solidFill>
                <a:latin typeface="+mn-lt"/>
              </a:rPr>
              <a:t>безпеки</a:t>
            </a:r>
            <a:endParaRPr lang="ru-RU" b="0" dirty="0">
              <a:solidFill>
                <a:schemeClr val="tx2"/>
              </a:solidFill>
              <a:latin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52" name="Imagen 6" descr="151_slide-ilus.jpg"/>
          <p:cNvPicPr>
            <a:picLocks noChangeAspect="1"/>
          </p:cNvPicPr>
          <p:nvPr/>
        </p:nvPicPr>
        <p:blipFill>
          <a:blip r:embed="rId3" cstate="print"/>
          <a:stretch>
            <a:fillRect/>
          </a:stretch>
        </p:blipFill>
        <p:spPr>
          <a:xfrm>
            <a:off x="7204781" y="867471"/>
            <a:ext cx="4667851" cy="4406591"/>
          </a:xfrm>
          <a:prstGeom prst="rect">
            <a:avLst/>
          </a:prstGeom>
        </p:spPr>
      </p:pic>
      <p:sp>
        <p:nvSpPr>
          <p:cNvPr id="1049304" name="Título 1"/>
          <p:cNvSpPr>
            <a:spLocks noGrp="1"/>
          </p:cNvSpPr>
          <p:nvPr>
            <p:ph type="title"/>
          </p:nvPr>
        </p:nvSpPr>
        <p:spPr>
          <a:xfrm>
            <a:off x="490538" y="1418836"/>
            <a:ext cx="11210924" cy="720000"/>
          </a:xfrm>
        </p:spPr>
        <p:txBody>
          <a:bodyPr/>
          <a:lstStyle/>
          <a:p>
            <a:r>
              <a:rPr lang="uk-UA" dirty="0">
                <a:latin typeface="+mn-lt"/>
              </a:rPr>
              <a:t>Вам буде необхідно</a:t>
            </a:r>
            <a:endParaRPr lang="en-US" dirty="0">
              <a:latin typeface="+mn-lt"/>
            </a:endParaRPr>
          </a:p>
        </p:txBody>
      </p:sp>
      <p:sp>
        <p:nvSpPr>
          <p:cNvPr id="1049306"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07" name="Marcador de número de diapositiva 5"/>
          <p:cNvSpPr>
            <a:spLocks noGrp="1"/>
          </p:cNvSpPr>
          <p:nvPr>
            <p:ph type="sldNum" sz="quarter" idx="12"/>
          </p:nvPr>
        </p:nvSpPr>
        <p:spPr/>
        <p:txBody>
          <a:bodyPr/>
          <a:lstStyle/>
          <a:p>
            <a:fld id="{856227C0-AD57-4F9B-BAE3-EEFB0D0EE427}" type="slidenum">
              <a:rPr lang="en-GB" smtClean="0">
                <a:latin typeface="+mn-lt"/>
              </a:rPr>
              <a:t>85</a:t>
            </a:fld>
            <a:endParaRPr lang="en-GB">
              <a:latin typeface="+mn-lt"/>
            </a:endParaRPr>
          </a:p>
        </p:txBody>
      </p:sp>
      <p:sp>
        <p:nvSpPr>
          <p:cNvPr id="2" name="Marcador de contenido 2">
            <a:extLst>
              <a:ext uri="{FF2B5EF4-FFF2-40B4-BE49-F238E27FC236}">
                <a16:creationId xmlns:a16="http://schemas.microsoft.com/office/drawing/2014/main" id="{194223F6-CCBA-2AFD-04BA-53B0D0B8E03E}"/>
              </a:ext>
            </a:extLst>
          </p:cNvPr>
          <p:cNvSpPr txBox="1">
            <a:spLocks/>
          </p:cNvSpPr>
          <p:nvPr/>
        </p:nvSpPr>
        <p:spPr>
          <a:xfrm>
            <a:off x="490537" y="2071148"/>
            <a:ext cx="694330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Підтримувати</a:t>
            </a:r>
            <a:r>
              <a:rPr lang="ru-RU" b="0" dirty="0">
                <a:solidFill>
                  <a:schemeClr val="tx2"/>
                </a:solidFill>
                <a:latin typeface="+mn-lt"/>
              </a:rPr>
              <a:t> контакт</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Застосувати</a:t>
            </a:r>
            <a:r>
              <a:rPr lang="ru-RU" b="0" dirty="0">
                <a:solidFill>
                  <a:schemeClr val="tx2"/>
                </a:solidFill>
                <a:latin typeface="+mn-lt"/>
              </a:rPr>
              <a:t> в </a:t>
            </a:r>
            <a:r>
              <a:rPr lang="ru-RU" b="0" dirty="0" err="1">
                <a:solidFill>
                  <a:schemeClr val="tx2"/>
                </a:solidFill>
                <a:latin typeface="+mn-lt"/>
              </a:rPr>
              <a:t>політиці</a:t>
            </a:r>
            <a:r>
              <a:rPr lang="ru-RU" b="0" dirty="0">
                <a:solidFill>
                  <a:schemeClr val="tx2"/>
                </a:solidFill>
                <a:latin typeface="+mn-lt"/>
              </a:rPr>
              <a:t> правила </a:t>
            </a:r>
            <a:r>
              <a:rPr lang="ru-RU" b="0" dirty="0" err="1">
                <a:solidFill>
                  <a:schemeClr val="tx2"/>
                </a:solidFill>
                <a:latin typeface="+mn-lt"/>
              </a:rPr>
              <a:t>звітування</a:t>
            </a:r>
            <a:r>
              <a:rPr lang="ru-RU" b="0" dirty="0">
                <a:solidFill>
                  <a:schemeClr val="tx2"/>
                </a:solidFill>
                <a:latin typeface="+mn-lt"/>
              </a:rPr>
              <a:t>, </a:t>
            </a:r>
            <a:r>
              <a:rPr lang="ru-RU" b="0" dirty="0" err="1">
                <a:solidFill>
                  <a:schemeClr val="tx2"/>
                </a:solidFill>
                <a:latin typeface="+mn-lt"/>
              </a:rPr>
              <a:t>збирання</a:t>
            </a:r>
            <a:r>
              <a:rPr lang="ru-RU" b="0" dirty="0">
                <a:solidFill>
                  <a:schemeClr val="tx2"/>
                </a:solidFill>
                <a:latin typeface="+mn-lt"/>
              </a:rPr>
              <a:t> </a:t>
            </a:r>
            <a:r>
              <a:rPr lang="ru-RU" b="0" dirty="0" err="1">
                <a:solidFill>
                  <a:schemeClr val="tx2"/>
                </a:solidFill>
                <a:latin typeface="+mn-lt"/>
              </a:rPr>
              <a:t>даних</a:t>
            </a:r>
            <a:r>
              <a:rPr lang="ru-RU" b="0" dirty="0">
                <a:solidFill>
                  <a:schemeClr val="tx2"/>
                </a:solidFill>
                <a:latin typeface="+mn-lt"/>
              </a:rPr>
              <a:t> про </a:t>
            </a:r>
            <a:r>
              <a:rPr lang="ru-RU" b="0" dirty="0" err="1">
                <a:solidFill>
                  <a:schemeClr val="tx2"/>
                </a:solidFill>
                <a:latin typeface="+mn-lt"/>
              </a:rPr>
              <a:t>нещасні</a:t>
            </a:r>
            <a:r>
              <a:rPr lang="ru-RU" b="0" dirty="0">
                <a:solidFill>
                  <a:schemeClr val="tx2"/>
                </a:solidFill>
                <a:latin typeface="+mn-lt"/>
              </a:rPr>
              <a:t> </a:t>
            </a:r>
            <a:r>
              <a:rPr lang="ru-RU" b="0" dirty="0" err="1">
                <a:solidFill>
                  <a:schemeClr val="tx2"/>
                </a:solidFill>
                <a:latin typeface="+mn-lt"/>
              </a:rPr>
              <a:t>випадки</a:t>
            </a:r>
            <a:r>
              <a:rPr lang="ru-RU" b="0" dirty="0">
                <a:solidFill>
                  <a:schemeClr val="tx2"/>
                </a:solidFill>
                <a:latin typeface="+mn-lt"/>
              </a:rPr>
              <a:t> й </a:t>
            </a:r>
            <a:r>
              <a:rPr lang="ru-RU" b="0" dirty="0" err="1">
                <a:solidFill>
                  <a:schemeClr val="tx2"/>
                </a:solidFill>
                <a:latin typeface="+mn-lt"/>
              </a:rPr>
              <a:t>захворювання</a:t>
            </a:r>
            <a:r>
              <a:rPr lang="ru-RU" b="0" dirty="0">
                <a:solidFill>
                  <a:schemeClr val="tx2"/>
                </a:solidFill>
                <a:latin typeface="+mn-lt"/>
              </a:rPr>
              <a:t>, </a:t>
            </a:r>
            <a:r>
              <a:rPr lang="ru-RU" b="0" dirty="0" err="1">
                <a:solidFill>
                  <a:schemeClr val="tx2"/>
                </a:solidFill>
                <a:latin typeface="+mn-lt"/>
              </a:rPr>
              <a:t>екстрені</a:t>
            </a:r>
            <a:r>
              <a:rPr lang="ru-RU" b="0" dirty="0">
                <a:solidFill>
                  <a:schemeClr val="tx2"/>
                </a:solidFill>
                <a:latin typeface="+mn-lt"/>
              </a:rPr>
              <a:t> </a:t>
            </a:r>
            <a:r>
              <a:rPr lang="ru-RU" b="0" dirty="0" err="1">
                <a:solidFill>
                  <a:schemeClr val="tx2"/>
                </a:solidFill>
                <a:latin typeface="+mn-lt"/>
              </a:rPr>
              <a:t>процедури</a:t>
            </a:r>
            <a:r>
              <a:rPr lang="ru-RU" b="0" dirty="0">
                <a:solidFill>
                  <a:schemeClr val="tx2"/>
                </a:solidFill>
                <a:latin typeface="+mn-lt"/>
              </a:rPr>
              <a:t> та </a:t>
            </a:r>
            <a:r>
              <a:rPr lang="ru-RU" b="0" dirty="0" err="1">
                <a:solidFill>
                  <a:schemeClr val="tx2"/>
                </a:solidFill>
                <a:latin typeface="+mn-lt"/>
              </a:rPr>
              <a:t>запобіжні</a:t>
            </a:r>
            <a:r>
              <a:rPr lang="ru-RU" b="0" dirty="0">
                <a:solidFill>
                  <a:schemeClr val="tx2"/>
                </a:solidFill>
                <a:latin typeface="+mn-lt"/>
              </a:rPr>
              <a:t> заходи</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Провести </a:t>
            </a:r>
            <a:r>
              <a:rPr lang="ru-RU" b="0" dirty="0" err="1">
                <a:solidFill>
                  <a:schemeClr val="tx2"/>
                </a:solidFill>
                <a:latin typeface="+mn-lt"/>
              </a:rPr>
              <a:t>початкове</a:t>
            </a:r>
            <a:r>
              <a:rPr lang="ru-RU" b="0" dirty="0">
                <a:solidFill>
                  <a:schemeClr val="tx2"/>
                </a:solidFill>
                <a:latin typeface="+mn-lt"/>
              </a:rPr>
              <a:t> </a:t>
            </a:r>
            <a:r>
              <a:rPr lang="ru-RU" b="0" dirty="0" err="1">
                <a:solidFill>
                  <a:schemeClr val="tx2"/>
                </a:solidFill>
                <a:latin typeface="+mn-lt"/>
              </a:rPr>
              <a:t>оцінювання</a:t>
            </a:r>
            <a:r>
              <a:rPr lang="ru-RU" b="0" dirty="0">
                <a:solidFill>
                  <a:schemeClr val="tx2"/>
                </a:solidFill>
                <a:latin typeface="+mn-lt"/>
              </a:rPr>
              <a:t> </a:t>
            </a:r>
            <a:r>
              <a:rPr lang="ru-RU" b="0" dirty="0" err="1">
                <a:solidFill>
                  <a:schemeClr val="tx2"/>
                </a:solidFill>
                <a:latin typeface="+mn-lt"/>
              </a:rPr>
              <a:t>професійних</a:t>
            </a:r>
            <a:r>
              <a:rPr lang="ru-RU" b="0" dirty="0">
                <a:solidFill>
                  <a:schemeClr val="tx2"/>
                </a:solidFill>
                <a:latin typeface="+mn-lt"/>
              </a:rPr>
              <a:t> </a:t>
            </a:r>
            <a:r>
              <a:rPr lang="ru-RU" b="0" dirty="0" err="1">
                <a:solidFill>
                  <a:schemeClr val="tx2"/>
                </a:solidFill>
                <a:latin typeface="+mn-lt"/>
              </a:rPr>
              <a:t>ризиків</a:t>
            </a:r>
            <a:r>
              <a:rPr lang="ru-RU" b="0" dirty="0">
                <a:solidFill>
                  <a:schemeClr val="tx2"/>
                </a:solidFill>
                <a:latin typeface="+mn-lt"/>
              </a:rPr>
              <a:t> і </a:t>
            </a:r>
            <a:r>
              <a:rPr lang="ru-RU" b="0" dirty="0" err="1">
                <a:solidFill>
                  <a:schemeClr val="tx2"/>
                </a:solidFill>
                <a:latin typeface="+mn-lt"/>
              </a:rPr>
              <a:t>використати</a:t>
            </a:r>
            <a:r>
              <a:rPr lang="ru-RU" b="0" dirty="0">
                <a:solidFill>
                  <a:schemeClr val="tx2"/>
                </a:solidFill>
                <a:latin typeface="+mn-lt"/>
              </a:rPr>
              <a:t> </a:t>
            </a:r>
            <a:r>
              <a:rPr lang="ru-RU" b="0" dirty="0" err="1">
                <a:solidFill>
                  <a:schemeClr val="tx2"/>
                </a:solidFill>
                <a:latin typeface="+mn-lt"/>
              </a:rPr>
              <a:t>його</a:t>
            </a:r>
            <a:r>
              <a:rPr lang="ru-RU" b="0" dirty="0">
                <a:solidFill>
                  <a:schemeClr val="tx2"/>
                </a:solidFill>
                <a:latin typeface="+mn-lt"/>
              </a:rPr>
              <a:t> </a:t>
            </a:r>
            <a:r>
              <a:rPr lang="ru-RU" b="0" dirty="0" err="1">
                <a:solidFill>
                  <a:schemeClr val="tx2"/>
                </a:solidFill>
                <a:latin typeface="+mn-lt"/>
              </a:rPr>
              <a:t>результати</a:t>
            </a:r>
            <a:r>
              <a:rPr lang="ru-RU" b="0" dirty="0">
                <a:solidFill>
                  <a:schemeClr val="tx2"/>
                </a:solidFill>
                <a:latin typeface="+mn-lt"/>
              </a:rPr>
              <a:t> як </a:t>
            </a:r>
            <a:r>
              <a:rPr lang="ru-RU" b="0" dirty="0" err="1">
                <a:solidFill>
                  <a:schemeClr val="tx2"/>
                </a:solidFill>
                <a:latin typeface="+mn-lt"/>
              </a:rPr>
              <a:t>орієнтир</a:t>
            </a:r>
            <a:r>
              <a:rPr lang="ru-RU" b="0" dirty="0">
                <a:solidFill>
                  <a:schemeClr val="tx2"/>
                </a:solidFill>
                <a:latin typeface="+mn-lt"/>
              </a:rPr>
              <a:t> для </a:t>
            </a:r>
            <a:r>
              <a:rPr lang="ru-RU" b="0" dirty="0" err="1">
                <a:solidFill>
                  <a:schemeClr val="tx2"/>
                </a:solidFill>
                <a:latin typeface="+mn-lt"/>
              </a:rPr>
              <a:t>вимірювання</a:t>
            </a:r>
            <a:r>
              <a:rPr lang="ru-RU" b="0" dirty="0">
                <a:solidFill>
                  <a:schemeClr val="tx2"/>
                </a:solidFill>
                <a:latin typeface="+mn-lt"/>
              </a:rPr>
              <a:t> </a:t>
            </a:r>
            <a:r>
              <a:rPr lang="ru-RU" b="0" dirty="0" err="1">
                <a:solidFill>
                  <a:schemeClr val="tx2"/>
                </a:solidFill>
                <a:latin typeface="+mn-lt"/>
              </a:rPr>
              <a:t>досягнення</a:t>
            </a:r>
            <a:r>
              <a:rPr lang="ru-RU" b="0" dirty="0">
                <a:solidFill>
                  <a:schemeClr val="tx2"/>
                </a:solidFill>
                <a:latin typeface="+mn-lt"/>
              </a:rPr>
              <a:t> </a:t>
            </a:r>
            <a:r>
              <a:rPr lang="ru-RU" b="0" dirty="0" err="1">
                <a:solidFill>
                  <a:schemeClr val="tx2"/>
                </a:solidFill>
                <a:latin typeface="+mn-lt"/>
              </a:rPr>
              <a:t>цілей</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Установити</a:t>
            </a:r>
            <a:r>
              <a:rPr lang="ru-RU" b="0" dirty="0">
                <a:solidFill>
                  <a:schemeClr val="tx2"/>
                </a:solidFill>
                <a:latin typeface="+mn-lt"/>
              </a:rPr>
              <a:t> </a:t>
            </a:r>
            <a:r>
              <a:rPr lang="ru-RU" b="0" dirty="0" err="1">
                <a:solidFill>
                  <a:schemeClr val="tx2"/>
                </a:solidFill>
                <a:latin typeface="+mn-lt"/>
              </a:rPr>
              <a:t>пріоритети</a:t>
            </a:r>
            <a:r>
              <a:rPr lang="ru-RU" b="0" dirty="0">
                <a:solidFill>
                  <a:schemeClr val="tx2"/>
                </a:solidFill>
                <a:latin typeface="+mn-lt"/>
              </a:rPr>
              <a:t> </a:t>
            </a:r>
            <a:r>
              <a:rPr lang="ru-RU" b="0" dirty="0" err="1">
                <a:solidFill>
                  <a:schemeClr val="tx2"/>
                </a:solidFill>
                <a:latin typeface="+mn-lt"/>
              </a:rPr>
              <a:t>зменшення</a:t>
            </a:r>
            <a:r>
              <a:rPr lang="ru-RU" b="0" dirty="0">
                <a:solidFill>
                  <a:schemeClr val="tx2"/>
                </a:solidFill>
                <a:latin typeface="+mn-lt"/>
              </a:rPr>
              <a:t> </a:t>
            </a:r>
            <a:r>
              <a:rPr lang="ru-RU" b="0" dirty="0" err="1">
                <a:solidFill>
                  <a:schemeClr val="tx2"/>
                </a:solidFill>
                <a:latin typeface="+mn-lt"/>
              </a:rPr>
              <a:t>професійних</a:t>
            </a:r>
            <a:r>
              <a:rPr lang="ru-RU" b="0" dirty="0">
                <a:solidFill>
                  <a:schemeClr val="tx2"/>
                </a:solidFill>
                <a:latin typeface="+mn-lt"/>
              </a:rPr>
              <a:t> </a:t>
            </a:r>
            <a:r>
              <a:rPr lang="ru-RU" b="0" dirty="0" err="1">
                <a:solidFill>
                  <a:schemeClr val="tx2"/>
                </a:solidFill>
                <a:latin typeface="+mn-lt"/>
              </a:rPr>
              <a:t>ризиків</a:t>
            </a:r>
            <a:r>
              <a:rPr lang="ru-RU" b="0" dirty="0">
                <a:solidFill>
                  <a:schemeClr val="tx2"/>
                </a:solidFill>
                <a:latin typeface="+mn-lt"/>
              </a:rPr>
              <a:t> і </a:t>
            </a:r>
            <a:r>
              <a:rPr lang="ru-RU" b="0" dirty="0" err="1">
                <a:solidFill>
                  <a:schemeClr val="tx2"/>
                </a:solidFill>
                <a:latin typeface="+mn-lt"/>
              </a:rPr>
              <a:t>реалістичні</a:t>
            </a:r>
            <a:r>
              <a:rPr lang="ru-RU" b="0" dirty="0">
                <a:solidFill>
                  <a:schemeClr val="tx2"/>
                </a:solidFill>
                <a:latin typeface="+mn-lt"/>
              </a:rPr>
              <a:t> </a:t>
            </a:r>
            <a:r>
              <a:rPr lang="ru-RU" b="0" dirty="0" err="1">
                <a:solidFill>
                  <a:schemeClr val="tx2"/>
                </a:solidFill>
                <a:latin typeface="+mn-lt"/>
              </a:rPr>
              <a:t>терміни</a:t>
            </a:r>
            <a:r>
              <a:rPr lang="ru-RU" b="0" dirty="0">
                <a:solidFill>
                  <a:schemeClr val="tx2"/>
                </a:solidFill>
                <a:latin typeface="+mn-lt"/>
              </a:rPr>
              <a:t> </a:t>
            </a:r>
            <a:r>
              <a:rPr lang="ru-RU" b="0" dirty="0" err="1">
                <a:solidFill>
                  <a:schemeClr val="tx2"/>
                </a:solidFill>
                <a:latin typeface="+mn-lt"/>
              </a:rPr>
              <a:t>вжиття</a:t>
            </a:r>
            <a:r>
              <a:rPr lang="ru-RU" b="0" dirty="0">
                <a:solidFill>
                  <a:schemeClr val="tx2"/>
                </a:solidFill>
                <a:latin typeface="+mn-lt"/>
              </a:rPr>
              <a:t> </a:t>
            </a:r>
            <a:r>
              <a:rPr lang="ru-RU" b="0" dirty="0" err="1">
                <a:solidFill>
                  <a:schemeClr val="tx2"/>
                </a:solidFill>
                <a:latin typeface="+mn-lt"/>
              </a:rPr>
              <a:t>заходів</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Провести </a:t>
            </a:r>
            <a:r>
              <a:rPr lang="ru-RU" b="0" dirty="0" err="1">
                <a:solidFill>
                  <a:schemeClr val="tx2"/>
                </a:solidFill>
                <a:latin typeface="+mn-lt"/>
              </a:rPr>
              <a:t>інспектування</a:t>
            </a:r>
            <a:r>
              <a:rPr lang="ru-RU" b="0" dirty="0">
                <a:solidFill>
                  <a:schemeClr val="tx2"/>
                </a:solidFill>
                <a:latin typeface="+mn-lt"/>
              </a:rPr>
              <a:t> </a:t>
            </a:r>
            <a:r>
              <a:rPr lang="ru-RU" b="0" dirty="0" err="1">
                <a:solidFill>
                  <a:schemeClr val="tx2"/>
                </a:solidFill>
                <a:latin typeface="+mn-lt"/>
              </a:rPr>
              <a:t>робочих</a:t>
            </a:r>
            <a:r>
              <a:rPr lang="ru-RU" b="0" dirty="0">
                <a:solidFill>
                  <a:schemeClr val="tx2"/>
                </a:solidFill>
                <a:latin typeface="+mn-lt"/>
              </a:rPr>
              <a:t> </a:t>
            </a:r>
            <a:r>
              <a:rPr lang="ru-RU" b="0" dirty="0" err="1">
                <a:solidFill>
                  <a:schemeClr val="tx2"/>
                </a:solidFill>
                <a:latin typeface="+mn-lt"/>
              </a:rPr>
              <a:t>місць</a:t>
            </a:r>
            <a:r>
              <a:rPr lang="ru-RU" b="0" dirty="0">
                <a:solidFill>
                  <a:schemeClr val="tx2"/>
                </a:solidFill>
                <a:latin typeface="+mn-lt"/>
              </a:rPr>
              <a:t> на </a:t>
            </a:r>
            <a:r>
              <a:rPr lang="ru-RU" b="0" dirty="0" err="1">
                <a:solidFill>
                  <a:schemeClr val="tx2"/>
                </a:solidFill>
                <a:latin typeface="+mn-lt"/>
              </a:rPr>
              <a:t>наявність</a:t>
            </a:r>
            <a:r>
              <a:rPr lang="ru-RU" b="0" dirty="0">
                <a:solidFill>
                  <a:schemeClr val="tx2"/>
                </a:solidFill>
                <a:latin typeface="+mn-lt"/>
              </a:rPr>
              <a:t> </a:t>
            </a:r>
            <a:r>
              <a:rPr lang="ru-RU" b="0" dirty="0" err="1">
                <a:solidFill>
                  <a:schemeClr val="tx2"/>
                </a:solidFill>
                <a:latin typeface="+mn-lt"/>
              </a:rPr>
              <a:t>шкідливих</a:t>
            </a:r>
            <a:r>
              <a:rPr lang="ru-RU" b="0" dirty="0">
                <a:solidFill>
                  <a:schemeClr val="tx2"/>
                </a:solidFill>
                <a:latin typeface="+mn-lt"/>
              </a:rPr>
              <a:t> і </a:t>
            </a:r>
            <a:r>
              <a:rPr lang="ru-RU" b="0" dirty="0" err="1">
                <a:solidFill>
                  <a:schemeClr val="tx2"/>
                </a:solidFill>
                <a:latin typeface="+mn-lt"/>
              </a:rPr>
              <a:t>небезпечних</a:t>
            </a:r>
            <a:r>
              <a:rPr lang="ru-RU" b="0" dirty="0">
                <a:solidFill>
                  <a:schemeClr val="tx2"/>
                </a:solidFill>
                <a:latin typeface="+mn-lt"/>
              </a:rPr>
              <a:t> </a:t>
            </a:r>
            <a:r>
              <a:rPr lang="ru-RU" b="0" dirty="0" err="1">
                <a:solidFill>
                  <a:schemeClr val="tx2"/>
                </a:solidFill>
                <a:latin typeface="+mn-lt"/>
              </a:rPr>
              <a:t>виробничих</a:t>
            </a:r>
            <a:r>
              <a:rPr lang="ru-RU" b="0" dirty="0">
                <a:solidFill>
                  <a:schemeClr val="tx2"/>
                </a:solidFill>
                <a:latin typeface="+mn-lt"/>
              </a:rPr>
              <a:t> </a:t>
            </a:r>
            <a:r>
              <a:rPr lang="ru-RU" b="0" dirty="0" err="1">
                <a:solidFill>
                  <a:schemeClr val="tx2"/>
                </a:solidFill>
                <a:latin typeface="+mn-lt"/>
              </a:rPr>
              <a:t>факторів</a:t>
            </a:r>
            <a:r>
              <a:rPr lang="ru-RU" b="0" dirty="0">
                <a:solidFill>
                  <a:schemeClr val="tx2"/>
                </a:solidFill>
                <a:latin typeface="+mn-lt"/>
              </a:rPr>
              <a:t> і </a:t>
            </a:r>
            <a:r>
              <a:rPr lang="ru-RU" b="0" dirty="0" err="1">
                <a:solidFill>
                  <a:schemeClr val="tx2"/>
                </a:solidFill>
                <a:latin typeface="+mn-lt"/>
              </a:rPr>
              <a:t>здійснити</a:t>
            </a:r>
            <a:r>
              <a:rPr lang="ru-RU" b="0" dirty="0">
                <a:solidFill>
                  <a:schemeClr val="tx2"/>
                </a:solidFill>
                <a:latin typeface="+mn-lt"/>
              </a:rPr>
              <a:t> </a:t>
            </a:r>
            <a:r>
              <a:rPr lang="ru-RU" b="0" dirty="0" err="1">
                <a:solidFill>
                  <a:schemeClr val="tx2"/>
                </a:solidFill>
                <a:latin typeface="+mn-lt"/>
              </a:rPr>
              <a:t>нагляд</a:t>
            </a:r>
            <a:r>
              <a:rPr lang="ru-RU" b="0" dirty="0">
                <a:solidFill>
                  <a:schemeClr val="tx2"/>
                </a:solidFill>
                <a:latin typeface="+mn-lt"/>
              </a:rPr>
              <a:t> за станом </a:t>
            </a:r>
            <a:r>
              <a:rPr lang="ru-RU" b="0" dirty="0" err="1">
                <a:solidFill>
                  <a:schemeClr val="tx2"/>
                </a:solidFill>
                <a:latin typeface="+mn-lt"/>
              </a:rPr>
              <a:t>здоров’я</a:t>
            </a:r>
            <a:endParaRPr lang="ru-RU" b="0" dirty="0">
              <a:solidFill>
                <a:schemeClr val="tx2"/>
              </a:solidFill>
              <a:latin typeface="+mn-lt"/>
            </a:endParaRPr>
          </a:p>
        </p:txBody>
      </p:sp>
      <p:sp>
        <p:nvSpPr>
          <p:cNvPr id="3" name="Marcador de texto 10">
            <a:extLst>
              <a:ext uri="{FF2B5EF4-FFF2-40B4-BE49-F238E27FC236}">
                <a16:creationId xmlns:a16="http://schemas.microsoft.com/office/drawing/2014/main" id="{B16BBC68-7E97-6D4C-68C1-86B82ADB9AA2}"/>
              </a:ext>
            </a:extLst>
          </p:cNvPr>
          <p:cNvSpPr txBox="1">
            <a:spLocks/>
          </p:cNvSpPr>
          <p:nvPr/>
        </p:nvSpPr>
        <p:spPr>
          <a:xfrm>
            <a:off x="7585869" y="5439164"/>
            <a:ext cx="4115593" cy="733036"/>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4"/>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1800" b="1" dirty="0">
                <a:solidFill>
                  <a:schemeClr val="tx2"/>
                </a:solidFill>
              </a:rPr>
              <a:t>Кожний відповідає за щоденну реалізацію цієї політики</a:t>
            </a:r>
            <a:endParaRPr lang="en-US" altLang="en-US" sz="1800" b="1" dirty="0">
              <a:solidFill>
                <a:schemeClr val="tx2"/>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12" name="Título 1"/>
          <p:cNvSpPr>
            <a:spLocks noGrp="1"/>
          </p:cNvSpPr>
          <p:nvPr>
            <p:ph type="title"/>
          </p:nvPr>
        </p:nvSpPr>
        <p:spPr/>
        <p:txBody>
          <a:bodyPr/>
          <a:lstStyle/>
          <a:p>
            <a:r>
              <a:rPr lang="uk-UA" dirty="0">
                <a:latin typeface="+mn-lt"/>
              </a:rPr>
              <a:t>Розкажіть усім про вашу політику з </a:t>
            </a:r>
            <a:r>
              <a:rPr lang="uk-UA" dirty="0" err="1">
                <a:latin typeface="+mn-lt"/>
              </a:rPr>
              <a:t>БЗР</a:t>
            </a:r>
            <a:r>
              <a:rPr lang="uk-UA" dirty="0">
                <a:latin typeface="+mn-lt"/>
              </a:rPr>
              <a:t> та пропагуйте стандарти </a:t>
            </a:r>
            <a:r>
              <a:rPr lang="uk-UA" dirty="0" err="1">
                <a:latin typeface="+mn-lt"/>
              </a:rPr>
              <a:t>БЗР</a:t>
            </a:r>
            <a:endParaRPr lang="en-US" dirty="0">
              <a:latin typeface="+mn-lt"/>
            </a:endParaRPr>
          </a:p>
        </p:txBody>
      </p:sp>
      <p:sp>
        <p:nvSpPr>
          <p:cNvPr id="1049314"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15" name="Marcador de número de diapositiva 5"/>
          <p:cNvSpPr>
            <a:spLocks noGrp="1"/>
          </p:cNvSpPr>
          <p:nvPr>
            <p:ph type="sldNum" sz="quarter" idx="12"/>
          </p:nvPr>
        </p:nvSpPr>
        <p:spPr/>
        <p:txBody>
          <a:bodyPr/>
          <a:lstStyle/>
          <a:p>
            <a:fld id="{856227C0-AD57-4F9B-BAE3-EEFB0D0EE427}" type="slidenum">
              <a:rPr lang="en-GB" smtClean="0">
                <a:latin typeface="+mn-lt"/>
              </a:rPr>
              <a:t>86</a:t>
            </a:fld>
            <a:endParaRPr lang="en-GB">
              <a:latin typeface="+mn-lt"/>
            </a:endParaRPr>
          </a:p>
        </p:txBody>
      </p:sp>
      <mc:AlternateContent xmlns:mc="http://schemas.openxmlformats.org/markup-compatibility/2006" xmlns:am3d="http://schemas.microsoft.com/office/drawing/2017/model3d">
        <mc:Choice Requires="am3d">
          <p:graphicFrame>
            <p:nvGraphicFramePr>
              <p:cNvPr id="4194309" name="Трехмерная модель 2" descr="Работник ресторана быстрого питания"/>
              <p:cNvGraphicFramePr>
                <a:graphicFrameLocks noChangeAspect="1"/>
              </p:cNvGraphicFramePr>
              <p:nvPr>
                <p:extLst>
                  <p:ext uri="{D42A27DB-BD31-4B8C-83A1-F6EECF244321}">
                    <p14:modId xmlns:p14="http://schemas.microsoft.com/office/powerpoint/2010/main" val="920696612"/>
                  </p:ext>
                </p:extLst>
              </p:nvPr>
            </p:nvGraphicFramePr>
            <p:xfrm>
              <a:off x="7640485" y="2087171"/>
              <a:ext cx="1903566" cy="4340131"/>
            </p:xfrm>
            <a:graphic>
              <a:graphicData uri="http://schemas.microsoft.com/office/drawing/2017/model3d">
                <am3d:model3d r:embed="rId3">
                  <am3d:spPr>
                    <a:xfrm>
                      <a:off x="0" y="0"/>
                      <a:ext cx="1903566" cy="4340131"/>
                    </a:xfrm>
                    <a:prstGeom prst="rect">
                      <a:avLst/>
                    </a:prstGeom>
                  </am3d:spPr>
                  <am3d:camera>
                    <am3d:pos x="0" y="0" z="57057889"/>
                    <am3d:up dx="0" dy="36000000" dz="0"/>
                    <am3d:lookAt x="0" y="0" z="0"/>
                    <am3d:perspective fov="2700000"/>
                  </am3d:camera>
                  <am3d:trans>
                    <am3d:meterPerModelUnit n="2987008" d="1000000"/>
                    <am3d:preTrans dx="0" dy="-17999778" dz="-354002"/>
                    <am3d:scale>
                      <am3d:sx n="1000000" d="1000000"/>
                      <am3d:sy n="1000000" d="1000000"/>
                      <am3d:sz n="1000000" d="1000000"/>
                    </am3d:scale>
                    <am3d:rot ax="708162" ay="-2374277" az="-454953"/>
                    <am3d:postTrans dx="0" dy="0" dz="0"/>
                  </am3d:trans>
                  <am3d:raster rName="Office3DRenderer" rVer="16.0.8326">
                    <am3d:blip r:embed="rId4"/>
                  </am3d:raster>
                  <am3d:objViewport viewportSz="529191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194309" name="Трехмерная модель 2" descr="Работник ресторана быстрого питания"/>
              <p:cNvPicPr>
                <a:picLocks noGrp="1" noRot="1" noChangeAspect="1" noMove="1" noResize="1" noEditPoints="1" noAdjustHandles="1" noChangeArrowheads="1" noChangeShapeType="1" noCrop="1"/>
              </p:cNvPicPr>
              <p:nvPr/>
            </p:nvPicPr>
            <p:blipFill>
              <a:blip r:embed="rId5"/>
              <a:stretch>
                <a:fillRect/>
              </a:stretch>
            </p:blipFill>
            <p:spPr>
              <a:xfrm>
                <a:off x="7640485" y="2087171"/>
                <a:ext cx="1903566" cy="4340131"/>
              </a:xfrm>
              <a:prstGeom prst="rect">
                <a:avLst/>
              </a:prstGeom>
            </p:spPr>
          </p:pic>
        </mc:Fallback>
      </mc:AlternateContent>
      <p:sp>
        <p:nvSpPr>
          <p:cNvPr id="2" name="Marcador de contenido 2">
            <a:extLst>
              <a:ext uri="{FF2B5EF4-FFF2-40B4-BE49-F238E27FC236}">
                <a16:creationId xmlns:a16="http://schemas.microsoft.com/office/drawing/2014/main" id="{3475C95E-1E17-4368-3332-571974E04EB4}"/>
              </a:ext>
            </a:extLst>
          </p:cNvPr>
          <p:cNvSpPr txBox="1">
            <a:spLocks/>
          </p:cNvSpPr>
          <p:nvPr/>
        </p:nvSpPr>
        <p:spPr>
          <a:xfrm>
            <a:off x="490537" y="2071148"/>
            <a:ext cx="535146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усім</a:t>
            </a:r>
            <a:r>
              <a:rPr lang="ru-RU" b="0" dirty="0">
                <a:solidFill>
                  <a:schemeClr val="tx2"/>
                </a:solidFill>
                <a:latin typeface="+mn-lt"/>
              </a:rPr>
              <a:t> </a:t>
            </a:r>
            <a:r>
              <a:rPr lang="ru-RU" b="0" dirty="0" err="1">
                <a:solidFill>
                  <a:schemeClr val="tx2"/>
                </a:solidFill>
                <a:latin typeface="+mn-lt"/>
              </a:rPr>
              <a:t>працівникам-учням</a:t>
            </a:r>
            <a:r>
              <a:rPr lang="ru-RU" b="0" dirty="0">
                <a:solidFill>
                  <a:schemeClr val="tx2"/>
                </a:solidFill>
                <a:latin typeface="+mn-lt"/>
              </a:rPr>
              <a:t> </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неоплачуваним</a:t>
            </a:r>
            <a:r>
              <a:rPr lang="ru-RU" b="0" dirty="0">
                <a:solidFill>
                  <a:schemeClr val="tx2"/>
                </a:solidFill>
                <a:latin typeface="+mn-lt"/>
              </a:rPr>
              <a:t> стажерам</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адміністрації</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новим</a:t>
            </a:r>
            <a:r>
              <a:rPr lang="ru-RU" b="0" dirty="0">
                <a:solidFill>
                  <a:schemeClr val="tx2"/>
                </a:solidFill>
                <a:latin typeface="+mn-lt"/>
              </a:rPr>
              <a:t> </a:t>
            </a:r>
            <a:r>
              <a:rPr lang="ru-RU" b="0" dirty="0" err="1">
                <a:solidFill>
                  <a:schemeClr val="tx2"/>
                </a:solidFill>
                <a:latin typeface="+mn-lt"/>
              </a:rPr>
              <a:t>працівникам</a:t>
            </a:r>
            <a:r>
              <a:rPr lang="ru-RU" b="0" dirty="0">
                <a:solidFill>
                  <a:schemeClr val="tx2"/>
                </a:solidFill>
                <a:latin typeface="+mn-lt"/>
              </a:rPr>
              <a:t> </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безпосереднім</a:t>
            </a:r>
            <a:r>
              <a:rPr lang="ru-RU" b="0" dirty="0">
                <a:solidFill>
                  <a:schemeClr val="tx2"/>
                </a:solidFill>
                <a:latin typeface="+mn-lt"/>
              </a:rPr>
              <a:t> </a:t>
            </a:r>
            <a:r>
              <a:rPr lang="ru-RU" b="0" dirty="0" err="1">
                <a:solidFill>
                  <a:schemeClr val="tx2"/>
                </a:solidFill>
                <a:latin typeface="+mn-lt"/>
              </a:rPr>
              <a:t>керівникам</a:t>
            </a:r>
            <a:r>
              <a:rPr lang="ru-RU" b="0" dirty="0">
                <a:solidFill>
                  <a:schemeClr val="tx2"/>
                </a:solidFill>
                <a:latin typeface="+mn-lt"/>
              </a:rPr>
              <a:t> </a:t>
            </a:r>
          </a:p>
          <a:p>
            <a:pPr marL="342900" indent="-342900" eaLnBrk="0" fontAlgn="base" hangingPunct="0">
              <a:spcBef>
                <a:spcPct val="0"/>
              </a:spcBef>
              <a:spcAft>
                <a:spcPts val="1200"/>
              </a:spcAft>
              <a:buClr>
                <a:schemeClr val="accent2"/>
              </a:buClr>
              <a:buSzPct val="75000"/>
              <a:buFont typeface="Arial" panose="020B0604020202020204" pitchFamily="34" charset="0"/>
              <a:buChar char="►"/>
            </a:pPr>
            <a:endParaRPr lang="ru-RU" b="0" dirty="0">
              <a:solidFill>
                <a:schemeClr val="tx2"/>
              </a:solidFill>
              <a:latin typeface="+mn-lt"/>
            </a:endParaRPr>
          </a:p>
          <a:p>
            <a:pPr eaLnBrk="0" fontAlgn="base" hangingPunct="0">
              <a:spcBef>
                <a:spcPct val="0"/>
              </a:spcBef>
              <a:spcAft>
                <a:spcPts val="1200"/>
              </a:spcAft>
              <a:buClr>
                <a:schemeClr val="accent2"/>
              </a:buClr>
              <a:buSzPct val="75000"/>
            </a:pPr>
            <a:r>
              <a:rPr lang="ru-RU" dirty="0" err="1">
                <a:solidFill>
                  <a:schemeClr val="tx2"/>
                </a:solidFill>
                <a:latin typeface="+mn-lt"/>
              </a:rPr>
              <a:t>Може</a:t>
            </a:r>
            <a:r>
              <a:rPr lang="ru-RU" dirty="0">
                <a:solidFill>
                  <a:schemeClr val="tx2"/>
                </a:solidFill>
                <a:latin typeface="+mn-lt"/>
              </a:rPr>
              <a:t> </a:t>
            </a:r>
            <a:r>
              <a:rPr lang="ru-RU" dirty="0" err="1">
                <a:solidFill>
                  <a:schemeClr val="tx2"/>
                </a:solidFill>
                <a:latin typeface="+mn-lt"/>
              </a:rPr>
              <a:t>знадобитися</a:t>
            </a:r>
            <a:r>
              <a:rPr lang="ru-RU" dirty="0">
                <a:solidFill>
                  <a:schemeClr val="tx2"/>
                </a:solidFill>
                <a:latin typeface="+mn-lt"/>
              </a:rPr>
              <a:t> переклад </a:t>
            </a:r>
            <a:r>
              <a:rPr lang="ru-RU" dirty="0" err="1">
                <a:solidFill>
                  <a:schemeClr val="tx2"/>
                </a:solidFill>
                <a:latin typeface="+mn-lt"/>
              </a:rPr>
              <a:t>політики</a:t>
            </a:r>
            <a:r>
              <a:rPr lang="ru-RU" dirty="0">
                <a:solidFill>
                  <a:schemeClr val="tx2"/>
                </a:solidFill>
                <a:latin typeface="+mn-lt"/>
              </a:rPr>
              <a:t> з БЗР для </a:t>
            </a:r>
            <a:r>
              <a:rPr lang="ru-RU" dirty="0" err="1">
                <a:solidFill>
                  <a:schemeClr val="tx2"/>
                </a:solidFill>
                <a:latin typeface="+mn-lt"/>
              </a:rPr>
              <a:t>мігрантів</a:t>
            </a:r>
            <a:r>
              <a:rPr lang="ru-RU" dirty="0">
                <a:solidFill>
                  <a:schemeClr val="tx2"/>
                </a:solidFill>
                <a:latin typeface="+mn-lt"/>
              </a:rPr>
              <a:t> </a:t>
            </a:r>
            <a:r>
              <a:rPr lang="ru-RU" dirty="0" err="1">
                <a:solidFill>
                  <a:schemeClr val="tx2"/>
                </a:solidFill>
                <a:latin typeface="+mn-lt"/>
              </a:rPr>
              <a:t>або</a:t>
            </a:r>
            <a:r>
              <a:rPr lang="ru-RU" dirty="0">
                <a:solidFill>
                  <a:schemeClr val="tx2"/>
                </a:solidFill>
                <a:latin typeface="+mn-lt"/>
              </a:rPr>
              <a:t> </a:t>
            </a:r>
            <a:r>
              <a:rPr lang="ru-RU" dirty="0" err="1">
                <a:solidFill>
                  <a:schemeClr val="tx2"/>
                </a:solidFill>
                <a:latin typeface="+mn-lt"/>
              </a:rPr>
              <a:t>інших</a:t>
            </a:r>
            <a:r>
              <a:rPr lang="ru-RU" dirty="0">
                <a:solidFill>
                  <a:schemeClr val="tx2"/>
                </a:solidFill>
                <a:latin typeface="+mn-lt"/>
              </a:rPr>
              <a:t> </a:t>
            </a:r>
            <a:r>
              <a:rPr lang="ru-RU" dirty="0" err="1">
                <a:solidFill>
                  <a:schemeClr val="tx2"/>
                </a:solidFill>
                <a:latin typeface="+mn-lt"/>
              </a:rPr>
              <a:t>працівників</a:t>
            </a:r>
            <a:endParaRPr lang="ru-RU" dirty="0">
              <a:solidFill>
                <a:schemeClr val="tx2"/>
              </a:solidFill>
              <a:latin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20" name="Título 1"/>
          <p:cNvSpPr>
            <a:spLocks noGrp="1"/>
          </p:cNvSpPr>
          <p:nvPr>
            <p:ph type="title"/>
          </p:nvPr>
        </p:nvSpPr>
        <p:spPr/>
        <p:txBody>
          <a:bodyPr/>
          <a:lstStyle/>
          <a:p>
            <a:r>
              <a:rPr lang="uk-UA" dirty="0">
                <a:latin typeface="+mn-lt"/>
              </a:rPr>
              <a:t>Розкажіть усім про вашу політику з </a:t>
            </a:r>
            <a:r>
              <a:rPr lang="uk-UA" dirty="0" err="1">
                <a:latin typeface="+mn-lt"/>
              </a:rPr>
              <a:t>БЗР</a:t>
            </a:r>
            <a:r>
              <a:rPr lang="uk-UA" dirty="0">
                <a:latin typeface="+mn-lt"/>
              </a:rPr>
              <a:t> та пропагуйте стандарти </a:t>
            </a:r>
            <a:r>
              <a:rPr lang="uk-UA" dirty="0" err="1">
                <a:latin typeface="+mn-lt"/>
              </a:rPr>
              <a:t>БЗР</a:t>
            </a:r>
            <a:endParaRPr lang="en-US" dirty="0">
              <a:latin typeface="+mn-lt"/>
            </a:endParaRPr>
          </a:p>
        </p:txBody>
      </p:sp>
      <p:sp>
        <p:nvSpPr>
          <p:cNvPr id="1049322"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23" name="Marcador de número de diapositiva 5"/>
          <p:cNvSpPr>
            <a:spLocks noGrp="1"/>
          </p:cNvSpPr>
          <p:nvPr>
            <p:ph type="sldNum" sz="quarter" idx="12"/>
          </p:nvPr>
        </p:nvSpPr>
        <p:spPr/>
        <p:txBody>
          <a:bodyPr/>
          <a:lstStyle/>
          <a:p>
            <a:fld id="{856227C0-AD57-4F9B-BAE3-EEFB0D0EE427}" type="slidenum">
              <a:rPr lang="en-GB" smtClean="0">
                <a:latin typeface="+mn-lt"/>
              </a:rPr>
              <a:t>87</a:t>
            </a:fld>
            <a:endParaRPr lang="en-GB">
              <a:latin typeface="+mn-lt"/>
            </a:endParaRPr>
          </a:p>
        </p:txBody>
      </p:sp>
      <mc:AlternateContent xmlns:mc="http://schemas.openxmlformats.org/markup-compatibility/2006" xmlns:am3d="http://schemas.microsoft.com/office/drawing/2017/model3d">
        <mc:Choice Requires="am3d">
          <p:graphicFrame>
            <p:nvGraphicFramePr>
              <p:cNvPr id="4194310" name="Трехмерная модель 6" descr="Поворотная отдельно стоящая белая классная доска"/>
              <p:cNvGraphicFramePr>
                <a:graphicFrameLocks noChangeAspect="1"/>
              </p:cNvGraphicFramePr>
              <p:nvPr>
                <p:extLst>
                  <p:ext uri="{D42A27DB-BD31-4B8C-83A1-F6EECF244321}">
                    <p14:modId xmlns:p14="http://schemas.microsoft.com/office/powerpoint/2010/main" val="3460028491"/>
                  </p:ext>
                </p:extLst>
              </p:nvPr>
            </p:nvGraphicFramePr>
            <p:xfrm>
              <a:off x="7714085" y="1778707"/>
              <a:ext cx="3514038" cy="4580629"/>
            </p:xfrm>
            <a:graphic>
              <a:graphicData uri="http://schemas.microsoft.com/office/drawing/2017/model3d">
                <am3d:model3d r:embed="rId3">
                  <am3d:spPr>
                    <a:xfrm>
                      <a:off x="0" y="0"/>
                      <a:ext cx="3514038" cy="4580629"/>
                    </a:xfrm>
                    <a:prstGeom prst="rect">
                      <a:avLst/>
                    </a:prstGeom>
                  </am3d:spPr>
                  <am3d:camera>
                    <am3d:pos x="0" y="0" z="64662750"/>
                    <am3d:up dx="0" dy="36000000" dz="0"/>
                    <am3d:lookAt x="0" y="0" z="0"/>
                    <am3d:perspective fov="2700000"/>
                  </am3d:camera>
                  <am3d:trans>
                    <am3d:meterPerModelUnit n="477478" d="1000000"/>
                    <am3d:preTrans dx="0" dy="-1821638" dz="0"/>
                    <am3d:scale>
                      <am3d:sx n="1000000" d="1000000"/>
                      <am3d:sy n="1000000" d="1000000"/>
                      <am3d:sz n="1000000" d="1000000"/>
                    </am3d:scale>
                    <am3d:rot ax="984069" ay="-1488933" az="-422525"/>
                    <am3d:postTrans dx="0" dy="0" dz="0"/>
                  </am3d:trans>
                  <am3d:raster rName="Office3DRenderer" rVer="16.0.8326">
                    <am3d:blip r:embed="rId4"/>
                  </am3d:raster>
                  <am3d:objViewport viewportSz="541866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194310" name="Трехмерная модель 6" descr="Поворотная отдельно стоящая белая классная доска"/>
              <p:cNvPicPr>
                <a:picLocks noGrp="1" noRot="1" noChangeAspect="1" noMove="1" noResize="1" noEditPoints="1" noAdjustHandles="1" noChangeArrowheads="1" noChangeShapeType="1" noCrop="1"/>
              </p:cNvPicPr>
              <p:nvPr/>
            </p:nvPicPr>
            <p:blipFill>
              <a:blip r:embed="rId5"/>
              <a:stretch>
                <a:fillRect/>
              </a:stretch>
            </p:blipFill>
            <p:spPr>
              <a:xfrm>
                <a:off x="7714085" y="1778707"/>
                <a:ext cx="3514038" cy="4580629"/>
              </a:xfrm>
              <a:prstGeom prst="rect">
                <a:avLst/>
              </a:prstGeom>
            </p:spPr>
          </p:pic>
        </mc:Fallback>
      </mc:AlternateContent>
      <p:sp>
        <p:nvSpPr>
          <p:cNvPr id="2" name="Marcador de contenido 2">
            <a:extLst>
              <a:ext uri="{FF2B5EF4-FFF2-40B4-BE49-F238E27FC236}">
                <a16:creationId xmlns:a16="http://schemas.microsoft.com/office/drawing/2014/main" id="{61EE7BE1-70E9-E240-CF9C-794EEF835915}"/>
              </a:ext>
            </a:extLst>
          </p:cNvPr>
          <p:cNvSpPr txBox="1">
            <a:spLocks/>
          </p:cNvSpPr>
          <p:nvPr/>
        </p:nvSpPr>
        <p:spPr>
          <a:xfrm>
            <a:off x="550068" y="3041647"/>
            <a:ext cx="6028532" cy="25656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розмістити</a:t>
            </a:r>
            <a:r>
              <a:rPr lang="ru-RU" b="0" dirty="0">
                <a:solidFill>
                  <a:schemeClr val="tx2"/>
                </a:solidFill>
                <a:latin typeface="+mn-lt"/>
                <a:cs typeface="Arial" panose="020B0604020202020204" pitchFamily="34" charset="0"/>
              </a:rPr>
              <a:t> на </a:t>
            </a:r>
            <a:r>
              <a:rPr lang="ru-RU" b="0" dirty="0" err="1">
                <a:solidFill>
                  <a:schemeClr val="tx2"/>
                </a:solidFill>
                <a:latin typeface="+mn-lt"/>
                <a:cs typeface="Arial" panose="020B0604020202020204" pitchFamily="34" charset="0"/>
              </a:rPr>
              <a:t>дошках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оголошень</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роздати</a:t>
            </a:r>
            <a:r>
              <a:rPr lang="ru-RU" b="0" dirty="0">
                <a:solidFill>
                  <a:schemeClr val="tx2"/>
                </a:solidFill>
                <a:latin typeface="+mn-lt"/>
                <a:cs typeface="Arial" panose="020B0604020202020204" pitchFamily="34" charset="0"/>
              </a:rPr>
              <a:t> членам СКБЗ, </a:t>
            </a:r>
            <a:r>
              <a:rPr lang="ru-RU" b="0" dirty="0" err="1">
                <a:solidFill>
                  <a:schemeClr val="tx2"/>
                </a:solidFill>
                <a:latin typeface="+mn-lt"/>
                <a:cs typeface="Arial" panose="020B0604020202020204" pitchFamily="34" charset="0"/>
              </a:rPr>
              <a:t>відповідним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стороннім</a:t>
            </a:r>
            <a:r>
              <a:rPr lang="ru-RU" b="0" dirty="0">
                <a:solidFill>
                  <a:schemeClr val="tx2"/>
                </a:solidFill>
                <a:latin typeface="+mn-lt"/>
                <a:cs typeface="Arial" panose="020B0604020202020204" pitchFamily="34" charset="0"/>
              </a:rPr>
              <a:t> органам і </a:t>
            </a:r>
            <a:r>
              <a:rPr lang="ru-RU" b="0" dirty="0" err="1">
                <a:solidFill>
                  <a:schemeClr val="tx2"/>
                </a:solidFill>
                <a:latin typeface="+mn-lt"/>
                <a:cs typeface="Arial" panose="020B0604020202020204" pitchFamily="34" charset="0"/>
              </a:rPr>
              <a:t>представницьким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групам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профспілкам</a:t>
            </a:r>
            <a:r>
              <a:rPr lang="ru-RU" b="0" dirty="0">
                <a:solidFill>
                  <a:schemeClr val="tx2"/>
                </a:solidFill>
                <a:latin typeface="+mn-lt"/>
                <a:cs typeface="Arial" panose="020B0604020202020204" pitchFamily="34" charset="0"/>
              </a:rPr>
              <a:t>/</a:t>
            </a:r>
            <a:r>
              <a:rPr lang="ru-RU" b="0" dirty="0" err="1">
                <a:solidFill>
                  <a:schemeClr val="tx2"/>
                </a:solidFill>
                <a:latin typeface="+mn-lt"/>
                <a:cs typeface="Arial" panose="020B0604020202020204" pitchFamily="34" charset="0"/>
              </a:rPr>
              <a:t>об’єднанням</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r>
              <a:rPr lang="ru-RU" b="0" dirty="0">
                <a:solidFill>
                  <a:schemeClr val="tx2"/>
                </a:solidFill>
                <a:latin typeface="+mn-lt"/>
                <a:cs typeface="Arial" panose="020B0604020202020204" pitchFamily="34" charset="0"/>
              </a:rPr>
              <a:t>)</a:t>
            </a:r>
          </a:p>
          <a:p>
            <a:pPr marL="285750" indent="-285750" eaLnBrk="0" fontAlgn="base" hangingPunct="0">
              <a:spcBef>
                <a:spcPct val="0"/>
              </a:spcBef>
              <a:spcAft>
                <a:spcPts val="1200"/>
              </a:spcAft>
              <a:buClr>
                <a:schemeClr val="accent2"/>
              </a:buClr>
              <a:buFont typeface="Arial Unicode MS"/>
              <a:buChar char="▶"/>
            </a:pPr>
            <a:endParaRPr lang="ru-RU" b="0" dirty="0">
              <a:solidFill>
                <a:schemeClr val="tx2"/>
              </a:solidFill>
              <a:latin typeface="+mn-lt"/>
              <a:cs typeface="Arial" panose="020B0604020202020204" pitchFamily="34" charset="0"/>
            </a:endParaRPr>
          </a:p>
          <a:p>
            <a:pPr eaLnBrk="0" fontAlgn="base" hangingPunct="0">
              <a:spcBef>
                <a:spcPct val="0"/>
              </a:spcBef>
              <a:spcAft>
                <a:spcPts val="1200"/>
              </a:spcAft>
              <a:buClr>
                <a:schemeClr val="accent2"/>
              </a:buClr>
            </a:pPr>
            <a:r>
              <a:rPr lang="ru-RU" dirty="0" err="1">
                <a:solidFill>
                  <a:schemeClr val="tx2"/>
                </a:solidFill>
                <a:latin typeface="+mn-lt"/>
                <a:cs typeface="Arial" panose="020B0604020202020204" pitchFamily="34" charset="0"/>
              </a:rPr>
              <a:t>Пропагуйте</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необхідність</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додержання</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цієї</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політики</a:t>
            </a:r>
            <a:r>
              <a:rPr lang="ru-RU" dirty="0">
                <a:solidFill>
                  <a:schemeClr val="tx2"/>
                </a:solidFill>
                <a:latin typeface="+mn-lt"/>
                <a:cs typeface="Arial" panose="020B0604020202020204" pitchFamily="34" charset="0"/>
              </a:rPr>
              <a:t> за </a:t>
            </a:r>
            <a:r>
              <a:rPr lang="ru-RU" dirty="0" err="1">
                <a:solidFill>
                  <a:schemeClr val="tx2"/>
                </a:solidFill>
                <a:latin typeface="+mn-lt"/>
                <a:cs typeface="Arial" panose="020B0604020202020204" pitchFamily="34" charset="0"/>
              </a:rPr>
              <a:t>допомогою</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зустрічей</a:t>
            </a:r>
            <a:r>
              <a:rPr lang="ru-RU" dirty="0">
                <a:solidFill>
                  <a:schemeClr val="tx2"/>
                </a:solidFill>
                <a:latin typeface="+mn-lt"/>
                <a:cs typeface="Arial" panose="020B0604020202020204" pitchFamily="34" charset="0"/>
              </a:rPr>
              <a:t>, </a:t>
            </a:r>
            <a:r>
              <a:rPr lang="ru-RU" dirty="0" err="1">
                <a:solidFill>
                  <a:schemeClr val="tx2"/>
                </a:solidFill>
                <a:latin typeface="+mn-lt"/>
                <a:cs typeface="Arial" panose="020B0604020202020204" pitchFamily="34" charset="0"/>
              </a:rPr>
              <a:t>плакатів</a:t>
            </a:r>
            <a:r>
              <a:rPr lang="ru-RU" dirty="0">
                <a:solidFill>
                  <a:schemeClr val="tx2"/>
                </a:solidFill>
                <a:latin typeface="+mn-lt"/>
                <a:cs typeface="Arial" panose="020B0604020202020204" pitchFamily="34" charset="0"/>
              </a:rPr>
              <a:t> і </a:t>
            </a:r>
            <a:r>
              <a:rPr lang="ru-RU" dirty="0" err="1">
                <a:solidFill>
                  <a:schemeClr val="tx2"/>
                </a:solidFill>
                <a:latin typeface="+mn-lt"/>
                <a:cs typeface="Arial" panose="020B0604020202020204" pitchFamily="34" charset="0"/>
              </a:rPr>
              <a:t>листівок</a:t>
            </a:r>
            <a:endParaRPr lang="ru-RU" dirty="0">
              <a:solidFill>
                <a:schemeClr val="tx2"/>
              </a:solidFill>
              <a:latin typeface="+mn-lt"/>
              <a:cs typeface="Arial" panose="020B0604020202020204" pitchFamily="34" charset="0"/>
            </a:endParaRPr>
          </a:p>
        </p:txBody>
      </p:sp>
      <p:sp>
        <p:nvSpPr>
          <p:cNvPr id="3" name="TextBox 14">
            <a:extLst>
              <a:ext uri="{FF2B5EF4-FFF2-40B4-BE49-F238E27FC236}">
                <a16:creationId xmlns:a16="http://schemas.microsoft.com/office/drawing/2014/main" id="{1FF356E3-5511-2EC9-587C-6C1552EE2BCA}"/>
              </a:ext>
            </a:extLst>
          </p:cNvPr>
          <p:cNvSpPr txBox="1"/>
          <p:nvPr/>
        </p:nvSpPr>
        <p:spPr>
          <a:xfrm>
            <a:off x="490538" y="2503833"/>
            <a:ext cx="5821362" cy="369332"/>
          </a:xfrm>
          <a:prstGeom prst="rect">
            <a:avLst/>
          </a:prstGeom>
          <a:noFill/>
        </p:spPr>
        <p:txBody>
          <a:bodyPr wrap="square">
            <a:spAutoFit/>
          </a:bodyPr>
          <a:lstStyle/>
          <a:p>
            <a:r>
              <a:rPr lang="ru-RU" dirty="0" err="1">
                <a:solidFill>
                  <a:srgbClr val="C00000"/>
                </a:solidFill>
                <a:cs typeface="Arial" panose="020B0604020202020204" pitchFamily="34" charset="0"/>
              </a:rPr>
              <a:t>Копії</a:t>
            </a:r>
            <a:r>
              <a:rPr lang="ru-RU" dirty="0">
                <a:solidFill>
                  <a:srgbClr val="C00000"/>
                </a:solidFill>
                <a:cs typeface="Arial" panose="020B0604020202020204" pitchFamily="34" charset="0"/>
              </a:rPr>
              <a:t> </a:t>
            </a:r>
            <a:r>
              <a:rPr lang="ru-RU" dirty="0" err="1">
                <a:solidFill>
                  <a:srgbClr val="C00000"/>
                </a:solidFill>
                <a:cs typeface="Arial" panose="020B0604020202020204" pitchFamily="34" charset="0"/>
              </a:rPr>
              <a:t>політики</a:t>
            </a:r>
            <a:r>
              <a:rPr lang="ru-RU" dirty="0">
                <a:solidFill>
                  <a:srgbClr val="C00000"/>
                </a:solidFill>
                <a:cs typeface="Arial" panose="020B0604020202020204" pitchFamily="34" charset="0"/>
              </a:rPr>
              <a:t> з БЗР:</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28"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29" name="Marcador de fecha 1"/>
          <p:cNvSpPr>
            <a:spLocks noGrp="1"/>
          </p:cNvSpPr>
          <p:nvPr>
            <p:ph type="dt" sz="half" idx="4294967295"/>
          </p:nvPr>
        </p:nvSpPr>
        <p:spPr>
          <a:xfrm>
            <a:off x="490538" y="6870450"/>
            <a:ext cx="2743200" cy="216000"/>
          </a:xfrm>
        </p:spPr>
        <p:txBody>
          <a:bodyPr/>
          <a:lstStyle/>
          <a:p>
            <a:r>
              <a:rPr lang="en-GB">
                <a:latin typeface="+mn-lt"/>
              </a:rPr>
              <a:t>Date: Monday / 01 / October / 2019</a:t>
            </a:r>
          </a:p>
        </p:txBody>
      </p:sp>
      <p:sp>
        <p:nvSpPr>
          <p:cNvPr id="1049330"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331" name="Marcador de número de diapositiva 3"/>
          <p:cNvSpPr>
            <a:spLocks noGrp="1"/>
          </p:cNvSpPr>
          <p:nvPr>
            <p:ph type="sldNum" sz="quarter" idx="12"/>
          </p:nvPr>
        </p:nvSpPr>
        <p:spPr/>
        <p:txBody>
          <a:bodyPr/>
          <a:lstStyle/>
          <a:p>
            <a:fld id="{856227C0-AD57-4F9B-BAE3-EEFB0D0EE427}" type="slidenum">
              <a:rPr lang="en-GB" smtClean="0"/>
              <a:t>88</a:t>
            </a:fld>
            <a:endParaRPr lang="en-GB"/>
          </a:p>
        </p:txBody>
      </p:sp>
      <p:sp>
        <p:nvSpPr>
          <p:cNvPr id="1049332" name="Title 1"/>
          <p:cNvSpPr txBox="1"/>
          <p:nvPr/>
        </p:nvSpPr>
        <p:spPr>
          <a:xfrm>
            <a:off x="427750" y="1365320"/>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2400" dirty="0">
                <a:latin typeface="+mn-lt"/>
              </a:rPr>
              <a:t>Пропагування політики з </a:t>
            </a:r>
            <a:r>
              <a:rPr lang="uk-UA" sz="2400" dirty="0" err="1">
                <a:latin typeface="+mn-lt"/>
              </a:rPr>
              <a:t>БЗР</a:t>
            </a:r>
            <a:endParaRPr lang="en-GB" sz="2400" dirty="0">
              <a:latin typeface="+mn-lt"/>
            </a:endParaRPr>
          </a:p>
        </p:txBody>
      </p:sp>
      <p:sp>
        <p:nvSpPr>
          <p:cNvPr id="1049334"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56" name="Imagen 8" descr="153_slide_promotions.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8303" y="2056670"/>
            <a:ext cx="10209447" cy="3836130"/>
          </a:xfrm>
          <a:prstGeom prst="rect">
            <a:avLst/>
          </a:prstGeom>
          <a:ln>
            <a:noFill/>
          </a:ln>
          <a:effec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38" name="Rectángulo 6"/>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39" name="Título 1"/>
          <p:cNvSpPr>
            <a:spLocks noGrp="1"/>
          </p:cNvSpPr>
          <p:nvPr>
            <p:ph type="title"/>
          </p:nvPr>
        </p:nvSpPr>
        <p:spPr>
          <a:xfrm>
            <a:off x="490538" y="1434770"/>
            <a:ext cx="11210924" cy="720000"/>
          </a:xfrm>
        </p:spPr>
        <p:txBody>
          <a:bodyPr/>
          <a:lstStyle/>
          <a:p>
            <a:r>
              <a:rPr lang="uk-UA" dirty="0">
                <a:latin typeface="+mn-lt"/>
              </a:rPr>
              <a:t>Участь працівників: комісія з безпеки та здоров’я (КБЗ</a:t>
            </a:r>
            <a:r>
              <a:rPr lang="en-US" dirty="0">
                <a:latin typeface="+mn-lt"/>
              </a:rPr>
              <a:t>)</a:t>
            </a:r>
          </a:p>
        </p:txBody>
      </p:sp>
      <p:sp>
        <p:nvSpPr>
          <p:cNvPr id="104934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42" name="Marcador de número de diapositiva 5"/>
          <p:cNvSpPr>
            <a:spLocks noGrp="1"/>
          </p:cNvSpPr>
          <p:nvPr>
            <p:ph type="sldNum" sz="quarter" idx="12"/>
          </p:nvPr>
        </p:nvSpPr>
        <p:spPr/>
        <p:txBody>
          <a:bodyPr/>
          <a:lstStyle/>
          <a:p>
            <a:fld id="{856227C0-AD57-4F9B-BAE3-EEFB0D0EE427}" type="slidenum">
              <a:rPr lang="en-GB" smtClean="0">
                <a:latin typeface="+mn-lt"/>
              </a:rPr>
              <a:t>89</a:t>
            </a:fld>
            <a:endParaRPr lang="en-GB">
              <a:latin typeface="+mn-lt"/>
            </a:endParaRPr>
          </a:p>
        </p:txBody>
      </p:sp>
      <p:pic>
        <p:nvPicPr>
          <p:cNvPr id="2097257" name="Imagen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7106" y="2154770"/>
            <a:ext cx="4434826" cy="3159417"/>
          </a:xfrm>
          <a:prstGeom prst="rect">
            <a:avLst/>
          </a:prstGeom>
          <a:ln>
            <a:noFill/>
          </a:ln>
          <a:effectLst/>
        </p:spPr>
      </p:pic>
      <p:sp>
        <p:nvSpPr>
          <p:cNvPr id="2" name="Marcador de contenido 2">
            <a:extLst>
              <a:ext uri="{FF2B5EF4-FFF2-40B4-BE49-F238E27FC236}">
                <a16:creationId xmlns:a16="http://schemas.microsoft.com/office/drawing/2014/main" id="{7073F3CC-F1AC-321C-E129-32A06BEC8A25}"/>
              </a:ext>
            </a:extLst>
          </p:cNvPr>
          <p:cNvSpPr txBox="1">
            <a:spLocks/>
          </p:cNvSpPr>
          <p:nvPr/>
        </p:nvSpPr>
        <p:spPr>
          <a:xfrm>
            <a:off x="550068" y="3041647"/>
            <a:ext cx="6028532" cy="25656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Комісія</a:t>
            </a:r>
            <a:r>
              <a:rPr lang="ru-RU" b="0" dirty="0">
                <a:solidFill>
                  <a:schemeClr val="tx2"/>
                </a:solidFill>
                <a:latin typeface="+mn-lt"/>
                <a:cs typeface="Arial" panose="020B0604020202020204" pitchFamily="34" charset="0"/>
              </a:rPr>
              <a:t> з БЗР, </a:t>
            </a:r>
            <a:r>
              <a:rPr lang="ru-RU" b="0" dirty="0" err="1">
                <a:solidFill>
                  <a:schemeClr val="tx2"/>
                </a:solidFill>
                <a:latin typeface="+mn-lt"/>
                <a:cs typeface="Arial" panose="020B0604020202020204" pitchFamily="34" charset="0"/>
              </a:rPr>
              <a:t>що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складається</a:t>
            </a:r>
            <a:r>
              <a:rPr lang="ru-RU" b="0" dirty="0">
                <a:solidFill>
                  <a:schemeClr val="tx2"/>
                </a:solidFill>
                <a:latin typeface="+mn-lt"/>
                <a:cs typeface="Arial" panose="020B0604020202020204" pitchFamily="34" charset="0"/>
              </a:rPr>
              <a:t> з </a:t>
            </a:r>
            <a:r>
              <a:rPr lang="ru-RU" b="0" dirty="0" err="1">
                <a:solidFill>
                  <a:schemeClr val="tx2"/>
                </a:solidFill>
                <a:latin typeface="+mn-lt"/>
                <a:cs typeface="Arial" panose="020B0604020202020204" pitchFamily="34" charset="0"/>
              </a:rPr>
              <a:t>рівної</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кількості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представників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керівництва</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Працівники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мають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висунути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своїх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представників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або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призначити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їх</a:t>
            </a:r>
            <a:r>
              <a:rPr lang="ru-RU" b="0" dirty="0">
                <a:solidFill>
                  <a:schemeClr val="tx2"/>
                </a:solidFill>
                <a:latin typeface="+mn-lt"/>
                <a:cs typeface="Arial" panose="020B0604020202020204" pitchFamily="34" charset="0"/>
              </a:rPr>
              <a:t> на </a:t>
            </a:r>
            <a:r>
              <a:rPr lang="ru-RU" b="0" dirty="0" err="1">
                <a:solidFill>
                  <a:schemeClr val="tx2"/>
                </a:solidFill>
                <a:latin typeface="+mn-lt"/>
                <a:cs typeface="Arial" panose="020B0604020202020204" pitchFamily="34" charset="0"/>
              </a:rPr>
              <a:t>добровільних</a:t>
            </a:r>
            <a:r>
              <a:rPr lang="ru-RU" b="0" dirty="0">
                <a:solidFill>
                  <a:schemeClr val="tx2"/>
                </a:solidFill>
                <a:latin typeface="+mn-lt"/>
                <a:cs typeface="Arial" panose="020B0604020202020204" pitchFamily="34" charset="0"/>
              </a:rPr>
              <a:t> засадах</a:t>
            </a:r>
            <a:endParaRPr lang="ru-RU" dirty="0">
              <a:solidFill>
                <a:schemeClr val="tx2"/>
              </a:solidFill>
              <a:latin typeface="+mn-lt"/>
              <a:cs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6">
            <a:extLst>
              <a:ext uri="{FF2B5EF4-FFF2-40B4-BE49-F238E27FC236}">
                <a16:creationId xmlns:a16="http://schemas.microsoft.com/office/drawing/2014/main" id="{ABFAF4EF-B479-51D9-BE9E-8B6B8514F516}"/>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50"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51" name="Marcador de número de diapositiva 5"/>
          <p:cNvSpPr>
            <a:spLocks noGrp="1"/>
          </p:cNvSpPr>
          <p:nvPr>
            <p:ph type="sldNum" sz="quarter" idx="12"/>
          </p:nvPr>
        </p:nvSpPr>
        <p:spPr/>
        <p:txBody>
          <a:bodyPr/>
          <a:lstStyle/>
          <a:p>
            <a:fld id="{856227C0-AD57-4F9B-BAE3-EEFB0D0EE427}" type="slidenum">
              <a:rPr lang="en-GB" smtClean="0">
                <a:latin typeface="+mn-lt"/>
              </a:rPr>
              <a:t>90</a:t>
            </a:fld>
            <a:endParaRPr lang="en-GB">
              <a:latin typeface="+mn-lt"/>
            </a:endParaRPr>
          </a:p>
        </p:txBody>
      </p:sp>
      <mc:AlternateContent xmlns:mc="http://schemas.openxmlformats.org/markup-compatibility/2006" xmlns:am3d="http://schemas.microsoft.com/office/drawing/2017/model3d">
        <mc:Choice Requires="am3d">
          <p:graphicFrame>
            <p:nvGraphicFramePr>
              <p:cNvPr id="4194312" name="Трехмерная модель 9" descr="Дротики с мишенью"/>
              <p:cNvGraphicFramePr>
                <a:graphicFrameLocks noChangeAspect="1"/>
              </p:cNvGraphicFramePr>
              <p:nvPr>
                <p:extLst>
                  <p:ext uri="{D42A27DB-BD31-4B8C-83A1-F6EECF244321}">
                    <p14:modId xmlns:p14="http://schemas.microsoft.com/office/powerpoint/2010/main" val="2324812359"/>
                  </p:ext>
                </p:extLst>
              </p:nvPr>
            </p:nvGraphicFramePr>
            <p:xfrm>
              <a:off x="7804391" y="1918151"/>
              <a:ext cx="3764615" cy="3475946"/>
            </p:xfrm>
            <a:graphic>
              <a:graphicData uri="http://schemas.microsoft.com/office/drawing/2017/model3d">
                <am3d:model3d r:embed="rId3">
                  <am3d:spPr>
                    <a:xfrm>
                      <a:off x="0" y="0"/>
                      <a:ext cx="3764615" cy="3475946"/>
                    </a:xfrm>
                    <a:prstGeom prst="rect">
                      <a:avLst/>
                    </a:prstGeom>
                  </am3d:spPr>
                  <am3d:camera>
                    <am3d:pos x="0" y="0" z="67652152"/>
                    <am3d:up dx="0" dy="36000000" dz="0"/>
                    <am3d:lookAt x="0" y="0" z="0"/>
                    <am3d:perspective fov="2700000"/>
                  </am3d:camera>
                  <am3d:trans>
                    <am3d:meterPerModelUnit n="2228188" d="1000000"/>
                    <am3d:preTrans dx="0" dy="0" dz="0"/>
                    <am3d:scale>
                      <am3d:sx n="1000000" d="1000000"/>
                      <am3d:sy n="1000000" d="1000000"/>
                      <am3d:sz n="1000000" d="1000000"/>
                    </am3d:scale>
                    <am3d:rot ax="81945" ay="-1806884" az="-41120"/>
                    <am3d:postTrans dx="0" dy="0" dz="0"/>
                  </am3d:trans>
                  <am3d:raster rName="Office3DRenderer" rVer="16.0.8326">
                    <am3d:blip r:embed="rId4"/>
                  </am3d:raster>
                  <am3d:objViewport viewportSz="54186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194312" name="Трехмерная модель 9" descr="Дротики с мишенью"/>
              <p:cNvPicPr>
                <a:picLocks noGrp="1" noRot="1" noChangeAspect="1" noMove="1" noResize="1" noEditPoints="1" noAdjustHandles="1" noChangeArrowheads="1" noChangeShapeType="1" noCrop="1"/>
              </p:cNvPicPr>
              <p:nvPr/>
            </p:nvPicPr>
            <p:blipFill>
              <a:blip r:embed="rId5"/>
              <a:stretch>
                <a:fillRect/>
              </a:stretch>
            </p:blipFill>
            <p:spPr>
              <a:xfrm>
                <a:off x="7804391" y="1918151"/>
                <a:ext cx="3764615" cy="3475946"/>
              </a:xfrm>
              <a:prstGeom prst="rect">
                <a:avLst/>
              </a:prstGeom>
            </p:spPr>
          </p:pic>
        </mc:Fallback>
      </mc:AlternateContent>
      <p:sp>
        <p:nvSpPr>
          <p:cNvPr id="6" name="Título 1">
            <a:extLst>
              <a:ext uri="{FF2B5EF4-FFF2-40B4-BE49-F238E27FC236}">
                <a16:creationId xmlns:a16="http://schemas.microsoft.com/office/drawing/2014/main" id="{80047F71-81DF-563C-8308-EA25700399D0}"/>
              </a:ext>
            </a:extLst>
          </p:cNvPr>
          <p:cNvSpPr>
            <a:spLocks noGrp="1"/>
          </p:cNvSpPr>
          <p:nvPr>
            <p:ph type="title"/>
          </p:nvPr>
        </p:nvSpPr>
        <p:spPr>
          <a:xfrm>
            <a:off x="490538" y="1423988"/>
            <a:ext cx="11210925" cy="719137"/>
          </a:xfrm>
        </p:spPr>
        <p:txBody>
          <a:bodyPr/>
          <a:lstStyle/>
          <a:p>
            <a:r>
              <a:rPr lang="uk-UA" dirty="0">
                <a:latin typeface="+mn-lt"/>
              </a:rPr>
              <a:t>Участь працівників: комісія з безпеки та здоров’я (КБЗ</a:t>
            </a:r>
            <a:r>
              <a:rPr lang="en-US" dirty="0">
                <a:latin typeface="+mn-lt"/>
              </a:rPr>
              <a:t>)</a:t>
            </a:r>
          </a:p>
        </p:txBody>
      </p:sp>
      <mc:AlternateContent xmlns:mc="http://schemas.openxmlformats.org/markup-compatibility/2006" xmlns:am3d="http://schemas.microsoft.com/office/drawing/2017/model3d">
        <mc:Choice Requires="am3d">
          <p:graphicFrame>
            <p:nvGraphicFramePr>
              <p:cNvPr id="4194311" name="Трехмерная модель 2" descr="Дротик"/>
              <p:cNvGraphicFramePr>
                <a:graphicFrameLocks noChangeAspect="1"/>
              </p:cNvGraphicFramePr>
              <p:nvPr>
                <p:extLst>
                  <p:ext uri="{D42A27DB-BD31-4B8C-83A1-F6EECF244321}">
                    <p14:modId xmlns:p14="http://schemas.microsoft.com/office/powerpoint/2010/main" val="2701704509"/>
                  </p:ext>
                </p:extLst>
              </p:nvPr>
            </p:nvGraphicFramePr>
            <p:xfrm>
              <a:off x="6940905" y="3908883"/>
              <a:ext cx="2870567" cy="2400975"/>
            </p:xfrm>
            <a:graphic>
              <a:graphicData uri="http://schemas.microsoft.com/office/drawing/2017/model3d">
                <am3d:model3d r:embed="rId6">
                  <am3d:spPr>
                    <a:xfrm>
                      <a:off x="0" y="0"/>
                      <a:ext cx="2870567" cy="2400975"/>
                    </a:xfrm>
                    <a:prstGeom prst="rect">
                      <a:avLst/>
                    </a:prstGeom>
                  </am3d:spPr>
                  <am3d:camera>
                    <am3d:pos x="0" y="0" z="49695114"/>
                    <am3d:up dx="0" dy="36000000" dz="0"/>
                    <am3d:lookAt x="0" y="0" z="0"/>
                    <am3d:perspective fov="2700000"/>
                  </am3d:camera>
                  <am3d:trans>
                    <am3d:meterPerModelUnit n="9222956" d="1000000"/>
                    <am3d:preTrans dx="-11827" dy="-421" dz="0"/>
                    <am3d:scale>
                      <am3d:sx n="1000000" d="1000000"/>
                      <am3d:sy n="1000000" d="1000000"/>
                      <am3d:sz n="1000000" d="1000000"/>
                    </am3d:scale>
                    <am3d:rot ax="2550430" ay="2854481" az="2044829"/>
                    <am3d:postTrans dx="0" dy="0" dz="0"/>
                  </am3d:trans>
                  <am3d:raster rName="Office3DRenderer" rVer="16.0.8326">
                    <am3d:blip r:embed="rId7"/>
                  </am3d:raster>
                  <am3d:objViewport viewportSz="359767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4194311" name="Трехмерная модель 2" descr="Дротик"/>
              <p:cNvPicPr>
                <a:picLocks noGrp="1" noRot="1" noChangeAspect="1" noMove="1" noResize="1" noEditPoints="1" noAdjustHandles="1" noChangeArrowheads="1" noChangeShapeType="1" noCrop="1"/>
              </p:cNvPicPr>
              <p:nvPr/>
            </p:nvPicPr>
            <p:blipFill>
              <a:blip r:embed="rId8"/>
              <a:stretch>
                <a:fillRect/>
              </a:stretch>
            </p:blipFill>
            <p:spPr>
              <a:xfrm>
                <a:off x="6940905" y="3908883"/>
                <a:ext cx="2870567" cy="2400975"/>
              </a:xfrm>
              <a:prstGeom prst="rect">
                <a:avLst/>
              </a:prstGeom>
            </p:spPr>
          </p:pic>
        </mc:Fallback>
      </mc:AlternateContent>
      <p:sp>
        <p:nvSpPr>
          <p:cNvPr id="7" name="Marcador de contenido 2">
            <a:extLst>
              <a:ext uri="{FF2B5EF4-FFF2-40B4-BE49-F238E27FC236}">
                <a16:creationId xmlns:a16="http://schemas.microsoft.com/office/drawing/2014/main" id="{9DE55406-D1FF-3A64-95F7-29DB64093DC4}"/>
              </a:ext>
            </a:extLst>
          </p:cNvPr>
          <p:cNvSpPr txBox="1">
            <a:spLocks/>
          </p:cNvSpPr>
          <p:nvPr/>
        </p:nvSpPr>
        <p:spPr>
          <a:xfrm>
            <a:off x="550068" y="2566265"/>
            <a:ext cx="6028532" cy="294250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Консультації</a:t>
            </a:r>
            <a:r>
              <a:rPr lang="ru-RU" b="0" dirty="0">
                <a:solidFill>
                  <a:schemeClr val="tx2"/>
                </a:solidFill>
                <a:latin typeface="+mn-lt"/>
                <a:cs typeface="Arial" panose="020B0604020202020204" pitchFamily="34" charset="0"/>
              </a:rPr>
              <a:t> з </a:t>
            </a:r>
            <a:r>
              <a:rPr lang="ru-RU" b="0" dirty="0" err="1">
                <a:solidFill>
                  <a:schemeClr val="tx2"/>
                </a:solidFill>
                <a:latin typeface="+mn-lt"/>
                <a:cs typeface="Arial" panose="020B0604020202020204" pitchFamily="34" charset="0"/>
              </a:rPr>
              <a:t>питань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політики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оцінювання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пропонування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рішень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керівництву</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Оперативний</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облік</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нещасних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випадків</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розслідування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щодо</a:t>
            </a:r>
            <a:r>
              <a:rPr lang="ru-RU" b="0" dirty="0">
                <a:solidFill>
                  <a:schemeClr val="tx2"/>
                </a:solidFill>
                <a:latin typeface="+mn-lt"/>
                <a:cs typeface="Arial" panose="020B0604020202020204" pitchFamily="34" charset="0"/>
              </a:rPr>
              <a:t> тяжких травм, </a:t>
            </a:r>
            <a:r>
              <a:rPr lang="ru-RU" b="0" dirty="0" err="1">
                <a:solidFill>
                  <a:schemeClr val="tx2"/>
                </a:solidFill>
                <a:latin typeface="+mn-lt"/>
                <a:cs typeface="Arial" panose="020B0604020202020204" pitchFamily="34" charset="0"/>
              </a:rPr>
              <a:t>захворювань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або</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смертельних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випадків</a:t>
            </a:r>
            <a:r>
              <a:rPr lang="ru-RU" b="0" dirty="0">
                <a:solidFill>
                  <a:schemeClr val="tx2"/>
                </a:solidFill>
                <a:latin typeface="+mn-lt"/>
                <a:cs typeface="Arial" panose="020B0604020202020204" pitchFamily="34" charset="0"/>
              </a:rPr>
              <a:t> на </a:t>
            </a:r>
            <a:r>
              <a:rPr lang="ru-RU" b="0" dirty="0" err="1">
                <a:solidFill>
                  <a:schemeClr val="tx2"/>
                </a:solidFill>
                <a:latin typeface="+mn-lt"/>
                <a:cs typeface="Arial" panose="020B0604020202020204" pitchFamily="34" charset="0"/>
              </a:rPr>
              <a:t>роботі</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Проведення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регулярних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засідань</a:t>
            </a:r>
            <a:r>
              <a:rPr lang="ru-RU" b="0" dirty="0">
                <a:solidFill>
                  <a:schemeClr val="tx2"/>
                </a:solidFill>
                <a:latin typeface="+mn-lt"/>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Щорічне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оцінювання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політики</a:t>
            </a:r>
            <a:r>
              <a:rPr lang="ru-RU" b="0" dirty="0">
                <a:solidFill>
                  <a:schemeClr val="tx2"/>
                </a:solidFill>
                <a:latin typeface="+mn-lt"/>
                <a:cs typeface="Arial" panose="020B0604020202020204" pitchFamily="34" charset="0"/>
              </a:rPr>
              <a:t> з БЗР і стану </a:t>
            </a:r>
            <a:r>
              <a:rPr lang="ru-RU" b="0" dirty="0" err="1">
                <a:solidFill>
                  <a:schemeClr val="tx2"/>
                </a:solidFill>
                <a:latin typeface="+mn-lt"/>
                <a:cs typeface="Arial" panose="020B0604020202020204" pitchFamily="34" charset="0"/>
              </a:rPr>
              <a:t>її</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виконання</a:t>
            </a:r>
            <a:endParaRPr lang="ru-RU" dirty="0">
              <a:solidFill>
                <a:schemeClr val="tx2"/>
              </a:solidFill>
              <a:latin typeface="+mn-lt"/>
              <a:cs typeface="Arial" panose="020B0604020202020204" pitchFamily="34" charset="0"/>
            </a:endParaRPr>
          </a:p>
        </p:txBody>
      </p:sp>
      <p:sp>
        <p:nvSpPr>
          <p:cNvPr id="8" name="TextBox 14">
            <a:extLst>
              <a:ext uri="{FF2B5EF4-FFF2-40B4-BE49-F238E27FC236}">
                <a16:creationId xmlns:a16="http://schemas.microsoft.com/office/drawing/2014/main" id="{C17D48E4-CEFA-ADB4-1EBA-2CC0E73E2B30}"/>
              </a:ext>
            </a:extLst>
          </p:cNvPr>
          <p:cNvSpPr txBox="1"/>
          <p:nvPr/>
        </p:nvSpPr>
        <p:spPr>
          <a:xfrm>
            <a:off x="490538" y="2028451"/>
            <a:ext cx="5821362" cy="369332"/>
          </a:xfrm>
          <a:prstGeom prst="rect">
            <a:avLst/>
          </a:prstGeom>
          <a:noFill/>
        </p:spPr>
        <p:txBody>
          <a:bodyPr wrap="square">
            <a:spAutoFit/>
          </a:bodyPr>
          <a:lstStyle/>
          <a:p>
            <a:r>
              <a:rPr lang="ru-RU" dirty="0" err="1">
                <a:solidFill>
                  <a:srgbClr val="C00000"/>
                </a:solidFill>
                <a:cs typeface="Arial" panose="020B0604020202020204" pitchFamily="34" charset="0"/>
              </a:rPr>
              <a:t>Головні</a:t>
            </a:r>
            <a:r>
              <a:rPr lang="ru-RU" dirty="0">
                <a:solidFill>
                  <a:srgbClr val="C00000"/>
                </a:solidFill>
                <a:cs typeface="Arial" panose="020B0604020202020204" pitchFamily="34" charset="0"/>
              </a:rPr>
              <a:t> </a:t>
            </a:r>
            <a:r>
              <a:rPr lang="ru-RU" dirty="0" err="1">
                <a:solidFill>
                  <a:srgbClr val="C00000"/>
                </a:solidFill>
                <a:cs typeface="Arial" panose="020B0604020202020204" pitchFamily="34" charset="0"/>
              </a:rPr>
              <a:t>завдання</a:t>
            </a:r>
            <a:r>
              <a:rPr lang="ru-RU" dirty="0">
                <a:solidFill>
                  <a:srgbClr val="C00000"/>
                </a:solidFill>
                <a:cs typeface="Arial" panose="020B0604020202020204" pitchFamily="34" charset="0"/>
              </a:rPr>
              <a:t>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6">
            <a:extLst>
              <a:ext uri="{FF2B5EF4-FFF2-40B4-BE49-F238E27FC236}">
                <a16:creationId xmlns:a16="http://schemas.microsoft.com/office/drawing/2014/main" id="{69D6764D-9ABB-42CB-6CA2-C780FE5D457C}"/>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57" name="Título 1"/>
          <p:cNvSpPr>
            <a:spLocks noGrp="1"/>
          </p:cNvSpPr>
          <p:nvPr>
            <p:ph type="title"/>
          </p:nvPr>
        </p:nvSpPr>
        <p:spPr/>
        <p:txBody>
          <a:bodyPr/>
          <a:lstStyle/>
          <a:p>
            <a:r>
              <a:rPr lang="uk-UA" dirty="0">
                <a:latin typeface="+mn-lt"/>
              </a:rPr>
              <a:t>Організація роботи з БЗР</a:t>
            </a:r>
            <a:endParaRPr lang="en-US" dirty="0">
              <a:latin typeface="+mn-lt"/>
            </a:endParaRPr>
          </a:p>
        </p:txBody>
      </p:sp>
      <p:sp>
        <p:nvSpPr>
          <p:cNvPr id="104935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60" name="Marcador de número de diapositiva 5"/>
          <p:cNvSpPr>
            <a:spLocks noGrp="1"/>
          </p:cNvSpPr>
          <p:nvPr>
            <p:ph type="sldNum" sz="quarter" idx="12"/>
          </p:nvPr>
        </p:nvSpPr>
        <p:spPr/>
        <p:txBody>
          <a:bodyPr/>
          <a:lstStyle/>
          <a:p>
            <a:fld id="{856227C0-AD57-4F9B-BAE3-EEFB0D0EE427}" type="slidenum">
              <a:rPr lang="en-GB" smtClean="0">
                <a:latin typeface="+mn-lt"/>
              </a:rPr>
              <a:t>91</a:t>
            </a:fld>
            <a:endParaRPr lang="en-GB">
              <a:latin typeface="+mn-lt"/>
            </a:endParaRPr>
          </a:p>
        </p:txBody>
      </p:sp>
      <p:pic>
        <p:nvPicPr>
          <p:cNvPr id="2097260" name="Рисунок 6" descr="3D-очки со сплошной заливкой"/>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3935" y="1783195"/>
            <a:ext cx="2106697" cy="2106697"/>
          </a:xfrm>
          <a:prstGeom prst="rect">
            <a:avLst/>
          </a:prstGeom>
        </p:spPr>
      </p:pic>
      <p:pic>
        <p:nvPicPr>
          <p:cNvPr id="2097261" name="Рисунок 11" descr="Книги со сплошной заливкой"/>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54766" y="3428998"/>
            <a:ext cx="2106696" cy="2106696"/>
          </a:xfrm>
          <a:prstGeom prst="rect">
            <a:avLst/>
          </a:prstGeom>
        </p:spPr>
      </p:pic>
      <p:sp>
        <p:nvSpPr>
          <p:cNvPr id="2" name="Marcador de contenido 2">
            <a:extLst>
              <a:ext uri="{FF2B5EF4-FFF2-40B4-BE49-F238E27FC236}">
                <a16:creationId xmlns:a16="http://schemas.microsoft.com/office/drawing/2014/main" id="{659DC0FD-C6AE-F507-0D3D-B2AC5EB6B8CD}"/>
              </a:ext>
            </a:extLst>
          </p:cNvPr>
          <p:cNvSpPr txBox="1">
            <a:spLocks/>
          </p:cNvSpPr>
          <p:nvPr/>
        </p:nvSpPr>
        <p:spPr>
          <a:xfrm>
            <a:off x="550068" y="2280116"/>
            <a:ext cx="6028532" cy="294250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Відповідальність</a:t>
            </a:r>
            <a:r>
              <a:rPr lang="ru-RU" b="0" dirty="0">
                <a:solidFill>
                  <a:schemeClr val="tx2"/>
                </a:solidFill>
                <a:latin typeface="+mn-lt"/>
                <a:cs typeface="Arial" panose="020B0604020202020204" pitchFamily="34" charset="0"/>
              </a:rPr>
              <a:t> за </a:t>
            </a:r>
            <a:r>
              <a:rPr lang="ru-RU" b="0" dirty="0" err="1">
                <a:solidFill>
                  <a:schemeClr val="tx2"/>
                </a:solidFill>
                <a:latin typeface="+mn-lt"/>
                <a:cs typeface="Arial" panose="020B0604020202020204" pitchFamily="34" charset="0"/>
              </a:rPr>
              <a:t>захист</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r>
              <a:rPr lang="ru-RU" b="0" dirty="0">
                <a:solidFill>
                  <a:schemeClr val="tx2"/>
                </a:solidFill>
                <a:latin typeface="+mn-lt"/>
                <a:cs typeface="Arial" panose="020B0604020202020204" pitchFamily="34" charset="0"/>
              </a:rPr>
              <a:t> та </a:t>
            </a:r>
            <a:r>
              <a:rPr lang="ru-RU" b="0" dirty="0" err="1">
                <a:solidFill>
                  <a:schemeClr val="tx2"/>
                </a:solidFill>
                <a:latin typeface="+mn-lt"/>
                <a:cs typeface="Arial" panose="020B0604020202020204" pitchFamily="34" charset="0"/>
              </a:rPr>
              <a:t>управління</a:t>
            </a:r>
            <a:r>
              <a:rPr lang="ru-RU" b="0" dirty="0">
                <a:solidFill>
                  <a:schemeClr val="tx2"/>
                </a:solidFill>
                <a:latin typeface="+mn-lt"/>
                <a:cs typeface="Arial" panose="020B0604020202020204" pitchFamily="34" charset="0"/>
              </a:rPr>
              <a:t> БЗР </a:t>
            </a:r>
            <a:r>
              <a:rPr lang="ru-RU" b="0" dirty="0" err="1">
                <a:solidFill>
                  <a:schemeClr val="tx2"/>
                </a:solidFill>
                <a:latin typeface="+mn-lt"/>
                <a:cs typeface="Arial" panose="020B0604020202020204" pitchFamily="34" charset="0"/>
              </a:rPr>
              <a:t>покладається</a:t>
            </a:r>
            <a:r>
              <a:rPr lang="ru-RU" b="0" dirty="0">
                <a:solidFill>
                  <a:schemeClr val="tx2"/>
                </a:solidFill>
                <a:latin typeface="+mn-lt"/>
                <a:cs typeface="Arial" panose="020B0604020202020204" pitchFamily="34" charset="0"/>
              </a:rPr>
              <a:t> на </a:t>
            </a:r>
            <a:r>
              <a:rPr lang="ru-RU" b="0" dirty="0" err="1">
                <a:solidFill>
                  <a:schemeClr val="tx2"/>
                </a:solidFill>
                <a:latin typeface="+mn-lt"/>
                <a:cs typeface="Arial" panose="020B0604020202020204" pitchFamily="34" charset="0"/>
              </a:rPr>
              <a:t>роботодавців</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Вони </a:t>
            </a:r>
            <a:r>
              <a:rPr lang="ru-RU" b="0" dirty="0" err="1">
                <a:solidFill>
                  <a:schemeClr val="tx2"/>
                </a:solidFill>
                <a:latin typeface="+mn-lt"/>
                <a:cs typeface="Arial" panose="020B0604020202020204" pitchFamily="34" charset="0"/>
              </a:rPr>
              <a:t>мають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забезпечити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щоб</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політика</a:t>
            </a:r>
            <a:r>
              <a:rPr lang="ru-RU" b="0" dirty="0">
                <a:solidFill>
                  <a:schemeClr val="tx2"/>
                </a:solidFill>
                <a:latin typeface="+mn-lt"/>
                <a:cs typeface="Arial" panose="020B0604020202020204" pitchFamily="34" charset="0"/>
              </a:rPr>
              <a:t> та </a:t>
            </a:r>
            <a:r>
              <a:rPr lang="ru-RU" b="0" dirty="0" err="1">
                <a:solidFill>
                  <a:schemeClr val="tx2"/>
                </a:solidFill>
                <a:latin typeface="+mn-lt"/>
                <a:cs typeface="Arial" panose="020B0604020202020204" pitchFamily="34" charset="0"/>
              </a:rPr>
              <a:t>процедури</a:t>
            </a:r>
            <a:r>
              <a:rPr lang="ru-RU" b="0" dirty="0">
                <a:solidFill>
                  <a:schemeClr val="tx2"/>
                </a:solidFill>
                <a:latin typeface="+mn-lt"/>
                <a:cs typeface="Arial" panose="020B0604020202020204" pitchFamily="34" charset="0"/>
              </a:rPr>
              <a:t> з БЗР </a:t>
            </a:r>
            <a:r>
              <a:rPr lang="ru-RU" b="0" dirty="0" err="1">
                <a:solidFill>
                  <a:schemeClr val="tx2"/>
                </a:solidFill>
                <a:latin typeface="+mn-lt"/>
                <a:cs typeface="Arial" panose="020B0604020202020204" pitchFamily="34" charset="0"/>
              </a:rPr>
              <a:t>були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відомі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всім</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прийняті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всіма</a:t>
            </a:r>
            <a:endParaRPr lang="ru-RU" dirty="0">
              <a:solidFill>
                <a:schemeClr val="tx2"/>
              </a:solidFill>
              <a:latin typeface="+mn-lt"/>
              <a:cs typeface="Arial" panose="020B060402020202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6">
            <a:extLst>
              <a:ext uri="{FF2B5EF4-FFF2-40B4-BE49-F238E27FC236}">
                <a16:creationId xmlns:a16="http://schemas.microsoft.com/office/drawing/2014/main" id="{032BAA2F-9D2D-1036-2ADD-C064DFE0B7B0}"/>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65" name="Título 1"/>
          <p:cNvSpPr>
            <a:spLocks noGrp="1"/>
          </p:cNvSpPr>
          <p:nvPr>
            <p:ph type="title"/>
          </p:nvPr>
        </p:nvSpPr>
        <p:spPr/>
        <p:txBody>
          <a:bodyPr/>
          <a:lstStyle/>
          <a:p>
            <a:r>
              <a:rPr lang="uk-UA" dirty="0">
                <a:latin typeface="+mn-lt"/>
              </a:rPr>
              <a:t>Організація роботи з БЗР</a:t>
            </a:r>
            <a:endParaRPr lang="en-US" dirty="0">
              <a:latin typeface="+mn-lt"/>
            </a:endParaRPr>
          </a:p>
        </p:txBody>
      </p:sp>
      <p:sp>
        <p:nvSpPr>
          <p:cNvPr id="1049367"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68" name="Marcador de número de diapositiva 5"/>
          <p:cNvSpPr>
            <a:spLocks noGrp="1"/>
          </p:cNvSpPr>
          <p:nvPr>
            <p:ph type="sldNum" sz="quarter" idx="12"/>
          </p:nvPr>
        </p:nvSpPr>
        <p:spPr/>
        <p:txBody>
          <a:bodyPr/>
          <a:lstStyle/>
          <a:p>
            <a:fld id="{856227C0-AD57-4F9B-BAE3-EEFB0D0EE427}" type="slidenum">
              <a:rPr lang="en-GB" smtClean="0">
                <a:latin typeface="+mn-lt"/>
              </a:rPr>
              <a:t>92</a:t>
            </a:fld>
            <a:endParaRPr lang="en-GB">
              <a:latin typeface="+mn-lt"/>
            </a:endParaRPr>
          </a:p>
        </p:txBody>
      </p:sp>
      <p:pic>
        <p:nvPicPr>
          <p:cNvPr id="2097262" name="Рисунок 6" descr="Цикл с людьми со сплошной заливкой"/>
          <p:cNvPicPr>
            <a:picLocks noChangeAspect="1"/>
          </p:cNvPicPr>
          <p:nvPr/>
        </p:nvPicPr>
        <p:blipFill>
          <a:blip r:embed="rId3"/>
          <a:stretch>
            <a:fillRect/>
          </a:stretch>
        </p:blipFill>
        <p:spPr>
          <a:xfrm>
            <a:off x="7235837" y="1423195"/>
            <a:ext cx="4424136" cy="4424136"/>
          </a:xfrm>
          <a:prstGeom prst="rect">
            <a:avLst/>
          </a:prstGeom>
        </p:spPr>
      </p:pic>
      <p:sp>
        <p:nvSpPr>
          <p:cNvPr id="2" name="Marcador de contenido 2">
            <a:extLst>
              <a:ext uri="{FF2B5EF4-FFF2-40B4-BE49-F238E27FC236}">
                <a16:creationId xmlns:a16="http://schemas.microsoft.com/office/drawing/2014/main" id="{0E71D165-639B-B39C-EDEE-9B930B0BC581}"/>
              </a:ext>
            </a:extLst>
          </p:cNvPr>
          <p:cNvSpPr txBox="1">
            <a:spLocks/>
          </p:cNvSpPr>
          <p:nvPr/>
        </p:nvSpPr>
        <p:spPr>
          <a:xfrm>
            <a:off x="550068" y="2280116"/>
            <a:ext cx="6028532" cy="294250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Компетентність</a:t>
            </a:r>
            <a:r>
              <a:rPr lang="ru-RU" b="0" dirty="0">
                <a:solidFill>
                  <a:schemeClr val="tx2"/>
                </a:solidFill>
                <a:latin typeface="+mn-lt"/>
                <a:cs typeface="Arial" panose="020B0604020202020204" pitchFamily="34" charset="0"/>
              </a:rPr>
              <a:t> і </a:t>
            </a:r>
            <a:r>
              <a:rPr lang="ru-RU" b="0" dirty="0" err="1">
                <a:solidFill>
                  <a:schemeClr val="tx2"/>
                </a:solidFill>
                <a:latin typeface="+mn-lt"/>
                <a:cs typeface="Arial" panose="020B0604020202020204" pitchFamily="34" charset="0"/>
              </a:rPr>
              <a:t>підготовка</a:t>
            </a:r>
            <a:r>
              <a:rPr lang="ru-RU" b="0" dirty="0">
                <a:solidFill>
                  <a:schemeClr val="tx2"/>
                </a:solidFill>
                <a:latin typeface="+mn-lt"/>
                <a:cs typeface="Arial" panose="020B0604020202020204" pitchFamily="34" charset="0"/>
              </a:rPr>
              <a:t> з БЗР: </a:t>
            </a:r>
            <a:r>
              <a:rPr lang="ru-RU" b="0" dirty="0" err="1">
                <a:solidFill>
                  <a:schemeClr val="tx2"/>
                </a:solidFill>
                <a:latin typeface="+mn-lt"/>
                <a:cs typeface="Arial" panose="020B0604020202020204" pitchFamily="34" charset="0"/>
              </a:rPr>
              <a:t>визначається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роботодавцями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які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забезпечують</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наявність</a:t>
            </a:r>
            <a:r>
              <a:rPr lang="ru-RU" b="0" dirty="0">
                <a:solidFill>
                  <a:schemeClr val="tx2"/>
                </a:solidFill>
                <a:latin typeface="+mn-lt"/>
                <a:cs typeface="Arial" panose="020B0604020202020204" pitchFamily="34" charset="0"/>
              </a:rPr>
              <a:t> у </a:t>
            </a:r>
            <a:r>
              <a:rPr lang="ru-RU" b="0" dirty="0" err="1">
                <a:solidFill>
                  <a:schemeClr val="tx2"/>
                </a:solidFill>
                <a:latin typeface="+mn-lt"/>
                <a:cs typeface="Arial" panose="020B0604020202020204" pitchFamily="34" charset="0"/>
              </a:rPr>
              <a:t>всіх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відповідних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осіб</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необхідної</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компетентності</a:t>
            </a:r>
            <a:r>
              <a:rPr lang="ru-RU" b="0" dirty="0">
                <a:solidFill>
                  <a:schemeClr val="tx2"/>
                </a:solidFill>
                <a:latin typeface="+mn-lt"/>
                <a:cs typeface="Arial" panose="020B0604020202020204" pitchFamily="34" charset="0"/>
              </a:rPr>
              <a:t> для </a:t>
            </a:r>
            <a:r>
              <a:rPr lang="ru-RU" b="0" dirty="0" err="1">
                <a:solidFill>
                  <a:schemeClr val="tx2"/>
                </a:solidFill>
                <a:latin typeface="+mn-lt"/>
                <a:cs typeface="Arial" panose="020B0604020202020204" pitchFamily="34" charset="0"/>
              </a:rPr>
              <a:t>виконання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своїх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обов’язків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щодо</a:t>
            </a:r>
            <a:r>
              <a:rPr lang="ru-RU" b="0" dirty="0">
                <a:solidFill>
                  <a:schemeClr val="tx2"/>
                </a:solidFill>
                <a:latin typeface="+mn-lt"/>
                <a:cs typeface="Arial" panose="020B0604020202020204" pitchFamily="34" charset="0"/>
              </a:rPr>
              <a:t> БЗР</a:t>
            </a:r>
            <a:endParaRPr lang="ru-RU" dirty="0">
              <a:solidFill>
                <a:schemeClr val="tx2"/>
              </a:solidFill>
              <a:latin typeface="+mn-lt"/>
              <a:cs typeface="Arial" panose="020B06040202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6">
            <a:extLst>
              <a:ext uri="{FF2B5EF4-FFF2-40B4-BE49-F238E27FC236}">
                <a16:creationId xmlns:a16="http://schemas.microsoft.com/office/drawing/2014/main" id="{9C7B4B99-88F3-EA88-1925-551C319F4B95}"/>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76" name="Marcador de número de diapositiva 5"/>
          <p:cNvSpPr>
            <a:spLocks noGrp="1"/>
          </p:cNvSpPr>
          <p:nvPr>
            <p:ph type="sldNum" sz="quarter" idx="12"/>
          </p:nvPr>
        </p:nvSpPr>
        <p:spPr/>
        <p:txBody>
          <a:bodyPr/>
          <a:lstStyle/>
          <a:p>
            <a:fld id="{856227C0-AD57-4F9B-BAE3-EEFB0D0EE427}" type="slidenum">
              <a:rPr lang="en-GB" smtClean="0">
                <a:latin typeface="+mn-lt"/>
              </a:rPr>
              <a:t>93</a:t>
            </a:fld>
            <a:endParaRPr lang="en-GB">
              <a:latin typeface="+mn-lt"/>
            </a:endParaRPr>
          </a:p>
        </p:txBody>
      </p:sp>
      <p:pic>
        <p:nvPicPr>
          <p:cNvPr id="2097263" name="Рисунок 9" descr="Схема со сплошной заливкой"/>
          <p:cNvPicPr>
            <a:picLocks noChangeAspect="1"/>
          </p:cNvPicPr>
          <p:nvPr/>
        </p:nvPicPr>
        <p:blipFill>
          <a:blip r:embed="rId3"/>
          <a:stretch>
            <a:fillRect/>
          </a:stretch>
        </p:blipFill>
        <p:spPr>
          <a:xfrm>
            <a:off x="8333480" y="1854200"/>
            <a:ext cx="2860606" cy="2860606"/>
          </a:xfrm>
          <a:prstGeom prst="rect">
            <a:avLst/>
          </a:prstGeom>
        </p:spPr>
      </p:pic>
      <p:sp>
        <p:nvSpPr>
          <p:cNvPr id="10" name="Заголовок 9">
            <a:extLst>
              <a:ext uri="{FF2B5EF4-FFF2-40B4-BE49-F238E27FC236}">
                <a16:creationId xmlns:a16="http://schemas.microsoft.com/office/drawing/2014/main" id="{BC20622A-5A90-3A1B-5958-1C12CD779330}"/>
              </a:ext>
            </a:extLst>
          </p:cNvPr>
          <p:cNvSpPr>
            <a:spLocks noGrp="1"/>
          </p:cNvSpPr>
          <p:nvPr>
            <p:ph type="title"/>
          </p:nvPr>
        </p:nvSpPr>
        <p:spPr/>
        <p:txBody>
          <a:bodyPr/>
          <a:lstStyle/>
          <a:p>
            <a:r>
              <a:rPr lang="uk-UA" b="1" kern="1200" dirty="0">
                <a:solidFill>
                  <a:srgbClr val="1E2DBE"/>
                </a:solidFill>
                <a:effectLst/>
                <a:latin typeface="+mn-lt"/>
                <a:ea typeface="+mj-ea"/>
                <a:cs typeface="Arial" panose="020B0604020202020204" pitchFamily="34" charset="0"/>
              </a:rPr>
              <a:t>Організація роботи з БЗР</a:t>
            </a:r>
            <a:endParaRPr lang="uk-UA" sz="3200" dirty="0">
              <a:latin typeface="+mn-lt"/>
            </a:endParaRPr>
          </a:p>
        </p:txBody>
      </p:sp>
      <p:sp>
        <p:nvSpPr>
          <p:cNvPr id="11" name="Marcador de contenido 2">
            <a:extLst>
              <a:ext uri="{FF2B5EF4-FFF2-40B4-BE49-F238E27FC236}">
                <a16:creationId xmlns:a16="http://schemas.microsoft.com/office/drawing/2014/main" id="{0AAA7DE7-D9B3-26B0-B7DE-3C30CFC6DD7B}"/>
              </a:ext>
            </a:extLst>
          </p:cNvPr>
          <p:cNvSpPr txBox="1">
            <a:spLocks/>
          </p:cNvSpPr>
          <p:nvPr/>
        </p:nvSpPr>
        <p:spPr>
          <a:xfrm>
            <a:off x="550068" y="2566265"/>
            <a:ext cx="7276036" cy="349163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її</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слід</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створювати</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вести</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переглядати</a:t>
            </a:r>
            <a:r>
              <a:rPr lang="ru-RU" b="0" dirty="0">
                <a:solidFill>
                  <a:schemeClr val="tx2"/>
                </a:solidFill>
                <a:latin typeface="+mn-lt"/>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оновлювати</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a:solidFill>
                  <a:schemeClr val="tx2"/>
                </a:solidFill>
                <a:latin typeface="+mn-lt"/>
                <a:cs typeface="Arial" panose="020B0604020202020204" pitchFamily="34" charset="0"/>
              </a:rPr>
              <a:t>за потреби – </a:t>
            </a:r>
            <a:r>
              <a:rPr lang="ru-RU" b="0" dirty="0" err="1">
                <a:solidFill>
                  <a:schemeClr val="tx2"/>
                </a:solidFill>
                <a:latin typeface="+mn-lt"/>
                <a:cs typeface="Arial" panose="020B0604020202020204" pitchFamily="34" charset="0"/>
              </a:rPr>
              <a:t>враховувати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розмір</a:t>
            </a:r>
            <a:r>
              <a:rPr lang="ru-RU" b="0" dirty="0">
                <a:solidFill>
                  <a:schemeClr val="tx2"/>
                </a:solidFill>
                <a:latin typeface="+mn-lt"/>
                <a:cs typeface="Arial" panose="020B0604020202020204" pitchFamily="34" charset="0"/>
              </a:rPr>
              <a:t> і характер </a:t>
            </a:r>
            <a:r>
              <a:rPr lang="ru-RU" b="0" dirty="0" err="1">
                <a:solidFill>
                  <a:schemeClr val="tx2"/>
                </a:solidFill>
                <a:latin typeface="+mn-lt"/>
                <a:cs typeface="Arial" panose="020B0604020202020204" pitchFamily="34" charset="0"/>
              </a:rPr>
              <a:t>підприємства</a:t>
            </a:r>
            <a:endParaRPr lang="ru-RU" b="0" dirty="0">
              <a:solidFill>
                <a:schemeClr val="tx2"/>
              </a:solidFill>
              <a:latin typeface="+mn-lt"/>
              <a:cs typeface="Arial" panose="020B0604020202020204" pitchFamily="34" charset="0"/>
            </a:endParaRP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доводити</a:t>
            </a:r>
            <a:r>
              <a:rPr lang="ru-RU" b="0" dirty="0">
                <a:solidFill>
                  <a:schemeClr val="tx2"/>
                </a:solidFill>
                <a:latin typeface="+mn-lt"/>
                <a:cs typeface="Arial" panose="020B0604020202020204" pitchFamily="34" charset="0"/>
              </a:rPr>
              <a:t> до </a:t>
            </a:r>
            <a:r>
              <a:rPr lang="ru-RU" b="0" dirty="0" err="1">
                <a:solidFill>
                  <a:schemeClr val="tx2"/>
                </a:solidFill>
                <a:latin typeface="+mn-lt"/>
                <a:cs typeface="Arial" panose="020B0604020202020204" pitchFamily="34" charset="0"/>
              </a:rPr>
              <a:t>відома</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всіх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яких</a:t>
            </a:r>
            <a:r>
              <a:rPr lang="ru-RU" b="0" dirty="0">
                <a:solidFill>
                  <a:schemeClr val="tx2"/>
                </a:solidFill>
                <a:latin typeface="+mn-lt"/>
                <a:cs typeface="Arial" panose="020B0604020202020204" pitchFamily="34" charset="0"/>
              </a:rPr>
              <a:t> вона </a:t>
            </a:r>
            <a:r>
              <a:rPr lang="ru-RU" b="0" dirty="0" err="1">
                <a:solidFill>
                  <a:schemeClr val="tx2"/>
                </a:solidFill>
                <a:latin typeface="+mn-lt"/>
                <a:cs typeface="Arial" panose="020B0604020202020204" pitchFamily="34" charset="0"/>
              </a:rPr>
              <a:t>стосується</a:t>
            </a:r>
            <a:r>
              <a:rPr lang="ru-RU" b="0" dirty="0">
                <a:solidFill>
                  <a:schemeClr val="tx2"/>
                </a:solidFill>
                <a:latin typeface="+mn-lt"/>
                <a:cs typeface="Arial" panose="020B0604020202020204" pitchFamily="34" charset="0"/>
              </a:rPr>
              <a:t> </a:t>
            </a:r>
          </a:p>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може</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охоплювати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політику</a:t>
            </a:r>
            <a:r>
              <a:rPr lang="ru-RU" b="0" dirty="0">
                <a:solidFill>
                  <a:schemeClr val="tx2"/>
                </a:solidFill>
                <a:latin typeface="+mn-lt"/>
                <a:cs typeface="Arial" panose="020B0604020202020204" pitchFamily="34" charset="0"/>
              </a:rPr>
              <a:t> з БЗР, </a:t>
            </a:r>
            <a:r>
              <a:rPr lang="ru-RU" b="0" dirty="0" err="1">
                <a:solidFill>
                  <a:schemeClr val="tx2"/>
                </a:solidFill>
                <a:latin typeface="+mn-lt"/>
                <a:cs typeface="Arial" panose="020B0604020202020204" pitchFamily="34" charset="0"/>
              </a:rPr>
              <a:t>обов’язки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оцінювання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професійних</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ризиків</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перевірку</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робочих</a:t>
            </a:r>
            <a:r>
              <a:rPr lang="ru-RU" b="0" dirty="0">
                <a:solidFill>
                  <a:schemeClr val="tx2"/>
                </a:solidFill>
                <a:latin typeface="+mn-lt"/>
                <a:cs typeface="Arial" panose="020B0604020202020204" pitchFamily="34" charset="0"/>
              </a:rPr>
              <a:t> зон, </a:t>
            </a:r>
            <a:r>
              <a:rPr lang="ru-RU" b="0" dirty="0" err="1">
                <a:solidFill>
                  <a:schemeClr val="tx2"/>
                </a:solidFill>
                <a:latin typeface="+mn-lt"/>
                <a:cs typeface="Arial" panose="020B0604020202020204" pitchFamily="34" charset="0"/>
              </a:rPr>
              <a:t>професійні</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травми</a:t>
            </a:r>
            <a:r>
              <a:rPr lang="ru-RU" b="0" dirty="0">
                <a:solidFill>
                  <a:schemeClr val="tx2"/>
                </a:solidFill>
                <a:latin typeface="+mn-lt"/>
                <a:cs typeface="Arial" panose="020B0604020202020204" pitchFamily="34" charset="0"/>
              </a:rPr>
              <a:t> та </a:t>
            </a:r>
            <a:r>
              <a:rPr lang="ru-RU" b="0" dirty="0" err="1">
                <a:solidFill>
                  <a:schemeClr val="tx2"/>
                </a:solidFill>
                <a:latin typeface="+mn-lt"/>
                <a:cs typeface="Arial" panose="020B0604020202020204" pitchFamily="34" charset="0"/>
              </a:rPr>
              <a:t>захворювання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законодавство</a:t>
            </a:r>
            <a:r>
              <a:rPr lang="ru-RU" b="0" dirty="0">
                <a:solidFill>
                  <a:schemeClr val="tx2"/>
                </a:solidFill>
                <a:latin typeface="+mn-lt"/>
                <a:cs typeface="Arial" panose="020B0604020202020204" pitchFamily="34" charset="0"/>
              </a:rPr>
              <a:t> з БЗР </a:t>
            </a:r>
            <a:r>
              <a:rPr lang="ru-RU" b="0" dirty="0" err="1">
                <a:solidFill>
                  <a:schemeClr val="tx2"/>
                </a:solidFill>
                <a:latin typeface="+mn-lt"/>
                <a:cs typeface="Arial" panose="020B0604020202020204" pitchFamily="34" charset="0"/>
              </a:rPr>
              <a:t>тощо</a:t>
            </a:r>
            <a:endParaRPr lang="ru-RU" dirty="0">
              <a:solidFill>
                <a:schemeClr val="tx2"/>
              </a:solidFill>
              <a:latin typeface="+mn-lt"/>
              <a:cs typeface="Arial" panose="020B0604020202020204" pitchFamily="34" charset="0"/>
            </a:endParaRPr>
          </a:p>
        </p:txBody>
      </p:sp>
      <p:sp>
        <p:nvSpPr>
          <p:cNvPr id="12" name="TextBox 14">
            <a:extLst>
              <a:ext uri="{FF2B5EF4-FFF2-40B4-BE49-F238E27FC236}">
                <a16:creationId xmlns:a16="http://schemas.microsoft.com/office/drawing/2014/main" id="{C3F1A06E-542D-277D-CD93-26AE6BACA610}"/>
              </a:ext>
            </a:extLst>
          </p:cNvPr>
          <p:cNvSpPr txBox="1"/>
          <p:nvPr/>
        </p:nvSpPr>
        <p:spPr>
          <a:xfrm>
            <a:off x="490538" y="2028451"/>
            <a:ext cx="5821362" cy="369332"/>
          </a:xfrm>
          <a:prstGeom prst="rect">
            <a:avLst/>
          </a:prstGeom>
          <a:noFill/>
        </p:spPr>
        <p:txBody>
          <a:bodyPr wrap="square">
            <a:spAutoFit/>
          </a:bodyPr>
          <a:lstStyle/>
          <a:p>
            <a:r>
              <a:rPr lang="ru-RU" dirty="0" err="1">
                <a:solidFill>
                  <a:srgbClr val="C00000"/>
                </a:solidFill>
                <a:cs typeface="Arial" panose="020B0604020202020204" pitchFamily="34" charset="0"/>
              </a:rPr>
              <a:t>Документація</a:t>
            </a:r>
            <a:r>
              <a:rPr lang="ru-RU" dirty="0">
                <a:solidFill>
                  <a:srgbClr val="C00000"/>
                </a:solidFill>
                <a:cs typeface="Arial" panose="020B0604020202020204" pitchFamily="34" charset="0"/>
              </a:rPr>
              <a:t>: </a:t>
            </a:r>
          </a:p>
        </p:txBody>
      </p:sp>
      <p:sp>
        <p:nvSpPr>
          <p:cNvPr id="16" name="Marcador de pie de página 4">
            <a:extLst>
              <a:ext uri="{FF2B5EF4-FFF2-40B4-BE49-F238E27FC236}">
                <a16:creationId xmlns:a16="http://schemas.microsoft.com/office/drawing/2014/main" id="{AAED5D22-E1AA-60A9-79C7-298CA72B0632}"/>
              </a:ext>
            </a:extLst>
          </p:cNvPr>
          <p:cNvSpPr>
            <a:spLocks noGrp="1"/>
          </p:cNvSpPr>
          <p:nvPr>
            <p:ph type="ftr" sz="quarter" idx="11"/>
          </p:nvPr>
        </p:nvSpPr>
        <p:spPr>
          <a:xfrm>
            <a:off x="490538" y="6337302"/>
            <a:ext cx="5605462" cy="180000"/>
          </a:xfrm>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6">
            <a:extLst>
              <a:ext uri="{FF2B5EF4-FFF2-40B4-BE49-F238E27FC236}">
                <a16:creationId xmlns:a16="http://schemas.microsoft.com/office/drawing/2014/main" id="{020FDA84-CF09-4FA5-FCEA-50330AEFBA19}"/>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82" name="Título 1"/>
          <p:cNvSpPr>
            <a:spLocks noGrp="1"/>
          </p:cNvSpPr>
          <p:nvPr>
            <p:ph type="title"/>
          </p:nvPr>
        </p:nvSpPr>
        <p:spPr/>
        <p:txBody>
          <a:bodyPr/>
          <a:lstStyle/>
          <a:p>
            <a:r>
              <a:rPr lang="uk-UA" sz="2400" dirty="0">
                <a:latin typeface="+mn-lt"/>
              </a:rPr>
              <a:t>Організація роботи з БЗР</a:t>
            </a:r>
            <a:endParaRPr lang="en-US" dirty="0">
              <a:latin typeface="+mn-lt"/>
            </a:endParaRPr>
          </a:p>
        </p:txBody>
      </p:sp>
      <p:sp>
        <p:nvSpPr>
          <p:cNvPr id="1049384"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85" name="Marcador de número de diapositiva 5"/>
          <p:cNvSpPr>
            <a:spLocks noGrp="1"/>
          </p:cNvSpPr>
          <p:nvPr>
            <p:ph type="sldNum" sz="quarter" idx="12"/>
          </p:nvPr>
        </p:nvSpPr>
        <p:spPr/>
        <p:txBody>
          <a:bodyPr/>
          <a:lstStyle/>
          <a:p>
            <a:fld id="{856227C0-AD57-4F9B-BAE3-EEFB0D0EE427}" type="slidenum">
              <a:rPr lang="en-GB" smtClean="0">
                <a:latin typeface="+mn-lt"/>
              </a:rPr>
              <a:t>94</a:t>
            </a:fld>
            <a:endParaRPr lang="en-GB">
              <a:latin typeface="+mn-lt"/>
            </a:endParaRPr>
          </a:p>
        </p:txBody>
      </p:sp>
      <p:pic>
        <p:nvPicPr>
          <p:cNvPr id="2097264" name="Рисунок 9" descr="Мужчина в бизнесе аттире"/>
          <p:cNvPicPr>
            <a:picLocks noChangeAspect="1"/>
          </p:cNvPicPr>
          <p:nvPr/>
        </p:nvPicPr>
        <p:blipFill>
          <a:blip r:embed="rId3"/>
          <a:stretch>
            <a:fillRect/>
          </a:stretch>
        </p:blipFill>
        <p:spPr>
          <a:xfrm flipH="1">
            <a:off x="7470372" y="1423195"/>
            <a:ext cx="3363689" cy="4542209"/>
          </a:xfrm>
          <a:prstGeom prst="rect">
            <a:avLst/>
          </a:prstGeom>
        </p:spPr>
      </p:pic>
      <p:sp>
        <p:nvSpPr>
          <p:cNvPr id="3" name="Marcador de contenido 2">
            <a:extLst>
              <a:ext uri="{FF2B5EF4-FFF2-40B4-BE49-F238E27FC236}">
                <a16:creationId xmlns:a16="http://schemas.microsoft.com/office/drawing/2014/main" id="{088CB11D-A88C-F0A8-C450-CFFF7272D362}"/>
              </a:ext>
            </a:extLst>
          </p:cNvPr>
          <p:cNvSpPr txBox="1">
            <a:spLocks/>
          </p:cNvSpPr>
          <p:nvPr/>
        </p:nvSpPr>
        <p:spPr>
          <a:xfrm>
            <a:off x="550068" y="2566265"/>
            <a:ext cx="4961732" cy="349163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spcBef>
                <a:spcPct val="0"/>
              </a:spcBef>
              <a:spcAft>
                <a:spcPts val="1200"/>
              </a:spcAft>
              <a:buClr>
                <a:schemeClr val="accent2"/>
              </a:buClr>
              <a:buFont typeface="Arial Unicode MS"/>
              <a:buChar char="▶"/>
            </a:pPr>
            <a:r>
              <a:rPr lang="ru-RU" b="0" dirty="0" err="1">
                <a:solidFill>
                  <a:schemeClr val="tx2"/>
                </a:solidFill>
                <a:latin typeface="+mn-lt"/>
                <a:cs typeface="Arial" panose="020B0604020202020204" pitchFamily="34" charset="0"/>
              </a:rPr>
              <a:t>слід</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забезпечити</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обмін</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інформацією</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вирішення</a:t>
            </a:r>
            <a:r>
              <a:rPr lang="ru-RU" b="0" dirty="0">
                <a:solidFill>
                  <a:schemeClr val="tx2"/>
                </a:solidFill>
                <a:latin typeface="+mn-lt"/>
                <a:cs typeface="Arial" panose="020B0604020202020204" pitchFamily="34" charset="0"/>
              </a:rPr>
              <a:t> проблем і </a:t>
            </a:r>
            <a:r>
              <a:rPr lang="ru-RU" b="0" dirty="0" err="1">
                <a:solidFill>
                  <a:schemeClr val="tx2"/>
                </a:solidFill>
                <a:latin typeface="+mn-lt"/>
                <a:cs typeface="Arial" panose="020B0604020202020204" pitchFamily="34" charset="0"/>
              </a:rPr>
              <a:t>реагування</a:t>
            </a:r>
            <a:r>
              <a:rPr lang="ru-RU" b="0" dirty="0">
                <a:solidFill>
                  <a:schemeClr val="tx2"/>
                </a:solidFill>
                <a:latin typeface="+mn-lt"/>
                <a:cs typeface="Arial" panose="020B0604020202020204" pitchFamily="34" charset="0"/>
              </a:rPr>
              <a:t> на них, </a:t>
            </a:r>
            <a:r>
              <a:rPr lang="ru-RU" b="0" dirty="0" err="1">
                <a:solidFill>
                  <a:schemeClr val="tx2"/>
                </a:solidFill>
                <a:latin typeface="+mn-lt"/>
                <a:cs typeface="Arial" panose="020B0604020202020204" pitchFamily="34" charset="0"/>
              </a:rPr>
              <a:t>урахування</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пропозицій</a:t>
            </a:r>
            <a:r>
              <a:rPr lang="ru-RU" b="0" dirty="0">
                <a:solidFill>
                  <a:schemeClr val="tx2"/>
                </a:solidFill>
                <a:latin typeface="+mn-lt"/>
                <a:cs typeface="Arial" panose="020B0604020202020204" pitchFamily="34" charset="0"/>
              </a:rPr>
              <a:t> </a:t>
            </a:r>
            <a:r>
              <a:rPr lang="ru-RU" b="0" dirty="0" err="1">
                <a:solidFill>
                  <a:schemeClr val="tx2"/>
                </a:solidFill>
                <a:latin typeface="+mn-lt"/>
                <a:cs typeface="Arial" panose="020B0604020202020204" pitchFamily="34" charset="0"/>
              </a:rPr>
              <a:t>працівників</a:t>
            </a:r>
            <a:endParaRPr lang="ru-RU" dirty="0">
              <a:solidFill>
                <a:schemeClr val="tx2"/>
              </a:solidFill>
              <a:latin typeface="+mn-lt"/>
              <a:cs typeface="Arial" panose="020B0604020202020204" pitchFamily="34" charset="0"/>
            </a:endParaRPr>
          </a:p>
        </p:txBody>
      </p:sp>
      <p:sp>
        <p:nvSpPr>
          <p:cNvPr id="4" name="TextBox 14">
            <a:extLst>
              <a:ext uri="{FF2B5EF4-FFF2-40B4-BE49-F238E27FC236}">
                <a16:creationId xmlns:a16="http://schemas.microsoft.com/office/drawing/2014/main" id="{11697C65-3512-D180-A5DA-44F9109DA497}"/>
              </a:ext>
            </a:extLst>
          </p:cNvPr>
          <p:cNvSpPr txBox="1"/>
          <p:nvPr/>
        </p:nvSpPr>
        <p:spPr>
          <a:xfrm>
            <a:off x="490538" y="2028451"/>
            <a:ext cx="5821362" cy="369332"/>
          </a:xfrm>
          <a:prstGeom prst="rect">
            <a:avLst/>
          </a:prstGeom>
          <a:noFill/>
        </p:spPr>
        <p:txBody>
          <a:bodyPr wrap="square">
            <a:spAutoFit/>
          </a:bodyPr>
          <a:lstStyle/>
          <a:p>
            <a:r>
              <a:rPr lang="ru-RU" dirty="0" err="1">
                <a:solidFill>
                  <a:srgbClr val="C00000"/>
                </a:solidFill>
                <a:cs typeface="Arial" panose="020B0604020202020204" pitchFamily="34" charset="0"/>
              </a:rPr>
              <a:t>Комунікація</a:t>
            </a:r>
            <a:r>
              <a:rPr lang="ru-RU" dirty="0">
                <a:solidFill>
                  <a:srgbClr val="C00000"/>
                </a:solidFill>
                <a:cs typeface="Arial" panose="020B0604020202020204" pitchFamily="34" charset="0"/>
              </a:rPr>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6">
            <a:extLst>
              <a:ext uri="{FF2B5EF4-FFF2-40B4-BE49-F238E27FC236}">
                <a16:creationId xmlns:a16="http://schemas.microsoft.com/office/drawing/2014/main" id="{144A0B70-7786-9BC0-787E-A3A5CBC1648A}"/>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393"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394" name="Marcador de número de diapositiva 5"/>
          <p:cNvSpPr>
            <a:spLocks noGrp="1"/>
          </p:cNvSpPr>
          <p:nvPr>
            <p:ph type="sldNum" sz="quarter" idx="12"/>
          </p:nvPr>
        </p:nvSpPr>
        <p:spPr/>
        <p:txBody>
          <a:bodyPr/>
          <a:lstStyle/>
          <a:p>
            <a:fld id="{856227C0-AD57-4F9B-BAE3-EEFB0D0EE427}" type="slidenum">
              <a:rPr lang="en-GB" smtClean="0">
                <a:latin typeface="+mn-lt"/>
              </a:rPr>
              <a:t>95</a:t>
            </a:fld>
            <a:endParaRPr lang="en-GB">
              <a:latin typeface="+mn-lt"/>
            </a:endParaRPr>
          </a:p>
        </p:txBody>
      </p:sp>
      <p:pic>
        <p:nvPicPr>
          <p:cNvPr id="2" name="Picture 2">
            <a:extLst>
              <a:ext uri="{FF2B5EF4-FFF2-40B4-BE49-F238E27FC236}">
                <a16:creationId xmlns:a16="http://schemas.microsoft.com/office/drawing/2014/main" id="{B7BC9C98-EEE3-EF5D-4688-688B8F37C7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67711" y="1783195"/>
            <a:ext cx="3333750" cy="2352675"/>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a:extLst>
              <a:ext uri="{FF2B5EF4-FFF2-40B4-BE49-F238E27FC236}">
                <a16:creationId xmlns:a16="http://schemas.microsoft.com/office/drawing/2014/main" id="{84D470F5-133A-0EFA-623C-F002355D02D1}"/>
              </a:ext>
            </a:extLst>
          </p:cNvPr>
          <p:cNvSpPr>
            <a:spLocks noGrp="1"/>
          </p:cNvSpPr>
          <p:nvPr>
            <p:ph type="title"/>
          </p:nvPr>
        </p:nvSpPr>
        <p:spPr/>
        <p:txBody>
          <a:bodyPr/>
          <a:lstStyle/>
          <a:p>
            <a:r>
              <a:rPr lang="uk-UA" sz="2400" dirty="0">
                <a:latin typeface="+mn-lt"/>
              </a:rPr>
              <a:t>Організація роботи з БЗР</a:t>
            </a:r>
            <a:endParaRPr lang="uk-UA" dirty="0">
              <a:latin typeface="+mn-lt"/>
            </a:endParaRPr>
          </a:p>
        </p:txBody>
      </p:sp>
      <p:sp>
        <p:nvSpPr>
          <p:cNvPr id="5" name="Marcador de contenido 2">
            <a:extLst>
              <a:ext uri="{FF2B5EF4-FFF2-40B4-BE49-F238E27FC236}">
                <a16:creationId xmlns:a16="http://schemas.microsoft.com/office/drawing/2014/main" id="{A20ED8FB-E42A-2A69-861C-344B1E3C5B18}"/>
              </a:ext>
            </a:extLst>
          </p:cNvPr>
          <p:cNvSpPr txBox="1">
            <a:spLocks/>
          </p:cNvSpPr>
          <p:nvPr/>
        </p:nvSpPr>
        <p:spPr>
          <a:xfrm>
            <a:off x="490537" y="2259194"/>
            <a:ext cx="11210924"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dirty="0" err="1">
                <a:solidFill>
                  <a:schemeClr val="tx2"/>
                </a:solidFill>
                <a:latin typeface="+mn-lt"/>
              </a:rPr>
              <a:t>Початковий</a:t>
            </a:r>
            <a:r>
              <a:rPr lang="ru-RU" dirty="0">
                <a:solidFill>
                  <a:schemeClr val="tx2"/>
                </a:solidFill>
                <a:latin typeface="+mn-lt"/>
              </a:rPr>
              <a:t> </a:t>
            </a:r>
            <a:r>
              <a:rPr lang="ru-RU" dirty="0" err="1">
                <a:solidFill>
                  <a:schemeClr val="tx2"/>
                </a:solidFill>
                <a:latin typeface="+mn-lt"/>
              </a:rPr>
              <a:t>огляд</a:t>
            </a:r>
            <a:r>
              <a:rPr lang="ru-RU" dirty="0">
                <a:solidFill>
                  <a:schemeClr val="tx2"/>
                </a:solidFill>
                <a:latin typeface="+mn-lt"/>
              </a:rPr>
              <a:t>: </a:t>
            </a:r>
            <a:r>
              <a:rPr lang="ru-RU" dirty="0" err="1">
                <a:solidFill>
                  <a:schemeClr val="tx2"/>
                </a:solidFill>
                <a:latin typeface="+mn-lt"/>
              </a:rPr>
              <a:t>аналіз</a:t>
            </a:r>
            <a:r>
              <a:rPr lang="ru-RU" dirty="0">
                <a:solidFill>
                  <a:schemeClr val="tx2"/>
                </a:solidFill>
                <a:latin typeface="+mn-lt"/>
              </a:rPr>
              <a:t> СУБЗР і </a:t>
            </a:r>
            <a:r>
              <a:rPr lang="ru-RU" dirty="0" err="1">
                <a:solidFill>
                  <a:schemeClr val="tx2"/>
                </a:solidFill>
                <a:latin typeface="+mn-lt"/>
              </a:rPr>
              <a:t>відповідних</a:t>
            </a:r>
            <a:r>
              <a:rPr lang="ru-RU" dirty="0">
                <a:solidFill>
                  <a:schemeClr val="tx2"/>
                </a:solidFill>
                <a:latin typeface="+mn-lt"/>
              </a:rPr>
              <a:t> </a:t>
            </a:r>
            <a:r>
              <a:rPr lang="ru-RU" dirty="0" err="1">
                <a:solidFill>
                  <a:schemeClr val="tx2"/>
                </a:solidFill>
                <a:latin typeface="+mn-lt"/>
              </a:rPr>
              <a:t>механізмів</a:t>
            </a:r>
            <a:endParaRPr lang="ru-RU"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Планування</a:t>
            </a:r>
            <a:r>
              <a:rPr lang="ru-RU" b="0" dirty="0">
                <a:solidFill>
                  <a:schemeClr val="tx2"/>
                </a:solidFill>
                <a:latin typeface="+mn-lt"/>
              </a:rPr>
              <a:t>, </a:t>
            </a:r>
            <a:r>
              <a:rPr lang="ru-RU" b="0" dirty="0" err="1">
                <a:solidFill>
                  <a:schemeClr val="tx2"/>
                </a:solidFill>
                <a:latin typeface="+mn-lt"/>
              </a:rPr>
              <a:t>розроблення</a:t>
            </a:r>
            <a:r>
              <a:rPr lang="ru-RU" b="0" dirty="0">
                <a:solidFill>
                  <a:schemeClr val="tx2"/>
                </a:solidFill>
                <a:latin typeface="+mn-lt"/>
              </a:rPr>
              <a:t> та </a:t>
            </a:r>
            <a:r>
              <a:rPr lang="ru-RU" b="0" dirty="0" err="1">
                <a:solidFill>
                  <a:schemeClr val="tx2"/>
                </a:solidFill>
                <a:latin typeface="+mn-lt"/>
              </a:rPr>
              <a:t>запровадження</a:t>
            </a:r>
            <a:r>
              <a:rPr lang="ru-RU" b="0" dirty="0">
                <a:solidFill>
                  <a:schemeClr val="tx2"/>
                </a:solidFill>
                <a:latin typeface="+mn-lt"/>
              </a:rPr>
              <a:t> </a:t>
            </a:r>
            <a:r>
              <a:rPr lang="ru-RU" b="0" dirty="0" err="1">
                <a:solidFill>
                  <a:schemeClr val="tx2"/>
                </a:solidFill>
                <a:latin typeface="+mn-lt"/>
              </a:rPr>
              <a:t>системи</a:t>
            </a:r>
            <a:r>
              <a:rPr lang="ru-RU" b="0" dirty="0">
                <a:solidFill>
                  <a:schemeClr val="tx2"/>
                </a:solidFill>
                <a:latin typeface="+mn-lt"/>
              </a:rPr>
              <a:t> </a:t>
            </a:r>
            <a:r>
              <a:rPr lang="ru-RU" b="0" dirty="0" err="1">
                <a:solidFill>
                  <a:schemeClr val="tx2"/>
                </a:solidFill>
                <a:latin typeface="+mn-lt"/>
              </a:rPr>
              <a:t>підтримує</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відповідність</a:t>
            </a:r>
            <a:r>
              <a:rPr lang="ru-RU" dirty="0">
                <a:solidFill>
                  <a:schemeClr val="tx2"/>
                </a:solidFill>
                <a:latin typeface="+mn-lt"/>
              </a:rPr>
              <a:t> </a:t>
            </a:r>
            <a:r>
              <a:rPr lang="ru-RU" dirty="0" err="1">
                <a:solidFill>
                  <a:schemeClr val="tx2"/>
                </a:solidFill>
                <a:latin typeface="+mn-lt"/>
              </a:rPr>
              <a:t>національним</a:t>
            </a:r>
            <a:r>
              <a:rPr lang="ru-RU" dirty="0">
                <a:solidFill>
                  <a:schemeClr val="tx2"/>
                </a:solidFill>
                <a:latin typeface="+mn-lt"/>
              </a:rPr>
              <a:t> законам і </a:t>
            </a:r>
            <a:r>
              <a:rPr lang="ru-RU" dirty="0" err="1">
                <a:solidFill>
                  <a:schemeClr val="tx2"/>
                </a:solidFill>
                <a:latin typeface="+mn-lt"/>
              </a:rPr>
              <a:t>нормативним</a:t>
            </a:r>
            <a:r>
              <a:rPr lang="ru-RU" dirty="0">
                <a:solidFill>
                  <a:schemeClr val="tx2"/>
                </a:solidFill>
                <a:latin typeface="+mn-lt"/>
              </a:rPr>
              <a:t> актам</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постійне</a:t>
            </a:r>
            <a:r>
              <a:rPr lang="ru-RU" dirty="0">
                <a:solidFill>
                  <a:schemeClr val="tx2"/>
                </a:solidFill>
                <a:latin typeface="+mn-lt"/>
              </a:rPr>
              <a:t> </a:t>
            </a:r>
            <a:r>
              <a:rPr lang="ru-RU" dirty="0" err="1">
                <a:solidFill>
                  <a:schemeClr val="tx2"/>
                </a:solidFill>
                <a:latin typeface="+mn-lt"/>
              </a:rPr>
              <a:t>підвищення</a:t>
            </a:r>
            <a:r>
              <a:rPr lang="ru-RU" dirty="0">
                <a:solidFill>
                  <a:schemeClr val="tx2"/>
                </a:solidFill>
                <a:latin typeface="+mn-lt"/>
              </a:rPr>
              <a:t> </a:t>
            </a:r>
            <a:r>
              <a:rPr lang="ru-RU" dirty="0" err="1">
                <a:solidFill>
                  <a:schemeClr val="tx2"/>
                </a:solidFill>
                <a:latin typeface="+mn-lt"/>
              </a:rPr>
              <a:t>результативності</a:t>
            </a:r>
            <a:r>
              <a:rPr lang="ru-RU" dirty="0">
                <a:solidFill>
                  <a:schemeClr val="tx2"/>
                </a:solidFill>
                <a:latin typeface="+mn-lt"/>
              </a:rPr>
              <a:t> </a:t>
            </a:r>
            <a:r>
              <a:rPr lang="ru-RU" dirty="0" err="1">
                <a:solidFill>
                  <a:schemeClr val="tx2"/>
                </a:solidFill>
                <a:latin typeface="+mn-lt"/>
              </a:rPr>
              <a:t>заходів</a:t>
            </a:r>
            <a:r>
              <a:rPr lang="ru-RU" dirty="0">
                <a:solidFill>
                  <a:schemeClr val="tx2"/>
                </a:solidFill>
                <a:latin typeface="+mn-lt"/>
              </a:rPr>
              <a:t> </a:t>
            </a:r>
            <a:r>
              <a:rPr lang="ru-RU" dirty="0" err="1">
                <a:solidFill>
                  <a:schemeClr val="tx2"/>
                </a:solidFill>
                <a:latin typeface="+mn-lt"/>
              </a:rPr>
              <a:t>із</a:t>
            </a:r>
            <a:r>
              <a:rPr lang="ru-RU" dirty="0">
                <a:solidFill>
                  <a:schemeClr val="tx2"/>
                </a:solidFill>
                <a:latin typeface="+mn-lt"/>
              </a:rPr>
              <a:t> БЗР</a:t>
            </a:r>
            <a:endParaRPr lang="ru-RU" b="0" dirty="0">
              <a:solidFill>
                <a:schemeClr val="tx2"/>
              </a:solidFill>
              <a:latin typeface="+mn-lt"/>
            </a:endParaRPr>
          </a:p>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err="1">
                <a:solidFill>
                  <a:schemeClr val="tx2"/>
                </a:solidFill>
                <a:latin typeface="+mn-lt"/>
              </a:rPr>
              <a:t>Встановлення</a:t>
            </a:r>
            <a:r>
              <a:rPr lang="ru-RU" b="0" dirty="0">
                <a:solidFill>
                  <a:schemeClr val="tx2"/>
                </a:solidFill>
                <a:latin typeface="+mn-lt"/>
              </a:rPr>
              <a:t> </a:t>
            </a:r>
            <a:r>
              <a:rPr lang="ru-RU" b="0" dirty="0" err="1">
                <a:solidFill>
                  <a:schemeClr val="tx2"/>
                </a:solidFill>
                <a:latin typeface="+mn-lt"/>
              </a:rPr>
              <a:t>цілей</a:t>
            </a:r>
            <a:r>
              <a:rPr lang="ru-RU" b="0" dirty="0">
                <a:solidFill>
                  <a:schemeClr val="tx2"/>
                </a:solidFill>
                <a:latin typeface="+mn-lt"/>
              </a:rPr>
              <a:t> </a:t>
            </a:r>
            <a:r>
              <a:rPr lang="ru-RU" b="0" dirty="0" err="1">
                <a:solidFill>
                  <a:schemeClr val="tx2"/>
                </a:solidFill>
                <a:latin typeface="+mn-lt"/>
              </a:rPr>
              <a:t>із</a:t>
            </a:r>
            <a:r>
              <a:rPr lang="ru-RU" b="0" dirty="0">
                <a:solidFill>
                  <a:schemeClr val="tx2"/>
                </a:solidFill>
                <a:latin typeface="+mn-lt"/>
              </a:rPr>
              <a:t> БЗР: </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Повинні</a:t>
            </a:r>
            <a:r>
              <a:rPr lang="ru-RU" dirty="0">
                <a:solidFill>
                  <a:schemeClr val="tx2"/>
                </a:solidFill>
                <a:latin typeface="+mn-lt"/>
              </a:rPr>
              <a:t> бути </a:t>
            </a:r>
            <a:r>
              <a:rPr lang="ru-RU" dirty="0" err="1">
                <a:solidFill>
                  <a:schemeClr val="tx2"/>
                </a:solidFill>
                <a:latin typeface="+mn-lt"/>
              </a:rPr>
              <a:t>узгоджені</a:t>
            </a:r>
            <a:r>
              <a:rPr lang="ru-RU" dirty="0">
                <a:solidFill>
                  <a:schemeClr val="tx2"/>
                </a:solidFill>
                <a:latin typeface="+mn-lt"/>
              </a:rPr>
              <a:t> з </a:t>
            </a:r>
            <a:r>
              <a:rPr lang="ru-RU" dirty="0" err="1">
                <a:solidFill>
                  <a:schemeClr val="tx2"/>
                </a:solidFill>
                <a:latin typeface="+mn-lt"/>
              </a:rPr>
              <a:t>національною</a:t>
            </a:r>
            <a:r>
              <a:rPr lang="ru-RU" dirty="0">
                <a:solidFill>
                  <a:schemeClr val="tx2"/>
                </a:solidFill>
                <a:latin typeface="+mn-lt"/>
              </a:rPr>
              <a:t> нормативно-правовою базою та </a:t>
            </a:r>
            <a:r>
              <a:rPr lang="ru-RU" dirty="0" err="1">
                <a:solidFill>
                  <a:schemeClr val="tx2"/>
                </a:solidFill>
                <a:latin typeface="+mn-lt"/>
              </a:rPr>
              <a:t>політикою</a:t>
            </a:r>
            <a:r>
              <a:rPr lang="ru-RU" dirty="0">
                <a:solidFill>
                  <a:schemeClr val="tx2"/>
                </a:solidFill>
                <a:latin typeface="+mn-lt"/>
              </a:rPr>
              <a:t> з БЗР, </a:t>
            </a:r>
            <a:r>
              <a:rPr lang="ru-RU" dirty="0" err="1">
                <a:solidFill>
                  <a:schemeClr val="tx2"/>
                </a:solidFill>
                <a:latin typeface="+mn-lt"/>
              </a:rPr>
              <a:t>засновані</a:t>
            </a:r>
            <a:r>
              <a:rPr lang="ru-RU" dirty="0">
                <a:solidFill>
                  <a:schemeClr val="tx2"/>
                </a:solidFill>
                <a:latin typeface="+mn-lt"/>
              </a:rPr>
              <a:t> на початковому та </a:t>
            </a:r>
            <a:r>
              <a:rPr lang="ru-RU" dirty="0" err="1">
                <a:solidFill>
                  <a:schemeClr val="tx2"/>
                </a:solidFill>
                <a:latin typeface="+mn-lt"/>
              </a:rPr>
              <a:t>подальших</a:t>
            </a:r>
            <a:r>
              <a:rPr lang="ru-RU" dirty="0">
                <a:solidFill>
                  <a:schemeClr val="tx2"/>
                </a:solidFill>
                <a:latin typeface="+mn-lt"/>
              </a:rPr>
              <a:t> </a:t>
            </a:r>
            <a:r>
              <a:rPr lang="ru-RU" dirty="0" err="1">
                <a:solidFill>
                  <a:schemeClr val="tx2"/>
                </a:solidFill>
                <a:latin typeface="+mn-lt"/>
              </a:rPr>
              <a:t>оглядах</a:t>
            </a:r>
            <a:r>
              <a:rPr lang="ru-RU" dirty="0">
                <a:solidFill>
                  <a:schemeClr val="tx2"/>
                </a:solidFill>
                <a:latin typeface="+mn-lt"/>
              </a:rPr>
              <a:t>, бути </a:t>
            </a:r>
            <a:r>
              <a:rPr lang="ru-RU" dirty="0" err="1">
                <a:solidFill>
                  <a:schemeClr val="tx2"/>
                </a:solidFill>
                <a:latin typeface="+mn-lt"/>
              </a:rPr>
              <a:t>вимірюваними</a:t>
            </a:r>
            <a:r>
              <a:rPr lang="ru-RU" dirty="0">
                <a:solidFill>
                  <a:schemeClr val="tx2"/>
                </a:solidFill>
                <a:latin typeface="+mn-lt"/>
              </a:rPr>
              <a:t>, </a:t>
            </a:r>
            <a:r>
              <a:rPr lang="ru-RU" dirty="0" err="1">
                <a:solidFill>
                  <a:schemeClr val="tx2"/>
                </a:solidFill>
                <a:latin typeface="+mn-lt"/>
              </a:rPr>
              <a:t>враховувати</a:t>
            </a:r>
            <a:r>
              <a:rPr lang="ru-RU" dirty="0">
                <a:solidFill>
                  <a:schemeClr val="tx2"/>
                </a:solidFill>
                <a:latin typeface="+mn-lt"/>
              </a:rPr>
              <a:t> </a:t>
            </a:r>
            <a:r>
              <a:rPr lang="ru-RU" dirty="0" err="1">
                <a:solidFill>
                  <a:schemeClr val="tx2"/>
                </a:solidFill>
                <a:latin typeface="+mn-lt"/>
              </a:rPr>
              <a:t>специфіку</a:t>
            </a:r>
            <a:r>
              <a:rPr lang="ru-RU" dirty="0">
                <a:solidFill>
                  <a:schemeClr val="tx2"/>
                </a:solidFill>
                <a:latin typeface="+mn-lt"/>
              </a:rPr>
              <a:t> </a:t>
            </a:r>
            <a:r>
              <a:rPr lang="ru-RU" dirty="0" err="1">
                <a:solidFill>
                  <a:schemeClr val="tx2"/>
                </a:solidFill>
                <a:latin typeface="+mn-lt"/>
              </a:rPr>
              <a:t>підприємства</a:t>
            </a:r>
            <a:r>
              <a:rPr lang="ru-RU" dirty="0">
                <a:solidFill>
                  <a:schemeClr val="tx2"/>
                </a:solidFill>
                <a:latin typeface="+mn-lt"/>
              </a:rPr>
              <a:t>, бути </a:t>
            </a:r>
            <a:r>
              <a:rPr lang="ru-RU" dirty="0" err="1">
                <a:solidFill>
                  <a:schemeClr val="tx2"/>
                </a:solidFill>
                <a:latin typeface="+mn-lt"/>
              </a:rPr>
              <a:t>зосередженими</a:t>
            </a:r>
            <a:r>
              <a:rPr lang="ru-RU" dirty="0">
                <a:solidFill>
                  <a:schemeClr val="tx2"/>
                </a:solidFill>
                <a:latin typeface="+mn-lt"/>
              </a:rPr>
              <a:t> на </a:t>
            </a:r>
            <a:r>
              <a:rPr lang="ru-RU" dirty="0" err="1">
                <a:solidFill>
                  <a:schemeClr val="tx2"/>
                </a:solidFill>
                <a:latin typeface="+mn-lt"/>
              </a:rPr>
              <a:t>безперервному</a:t>
            </a:r>
            <a:r>
              <a:rPr lang="ru-RU" dirty="0">
                <a:solidFill>
                  <a:schemeClr val="tx2"/>
                </a:solidFill>
                <a:latin typeface="+mn-lt"/>
              </a:rPr>
              <a:t> </a:t>
            </a:r>
            <a:r>
              <a:rPr lang="ru-RU" dirty="0" err="1">
                <a:solidFill>
                  <a:schemeClr val="tx2"/>
                </a:solidFill>
                <a:latin typeface="+mn-lt"/>
              </a:rPr>
              <a:t>покращенні</a:t>
            </a:r>
            <a:r>
              <a:rPr lang="ru-RU" dirty="0">
                <a:solidFill>
                  <a:schemeClr val="tx2"/>
                </a:solidFill>
                <a:latin typeface="+mn-lt"/>
              </a:rPr>
              <a:t> БЗР </a:t>
            </a:r>
            <a:r>
              <a:rPr lang="ru-RU" dirty="0" err="1">
                <a:solidFill>
                  <a:schemeClr val="tx2"/>
                </a:solidFill>
                <a:latin typeface="+mn-lt"/>
              </a:rPr>
              <a:t>працівників</a:t>
            </a:r>
            <a:r>
              <a:rPr lang="ru-RU" dirty="0">
                <a:solidFill>
                  <a:schemeClr val="tx2"/>
                </a:solidFill>
                <a:latin typeface="+mn-lt"/>
              </a:rPr>
              <a:t>, бути </a:t>
            </a:r>
            <a:r>
              <a:rPr lang="ru-RU" dirty="0" err="1">
                <a:solidFill>
                  <a:schemeClr val="tx2"/>
                </a:solidFill>
                <a:latin typeface="+mn-lt"/>
              </a:rPr>
              <a:t>реалістичними</a:t>
            </a:r>
            <a:r>
              <a:rPr lang="ru-RU" dirty="0">
                <a:solidFill>
                  <a:schemeClr val="tx2"/>
                </a:solidFill>
                <a:latin typeface="+mn-lt"/>
              </a:rPr>
              <a:t>, документально </a:t>
            </a:r>
            <a:r>
              <a:rPr lang="ru-RU" dirty="0" err="1">
                <a:solidFill>
                  <a:schemeClr val="tx2"/>
                </a:solidFill>
                <a:latin typeface="+mn-lt"/>
              </a:rPr>
              <a:t>зафіксованими</a:t>
            </a:r>
            <a:r>
              <a:rPr lang="ru-RU" dirty="0">
                <a:solidFill>
                  <a:schemeClr val="tx2"/>
                </a:solidFill>
                <a:latin typeface="+mn-lt"/>
              </a:rPr>
              <a:t> та </a:t>
            </a:r>
            <a:r>
              <a:rPr lang="ru-RU" dirty="0" err="1">
                <a:solidFill>
                  <a:schemeClr val="tx2"/>
                </a:solidFill>
                <a:latin typeface="+mn-lt"/>
              </a:rPr>
              <a:t>доведеними</a:t>
            </a:r>
            <a:r>
              <a:rPr lang="ru-RU" dirty="0">
                <a:solidFill>
                  <a:schemeClr val="tx2"/>
                </a:solidFill>
                <a:latin typeface="+mn-lt"/>
              </a:rPr>
              <a:t> до </a:t>
            </a:r>
            <a:r>
              <a:rPr lang="ru-RU" dirty="0" err="1">
                <a:solidFill>
                  <a:schemeClr val="tx2"/>
                </a:solidFill>
                <a:latin typeface="+mn-lt"/>
              </a:rPr>
              <a:t>відома</a:t>
            </a:r>
            <a:r>
              <a:rPr lang="ru-RU" dirty="0">
                <a:solidFill>
                  <a:schemeClr val="tx2"/>
                </a:solidFill>
                <a:latin typeface="+mn-lt"/>
              </a:rPr>
              <a:t> </a:t>
            </a:r>
            <a:r>
              <a:rPr lang="ru-RU" dirty="0" err="1">
                <a:solidFill>
                  <a:schemeClr val="tx2"/>
                </a:solidFill>
                <a:latin typeface="+mn-lt"/>
              </a:rPr>
              <a:t>всіх</a:t>
            </a:r>
            <a:r>
              <a:rPr lang="ru-RU" dirty="0">
                <a:solidFill>
                  <a:schemeClr val="tx2"/>
                </a:solidFill>
                <a:latin typeface="+mn-lt"/>
              </a:rPr>
              <a:t> </a:t>
            </a:r>
            <a:r>
              <a:rPr lang="ru-RU" dirty="0" err="1">
                <a:solidFill>
                  <a:schemeClr val="tx2"/>
                </a:solidFill>
                <a:latin typeface="+mn-lt"/>
              </a:rPr>
              <a:t>відповідних</a:t>
            </a:r>
            <a:r>
              <a:rPr lang="ru-RU" dirty="0">
                <a:solidFill>
                  <a:schemeClr val="tx2"/>
                </a:solidFill>
                <a:latin typeface="+mn-lt"/>
              </a:rPr>
              <a:t> </a:t>
            </a:r>
            <a:r>
              <a:rPr lang="ru-RU" dirty="0" err="1">
                <a:solidFill>
                  <a:schemeClr val="tx2"/>
                </a:solidFill>
                <a:latin typeface="+mn-lt"/>
              </a:rPr>
              <a:t>рівнів</a:t>
            </a:r>
            <a:r>
              <a:rPr lang="ru-RU" dirty="0">
                <a:solidFill>
                  <a:schemeClr val="tx2"/>
                </a:solidFill>
                <a:latin typeface="+mn-lt"/>
              </a:rPr>
              <a:t>, </a:t>
            </a:r>
            <a:r>
              <a:rPr lang="ru-RU" dirty="0" err="1">
                <a:solidFill>
                  <a:schemeClr val="tx2"/>
                </a:solidFill>
                <a:latin typeface="+mn-lt"/>
              </a:rPr>
              <a:t>періодично</a:t>
            </a:r>
            <a:r>
              <a:rPr lang="ru-RU" dirty="0">
                <a:solidFill>
                  <a:schemeClr val="tx2"/>
                </a:solidFill>
                <a:latin typeface="+mn-lt"/>
              </a:rPr>
              <a:t> </a:t>
            </a:r>
            <a:r>
              <a:rPr lang="ru-RU" dirty="0" err="1">
                <a:solidFill>
                  <a:schemeClr val="tx2"/>
                </a:solidFill>
                <a:latin typeface="+mn-lt"/>
              </a:rPr>
              <a:t>оцінюватися</a:t>
            </a:r>
            <a:r>
              <a:rPr lang="ru-RU" dirty="0">
                <a:solidFill>
                  <a:schemeClr val="tx2"/>
                </a:solidFill>
                <a:latin typeface="+mn-lt"/>
              </a:rPr>
              <a:t> і в </a:t>
            </a:r>
            <a:r>
              <a:rPr lang="ru-RU" dirty="0" err="1">
                <a:solidFill>
                  <a:schemeClr val="tx2"/>
                </a:solidFill>
                <a:latin typeface="+mn-lt"/>
              </a:rPr>
              <a:t>разі</a:t>
            </a:r>
            <a:r>
              <a:rPr lang="ru-RU" dirty="0">
                <a:solidFill>
                  <a:schemeClr val="tx2"/>
                </a:solidFill>
                <a:latin typeface="+mn-lt"/>
              </a:rPr>
              <a:t> потреби </a:t>
            </a:r>
            <a:r>
              <a:rPr lang="ru-RU" dirty="0" err="1">
                <a:solidFill>
                  <a:schemeClr val="tx2"/>
                </a:solidFill>
                <a:latin typeface="+mn-lt"/>
              </a:rPr>
              <a:t>оновлюватися</a:t>
            </a:r>
            <a:endParaRPr lang="ru-RU" dirty="0">
              <a:solidFill>
                <a:schemeClr val="tx2"/>
              </a:solidFill>
              <a:latin typeface="+mn-l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BD4904F0-92ED-9F13-5D91-341D8588F422}"/>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01"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402" name="Marcador de número de diapositiva 5"/>
          <p:cNvSpPr>
            <a:spLocks noGrp="1"/>
          </p:cNvSpPr>
          <p:nvPr>
            <p:ph type="sldNum" sz="quarter" idx="12"/>
          </p:nvPr>
        </p:nvSpPr>
        <p:spPr/>
        <p:txBody>
          <a:bodyPr/>
          <a:lstStyle/>
          <a:p>
            <a:fld id="{856227C0-AD57-4F9B-BAE3-EEFB0D0EE427}" type="slidenum">
              <a:rPr lang="en-GB" smtClean="0">
                <a:latin typeface="+mn-lt"/>
              </a:rPr>
              <a:t>96</a:t>
            </a:fld>
            <a:endParaRPr lang="en-GB">
              <a:latin typeface="+mn-lt"/>
            </a:endParaRPr>
          </a:p>
        </p:txBody>
      </p:sp>
      <p:sp>
        <p:nvSpPr>
          <p:cNvPr id="3" name="Заголовок 2">
            <a:extLst>
              <a:ext uri="{FF2B5EF4-FFF2-40B4-BE49-F238E27FC236}">
                <a16:creationId xmlns:a16="http://schemas.microsoft.com/office/drawing/2014/main" id="{4F4B455F-8993-9DDD-AAA5-9CA02FADADE8}"/>
              </a:ext>
            </a:extLst>
          </p:cNvPr>
          <p:cNvSpPr>
            <a:spLocks noGrp="1"/>
          </p:cNvSpPr>
          <p:nvPr>
            <p:ph type="title"/>
          </p:nvPr>
        </p:nvSpPr>
        <p:spPr/>
        <p:txBody>
          <a:bodyPr/>
          <a:lstStyle/>
          <a:p>
            <a:r>
              <a:rPr lang="uk-UA" sz="2400" dirty="0">
                <a:latin typeface="+mn-lt"/>
              </a:rPr>
              <a:t>Планування та реалізація БЗР</a:t>
            </a:r>
            <a:endParaRPr lang="uk-UA" dirty="0">
              <a:latin typeface="+mn-lt"/>
            </a:endParaRPr>
          </a:p>
        </p:txBody>
      </p:sp>
      <p:sp>
        <p:nvSpPr>
          <p:cNvPr id="4" name="Marcador de contenido 2">
            <a:extLst>
              <a:ext uri="{FF2B5EF4-FFF2-40B4-BE49-F238E27FC236}">
                <a16:creationId xmlns:a16="http://schemas.microsoft.com/office/drawing/2014/main" id="{6FA4F0A1-F9AD-C0F1-EDE6-436DD6F6305A}"/>
              </a:ext>
            </a:extLst>
          </p:cNvPr>
          <p:cNvSpPr txBox="1">
            <a:spLocks/>
          </p:cNvSpPr>
          <p:nvPr/>
        </p:nvSpPr>
        <p:spPr>
          <a:xfrm>
            <a:off x="490537" y="2259194"/>
            <a:ext cx="11210924"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Треба </a:t>
            </a:r>
            <a:r>
              <a:rPr lang="ru-RU" b="0" dirty="0" err="1">
                <a:solidFill>
                  <a:schemeClr val="tx2"/>
                </a:solidFill>
                <a:latin typeface="+mn-lt"/>
              </a:rPr>
              <a:t>виявляти</a:t>
            </a:r>
            <a:r>
              <a:rPr lang="ru-RU" b="0" dirty="0">
                <a:solidFill>
                  <a:schemeClr val="tx2"/>
                </a:solidFill>
                <a:latin typeface="+mn-lt"/>
              </a:rPr>
              <a:t> </a:t>
            </a:r>
            <a:r>
              <a:rPr lang="ru-RU" b="0" dirty="0" err="1">
                <a:solidFill>
                  <a:schemeClr val="tx2"/>
                </a:solidFill>
                <a:latin typeface="+mn-lt"/>
              </a:rPr>
              <a:t>небезпечні</a:t>
            </a:r>
            <a:r>
              <a:rPr lang="ru-RU" b="0" dirty="0">
                <a:solidFill>
                  <a:schemeClr val="tx2"/>
                </a:solidFill>
                <a:latin typeface="+mn-lt"/>
              </a:rPr>
              <a:t> </a:t>
            </a:r>
            <a:r>
              <a:rPr lang="ru-RU" b="0" dirty="0" err="1">
                <a:solidFill>
                  <a:schemeClr val="tx2"/>
                </a:solidFill>
                <a:latin typeface="+mn-lt"/>
              </a:rPr>
              <a:t>фактори</a:t>
            </a:r>
            <a:r>
              <a:rPr lang="ru-RU" b="0" dirty="0">
                <a:solidFill>
                  <a:schemeClr val="tx2"/>
                </a:solidFill>
                <a:latin typeface="+mn-lt"/>
              </a:rPr>
              <a:t> та </a:t>
            </a:r>
            <a:r>
              <a:rPr lang="ru-RU" b="0" dirty="0" err="1">
                <a:solidFill>
                  <a:schemeClr val="tx2"/>
                </a:solidFill>
                <a:latin typeface="+mn-lt"/>
              </a:rPr>
              <a:t>професійні</a:t>
            </a:r>
            <a:r>
              <a:rPr lang="ru-RU" b="0" dirty="0">
                <a:solidFill>
                  <a:schemeClr val="tx2"/>
                </a:solidFill>
                <a:latin typeface="+mn-lt"/>
              </a:rPr>
              <a:t> </a:t>
            </a:r>
            <a:r>
              <a:rPr lang="ru-RU" b="0" dirty="0" err="1">
                <a:solidFill>
                  <a:schemeClr val="tx2"/>
                </a:solidFill>
                <a:latin typeface="+mn-lt"/>
              </a:rPr>
              <a:t>ризики</a:t>
            </a:r>
            <a:r>
              <a:rPr lang="ru-RU" b="0" dirty="0">
                <a:solidFill>
                  <a:schemeClr val="tx2"/>
                </a:solidFill>
                <a:latin typeface="+mn-lt"/>
              </a:rPr>
              <a:t> для </a:t>
            </a:r>
            <a:r>
              <a:rPr lang="ru-RU" b="0" dirty="0" err="1">
                <a:solidFill>
                  <a:schemeClr val="tx2"/>
                </a:solidFill>
                <a:latin typeface="+mn-lt"/>
              </a:rPr>
              <a:t>безпеки</a:t>
            </a:r>
            <a:r>
              <a:rPr lang="ru-RU" b="0" dirty="0">
                <a:solidFill>
                  <a:schemeClr val="tx2"/>
                </a:solidFill>
                <a:latin typeface="+mn-lt"/>
              </a:rPr>
              <a:t> та </a:t>
            </a:r>
            <a:r>
              <a:rPr lang="ru-RU" b="0" dirty="0" err="1">
                <a:solidFill>
                  <a:schemeClr val="tx2"/>
                </a:solidFill>
                <a:latin typeface="+mn-lt"/>
              </a:rPr>
              <a:t>здоров’я</a:t>
            </a:r>
            <a:r>
              <a:rPr lang="ru-RU" b="0" dirty="0">
                <a:solidFill>
                  <a:schemeClr val="tx2"/>
                </a:solidFill>
                <a:latin typeface="+mn-lt"/>
              </a:rPr>
              <a:t> </a:t>
            </a:r>
            <a:r>
              <a:rPr lang="ru-RU" b="0" dirty="0" err="1">
                <a:solidFill>
                  <a:schemeClr val="tx2"/>
                </a:solidFill>
                <a:latin typeface="+mn-lt"/>
              </a:rPr>
              <a:t>працівників</a:t>
            </a:r>
            <a:r>
              <a:rPr lang="ru-RU" b="0" dirty="0">
                <a:solidFill>
                  <a:schemeClr val="tx2"/>
                </a:solidFill>
                <a:latin typeface="+mn-lt"/>
              </a:rPr>
              <a:t> і регулярно </a:t>
            </a:r>
            <a:r>
              <a:rPr lang="ru-RU" b="0" dirty="0" err="1">
                <a:solidFill>
                  <a:schemeClr val="tx2"/>
                </a:solidFill>
                <a:latin typeface="+mn-lt"/>
              </a:rPr>
              <a:t>оцінювати</a:t>
            </a:r>
            <a:r>
              <a:rPr lang="ru-RU" b="0" dirty="0">
                <a:solidFill>
                  <a:schemeClr val="tx2"/>
                </a:solidFill>
                <a:latin typeface="+mn-lt"/>
              </a:rPr>
              <a:t> </a:t>
            </a:r>
            <a:r>
              <a:rPr lang="ru-RU" b="0" dirty="0" err="1">
                <a:solidFill>
                  <a:schemeClr val="tx2"/>
                </a:solidFill>
                <a:latin typeface="+mn-lt"/>
              </a:rPr>
              <a:t>професійні</a:t>
            </a:r>
            <a:r>
              <a:rPr lang="ru-RU" b="0" dirty="0">
                <a:solidFill>
                  <a:schemeClr val="tx2"/>
                </a:solidFill>
                <a:latin typeface="+mn-lt"/>
              </a:rPr>
              <a:t> </a:t>
            </a:r>
            <a:r>
              <a:rPr lang="ru-RU" b="0" dirty="0" err="1">
                <a:solidFill>
                  <a:schemeClr val="tx2"/>
                </a:solidFill>
                <a:latin typeface="+mn-lt"/>
              </a:rPr>
              <a:t>ризики</a:t>
            </a:r>
            <a:r>
              <a:rPr lang="ru-RU" b="0" dirty="0">
                <a:solidFill>
                  <a:schemeClr val="tx2"/>
                </a:solidFill>
                <a:latin typeface="+mn-lt"/>
              </a:rPr>
              <a:t>. </a:t>
            </a:r>
            <a:r>
              <a:rPr lang="ru-RU" b="0" dirty="0" err="1">
                <a:solidFill>
                  <a:schemeClr val="tx2"/>
                </a:solidFill>
                <a:latin typeface="+mn-lt"/>
              </a:rPr>
              <a:t>Слід</a:t>
            </a:r>
            <a:r>
              <a:rPr lang="ru-RU" b="0" dirty="0">
                <a:solidFill>
                  <a:schemeClr val="tx2"/>
                </a:solidFill>
                <a:latin typeface="+mn-lt"/>
              </a:rPr>
              <a:t> </a:t>
            </a:r>
            <a:r>
              <a:rPr lang="ru-RU" b="0" dirty="0" err="1">
                <a:solidFill>
                  <a:schemeClr val="tx2"/>
                </a:solidFill>
                <a:latin typeface="+mn-lt"/>
              </a:rPr>
              <a:t>упроваджувати</a:t>
            </a:r>
            <a:r>
              <a:rPr lang="ru-RU" b="0" dirty="0">
                <a:solidFill>
                  <a:schemeClr val="tx2"/>
                </a:solidFill>
                <a:latin typeface="+mn-lt"/>
              </a:rPr>
              <a:t> </a:t>
            </a:r>
            <a:r>
              <a:rPr lang="ru-RU" b="0" dirty="0" err="1">
                <a:solidFill>
                  <a:schemeClr val="tx2"/>
                </a:solidFill>
                <a:latin typeface="+mn-lt"/>
              </a:rPr>
              <a:t>запобіжні</a:t>
            </a:r>
            <a:r>
              <a:rPr lang="ru-RU" b="0" dirty="0">
                <a:solidFill>
                  <a:schemeClr val="tx2"/>
                </a:solidFill>
                <a:latin typeface="+mn-lt"/>
              </a:rPr>
              <a:t> й </a:t>
            </a:r>
            <a:r>
              <a:rPr lang="ru-RU" b="0" dirty="0" err="1">
                <a:solidFill>
                  <a:schemeClr val="tx2"/>
                </a:solidFill>
                <a:latin typeface="+mn-lt"/>
              </a:rPr>
              <a:t>захисні</a:t>
            </a:r>
            <a:r>
              <a:rPr lang="ru-RU" b="0" dirty="0">
                <a:solidFill>
                  <a:schemeClr val="tx2"/>
                </a:solidFill>
                <a:latin typeface="+mn-lt"/>
              </a:rPr>
              <a:t> заходи </a:t>
            </a:r>
            <a:r>
              <a:rPr lang="ru-RU" b="0" dirty="0" err="1">
                <a:solidFill>
                  <a:schemeClr val="tx2"/>
                </a:solidFill>
                <a:latin typeface="+mn-lt"/>
              </a:rPr>
              <a:t>відповідно</a:t>
            </a:r>
            <a:r>
              <a:rPr lang="ru-RU" b="0" dirty="0">
                <a:solidFill>
                  <a:schemeClr val="tx2"/>
                </a:solidFill>
                <a:latin typeface="+mn-lt"/>
              </a:rPr>
              <a:t> до </a:t>
            </a:r>
            <a:r>
              <a:rPr lang="ru-RU" b="0" dirty="0" err="1">
                <a:solidFill>
                  <a:schemeClr val="tx2"/>
                </a:solidFill>
                <a:latin typeface="+mn-lt"/>
              </a:rPr>
              <a:t>ієрархії</a:t>
            </a:r>
            <a:r>
              <a:rPr lang="ru-RU" b="0" dirty="0">
                <a:solidFill>
                  <a:schemeClr val="tx2"/>
                </a:solidFill>
                <a:latin typeface="+mn-lt"/>
              </a:rPr>
              <a:t> </a:t>
            </a:r>
            <a:r>
              <a:rPr lang="ru-RU" b="0" dirty="0" err="1">
                <a:solidFill>
                  <a:schemeClr val="tx2"/>
                </a:solidFill>
                <a:latin typeface="+mn-lt"/>
              </a:rPr>
              <a:t>запобіжних</a:t>
            </a:r>
            <a:r>
              <a:rPr lang="ru-RU" b="0" dirty="0">
                <a:solidFill>
                  <a:schemeClr val="tx2"/>
                </a:solidFill>
                <a:latin typeface="+mn-lt"/>
              </a:rPr>
              <a:t> </a:t>
            </a:r>
            <a:r>
              <a:rPr lang="ru-RU" b="0" dirty="0" err="1">
                <a:solidFill>
                  <a:schemeClr val="tx2"/>
                </a:solidFill>
                <a:latin typeface="+mn-lt"/>
              </a:rPr>
              <a:t>заходів</a:t>
            </a:r>
            <a:r>
              <a:rPr lang="ru-RU" b="0" dirty="0">
                <a:solidFill>
                  <a:schemeClr val="tx2"/>
                </a:solidFill>
                <a:latin typeface="+mn-lt"/>
              </a:rPr>
              <a:t>. </a:t>
            </a:r>
            <a:r>
              <a:rPr lang="ru-RU" b="0" dirty="0" err="1">
                <a:solidFill>
                  <a:schemeClr val="tx2"/>
                </a:solidFill>
                <a:latin typeface="+mn-lt"/>
              </a:rPr>
              <a:t>Процедури</a:t>
            </a:r>
            <a:r>
              <a:rPr lang="ru-RU" b="0" dirty="0">
                <a:solidFill>
                  <a:schemeClr val="tx2"/>
                </a:solidFill>
                <a:latin typeface="+mn-lt"/>
              </a:rPr>
              <a:t> та заходи з </a:t>
            </a:r>
            <a:r>
              <a:rPr lang="ru-RU" b="0" dirty="0" err="1">
                <a:solidFill>
                  <a:schemeClr val="tx2"/>
                </a:solidFill>
                <a:latin typeface="+mn-lt"/>
              </a:rPr>
              <a:t>попередження</a:t>
            </a:r>
            <a:r>
              <a:rPr lang="ru-RU" b="0" dirty="0">
                <a:solidFill>
                  <a:schemeClr val="tx2"/>
                </a:solidFill>
                <a:latin typeface="+mn-lt"/>
              </a:rPr>
              <a:t> та контролю </a:t>
            </a:r>
            <a:r>
              <a:rPr lang="ru-RU" b="0" dirty="0" err="1">
                <a:solidFill>
                  <a:schemeClr val="tx2"/>
                </a:solidFill>
                <a:latin typeface="+mn-lt"/>
              </a:rPr>
              <a:t>шкідливих</a:t>
            </a:r>
            <a:r>
              <a:rPr lang="ru-RU" b="0" dirty="0">
                <a:solidFill>
                  <a:schemeClr val="tx2"/>
                </a:solidFill>
                <a:latin typeface="+mn-lt"/>
              </a:rPr>
              <a:t> та </a:t>
            </a:r>
            <a:r>
              <a:rPr lang="ru-RU" b="0" dirty="0" err="1">
                <a:solidFill>
                  <a:schemeClr val="tx2"/>
                </a:solidFill>
                <a:latin typeface="+mn-lt"/>
              </a:rPr>
              <a:t>небезпечних</a:t>
            </a:r>
            <a:r>
              <a:rPr lang="ru-RU" b="0" dirty="0">
                <a:solidFill>
                  <a:schemeClr val="tx2"/>
                </a:solidFill>
                <a:latin typeface="+mn-lt"/>
              </a:rPr>
              <a:t> </a:t>
            </a:r>
            <a:r>
              <a:rPr lang="ru-RU" b="0" dirty="0" err="1">
                <a:solidFill>
                  <a:schemeClr val="tx2"/>
                </a:solidFill>
                <a:latin typeface="+mn-lt"/>
              </a:rPr>
              <a:t>професійних</a:t>
            </a:r>
            <a:r>
              <a:rPr lang="ru-RU" b="0" dirty="0">
                <a:solidFill>
                  <a:schemeClr val="tx2"/>
                </a:solidFill>
                <a:latin typeface="+mn-lt"/>
              </a:rPr>
              <a:t> </a:t>
            </a:r>
            <a:r>
              <a:rPr lang="ru-RU" b="0" dirty="0" err="1">
                <a:solidFill>
                  <a:schemeClr val="tx2"/>
                </a:solidFill>
                <a:latin typeface="+mn-lt"/>
              </a:rPr>
              <a:t>факторів</a:t>
            </a:r>
            <a:r>
              <a:rPr lang="ru-RU" b="0" dirty="0">
                <a:solidFill>
                  <a:schemeClr val="tx2"/>
                </a:solidFill>
                <a:latin typeface="+mn-lt"/>
              </a:rPr>
              <a:t> </a:t>
            </a:r>
            <a:r>
              <a:rPr lang="ru-RU" b="0" dirty="0" err="1">
                <a:solidFill>
                  <a:schemeClr val="tx2"/>
                </a:solidFill>
                <a:latin typeface="+mn-lt"/>
              </a:rPr>
              <a:t>повинні</a:t>
            </a:r>
            <a:r>
              <a:rPr lang="ru-RU" b="0" dirty="0">
                <a:solidFill>
                  <a:schemeClr val="tx2"/>
                </a:solidFill>
                <a:latin typeface="+mn-lt"/>
              </a:rPr>
              <a:t>:</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адаптуватися</a:t>
            </a:r>
            <a:r>
              <a:rPr lang="ru-RU" dirty="0">
                <a:solidFill>
                  <a:schemeClr val="tx2"/>
                </a:solidFill>
                <a:latin typeface="+mn-lt"/>
              </a:rPr>
              <a:t> до </a:t>
            </a:r>
            <a:r>
              <a:rPr lang="ru-RU" dirty="0" err="1">
                <a:solidFill>
                  <a:schemeClr val="tx2"/>
                </a:solidFill>
                <a:latin typeface="+mn-lt"/>
              </a:rPr>
              <a:t>небезпечних</a:t>
            </a:r>
            <a:r>
              <a:rPr lang="ru-RU" dirty="0">
                <a:solidFill>
                  <a:schemeClr val="tx2"/>
                </a:solidFill>
                <a:latin typeface="+mn-lt"/>
              </a:rPr>
              <a:t> </a:t>
            </a:r>
            <a:r>
              <a:rPr lang="ru-RU" dirty="0" err="1">
                <a:solidFill>
                  <a:schemeClr val="tx2"/>
                </a:solidFill>
                <a:latin typeface="+mn-lt"/>
              </a:rPr>
              <a:t>факторів</a:t>
            </a:r>
            <a:r>
              <a:rPr lang="ru-RU" dirty="0">
                <a:solidFill>
                  <a:schemeClr val="tx2"/>
                </a:solidFill>
                <a:latin typeface="+mn-lt"/>
              </a:rPr>
              <a:t> і </a:t>
            </a:r>
            <a:r>
              <a:rPr lang="ru-RU" dirty="0" err="1">
                <a:solidFill>
                  <a:schemeClr val="tx2"/>
                </a:solidFill>
                <a:latin typeface="+mn-lt"/>
              </a:rPr>
              <a:t>професійних</a:t>
            </a:r>
            <a:r>
              <a:rPr lang="ru-RU" dirty="0">
                <a:solidFill>
                  <a:schemeClr val="tx2"/>
                </a:solidFill>
                <a:latin typeface="+mn-lt"/>
              </a:rPr>
              <a:t> </a:t>
            </a:r>
            <a:r>
              <a:rPr lang="ru-RU" dirty="0" err="1">
                <a:solidFill>
                  <a:schemeClr val="tx2"/>
                </a:solidFill>
                <a:latin typeface="+mn-lt"/>
              </a:rPr>
              <a:t>ризиків</a:t>
            </a:r>
            <a:r>
              <a:rPr lang="ru-RU" dirty="0">
                <a:solidFill>
                  <a:schemeClr val="tx2"/>
                </a:solidFill>
                <a:latin typeface="+mn-lt"/>
              </a:rPr>
              <a:t>, з </a:t>
            </a:r>
            <a:r>
              <a:rPr lang="ru-RU" dirty="0" err="1">
                <a:solidFill>
                  <a:schemeClr val="tx2"/>
                </a:solidFill>
                <a:latin typeface="+mn-lt"/>
              </a:rPr>
              <a:t>якими</a:t>
            </a:r>
            <a:r>
              <a:rPr lang="ru-RU" dirty="0">
                <a:solidFill>
                  <a:schemeClr val="tx2"/>
                </a:solidFill>
                <a:latin typeface="+mn-lt"/>
              </a:rPr>
              <a:t> </a:t>
            </a:r>
            <a:r>
              <a:rPr lang="ru-RU" dirty="0" err="1">
                <a:solidFill>
                  <a:schemeClr val="tx2"/>
                </a:solidFill>
                <a:latin typeface="+mn-lt"/>
              </a:rPr>
              <a:t>стикається</a:t>
            </a:r>
            <a:r>
              <a:rPr lang="ru-RU" dirty="0">
                <a:solidFill>
                  <a:schemeClr val="tx2"/>
                </a:solidFill>
                <a:latin typeface="+mn-lt"/>
              </a:rPr>
              <a:t> </a:t>
            </a:r>
            <a:r>
              <a:rPr lang="ru-RU" dirty="0" err="1">
                <a:solidFill>
                  <a:schemeClr val="tx2"/>
                </a:solidFill>
                <a:latin typeface="+mn-lt"/>
              </a:rPr>
              <a:t>підприємство</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a:solidFill>
                  <a:schemeClr val="tx2"/>
                </a:solidFill>
                <a:latin typeface="+mn-lt"/>
              </a:rPr>
              <a:t>регулярно </a:t>
            </a:r>
            <a:r>
              <a:rPr lang="ru-RU" dirty="0" err="1">
                <a:solidFill>
                  <a:schemeClr val="tx2"/>
                </a:solidFill>
                <a:latin typeface="+mn-lt"/>
              </a:rPr>
              <a:t>аналізуватися</a:t>
            </a:r>
            <a:r>
              <a:rPr lang="ru-RU" dirty="0">
                <a:solidFill>
                  <a:schemeClr val="tx2"/>
                </a:solidFill>
                <a:latin typeface="+mn-lt"/>
              </a:rPr>
              <a:t> й за </a:t>
            </a:r>
            <a:r>
              <a:rPr lang="ru-RU" dirty="0" err="1">
                <a:solidFill>
                  <a:schemeClr val="tx2"/>
                </a:solidFill>
                <a:latin typeface="+mn-lt"/>
              </a:rPr>
              <a:t>необхідності</a:t>
            </a:r>
            <a:r>
              <a:rPr lang="ru-RU" dirty="0">
                <a:solidFill>
                  <a:schemeClr val="tx2"/>
                </a:solidFill>
                <a:latin typeface="+mn-lt"/>
              </a:rPr>
              <a:t> </a:t>
            </a:r>
            <a:r>
              <a:rPr lang="ru-RU" dirty="0" err="1">
                <a:solidFill>
                  <a:schemeClr val="tx2"/>
                </a:solidFill>
                <a:latin typeface="+mn-lt"/>
              </a:rPr>
              <a:t>коригуватися</a:t>
            </a:r>
            <a:endParaRPr lang="ru-RU" dirty="0">
              <a:solidFill>
                <a:schemeClr val="tx2"/>
              </a:solidFill>
              <a:latin typeface="+mn-lt"/>
            </a:endParaRP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відповідати</a:t>
            </a:r>
            <a:r>
              <a:rPr lang="ru-RU" dirty="0">
                <a:solidFill>
                  <a:schemeClr val="tx2"/>
                </a:solidFill>
                <a:latin typeface="+mn-lt"/>
              </a:rPr>
              <a:t> </a:t>
            </a:r>
            <a:r>
              <a:rPr lang="ru-RU" dirty="0" err="1">
                <a:solidFill>
                  <a:schemeClr val="tx2"/>
                </a:solidFill>
                <a:latin typeface="+mn-lt"/>
              </a:rPr>
              <a:t>національним</a:t>
            </a:r>
            <a:r>
              <a:rPr lang="ru-RU" dirty="0">
                <a:solidFill>
                  <a:schemeClr val="tx2"/>
                </a:solidFill>
                <a:latin typeface="+mn-lt"/>
              </a:rPr>
              <a:t> законам і </a:t>
            </a:r>
            <a:r>
              <a:rPr lang="ru-RU" dirty="0" err="1">
                <a:solidFill>
                  <a:schemeClr val="tx2"/>
                </a:solidFill>
                <a:latin typeface="+mn-lt"/>
              </a:rPr>
              <a:t>нормативним</a:t>
            </a:r>
            <a:r>
              <a:rPr lang="ru-RU" dirty="0">
                <a:solidFill>
                  <a:schemeClr val="tx2"/>
                </a:solidFill>
                <a:latin typeface="+mn-lt"/>
              </a:rPr>
              <a:t> актам та </a:t>
            </a:r>
            <a:r>
              <a:rPr lang="ru-RU" dirty="0" err="1">
                <a:solidFill>
                  <a:schemeClr val="tx2"/>
                </a:solidFill>
                <a:latin typeface="+mn-lt"/>
              </a:rPr>
              <a:t>відображати</a:t>
            </a:r>
            <a:r>
              <a:rPr lang="ru-RU" dirty="0">
                <a:solidFill>
                  <a:schemeClr val="tx2"/>
                </a:solidFill>
                <a:latin typeface="+mn-lt"/>
              </a:rPr>
              <a:t> </a:t>
            </a:r>
            <a:r>
              <a:rPr lang="ru-RU" dirty="0" err="1">
                <a:solidFill>
                  <a:schemeClr val="tx2"/>
                </a:solidFill>
                <a:latin typeface="+mn-lt"/>
              </a:rPr>
              <a:t>належну</a:t>
            </a:r>
            <a:r>
              <a:rPr lang="ru-RU" dirty="0">
                <a:solidFill>
                  <a:schemeClr val="tx2"/>
                </a:solidFill>
                <a:latin typeface="+mn-lt"/>
              </a:rPr>
              <a:t> практику</a:t>
            </a:r>
          </a:p>
          <a:p>
            <a:pPr marL="977900" lvl="1" indent="-342900">
              <a:spcBef>
                <a:spcPts val="0"/>
              </a:spcBef>
              <a:spcAft>
                <a:spcPts val="1200"/>
              </a:spcAft>
              <a:buClr>
                <a:schemeClr val="accent1"/>
              </a:buClr>
              <a:buSzPct val="75000"/>
              <a:buFont typeface="Arial" panose="020B0604020202020204" pitchFamily="34" charset="0"/>
              <a:buChar char="►"/>
            </a:pPr>
            <a:r>
              <a:rPr lang="ru-RU" dirty="0" err="1">
                <a:solidFill>
                  <a:schemeClr val="tx2"/>
                </a:solidFill>
                <a:latin typeface="+mn-lt"/>
              </a:rPr>
              <a:t>ураховувати</a:t>
            </a:r>
            <a:r>
              <a:rPr lang="ru-RU" dirty="0">
                <a:solidFill>
                  <a:schemeClr val="tx2"/>
                </a:solidFill>
                <a:latin typeface="+mn-lt"/>
              </a:rPr>
              <a:t> </a:t>
            </a:r>
            <a:r>
              <a:rPr lang="ru-RU" dirty="0" err="1">
                <a:solidFill>
                  <a:schemeClr val="tx2"/>
                </a:solidFill>
                <a:latin typeface="+mn-lt"/>
              </a:rPr>
              <a:t>поточний</a:t>
            </a:r>
            <a:r>
              <a:rPr lang="ru-RU" dirty="0">
                <a:solidFill>
                  <a:schemeClr val="tx2"/>
                </a:solidFill>
                <a:latin typeface="+mn-lt"/>
              </a:rPr>
              <a:t> стан </a:t>
            </a:r>
            <a:r>
              <a:rPr lang="ru-RU" dirty="0" err="1">
                <a:solidFill>
                  <a:schemeClr val="tx2"/>
                </a:solidFill>
                <a:latin typeface="+mn-lt"/>
              </a:rPr>
              <a:t>знань</a:t>
            </a:r>
            <a:r>
              <a:rPr lang="ru-RU" dirty="0">
                <a:solidFill>
                  <a:schemeClr val="tx2"/>
                </a:solidFill>
                <a:latin typeface="+mn-lt"/>
              </a:rPr>
              <a:t>, </a:t>
            </a:r>
            <a:r>
              <a:rPr lang="ru-RU" dirty="0" err="1">
                <a:solidFill>
                  <a:schemeClr val="tx2"/>
                </a:solidFill>
                <a:latin typeface="+mn-lt"/>
              </a:rPr>
              <a:t>зокрема</a:t>
            </a:r>
            <a:r>
              <a:rPr lang="ru-RU" dirty="0">
                <a:solidFill>
                  <a:schemeClr val="tx2"/>
                </a:solidFill>
                <a:latin typeface="+mn-lt"/>
              </a:rPr>
              <a:t> </a:t>
            </a:r>
            <a:r>
              <a:rPr lang="ru-RU" dirty="0" err="1">
                <a:solidFill>
                  <a:schemeClr val="tx2"/>
                </a:solidFill>
                <a:latin typeface="+mn-lt"/>
              </a:rPr>
              <a:t>інформацію</a:t>
            </a:r>
            <a:r>
              <a:rPr lang="ru-RU" dirty="0">
                <a:solidFill>
                  <a:schemeClr val="tx2"/>
                </a:solidFill>
                <a:latin typeface="+mn-lt"/>
              </a:rPr>
              <a:t> та </a:t>
            </a:r>
            <a:r>
              <a:rPr lang="ru-RU" dirty="0" err="1">
                <a:solidFill>
                  <a:schemeClr val="tx2"/>
                </a:solidFill>
                <a:latin typeface="+mn-lt"/>
              </a:rPr>
              <a:t>звіти</a:t>
            </a:r>
            <a:r>
              <a:rPr lang="ru-RU" dirty="0">
                <a:solidFill>
                  <a:schemeClr val="tx2"/>
                </a:solidFill>
                <a:latin typeface="+mn-lt"/>
              </a:rPr>
              <a:t> </a:t>
            </a:r>
            <a:r>
              <a:rPr lang="ru-RU" dirty="0" err="1">
                <a:solidFill>
                  <a:schemeClr val="tx2"/>
                </a:solidFill>
                <a:latin typeface="+mn-lt"/>
              </a:rPr>
              <a:t>інспекцій</a:t>
            </a:r>
            <a:r>
              <a:rPr lang="ru-RU" dirty="0">
                <a:solidFill>
                  <a:schemeClr val="tx2"/>
                </a:solidFill>
                <a:latin typeface="+mn-lt"/>
              </a:rPr>
              <a:t> </a:t>
            </a:r>
            <a:r>
              <a:rPr lang="ru-RU" dirty="0" err="1">
                <a:solidFill>
                  <a:schemeClr val="tx2"/>
                </a:solidFill>
                <a:latin typeface="+mn-lt"/>
              </a:rPr>
              <a:t>праці</a:t>
            </a:r>
            <a:r>
              <a:rPr lang="ru-RU" dirty="0">
                <a:solidFill>
                  <a:schemeClr val="tx2"/>
                </a:solidFill>
                <a:latin typeface="+mn-lt"/>
              </a:rPr>
              <a:t>, служб </a:t>
            </a:r>
            <a:r>
              <a:rPr lang="ru-RU" dirty="0" err="1">
                <a:solidFill>
                  <a:schemeClr val="tx2"/>
                </a:solidFill>
                <a:latin typeface="+mn-lt"/>
              </a:rPr>
              <a:t>безпеки</a:t>
            </a:r>
            <a:r>
              <a:rPr lang="ru-RU" dirty="0">
                <a:solidFill>
                  <a:schemeClr val="tx2"/>
                </a:solidFill>
                <a:latin typeface="+mn-lt"/>
              </a:rPr>
              <a:t> та </a:t>
            </a:r>
            <a:r>
              <a:rPr lang="ru-RU" dirty="0" err="1">
                <a:solidFill>
                  <a:schemeClr val="tx2"/>
                </a:solidFill>
                <a:latin typeface="+mn-lt"/>
              </a:rPr>
              <a:t>здоров’я</a:t>
            </a:r>
            <a:r>
              <a:rPr lang="ru-RU" dirty="0">
                <a:solidFill>
                  <a:schemeClr val="tx2"/>
                </a:solidFill>
                <a:latin typeface="+mn-lt"/>
              </a:rPr>
              <a:t> на </a:t>
            </a:r>
            <a:r>
              <a:rPr lang="ru-RU" dirty="0" err="1">
                <a:solidFill>
                  <a:schemeClr val="tx2"/>
                </a:solidFill>
                <a:latin typeface="+mn-lt"/>
              </a:rPr>
              <a:t>роботі</a:t>
            </a:r>
            <a:r>
              <a:rPr lang="ru-RU" dirty="0">
                <a:solidFill>
                  <a:schemeClr val="tx2"/>
                </a:solidFill>
                <a:latin typeface="+mn-lt"/>
              </a:rPr>
              <a:t>, а </a:t>
            </a:r>
            <a:r>
              <a:rPr lang="ru-RU" dirty="0" err="1">
                <a:solidFill>
                  <a:schemeClr val="tx2"/>
                </a:solidFill>
                <a:latin typeface="+mn-lt"/>
              </a:rPr>
              <a:t>також</a:t>
            </a:r>
            <a:r>
              <a:rPr lang="ru-RU" dirty="0">
                <a:solidFill>
                  <a:schemeClr val="tx2"/>
                </a:solidFill>
                <a:latin typeface="+mn-lt"/>
              </a:rPr>
              <a:t> за </a:t>
            </a:r>
            <a:r>
              <a:rPr lang="ru-RU" dirty="0" err="1">
                <a:solidFill>
                  <a:schemeClr val="tx2"/>
                </a:solidFill>
                <a:latin typeface="+mn-lt"/>
              </a:rPr>
              <a:t>необхідності</a:t>
            </a:r>
            <a:r>
              <a:rPr lang="ru-RU" dirty="0">
                <a:solidFill>
                  <a:schemeClr val="tx2"/>
                </a:solidFill>
                <a:latin typeface="+mn-lt"/>
              </a:rPr>
              <a:t> </a:t>
            </a:r>
            <a:r>
              <a:rPr lang="ru-RU" dirty="0" err="1">
                <a:solidFill>
                  <a:schemeClr val="tx2"/>
                </a:solidFill>
                <a:latin typeface="+mn-lt"/>
              </a:rPr>
              <a:t>інших</a:t>
            </a:r>
            <a:r>
              <a:rPr lang="ru-RU" dirty="0">
                <a:solidFill>
                  <a:schemeClr val="tx2"/>
                </a:solidFill>
                <a:latin typeface="+mn-lt"/>
              </a:rPr>
              <a:t> </a:t>
            </a:r>
            <a:r>
              <a:rPr lang="ru-RU" dirty="0" err="1">
                <a:solidFill>
                  <a:schemeClr val="tx2"/>
                </a:solidFill>
                <a:latin typeface="+mn-lt"/>
              </a:rPr>
              <a:t>органів</a:t>
            </a:r>
            <a:endParaRPr lang="ru-RU" dirty="0">
              <a:solidFill>
                <a:schemeClr val="tx2"/>
              </a:solidFill>
              <a:latin typeface="+mn-l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6">
            <a:extLst>
              <a:ext uri="{FF2B5EF4-FFF2-40B4-BE49-F238E27FC236}">
                <a16:creationId xmlns:a16="http://schemas.microsoft.com/office/drawing/2014/main" id="{6040F390-2A16-3C42-F2F6-4A2CE8E7D543}"/>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08" name="Marcador de contenido 2"/>
          <p:cNvSpPr>
            <a:spLocks noGrp="1"/>
          </p:cNvSpPr>
          <p:nvPr>
            <p:ph idx="1"/>
          </p:nvPr>
        </p:nvSpPr>
        <p:spPr>
          <a:xfrm>
            <a:off x="490538" y="2072026"/>
            <a:ext cx="10164762" cy="4176374"/>
          </a:xfrm>
        </p:spPr>
        <p:txBody>
          <a:bodyPr/>
          <a:lstStyle/>
          <a:p>
            <a:pPr>
              <a:spcBef>
                <a:spcPts val="0"/>
              </a:spcBef>
            </a:pPr>
            <a:r>
              <a:rPr lang="uk-UA" b="0" dirty="0">
                <a:solidFill>
                  <a:schemeClr val="tx2"/>
                </a:solidFill>
                <a:latin typeface="+mn-lt"/>
                <a:cs typeface="Overpass Light"/>
              </a:rPr>
              <a:t>Установіть показники від самого початку, щоб ви знали, чого ви повинні досягти. Застосовуйте як загальні показники, так і показники</a:t>
            </a:r>
            <a:r>
              <a:rPr lang="ru-RU" b="0" dirty="0">
                <a:solidFill>
                  <a:schemeClr val="tx2"/>
                </a:solidFill>
                <a:latin typeface="+mn-lt"/>
                <a:cs typeface="Overpass Light"/>
              </a:rPr>
              <a:t> для </a:t>
            </a:r>
            <a:r>
              <a:rPr lang="uk-UA" b="0" dirty="0">
                <a:solidFill>
                  <a:schemeClr val="tx2"/>
                </a:solidFill>
                <a:latin typeface="+mn-lt"/>
                <a:cs typeface="Overpass Light"/>
              </a:rPr>
              <a:t>конкретної проблеми. Показники мають бути</a:t>
            </a:r>
            <a:r>
              <a:rPr lang="en-US" b="0" dirty="0">
                <a:solidFill>
                  <a:schemeClr val="tx2"/>
                </a:solidFill>
                <a:latin typeface="+mn-lt"/>
                <a:cs typeface="Overpass Light"/>
              </a:rPr>
              <a:t>:</a:t>
            </a:r>
            <a:endParaRPr lang="en-US" altLang="es-ES" b="0" dirty="0">
              <a:solidFill>
                <a:schemeClr val="tx2"/>
              </a:solidFill>
              <a:latin typeface="+mn-lt"/>
              <a:ea typeface="Calibri" panose="020F0502020204030204" pitchFamily="34" charset="0"/>
              <a:cs typeface="Overpass Light"/>
            </a:endParaRPr>
          </a:p>
          <a:p>
            <a:pPr marL="355600" lvl="0" indent="-352425" eaLnBrk="0" fontAlgn="base" hangingPunct="0">
              <a:spcBef>
                <a:spcPts val="0"/>
              </a:spcBef>
              <a:buClr>
                <a:schemeClr val="accent2"/>
              </a:buClr>
              <a:buFont typeface="Arial Unicode MS"/>
              <a:buChar char="▶"/>
            </a:pPr>
            <a:r>
              <a:rPr lang="uk-UA" b="0" dirty="0">
                <a:solidFill>
                  <a:schemeClr val="tx2"/>
                </a:solidFill>
                <a:latin typeface="+mn-lt"/>
                <a:cs typeface="Overpass Light"/>
              </a:rPr>
              <a:t>конкретними</a:t>
            </a:r>
            <a:endParaRPr lang="en-US" b="0" dirty="0">
              <a:solidFill>
                <a:schemeClr val="tx2"/>
              </a:solidFill>
              <a:latin typeface="+mn-lt"/>
              <a:cs typeface="Overpass Light"/>
            </a:endParaRPr>
          </a:p>
          <a:p>
            <a:pPr marL="355600" lvl="0" indent="-352425" eaLnBrk="0" fontAlgn="base" hangingPunct="0">
              <a:spcBef>
                <a:spcPts val="0"/>
              </a:spcBef>
              <a:buClr>
                <a:schemeClr val="accent2"/>
              </a:buClr>
              <a:buFont typeface="Arial Unicode MS"/>
              <a:buChar char="▶"/>
            </a:pPr>
            <a:r>
              <a:rPr lang="uk-UA" b="0" dirty="0">
                <a:solidFill>
                  <a:schemeClr val="tx2"/>
                </a:solidFill>
                <a:latin typeface="+mn-lt"/>
                <a:cs typeface="Overpass Light"/>
              </a:rPr>
              <a:t>вимірюваними</a:t>
            </a:r>
            <a:endParaRPr lang="en-GB" b="0" dirty="0">
              <a:solidFill>
                <a:schemeClr val="tx2"/>
              </a:solidFill>
              <a:latin typeface="+mn-lt"/>
              <a:cs typeface="Overpass Light"/>
            </a:endParaRPr>
          </a:p>
          <a:p>
            <a:pPr marL="355600" lvl="0" indent="-352425" eaLnBrk="0" fontAlgn="base" hangingPunct="0">
              <a:spcBef>
                <a:spcPts val="0"/>
              </a:spcBef>
              <a:buClr>
                <a:schemeClr val="accent2"/>
              </a:buClr>
              <a:buFont typeface="Arial Unicode MS"/>
              <a:buChar char="▶"/>
            </a:pPr>
            <a:r>
              <a:rPr lang="uk-UA" b="0" dirty="0">
                <a:solidFill>
                  <a:schemeClr val="tx2"/>
                </a:solidFill>
                <a:latin typeface="+mn-lt"/>
                <a:cs typeface="Overpass Light"/>
              </a:rPr>
              <a:t>досяжними</a:t>
            </a:r>
            <a:endParaRPr lang="en-GB" b="0" dirty="0">
              <a:solidFill>
                <a:schemeClr val="tx2"/>
              </a:solidFill>
              <a:latin typeface="+mn-lt"/>
              <a:cs typeface="Overpass Light"/>
            </a:endParaRPr>
          </a:p>
          <a:p>
            <a:pPr marL="355600" lvl="0" indent="-352425" eaLnBrk="0" fontAlgn="base" hangingPunct="0">
              <a:spcBef>
                <a:spcPts val="0"/>
              </a:spcBef>
              <a:buClr>
                <a:schemeClr val="accent2"/>
              </a:buClr>
              <a:buFont typeface="Arial Unicode MS"/>
              <a:buChar char="▶"/>
            </a:pPr>
            <a:r>
              <a:rPr lang="uk-UA" b="0" dirty="0">
                <a:solidFill>
                  <a:schemeClr val="tx2"/>
                </a:solidFill>
                <a:latin typeface="+mn-lt"/>
                <a:cs typeface="Overpass Light"/>
              </a:rPr>
              <a:t>актуальними</a:t>
            </a:r>
            <a:endParaRPr lang="en-GB" b="0" dirty="0">
              <a:solidFill>
                <a:schemeClr val="tx2"/>
              </a:solidFill>
              <a:latin typeface="+mn-lt"/>
              <a:cs typeface="Overpass Light"/>
            </a:endParaRPr>
          </a:p>
          <a:p>
            <a:pPr marL="355600" lvl="0" indent="-352425" eaLnBrk="0" fontAlgn="base" hangingPunct="0">
              <a:spcBef>
                <a:spcPts val="0"/>
              </a:spcBef>
              <a:buClr>
                <a:schemeClr val="accent2"/>
              </a:buClr>
              <a:buFont typeface="Arial Unicode MS"/>
              <a:buChar char="▶"/>
            </a:pPr>
            <a:r>
              <a:rPr lang="uk-UA" b="0" dirty="0">
                <a:solidFill>
                  <a:schemeClr val="tx2"/>
                </a:solidFill>
                <a:latin typeface="+mn-lt"/>
                <a:cs typeface="Overpass Light"/>
              </a:rPr>
              <a:t>своєчасними</a:t>
            </a:r>
            <a:endParaRPr lang="en-GB" b="0" dirty="0">
              <a:latin typeface="+mn-lt"/>
              <a:cs typeface="Overpass Light"/>
            </a:endParaRPr>
          </a:p>
          <a:p>
            <a:pPr>
              <a:spcBef>
                <a:spcPts val="0"/>
              </a:spcBef>
            </a:pPr>
            <a:r>
              <a:rPr lang="uk-UA" b="0" dirty="0">
                <a:solidFill>
                  <a:schemeClr val="tx2"/>
                </a:solidFill>
                <a:latin typeface="+mn-lt"/>
                <a:cs typeface="Overpass Light"/>
              </a:rPr>
              <a:t>Інформацію необхідно здобувати з матеріалів про результати інспектування безпеки, документації щодо нещасних випадків і професійних захворювань, звітів за результатами їхнього розслідування</a:t>
            </a:r>
            <a:endParaRPr lang="en-US" b="0" dirty="0">
              <a:solidFill>
                <a:schemeClr val="tx2"/>
              </a:solidFill>
              <a:latin typeface="+mn-lt"/>
              <a:cs typeface="Overpass Light"/>
            </a:endParaRPr>
          </a:p>
          <a:p>
            <a:pPr>
              <a:spcBef>
                <a:spcPts val="0"/>
              </a:spcBef>
            </a:pPr>
            <a:r>
              <a:rPr lang="uk-UA" b="0" dirty="0">
                <a:solidFill>
                  <a:schemeClr val="tx2"/>
                </a:solidFill>
                <a:latin typeface="+mn-lt"/>
                <a:cs typeface="Overpass Light"/>
              </a:rPr>
              <a:t>Покращення слід вимірювати за допомогою візуального аналізу змін (наприклад, порівнюючи фотографії, зроблені до і після запровадження відповідних заходів) і показників стану виконання</a:t>
            </a:r>
            <a:endParaRPr lang="es-ES" b="0" dirty="0">
              <a:solidFill>
                <a:schemeClr val="tx2"/>
              </a:solidFill>
              <a:latin typeface="+mn-lt"/>
              <a:cs typeface="Overpass Light"/>
            </a:endParaRPr>
          </a:p>
          <a:p>
            <a:pPr lvl="0" eaLnBrk="0" fontAlgn="base" hangingPunct="0">
              <a:spcBef>
                <a:spcPts val="0"/>
              </a:spcBef>
              <a:buClr>
                <a:schemeClr val="accent2"/>
              </a:buClr>
            </a:pPr>
            <a:endParaRPr lang="en-US" altLang="es-ES" b="0" dirty="0">
              <a:solidFill>
                <a:srgbClr val="000000"/>
              </a:solidFill>
              <a:latin typeface="+mn-lt"/>
              <a:ea typeface="Calibri" panose="020F0502020204030204" pitchFamily="34" charset="0"/>
              <a:cs typeface="Overpass Light"/>
            </a:endParaRPr>
          </a:p>
        </p:txBody>
      </p:sp>
      <p:sp>
        <p:nvSpPr>
          <p:cNvPr id="1049409"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410" name="Marcador de número de diapositiva 5"/>
          <p:cNvSpPr>
            <a:spLocks noGrp="1"/>
          </p:cNvSpPr>
          <p:nvPr>
            <p:ph type="sldNum" sz="quarter" idx="12"/>
          </p:nvPr>
        </p:nvSpPr>
        <p:spPr/>
        <p:txBody>
          <a:bodyPr/>
          <a:lstStyle/>
          <a:p>
            <a:fld id="{856227C0-AD57-4F9B-BAE3-EEFB0D0EE427}" type="slidenum">
              <a:rPr lang="en-GB" smtClean="0">
                <a:latin typeface="+mn-lt"/>
              </a:rPr>
              <a:t>97</a:t>
            </a:fld>
            <a:endParaRPr lang="en-GB">
              <a:latin typeface="+mn-lt"/>
            </a:endParaRPr>
          </a:p>
        </p:txBody>
      </p:sp>
      <p:sp>
        <p:nvSpPr>
          <p:cNvPr id="4" name="Заголовок 3">
            <a:extLst>
              <a:ext uri="{FF2B5EF4-FFF2-40B4-BE49-F238E27FC236}">
                <a16:creationId xmlns:a16="http://schemas.microsoft.com/office/drawing/2014/main" id="{2627F7A6-EE44-0C19-8C8D-C1E714614C5F}"/>
              </a:ext>
            </a:extLst>
          </p:cNvPr>
          <p:cNvSpPr>
            <a:spLocks noGrp="1"/>
          </p:cNvSpPr>
          <p:nvPr>
            <p:ph type="title"/>
          </p:nvPr>
        </p:nvSpPr>
        <p:spPr/>
        <p:txBody>
          <a:bodyPr/>
          <a:lstStyle/>
          <a:p>
            <a:r>
              <a:rPr lang="uk-UA" sz="2400" dirty="0">
                <a:latin typeface="+mn-lt"/>
              </a:rPr>
              <a:t>Оцінювання вашої СУБЗР за допомогою показників стану виконання</a:t>
            </a:r>
            <a:endParaRPr lang="uk-UA" dirty="0">
              <a:latin typeface="+mn-l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12" name="Rectángulo 8"/>
          <p:cNvSpPr/>
          <p:nvPr/>
        </p:nvSpPr>
        <p:spPr>
          <a:xfrm rot="16200000">
            <a:off x="7369668" y="2048117"/>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16" name="Marcador de pie de página 4"/>
          <p:cNvSpPr>
            <a:spLocks noGrp="1"/>
          </p:cNvSpPr>
          <p:nvPr>
            <p:ph type="ftr" sz="quarter" idx="11"/>
          </p:nvPr>
        </p:nvSpPr>
        <p:spPr>
          <a:xfrm>
            <a:off x="490538" y="6337302"/>
            <a:ext cx="5605462" cy="180000"/>
          </a:xfrm>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417" name="Marcador de número de diapositiva 5"/>
          <p:cNvSpPr>
            <a:spLocks noGrp="1"/>
          </p:cNvSpPr>
          <p:nvPr>
            <p:ph type="sldNum" sz="quarter" idx="12"/>
          </p:nvPr>
        </p:nvSpPr>
        <p:spPr/>
        <p:txBody>
          <a:bodyPr/>
          <a:lstStyle/>
          <a:p>
            <a:fld id="{856227C0-AD57-4F9B-BAE3-EEFB0D0EE427}" type="slidenum">
              <a:rPr lang="en-GB" smtClean="0">
                <a:latin typeface="+mn-lt"/>
              </a:rPr>
              <a:t>98</a:t>
            </a:fld>
            <a:endParaRPr lang="en-GB">
              <a:latin typeface="+mn-lt"/>
            </a:endParaRPr>
          </a:p>
        </p:txBody>
      </p:sp>
      <p:pic>
        <p:nvPicPr>
          <p:cNvPr id="2097267"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
        <p:nvSpPr>
          <p:cNvPr id="3" name="Заголовок 2">
            <a:extLst>
              <a:ext uri="{FF2B5EF4-FFF2-40B4-BE49-F238E27FC236}">
                <a16:creationId xmlns:a16="http://schemas.microsoft.com/office/drawing/2014/main" id="{68C966B8-C13E-542E-67D3-EDC552B5B57C}"/>
              </a:ext>
            </a:extLst>
          </p:cNvPr>
          <p:cNvSpPr>
            <a:spLocks noGrp="1"/>
          </p:cNvSpPr>
          <p:nvPr>
            <p:ph type="title"/>
          </p:nvPr>
        </p:nvSpPr>
        <p:spPr/>
        <p:txBody>
          <a:bodyPr/>
          <a:lstStyle/>
          <a:p>
            <a:r>
              <a:rPr lang="uk-UA" sz="2400" dirty="0">
                <a:latin typeface="+mn-lt"/>
              </a:rPr>
              <a:t>Аналіз прогресу в діяльності СУБЗР</a:t>
            </a:r>
            <a:endParaRPr lang="uk-UA" dirty="0">
              <a:latin typeface="+mn-lt"/>
            </a:endParaRPr>
          </a:p>
        </p:txBody>
      </p:sp>
      <p:sp>
        <p:nvSpPr>
          <p:cNvPr id="4" name="Marcador de contenido 2">
            <a:extLst>
              <a:ext uri="{FF2B5EF4-FFF2-40B4-BE49-F238E27FC236}">
                <a16:creationId xmlns:a16="http://schemas.microsoft.com/office/drawing/2014/main" id="{E786DE07-F525-DA60-7F60-33B24228DFB7}"/>
              </a:ext>
            </a:extLst>
          </p:cNvPr>
          <p:cNvSpPr txBox="1">
            <a:spLocks/>
          </p:cNvSpPr>
          <p:nvPr/>
        </p:nvSpPr>
        <p:spPr>
          <a:xfrm>
            <a:off x="490536" y="2039181"/>
            <a:ext cx="11307763" cy="391300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ts val="0"/>
              </a:spcBef>
              <a:buClr>
                <a:schemeClr val="accent2"/>
              </a:buClr>
              <a:buSzPct val="75000"/>
              <a:buFont typeface="Arial" panose="020B0604020202020204" pitchFamily="34" charset="0"/>
              <a:buChar char="►"/>
            </a:pPr>
            <a:r>
              <a:rPr lang="ru-RU" dirty="0">
                <a:solidFill>
                  <a:srgbClr val="FF0000"/>
                </a:solidFill>
                <a:latin typeface="+mn-lt"/>
              </a:rPr>
              <a:t>Вам </a:t>
            </a:r>
            <a:r>
              <a:rPr lang="ru-RU" dirty="0" err="1">
                <a:solidFill>
                  <a:srgbClr val="FF0000"/>
                </a:solidFill>
                <a:latin typeface="+mn-lt"/>
              </a:rPr>
              <a:t>необхідно</a:t>
            </a:r>
            <a:r>
              <a:rPr lang="ru-RU" dirty="0">
                <a:solidFill>
                  <a:srgbClr val="FF0000"/>
                </a:solidFill>
                <a:latin typeface="+mn-lt"/>
              </a:rPr>
              <a:t> буде РОЗГЛЯНУТИ:</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плани</a:t>
            </a:r>
            <a:r>
              <a:rPr lang="ru-RU" dirty="0">
                <a:solidFill>
                  <a:schemeClr val="tx2"/>
                </a:solidFill>
                <a:latin typeface="+mn-lt"/>
              </a:rPr>
              <a:t>, </a:t>
            </a:r>
            <a:r>
              <a:rPr lang="ru-RU" dirty="0" err="1">
                <a:solidFill>
                  <a:schemeClr val="tx2"/>
                </a:solidFill>
                <a:latin typeface="+mn-lt"/>
              </a:rPr>
              <a:t>цілі</a:t>
            </a:r>
            <a:r>
              <a:rPr lang="ru-RU" dirty="0">
                <a:solidFill>
                  <a:schemeClr val="tx2"/>
                </a:solidFill>
                <a:latin typeface="+mn-lt"/>
              </a:rPr>
              <a:t>, </a:t>
            </a:r>
            <a:r>
              <a:rPr lang="ru-RU" dirty="0" err="1">
                <a:solidFill>
                  <a:schemeClr val="tx2"/>
                </a:solidFill>
                <a:latin typeface="+mn-lt"/>
              </a:rPr>
              <a:t>політику</a:t>
            </a:r>
            <a:r>
              <a:rPr lang="ru-RU" dirty="0">
                <a:solidFill>
                  <a:schemeClr val="tx2"/>
                </a:solidFill>
                <a:latin typeface="+mn-lt"/>
              </a:rPr>
              <a:t>, </a:t>
            </a:r>
            <a:r>
              <a:rPr lang="ru-RU" dirty="0" err="1">
                <a:solidFill>
                  <a:schemeClr val="tx2"/>
                </a:solidFill>
                <a:latin typeface="+mn-lt"/>
              </a:rPr>
              <a:t>процес</a:t>
            </a:r>
            <a:r>
              <a:rPr lang="ru-RU" dirty="0">
                <a:solidFill>
                  <a:schemeClr val="tx2"/>
                </a:solidFill>
                <a:latin typeface="+mn-lt"/>
              </a:rPr>
              <a:t> і практику з БЗР; ТА</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облікову</a:t>
            </a:r>
            <a:r>
              <a:rPr lang="ru-RU" dirty="0">
                <a:solidFill>
                  <a:schemeClr val="tx2"/>
                </a:solidFill>
                <a:latin typeface="+mn-lt"/>
              </a:rPr>
              <a:t> </a:t>
            </a:r>
            <a:r>
              <a:rPr lang="ru-RU" dirty="0" err="1">
                <a:solidFill>
                  <a:schemeClr val="tx2"/>
                </a:solidFill>
                <a:latin typeface="+mn-lt"/>
              </a:rPr>
              <a:t>документацію</a:t>
            </a:r>
            <a:r>
              <a:rPr lang="ru-RU" dirty="0">
                <a:solidFill>
                  <a:schemeClr val="tx2"/>
                </a:solidFill>
                <a:latin typeface="+mn-lt"/>
              </a:rPr>
              <a:t>, </a:t>
            </a:r>
            <a:r>
              <a:rPr lang="ru-RU" dirty="0" err="1">
                <a:solidFill>
                  <a:schemeClr val="tx2"/>
                </a:solidFill>
                <a:latin typeface="+mn-lt"/>
              </a:rPr>
              <a:t>матеріали</a:t>
            </a:r>
            <a:r>
              <a:rPr lang="ru-RU" dirty="0">
                <a:solidFill>
                  <a:schemeClr val="tx2"/>
                </a:solidFill>
                <a:latin typeface="+mn-lt"/>
              </a:rPr>
              <a:t> </a:t>
            </a:r>
            <a:r>
              <a:rPr lang="ru-RU" dirty="0" err="1">
                <a:solidFill>
                  <a:schemeClr val="tx2"/>
                </a:solidFill>
                <a:latin typeface="+mn-lt"/>
              </a:rPr>
              <a:t>перевірок</a:t>
            </a:r>
            <a:r>
              <a:rPr lang="ru-RU" dirty="0">
                <a:solidFill>
                  <a:schemeClr val="tx2"/>
                </a:solidFill>
                <a:latin typeface="+mn-lt"/>
              </a:rPr>
              <a:t>, </a:t>
            </a:r>
            <a:r>
              <a:rPr lang="ru-RU" dirty="0" err="1">
                <a:solidFill>
                  <a:schemeClr val="tx2"/>
                </a:solidFill>
                <a:latin typeface="+mn-lt"/>
              </a:rPr>
              <a:t>дані</a:t>
            </a:r>
            <a:r>
              <a:rPr lang="ru-RU" dirty="0">
                <a:solidFill>
                  <a:schemeClr val="tx2"/>
                </a:solidFill>
                <a:latin typeface="+mn-lt"/>
              </a:rPr>
              <a:t> про </a:t>
            </a:r>
            <a:r>
              <a:rPr lang="ru-RU" dirty="0" err="1">
                <a:solidFill>
                  <a:schemeClr val="tx2"/>
                </a:solidFill>
                <a:latin typeface="+mn-lt"/>
              </a:rPr>
              <a:t>відсутність</a:t>
            </a:r>
            <a:r>
              <a:rPr lang="ru-RU" dirty="0">
                <a:solidFill>
                  <a:schemeClr val="tx2"/>
                </a:solidFill>
                <a:latin typeface="+mn-lt"/>
              </a:rPr>
              <a:t> через хворобу, </a:t>
            </a:r>
            <a:r>
              <a:rPr lang="ru-RU" dirty="0" err="1">
                <a:solidFill>
                  <a:schemeClr val="tx2"/>
                </a:solidFill>
                <a:latin typeface="+mn-lt"/>
              </a:rPr>
              <a:t>інші</a:t>
            </a:r>
            <a:r>
              <a:rPr lang="ru-RU" dirty="0">
                <a:solidFill>
                  <a:schemeClr val="tx2"/>
                </a:solidFill>
                <a:latin typeface="+mn-lt"/>
              </a:rPr>
              <a:t> </a:t>
            </a:r>
            <a:r>
              <a:rPr lang="ru-RU" dirty="0" err="1">
                <a:solidFill>
                  <a:schemeClr val="tx2"/>
                </a:solidFill>
                <a:latin typeface="+mn-lt"/>
              </a:rPr>
              <a:t>дані</a:t>
            </a:r>
            <a:r>
              <a:rPr lang="ru-RU" dirty="0">
                <a:solidFill>
                  <a:schemeClr val="tx2"/>
                </a:solidFill>
                <a:latin typeface="+mn-lt"/>
              </a:rPr>
              <a:t> ТА</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що</a:t>
            </a:r>
            <a:r>
              <a:rPr lang="ru-RU" dirty="0">
                <a:solidFill>
                  <a:schemeClr val="tx2"/>
                </a:solidFill>
                <a:latin typeface="+mn-lt"/>
              </a:rPr>
              <a:t> </a:t>
            </a:r>
            <a:r>
              <a:rPr lang="ru-RU" dirty="0" err="1">
                <a:solidFill>
                  <a:schemeClr val="tx2"/>
                </a:solidFill>
                <a:latin typeface="+mn-lt"/>
              </a:rPr>
              <a:t>трапилося</a:t>
            </a:r>
            <a:r>
              <a:rPr lang="ru-RU" dirty="0">
                <a:solidFill>
                  <a:schemeClr val="tx2"/>
                </a:solidFill>
                <a:latin typeface="+mn-lt"/>
              </a:rPr>
              <a:t>/не </a:t>
            </a:r>
            <a:r>
              <a:rPr lang="ru-RU" dirty="0" err="1">
                <a:solidFill>
                  <a:schemeClr val="tx2"/>
                </a:solidFill>
                <a:latin typeface="+mn-lt"/>
              </a:rPr>
              <a:t>трапилося</a:t>
            </a:r>
            <a:r>
              <a:rPr lang="ru-RU" dirty="0">
                <a:solidFill>
                  <a:schemeClr val="tx2"/>
                </a:solidFill>
                <a:latin typeface="+mn-lt"/>
              </a:rPr>
              <a:t> на </a:t>
            </a:r>
            <a:r>
              <a:rPr lang="ru-RU" dirty="0" err="1">
                <a:solidFill>
                  <a:schemeClr val="tx2"/>
                </a:solidFill>
                <a:latin typeface="+mn-lt"/>
              </a:rPr>
              <a:t>місцях</a:t>
            </a:r>
            <a:endParaRPr lang="ru-RU" dirty="0">
              <a:solidFill>
                <a:schemeClr val="tx2"/>
              </a:solidFill>
              <a:latin typeface="+mn-lt"/>
            </a:endParaRPr>
          </a:p>
          <a:p>
            <a:pPr marL="342900" indent="-342900" eaLnBrk="0" fontAlgn="base" hangingPunct="0">
              <a:spcBef>
                <a:spcPts val="0"/>
              </a:spcBef>
              <a:buClr>
                <a:schemeClr val="accent2"/>
              </a:buClr>
              <a:buSzPct val="75000"/>
              <a:buFont typeface="Arial" panose="020B0604020202020204" pitchFamily="34" charset="0"/>
              <a:buChar char="►"/>
            </a:pPr>
            <a:r>
              <a:rPr lang="ru-RU" dirty="0">
                <a:solidFill>
                  <a:srgbClr val="FF0000"/>
                </a:solidFill>
                <a:latin typeface="+mn-lt"/>
              </a:rPr>
              <a:t>Вам </a:t>
            </a:r>
            <a:r>
              <a:rPr lang="ru-RU" dirty="0" err="1">
                <a:solidFill>
                  <a:srgbClr val="FF0000"/>
                </a:solidFill>
                <a:latin typeface="+mn-lt"/>
              </a:rPr>
              <a:t>необхідно</a:t>
            </a:r>
            <a:r>
              <a:rPr lang="ru-RU" dirty="0">
                <a:solidFill>
                  <a:srgbClr val="FF0000"/>
                </a:solidFill>
                <a:latin typeface="+mn-lt"/>
              </a:rPr>
              <a:t> буде ОЦІНИТИ:</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наскільки</a:t>
            </a:r>
            <a:r>
              <a:rPr lang="ru-RU" dirty="0">
                <a:solidFill>
                  <a:schemeClr val="tx2"/>
                </a:solidFill>
                <a:latin typeface="+mn-lt"/>
              </a:rPr>
              <a:t> </a:t>
            </a:r>
            <a:r>
              <a:rPr lang="ru-RU" dirty="0" err="1">
                <a:solidFill>
                  <a:schemeClr val="tx2"/>
                </a:solidFill>
                <a:latin typeface="+mn-lt"/>
              </a:rPr>
              <a:t>ефективним</a:t>
            </a:r>
            <a:r>
              <a:rPr lang="ru-RU" dirty="0">
                <a:solidFill>
                  <a:schemeClr val="tx2"/>
                </a:solidFill>
                <a:latin typeface="+mn-lt"/>
              </a:rPr>
              <a:t> є </a:t>
            </a:r>
            <a:r>
              <a:rPr lang="ru-RU" dirty="0" err="1">
                <a:solidFill>
                  <a:schemeClr val="tx2"/>
                </a:solidFill>
                <a:latin typeface="+mn-lt"/>
              </a:rPr>
              <a:t>кожний</a:t>
            </a:r>
            <a:r>
              <a:rPr lang="ru-RU" dirty="0">
                <a:solidFill>
                  <a:schemeClr val="tx2"/>
                </a:solidFill>
                <a:latin typeface="+mn-lt"/>
              </a:rPr>
              <a:t> </a:t>
            </a:r>
            <a:r>
              <a:rPr lang="ru-RU" dirty="0" err="1">
                <a:solidFill>
                  <a:schemeClr val="tx2"/>
                </a:solidFill>
                <a:latin typeface="+mn-lt"/>
              </a:rPr>
              <a:t>елемент</a:t>
            </a:r>
            <a:r>
              <a:rPr lang="ru-RU" dirty="0">
                <a:solidFill>
                  <a:schemeClr val="tx2"/>
                </a:solidFill>
                <a:latin typeface="+mn-lt"/>
              </a:rPr>
              <a:t> </a:t>
            </a:r>
            <a:r>
              <a:rPr lang="ru-RU" dirty="0" err="1">
                <a:solidFill>
                  <a:schemeClr val="tx2"/>
                </a:solidFill>
                <a:latin typeface="+mn-lt"/>
              </a:rPr>
              <a:t>системи</a:t>
            </a:r>
            <a:r>
              <a:rPr lang="ru-RU" dirty="0">
                <a:solidFill>
                  <a:schemeClr val="tx2"/>
                </a:solidFill>
                <a:latin typeface="+mn-lt"/>
              </a:rPr>
              <a:t> БЗР (і вся система в </a:t>
            </a:r>
            <a:r>
              <a:rPr lang="ru-RU" dirty="0" err="1">
                <a:solidFill>
                  <a:schemeClr val="tx2"/>
                </a:solidFill>
                <a:latin typeface="+mn-lt"/>
              </a:rPr>
              <a:t>цілому</a:t>
            </a:r>
            <a:r>
              <a:rPr lang="ru-RU" dirty="0">
                <a:solidFill>
                  <a:schemeClr val="tx2"/>
                </a:solidFill>
                <a:latin typeface="+mn-lt"/>
              </a:rPr>
              <a:t>); ТА</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чого</a:t>
            </a:r>
            <a:r>
              <a:rPr lang="ru-RU" dirty="0">
                <a:solidFill>
                  <a:schemeClr val="tx2"/>
                </a:solidFill>
                <a:latin typeface="+mn-lt"/>
              </a:rPr>
              <a:t> </a:t>
            </a:r>
            <a:r>
              <a:rPr lang="ru-RU" dirty="0" err="1">
                <a:solidFill>
                  <a:schemeClr val="tx2"/>
                </a:solidFill>
                <a:latin typeface="+mn-lt"/>
              </a:rPr>
              <a:t>досягнуто</a:t>
            </a:r>
            <a:r>
              <a:rPr lang="ru-RU" dirty="0">
                <a:solidFill>
                  <a:schemeClr val="tx2"/>
                </a:solidFill>
                <a:latin typeface="+mn-lt"/>
              </a:rPr>
              <a:t> і </a:t>
            </a:r>
            <a:r>
              <a:rPr lang="ru-RU" dirty="0" err="1">
                <a:solidFill>
                  <a:schemeClr val="tx2"/>
                </a:solidFill>
                <a:latin typeface="+mn-lt"/>
              </a:rPr>
              <a:t>чого</a:t>
            </a:r>
            <a:r>
              <a:rPr lang="ru-RU" dirty="0">
                <a:solidFill>
                  <a:schemeClr val="tx2"/>
                </a:solidFill>
                <a:latin typeface="+mn-lt"/>
              </a:rPr>
              <a:t> </a:t>
            </a:r>
            <a:r>
              <a:rPr lang="ru-RU" dirty="0" err="1">
                <a:solidFill>
                  <a:schemeClr val="tx2"/>
                </a:solidFill>
                <a:latin typeface="+mn-lt"/>
              </a:rPr>
              <a:t>можна</a:t>
            </a:r>
            <a:r>
              <a:rPr lang="ru-RU" dirty="0">
                <a:solidFill>
                  <a:schemeClr val="tx2"/>
                </a:solidFill>
                <a:latin typeface="+mn-lt"/>
              </a:rPr>
              <a:t> </a:t>
            </a:r>
            <a:r>
              <a:rPr lang="ru-RU" dirty="0" err="1">
                <a:solidFill>
                  <a:schemeClr val="tx2"/>
                </a:solidFill>
                <a:latin typeface="+mn-lt"/>
              </a:rPr>
              <a:t>було</a:t>
            </a:r>
            <a:r>
              <a:rPr lang="ru-RU" dirty="0">
                <a:solidFill>
                  <a:schemeClr val="tx2"/>
                </a:solidFill>
                <a:latin typeface="+mn-lt"/>
              </a:rPr>
              <a:t> б </a:t>
            </a:r>
            <a:r>
              <a:rPr lang="ru-RU" dirty="0" err="1">
                <a:solidFill>
                  <a:schemeClr val="tx2"/>
                </a:solidFill>
                <a:latin typeface="+mn-lt"/>
              </a:rPr>
              <a:t>досягти</a:t>
            </a:r>
            <a:r>
              <a:rPr lang="ru-RU" dirty="0">
                <a:solidFill>
                  <a:schemeClr val="tx2"/>
                </a:solidFill>
                <a:latin typeface="+mn-lt"/>
              </a:rPr>
              <a:t> в </a:t>
            </a:r>
            <a:r>
              <a:rPr lang="ru-RU" dirty="0" err="1">
                <a:solidFill>
                  <a:schemeClr val="tx2"/>
                </a:solidFill>
                <a:latin typeface="+mn-lt"/>
              </a:rPr>
              <a:t>майбутньому</a:t>
            </a:r>
            <a:r>
              <a:rPr lang="ru-RU" dirty="0">
                <a:solidFill>
                  <a:schemeClr val="tx2"/>
                </a:solidFill>
                <a:latin typeface="+mn-lt"/>
              </a:rPr>
              <a:t> за </a:t>
            </a:r>
            <a:r>
              <a:rPr lang="ru-RU" dirty="0" err="1">
                <a:solidFill>
                  <a:schemeClr val="tx2"/>
                </a:solidFill>
                <a:latin typeface="+mn-lt"/>
              </a:rPr>
              <a:t>умови</a:t>
            </a:r>
            <a:r>
              <a:rPr lang="ru-RU" dirty="0">
                <a:solidFill>
                  <a:schemeClr val="tx2"/>
                </a:solidFill>
                <a:latin typeface="+mn-lt"/>
              </a:rPr>
              <a:t> </a:t>
            </a:r>
            <a:r>
              <a:rPr lang="ru-RU" dirty="0" err="1">
                <a:solidFill>
                  <a:schemeClr val="tx2"/>
                </a:solidFill>
                <a:latin typeface="+mn-lt"/>
              </a:rPr>
              <a:t>впровадження</a:t>
            </a:r>
            <a:r>
              <a:rPr lang="ru-RU" dirty="0">
                <a:solidFill>
                  <a:schemeClr val="tx2"/>
                </a:solidFill>
                <a:latin typeface="+mn-lt"/>
              </a:rPr>
              <a:t> </a:t>
            </a:r>
            <a:r>
              <a:rPr lang="ru-RU" dirty="0" err="1">
                <a:solidFill>
                  <a:schemeClr val="tx2"/>
                </a:solidFill>
                <a:latin typeface="+mn-lt"/>
              </a:rPr>
              <a:t>змін</a:t>
            </a:r>
            <a:r>
              <a:rPr lang="ru-RU" dirty="0">
                <a:solidFill>
                  <a:schemeClr val="tx2"/>
                </a:solidFill>
                <a:latin typeface="+mn-lt"/>
              </a:rPr>
              <a:t> </a:t>
            </a:r>
          </a:p>
          <a:p>
            <a:pPr marL="977900" lvl="1" indent="-342900">
              <a:spcBef>
                <a:spcPts val="0"/>
              </a:spcBef>
              <a:buClr>
                <a:schemeClr val="accent1"/>
              </a:buClr>
              <a:buSzPct val="75000"/>
              <a:buFont typeface="Arial" panose="020B0604020202020204" pitchFamily="34" charset="0"/>
              <a:buChar char="►"/>
            </a:pPr>
            <a:r>
              <a:rPr lang="ru-RU" dirty="0" err="1">
                <a:solidFill>
                  <a:schemeClr val="tx2"/>
                </a:solidFill>
                <a:latin typeface="+mn-lt"/>
              </a:rPr>
              <a:t>чи</a:t>
            </a:r>
            <a:r>
              <a:rPr lang="ru-RU" dirty="0">
                <a:solidFill>
                  <a:schemeClr val="tx2"/>
                </a:solidFill>
                <a:latin typeface="+mn-lt"/>
              </a:rPr>
              <a:t> </a:t>
            </a:r>
            <a:r>
              <a:rPr lang="ru-RU" dirty="0" err="1">
                <a:solidFill>
                  <a:schemeClr val="tx2"/>
                </a:solidFill>
                <a:latin typeface="+mn-lt"/>
              </a:rPr>
              <a:t>враховано</a:t>
            </a:r>
            <a:r>
              <a:rPr lang="ru-RU" dirty="0">
                <a:solidFill>
                  <a:schemeClr val="tx2"/>
                </a:solidFill>
                <a:latin typeface="+mn-lt"/>
              </a:rPr>
              <a:t> в </a:t>
            </a:r>
            <a:r>
              <a:rPr lang="ru-RU" dirty="0" err="1">
                <a:solidFill>
                  <a:schemeClr val="tx2"/>
                </a:solidFill>
                <a:latin typeface="+mn-lt"/>
              </a:rPr>
              <a:t>політиці</a:t>
            </a:r>
            <a:r>
              <a:rPr lang="ru-RU" dirty="0">
                <a:solidFill>
                  <a:schemeClr val="tx2"/>
                </a:solidFill>
                <a:latin typeface="+mn-lt"/>
              </a:rPr>
              <a:t> з БЗР </a:t>
            </a:r>
            <a:r>
              <a:rPr lang="ru-RU" dirty="0" err="1">
                <a:solidFill>
                  <a:schemeClr val="tx2"/>
                </a:solidFill>
                <a:latin typeface="+mn-lt"/>
              </a:rPr>
              <a:t>ґендерні</a:t>
            </a:r>
            <a:r>
              <a:rPr lang="ru-RU" dirty="0">
                <a:solidFill>
                  <a:schemeClr val="tx2"/>
                </a:solidFill>
                <a:latin typeface="+mn-lt"/>
              </a:rPr>
              <a:t> </a:t>
            </a:r>
            <a:r>
              <a:rPr lang="ru-RU" dirty="0" err="1">
                <a:solidFill>
                  <a:schemeClr val="tx2"/>
                </a:solidFill>
                <a:latin typeface="+mn-lt"/>
              </a:rPr>
              <a:t>відмінності</a:t>
            </a:r>
            <a:r>
              <a:rPr lang="ru-RU" dirty="0">
                <a:solidFill>
                  <a:schemeClr val="tx2"/>
                </a:solidFill>
                <a:latin typeface="+mn-lt"/>
              </a:rPr>
              <a:t> й </a:t>
            </a:r>
            <a:r>
              <a:rPr lang="ru-RU" dirty="0" err="1">
                <a:solidFill>
                  <a:schemeClr val="tx2"/>
                </a:solidFill>
                <a:latin typeface="+mn-lt"/>
              </a:rPr>
              <a:t>чи</a:t>
            </a:r>
            <a:r>
              <a:rPr lang="ru-RU" dirty="0">
                <a:solidFill>
                  <a:schemeClr val="tx2"/>
                </a:solidFill>
                <a:latin typeface="+mn-lt"/>
              </a:rPr>
              <a:t> </a:t>
            </a:r>
            <a:r>
              <a:rPr lang="ru-RU" dirty="0" err="1">
                <a:solidFill>
                  <a:schemeClr val="tx2"/>
                </a:solidFill>
                <a:latin typeface="+mn-lt"/>
              </a:rPr>
              <a:t>заохочує</a:t>
            </a:r>
            <a:r>
              <a:rPr lang="ru-RU" dirty="0">
                <a:solidFill>
                  <a:schemeClr val="tx2"/>
                </a:solidFill>
                <a:latin typeface="+mn-lt"/>
              </a:rPr>
              <a:t> вона </a:t>
            </a:r>
            <a:r>
              <a:rPr lang="ru-RU" dirty="0" err="1">
                <a:solidFill>
                  <a:schemeClr val="tx2"/>
                </a:solidFill>
                <a:latin typeface="+mn-lt"/>
              </a:rPr>
              <a:t>охоплення</a:t>
            </a:r>
            <a:r>
              <a:rPr lang="ru-RU" dirty="0">
                <a:solidFill>
                  <a:schemeClr val="tx2"/>
                </a:solidFill>
                <a:latin typeface="+mn-lt"/>
              </a:rPr>
              <a:t> </a:t>
            </a:r>
            <a:r>
              <a:rPr lang="ru-RU" dirty="0" err="1">
                <a:solidFill>
                  <a:schemeClr val="tx2"/>
                </a:solidFill>
                <a:latin typeface="+mn-lt"/>
              </a:rPr>
              <a:t>всіх</a:t>
            </a:r>
            <a:r>
              <a:rPr lang="ru-RU" dirty="0">
                <a:solidFill>
                  <a:schemeClr val="tx2"/>
                </a:solidFill>
                <a:latin typeface="+mn-lt"/>
              </a:rPr>
              <a:t> </a:t>
            </a:r>
            <a:r>
              <a:rPr lang="ru-RU" dirty="0" err="1">
                <a:solidFill>
                  <a:schemeClr val="tx2"/>
                </a:solidFill>
                <a:latin typeface="+mn-lt"/>
              </a:rPr>
              <a:t>працівників</a:t>
            </a:r>
            <a:endParaRPr lang="ru-RU" dirty="0">
              <a:solidFill>
                <a:schemeClr val="tx2"/>
              </a:solidFill>
              <a:latin typeface="+mn-lt"/>
            </a:endParaRPr>
          </a:p>
          <a:p>
            <a:pPr lvl="1">
              <a:spcBef>
                <a:spcPts val="0"/>
              </a:spcBef>
              <a:buClr>
                <a:schemeClr val="accent1"/>
              </a:buClr>
              <a:buSzPct val="75000"/>
            </a:pPr>
            <a:r>
              <a:rPr lang="ru-RU" dirty="0">
                <a:solidFill>
                  <a:schemeClr val="tx2"/>
                </a:solidFill>
                <a:latin typeface="+mn-lt"/>
              </a:rPr>
              <a:t>Аудит: </a:t>
            </a:r>
            <a:r>
              <a:rPr lang="ru-RU" dirty="0" err="1">
                <a:solidFill>
                  <a:schemeClr val="tx2"/>
                </a:solidFill>
                <a:latin typeface="+mn-lt"/>
              </a:rPr>
              <a:t>моніторинг</a:t>
            </a:r>
            <a:r>
              <a:rPr lang="ru-RU" dirty="0">
                <a:solidFill>
                  <a:schemeClr val="tx2"/>
                </a:solidFill>
                <a:latin typeface="+mn-lt"/>
              </a:rPr>
              <a:t> </a:t>
            </a:r>
            <a:r>
              <a:rPr lang="ru-RU" dirty="0" err="1">
                <a:solidFill>
                  <a:schemeClr val="tx2"/>
                </a:solidFill>
                <a:latin typeface="+mn-lt"/>
              </a:rPr>
              <a:t>процесу</a:t>
            </a:r>
            <a:r>
              <a:rPr lang="ru-RU" dirty="0">
                <a:solidFill>
                  <a:schemeClr val="tx2"/>
                </a:solidFill>
                <a:latin typeface="+mn-lt"/>
              </a:rPr>
              <a:t> компетентною незалежною особою </a:t>
            </a:r>
            <a:r>
              <a:rPr lang="ru-RU" dirty="0" err="1">
                <a:solidFill>
                  <a:schemeClr val="tx2"/>
                </a:solidFill>
                <a:latin typeface="+mn-lt"/>
              </a:rPr>
              <a:t>чи</a:t>
            </a:r>
            <a:r>
              <a:rPr lang="ru-RU" dirty="0">
                <a:solidFill>
                  <a:schemeClr val="tx2"/>
                </a:solidFill>
                <a:latin typeface="+mn-lt"/>
              </a:rPr>
              <a:t> </a:t>
            </a:r>
            <a:r>
              <a:rPr lang="ru-RU" dirty="0" err="1">
                <a:solidFill>
                  <a:schemeClr val="tx2"/>
                </a:solidFill>
                <a:latin typeface="+mn-lt"/>
              </a:rPr>
              <a:t>групою</a:t>
            </a:r>
            <a:r>
              <a:rPr lang="ru-RU" dirty="0">
                <a:solidFill>
                  <a:schemeClr val="tx2"/>
                </a:solidFill>
                <a:latin typeface="+mn-lt"/>
              </a:rPr>
              <a:t>. </a:t>
            </a:r>
            <a:r>
              <a:rPr lang="ru-RU" dirty="0" err="1">
                <a:solidFill>
                  <a:schemeClr val="tx2"/>
                </a:solidFill>
                <a:latin typeface="+mn-lt"/>
              </a:rPr>
              <a:t>Допомагає</a:t>
            </a:r>
            <a:r>
              <a:rPr lang="ru-RU" dirty="0">
                <a:solidFill>
                  <a:schemeClr val="tx2"/>
                </a:solidFill>
                <a:latin typeface="+mn-lt"/>
              </a:rPr>
              <a:t> </a:t>
            </a:r>
            <a:r>
              <a:rPr lang="ru-RU" dirty="0" err="1">
                <a:solidFill>
                  <a:schemeClr val="tx2"/>
                </a:solidFill>
                <a:latin typeface="+mn-lt"/>
              </a:rPr>
              <a:t>встановити</a:t>
            </a:r>
            <a:r>
              <a:rPr lang="ru-RU" dirty="0">
                <a:solidFill>
                  <a:schemeClr val="tx2"/>
                </a:solidFill>
                <a:latin typeface="+mn-lt"/>
              </a:rPr>
              <a:t>, </a:t>
            </a:r>
            <a:r>
              <a:rPr lang="ru-RU" dirty="0" err="1">
                <a:solidFill>
                  <a:schemeClr val="tx2"/>
                </a:solidFill>
                <a:latin typeface="+mn-lt"/>
              </a:rPr>
              <a:t>чи</a:t>
            </a:r>
            <a:r>
              <a:rPr lang="ru-RU" dirty="0">
                <a:solidFill>
                  <a:schemeClr val="tx2"/>
                </a:solidFill>
                <a:latin typeface="+mn-lt"/>
              </a:rPr>
              <a:t> є СУБЗР </a:t>
            </a:r>
            <a:r>
              <a:rPr lang="ru-RU" dirty="0" err="1">
                <a:solidFill>
                  <a:schemeClr val="tx2"/>
                </a:solidFill>
                <a:latin typeface="+mn-lt"/>
              </a:rPr>
              <a:t>достатньою</a:t>
            </a:r>
            <a:r>
              <a:rPr lang="ru-RU" dirty="0">
                <a:solidFill>
                  <a:schemeClr val="tx2"/>
                </a:solidFill>
                <a:latin typeface="+mn-lt"/>
              </a:rPr>
              <a:t> та </a:t>
            </a:r>
            <a:r>
              <a:rPr lang="ru-RU" dirty="0" err="1">
                <a:solidFill>
                  <a:schemeClr val="tx2"/>
                </a:solidFill>
                <a:latin typeface="+mn-lt"/>
              </a:rPr>
              <a:t>ефективною</a:t>
            </a:r>
            <a:r>
              <a:rPr lang="ru-RU" dirty="0">
                <a:solidFill>
                  <a:schemeClr val="tx2"/>
                </a:solidFill>
                <a:latin typeface="+mn-lt"/>
              </a:rPr>
              <a:t> для БЗР </a:t>
            </a:r>
            <a:r>
              <a:rPr lang="ru-RU" dirty="0" err="1">
                <a:solidFill>
                  <a:schemeClr val="tx2"/>
                </a:solidFill>
                <a:latin typeface="+mn-lt"/>
              </a:rPr>
              <a:t>працівників</a:t>
            </a:r>
            <a:endParaRPr lang="ru-RU" dirty="0">
              <a:solidFill>
                <a:schemeClr val="tx2"/>
              </a:solidFill>
              <a:latin typeface="+mn-lt"/>
            </a:endParaRPr>
          </a:p>
        </p:txBody>
      </p:sp>
      <p:sp>
        <p:nvSpPr>
          <p:cNvPr id="7" name="Marcador de texto 10">
            <a:extLst>
              <a:ext uri="{FF2B5EF4-FFF2-40B4-BE49-F238E27FC236}">
                <a16:creationId xmlns:a16="http://schemas.microsoft.com/office/drawing/2014/main" id="{FB4A77ED-5F1D-6E91-42CA-1DE70B01FA1B}"/>
              </a:ext>
            </a:extLst>
          </p:cNvPr>
          <p:cNvSpPr txBox="1">
            <a:spLocks/>
          </p:cNvSpPr>
          <p:nvPr/>
        </p:nvSpPr>
        <p:spPr>
          <a:xfrm>
            <a:off x="6850609" y="640271"/>
            <a:ext cx="4310853" cy="1461161"/>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4"/>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altLang="en-US" sz="1800" b="1" dirty="0">
                <a:solidFill>
                  <a:schemeClr val="tx2"/>
                </a:solidFill>
              </a:rPr>
              <a:t>«Лише </a:t>
            </a:r>
            <a:r>
              <a:rPr lang="ru-RU" altLang="en-US" sz="1800" b="1" dirty="0" err="1">
                <a:solidFill>
                  <a:schemeClr val="tx2"/>
                </a:solidFill>
              </a:rPr>
              <a:t>якщо</a:t>
            </a:r>
            <a:r>
              <a:rPr lang="ru-RU" altLang="en-US" sz="1800" b="1" dirty="0">
                <a:solidFill>
                  <a:schemeClr val="tx2"/>
                </a:solidFill>
              </a:rPr>
              <a:t> </a:t>
            </a:r>
            <a:r>
              <a:rPr lang="ru-RU" altLang="en-US" sz="1800" b="1" dirty="0" err="1">
                <a:solidFill>
                  <a:schemeClr val="tx2"/>
                </a:solidFill>
              </a:rPr>
              <a:t>ви</a:t>
            </a:r>
            <a:r>
              <a:rPr lang="ru-RU" altLang="en-US" sz="1800" b="1" dirty="0">
                <a:solidFill>
                  <a:schemeClr val="tx2"/>
                </a:solidFill>
              </a:rPr>
              <a:t> </a:t>
            </a:r>
            <a:r>
              <a:rPr lang="ru-RU" altLang="en-US" sz="1800" b="1" dirty="0" err="1">
                <a:solidFill>
                  <a:schemeClr val="tx2"/>
                </a:solidFill>
              </a:rPr>
              <a:t>знаєте</a:t>
            </a:r>
            <a:r>
              <a:rPr lang="ru-RU" altLang="en-US" sz="1800" b="1" dirty="0">
                <a:solidFill>
                  <a:schemeClr val="tx2"/>
                </a:solidFill>
              </a:rPr>
              <a:t>, </a:t>
            </a:r>
            <a:r>
              <a:rPr lang="ru-RU" altLang="en-US" sz="1800" b="1" dirty="0" err="1">
                <a:solidFill>
                  <a:schemeClr val="tx2"/>
                </a:solidFill>
              </a:rPr>
              <a:t>чому</a:t>
            </a:r>
            <a:r>
              <a:rPr lang="ru-RU" altLang="en-US" sz="1800" b="1" dirty="0">
                <a:solidFill>
                  <a:schemeClr val="tx2"/>
                </a:solidFill>
              </a:rPr>
              <a:t> </a:t>
            </a:r>
            <a:r>
              <a:rPr lang="ru-RU" altLang="en-US" sz="1800" b="1" dirty="0" err="1">
                <a:solidFill>
                  <a:schemeClr val="tx2"/>
                </a:solidFill>
              </a:rPr>
              <a:t>ви</a:t>
            </a:r>
            <a:r>
              <a:rPr lang="ru-RU" altLang="en-US" sz="1800" b="1" dirty="0">
                <a:solidFill>
                  <a:schemeClr val="tx2"/>
                </a:solidFill>
              </a:rPr>
              <a:t> </a:t>
            </a:r>
            <a:r>
              <a:rPr lang="ru-RU" altLang="en-US" sz="1800" b="1" dirty="0" err="1">
                <a:solidFill>
                  <a:schemeClr val="tx2"/>
                </a:solidFill>
              </a:rPr>
              <a:t>потрапили</a:t>
            </a:r>
            <a:r>
              <a:rPr lang="ru-RU" altLang="en-US" sz="1800" b="1" dirty="0">
                <a:solidFill>
                  <a:schemeClr val="tx2"/>
                </a:solidFill>
              </a:rPr>
              <a:t> в </a:t>
            </a:r>
            <a:r>
              <a:rPr lang="ru-RU" altLang="en-US" sz="1800" b="1" dirty="0" err="1">
                <a:solidFill>
                  <a:schemeClr val="tx2"/>
                </a:solidFill>
              </a:rPr>
              <a:t>ціль</a:t>
            </a:r>
            <a:r>
              <a:rPr lang="ru-RU" altLang="en-US" sz="1800" b="1" dirty="0">
                <a:solidFill>
                  <a:schemeClr val="tx2"/>
                </a:solidFill>
              </a:rPr>
              <a:t>, </a:t>
            </a:r>
            <a:r>
              <a:rPr lang="ru-RU" altLang="en-US" sz="1800" b="1" dirty="0" err="1">
                <a:solidFill>
                  <a:schemeClr val="tx2"/>
                </a:solidFill>
              </a:rPr>
              <a:t>ви</a:t>
            </a:r>
            <a:r>
              <a:rPr lang="ru-RU" altLang="en-US" sz="1800" b="1" dirty="0">
                <a:solidFill>
                  <a:schemeClr val="tx2"/>
                </a:solidFill>
              </a:rPr>
              <a:t> можете </a:t>
            </a:r>
            <a:r>
              <a:rPr lang="ru-RU" altLang="en-US" sz="1800" b="1" dirty="0" err="1">
                <a:solidFill>
                  <a:schemeClr val="tx2"/>
                </a:solidFill>
              </a:rPr>
              <a:t>говорити</a:t>
            </a:r>
            <a:r>
              <a:rPr lang="ru-RU" altLang="en-US" sz="1800" b="1" dirty="0">
                <a:solidFill>
                  <a:schemeClr val="tx2"/>
                </a:solidFill>
              </a:rPr>
              <a:t>, </a:t>
            </a:r>
            <a:r>
              <a:rPr lang="ru-RU" altLang="en-US" sz="1800" b="1" dirty="0" err="1">
                <a:solidFill>
                  <a:schemeClr val="tx2"/>
                </a:solidFill>
              </a:rPr>
              <a:t>що</a:t>
            </a:r>
            <a:r>
              <a:rPr lang="ru-RU" altLang="en-US" sz="1800" b="1" dirty="0">
                <a:solidFill>
                  <a:schemeClr val="tx2"/>
                </a:solidFill>
              </a:rPr>
              <a:t> </a:t>
            </a:r>
            <a:r>
              <a:rPr lang="ru-RU" altLang="en-US" sz="1800" b="1" dirty="0" err="1">
                <a:solidFill>
                  <a:schemeClr val="tx2"/>
                </a:solidFill>
              </a:rPr>
              <a:t>навчилися</a:t>
            </a:r>
            <a:r>
              <a:rPr lang="ru-RU" altLang="en-US" sz="1800" b="1" dirty="0">
                <a:solidFill>
                  <a:schemeClr val="tx2"/>
                </a:solidFill>
              </a:rPr>
              <a:t> </a:t>
            </a:r>
            <a:r>
              <a:rPr lang="ru-RU" altLang="en-US" sz="1800" b="1" dirty="0" err="1">
                <a:solidFill>
                  <a:schemeClr val="tx2"/>
                </a:solidFill>
              </a:rPr>
              <a:t>стріляти</a:t>
            </a:r>
            <a:r>
              <a:rPr lang="ru-RU" altLang="en-US" sz="1800" b="1" dirty="0">
                <a:solidFill>
                  <a:schemeClr val="tx2"/>
                </a:solidFill>
              </a:rPr>
              <a:t> з лука». </a:t>
            </a:r>
            <a:br>
              <a:rPr lang="ru-RU" altLang="en-US" sz="1800" b="1" dirty="0">
                <a:solidFill>
                  <a:schemeClr val="tx2"/>
                </a:solidFill>
              </a:rPr>
            </a:br>
            <a:r>
              <a:rPr lang="ru-RU" altLang="en-US" sz="1800" i="1" dirty="0" err="1">
                <a:solidFill>
                  <a:schemeClr val="tx2"/>
                </a:solidFill>
              </a:rPr>
              <a:t>Китайське</a:t>
            </a:r>
            <a:r>
              <a:rPr lang="ru-RU" altLang="en-US" sz="1800" i="1" dirty="0">
                <a:solidFill>
                  <a:schemeClr val="tx2"/>
                </a:solidFill>
              </a:rPr>
              <a:t> </a:t>
            </a:r>
            <a:r>
              <a:rPr lang="ru-RU" altLang="en-US" sz="1800" i="1" dirty="0" err="1">
                <a:solidFill>
                  <a:schemeClr val="tx2"/>
                </a:solidFill>
              </a:rPr>
              <a:t>прислів’я</a:t>
            </a:r>
            <a:endParaRPr lang="en-US" altLang="en-US" sz="1800" i="1" dirty="0">
              <a:solidFill>
                <a:schemeClr val="tx2"/>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2901" y="3025743"/>
            <a:ext cx="6639099" cy="3841631"/>
          </a:xfrm>
          <a:prstGeom prst="rect">
            <a:avLst/>
          </a:prstGeom>
        </p:spPr>
      </p:pic>
      <p:sp>
        <p:nvSpPr>
          <p:cNvPr id="1049423" name="Título 1"/>
          <p:cNvSpPr>
            <a:spLocks noGrp="1"/>
          </p:cNvSpPr>
          <p:nvPr>
            <p:ph type="title"/>
          </p:nvPr>
        </p:nvSpPr>
        <p:spPr/>
        <p:txBody>
          <a:bodyPr/>
          <a:lstStyle/>
          <a:p>
            <a:r>
              <a:rPr lang="uk-UA" dirty="0"/>
              <a:t>Заняття</a:t>
            </a:r>
            <a:r>
              <a:rPr lang="en-GB" dirty="0"/>
              <a:t> 7</a:t>
            </a:r>
            <a:endParaRPr lang="es-ES" dirty="0"/>
          </a:p>
        </p:txBody>
      </p:sp>
      <p:sp>
        <p:nvSpPr>
          <p:cNvPr id="1049424" name="Marcador de texto 2"/>
          <p:cNvSpPr>
            <a:spLocks noGrp="1"/>
          </p:cNvSpPr>
          <p:nvPr>
            <p:ph type="body" idx="1"/>
          </p:nvPr>
        </p:nvSpPr>
        <p:spPr>
          <a:xfrm>
            <a:off x="490538" y="3625963"/>
            <a:ext cx="8540283" cy="1656000"/>
          </a:xfrm>
        </p:spPr>
        <p:txBody>
          <a:bodyPr/>
          <a:lstStyle/>
          <a:p>
            <a:r>
              <a:rPr lang="uk-UA" b="1" dirty="0">
                <a:solidFill>
                  <a:schemeClr val="accent2">
                    <a:lumMod val="75000"/>
                  </a:schemeClr>
                </a:solidFill>
                <a:cs typeface="Overpass Light"/>
              </a:rPr>
              <a:t>Ужиття заходів</a:t>
            </a:r>
            <a:endParaRPr lang="es-ES" b="1" dirty="0">
              <a:solidFill>
                <a:schemeClr val="accent2">
                  <a:lumMod val="75000"/>
                </a:schemeClr>
              </a:solidFill>
              <a:cs typeface="Overpass Light"/>
            </a:endParaRPr>
          </a:p>
        </p:txBody>
      </p:sp>
      <p:sp>
        <p:nvSpPr>
          <p:cNvPr id="1049428" name="Footer Placeholder 4"/>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69"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3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34"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435" name="Marcador de número de diapositiva 3"/>
          <p:cNvSpPr>
            <a:spLocks noGrp="1"/>
          </p:cNvSpPr>
          <p:nvPr>
            <p:ph type="sldNum" sz="quarter" idx="12"/>
          </p:nvPr>
        </p:nvSpPr>
        <p:spPr/>
        <p:txBody>
          <a:bodyPr/>
          <a:lstStyle/>
          <a:p>
            <a:fld id="{856227C0-AD57-4F9B-BAE3-EEFB0D0EE427}" type="slidenum">
              <a:rPr lang="en-GB" smtClean="0"/>
              <a:t>100</a:t>
            </a:fld>
            <a:endParaRPr lang="en-GB"/>
          </a:p>
        </p:txBody>
      </p:sp>
      <p:sp>
        <p:nvSpPr>
          <p:cNvPr id="1049437" name="Content Placeholder 2"/>
          <p:cNvSpPr txBox="1"/>
          <p:nvPr/>
        </p:nvSpPr>
        <p:spPr>
          <a:xfrm>
            <a:off x="471861" y="2285815"/>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solidFill>
                  <a:schemeClr val="tx2"/>
                </a:solidFill>
                <a:latin typeface="+mn-lt"/>
              </a:rPr>
              <a:t>Після цього заняття ви</a:t>
            </a:r>
            <a:r>
              <a:rPr lang="en-GB" dirty="0">
                <a:solidFill>
                  <a:schemeClr val="tx2"/>
                </a:solidFill>
                <a:latin typeface="+mn-lt"/>
              </a:rPr>
              <a:t>:</a:t>
            </a:r>
          </a:p>
          <a:p>
            <a:pPr marL="457200" lvl="1" indent="-457200">
              <a:spcBef>
                <a:spcPts val="1200"/>
              </a:spcBef>
              <a:buFont typeface="Calibri" pitchFamily="34" charset="0"/>
              <a:buAutoNum type="arabicPeriod"/>
            </a:pPr>
            <a:r>
              <a:rPr lang="uk-UA" dirty="0">
                <a:solidFill>
                  <a:schemeClr val="tx2"/>
                </a:solidFill>
                <a:latin typeface="+mn-lt"/>
                <a:cs typeface="Overpass Light"/>
              </a:rPr>
              <a:t>Дізнаєтеся про безперервне покращення БЗР</a:t>
            </a:r>
            <a:endParaRPr lang="en-GB" dirty="0">
              <a:solidFill>
                <a:schemeClr val="tx2"/>
              </a:solidFill>
              <a:latin typeface="+mn-lt"/>
              <a:cs typeface="Overpass Light"/>
            </a:endParaRPr>
          </a:p>
          <a:p>
            <a:pPr marL="457200" lvl="1" indent="-457200">
              <a:spcBef>
                <a:spcPts val="1200"/>
              </a:spcBef>
              <a:buFont typeface="Calibri" pitchFamily="34" charset="0"/>
              <a:buAutoNum type="arabicPeriod"/>
            </a:pPr>
            <a:r>
              <a:rPr lang="uk-UA" dirty="0">
                <a:solidFill>
                  <a:schemeClr val="tx2"/>
                </a:solidFill>
                <a:latin typeface="+mn-lt"/>
                <a:cs typeface="Overpass Light"/>
              </a:rPr>
              <a:t>Впорядкуєте свої результати тренінгу</a:t>
            </a:r>
            <a:endParaRPr lang="en-GB" dirty="0">
              <a:solidFill>
                <a:schemeClr val="tx2"/>
              </a:solidFill>
              <a:latin typeface="+mn-lt"/>
              <a:cs typeface="Overpass Light"/>
            </a:endParaRPr>
          </a:p>
          <a:p>
            <a:pPr marL="457200" lvl="1" indent="-457200">
              <a:spcBef>
                <a:spcPts val="1200"/>
              </a:spcBef>
              <a:buFont typeface="Calibri" pitchFamily="34" charset="0"/>
              <a:buAutoNum type="arabicPeriod"/>
            </a:pPr>
            <a:r>
              <a:rPr lang="uk-UA" dirty="0">
                <a:solidFill>
                  <a:schemeClr val="tx2"/>
                </a:solidFill>
                <a:latin typeface="+mn-lt"/>
                <a:cs typeface="Overpass Light"/>
              </a:rPr>
              <a:t>Складете свій план дій</a:t>
            </a:r>
            <a:endParaRPr lang="en-GB" dirty="0">
              <a:solidFill>
                <a:schemeClr val="tx2"/>
              </a:solidFill>
              <a:latin typeface="+mn-lt"/>
              <a:cs typeface="Overpass Light"/>
            </a:endParaRPr>
          </a:p>
          <a:p>
            <a:pPr marL="457200" lvl="1" indent="-457200">
              <a:spcBef>
                <a:spcPts val="1200"/>
              </a:spcBef>
              <a:buFont typeface="Calibri" pitchFamily="34" charset="0"/>
              <a:buAutoNum type="arabicPeriod"/>
            </a:pPr>
            <a:r>
              <a:rPr lang="uk-UA" dirty="0">
                <a:solidFill>
                  <a:schemeClr val="tx2"/>
                </a:solidFill>
                <a:latin typeface="+mn-lt"/>
                <a:cs typeface="Overpass Light"/>
              </a:rPr>
              <a:t>Будете готові до вжиття заходів</a:t>
            </a:r>
          </a:p>
          <a:p>
            <a:endParaRPr lang="en-GB" b="0" dirty="0">
              <a:solidFill>
                <a:schemeClr val="tx2"/>
              </a:solidFill>
              <a:latin typeface="+mn-lt"/>
              <a:cs typeface="Overpass Light"/>
            </a:endParaRPr>
          </a:p>
          <a:p>
            <a:pPr marL="457200" lvl="1" indent="-457200">
              <a:spcBef>
                <a:spcPts val="1200"/>
              </a:spcBef>
              <a:buFont typeface="Calibri" pitchFamily="34" charset="0"/>
              <a:buAutoNum type="arabicPeriod"/>
            </a:pPr>
            <a:endParaRPr lang="en-US" dirty="0">
              <a:solidFill>
                <a:schemeClr val="tx2"/>
              </a:solidFill>
              <a:latin typeface="+mn-lt"/>
              <a:cs typeface="Overpass Light"/>
            </a:endParaRPr>
          </a:p>
        </p:txBody>
      </p:sp>
      <p:sp>
        <p:nvSpPr>
          <p:cNvPr id="1049439"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71"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pic>
        <p:nvPicPr>
          <p:cNvPr id="2097272" name="Imagen 8" descr="_MG_278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50603" y="1269828"/>
            <a:ext cx="2792710" cy="4974514"/>
          </a:xfrm>
          <a:prstGeom prst="rect">
            <a:avLst/>
          </a:prstGeom>
        </p:spPr>
      </p:pic>
      <p:sp>
        <p:nvSpPr>
          <p:cNvPr id="1049440" name="Marcador de texto 16"/>
          <p:cNvSpPr>
            <a:spLocks noGrp="1"/>
          </p:cNvSpPr>
          <p:nvPr>
            <p:ph type="body" sz="quarter" idx="14"/>
          </p:nvPr>
        </p:nvSpPr>
        <p:spPr>
          <a:xfrm>
            <a:off x="8053012" y="5911411"/>
            <a:ext cx="2768776" cy="238449"/>
          </a:xfrm>
        </p:spPr>
        <p:txBody>
          <a:bodyPr/>
          <a:lstStyle/>
          <a:p>
            <a:r>
              <a:rPr lang="uk-UA" dirty="0"/>
              <a:t>Фото</a:t>
            </a:r>
            <a:r>
              <a:rPr lang="hu-HU" dirty="0"/>
              <a:t>: ILO- Colombia_pictures</a:t>
            </a:r>
            <a:endParaRPr lang="es-ES" dirty="0"/>
          </a:p>
        </p:txBody>
      </p:sp>
      <p:sp>
        <p:nvSpPr>
          <p:cNvPr id="2" name="Заголовок 2">
            <a:extLst>
              <a:ext uri="{FF2B5EF4-FFF2-40B4-BE49-F238E27FC236}">
                <a16:creationId xmlns:a16="http://schemas.microsoft.com/office/drawing/2014/main" id="{C64807C2-FE30-2857-84C8-062416E0F2F7}"/>
              </a:ext>
            </a:extLst>
          </p:cNvPr>
          <p:cNvSpPr>
            <a:spLocks noGrp="1"/>
          </p:cNvSpPr>
          <p:nvPr>
            <p:ph type="title"/>
          </p:nvPr>
        </p:nvSpPr>
        <p:spPr>
          <a:xfrm>
            <a:off x="490538" y="1423195"/>
            <a:ext cx="11210924" cy="720000"/>
          </a:xfrm>
        </p:spPr>
        <p:txBody>
          <a:bodyPr/>
          <a:lstStyle/>
          <a:p>
            <a:r>
              <a:rPr lang="ru-RU" sz="2400" dirty="0" err="1">
                <a:latin typeface="+mn-lt"/>
              </a:rPr>
              <a:t>Цілі</a:t>
            </a:r>
            <a:r>
              <a:rPr lang="ru-RU" sz="2400" dirty="0">
                <a:latin typeface="+mn-lt"/>
              </a:rPr>
              <a:t> </a:t>
            </a:r>
            <a:r>
              <a:rPr lang="ru-RU" sz="2400" dirty="0" err="1">
                <a:latin typeface="+mn-lt"/>
              </a:rPr>
              <a:t>заняття</a:t>
            </a:r>
            <a:r>
              <a:rPr lang="ru-RU" sz="2400" dirty="0">
                <a:latin typeface="+mn-lt"/>
              </a:rPr>
              <a:t> 7 та </a:t>
            </a:r>
            <a:r>
              <a:rPr lang="ru-RU" sz="2400" dirty="0" err="1">
                <a:latin typeface="+mn-lt"/>
              </a:rPr>
              <a:t>очікуваний</a:t>
            </a:r>
            <a:r>
              <a:rPr lang="ru-RU" sz="2400" dirty="0">
                <a:latin typeface="+mn-lt"/>
              </a:rPr>
              <a:t> результат</a:t>
            </a:r>
            <a:endParaRPr lang="uk-UA" dirty="0">
              <a:latin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73" name="Imagen 13" descr="163c_slid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84188" y="1938220"/>
            <a:ext cx="2882862" cy="1631671"/>
          </a:xfrm>
          <a:prstGeom prst="rect">
            <a:avLst/>
          </a:prstGeom>
        </p:spPr>
      </p:pic>
      <p:sp>
        <p:nvSpPr>
          <p:cNvPr id="1049441" name="Rectángulo 14"/>
          <p:cNvSpPr/>
          <p:nvPr/>
        </p:nvSpPr>
        <p:spPr>
          <a:xfrm>
            <a:off x="0" y="346662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43" name="Marcador de número de diapositiva 3"/>
          <p:cNvSpPr>
            <a:spLocks noGrp="1"/>
          </p:cNvSpPr>
          <p:nvPr>
            <p:ph type="sldNum" sz="quarter" idx="12"/>
          </p:nvPr>
        </p:nvSpPr>
        <p:spPr/>
        <p:txBody>
          <a:bodyPr/>
          <a:lstStyle/>
          <a:p>
            <a:fld id="{856227C0-AD57-4F9B-BAE3-EEFB0D0EE427}" type="slidenum">
              <a:rPr lang="en-GB" smtClean="0"/>
              <a:t>101</a:t>
            </a:fld>
            <a:endParaRPr lang="en-GB"/>
          </a:p>
        </p:txBody>
      </p:sp>
      <p:sp>
        <p:nvSpPr>
          <p:cNvPr id="1049446"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2097274" name="Imagen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9449" y="3493691"/>
            <a:ext cx="3713523" cy="2782816"/>
          </a:xfrm>
          <a:prstGeom prst="rect">
            <a:avLst/>
          </a:prstGeom>
          <a:ln>
            <a:noFill/>
          </a:ln>
          <a:effectLst/>
        </p:spPr>
      </p:pic>
      <p:pic>
        <p:nvPicPr>
          <p:cNvPr id="2097275" name="Imagen 1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90098" y="3486337"/>
            <a:ext cx="3706096" cy="2766948"/>
          </a:xfrm>
          <a:prstGeom prst="rect">
            <a:avLst/>
          </a:prstGeom>
          <a:ln>
            <a:noFill/>
          </a:ln>
          <a:effectLst/>
        </p:spPr>
      </p:pic>
      <p:sp>
        <p:nvSpPr>
          <p:cNvPr id="2" name="Marcador de contenido 2">
            <a:extLst>
              <a:ext uri="{FF2B5EF4-FFF2-40B4-BE49-F238E27FC236}">
                <a16:creationId xmlns:a16="http://schemas.microsoft.com/office/drawing/2014/main" id="{C4DA956B-1852-7BFA-2664-94419A43D7F5}"/>
              </a:ext>
            </a:extLst>
          </p:cNvPr>
          <p:cNvSpPr txBox="1">
            <a:spLocks/>
          </p:cNvSpPr>
          <p:nvPr/>
        </p:nvSpPr>
        <p:spPr>
          <a:xfrm>
            <a:off x="490537" y="2259194"/>
            <a:ext cx="3713163" cy="72000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spcBef>
                <a:spcPct val="0"/>
              </a:spcBef>
              <a:spcAft>
                <a:spcPts val="1200"/>
              </a:spcAft>
              <a:buClr>
                <a:schemeClr val="accent2"/>
              </a:buClr>
              <a:buSzPct val="75000"/>
              <a:buFont typeface="Arial" panose="020B0604020202020204" pitchFamily="34" charset="0"/>
              <a:buChar char="►"/>
            </a:pPr>
            <a:r>
              <a:rPr lang="ru-RU" b="0" dirty="0">
                <a:solidFill>
                  <a:schemeClr val="tx2"/>
                </a:solidFill>
                <a:latin typeface="+mn-lt"/>
              </a:rPr>
              <a:t>Де </a:t>
            </a:r>
            <a:r>
              <a:rPr lang="ru-RU" b="0" dirty="0" err="1">
                <a:solidFill>
                  <a:schemeClr val="tx2"/>
                </a:solidFill>
                <a:latin typeface="+mn-lt"/>
              </a:rPr>
              <a:t>ви</a:t>
            </a:r>
            <a:r>
              <a:rPr lang="ru-RU" b="0" dirty="0">
                <a:solidFill>
                  <a:schemeClr val="tx2"/>
                </a:solidFill>
                <a:latin typeface="+mn-lt"/>
              </a:rPr>
              <a:t> поставили б </a:t>
            </a:r>
            <a:r>
              <a:rPr lang="ru-RU" b="0" dirty="0" err="1">
                <a:solidFill>
                  <a:schemeClr val="tx2"/>
                </a:solidFill>
                <a:latin typeface="+mn-lt"/>
              </a:rPr>
              <a:t>стрілку</a:t>
            </a:r>
            <a:r>
              <a:rPr lang="ru-RU" b="0" dirty="0">
                <a:solidFill>
                  <a:schemeClr val="tx2"/>
                </a:solidFill>
                <a:latin typeface="+mn-lt"/>
              </a:rPr>
              <a:t>?</a:t>
            </a:r>
            <a:endParaRPr lang="ru-RU" dirty="0">
              <a:solidFill>
                <a:schemeClr val="tx2"/>
              </a:solidFill>
              <a:latin typeface="+mn-lt"/>
            </a:endParaRPr>
          </a:p>
        </p:txBody>
      </p:sp>
      <p:sp>
        <p:nvSpPr>
          <p:cNvPr id="3" name="Заголовок 2">
            <a:extLst>
              <a:ext uri="{FF2B5EF4-FFF2-40B4-BE49-F238E27FC236}">
                <a16:creationId xmlns:a16="http://schemas.microsoft.com/office/drawing/2014/main" id="{BF814F80-4559-C8B0-1600-45938B4C7B3C}"/>
              </a:ext>
            </a:extLst>
          </p:cNvPr>
          <p:cNvSpPr>
            <a:spLocks noGrp="1"/>
          </p:cNvSpPr>
          <p:nvPr>
            <p:ph type="title"/>
          </p:nvPr>
        </p:nvSpPr>
        <p:spPr>
          <a:xfrm>
            <a:off x="490538" y="1423195"/>
            <a:ext cx="11210924" cy="720000"/>
          </a:xfrm>
        </p:spPr>
        <p:txBody>
          <a:bodyPr/>
          <a:lstStyle/>
          <a:p>
            <a:r>
              <a:rPr lang="ru-RU" sz="2400" dirty="0" err="1">
                <a:latin typeface="+mn-lt"/>
              </a:rPr>
              <a:t>Пропагування</a:t>
            </a:r>
            <a:r>
              <a:rPr lang="ru-RU" sz="2400" dirty="0">
                <a:latin typeface="+mn-lt"/>
              </a:rPr>
              <a:t> </a:t>
            </a:r>
            <a:r>
              <a:rPr lang="ru-RU" sz="2400" dirty="0" err="1">
                <a:latin typeface="+mn-lt"/>
              </a:rPr>
              <a:t>політики</a:t>
            </a:r>
            <a:r>
              <a:rPr lang="ru-RU" sz="2400" dirty="0">
                <a:latin typeface="+mn-lt"/>
              </a:rPr>
              <a:t> з БЗР</a:t>
            </a:r>
            <a:endParaRPr lang="uk-UA" dirty="0">
              <a:latin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51"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53" name="Marcador de número de diapositiva 3"/>
          <p:cNvSpPr>
            <a:spLocks noGrp="1"/>
          </p:cNvSpPr>
          <p:nvPr>
            <p:ph type="sldNum" sz="quarter" idx="12"/>
          </p:nvPr>
        </p:nvSpPr>
        <p:spPr/>
        <p:txBody>
          <a:bodyPr/>
          <a:lstStyle/>
          <a:p>
            <a:fld id="{856227C0-AD57-4F9B-BAE3-EEFB0D0EE427}" type="slidenum">
              <a:rPr lang="en-GB" smtClean="0"/>
              <a:t>102</a:t>
            </a:fld>
            <a:endParaRPr lang="en-GB"/>
          </a:p>
        </p:txBody>
      </p:sp>
      <p:sp>
        <p:nvSpPr>
          <p:cNvPr id="1049456"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2" name="Заголовок 2">
            <a:extLst>
              <a:ext uri="{FF2B5EF4-FFF2-40B4-BE49-F238E27FC236}">
                <a16:creationId xmlns:a16="http://schemas.microsoft.com/office/drawing/2014/main" id="{C1A951E8-F974-A135-2A66-F34C452FB513}"/>
              </a:ext>
            </a:extLst>
          </p:cNvPr>
          <p:cNvSpPr>
            <a:spLocks noGrp="1"/>
          </p:cNvSpPr>
          <p:nvPr>
            <p:ph type="title"/>
          </p:nvPr>
        </p:nvSpPr>
        <p:spPr>
          <a:xfrm>
            <a:off x="490538" y="1423195"/>
            <a:ext cx="11210924" cy="720000"/>
          </a:xfrm>
        </p:spPr>
        <p:txBody>
          <a:bodyPr/>
          <a:lstStyle/>
          <a:p>
            <a:r>
              <a:rPr lang="ru-RU" sz="2400" dirty="0" err="1">
                <a:latin typeface="+mn-lt"/>
              </a:rPr>
              <a:t>Перелік</a:t>
            </a:r>
            <a:r>
              <a:rPr lang="ru-RU" sz="2400" dirty="0">
                <a:latin typeface="+mn-lt"/>
              </a:rPr>
              <a:t> </a:t>
            </a:r>
            <a:r>
              <a:rPr lang="ru-RU" sz="2400" dirty="0" err="1">
                <a:latin typeface="+mn-lt"/>
              </a:rPr>
              <a:t>ідей</a:t>
            </a:r>
            <a:r>
              <a:rPr lang="ru-RU" sz="2400" dirty="0">
                <a:latin typeface="+mn-lt"/>
              </a:rPr>
              <a:t> з </a:t>
            </a:r>
            <a:r>
              <a:rPr lang="ru-RU" sz="2400" dirty="0" err="1">
                <a:latin typeface="+mn-lt"/>
              </a:rPr>
              <a:t>удосконалення</a:t>
            </a:r>
            <a:endParaRPr lang="uk-UA" dirty="0">
              <a:latin typeface="+mn-lt"/>
            </a:endParaRPr>
          </a:p>
        </p:txBody>
      </p:sp>
      <p:pic>
        <p:nvPicPr>
          <p:cNvPr id="4" name="Рисунок 3">
            <a:extLst>
              <a:ext uri="{FF2B5EF4-FFF2-40B4-BE49-F238E27FC236}">
                <a16:creationId xmlns:a16="http://schemas.microsoft.com/office/drawing/2014/main" id="{DC74953B-B37E-9AD8-9013-FA700A385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3885" y="1930858"/>
            <a:ext cx="6864230" cy="2082901"/>
          </a:xfrm>
          <a:prstGeom prst="rect">
            <a:avLst/>
          </a:prstGeom>
        </p:spPr>
      </p:pic>
      <p:pic>
        <p:nvPicPr>
          <p:cNvPr id="6" name="Рисунок 5">
            <a:extLst>
              <a:ext uri="{FF2B5EF4-FFF2-40B4-BE49-F238E27FC236}">
                <a16:creationId xmlns:a16="http://schemas.microsoft.com/office/drawing/2014/main" id="{80C07CDF-F725-3AC3-710D-A6418E063D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69381" y="4084266"/>
            <a:ext cx="6853238" cy="2088397"/>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60"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61" name="Marcador de fecha 1"/>
          <p:cNvSpPr>
            <a:spLocks noGrp="1"/>
          </p:cNvSpPr>
          <p:nvPr>
            <p:ph type="dt" sz="half" idx="4294967295"/>
          </p:nvPr>
        </p:nvSpPr>
        <p:spPr>
          <a:xfrm>
            <a:off x="490538" y="6870450"/>
            <a:ext cx="2743200" cy="216000"/>
          </a:xfrm>
        </p:spPr>
        <p:txBody>
          <a:bodyPr/>
          <a:lstStyle/>
          <a:p>
            <a:r>
              <a:rPr lang="en-GB">
                <a:latin typeface="+mn-lt"/>
              </a:rPr>
              <a:t>Date: Monday / 01 / October / 2019</a:t>
            </a:r>
          </a:p>
        </p:txBody>
      </p:sp>
      <p:sp>
        <p:nvSpPr>
          <p:cNvPr id="1049462" name="Marcador de número de diapositiva 3"/>
          <p:cNvSpPr>
            <a:spLocks noGrp="1"/>
          </p:cNvSpPr>
          <p:nvPr>
            <p:ph type="sldNum" sz="quarter" idx="12"/>
          </p:nvPr>
        </p:nvSpPr>
        <p:spPr/>
        <p:txBody>
          <a:bodyPr/>
          <a:lstStyle/>
          <a:p>
            <a:fld id="{856227C0-AD57-4F9B-BAE3-EEFB0D0EE427}" type="slidenum">
              <a:rPr lang="en-GB" smtClean="0"/>
              <a:t>103</a:t>
            </a:fld>
            <a:endParaRPr lang="en-GB"/>
          </a:p>
        </p:txBody>
      </p:sp>
      <p:sp>
        <p:nvSpPr>
          <p:cNvPr id="1049465" name="Footer Placeholder 5"/>
          <p:cNvSpPr txBox="1"/>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pic>
        <p:nvPicPr>
          <p:cNvPr id="3" name="Рисунок 2">
            <a:extLst>
              <a:ext uri="{FF2B5EF4-FFF2-40B4-BE49-F238E27FC236}">
                <a16:creationId xmlns:a16="http://schemas.microsoft.com/office/drawing/2014/main" id="{3F733187-54A3-D172-8C1A-316ED06212B7}"/>
              </a:ext>
            </a:extLst>
          </p:cNvPr>
          <p:cNvPicPr>
            <a:picLocks noChangeAspect="1"/>
          </p:cNvPicPr>
          <p:nvPr/>
        </p:nvPicPr>
        <p:blipFill>
          <a:blip r:embed="rId3"/>
          <a:stretch>
            <a:fillRect/>
          </a:stretch>
        </p:blipFill>
        <p:spPr>
          <a:xfrm>
            <a:off x="2556851" y="1926908"/>
            <a:ext cx="7078297" cy="4339888"/>
          </a:xfrm>
          <a:prstGeom prst="rect">
            <a:avLst/>
          </a:prstGeom>
        </p:spPr>
      </p:pic>
      <p:sp>
        <p:nvSpPr>
          <p:cNvPr id="4" name="Заголовок 2">
            <a:extLst>
              <a:ext uri="{FF2B5EF4-FFF2-40B4-BE49-F238E27FC236}">
                <a16:creationId xmlns:a16="http://schemas.microsoft.com/office/drawing/2014/main" id="{9F18FA42-3173-1E1A-C243-EFDE6F5E9441}"/>
              </a:ext>
            </a:extLst>
          </p:cNvPr>
          <p:cNvSpPr>
            <a:spLocks noGrp="1"/>
          </p:cNvSpPr>
          <p:nvPr>
            <p:ph type="title"/>
          </p:nvPr>
        </p:nvSpPr>
        <p:spPr>
          <a:xfrm>
            <a:off x="490538" y="1423195"/>
            <a:ext cx="11210924" cy="720000"/>
          </a:xfrm>
        </p:spPr>
        <p:txBody>
          <a:bodyPr/>
          <a:lstStyle/>
          <a:p>
            <a:r>
              <a:rPr lang="ru-RU" sz="2400" dirty="0"/>
              <a:t>Ваш план </a:t>
            </a:r>
            <a:r>
              <a:rPr lang="ru-RU" sz="2400" dirty="0" err="1"/>
              <a:t>вдосконалення</a:t>
            </a:r>
            <a:r>
              <a:rPr lang="ru-RU" sz="2400" dirty="0"/>
              <a:t> </a:t>
            </a:r>
            <a:r>
              <a:rPr lang="ru-RU" sz="2400" dirty="0" err="1"/>
              <a:t>діяльності</a:t>
            </a:r>
            <a:r>
              <a:rPr lang="ru-RU" sz="2400" dirty="0"/>
              <a:t> </a:t>
            </a:r>
            <a:r>
              <a:rPr lang="ru-RU" sz="2400" dirty="0" err="1"/>
              <a:t>підприємства</a:t>
            </a:r>
            <a:r>
              <a:rPr lang="ru-RU" sz="2400" dirty="0"/>
              <a:t> (ПВП)</a:t>
            </a:r>
            <a:endParaRPr lang="uk-UA"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69" name="Title 1"/>
          <p:cNvSpPr>
            <a:spLocks noGrp="1"/>
          </p:cNvSpPr>
          <p:nvPr>
            <p:ph type="title"/>
          </p:nvPr>
        </p:nvSpPr>
        <p:spPr>
          <a:xfrm>
            <a:off x="490538" y="1423807"/>
            <a:ext cx="11588391" cy="720000"/>
          </a:xfrm>
        </p:spPr>
        <p:txBody>
          <a:bodyPr/>
          <a:lstStyle/>
          <a:p>
            <a:r>
              <a:rPr lang="uk-UA" dirty="0"/>
              <a:t>Вправа «Небезпека» щодо визначення запобіжних заходів із БЗР</a:t>
            </a:r>
            <a:endParaRPr lang="en-GB" dirty="0"/>
          </a:p>
        </p:txBody>
      </p:sp>
      <p:sp>
        <p:nvSpPr>
          <p:cNvPr id="1049471"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472" name="Slide Number Placeholder 6"/>
          <p:cNvSpPr>
            <a:spLocks noGrp="1"/>
          </p:cNvSpPr>
          <p:nvPr>
            <p:ph type="sldNum" sz="quarter" idx="12"/>
          </p:nvPr>
        </p:nvSpPr>
        <p:spPr/>
        <p:txBody>
          <a:bodyPr/>
          <a:lstStyle/>
          <a:p>
            <a:fld id="{856227C0-AD57-4F9B-BAE3-EEFB0D0EE427}" type="slidenum">
              <a:rPr lang="en-GB" smtClean="0"/>
              <a:t>104</a:t>
            </a:fld>
            <a:endParaRPr lang="en-GB"/>
          </a:p>
        </p:txBody>
      </p:sp>
      <p:sp>
        <p:nvSpPr>
          <p:cNvPr id="1049473" name="Content Placeholder 2"/>
          <p:cNvSpPr txBox="1"/>
          <p:nvPr/>
        </p:nvSpPr>
        <p:spPr>
          <a:xfrm>
            <a:off x="534818" y="2697388"/>
            <a:ext cx="106266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0" indent="-514350" fontAlgn="base">
              <a:spcBef>
                <a:spcPct val="0"/>
              </a:spcBef>
              <a:spcAft>
                <a:spcPts val="1200"/>
              </a:spcAft>
              <a:buFont typeface="+mj-lt"/>
              <a:buAutoNum type="arabicPeriod"/>
            </a:pPr>
            <a:r>
              <a:rPr lang="uk-UA" sz="2000" b="0" dirty="0">
                <a:solidFill>
                  <a:schemeClr val="tx2"/>
                </a:solidFill>
                <a:effectLst/>
                <a:latin typeface="+mn-lt"/>
                <a:ea typeface="Calibri" panose="020F0502020204030204" pitchFamily="34" charset="0"/>
              </a:rPr>
              <a:t>Виконайте вправу «Небезпека» як четвертий крок оцінювання професійних ризиків, зазначивши у шаблоні відповідальних осіб і реалістичні терміни виконання</a:t>
            </a:r>
            <a:endParaRPr lang="uk-UA" sz="2000" b="0" dirty="0">
              <a:solidFill>
                <a:schemeClr val="tx2"/>
              </a:solidFill>
              <a:latin typeface="+mn-lt"/>
              <a:cs typeface="Overpass Light"/>
            </a:endParaRPr>
          </a:p>
          <a:p>
            <a:pPr marL="514350" lvl="0" indent="-514350" fontAlgn="base">
              <a:spcBef>
                <a:spcPct val="0"/>
              </a:spcBef>
              <a:spcAft>
                <a:spcPts val="1200"/>
              </a:spcAft>
              <a:buFont typeface="+mj-lt"/>
              <a:buAutoNum type="arabicPeriod"/>
            </a:pPr>
            <a:r>
              <a:rPr lang="uk-UA" sz="2000" b="0" dirty="0">
                <a:solidFill>
                  <a:schemeClr val="tx2"/>
                </a:solidFill>
                <a:effectLst/>
                <a:latin typeface="+mn-lt"/>
                <a:ea typeface="Calibri" panose="020F0502020204030204" pitchFamily="34" charset="0"/>
              </a:rPr>
              <a:t>У переліку ідей з удосконалення вкажіть, на яких ділянках підприємства </a:t>
            </a:r>
            <a:r>
              <a:rPr lang="uk-UA" sz="2000" b="0" dirty="0">
                <a:solidFill>
                  <a:schemeClr val="tx2"/>
                </a:solidFill>
                <a:latin typeface="+mn-lt"/>
                <a:ea typeface="Calibri" panose="020F0502020204030204" pitchFamily="34" charset="0"/>
              </a:rPr>
              <a:t>насамперед слід </a:t>
            </a:r>
            <a:r>
              <a:rPr lang="uk-UA" sz="2000" b="0" dirty="0">
                <a:solidFill>
                  <a:schemeClr val="tx2"/>
                </a:solidFill>
                <a:effectLst/>
                <a:latin typeface="+mn-lt"/>
                <a:ea typeface="Calibri" panose="020F0502020204030204" pitchFamily="34" charset="0"/>
              </a:rPr>
              <a:t>оцінювати професійні ризики і чому </a:t>
            </a:r>
          </a:p>
          <a:p>
            <a:pPr marL="514350" lvl="0" indent="-514350" fontAlgn="base">
              <a:spcBef>
                <a:spcPct val="0"/>
              </a:spcBef>
              <a:spcAft>
                <a:spcPts val="1200"/>
              </a:spcAft>
              <a:buFont typeface="+mj-lt"/>
              <a:buAutoNum type="arabicPeriod"/>
            </a:pPr>
            <a:r>
              <a:rPr lang="uk-UA" sz="2000" b="0" dirty="0">
                <a:solidFill>
                  <a:schemeClr val="tx2"/>
                </a:solidFill>
                <a:effectLst/>
                <a:latin typeface="+mn-lt"/>
                <a:ea typeface="Calibri" panose="020F0502020204030204" pitchFamily="34" charset="0"/>
              </a:rPr>
              <a:t>Які заходи потрібні на вашому підприємстві для розроблення/ вдосконалення/моніторингу СУБЗР?</a:t>
            </a:r>
            <a:endParaRPr lang="en-US" sz="2000" b="0" dirty="0">
              <a:solidFill>
                <a:schemeClr val="tx2"/>
              </a:solidFill>
              <a:latin typeface="+mn-lt"/>
              <a:cs typeface="Overpass Ligh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84" name="Marcador de contenido 2"/>
          <p:cNvSpPr>
            <a:spLocks noGrp="1"/>
          </p:cNvSpPr>
          <p:nvPr>
            <p:ph idx="1"/>
          </p:nvPr>
        </p:nvSpPr>
        <p:spPr>
          <a:xfrm>
            <a:off x="490539" y="1993899"/>
            <a:ext cx="11210924" cy="4038601"/>
          </a:xfrm>
        </p:spPr>
        <p:txBody>
          <a:bodyPr/>
          <a:lstStyle/>
          <a:p>
            <a:pPr>
              <a:spcBef>
                <a:spcPts val="600"/>
              </a:spcBef>
            </a:pPr>
            <a:r>
              <a:rPr lang="uk-UA" altLang="es-ES" sz="1600" dirty="0">
                <a:solidFill>
                  <a:schemeClr val="tx2"/>
                </a:solidFill>
                <a:latin typeface="+mn-lt"/>
                <a:ea typeface="Calibri" panose="020F0502020204030204" pitchFamily="34" charset="0"/>
                <a:cs typeface="Overpass Bold"/>
              </a:rPr>
              <a:t>Дійові особи</a:t>
            </a:r>
            <a:r>
              <a:rPr lang="en-GB" altLang="es-ES" sz="1600" dirty="0">
                <a:solidFill>
                  <a:schemeClr val="tx2"/>
                </a:solidFill>
                <a:latin typeface="+mn-lt"/>
                <a:ea typeface="Calibri" panose="020F0502020204030204" pitchFamily="34" charset="0"/>
                <a:cs typeface="Overpass Bold"/>
              </a:rPr>
              <a:t>: </a:t>
            </a:r>
            <a:r>
              <a:rPr lang="uk-UA" altLang="es-ES" sz="1600" b="0" dirty="0">
                <a:solidFill>
                  <a:schemeClr val="tx2"/>
                </a:solidFill>
                <a:latin typeface="+mn-lt"/>
                <a:ea typeface="Calibri" panose="020F0502020204030204" pitchFamily="34" charset="0"/>
                <a:cs typeface="Overpass Bold"/>
              </a:rPr>
              <a:t>Ірина, молода новоприйнята працівниця лісопильного заводу «</a:t>
            </a:r>
            <a:r>
              <a:rPr lang="en-US" altLang="es-ES" sz="1600" b="0" dirty="0">
                <a:solidFill>
                  <a:schemeClr val="tx2"/>
                </a:solidFill>
                <a:latin typeface="+mn-lt"/>
                <a:ea typeface="Calibri" panose="020F0502020204030204" pitchFamily="34" charset="0"/>
                <a:cs typeface="Overpass Bold"/>
              </a:rPr>
              <a:t>VIP LTD</a:t>
            </a:r>
            <a:r>
              <a:rPr lang="uk-UA" altLang="es-ES" sz="1600" b="0" dirty="0">
                <a:solidFill>
                  <a:schemeClr val="tx2"/>
                </a:solidFill>
                <a:latin typeface="+mn-lt"/>
                <a:ea typeface="Calibri" panose="020F0502020204030204" pitchFamily="34" charset="0"/>
                <a:cs typeface="Overpass Bold"/>
              </a:rPr>
              <a:t>» (малого підприємства).</a:t>
            </a:r>
            <a:endParaRPr lang="en-US" altLang="es-ES" sz="1600" b="0" dirty="0">
              <a:solidFill>
                <a:schemeClr val="tx2"/>
              </a:solidFill>
              <a:latin typeface="+mn-lt"/>
              <a:ea typeface="Calibri" panose="020F0502020204030204" pitchFamily="34" charset="0"/>
              <a:cs typeface="Overpass Bold"/>
            </a:endParaRPr>
          </a:p>
          <a:p>
            <a:pPr>
              <a:spcBef>
                <a:spcPts val="600"/>
              </a:spcBef>
            </a:pPr>
            <a:r>
              <a:rPr lang="uk-UA" altLang="es-ES" sz="1600" b="0" dirty="0">
                <a:solidFill>
                  <a:schemeClr val="tx2"/>
                </a:solidFill>
                <a:latin typeface="+mn-lt"/>
                <a:ea typeface="Calibri" panose="020F0502020204030204" pitchFamily="34" charset="0"/>
                <a:cs typeface="Overpass Light"/>
              </a:rPr>
              <a:t>Микола, п’ятдесятирічний чоловік, безпосередній керівник Ірини на лісопильному заводі.</a:t>
            </a:r>
          </a:p>
          <a:p>
            <a:pPr>
              <a:spcBef>
                <a:spcPts val="600"/>
              </a:spcBef>
            </a:pPr>
            <a:r>
              <a:rPr lang="uk-UA" altLang="es-ES" sz="1600" dirty="0">
                <a:solidFill>
                  <a:schemeClr val="tx2"/>
                </a:solidFill>
                <a:latin typeface="+mn-lt"/>
                <a:ea typeface="Calibri" panose="020F0502020204030204" pitchFamily="34" charset="0"/>
                <a:cs typeface="Overpass Bold"/>
              </a:rPr>
              <a:t>Факти: </a:t>
            </a:r>
            <a:r>
              <a:rPr lang="uk-UA" altLang="es-ES" sz="1600" b="0" i="1" dirty="0">
                <a:solidFill>
                  <a:schemeClr val="tx2"/>
                </a:solidFill>
                <a:latin typeface="+mn-lt"/>
                <a:ea typeface="Calibri" panose="020F0502020204030204" pitchFamily="34" charset="0"/>
                <a:cs typeface="Overpass Bold"/>
              </a:rPr>
              <a:t>шість місяців тому Ірина погодилася, щоб Микола підвіз її на роботу, тому що дорога до роботи дуже довга і втомлива.</a:t>
            </a:r>
            <a:endParaRPr lang="uk-UA" altLang="es-ES" sz="1600" b="0" dirty="0">
              <a:solidFill>
                <a:schemeClr val="tx2"/>
              </a:solidFill>
              <a:latin typeface="+mn-lt"/>
              <a:ea typeface="Calibri" panose="020F0502020204030204" pitchFamily="34" charset="0"/>
              <a:cs typeface="Overpass Bold"/>
            </a:endParaRPr>
          </a:p>
          <a:p>
            <a:pPr>
              <a:spcBef>
                <a:spcPts val="600"/>
              </a:spcBef>
            </a:pPr>
            <a:r>
              <a:rPr lang="uk-UA" altLang="es-ES" sz="1600" b="0" i="1" dirty="0">
                <a:solidFill>
                  <a:schemeClr val="tx2"/>
                </a:solidFill>
                <a:latin typeface="+mn-lt"/>
                <a:ea typeface="Calibri" panose="020F0502020204030204" pitchFamily="34" charset="0"/>
                <a:cs typeface="Overpass Light"/>
              </a:rPr>
              <a:t>Коли вони їхали в машині, Микола зауважив, що Ірина «по-справжньому прекрасна». З того часу він знаходить приводи для того, щоб «випадково» зустрітися з дівчиною на роботі: він підходить до неї, коли вона йде в роздягальню й назад, у їдальні й навіть коли вона спілкується з колегами. Микола каже, що Ірина «має бути доброю з ним». Нещодавно, коли Ірина відхилила небажані залицяння Миколи, він пригрозив звільнити її, якщо вона не піде з ним на прогулянку.</a:t>
            </a:r>
          </a:p>
          <a:p>
            <a:pPr>
              <a:spcBef>
                <a:spcPts val="600"/>
              </a:spcBef>
            </a:pPr>
            <a:r>
              <a:rPr lang="uk-UA" altLang="es-ES" sz="1600" dirty="0">
                <a:solidFill>
                  <a:schemeClr val="tx2"/>
                </a:solidFill>
                <a:latin typeface="+mn-lt"/>
                <a:ea typeface="Calibri" panose="020F0502020204030204" pitchFamily="34" charset="0"/>
                <a:cs typeface="Overpass Light"/>
              </a:rPr>
              <a:t>Наслідки: </a:t>
            </a:r>
            <a:r>
              <a:rPr lang="uk-UA" altLang="es-ES" sz="1600" b="0" dirty="0">
                <a:solidFill>
                  <a:schemeClr val="tx2"/>
                </a:solidFill>
                <a:latin typeface="+mn-lt"/>
                <a:ea typeface="Calibri" panose="020F0502020204030204" pitchFamily="34" charset="0"/>
                <a:cs typeface="Overpass Light"/>
              </a:rPr>
              <a:t>Ірина нервує, почувається ніяково, не може нормально спати. Вона вважає поведінку Миколи неприйнятною. Продуктивність її праці погіршується, як і її психічне та фізичне здоров’я. Налякана, у відчаї, вона доводить інформацію про своє становище до відома КБЗ, як рекомендував їй один із членів профспілки.</a:t>
            </a:r>
          </a:p>
          <a:p>
            <a:pPr>
              <a:spcBef>
                <a:spcPts val="600"/>
              </a:spcBef>
            </a:pPr>
            <a:r>
              <a:rPr lang="uk-UA" altLang="es-ES" sz="1600" dirty="0">
                <a:solidFill>
                  <a:schemeClr val="tx2"/>
                </a:solidFill>
                <a:latin typeface="+mn-lt"/>
                <a:cs typeface="Overpass Bold"/>
              </a:rPr>
              <a:t>Як член КБЗ що ви запропонуєте?</a:t>
            </a:r>
          </a:p>
          <a:p>
            <a:pPr>
              <a:spcBef>
                <a:spcPts val="600"/>
              </a:spcBef>
            </a:pPr>
            <a:endParaRPr lang="es-ES" sz="1400" b="0" dirty="0">
              <a:solidFill>
                <a:schemeClr val="tx2"/>
              </a:solidFill>
              <a:latin typeface="+mn-lt"/>
              <a:cs typeface="Overpass Light"/>
            </a:endParaRPr>
          </a:p>
        </p:txBody>
      </p:sp>
      <p:sp>
        <p:nvSpPr>
          <p:cNvPr id="1049486" name="Marcador de pie de página 4"/>
          <p:cNvSpPr>
            <a:spLocks noGrp="1"/>
          </p:cNvSpPr>
          <p:nvPr>
            <p:ph type="ftr" sz="quarter" idx="11"/>
          </p:nvPr>
        </p:nvSpPr>
        <p:spPr/>
        <p:txBody>
          <a:bodyPr/>
          <a:lstStyle/>
          <a:p>
            <a:r>
              <a:rPr lang="ru-RU" dirty="0" err="1">
                <a:latin typeface="+mn-lt"/>
              </a:rPr>
              <a:t>Соціальна</a:t>
            </a:r>
            <a:r>
              <a:rPr lang="ru-RU" dirty="0">
                <a:latin typeface="+mn-lt"/>
              </a:rPr>
              <a:t> </a:t>
            </a:r>
            <a:r>
              <a:rPr lang="ru-RU" dirty="0" err="1">
                <a:latin typeface="+mn-lt"/>
              </a:rPr>
              <a:t>справедливість</a:t>
            </a:r>
            <a:r>
              <a:rPr lang="ru-RU" dirty="0">
                <a:latin typeface="+mn-lt"/>
              </a:rPr>
              <a:t>, </a:t>
            </a:r>
            <a:r>
              <a:rPr lang="ru-RU" dirty="0" err="1">
                <a:latin typeface="+mn-lt"/>
              </a:rPr>
              <a:t>гідна</a:t>
            </a:r>
            <a:r>
              <a:rPr lang="ru-RU" dirty="0">
                <a:latin typeface="+mn-lt"/>
              </a:rPr>
              <a:t> </a:t>
            </a:r>
            <a:r>
              <a:rPr lang="ru-RU" dirty="0" err="1">
                <a:latin typeface="+mn-lt"/>
              </a:rPr>
              <a:t>праця</a:t>
            </a:r>
            <a:endParaRPr lang="en-GB" dirty="0">
              <a:latin typeface="+mn-lt"/>
            </a:endParaRPr>
          </a:p>
        </p:txBody>
      </p:sp>
      <p:sp>
        <p:nvSpPr>
          <p:cNvPr id="1049487" name="Marcador de número de diapositiva 5"/>
          <p:cNvSpPr>
            <a:spLocks noGrp="1"/>
          </p:cNvSpPr>
          <p:nvPr>
            <p:ph type="sldNum" sz="quarter" idx="12"/>
          </p:nvPr>
        </p:nvSpPr>
        <p:spPr/>
        <p:txBody>
          <a:bodyPr/>
          <a:lstStyle/>
          <a:p>
            <a:fld id="{856227C0-AD57-4F9B-BAE3-EEFB0D0EE427}" type="slidenum">
              <a:rPr lang="en-GB" smtClean="0">
                <a:latin typeface="+mn-lt"/>
              </a:rPr>
              <a:t>105</a:t>
            </a:fld>
            <a:endParaRPr lang="en-GB">
              <a:latin typeface="+mn-lt"/>
            </a:endParaRPr>
          </a:p>
        </p:txBody>
      </p:sp>
      <p:sp>
        <p:nvSpPr>
          <p:cNvPr id="3" name="Заголовок 2">
            <a:extLst>
              <a:ext uri="{FF2B5EF4-FFF2-40B4-BE49-F238E27FC236}">
                <a16:creationId xmlns:a16="http://schemas.microsoft.com/office/drawing/2014/main" id="{72AB6332-05EE-8FD5-A184-887DAADB6A54}"/>
              </a:ext>
            </a:extLst>
          </p:cNvPr>
          <p:cNvSpPr>
            <a:spLocks noGrp="1"/>
          </p:cNvSpPr>
          <p:nvPr>
            <p:ph type="title"/>
          </p:nvPr>
        </p:nvSpPr>
        <p:spPr>
          <a:xfrm>
            <a:off x="490538" y="1423195"/>
            <a:ext cx="11210924" cy="418305"/>
          </a:xfrm>
        </p:spPr>
        <p:txBody>
          <a:bodyPr/>
          <a:lstStyle/>
          <a:p>
            <a:r>
              <a:rPr lang="uk-UA" sz="2400" dirty="0">
                <a:latin typeface="+mn-lt"/>
              </a:rPr>
              <a:t>Вправа</a:t>
            </a:r>
            <a:r>
              <a:rPr lang="it-IT" sz="2400" dirty="0">
                <a:latin typeface="+mn-lt"/>
              </a:rPr>
              <a:t> 6</a:t>
            </a:r>
            <a:r>
              <a:rPr lang="uk-UA" sz="2400" dirty="0">
                <a:latin typeface="+mn-lt"/>
              </a:rPr>
              <a:t>. Рольова гра «Комісія з безпеки та здоров’я»</a:t>
            </a:r>
            <a:endParaRPr lang="uk-UA" dirty="0">
              <a:latin typeface="+mn-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477" name="Rectángulo 11"/>
          <p:cNvSpPr/>
          <p:nvPr/>
        </p:nvSpPr>
        <p:spPr>
          <a:xfrm>
            <a:off x="0" y="2206346"/>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1049479"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049480" name="Marcador de número de diapositiva 3"/>
          <p:cNvSpPr>
            <a:spLocks noGrp="1"/>
          </p:cNvSpPr>
          <p:nvPr>
            <p:ph type="sldNum" sz="quarter" idx="12"/>
          </p:nvPr>
        </p:nvSpPr>
        <p:spPr/>
        <p:txBody>
          <a:bodyPr/>
          <a:lstStyle/>
          <a:p>
            <a:fld id="{856227C0-AD57-4F9B-BAE3-EEFB0D0EE427}" type="slidenum">
              <a:rPr lang="en-GB" smtClean="0"/>
              <a:t>106</a:t>
            </a:fld>
            <a:endParaRPr lang="en-GB"/>
          </a:p>
        </p:txBody>
      </p:sp>
      <p:pic>
        <p:nvPicPr>
          <p:cNvPr id="2097280" name="Imagen 6" descr="foto_recortada_3.png"/>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3270452" y="3512065"/>
            <a:ext cx="2543237" cy="1478526"/>
          </a:xfrm>
          <a:prstGeom prst="rect">
            <a:avLst/>
          </a:prstGeom>
          <a:ln>
            <a:noFill/>
          </a:ln>
          <a:effectLst/>
        </p:spPr>
      </p:pic>
      <p:pic>
        <p:nvPicPr>
          <p:cNvPr id="2097281" name="Imagen 7" descr="foto_recortada_4.png"/>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4858559" y="3513676"/>
            <a:ext cx="2563353" cy="1479963"/>
          </a:xfrm>
          <a:prstGeom prst="rect">
            <a:avLst/>
          </a:prstGeom>
          <a:ln>
            <a:noFill/>
          </a:ln>
          <a:effectLst/>
        </p:spPr>
      </p:pic>
      <p:pic>
        <p:nvPicPr>
          <p:cNvPr id="2097282" name="Imagen 8" descr="foto_recortada_5.png"/>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545729" y="3557407"/>
            <a:ext cx="2479089" cy="1430137"/>
          </a:xfrm>
          <a:prstGeom prst="rect">
            <a:avLst/>
          </a:prstGeom>
          <a:ln>
            <a:noFill/>
          </a:ln>
          <a:effectLst/>
        </p:spPr>
      </p:pic>
      <p:pic>
        <p:nvPicPr>
          <p:cNvPr id="2097283" name="Imagen 9" descr="foto_recortada_6.png"/>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a:off x="8157134" y="3571262"/>
            <a:ext cx="2435783" cy="1416282"/>
          </a:xfrm>
          <a:prstGeom prst="rect">
            <a:avLst/>
          </a:prstGeom>
          <a:ln>
            <a:noFill/>
          </a:ln>
          <a:effectLst/>
        </p:spPr>
      </p:pic>
      <p:pic>
        <p:nvPicPr>
          <p:cNvPr id="2097284" name="Imagen 10" descr="foto_recortada_7.png"/>
          <p:cNvPicPr>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9770782" y="3466353"/>
            <a:ext cx="2388961" cy="1524179"/>
          </a:xfrm>
          <a:prstGeom prst="rect">
            <a:avLst/>
          </a:prstGeom>
          <a:ln>
            <a:noFill/>
          </a:ln>
          <a:effectLst/>
        </p:spPr>
      </p:pic>
      <p:sp>
        <p:nvSpPr>
          <p:cNvPr id="1049481" name="Title 1"/>
          <p:cNvSpPr txBox="1"/>
          <p:nvPr/>
        </p:nvSpPr>
        <p:spPr>
          <a:xfrm>
            <a:off x="490538" y="1423195"/>
            <a:ext cx="11210924"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gn="ctr"/>
            <a:r>
              <a:rPr lang="uk-UA" sz="4000" dirty="0">
                <a:latin typeface="+mn-lt"/>
              </a:rPr>
              <a:t>Дякую за увагу</a:t>
            </a:r>
            <a:r>
              <a:rPr lang="de-DE" sz="4000" dirty="0">
                <a:latin typeface="+mn-lt"/>
              </a:rPr>
              <a:t>!</a:t>
            </a:r>
            <a:endParaRPr lang="en-GB" sz="4000" b="0" dirty="0">
              <a:latin typeface="+mn-lt"/>
            </a:endParaRPr>
          </a:p>
        </p:txBody>
      </p:sp>
      <p:pic>
        <p:nvPicPr>
          <p:cNvPr id="2097285" name="Imagen 14" descr="EU_logo.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7095" y="5263067"/>
            <a:ext cx="620439" cy="419186"/>
          </a:xfrm>
          <a:prstGeom prst="rect">
            <a:avLst/>
          </a:prstGeom>
        </p:spPr>
      </p:pic>
      <p:sp>
        <p:nvSpPr>
          <p:cNvPr id="1049482" name="CuadroTexto 15"/>
          <p:cNvSpPr txBox="1"/>
          <p:nvPr/>
        </p:nvSpPr>
        <p:spPr>
          <a:xfrm>
            <a:off x="1203918" y="5246924"/>
            <a:ext cx="10497544" cy="400110"/>
          </a:xfrm>
          <a:prstGeom prst="rect">
            <a:avLst/>
          </a:prstGeom>
          <a:noFill/>
        </p:spPr>
        <p:txBody>
          <a:bodyPr wrap="square" rtlCol="0">
            <a:spAutoFit/>
          </a:bodyPr>
          <a:lstStyle/>
          <a:p>
            <a:r>
              <a:rPr lang="uk-UA" sz="1000" dirty="0">
                <a:solidFill>
                  <a:schemeClr val="tx2"/>
                </a:solidFill>
                <a:cs typeface="Overpass Light"/>
              </a:rPr>
              <a:t>Цей документ створено за фінансової допомоги Європейського Союзу. Висловлені тут погляди не відображають офіційну думку Європейського Союзу. </a:t>
            </a:r>
          </a:p>
          <a:p>
            <a:r>
              <a:rPr lang="uk-UA" sz="1000" dirty="0">
                <a:solidFill>
                  <a:schemeClr val="tx2"/>
                </a:solidFill>
              </a:rPr>
              <a:t>Перекладено українською мовою в межах Проєкту ЄС-МОП «На шляху до безпечної, здорової та задекларованої праці в Україні» </a:t>
            </a:r>
            <a:r>
              <a:rPr lang="en-US" sz="1000" u="sng" dirty="0">
                <a:solidFill>
                  <a:srgbClr val="0000FF"/>
                </a:solidFill>
                <a:effectLst/>
                <a:ea typeface="Calibri" panose="020F0502020204030204" pitchFamily="34" charset="0"/>
                <a:cs typeface="Times New Roman" panose="02020603050405020304" pitchFamily="18" charset="0"/>
                <a:hlinkClick r:id="rId8"/>
              </a:rPr>
              <a:t>www.ilo.org/shd4Ukraine</a:t>
            </a:r>
            <a:r>
              <a:rPr lang="uk-UA" sz="1000" dirty="0">
                <a:solidFill>
                  <a:schemeClr val="tx2"/>
                </a:solidFill>
                <a:cs typeface="Overpass Light"/>
              </a:rPr>
              <a:t> </a:t>
            </a:r>
            <a:endParaRPr lang="en-US" sz="1000" dirty="0">
              <a:solidFill>
                <a:schemeClr val="tx2"/>
              </a:solidFill>
              <a:cs typeface="Overpass Light"/>
            </a:endParaRPr>
          </a:p>
        </p:txBody>
      </p:sp>
      <p:pic>
        <p:nvPicPr>
          <p:cNvPr id="4" name="Рисунок 3"/>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1966" y="3507734"/>
            <a:ext cx="2584267" cy="1475479"/>
          </a:xfrm>
          <a:prstGeom prst="rect">
            <a:avLst/>
          </a:prstGeom>
          <a:ln>
            <a:noFill/>
          </a:ln>
          <a:effectLst/>
        </p:spPr>
      </p:pic>
      <p:pic>
        <p:nvPicPr>
          <p:cNvPr id="5" name="Рисунок 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595847" y="3486857"/>
            <a:ext cx="2599917" cy="1496355"/>
          </a:xfrm>
          <a:prstGeom prst="rect">
            <a:avLst/>
          </a:prstGeom>
          <a:ln>
            <a:noFill/>
          </a:ln>
          <a:effectLst/>
        </p:spPr>
      </p:pic>
      <p:pic>
        <p:nvPicPr>
          <p:cNvPr id="6" name="Рисунок 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195998" y="3472630"/>
            <a:ext cx="2625763" cy="1510583"/>
          </a:xfrm>
          <a:prstGeom prst="rect">
            <a:avLst/>
          </a:prstGeom>
          <a:ln>
            <a:noFill/>
          </a:ln>
          <a:effectLst/>
        </p:spPr>
      </p:pic>
      <p:pic>
        <p:nvPicPr>
          <p:cNvPr id="7" name="Рисунок 6"/>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804089" y="3461240"/>
            <a:ext cx="2640644" cy="1521971"/>
          </a:xfrm>
          <a:prstGeom prst="rect">
            <a:avLst/>
          </a:prstGeom>
          <a:ln>
            <a:noFill/>
          </a:ln>
          <a:effectLst/>
        </p:spPr>
      </p:pic>
      <p:pic>
        <p:nvPicPr>
          <p:cNvPr id="8" name="Рисунок 7"/>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76484" y="3482560"/>
            <a:ext cx="2607657" cy="1499876"/>
          </a:xfrm>
          <a:prstGeom prst="rect">
            <a:avLst/>
          </a:prstGeom>
          <a:ln>
            <a:noFill/>
          </a:ln>
          <a:effectLst/>
        </p:spPr>
      </p:pic>
      <p:pic>
        <p:nvPicPr>
          <p:cNvPr id="9" name="Рисунок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053057" y="3520162"/>
            <a:ext cx="2539859" cy="1462273"/>
          </a:xfrm>
          <a:prstGeom prst="rect">
            <a:avLst/>
          </a:prstGeom>
          <a:ln>
            <a:noFill/>
          </a:ln>
          <a:effectLst/>
        </p:spPr>
      </p:pic>
      <p:pic>
        <p:nvPicPr>
          <p:cNvPr id="10" name="Рисунок 9"/>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737219" y="3567768"/>
            <a:ext cx="2458817" cy="1422764"/>
          </a:xfrm>
          <a:prstGeom prst="rect">
            <a:avLst/>
          </a:prstGeom>
          <a:ln>
            <a:noFill/>
          </a:ln>
          <a:effectLst/>
        </p:spPr>
      </p:pic>
    </p:spTree>
  </p:cSld>
  <p:clrMapOvr>
    <a:masterClrMapping/>
  </p:clrMapOvr>
</p:sld>
</file>

<file path=ppt/theme/theme1.xml><?xml version="1.0" encoding="utf-8"?>
<a:theme xmlns:a="http://schemas.openxmlformats.org/drawingml/2006/main" name="English+PowerPoint+Presentation">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2857</TotalTime>
  <Words>10664</Words>
  <Application>Microsoft Office PowerPoint</Application>
  <PresentationFormat>Widescreen</PresentationFormat>
  <Paragraphs>1276</Paragraphs>
  <Slides>106</Slides>
  <Notes>90</Notes>
  <HiddenSlides>0</HiddenSlides>
  <MMClips>2</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106</vt:i4>
      </vt:variant>
    </vt:vector>
  </HeadingPairs>
  <TitlesOfParts>
    <vt:vector size="120" baseType="lpstr">
      <vt:lpstr>Gulim</vt:lpstr>
      <vt:lpstr>宋体</vt:lpstr>
      <vt:lpstr>Arial</vt:lpstr>
      <vt:lpstr>Arial Unicode MS</vt:lpstr>
      <vt:lpstr>Calibri</vt:lpstr>
      <vt:lpstr>Futura Md</vt:lpstr>
      <vt:lpstr>Mangal</vt:lpstr>
      <vt:lpstr>Overpass Bold</vt:lpstr>
      <vt:lpstr>Overpass Light</vt:lpstr>
      <vt:lpstr>Tahoma</vt:lpstr>
      <vt:lpstr>Times New Roman</vt:lpstr>
      <vt:lpstr>Verdana</vt:lpstr>
      <vt:lpstr>Wingdings 3</vt:lpstr>
      <vt:lpstr>English+PowerPoint+Presentation</vt:lpstr>
      <vt:lpstr>Покращення безпеки та здоров’я на роботі (БЗР) на малих і середніх підприємствах (МСП)  частина 2</vt:lpstr>
      <vt:lpstr>Програма навчання</vt:lpstr>
      <vt:lpstr>День 2. Програма тренінгу за навчальним модулем</vt:lpstr>
      <vt:lpstr>День 2 </vt:lpstr>
      <vt:lpstr>Заняття 4</vt:lpstr>
      <vt:lpstr>Цілі заняття 4 та очікуваний результат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Відеофільм «Приклад огорожі машин та інших запобіжних засобів»</vt:lpstr>
      <vt:lpstr>PowerPoint Presentation</vt:lpstr>
      <vt:lpstr>Технічні запобіжні заходи: місцева витяжна вентиляція  та екрани для зварювання</vt:lpstr>
      <vt:lpstr>Технічні запобіжні заходи: захисна огорожа машин</vt:lpstr>
      <vt:lpstr>Технічні запобіжні заходи: захисна огорожа машин</vt:lpstr>
      <vt:lpstr>PowerPoint Presentation</vt:lpstr>
      <vt:lpstr>PowerPoint Presentation</vt:lpstr>
      <vt:lpstr>PowerPoint Presentation</vt:lpstr>
      <vt:lpstr>PowerPoint Presentation</vt:lpstr>
      <vt:lpstr>Приклади адміністративних запобіжних заходів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Приклади ЗІЗ</vt:lpstr>
      <vt:lpstr>Які ЗІЗ є доцільнішими?</vt:lpstr>
      <vt:lpstr>Вправа з оцінювання професійних ризиків «Готовий одяг»</vt:lpstr>
      <vt:lpstr>Виявіть небезпечні фактори</vt:lpstr>
      <vt:lpstr>Виявіть небезпечні фактори</vt:lpstr>
      <vt:lpstr>Кому може бути завдано шкоди і як саме? </vt:lpstr>
      <vt:lpstr>Кому може бути завдано шкоди і як саме?</vt:lpstr>
      <vt:lpstr>Визначте запроваджені запобіжні заходи</vt:lpstr>
      <vt:lpstr>З’ясуйте, чи потрібні додаткові запобіжні заходи</vt:lpstr>
      <vt:lpstr>Визначте запроваджені запобіжні заходи та з’ясуйте, чи потрібні додаткові запобіжні заходи для зменшення професійного ризику</vt:lpstr>
      <vt:lpstr>Визначте запроваджені запобіжні заходи та з’ясуйте, чи потрібні додаткові запобіжні заходи для зменшення професійного ризику</vt:lpstr>
      <vt:lpstr>Визначте запроваджені запобіжні заходи та з’ясуйте, чи потрібні додаткові запобіжні заходи для зменшення професійного ризику</vt:lpstr>
      <vt:lpstr>Технічні запобіжні заходи: огородження</vt:lpstr>
      <vt:lpstr>Заняття 5</vt:lpstr>
      <vt:lpstr>PowerPoint Presentation</vt:lpstr>
      <vt:lpstr>PowerPoint Presentation</vt:lpstr>
      <vt:lpstr>Шаблон для оцінювання професійних ризиків: крок 3</vt:lpstr>
      <vt:lpstr>Вправа «Небезпека-3»</vt:lpstr>
      <vt:lpstr>Зафіксуйте, хто відповідає за реалізацію запобіжних заходів і яких саме, а також терміни виконання</vt:lpstr>
      <vt:lpstr>Шаблон для оцінювання професійних ризиків: кроки 4 і 5</vt:lpstr>
      <vt:lpstr>Шаблон для оцінювання професійних ризиків: кроки 4 і 5</vt:lpstr>
      <vt:lpstr>Запам’ятайте:</vt:lpstr>
      <vt:lpstr>Інспектування робочих зон</vt:lpstr>
      <vt:lpstr>Нагляд за станом здоров’я </vt:lpstr>
      <vt:lpstr>Що тут можна було б покращити?</vt:lpstr>
      <vt:lpstr>Після: що ще можна було б покращити?</vt:lpstr>
      <vt:lpstr>Після: що ще можна було б покращити?</vt:lpstr>
      <vt:lpstr>Заняття 6</vt:lpstr>
      <vt:lpstr>PowerPoint Presentation</vt:lpstr>
      <vt:lpstr>PowerPoint Presentation</vt:lpstr>
      <vt:lpstr>Система управління БЗР (СУБЗР)</vt:lpstr>
      <vt:lpstr>PowerPoint Presentation</vt:lpstr>
      <vt:lpstr>Політика підприємства з БЗР</vt:lpstr>
      <vt:lpstr>Політика підприємства з БЗР</vt:lpstr>
      <vt:lpstr>Політика з БЗР має відповідати законам і міжнародним стандартам</vt:lpstr>
      <vt:lpstr>PowerPoint Presentation</vt:lpstr>
      <vt:lpstr>PowerPoint Presentation</vt:lpstr>
      <vt:lpstr>Необхідні умови для реалізації політики з БЗР</vt:lpstr>
      <vt:lpstr>Вам буде необхідно</vt:lpstr>
      <vt:lpstr>Розкажіть усім про вашу політику з БЗР та пропагуйте стандарти БЗР</vt:lpstr>
      <vt:lpstr>Розкажіть усім про вашу політику з БЗР та пропагуйте стандарти БЗР</vt:lpstr>
      <vt:lpstr>PowerPoint Presentation</vt:lpstr>
      <vt:lpstr>Участь працівників: комісія з безпеки та здоров’я (КБЗ)</vt:lpstr>
      <vt:lpstr>Участь працівників: комісія з безпеки та здоров’я (КБЗ)</vt:lpstr>
      <vt:lpstr>Організація роботи з БЗР</vt:lpstr>
      <vt:lpstr>Організація роботи з БЗР</vt:lpstr>
      <vt:lpstr>Організація роботи з БЗР</vt:lpstr>
      <vt:lpstr>Організація роботи з БЗР</vt:lpstr>
      <vt:lpstr>Організація роботи з БЗР</vt:lpstr>
      <vt:lpstr>Планування та реалізація БЗР</vt:lpstr>
      <vt:lpstr>Оцінювання вашої СУБЗР за допомогою показників стану виконання</vt:lpstr>
      <vt:lpstr>Аналіз прогресу в діяльності СУБЗР</vt:lpstr>
      <vt:lpstr>Заняття 7</vt:lpstr>
      <vt:lpstr>Цілі заняття 7 та очікуваний результат</vt:lpstr>
      <vt:lpstr>Пропагування політики з БЗР</vt:lpstr>
      <vt:lpstr>Перелік ідей з удосконалення</vt:lpstr>
      <vt:lpstr>Ваш план вдосконалення діяльності підприємства (ПВП)</vt:lpstr>
      <vt:lpstr>Вправа «Небезпека» щодо визначення запобіжних заходів із БЗР</vt:lpstr>
      <vt:lpstr>Вправа 6. Рольова гра «Комісія з безпеки та здоров’я»</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Alun Gwyndaf Roberts</dc:creator>
  <cp:lastModifiedBy>Sofia Lytvyn</cp:lastModifiedBy>
  <cp:revision>139</cp:revision>
  <dcterms:created xsi:type="dcterms:W3CDTF">2020-01-08T10:39:45Z</dcterms:created>
  <dcterms:modified xsi:type="dcterms:W3CDTF">2022-12-30T10:55:35Z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db4d7651113f4193895cb201b0b9d987</vt:lpwstr>
  </property>
</Properties>
</file>