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1"/>
  </p:notesMasterIdLst>
  <p:sldIdLst>
    <p:sldId id="257" r:id="rId2"/>
    <p:sldId id="414" r:id="rId3"/>
    <p:sldId id="439" r:id="rId4"/>
    <p:sldId id="440" r:id="rId5"/>
    <p:sldId id="441" r:id="rId6"/>
    <p:sldId id="442" r:id="rId7"/>
    <p:sldId id="443" r:id="rId8"/>
    <p:sldId id="428" r:id="rId9"/>
    <p:sldId id="429" r:id="rId10"/>
    <p:sldId id="431" r:id="rId11"/>
    <p:sldId id="430" r:id="rId12"/>
    <p:sldId id="432" r:id="rId13"/>
    <p:sldId id="433" r:id="rId14"/>
    <p:sldId id="434" r:id="rId15"/>
    <p:sldId id="435" r:id="rId16"/>
    <p:sldId id="436" r:id="rId17"/>
    <p:sldId id="437" r:id="rId18"/>
    <p:sldId id="438" r:id="rId19"/>
    <p:sldId id="259" r:id="rId20"/>
  </p:sldIdLst>
  <p:sldSz cx="12192000" cy="6858000"/>
  <p:notesSz cx="6797675" cy="9928225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271" autoAdjust="0"/>
    <p:restoredTop sz="94671" autoAdjust="0"/>
  </p:normalViewPr>
  <p:slideViewPr>
    <p:cSldViewPr snapToGrid="0">
      <p:cViewPr varScale="1">
        <p:scale>
          <a:sx n="106" d="100"/>
          <a:sy n="106" d="100"/>
        </p:scale>
        <p:origin x="1038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D79C8EE-D0BE-4696-B786-B0C11E073ED2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6BAE7750-A4CF-4E8D-99B3-DFB1A6276ACA}">
      <dgm:prSet custT="1"/>
      <dgm:spPr/>
      <dgm:t>
        <a:bodyPr/>
        <a:lstStyle/>
        <a:p>
          <a:r>
            <a:rPr lang="ru-RU" sz="2400" dirty="0" smtClean="0"/>
            <a:t>Незадекларована праця </a:t>
          </a:r>
          <a:r>
            <a:rPr lang="en-US" sz="2400" dirty="0" smtClean="0"/>
            <a:t>(</a:t>
          </a:r>
          <a:r>
            <a:rPr lang="uk-UA" sz="2400" dirty="0" smtClean="0"/>
            <a:t>НП) </a:t>
          </a:r>
          <a:r>
            <a:rPr lang="ru-RU" sz="2400" dirty="0" smtClean="0"/>
            <a:t>(поняття, класифікація, основні причини та наслідки)</a:t>
          </a:r>
          <a:endParaRPr lang="uk-UA" sz="2400" dirty="0" smtClean="0"/>
        </a:p>
      </dgm:t>
    </dgm:pt>
    <dgm:pt modelId="{22EDCECB-8567-4A0D-8EA4-CC4F09B62CDA}" type="parTrans" cxnId="{42AD1E0A-980C-4F09-8942-6DD7F8515D94}">
      <dgm:prSet/>
      <dgm:spPr/>
      <dgm:t>
        <a:bodyPr/>
        <a:lstStyle/>
        <a:p>
          <a:pPr algn="l"/>
          <a:endParaRPr lang="en-US" sz="2400"/>
        </a:p>
      </dgm:t>
    </dgm:pt>
    <dgm:pt modelId="{C85675CA-B87C-4F8B-A9C4-807256616C90}" type="sibTrans" cxnId="{42AD1E0A-980C-4F09-8942-6DD7F8515D94}">
      <dgm:prSet/>
      <dgm:spPr/>
      <dgm:t>
        <a:bodyPr/>
        <a:lstStyle/>
        <a:p>
          <a:pPr algn="l"/>
          <a:endParaRPr lang="en-US" sz="2400"/>
        </a:p>
      </dgm:t>
    </dgm:pt>
    <dgm:pt modelId="{A2446F95-4637-4ADE-A1B2-548E46808AC3}">
      <dgm:prSet custT="1"/>
      <dgm:spPr/>
      <dgm:t>
        <a:bodyPr/>
        <a:lstStyle/>
        <a:p>
          <a:pPr algn="l"/>
          <a:r>
            <a:rPr lang="uk-UA" sz="2400" dirty="0" smtClean="0"/>
            <a:t>Незадекларована праця в Україні </a:t>
          </a:r>
          <a:r>
            <a:rPr lang="en-US" sz="2400" dirty="0" smtClean="0"/>
            <a:t>(</a:t>
          </a:r>
          <a:r>
            <a:rPr lang="uk-UA" sz="2400" dirty="0" smtClean="0"/>
            <a:t>масштаби, характер та найактуальніші форми прояву</a:t>
          </a:r>
          <a:r>
            <a:rPr lang="en-US" sz="2400" dirty="0" smtClean="0"/>
            <a:t>)</a:t>
          </a:r>
        </a:p>
      </dgm:t>
    </dgm:pt>
    <dgm:pt modelId="{3CDAB58A-E40C-46BE-95F2-9398E552AEEF}" type="parTrans" cxnId="{F6C2BCA5-5BCB-4DD1-A8EF-71C4C4F681EA}">
      <dgm:prSet/>
      <dgm:spPr/>
      <dgm:t>
        <a:bodyPr/>
        <a:lstStyle/>
        <a:p>
          <a:pPr algn="l"/>
          <a:endParaRPr lang="en-US" sz="2400"/>
        </a:p>
      </dgm:t>
    </dgm:pt>
    <dgm:pt modelId="{8618446C-CBB5-43BB-8A5E-95AE0FCA68B7}" type="sibTrans" cxnId="{F6C2BCA5-5BCB-4DD1-A8EF-71C4C4F681EA}">
      <dgm:prSet/>
      <dgm:spPr/>
      <dgm:t>
        <a:bodyPr/>
        <a:lstStyle/>
        <a:p>
          <a:pPr algn="l"/>
          <a:endParaRPr lang="en-US" sz="2400"/>
        </a:p>
      </dgm:t>
    </dgm:pt>
    <dgm:pt modelId="{DF15B3AD-F79C-498C-9D9E-7129E7E6C292}">
      <dgm:prSet custT="1"/>
      <dgm:spPr/>
      <dgm:t>
        <a:bodyPr/>
        <a:lstStyle/>
        <a:p>
          <a:pPr algn="l"/>
          <a:r>
            <a:rPr lang="uk-UA" sz="2400" dirty="0" smtClean="0"/>
            <a:t>Головні результати Першого </a:t>
          </a:r>
          <a:r>
            <a:rPr lang="uk-UA" sz="2400" dirty="0" err="1" smtClean="0"/>
            <a:t>соціолоічного</a:t>
          </a:r>
          <a:r>
            <a:rPr lang="uk-UA" sz="2400" dirty="0" smtClean="0"/>
            <a:t> обстеження незадекларованої праці в Україні </a:t>
          </a:r>
          <a:r>
            <a:rPr lang="en-US" sz="2400" dirty="0" smtClean="0"/>
            <a:t>(</a:t>
          </a:r>
          <a:r>
            <a:rPr lang="uk-UA" sz="2400" dirty="0" smtClean="0"/>
            <a:t>масштаби, характер незадекларованої праці</a:t>
          </a:r>
          <a:r>
            <a:rPr lang="en-US" sz="2400" dirty="0" smtClean="0"/>
            <a:t>, </a:t>
          </a:r>
          <a:r>
            <a:rPr lang="uk-UA" sz="2400" dirty="0" smtClean="0"/>
            <a:t>профіль незадекларованих працівників та причини</a:t>
          </a:r>
          <a:r>
            <a:rPr lang="en-US" sz="2400" dirty="0" smtClean="0"/>
            <a:t>)</a:t>
          </a:r>
        </a:p>
      </dgm:t>
    </dgm:pt>
    <dgm:pt modelId="{F2EB528B-27A0-4374-AB97-9A07EDE2AA03}" type="sibTrans" cxnId="{5DC5C1BE-389D-422F-AE8A-0AF07AAD284E}">
      <dgm:prSet/>
      <dgm:spPr/>
      <dgm:t>
        <a:bodyPr/>
        <a:lstStyle/>
        <a:p>
          <a:pPr algn="l"/>
          <a:endParaRPr lang="en-US" sz="2400"/>
        </a:p>
      </dgm:t>
    </dgm:pt>
    <dgm:pt modelId="{0055E942-456D-4E04-A8BB-EFCC1DE780BF}" type="parTrans" cxnId="{5DC5C1BE-389D-422F-AE8A-0AF07AAD284E}">
      <dgm:prSet/>
      <dgm:spPr/>
      <dgm:t>
        <a:bodyPr/>
        <a:lstStyle/>
        <a:p>
          <a:pPr algn="l"/>
          <a:endParaRPr lang="en-US" sz="2400"/>
        </a:p>
      </dgm:t>
    </dgm:pt>
    <dgm:pt modelId="{367228A1-5F2A-4CD4-A2B9-232525B37356}" type="pres">
      <dgm:prSet presAssocID="{9D79C8EE-D0BE-4696-B786-B0C11E073ED2}" presName="linearFlow" presStyleCnt="0">
        <dgm:presLayoutVars>
          <dgm:dir/>
          <dgm:resizeHandles val="exact"/>
        </dgm:presLayoutVars>
      </dgm:prSet>
      <dgm:spPr/>
    </dgm:pt>
    <dgm:pt modelId="{F19ED32C-DBF1-4B1B-B15E-B577F67F0C16}" type="pres">
      <dgm:prSet presAssocID="{6BAE7750-A4CF-4E8D-99B3-DFB1A6276ACA}" presName="composite" presStyleCnt="0"/>
      <dgm:spPr/>
    </dgm:pt>
    <dgm:pt modelId="{05ACBA47-AADD-4744-98AF-D9E5373E883B}" type="pres">
      <dgm:prSet presAssocID="{6BAE7750-A4CF-4E8D-99B3-DFB1A6276ACA}" presName="imgShp" presStyleLbl="fgImgPlac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DB46A38D-381C-4FD0-919C-EA73C7CE251E}" type="pres">
      <dgm:prSet presAssocID="{6BAE7750-A4CF-4E8D-99B3-DFB1A6276ACA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1D630F-50FA-4D66-92F5-516672ED0835}" type="pres">
      <dgm:prSet presAssocID="{C85675CA-B87C-4F8B-A9C4-807256616C90}" presName="spacing" presStyleCnt="0"/>
      <dgm:spPr/>
    </dgm:pt>
    <dgm:pt modelId="{DBC76941-55FC-487A-A905-4BDF70BC966C}" type="pres">
      <dgm:prSet presAssocID="{A2446F95-4637-4ADE-A1B2-548E46808AC3}" presName="composite" presStyleCnt="0"/>
      <dgm:spPr/>
    </dgm:pt>
    <dgm:pt modelId="{2D80E096-8793-4D68-BB9C-D79F2880B884}" type="pres">
      <dgm:prSet presAssocID="{A2446F95-4637-4ADE-A1B2-548E46808AC3}" presName="imgShp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E131A565-1283-48D3-A478-9A05EC8C55AD}" type="pres">
      <dgm:prSet presAssocID="{A2446F95-4637-4ADE-A1B2-548E46808AC3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B94AECC-4DF6-4096-9B7E-71A185EADC98}" type="pres">
      <dgm:prSet presAssocID="{8618446C-CBB5-43BB-8A5E-95AE0FCA68B7}" presName="spacing" presStyleCnt="0"/>
      <dgm:spPr/>
    </dgm:pt>
    <dgm:pt modelId="{239489AB-F395-4C9D-B360-52E3A9059C04}" type="pres">
      <dgm:prSet presAssocID="{DF15B3AD-F79C-498C-9D9E-7129E7E6C292}" presName="composite" presStyleCnt="0"/>
      <dgm:spPr/>
    </dgm:pt>
    <dgm:pt modelId="{099BDD09-C7A2-4ED0-AADF-38C98226C59C}" type="pres">
      <dgm:prSet presAssocID="{DF15B3AD-F79C-498C-9D9E-7129E7E6C292}" presName="imgShp" presStyleLbl="fgImgPlac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85A9C534-BC9A-49E1-BCCD-D475AFE0D399}" type="pres">
      <dgm:prSet presAssocID="{DF15B3AD-F79C-498C-9D9E-7129E7E6C292}" presName="txShp" presStyleLbl="node1" presStyleIdx="2" presStyleCnt="3" custScaleY="12509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6C2BCA5-5BCB-4DD1-A8EF-71C4C4F681EA}" srcId="{9D79C8EE-D0BE-4696-B786-B0C11E073ED2}" destId="{A2446F95-4637-4ADE-A1B2-548E46808AC3}" srcOrd="1" destOrd="0" parTransId="{3CDAB58A-E40C-46BE-95F2-9398E552AEEF}" sibTransId="{8618446C-CBB5-43BB-8A5E-95AE0FCA68B7}"/>
    <dgm:cxn modelId="{38932181-204D-4646-A381-3FF5F8DC2BCC}" type="presOf" srcId="{A2446F95-4637-4ADE-A1B2-548E46808AC3}" destId="{E131A565-1283-48D3-A478-9A05EC8C55AD}" srcOrd="0" destOrd="0" presId="urn:microsoft.com/office/officeart/2005/8/layout/vList3"/>
    <dgm:cxn modelId="{893C102A-C017-4FDF-843A-953CD74D324D}" type="presOf" srcId="{DF15B3AD-F79C-498C-9D9E-7129E7E6C292}" destId="{85A9C534-BC9A-49E1-BCCD-D475AFE0D399}" srcOrd="0" destOrd="0" presId="urn:microsoft.com/office/officeart/2005/8/layout/vList3"/>
    <dgm:cxn modelId="{42AD1E0A-980C-4F09-8942-6DD7F8515D94}" srcId="{9D79C8EE-D0BE-4696-B786-B0C11E073ED2}" destId="{6BAE7750-A4CF-4E8D-99B3-DFB1A6276ACA}" srcOrd="0" destOrd="0" parTransId="{22EDCECB-8567-4A0D-8EA4-CC4F09B62CDA}" sibTransId="{C85675CA-B87C-4F8B-A9C4-807256616C90}"/>
    <dgm:cxn modelId="{5DC5C1BE-389D-422F-AE8A-0AF07AAD284E}" srcId="{9D79C8EE-D0BE-4696-B786-B0C11E073ED2}" destId="{DF15B3AD-F79C-498C-9D9E-7129E7E6C292}" srcOrd="2" destOrd="0" parTransId="{0055E942-456D-4E04-A8BB-EFCC1DE780BF}" sibTransId="{F2EB528B-27A0-4374-AB97-9A07EDE2AA03}"/>
    <dgm:cxn modelId="{EF27245D-05B0-4F2E-B2F7-CEBF0BAADBC1}" type="presOf" srcId="{6BAE7750-A4CF-4E8D-99B3-DFB1A6276ACA}" destId="{DB46A38D-381C-4FD0-919C-EA73C7CE251E}" srcOrd="0" destOrd="0" presId="urn:microsoft.com/office/officeart/2005/8/layout/vList3"/>
    <dgm:cxn modelId="{50B82B17-027C-44C2-873D-7722D1B33752}" type="presOf" srcId="{9D79C8EE-D0BE-4696-B786-B0C11E073ED2}" destId="{367228A1-5F2A-4CD4-A2B9-232525B37356}" srcOrd="0" destOrd="0" presId="urn:microsoft.com/office/officeart/2005/8/layout/vList3"/>
    <dgm:cxn modelId="{76656540-563D-4902-B375-76ACE84B0095}" type="presParOf" srcId="{367228A1-5F2A-4CD4-A2B9-232525B37356}" destId="{F19ED32C-DBF1-4B1B-B15E-B577F67F0C16}" srcOrd="0" destOrd="0" presId="urn:microsoft.com/office/officeart/2005/8/layout/vList3"/>
    <dgm:cxn modelId="{E320926B-43D3-46DD-A6E1-51BC6CCFFDF1}" type="presParOf" srcId="{F19ED32C-DBF1-4B1B-B15E-B577F67F0C16}" destId="{05ACBA47-AADD-4744-98AF-D9E5373E883B}" srcOrd="0" destOrd="0" presId="urn:microsoft.com/office/officeart/2005/8/layout/vList3"/>
    <dgm:cxn modelId="{47AF1399-A140-42C9-A784-E7FE3A941428}" type="presParOf" srcId="{F19ED32C-DBF1-4B1B-B15E-B577F67F0C16}" destId="{DB46A38D-381C-4FD0-919C-EA73C7CE251E}" srcOrd="1" destOrd="0" presId="urn:microsoft.com/office/officeart/2005/8/layout/vList3"/>
    <dgm:cxn modelId="{020889EB-EE08-40B6-A3FC-96BEA6767543}" type="presParOf" srcId="{367228A1-5F2A-4CD4-A2B9-232525B37356}" destId="{AD1D630F-50FA-4D66-92F5-516672ED0835}" srcOrd="1" destOrd="0" presId="urn:microsoft.com/office/officeart/2005/8/layout/vList3"/>
    <dgm:cxn modelId="{45AFEAAD-F328-49B7-94AB-771563AA9AFB}" type="presParOf" srcId="{367228A1-5F2A-4CD4-A2B9-232525B37356}" destId="{DBC76941-55FC-487A-A905-4BDF70BC966C}" srcOrd="2" destOrd="0" presId="urn:microsoft.com/office/officeart/2005/8/layout/vList3"/>
    <dgm:cxn modelId="{530C4CF4-96E8-4370-AA7A-C08538B63A11}" type="presParOf" srcId="{DBC76941-55FC-487A-A905-4BDF70BC966C}" destId="{2D80E096-8793-4D68-BB9C-D79F2880B884}" srcOrd="0" destOrd="0" presId="urn:microsoft.com/office/officeart/2005/8/layout/vList3"/>
    <dgm:cxn modelId="{D70D3024-2675-4E2E-9523-BAC657BFD97E}" type="presParOf" srcId="{DBC76941-55FC-487A-A905-4BDF70BC966C}" destId="{E131A565-1283-48D3-A478-9A05EC8C55AD}" srcOrd="1" destOrd="0" presId="urn:microsoft.com/office/officeart/2005/8/layout/vList3"/>
    <dgm:cxn modelId="{49DF4DE4-140F-4C9A-99BE-D43BFB99735E}" type="presParOf" srcId="{367228A1-5F2A-4CD4-A2B9-232525B37356}" destId="{CB94AECC-4DF6-4096-9B7E-71A185EADC98}" srcOrd="3" destOrd="0" presId="urn:microsoft.com/office/officeart/2005/8/layout/vList3"/>
    <dgm:cxn modelId="{AD3C9F21-C84C-426F-A2D7-7D9B174FE642}" type="presParOf" srcId="{367228A1-5F2A-4CD4-A2B9-232525B37356}" destId="{239489AB-F395-4C9D-B360-52E3A9059C04}" srcOrd="4" destOrd="0" presId="urn:microsoft.com/office/officeart/2005/8/layout/vList3"/>
    <dgm:cxn modelId="{38D2FFB5-4DBD-42D9-AEAF-BD35BD1654CF}" type="presParOf" srcId="{239489AB-F395-4C9D-B360-52E3A9059C04}" destId="{099BDD09-C7A2-4ED0-AADF-38C98226C59C}" srcOrd="0" destOrd="0" presId="urn:microsoft.com/office/officeart/2005/8/layout/vList3"/>
    <dgm:cxn modelId="{D529510E-B5C3-4593-ADC0-039B86C0FE24}" type="presParOf" srcId="{239489AB-F395-4C9D-B360-52E3A9059C04}" destId="{85A9C534-BC9A-49E1-BCCD-D475AFE0D399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214B1806-5E6D-4EB6-A9E0-46E0604F0F50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D1E144B-074B-46CF-82C1-CB3446C01170}">
      <dgm:prSet phldrT="[Texto]" custT="1"/>
      <dgm:spPr/>
      <dgm:t>
        <a:bodyPr/>
        <a:lstStyle/>
        <a:p>
          <a:r>
            <a:rPr lang="ru-RU" sz="2400" dirty="0" smtClean="0"/>
            <a:t>По</a:t>
          </a:r>
          <a:r>
            <a:rPr lang="uk-UA" sz="2400" dirty="0" smtClean="0"/>
            <a:t>слуги з ремонту або благоустрою житла </a:t>
          </a:r>
          <a:r>
            <a:rPr lang="en-US" sz="2400" dirty="0" smtClean="0"/>
            <a:t>(25.7%) </a:t>
          </a:r>
          <a:endParaRPr lang="en-US" sz="2400" dirty="0"/>
        </a:p>
      </dgm:t>
    </dgm:pt>
    <dgm:pt modelId="{132EEC3A-C7BB-432F-AFF5-F76F7EBFD7FA}" type="parTrans" cxnId="{490F058B-8C14-458D-A961-32ECCDCE2211}">
      <dgm:prSet/>
      <dgm:spPr/>
      <dgm:t>
        <a:bodyPr/>
        <a:lstStyle/>
        <a:p>
          <a:endParaRPr lang="en-US" sz="2400"/>
        </a:p>
      </dgm:t>
    </dgm:pt>
    <dgm:pt modelId="{4FAAD1E6-5BC8-4A35-8053-3BA45D7D6C00}" type="sibTrans" cxnId="{490F058B-8C14-458D-A961-32ECCDCE2211}">
      <dgm:prSet/>
      <dgm:spPr/>
      <dgm:t>
        <a:bodyPr/>
        <a:lstStyle/>
        <a:p>
          <a:endParaRPr lang="en-US" sz="2400"/>
        </a:p>
      </dgm:t>
    </dgm:pt>
    <dgm:pt modelId="{BD420692-09FB-4048-B59E-F8295F607147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Садівництво</a:t>
          </a:r>
          <a:r>
            <a:rPr lang="en-GB" sz="2400" dirty="0" smtClean="0"/>
            <a:t> (8.9%)</a:t>
          </a:r>
          <a:endParaRPr lang="en-US" sz="2400" dirty="0"/>
        </a:p>
      </dgm:t>
    </dgm:pt>
    <dgm:pt modelId="{F9F84F06-CB5E-4300-A212-9EEDEE9F5F64}" type="parTrans" cxnId="{97C99EF5-C29B-4BD3-BA93-9F1A9ECA05B0}">
      <dgm:prSet/>
      <dgm:spPr/>
      <dgm:t>
        <a:bodyPr/>
        <a:lstStyle/>
        <a:p>
          <a:endParaRPr lang="en-US" sz="2400"/>
        </a:p>
      </dgm:t>
    </dgm:pt>
    <dgm:pt modelId="{27FBB377-15F0-496A-9F39-EE3F8E6D2381}" type="sibTrans" cxnId="{97C99EF5-C29B-4BD3-BA93-9F1A9ECA05B0}">
      <dgm:prSet/>
      <dgm:spPr/>
      <dgm:t>
        <a:bodyPr/>
        <a:lstStyle/>
        <a:p>
          <a:endParaRPr lang="en-US" sz="2400"/>
        </a:p>
      </dgm:t>
    </dgm:pt>
    <dgm:pt modelId="{19AAE236-D599-43B5-B393-0D0846A0F31D}">
      <dgm:prSet custT="1"/>
      <dgm:spPr/>
      <dgm:t>
        <a:bodyPr/>
        <a:lstStyle/>
        <a:p>
          <a:r>
            <a:rPr lang="uk-UA" sz="2400" dirty="0" smtClean="0"/>
            <a:t>Продаж продуктів </a:t>
          </a:r>
          <a:r>
            <a:rPr lang="en-US" sz="2400" dirty="0" smtClean="0"/>
            <a:t>(</a:t>
          </a:r>
          <a:r>
            <a:rPr lang="uk-UA" sz="2400" dirty="0" smtClean="0"/>
            <a:t>наприклад фермерські продукти</a:t>
          </a:r>
          <a:r>
            <a:rPr lang="en-US" sz="2400" dirty="0" smtClean="0"/>
            <a:t>) (14.1%)</a:t>
          </a:r>
          <a:endParaRPr lang="en-US" sz="2400" dirty="0"/>
        </a:p>
      </dgm:t>
    </dgm:pt>
    <dgm:pt modelId="{2CE9E713-58C0-4F53-8413-774F6CE5D1BC}" type="sibTrans" cxnId="{1A12507B-BFF3-401A-932F-5E267CF4EC1E}">
      <dgm:prSet/>
      <dgm:spPr/>
      <dgm:t>
        <a:bodyPr/>
        <a:lstStyle/>
        <a:p>
          <a:endParaRPr lang="en-US" sz="2400"/>
        </a:p>
      </dgm:t>
    </dgm:pt>
    <dgm:pt modelId="{43782258-8606-4CC7-829D-7326C092A4DA}" type="parTrans" cxnId="{1A12507B-BFF3-401A-932F-5E267CF4EC1E}">
      <dgm:prSet/>
      <dgm:spPr/>
      <dgm:t>
        <a:bodyPr/>
        <a:lstStyle/>
        <a:p>
          <a:endParaRPr lang="en-US" sz="2400"/>
        </a:p>
      </dgm:t>
    </dgm:pt>
    <dgm:pt modelId="{A9FBD7FD-46DE-4922-AD4F-C1F2D441E1B5}">
      <dgm:prSet custT="1"/>
      <dgm:spPr/>
      <dgm:t>
        <a:bodyPr/>
        <a:lstStyle/>
        <a:p>
          <a:r>
            <a:rPr lang="uk-UA" sz="2400" dirty="0" smtClean="0"/>
            <a:t>Ремонт автомобілів </a:t>
          </a:r>
          <a:r>
            <a:rPr lang="en-GB" sz="2400" dirty="0" smtClean="0"/>
            <a:t>(8.1%) </a:t>
          </a:r>
          <a:endParaRPr lang="en-US" sz="2400" dirty="0"/>
        </a:p>
      </dgm:t>
    </dgm:pt>
    <dgm:pt modelId="{999B4E32-1AF3-4209-AA0D-7BA4494418E1}" type="sibTrans" cxnId="{6BD4C9BD-B7B2-4632-BF87-DDC8CA48866F}">
      <dgm:prSet/>
      <dgm:spPr/>
      <dgm:t>
        <a:bodyPr/>
        <a:lstStyle/>
        <a:p>
          <a:endParaRPr lang="en-US" sz="2400"/>
        </a:p>
      </dgm:t>
    </dgm:pt>
    <dgm:pt modelId="{7C2A51BD-EBF7-488D-AE99-8CF41C2F77DE}" type="parTrans" cxnId="{6BD4C9BD-B7B2-4632-BF87-DDC8CA48866F}">
      <dgm:prSet/>
      <dgm:spPr/>
      <dgm:t>
        <a:bodyPr/>
        <a:lstStyle/>
        <a:p>
          <a:endParaRPr lang="en-US" sz="2400"/>
        </a:p>
      </dgm:t>
    </dgm:pt>
    <dgm:pt modelId="{C42E227D-FA7F-468E-82EC-A20F8642BFA4}">
      <dgm:prSet custT="1"/>
      <dgm:spPr/>
      <dgm:t>
        <a:bodyPr/>
        <a:lstStyle/>
        <a:p>
          <a:r>
            <a:rPr lang="ru-RU" sz="2400" dirty="0" smtClean="0"/>
            <a:t>Продаж товарів/послуг, пов'язаних з улюбленими заняттям</a:t>
          </a:r>
          <a:r>
            <a:rPr lang="en-GB" sz="2400" dirty="0" smtClean="0"/>
            <a:t> (7.4%)</a:t>
          </a:r>
          <a:endParaRPr lang="en-US" sz="2400" dirty="0"/>
        </a:p>
      </dgm:t>
    </dgm:pt>
    <dgm:pt modelId="{AD83A29F-5DFE-4F5B-B8D4-1E1A2079D617}" type="parTrans" cxnId="{7FE944FA-4BAE-4D0B-9DB2-4A44B97019E5}">
      <dgm:prSet/>
      <dgm:spPr/>
      <dgm:t>
        <a:bodyPr/>
        <a:lstStyle/>
        <a:p>
          <a:endParaRPr lang="en-US" sz="2400"/>
        </a:p>
      </dgm:t>
    </dgm:pt>
    <dgm:pt modelId="{1D266AF7-337F-4992-BAA9-96979C0FD867}" type="sibTrans" cxnId="{7FE944FA-4BAE-4D0B-9DB2-4A44B97019E5}">
      <dgm:prSet/>
      <dgm:spPr/>
      <dgm:t>
        <a:bodyPr/>
        <a:lstStyle/>
        <a:p>
          <a:endParaRPr lang="en-US" sz="2400"/>
        </a:p>
      </dgm:t>
    </dgm:pt>
    <dgm:pt modelId="{4D96881E-57AF-4F22-9294-A0C6A9D8A784}" type="pres">
      <dgm:prSet presAssocID="{214B1806-5E6D-4EB6-A9E0-46E0604F0F5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44C5428B-4ACE-4D70-AE21-ADA6D37947D2}" type="pres">
      <dgm:prSet presAssocID="{214B1806-5E6D-4EB6-A9E0-46E0604F0F50}" presName="Name1" presStyleCnt="0"/>
      <dgm:spPr/>
    </dgm:pt>
    <dgm:pt modelId="{5310C337-D15F-46B1-A8BA-BFFDCE4272FD}" type="pres">
      <dgm:prSet presAssocID="{214B1806-5E6D-4EB6-A9E0-46E0604F0F50}" presName="cycle" presStyleCnt="0"/>
      <dgm:spPr/>
    </dgm:pt>
    <dgm:pt modelId="{DB04EF72-6C66-4249-BD3C-832B5D9F2EB9}" type="pres">
      <dgm:prSet presAssocID="{214B1806-5E6D-4EB6-A9E0-46E0604F0F50}" presName="srcNode" presStyleLbl="node1" presStyleIdx="0" presStyleCnt="5"/>
      <dgm:spPr/>
    </dgm:pt>
    <dgm:pt modelId="{81697B03-F1D1-483F-8971-1CC086A541CB}" type="pres">
      <dgm:prSet presAssocID="{214B1806-5E6D-4EB6-A9E0-46E0604F0F50}" presName="conn" presStyleLbl="parChTrans1D2" presStyleIdx="0" presStyleCnt="1"/>
      <dgm:spPr/>
      <dgm:t>
        <a:bodyPr/>
        <a:lstStyle/>
        <a:p>
          <a:endParaRPr lang="en-US"/>
        </a:p>
      </dgm:t>
    </dgm:pt>
    <dgm:pt modelId="{5EB729D6-BFDF-425C-8729-7BED83EB97DC}" type="pres">
      <dgm:prSet presAssocID="{214B1806-5E6D-4EB6-A9E0-46E0604F0F50}" presName="extraNode" presStyleLbl="node1" presStyleIdx="0" presStyleCnt="5"/>
      <dgm:spPr/>
    </dgm:pt>
    <dgm:pt modelId="{CBA16661-D0AF-468D-AD0B-797CCEEB8259}" type="pres">
      <dgm:prSet presAssocID="{214B1806-5E6D-4EB6-A9E0-46E0604F0F50}" presName="dstNode" presStyleLbl="node1" presStyleIdx="0" presStyleCnt="5"/>
      <dgm:spPr/>
    </dgm:pt>
    <dgm:pt modelId="{EC58AB4E-3DC7-4C79-86BC-E3138860BDCF}" type="pres">
      <dgm:prSet presAssocID="{FD1E144B-074B-46CF-82C1-CB3446C01170}" presName="text_1" presStyleLbl="node1" presStyleIdx="0" presStyleCnt="5" custScaleY="1015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C19FFA4-C350-47A5-918C-BCE21728D70C}" type="pres">
      <dgm:prSet presAssocID="{FD1E144B-074B-46CF-82C1-CB3446C01170}" presName="accent_1" presStyleCnt="0"/>
      <dgm:spPr/>
    </dgm:pt>
    <dgm:pt modelId="{749AA5CE-4473-4260-B7BC-E9899D9BFDC5}" type="pres">
      <dgm:prSet presAssocID="{FD1E144B-074B-46CF-82C1-CB3446C01170}" presName="accentRepeatNode" presStyleLbl="solidFgAcc1" presStyleIdx="0" presStyleCnt="5"/>
      <dgm:spPr/>
    </dgm:pt>
    <dgm:pt modelId="{D0CCFBDB-5DEF-41BF-A8F0-C75B6BB73CFF}" type="pres">
      <dgm:prSet presAssocID="{19AAE236-D599-43B5-B393-0D0846A0F31D}" presName="text_2" presStyleLbl="node1" presStyleIdx="1" presStyleCnt="5" custScaleY="1015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DA3848-32E8-4650-B288-86A967408222}" type="pres">
      <dgm:prSet presAssocID="{19AAE236-D599-43B5-B393-0D0846A0F31D}" presName="accent_2" presStyleCnt="0"/>
      <dgm:spPr/>
    </dgm:pt>
    <dgm:pt modelId="{30DC890E-37A3-4682-BE61-998DBAF79AC6}" type="pres">
      <dgm:prSet presAssocID="{19AAE236-D599-43B5-B393-0D0846A0F31D}" presName="accentRepeatNode" presStyleLbl="solidFgAcc1" presStyleIdx="1" presStyleCnt="5"/>
      <dgm:spPr/>
    </dgm:pt>
    <dgm:pt modelId="{C52CBE0B-AB38-4689-A425-F6DC6B2929E8}" type="pres">
      <dgm:prSet presAssocID="{BD420692-09FB-4048-B59E-F8295F607147}" presName="text_3" presStyleLbl="node1" presStyleIdx="2" presStyleCnt="5" custScaleY="1015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B9ACB7F-5103-4516-AE53-908622B39A6D}" type="pres">
      <dgm:prSet presAssocID="{BD420692-09FB-4048-B59E-F8295F607147}" presName="accent_3" presStyleCnt="0"/>
      <dgm:spPr/>
    </dgm:pt>
    <dgm:pt modelId="{ABE49854-9B8E-4270-8FCA-621920E4F924}" type="pres">
      <dgm:prSet presAssocID="{BD420692-09FB-4048-B59E-F8295F607147}" presName="accentRepeatNode" presStyleLbl="solidFgAcc1" presStyleIdx="2" presStyleCnt="5"/>
      <dgm:spPr/>
    </dgm:pt>
    <dgm:pt modelId="{20C1D019-2DFB-4813-86A3-1576D8E28C58}" type="pres">
      <dgm:prSet presAssocID="{A9FBD7FD-46DE-4922-AD4F-C1F2D441E1B5}" presName="text_4" presStyleLbl="node1" presStyleIdx="3" presStyleCnt="5" custScaleY="92230" custLinFactNeighborX="819" custLinFactNeighborY="-149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AFC27A-E051-47CC-80E7-3CA89695BE73}" type="pres">
      <dgm:prSet presAssocID="{A9FBD7FD-46DE-4922-AD4F-C1F2D441E1B5}" presName="accent_4" presStyleCnt="0"/>
      <dgm:spPr/>
    </dgm:pt>
    <dgm:pt modelId="{7655F131-1803-4E09-8A6D-B507D1EDF276}" type="pres">
      <dgm:prSet presAssocID="{A9FBD7FD-46DE-4922-AD4F-C1F2D441E1B5}" presName="accentRepeatNode" presStyleLbl="solidFgAcc1" presStyleIdx="3" presStyleCnt="5" custLinFactNeighborX="8389" custLinFactNeighborY="-1198"/>
      <dgm:spPr/>
      <dgm:t>
        <a:bodyPr/>
        <a:lstStyle/>
        <a:p>
          <a:endParaRPr lang="en-US"/>
        </a:p>
      </dgm:t>
    </dgm:pt>
    <dgm:pt modelId="{B3CF4C36-D544-461D-9E69-4E4448761807}" type="pres">
      <dgm:prSet presAssocID="{C42E227D-FA7F-468E-82EC-A20F8642BFA4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012DF2A-5B41-4E49-A492-55AED9AB22C5}" type="pres">
      <dgm:prSet presAssocID="{C42E227D-FA7F-468E-82EC-A20F8642BFA4}" presName="accent_5" presStyleCnt="0"/>
      <dgm:spPr/>
    </dgm:pt>
    <dgm:pt modelId="{615BA26C-62FE-4626-8B54-30188EC3DF32}" type="pres">
      <dgm:prSet presAssocID="{C42E227D-FA7F-468E-82EC-A20F8642BFA4}" presName="accentRepeatNode" presStyleLbl="solidFgAcc1" presStyleIdx="4" presStyleCnt="5"/>
      <dgm:spPr/>
    </dgm:pt>
  </dgm:ptLst>
  <dgm:cxnLst>
    <dgm:cxn modelId="{5CF9A140-A24B-4635-8215-B9962500821F}" type="presOf" srcId="{BD420692-09FB-4048-B59E-F8295F607147}" destId="{C52CBE0B-AB38-4689-A425-F6DC6B2929E8}" srcOrd="0" destOrd="0" presId="urn:microsoft.com/office/officeart/2008/layout/VerticalCurvedList"/>
    <dgm:cxn modelId="{418EF53A-30DD-4C86-BD30-E234893563C7}" type="presOf" srcId="{FD1E144B-074B-46CF-82C1-CB3446C01170}" destId="{EC58AB4E-3DC7-4C79-86BC-E3138860BDCF}" srcOrd="0" destOrd="0" presId="urn:microsoft.com/office/officeart/2008/layout/VerticalCurvedList"/>
    <dgm:cxn modelId="{E7081DC9-0F18-4D0E-8E85-8B4B6C3CBEBE}" type="presOf" srcId="{C42E227D-FA7F-468E-82EC-A20F8642BFA4}" destId="{B3CF4C36-D544-461D-9E69-4E4448761807}" srcOrd="0" destOrd="0" presId="urn:microsoft.com/office/officeart/2008/layout/VerticalCurvedList"/>
    <dgm:cxn modelId="{6058847F-140C-4E03-AFBD-ECA3F352AD45}" type="presOf" srcId="{214B1806-5E6D-4EB6-A9E0-46E0604F0F50}" destId="{4D96881E-57AF-4F22-9294-A0C6A9D8A784}" srcOrd="0" destOrd="0" presId="urn:microsoft.com/office/officeart/2008/layout/VerticalCurvedList"/>
    <dgm:cxn modelId="{16A1EC8C-E100-447F-AB76-28316DE3806A}" type="presOf" srcId="{A9FBD7FD-46DE-4922-AD4F-C1F2D441E1B5}" destId="{20C1D019-2DFB-4813-86A3-1576D8E28C58}" srcOrd="0" destOrd="0" presId="urn:microsoft.com/office/officeart/2008/layout/VerticalCurvedList"/>
    <dgm:cxn modelId="{7FE944FA-4BAE-4D0B-9DB2-4A44B97019E5}" srcId="{214B1806-5E6D-4EB6-A9E0-46E0604F0F50}" destId="{C42E227D-FA7F-468E-82EC-A20F8642BFA4}" srcOrd="4" destOrd="0" parTransId="{AD83A29F-5DFE-4F5B-B8D4-1E1A2079D617}" sibTransId="{1D266AF7-337F-4992-BAA9-96979C0FD867}"/>
    <dgm:cxn modelId="{490F058B-8C14-458D-A961-32ECCDCE2211}" srcId="{214B1806-5E6D-4EB6-A9E0-46E0604F0F50}" destId="{FD1E144B-074B-46CF-82C1-CB3446C01170}" srcOrd="0" destOrd="0" parTransId="{132EEC3A-C7BB-432F-AFF5-F76F7EBFD7FA}" sibTransId="{4FAAD1E6-5BC8-4A35-8053-3BA45D7D6C00}"/>
    <dgm:cxn modelId="{6BD4C9BD-B7B2-4632-BF87-DDC8CA48866F}" srcId="{214B1806-5E6D-4EB6-A9E0-46E0604F0F50}" destId="{A9FBD7FD-46DE-4922-AD4F-C1F2D441E1B5}" srcOrd="3" destOrd="0" parTransId="{7C2A51BD-EBF7-488D-AE99-8CF41C2F77DE}" sibTransId="{999B4E32-1AF3-4209-AA0D-7BA4494418E1}"/>
    <dgm:cxn modelId="{6E77AAE0-44D5-4CD5-A146-73D173264A25}" type="presOf" srcId="{4FAAD1E6-5BC8-4A35-8053-3BA45D7D6C00}" destId="{81697B03-F1D1-483F-8971-1CC086A541CB}" srcOrd="0" destOrd="0" presId="urn:microsoft.com/office/officeart/2008/layout/VerticalCurvedList"/>
    <dgm:cxn modelId="{C1230C5D-6D79-4B5F-BB35-116095317E1A}" type="presOf" srcId="{19AAE236-D599-43B5-B393-0D0846A0F31D}" destId="{D0CCFBDB-5DEF-41BF-A8F0-C75B6BB73CFF}" srcOrd="0" destOrd="0" presId="urn:microsoft.com/office/officeart/2008/layout/VerticalCurvedList"/>
    <dgm:cxn modelId="{97C99EF5-C29B-4BD3-BA93-9F1A9ECA05B0}" srcId="{214B1806-5E6D-4EB6-A9E0-46E0604F0F50}" destId="{BD420692-09FB-4048-B59E-F8295F607147}" srcOrd="2" destOrd="0" parTransId="{F9F84F06-CB5E-4300-A212-9EEDEE9F5F64}" sibTransId="{27FBB377-15F0-496A-9F39-EE3F8E6D2381}"/>
    <dgm:cxn modelId="{1A12507B-BFF3-401A-932F-5E267CF4EC1E}" srcId="{214B1806-5E6D-4EB6-A9E0-46E0604F0F50}" destId="{19AAE236-D599-43B5-B393-0D0846A0F31D}" srcOrd="1" destOrd="0" parTransId="{43782258-8606-4CC7-829D-7326C092A4DA}" sibTransId="{2CE9E713-58C0-4F53-8413-774F6CE5D1BC}"/>
    <dgm:cxn modelId="{7F21C38E-6CD3-4941-9121-A011AAD4AF4F}" type="presParOf" srcId="{4D96881E-57AF-4F22-9294-A0C6A9D8A784}" destId="{44C5428B-4ACE-4D70-AE21-ADA6D37947D2}" srcOrd="0" destOrd="0" presId="urn:microsoft.com/office/officeart/2008/layout/VerticalCurvedList"/>
    <dgm:cxn modelId="{3EB96047-9785-4DE0-B8DB-822CEA5C9249}" type="presParOf" srcId="{44C5428B-4ACE-4D70-AE21-ADA6D37947D2}" destId="{5310C337-D15F-46B1-A8BA-BFFDCE4272FD}" srcOrd="0" destOrd="0" presId="urn:microsoft.com/office/officeart/2008/layout/VerticalCurvedList"/>
    <dgm:cxn modelId="{E31C7F3A-0FCA-4F8A-9D6F-7A409B826E2A}" type="presParOf" srcId="{5310C337-D15F-46B1-A8BA-BFFDCE4272FD}" destId="{DB04EF72-6C66-4249-BD3C-832B5D9F2EB9}" srcOrd="0" destOrd="0" presId="urn:microsoft.com/office/officeart/2008/layout/VerticalCurvedList"/>
    <dgm:cxn modelId="{D894E036-5F24-4C63-A7A4-84EFB09EFDE4}" type="presParOf" srcId="{5310C337-D15F-46B1-A8BA-BFFDCE4272FD}" destId="{81697B03-F1D1-483F-8971-1CC086A541CB}" srcOrd="1" destOrd="0" presId="urn:microsoft.com/office/officeart/2008/layout/VerticalCurvedList"/>
    <dgm:cxn modelId="{3ABABA61-6ED9-4F8D-9585-C1A714C3E550}" type="presParOf" srcId="{5310C337-D15F-46B1-A8BA-BFFDCE4272FD}" destId="{5EB729D6-BFDF-425C-8729-7BED83EB97DC}" srcOrd="2" destOrd="0" presId="urn:microsoft.com/office/officeart/2008/layout/VerticalCurvedList"/>
    <dgm:cxn modelId="{622D5F17-D755-4E9B-BAE8-E42BC1506C25}" type="presParOf" srcId="{5310C337-D15F-46B1-A8BA-BFFDCE4272FD}" destId="{CBA16661-D0AF-468D-AD0B-797CCEEB8259}" srcOrd="3" destOrd="0" presId="urn:microsoft.com/office/officeart/2008/layout/VerticalCurvedList"/>
    <dgm:cxn modelId="{DB83A267-9BF1-4020-ACF4-3D3D0CC69F9C}" type="presParOf" srcId="{44C5428B-4ACE-4D70-AE21-ADA6D37947D2}" destId="{EC58AB4E-3DC7-4C79-86BC-E3138860BDCF}" srcOrd="1" destOrd="0" presId="urn:microsoft.com/office/officeart/2008/layout/VerticalCurvedList"/>
    <dgm:cxn modelId="{6436456D-7F4D-452A-B578-EF92C631EF00}" type="presParOf" srcId="{44C5428B-4ACE-4D70-AE21-ADA6D37947D2}" destId="{1C19FFA4-C350-47A5-918C-BCE21728D70C}" srcOrd="2" destOrd="0" presId="urn:microsoft.com/office/officeart/2008/layout/VerticalCurvedList"/>
    <dgm:cxn modelId="{4D36ABF0-7F5F-4CD7-8C8B-205CE04FA3BC}" type="presParOf" srcId="{1C19FFA4-C350-47A5-918C-BCE21728D70C}" destId="{749AA5CE-4473-4260-B7BC-E9899D9BFDC5}" srcOrd="0" destOrd="0" presId="urn:microsoft.com/office/officeart/2008/layout/VerticalCurvedList"/>
    <dgm:cxn modelId="{1DBAF5A9-3FDB-4296-A176-5B3AD31D3469}" type="presParOf" srcId="{44C5428B-4ACE-4D70-AE21-ADA6D37947D2}" destId="{D0CCFBDB-5DEF-41BF-A8F0-C75B6BB73CFF}" srcOrd="3" destOrd="0" presId="urn:microsoft.com/office/officeart/2008/layout/VerticalCurvedList"/>
    <dgm:cxn modelId="{096CE208-649D-4DC8-A4AF-C6B816D31D72}" type="presParOf" srcId="{44C5428B-4ACE-4D70-AE21-ADA6D37947D2}" destId="{CCDA3848-32E8-4650-B288-86A967408222}" srcOrd="4" destOrd="0" presId="urn:microsoft.com/office/officeart/2008/layout/VerticalCurvedList"/>
    <dgm:cxn modelId="{70AF97E5-E896-438C-A35C-DE8D45860338}" type="presParOf" srcId="{CCDA3848-32E8-4650-B288-86A967408222}" destId="{30DC890E-37A3-4682-BE61-998DBAF79AC6}" srcOrd="0" destOrd="0" presId="urn:microsoft.com/office/officeart/2008/layout/VerticalCurvedList"/>
    <dgm:cxn modelId="{58F562EA-996E-4816-BE43-51120D0617F9}" type="presParOf" srcId="{44C5428B-4ACE-4D70-AE21-ADA6D37947D2}" destId="{C52CBE0B-AB38-4689-A425-F6DC6B2929E8}" srcOrd="5" destOrd="0" presId="urn:microsoft.com/office/officeart/2008/layout/VerticalCurvedList"/>
    <dgm:cxn modelId="{9E5000CE-D77D-4C69-8CDA-20DD9A6BEF8C}" type="presParOf" srcId="{44C5428B-4ACE-4D70-AE21-ADA6D37947D2}" destId="{BB9ACB7F-5103-4516-AE53-908622B39A6D}" srcOrd="6" destOrd="0" presId="urn:microsoft.com/office/officeart/2008/layout/VerticalCurvedList"/>
    <dgm:cxn modelId="{72BBB4A8-CCEF-4CF8-B319-916AD2370463}" type="presParOf" srcId="{BB9ACB7F-5103-4516-AE53-908622B39A6D}" destId="{ABE49854-9B8E-4270-8FCA-621920E4F924}" srcOrd="0" destOrd="0" presId="urn:microsoft.com/office/officeart/2008/layout/VerticalCurvedList"/>
    <dgm:cxn modelId="{9B30719A-F4FC-4DFF-9F27-D78058C4EB8E}" type="presParOf" srcId="{44C5428B-4ACE-4D70-AE21-ADA6D37947D2}" destId="{20C1D019-2DFB-4813-86A3-1576D8E28C58}" srcOrd="7" destOrd="0" presId="urn:microsoft.com/office/officeart/2008/layout/VerticalCurvedList"/>
    <dgm:cxn modelId="{F91A0CDB-3070-49CF-BB5C-B158D1F7D0AB}" type="presParOf" srcId="{44C5428B-4ACE-4D70-AE21-ADA6D37947D2}" destId="{84AFC27A-E051-47CC-80E7-3CA89695BE73}" srcOrd="8" destOrd="0" presId="urn:microsoft.com/office/officeart/2008/layout/VerticalCurvedList"/>
    <dgm:cxn modelId="{57EAFF18-8182-422B-B558-3CC5E6AEB99D}" type="presParOf" srcId="{84AFC27A-E051-47CC-80E7-3CA89695BE73}" destId="{7655F131-1803-4E09-8A6D-B507D1EDF276}" srcOrd="0" destOrd="0" presId="urn:microsoft.com/office/officeart/2008/layout/VerticalCurvedList"/>
    <dgm:cxn modelId="{C3E7F86D-B1BE-49DE-8C4A-2DDEC15D84F1}" type="presParOf" srcId="{44C5428B-4ACE-4D70-AE21-ADA6D37947D2}" destId="{B3CF4C36-D544-461D-9E69-4E4448761807}" srcOrd="9" destOrd="0" presId="urn:microsoft.com/office/officeart/2008/layout/VerticalCurvedList"/>
    <dgm:cxn modelId="{6BCA30B4-5C1E-480E-914F-45733824D05C}" type="presParOf" srcId="{44C5428B-4ACE-4D70-AE21-ADA6D37947D2}" destId="{8012DF2A-5B41-4E49-A492-55AED9AB22C5}" srcOrd="10" destOrd="0" presId="urn:microsoft.com/office/officeart/2008/layout/VerticalCurvedList"/>
    <dgm:cxn modelId="{511EA953-E62B-43DD-B450-DF00878105DA}" type="presParOf" srcId="{8012DF2A-5B41-4E49-A492-55AED9AB22C5}" destId="{615BA26C-62FE-4626-8B54-30188EC3DF3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214B1806-5E6D-4EB6-A9E0-46E0604F0F50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D1E144B-074B-46CF-82C1-CB3446C01170}">
      <dgm:prSet phldrT="[Texto]" custT="1"/>
      <dgm:spPr/>
      <dgm:t>
        <a:bodyPr/>
        <a:lstStyle/>
        <a:p>
          <a:r>
            <a:rPr lang="uk-UA" sz="2400" dirty="0">
              <a:solidFill>
                <a:schemeClr val="bg1"/>
              </a:solidFill>
            </a:rPr>
            <a:t>Не можу знайти постійне місце роботи</a:t>
          </a:r>
          <a:r>
            <a:rPr lang="en-GB" sz="2400" dirty="0">
              <a:solidFill>
                <a:schemeClr val="bg1"/>
              </a:solidFill>
            </a:rPr>
            <a:t> (19.7%)</a:t>
          </a:r>
          <a:endParaRPr lang="en-US" sz="2400" dirty="0">
            <a:solidFill>
              <a:schemeClr val="bg1"/>
            </a:solidFill>
          </a:endParaRPr>
        </a:p>
      </dgm:t>
    </dgm:pt>
    <dgm:pt modelId="{132EEC3A-C7BB-432F-AFF5-F76F7EBFD7FA}" type="parTrans" cxnId="{490F058B-8C14-458D-A961-32ECCDCE2211}">
      <dgm:prSet/>
      <dgm:spPr/>
      <dgm:t>
        <a:bodyPr/>
        <a:lstStyle/>
        <a:p>
          <a:endParaRPr lang="en-US" sz="2400">
            <a:solidFill>
              <a:schemeClr val="bg1"/>
            </a:solidFill>
          </a:endParaRPr>
        </a:p>
      </dgm:t>
    </dgm:pt>
    <dgm:pt modelId="{4FAAD1E6-5BC8-4A35-8053-3BA45D7D6C00}" type="sibTrans" cxnId="{490F058B-8C14-458D-A961-32ECCDCE2211}">
      <dgm:prSet/>
      <dgm:spPr/>
      <dgm:t>
        <a:bodyPr/>
        <a:lstStyle/>
        <a:p>
          <a:endParaRPr lang="en-US" sz="2400">
            <a:solidFill>
              <a:schemeClr val="bg1"/>
            </a:solidFill>
          </a:endParaRPr>
        </a:p>
      </dgm:t>
    </dgm:pt>
    <dgm:pt modelId="{BD420692-09FB-4048-B59E-F8295F607147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>
              <a:solidFill>
                <a:schemeClr val="bg1"/>
              </a:solidFill>
            </a:rPr>
            <a:t>Це нормально так працювати </a:t>
          </a:r>
          <a:r>
            <a:rPr lang="en-GB" sz="2400" dirty="0">
              <a:solidFill>
                <a:schemeClr val="bg1"/>
              </a:solidFill>
            </a:rPr>
            <a:t>(12.9%) </a:t>
          </a:r>
          <a:endParaRPr lang="en-US" sz="2400" dirty="0">
            <a:solidFill>
              <a:schemeClr val="bg1"/>
            </a:solidFill>
          </a:endParaRPr>
        </a:p>
      </dgm:t>
    </dgm:pt>
    <dgm:pt modelId="{F9F84F06-CB5E-4300-A212-9EEDEE9F5F64}" type="parTrans" cxnId="{97C99EF5-C29B-4BD3-BA93-9F1A9ECA05B0}">
      <dgm:prSet/>
      <dgm:spPr/>
      <dgm:t>
        <a:bodyPr/>
        <a:lstStyle/>
        <a:p>
          <a:endParaRPr lang="en-US" sz="2400">
            <a:solidFill>
              <a:schemeClr val="bg1"/>
            </a:solidFill>
          </a:endParaRPr>
        </a:p>
      </dgm:t>
    </dgm:pt>
    <dgm:pt modelId="{27FBB377-15F0-496A-9F39-EE3F8E6D2381}" type="sibTrans" cxnId="{97C99EF5-C29B-4BD3-BA93-9F1A9ECA05B0}">
      <dgm:prSet/>
      <dgm:spPr/>
      <dgm:t>
        <a:bodyPr/>
        <a:lstStyle/>
        <a:p>
          <a:endParaRPr lang="en-US" sz="2400">
            <a:solidFill>
              <a:schemeClr val="bg1"/>
            </a:solidFill>
          </a:endParaRPr>
        </a:p>
      </dgm:t>
    </dgm:pt>
    <dgm:pt modelId="{19AAE236-D599-43B5-B393-0D0846A0F31D}">
      <dgm:prSet custT="1"/>
      <dgm:spPr/>
      <dgm:t>
        <a:bodyPr/>
        <a:lstStyle/>
        <a:p>
          <a:r>
            <a:rPr lang="uk-UA" sz="2400" dirty="0">
              <a:solidFill>
                <a:schemeClr val="bg1"/>
              </a:solidFill>
            </a:rPr>
            <a:t>Це була сезонна робота, яку не варто було декларувати </a:t>
          </a:r>
          <a:r>
            <a:rPr lang="en-GB" sz="2400" dirty="0">
              <a:solidFill>
                <a:schemeClr val="bg1"/>
              </a:solidFill>
            </a:rPr>
            <a:t>(15.4%) </a:t>
          </a:r>
          <a:endParaRPr lang="en-US" sz="2400" dirty="0">
            <a:solidFill>
              <a:schemeClr val="bg1"/>
            </a:solidFill>
          </a:endParaRPr>
        </a:p>
      </dgm:t>
    </dgm:pt>
    <dgm:pt modelId="{2CE9E713-58C0-4F53-8413-774F6CE5D1BC}" type="sibTrans" cxnId="{1A12507B-BFF3-401A-932F-5E267CF4EC1E}">
      <dgm:prSet/>
      <dgm:spPr/>
      <dgm:t>
        <a:bodyPr/>
        <a:lstStyle/>
        <a:p>
          <a:endParaRPr lang="en-US" sz="2400">
            <a:solidFill>
              <a:schemeClr val="bg1"/>
            </a:solidFill>
          </a:endParaRPr>
        </a:p>
      </dgm:t>
    </dgm:pt>
    <dgm:pt modelId="{43782258-8606-4CC7-829D-7326C092A4DA}" type="parTrans" cxnId="{1A12507B-BFF3-401A-932F-5E267CF4EC1E}">
      <dgm:prSet/>
      <dgm:spPr/>
      <dgm:t>
        <a:bodyPr/>
        <a:lstStyle/>
        <a:p>
          <a:endParaRPr lang="en-US" sz="2400">
            <a:solidFill>
              <a:schemeClr val="bg1"/>
            </a:solidFill>
          </a:endParaRPr>
        </a:p>
      </dgm:t>
    </dgm:pt>
    <dgm:pt modelId="{A9FBD7FD-46DE-4922-AD4F-C1F2D441E1B5}">
      <dgm:prSet custT="1"/>
      <dgm:spPr/>
      <dgm:t>
        <a:bodyPr/>
        <a:lstStyle/>
        <a:p>
          <a:r>
            <a:rPr lang="ru-RU" sz="2400" dirty="0">
              <a:solidFill>
                <a:schemeClr val="bg1"/>
              </a:solidFill>
            </a:rPr>
            <a:t>Держава не </a:t>
          </a:r>
          <a:r>
            <a:rPr lang="ru-RU" sz="2400" dirty="0" err="1">
              <a:solidFill>
                <a:schemeClr val="bg1"/>
              </a:solidFill>
            </a:rPr>
            <a:t>робить</a:t>
          </a:r>
          <a:r>
            <a:rPr lang="ru-RU" sz="2400" dirty="0">
              <a:solidFill>
                <a:schemeClr val="bg1"/>
              </a:solidFill>
            </a:rPr>
            <a:t> </a:t>
          </a:r>
          <a:r>
            <a:rPr lang="ru-RU" sz="2400" dirty="0" err="1">
              <a:solidFill>
                <a:schemeClr val="bg1"/>
              </a:solidFill>
            </a:rPr>
            <a:t>нічого</a:t>
          </a:r>
          <a:r>
            <a:rPr lang="ru-RU" sz="2400" dirty="0">
              <a:solidFill>
                <a:schemeClr val="bg1"/>
              </a:solidFill>
            </a:rPr>
            <a:t> для вас, тому </a:t>
          </a:r>
          <a:r>
            <a:rPr lang="ru-RU" sz="2400" dirty="0" err="1">
              <a:solidFill>
                <a:schemeClr val="bg1"/>
              </a:solidFill>
            </a:rPr>
            <a:t>чому</a:t>
          </a:r>
          <a:r>
            <a:rPr lang="ru-RU" sz="2400" dirty="0">
              <a:solidFill>
                <a:schemeClr val="bg1"/>
              </a:solidFill>
            </a:rPr>
            <a:t> я повинен </a:t>
          </a:r>
          <a:r>
            <a:rPr lang="ru-RU" sz="2400" dirty="0" err="1">
              <a:solidFill>
                <a:schemeClr val="bg1"/>
              </a:solidFill>
            </a:rPr>
            <a:t>платити</a:t>
          </a:r>
          <a:r>
            <a:rPr lang="ru-RU" sz="2400" dirty="0">
              <a:solidFill>
                <a:schemeClr val="bg1"/>
              </a:solidFill>
            </a:rPr>
            <a:t> </a:t>
          </a:r>
          <a:r>
            <a:rPr lang="ru-RU" sz="2400" dirty="0" err="1">
              <a:solidFill>
                <a:schemeClr val="bg1"/>
              </a:solidFill>
            </a:rPr>
            <a:t>податки</a:t>
          </a:r>
          <a:r>
            <a:rPr lang="ru-RU" sz="2400" dirty="0">
              <a:solidFill>
                <a:schemeClr val="bg1"/>
              </a:solidFill>
            </a:rPr>
            <a:t> </a:t>
          </a:r>
          <a:r>
            <a:rPr lang="en-GB" sz="2400" dirty="0">
              <a:solidFill>
                <a:schemeClr val="bg1"/>
              </a:solidFill>
            </a:rPr>
            <a:t>(10.8%)</a:t>
          </a:r>
          <a:endParaRPr lang="en-US" sz="2400" dirty="0">
            <a:solidFill>
              <a:schemeClr val="bg1"/>
            </a:solidFill>
          </a:endParaRPr>
        </a:p>
      </dgm:t>
    </dgm:pt>
    <dgm:pt modelId="{999B4E32-1AF3-4209-AA0D-7BA4494418E1}" type="sibTrans" cxnId="{6BD4C9BD-B7B2-4632-BF87-DDC8CA48866F}">
      <dgm:prSet/>
      <dgm:spPr/>
      <dgm:t>
        <a:bodyPr/>
        <a:lstStyle/>
        <a:p>
          <a:endParaRPr lang="en-US" sz="2400">
            <a:solidFill>
              <a:schemeClr val="bg1"/>
            </a:solidFill>
          </a:endParaRPr>
        </a:p>
      </dgm:t>
    </dgm:pt>
    <dgm:pt modelId="{7C2A51BD-EBF7-488D-AE99-8CF41C2F77DE}" type="parTrans" cxnId="{6BD4C9BD-B7B2-4632-BF87-DDC8CA48866F}">
      <dgm:prSet/>
      <dgm:spPr/>
      <dgm:t>
        <a:bodyPr/>
        <a:lstStyle/>
        <a:p>
          <a:endParaRPr lang="en-US" sz="2400">
            <a:solidFill>
              <a:schemeClr val="bg1"/>
            </a:solidFill>
          </a:endParaRPr>
        </a:p>
      </dgm:t>
    </dgm:pt>
    <dgm:pt modelId="{C42E227D-FA7F-468E-82EC-A20F8642BFA4}">
      <dgm:prSet custT="1"/>
      <dgm:spPr/>
      <dgm:t>
        <a:bodyPr/>
        <a:lstStyle/>
        <a:p>
          <a:r>
            <a:rPr lang="ru-RU" sz="2400" dirty="0" err="1">
              <a:solidFill>
                <a:schemeClr val="bg1"/>
              </a:solidFill>
            </a:rPr>
            <a:t>Обидві</a:t>
          </a:r>
          <a:r>
            <a:rPr lang="ru-RU" sz="2400" dirty="0">
              <a:solidFill>
                <a:schemeClr val="bg1"/>
              </a:solidFill>
            </a:rPr>
            <a:t> </a:t>
          </a:r>
          <a:r>
            <a:rPr lang="ru-RU" sz="2400" dirty="0" err="1">
              <a:solidFill>
                <a:schemeClr val="bg1"/>
              </a:solidFill>
            </a:rPr>
            <a:t>сторони</a:t>
          </a:r>
          <a:r>
            <a:rPr lang="ru-RU" sz="2400" dirty="0">
              <a:solidFill>
                <a:schemeClr val="bg1"/>
              </a:solidFill>
            </a:rPr>
            <a:t> </a:t>
          </a:r>
          <a:r>
            <a:rPr lang="ru-RU" sz="2400" dirty="0" err="1">
              <a:solidFill>
                <a:schemeClr val="bg1"/>
              </a:solidFill>
            </a:rPr>
            <a:t>отримали</a:t>
          </a:r>
          <a:r>
            <a:rPr lang="ru-RU" sz="2400" dirty="0">
              <a:solidFill>
                <a:schemeClr val="bg1"/>
              </a:solidFill>
            </a:rPr>
            <a:t> </a:t>
          </a:r>
          <a:r>
            <a:rPr lang="ru-RU" sz="2400" dirty="0" err="1">
              <a:solidFill>
                <a:schemeClr val="bg1"/>
              </a:solidFill>
            </a:rPr>
            <a:t>вигоду</a:t>
          </a:r>
          <a:r>
            <a:rPr lang="ru-RU" sz="2400" dirty="0">
              <a:solidFill>
                <a:schemeClr val="bg1"/>
              </a:solidFill>
            </a:rPr>
            <a:t> </a:t>
          </a:r>
          <a:r>
            <a:rPr lang="ru-RU" sz="2400" dirty="0" err="1">
              <a:solidFill>
                <a:schemeClr val="bg1"/>
              </a:solidFill>
            </a:rPr>
            <a:t>від</a:t>
          </a:r>
          <a:r>
            <a:rPr lang="ru-RU" sz="2400" dirty="0">
              <a:solidFill>
                <a:schemeClr val="bg1"/>
              </a:solidFill>
            </a:rPr>
            <a:t> </a:t>
          </a:r>
          <a:r>
            <a:rPr lang="ru-RU" sz="2400" dirty="0" err="1">
              <a:solidFill>
                <a:schemeClr val="bg1"/>
              </a:solidFill>
            </a:rPr>
            <a:t>цього</a:t>
          </a:r>
          <a:r>
            <a:rPr lang="ru-RU" sz="2400" dirty="0">
              <a:solidFill>
                <a:schemeClr val="bg1"/>
              </a:solidFill>
            </a:rPr>
            <a:t> </a:t>
          </a:r>
          <a:r>
            <a:rPr lang="en-GB" sz="2400" dirty="0">
              <a:solidFill>
                <a:schemeClr val="bg1"/>
              </a:solidFill>
            </a:rPr>
            <a:t>(10.2%)</a:t>
          </a:r>
          <a:endParaRPr lang="en-US" sz="2400" dirty="0">
            <a:solidFill>
              <a:schemeClr val="bg1"/>
            </a:solidFill>
          </a:endParaRPr>
        </a:p>
      </dgm:t>
    </dgm:pt>
    <dgm:pt modelId="{AD83A29F-5DFE-4F5B-B8D4-1E1A2079D617}" type="parTrans" cxnId="{7FE944FA-4BAE-4D0B-9DB2-4A44B97019E5}">
      <dgm:prSet/>
      <dgm:spPr/>
      <dgm:t>
        <a:bodyPr/>
        <a:lstStyle/>
        <a:p>
          <a:endParaRPr lang="en-US" sz="2400">
            <a:solidFill>
              <a:schemeClr val="bg1"/>
            </a:solidFill>
          </a:endParaRPr>
        </a:p>
      </dgm:t>
    </dgm:pt>
    <dgm:pt modelId="{1D266AF7-337F-4992-BAA9-96979C0FD867}" type="sibTrans" cxnId="{7FE944FA-4BAE-4D0B-9DB2-4A44B97019E5}">
      <dgm:prSet/>
      <dgm:spPr/>
      <dgm:t>
        <a:bodyPr/>
        <a:lstStyle/>
        <a:p>
          <a:endParaRPr lang="en-US" sz="2400">
            <a:solidFill>
              <a:schemeClr val="bg1"/>
            </a:solidFill>
          </a:endParaRPr>
        </a:p>
      </dgm:t>
    </dgm:pt>
    <dgm:pt modelId="{4D96881E-57AF-4F22-9294-A0C6A9D8A784}" type="pres">
      <dgm:prSet presAssocID="{214B1806-5E6D-4EB6-A9E0-46E0604F0F5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uk-UA"/>
        </a:p>
      </dgm:t>
    </dgm:pt>
    <dgm:pt modelId="{44C5428B-4ACE-4D70-AE21-ADA6D37947D2}" type="pres">
      <dgm:prSet presAssocID="{214B1806-5E6D-4EB6-A9E0-46E0604F0F50}" presName="Name1" presStyleCnt="0"/>
      <dgm:spPr/>
    </dgm:pt>
    <dgm:pt modelId="{5310C337-D15F-46B1-A8BA-BFFDCE4272FD}" type="pres">
      <dgm:prSet presAssocID="{214B1806-5E6D-4EB6-A9E0-46E0604F0F50}" presName="cycle" presStyleCnt="0"/>
      <dgm:spPr/>
    </dgm:pt>
    <dgm:pt modelId="{DB04EF72-6C66-4249-BD3C-832B5D9F2EB9}" type="pres">
      <dgm:prSet presAssocID="{214B1806-5E6D-4EB6-A9E0-46E0604F0F50}" presName="srcNode" presStyleLbl="node1" presStyleIdx="0" presStyleCnt="5"/>
      <dgm:spPr/>
    </dgm:pt>
    <dgm:pt modelId="{81697B03-F1D1-483F-8971-1CC086A541CB}" type="pres">
      <dgm:prSet presAssocID="{214B1806-5E6D-4EB6-A9E0-46E0604F0F50}" presName="conn" presStyleLbl="parChTrans1D2" presStyleIdx="0" presStyleCnt="1"/>
      <dgm:spPr/>
      <dgm:t>
        <a:bodyPr/>
        <a:lstStyle/>
        <a:p>
          <a:endParaRPr lang="uk-UA"/>
        </a:p>
      </dgm:t>
    </dgm:pt>
    <dgm:pt modelId="{5EB729D6-BFDF-425C-8729-7BED83EB97DC}" type="pres">
      <dgm:prSet presAssocID="{214B1806-5E6D-4EB6-A9E0-46E0604F0F50}" presName="extraNode" presStyleLbl="node1" presStyleIdx="0" presStyleCnt="5"/>
      <dgm:spPr/>
    </dgm:pt>
    <dgm:pt modelId="{CBA16661-D0AF-468D-AD0B-797CCEEB8259}" type="pres">
      <dgm:prSet presAssocID="{214B1806-5E6D-4EB6-A9E0-46E0604F0F50}" presName="dstNode" presStyleLbl="node1" presStyleIdx="0" presStyleCnt="5"/>
      <dgm:spPr/>
    </dgm:pt>
    <dgm:pt modelId="{EC58AB4E-3DC7-4C79-86BC-E3138860BDCF}" type="pres">
      <dgm:prSet presAssocID="{FD1E144B-074B-46CF-82C1-CB3446C01170}" presName="text_1" presStyleLbl="node1" presStyleIdx="0" presStyleCnt="5" custScaleY="101512" custLinFactNeighborX="-579" custLinFactNeighborY="-7372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1C19FFA4-C350-47A5-918C-BCE21728D70C}" type="pres">
      <dgm:prSet presAssocID="{FD1E144B-074B-46CF-82C1-CB3446C01170}" presName="accent_1" presStyleCnt="0"/>
      <dgm:spPr/>
    </dgm:pt>
    <dgm:pt modelId="{749AA5CE-4473-4260-B7BC-E9899D9BFDC5}" type="pres">
      <dgm:prSet presAssocID="{FD1E144B-074B-46CF-82C1-CB3446C01170}" presName="accentRepeatNode" presStyleLbl="solidFgAcc1" presStyleIdx="0" presStyleCnt="5"/>
      <dgm:spPr/>
    </dgm:pt>
    <dgm:pt modelId="{D0CCFBDB-5DEF-41BF-A8F0-C75B6BB73CFF}" type="pres">
      <dgm:prSet presAssocID="{19AAE236-D599-43B5-B393-0D0846A0F31D}" presName="text_2" presStyleLbl="node1" presStyleIdx="1" presStyleCnt="5" custScaleY="101512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CCDA3848-32E8-4650-B288-86A967408222}" type="pres">
      <dgm:prSet presAssocID="{19AAE236-D599-43B5-B393-0D0846A0F31D}" presName="accent_2" presStyleCnt="0"/>
      <dgm:spPr/>
    </dgm:pt>
    <dgm:pt modelId="{30DC890E-37A3-4682-BE61-998DBAF79AC6}" type="pres">
      <dgm:prSet presAssocID="{19AAE236-D599-43B5-B393-0D0846A0F31D}" presName="accentRepeatNode" presStyleLbl="solidFgAcc1" presStyleIdx="1" presStyleCnt="5"/>
      <dgm:spPr/>
    </dgm:pt>
    <dgm:pt modelId="{C52CBE0B-AB38-4689-A425-F6DC6B2929E8}" type="pres">
      <dgm:prSet presAssocID="{BD420692-09FB-4048-B59E-F8295F607147}" presName="text_3" presStyleLbl="node1" presStyleIdx="2" presStyleCnt="5" custScaleY="101512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BB9ACB7F-5103-4516-AE53-908622B39A6D}" type="pres">
      <dgm:prSet presAssocID="{BD420692-09FB-4048-B59E-F8295F607147}" presName="accent_3" presStyleCnt="0"/>
      <dgm:spPr/>
    </dgm:pt>
    <dgm:pt modelId="{ABE49854-9B8E-4270-8FCA-621920E4F924}" type="pres">
      <dgm:prSet presAssocID="{BD420692-09FB-4048-B59E-F8295F607147}" presName="accentRepeatNode" presStyleLbl="solidFgAcc1" presStyleIdx="2" presStyleCnt="5"/>
      <dgm:spPr/>
    </dgm:pt>
    <dgm:pt modelId="{20C1D019-2DFB-4813-86A3-1576D8E28C58}" type="pres">
      <dgm:prSet presAssocID="{A9FBD7FD-46DE-4922-AD4F-C1F2D441E1B5}" presName="text_4" presStyleLbl="node1" presStyleIdx="3" presStyleCnt="5" custScaleY="92230" custLinFactNeighborX="819" custLinFactNeighborY="-149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84AFC27A-E051-47CC-80E7-3CA89695BE73}" type="pres">
      <dgm:prSet presAssocID="{A9FBD7FD-46DE-4922-AD4F-C1F2D441E1B5}" presName="accent_4" presStyleCnt="0"/>
      <dgm:spPr/>
    </dgm:pt>
    <dgm:pt modelId="{7655F131-1803-4E09-8A6D-B507D1EDF276}" type="pres">
      <dgm:prSet presAssocID="{A9FBD7FD-46DE-4922-AD4F-C1F2D441E1B5}" presName="accentRepeatNode" presStyleLbl="solidFgAcc1" presStyleIdx="3" presStyleCnt="5" custLinFactNeighborX="8389" custLinFactNeighborY="-1198"/>
      <dgm:spPr/>
    </dgm:pt>
    <dgm:pt modelId="{B3CF4C36-D544-461D-9E69-4E4448761807}" type="pres">
      <dgm:prSet presAssocID="{C42E227D-FA7F-468E-82EC-A20F8642BFA4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8012DF2A-5B41-4E49-A492-55AED9AB22C5}" type="pres">
      <dgm:prSet presAssocID="{C42E227D-FA7F-468E-82EC-A20F8642BFA4}" presName="accent_5" presStyleCnt="0"/>
      <dgm:spPr/>
    </dgm:pt>
    <dgm:pt modelId="{615BA26C-62FE-4626-8B54-30188EC3DF32}" type="pres">
      <dgm:prSet presAssocID="{C42E227D-FA7F-468E-82EC-A20F8642BFA4}" presName="accentRepeatNode" presStyleLbl="solidFgAcc1" presStyleIdx="4" presStyleCnt="5"/>
      <dgm:spPr/>
    </dgm:pt>
  </dgm:ptLst>
  <dgm:cxnLst>
    <dgm:cxn modelId="{99DB03B7-0920-40AD-AC66-1FB37394D0C0}" type="presOf" srcId="{214B1806-5E6D-4EB6-A9E0-46E0604F0F50}" destId="{4D96881E-57AF-4F22-9294-A0C6A9D8A784}" srcOrd="0" destOrd="0" presId="urn:microsoft.com/office/officeart/2008/layout/VerticalCurvedList"/>
    <dgm:cxn modelId="{A65BF2FD-FED5-4E53-B4AD-63362646C830}" type="presOf" srcId="{C42E227D-FA7F-468E-82EC-A20F8642BFA4}" destId="{B3CF4C36-D544-461D-9E69-4E4448761807}" srcOrd="0" destOrd="0" presId="urn:microsoft.com/office/officeart/2008/layout/VerticalCurvedList"/>
    <dgm:cxn modelId="{99F50769-0307-414E-8B9A-1B92E3F7DD17}" type="presOf" srcId="{A9FBD7FD-46DE-4922-AD4F-C1F2D441E1B5}" destId="{20C1D019-2DFB-4813-86A3-1576D8E28C58}" srcOrd="0" destOrd="0" presId="urn:microsoft.com/office/officeart/2008/layout/VerticalCurvedList"/>
    <dgm:cxn modelId="{EA5D268A-31A1-4EE0-BA37-E5D223B3EDCC}" type="presOf" srcId="{4FAAD1E6-5BC8-4A35-8053-3BA45D7D6C00}" destId="{81697B03-F1D1-483F-8971-1CC086A541CB}" srcOrd="0" destOrd="0" presId="urn:microsoft.com/office/officeart/2008/layout/VerticalCurvedList"/>
    <dgm:cxn modelId="{E70190B5-CFCD-4540-8E74-EBBA10A1DA12}" type="presOf" srcId="{19AAE236-D599-43B5-B393-0D0846A0F31D}" destId="{D0CCFBDB-5DEF-41BF-A8F0-C75B6BB73CFF}" srcOrd="0" destOrd="0" presId="urn:microsoft.com/office/officeart/2008/layout/VerticalCurvedList"/>
    <dgm:cxn modelId="{64A8EE4B-49A8-4ECE-9584-040161AD2B9C}" type="presOf" srcId="{FD1E144B-074B-46CF-82C1-CB3446C01170}" destId="{EC58AB4E-3DC7-4C79-86BC-E3138860BDCF}" srcOrd="0" destOrd="0" presId="urn:microsoft.com/office/officeart/2008/layout/VerticalCurvedList"/>
    <dgm:cxn modelId="{7FE944FA-4BAE-4D0B-9DB2-4A44B97019E5}" srcId="{214B1806-5E6D-4EB6-A9E0-46E0604F0F50}" destId="{C42E227D-FA7F-468E-82EC-A20F8642BFA4}" srcOrd="4" destOrd="0" parTransId="{AD83A29F-5DFE-4F5B-B8D4-1E1A2079D617}" sibTransId="{1D266AF7-337F-4992-BAA9-96979C0FD867}"/>
    <dgm:cxn modelId="{490F058B-8C14-458D-A961-32ECCDCE2211}" srcId="{214B1806-5E6D-4EB6-A9E0-46E0604F0F50}" destId="{FD1E144B-074B-46CF-82C1-CB3446C01170}" srcOrd="0" destOrd="0" parTransId="{132EEC3A-C7BB-432F-AFF5-F76F7EBFD7FA}" sibTransId="{4FAAD1E6-5BC8-4A35-8053-3BA45D7D6C00}"/>
    <dgm:cxn modelId="{6BD4C9BD-B7B2-4632-BF87-DDC8CA48866F}" srcId="{214B1806-5E6D-4EB6-A9E0-46E0604F0F50}" destId="{A9FBD7FD-46DE-4922-AD4F-C1F2D441E1B5}" srcOrd="3" destOrd="0" parTransId="{7C2A51BD-EBF7-488D-AE99-8CF41C2F77DE}" sibTransId="{999B4E32-1AF3-4209-AA0D-7BA4494418E1}"/>
    <dgm:cxn modelId="{D991FBEB-E946-4508-AABB-6D5B762C808B}" type="presOf" srcId="{BD420692-09FB-4048-B59E-F8295F607147}" destId="{C52CBE0B-AB38-4689-A425-F6DC6B2929E8}" srcOrd="0" destOrd="0" presId="urn:microsoft.com/office/officeart/2008/layout/VerticalCurvedList"/>
    <dgm:cxn modelId="{97C99EF5-C29B-4BD3-BA93-9F1A9ECA05B0}" srcId="{214B1806-5E6D-4EB6-A9E0-46E0604F0F50}" destId="{BD420692-09FB-4048-B59E-F8295F607147}" srcOrd="2" destOrd="0" parTransId="{F9F84F06-CB5E-4300-A212-9EEDEE9F5F64}" sibTransId="{27FBB377-15F0-496A-9F39-EE3F8E6D2381}"/>
    <dgm:cxn modelId="{1A12507B-BFF3-401A-932F-5E267CF4EC1E}" srcId="{214B1806-5E6D-4EB6-A9E0-46E0604F0F50}" destId="{19AAE236-D599-43B5-B393-0D0846A0F31D}" srcOrd="1" destOrd="0" parTransId="{43782258-8606-4CC7-829D-7326C092A4DA}" sibTransId="{2CE9E713-58C0-4F53-8413-774F6CE5D1BC}"/>
    <dgm:cxn modelId="{1AA77F60-99A7-4C82-8965-34516AE1EC73}" type="presParOf" srcId="{4D96881E-57AF-4F22-9294-A0C6A9D8A784}" destId="{44C5428B-4ACE-4D70-AE21-ADA6D37947D2}" srcOrd="0" destOrd="0" presId="urn:microsoft.com/office/officeart/2008/layout/VerticalCurvedList"/>
    <dgm:cxn modelId="{42FA8459-7F9D-412C-97CB-6B7A233D0ACE}" type="presParOf" srcId="{44C5428B-4ACE-4D70-AE21-ADA6D37947D2}" destId="{5310C337-D15F-46B1-A8BA-BFFDCE4272FD}" srcOrd="0" destOrd="0" presId="urn:microsoft.com/office/officeart/2008/layout/VerticalCurvedList"/>
    <dgm:cxn modelId="{CC265853-F102-4845-9251-445EDB2A0AAB}" type="presParOf" srcId="{5310C337-D15F-46B1-A8BA-BFFDCE4272FD}" destId="{DB04EF72-6C66-4249-BD3C-832B5D9F2EB9}" srcOrd="0" destOrd="0" presId="urn:microsoft.com/office/officeart/2008/layout/VerticalCurvedList"/>
    <dgm:cxn modelId="{9A3AD953-8C97-4DF3-B48A-67F1C27A80BF}" type="presParOf" srcId="{5310C337-D15F-46B1-A8BA-BFFDCE4272FD}" destId="{81697B03-F1D1-483F-8971-1CC086A541CB}" srcOrd="1" destOrd="0" presId="urn:microsoft.com/office/officeart/2008/layout/VerticalCurvedList"/>
    <dgm:cxn modelId="{3C83B5F6-4B44-4A12-84DC-45793D1CC799}" type="presParOf" srcId="{5310C337-D15F-46B1-A8BA-BFFDCE4272FD}" destId="{5EB729D6-BFDF-425C-8729-7BED83EB97DC}" srcOrd="2" destOrd="0" presId="urn:microsoft.com/office/officeart/2008/layout/VerticalCurvedList"/>
    <dgm:cxn modelId="{6065ED94-0E87-4A10-920A-7DDD85A62E76}" type="presParOf" srcId="{5310C337-D15F-46B1-A8BA-BFFDCE4272FD}" destId="{CBA16661-D0AF-468D-AD0B-797CCEEB8259}" srcOrd="3" destOrd="0" presId="urn:microsoft.com/office/officeart/2008/layout/VerticalCurvedList"/>
    <dgm:cxn modelId="{F064E7D8-37AF-4855-97E4-7D9997C83942}" type="presParOf" srcId="{44C5428B-4ACE-4D70-AE21-ADA6D37947D2}" destId="{EC58AB4E-3DC7-4C79-86BC-E3138860BDCF}" srcOrd="1" destOrd="0" presId="urn:microsoft.com/office/officeart/2008/layout/VerticalCurvedList"/>
    <dgm:cxn modelId="{3B4D686D-5857-41F0-9518-E94429B376E3}" type="presParOf" srcId="{44C5428B-4ACE-4D70-AE21-ADA6D37947D2}" destId="{1C19FFA4-C350-47A5-918C-BCE21728D70C}" srcOrd="2" destOrd="0" presId="urn:microsoft.com/office/officeart/2008/layout/VerticalCurvedList"/>
    <dgm:cxn modelId="{943E7F89-8562-41C6-BA8D-6A14A99845F8}" type="presParOf" srcId="{1C19FFA4-C350-47A5-918C-BCE21728D70C}" destId="{749AA5CE-4473-4260-B7BC-E9899D9BFDC5}" srcOrd="0" destOrd="0" presId="urn:microsoft.com/office/officeart/2008/layout/VerticalCurvedList"/>
    <dgm:cxn modelId="{8A6F6783-599F-4E34-84F3-2688382712B0}" type="presParOf" srcId="{44C5428B-4ACE-4D70-AE21-ADA6D37947D2}" destId="{D0CCFBDB-5DEF-41BF-A8F0-C75B6BB73CFF}" srcOrd="3" destOrd="0" presId="urn:microsoft.com/office/officeart/2008/layout/VerticalCurvedList"/>
    <dgm:cxn modelId="{1AC6F848-9A8D-41D2-853C-96E9A1A89850}" type="presParOf" srcId="{44C5428B-4ACE-4D70-AE21-ADA6D37947D2}" destId="{CCDA3848-32E8-4650-B288-86A967408222}" srcOrd="4" destOrd="0" presId="urn:microsoft.com/office/officeart/2008/layout/VerticalCurvedList"/>
    <dgm:cxn modelId="{29735AE0-F2EA-4106-9444-164E3E1F3207}" type="presParOf" srcId="{CCDA3848-32E8-4650-B288-86A967408222}" destId="{30DC890E-37A3-4682-BE61-998DBAF79AC6}" srcOrd="0" destOrd="0" presId="urn:microsoft.com/office/officeart/2008/layout/VerticalCurvedList"/>
    <dgm:cxn modelId="{EF623A12-A3D7-4B1A-AEC0-0FCB9AF72EB7}" type="presParOf" srcId="{44C5428B-4ACE-4D70-AE21-ADA6D37947D2}" destId="{C52CBE0B-AB38-4689-A425-F6DC6B2929E8}" srcOrd="5" destOrd="0" presId="urn:microsoft.com/office/officeart/2008/layout/VerticalCurvedList"/>
    <dgm:cxn modelId="{818FB897-8780-4B60-AC0E-1A077E979B2F}" type="presParOf" srcId="{44C5428B-4ACE-4D70-AE21-ADA6D37947D2}" destId="{BB9ACB7F-5103-4516-AE53-908622B39A6D}" srcOrd="6" destOrd="0" presId="urn:microsoft.com/office/officeart/2008/layout/VerticalCurvedList"/>
    <dgm:cxn modelId="{8765794E-D9AA-4E15-8DB6-79DB8912837F}" type="presParOf" srcId="{BB9ACB7F-5103-4516-AE53-908622B39A6D}" destId="{ABE49854-9B8E-4270-8FCA-621920E4F924}" srcOrd="0" destOrd="0" presId="urn:microsoft.com/office/officeart/2008/layout/VerticalCurvedList"/>
    <dgm:cxn modelId="{FD3C88D9-86B7-4649-A958-08F64B2353A2}" type="presParOf" srcId="{44C5428B-4ACE-4D70-AE21-ADA6D37947D2}" destId="{20C1D019-2DFB-4813-86A3-1576D8E28C58}" srcOrd="7" destOrd="0" presId="urn:microsoft.com/office/officeart/2008/layout/VerticalCurvedList"/>
    <dgm:cxn modelId="{26C3B006-302A-458A-A128-EEFBE7FBE49A}" type="presParOf" srcId="{44C5428B-4ACE-4D70-AE21-ADA6D37947D2}" destId="{84AFC27A-E051-47CC-80E7-3CA89695BE73}" srcOrd="8" destOrd="0" presId="urn:microsoft.com/office/officeart/2008/layout/VerticalCurvedList"/>
    <dgm:cxn modelId="{10B220CB-69AE-415F-819B-9C8942C21874}" type="presParOf" srcId="{84AFC27A-E051-47CC-80E7-3CA89695BE73}" destId="{7655F131-1803-4E09-8A6D-B507D1EDF276}" srcOrd="0" destOrd="0" presId="urn:microsoft.com/office/officeart/2008/layout/VerticalCurvedList"/>
    <dgm:cxn modelId="{DC6BB217-C496-431E-A18A-0949F34CB11A}" type="presParOf" srcId="{44C5428B-4ACE-4D70-AE21-ADA6D37947D2}" destId="{B3CF4C36-D544-461D-9E69-4E4448761807}" srcOrd="9" destOrd="0" presId="urn:microsoft.com/office/officeart/2008/layout/VerticalCurvedList"/>
    <dgm:cxn modelId="{276277BF-4244-4291-9143-92C5A19126E5}" type="presParOf" srcId="{44C5428B-4ACE-4D70-AE21-ADA6D37947D2}" destId="{8012DF2A-5B41-4E49-A492-55AED9AB22C5}" srcOrd="10" destOrd="0" presId="urn:microsoft.com/office/officeart/2008/layout/VerticalCurvedList"/>
    <dgm:cxn modelId="{C28E50AA-8481-45B0-9DA6-D19255C613D0}" type="presParOf" srcId="{8012DF2A-5B41-4E49-A492-55AED9AB22C5}" destId="{615BA26C-62FE-4626-8B54-30188EC3DF3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214B1806-5E6D-4EB6-A9E0-46E0604F0F50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D1E144B-074B-46CF-82C1-CB3446C01170}">
      <dgm:prSet phldrT="[Texto]" custT="1"/>
      <dgm:spPr/>
      <dgm:t>
        <a:bodyPr/>
        <a:lstStyle/>
        <a:p>
          <a:r>
            <a:rPr lang="ru-RU" sz="2400" smtClean="0">
              <a:solidFill>
                <a:schemeClr val="bg1"/>
              </a:solidFill>
            </a:rPr>
            <a:t>Відсутність постійної роботи на </a:t>
          </a:r>
          <a:r>
            <a:rPr lang="ru-RU" sz="2400" dirty="0">
              <a:solidFill>
                <a:schemeClr val="bg1"/>
              </a:solidFill>
            </a:rPr>
            <a:t>ринку праці </a:t>
          </a:r>
          <a:r>
            <a:rPr lang="en-GB" sz="2400" dirty="0">
              <a:solidFill>
                <a:schemeClr val="bg1"/>
              </a:solidFill>
            </a:rPr>
            <a:t>(20%) </a:t>
          </a:r>
          <a:endParaRPr lang="en-US" sz="2400" dirty="0">
            <a:solidFill>
              <a:schemeClr val="bg1"/>
            </a:solidFill>
          </a:endParaRPr>
        </a:p>
      </dgm:t>
    </dgm:pt>
    <dgm:pt modelId="{132EEC3A-C7BB-432F-AFF5-F76F7EBFD7FA}" type="parTrans" cxnId="{490F058B-8C14-458D-A961-32ECCDCE2211}">
      <dgm:prSet/>
      <dgm:spPr/>
      <dgm:t>
        <a:bodyPr/>
        <a:lstStyle/>
        <a:p>
          <a:endParaRPr lang="en-US" sz="2400">
            <a:solidFill>
              <a:schemeClr val="bg1"/>
            </a:solidFill>
          </a:endParaRPr>
        </a:p>
      </dgm:t>
    </dgm:pt>
    <dgm:pt modelId="{4FAAD1E6-5BC8-4A35-8053-3BA45D7D6C00}" type="sibTrans" cxnId="{490F058B-8C14-458D-A961-32ECCDCE2211}">
      <dgm:prSet/>
      <dgm:spPr/>
      <dgm:t>
        <a:bodyPr/>
        <a:lstStyle/>
        <a:p>
          <a:endParaRPr lang="en-US" sz="2400">
            <a:solidFill>
              <a:schemeClr val="bg1"/>
            </a:solidFill>
          </a:endParaRPr>
        </a:p>
      </dgm:t>
    </dgm:pt>
    <dgm:pt modelId="{BD420692-09FB-4048-B59E-F8295F607147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err="1">
              <a:solidFill>
                <a:schemeClr val="bg1"/>
              </a:solidFill>
            </a:rPr>
            <a:t>Недостаній</a:t>
          </a:r>
          <a:r>
            <a:rPr lang="uk-UA" sz="2400" dirty="0">
              <a:solidFill>
                <a:schemeClr val="bg1"/>
              </a:solidFill>
            </a:rPr>
            <a:t> </a:t>
          </a:r>
          <a:r>
            <a:rPr lang="uk-UA" sz="2400">
              <a:solidFill>
                <a:schemeClr val="bg1"/>
              </a:solidFill>
            </a:rPr>
            <a:t>дохід </a:t>
          </a:r>
          <a:r>
            <a:rPr lang="uk-UA" sz="2400" smtClean="0">
              <a:solidFill>
                <a:schemeClr val="bg1"/>
              </a:solidFill>
            </a:rPr>
            <a:t>від постійної роботи </a:t>
          </a:r>
          <a:r>
            <a:rPr lang="en-GB" sz="2400" dirty="0">
              <a:solidFill>
                <a:schemeClr val="bg1"/>
              </a:solidFill>
            </a:rPr>
            <a:t>(16%)</a:t>
          </a:r>
          <a:endParaRPr lang="en-US" sz="2400" dirty="0">
            <a:solidFill>
              <a:schemeClr val="bg1"/>
            </a:solidFill>
          </a:endParaRPr>
        </a:p>
      </dgm:t>
    </dgm:pt>
    <dgm:pt modelId="{F9F84F06-CB5E-4300-A212-9EEDEE9F5F64}" type="parTrans" cxnId="{97C99EF5-C29B-4BD3-BA93-9F1A9ECA05B0}">
      <dgm:prSet/>
      <dgm:spPr/>
      <dgm:t>
        <a:bodyPr/>
        <a:lstStyle/>
        <a:p>
          <a:endParaRPr lang="en-US" sz="2400">
            <a:solidFill>
              <a:schemeClr val="bg1"/>
            </a:solidFill>
          </a:endParaRPr>
        </a:p>
      </dgm:t>
    </dgm:pt>
    <dgm:pt modelId="{27FBB377-15F0-496A-9F39-EE3F8E6D2381}" type="sibTrans" cxnId="{97C99EF5-C29B-4BD3-BA93-9F1A9ECA05B0}">
      <dgm:prSet/>
      <dgm:spPr/>
      <dgm:t>
        <a:bodyPr/>
        <a:lstStyle/>
        <a:p>
          <a:endParaRPr lang="en-US" sz="2400">
            <a:solidFill>
              <a:schemeClr val="bg1"/>
            </a:solidFill>
          </a:endParaRPr>
        </a:p>
      </dgm:t>
    </dgm:pt>
    <dgm:pt modelId="{19AAE236-D599-43B5-B393-0D0846A0F31D}">
      <dgm:prSet custT="1"/>
      <dgm:spPr/>
      <dgm:t>
        <a:bodyPr/>
        <a:lstStyle/>
        <a:p>
          <a:r>
            <a:rPr lang="ru-RU" sz="2400" dirty="0">
              <a:solidFill>
                <a:schemeClr val="bg1"/>
              </a:solidFill>
            </a:rPr>
            <a:t>Держава не робить нічого для </a:t>
          </a:r>
          <a:r>
            <a:rPr lang="ru-RU" sz="2400" dirty="0" smtClean="0">
              <a:solidFill>
                <a:schemeClr val="bg1"/>
              </a:solidFill>
            </a:rPr>
            <a:t>вас, </a:t>
          </a:r>
          <a:r>
            <a:rPr lang="ru-RU" sz="2400">
              <a:solidFill>
                <a:schemeClr val="bg1"/>
              </a:solidFill>
            </a:rPr>
            <a:t>тому </a:t>
          </a:r>
          <a:r>
            <a:rPr lang="ru-RU" sz="2400" smtClean="0">
              <a:solidFill>
                <a:schemeClr val="bg1"/>
              </a:solidFill>
            </a:rPr>
            <a:t>чому вони повинні </a:t>
          </a:r>
          <a:r>
            <a:rPr lang="ru-RU" sz="2400" dirty="0">
              <a:solidFill>
                <a:schemeClr val="bg1"/>
              </a:solidFill>
            </a:rPr>
            <a:t>платити податки </a:t>
          </a:r>
          <a:r>
            <a:rPr lang="en-GB" sz="2400" dirty="0">
              <a:solidFill>
                <a:schemeClr val="bg1"/>
              </a:solidFill>
            </a:rPr>
            <a:t>(19%)</a:t>
          </a:r>
          <a:endParaRPr lang="en-US" sz="2400" dirty="0">
            <a:solidFill>
              <a:schemeClr val="bg1"/>
            </a:solidFill>
          </a:endParaRPr>
        </a:p>
      </dgm:t>
    </dgm:pt>
    <dgm:pt modelId="{2CE9E713-58C0-4F53-8413-774F6CE5D1BC}" type="sibTrans" cxnId="{1A12507B-BFF3-401A-932F-5E267CF4EC1E}">
      <dgm:prSet/>
      <dgm:spPr/>
      <dgm:t>
        <a:bodyPr/>
        <a:lstStyle/>
        <a:p>
          <a:endParaRPr lang="en-US" sz="2400">
            <a:solidFill>
              <a:schemeClr val="bg1"/>
            </a:solidFill>
          </a:endParaRPr>
        </a:p>
      </dgm:t>
    </dgm:pt>
    <dgm:pt modelId="{43782258-8606-4CC7-829D-7326C092A4DA}" type="parTrans" cxnId="{1A12507B-BFF3-401A-932F-5E267CF4EC1E}">
      <dgm:prSet/>
      <dgm:spPr/>
      <dgm:t>
        <a:bodyPr/>
        <a:lstStyle/>
        <a:p>
          <a:endParaRPr lang="en-US" sz="2400">
            <a:solidFill>
              <a:schemeClr val="bg1"/>
            </a:solidFill>
          </a:endParaRPr>
        </a:p>
      </dgm:t>
    </dgm:pt>
    <dgm:pt modelId="{A9FBD7FD-46DE-4922-AD4F-C1F2D441E1B5}">
      <dgm:prSet custT="1"/>
      <dgm:spPr/>
      <dgm:t>
        <a:bodyPr/>
        <a:lstStyle/>
        <a:p>
          <a:r>
            <a:rPr lang="ru-RU" sz="2400" dirty="0">
              <a:solidFill>
                <a:schemeClr val="bg1"/>
              </a:solidFill>
            </a:rPr>
            <a:t>Податки та / або внески на </a:t>
          </a:r>
          <a:r>
            <a:rPr lang="ru-RU" sz="2400">
              <a:solidFill>
                <a:schemeClr val="bg1"/>
              </a:solidFill>
            </a:rPr>
            <a:t>соціальне </a:t>
          </a:r>
          <a:r>
            <a:rPr lang="ru-RU" sz="2400" smtClean="0">
              <a:solidFill>
                <a:schemeClr val="bg1"/>
              </a:solidFill>
            </a:rPr>
            <a:t>забезпечення є </a:t>
          </a:r>
          <a:r>
            <a:rPr lang="ru-RU" sz="2400" dirty="0" smtClean="0">
              <a:solidFill>
                <a:schemeClr val="bg1"/>
              </a:solidFill>
            </a:rPr>
            <a:t>надто високими </a:t>
          </a:r>
          <a:r>
            <a:rPr lang="en-GB" sz="2400" dirty="0" smtClean="0">
              <a:solidFill>
                <a:schemeClr val="bg1"/>
              </a:solidFill>
            </a:rPr>
            <a:t>(13</a:t>
          </a:r>
          <a:r>
            <a:rPr lang="en-GB" sz="2400" dirty="0">
              <a:solidFill>
                <a:schemeClr val="bg1"/>
              </a:solidFill>
            </a:rPr>
            <a:t>%)</a:t>
          </a:r>
          <a:endParaRPr lang="en-US" sz="2400" dirty="0">
            <a:solidFill>
              <a:schemeClr val="bg1"/>
            </a:solidFill>
          </a:endParaRPr>
        </a:p>
      </dgm:t>
    </dgm:pt>
    <dgm:pt modelId="{999B4E32-1AF3-4209-AA0D-7BA4494418E1}" type="sibTrans" cxnId="{6BD4C9BD-B7B2-4632-BF87-DDC8CA48866F}">
      <dgm:prSet/>
      <dgm:spPr/>
      <dgm:t>
        <a:bodyPr/>
        <a:lstStyle/>
        <a:p>
          <a:endParaRPr lang="en-US" sz="2400">
            <a:solidFill>
              <a:schemeClr val="bg1"/>
            </a:solidFill>
          </a:endParaRPr>
        </a:p>
      </dgm:t>
    </dgm:pt>
    <dgm:pt modelId="{7C2A51BD-EBF7-488D-AE99-8CF41C2F77DE}" type="parTrans" cxnId="{6BD4C9BD-B7B2-4632-BF87-DDC8CA48866F}">
      <dgm:prSet/>
      <dgm:spPr/>
      <dgm:t>
        <a:bodyPr/>
        <a:lstStyle/>
        <a:p>
          <a:endParaRPr lang="en-US" sz="2400">
            <a:solidFill>
              <a:schemeClr val="bg1"/>
            </a:solidFill>
          </a:endParaRPr>
        </a:p>
      </dgm:t>
    </dgm:pt>
    <dgm:pt modelId="{4D96881E-57AF-4F22-9294-A0C6A9D8A784}" type="pres">
      <dgm:prSet presAssocID="{214B1806-5E6D-4EB6-A9E0-46E0604F0F5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uk-UA"/>
        </a:p>
      </dgm:t>
    </dgm:pt>
    <dgm:pt modelId="{44C5428B-4ACE-4D70-AE21-ADA6D37947D2}" type="pres">
      <dgm:prSet presAssocID="{214B1806-5E6D-4EB6-A9E0-46E0604F0F50}" presName="Name1" presStyleCnt="0"/>
      <dgm:spPr/>
    </dgm:pt>
    <dgm:pt modelId="{5310C337-D15F-46B1-A8BA-BFFDCE4272FD}" type="pres">
      <dgm:prSet presAssocID="{214B1806-5E6D-4EB6-A9E0-46E0604F0F50}" presName="cycle" presStyleCnt="0"/>
      <dgm:spPr/>
    </dgm:pt>
    <dgm:pt modelId="{DB04EF72-6C66-4249-BD3C-832B5D9F2EB9}" type="pres">
      <dgm:prSet presAssocID="{214B1806-5E6D-4EB6-A9E0-46E0604F0F50}" presName="srcNode" presStyleLbl="node1" presStyleIdx="0" presStyleCnt="4"/>
      <dgm:spPr/>
    </dgm:pt>
    <dgm:pt modelId="{81697B03-F1D1-483F-8971-1CC086A541CB}" type="pres">
      <dgm:prSet presAssocID="{214B1806-5E6D-4EB6-A9E0-46E0604F0F50}" presName="conn" presStyleLbl="parChTrans1D2" presStyleIdx="0" presStyleCnt="1"/>
      <dgm:spPr/>
      <dgm:t>
        <a:bodyPr/>
        <a:lstStyle/>
        <a:p>
          <a:endParaRPr lang="uk-UA"/>
        </a:p>
      </dgm:t>
    </dgm:pt>
    <dgm:pt modelId="{5EB729D6-BFDF-425C-8729-7BED83EB97DC}" type="pres">
      <dgm:prSet presAssocID="{214B1806-5E6D-4EB6-A9E0-46E0604F0F50}" presName="extraNode" presStyleLbl="node1" presStyleIdx="0" presStyleCnt="4"/>
      <dgm:spPr/>
    </dgm:pt>
    <dgm:pt modelId="{CBA16661-D0AF-468D-AD0B-797CCEEB8259}" type="pres">
      <dgm:prSet presAssocID="{214B1806-5E6D-4EB6-A9E0-46E0604F0F50}" presName="dstNode" presStyleLbl="node1" presStyleIdx="0" presStyleCnt="4"/>
      <dgm:spPr/>
    </dgm:pt>
    <dgm:pt modelId="{EC58AB4E-3DC7-4C79-86BC-E3138860BDCF}" type="pres">
      <dgm:prSet presAssocID="{FD1E144B-074B-46CF-82C1-CB3446C01170}" presName="text_1" presStyleLbl="node1" presStyleIdx="0" presStyleCnt="4" custScaleY="101512" custLinFactNeighborX="-579" custLinFactNeighborY="-7372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1C19FFA4-C350-47A5-918C-BCE21728D70C}" type="pres">
      <dgm:prSet presAssocID="{FD1E144B-074B-46CF-82C1-CB3446C01170}" presName="accent_1" presStyleCnt="0"/>
      <dgm:spPr/>
    </dgm:pt>
    <dgm:pt modelId="{749AA5CE-4473-4260-B7BC-E9899D9BFDC5}" type="pres">
      <dgm:prSet presAssocID="{FD1E144B-074B-46CF-82C1-CB3446C01170}" presName="accentRepeatNode" presStyleLbl="solidFgAcc1" presStyleIdx="0" presStyleCnt="4"/>
      <dgm:spPr/>
    </dgm:pt>
    <dgm:pt modelId="{D0CCFBDB-5DEF-41BF-A8F0-C75B6BB73CFF}" type="pres">
      <dgm:prSet presAssocID="{19AAE236-D599-43B5-B393-0D0846A0F31D}" presName="text_2" presStyleLbl="node1" presStyleIdx="1" presStyleCnt="4" custScaleY="101512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CCDA3848-32E8-4650-B288-86A967408222}" type="pres">
      <dgm:prSet presAssocID="{19AAE236-D599-43B5-B393-0D0846A0F31D}" presName="accent_2" presStyleCnt="0"/>
      <dgm:spPr/>
    </dgm:pt>
    <dgm:pt modelId="{30DC890E-37A3-4682-BE61-998DBAF79AC6}" type="pres">
      <dgm:prSet presAssocID="{19AAE236-D599-43B5-B393-0D0846A0F31D}" presName="accentRepeatNode" presStyleLbl="solidFgAcc1" presStyleIdx="1" presStyleCnt="4"/>
      <dgm:spPr/>
    </dgm:pt>
    <dgm:pt modelId="{C52CBE0B-AB38-4689-A425-F6DC6B2929E8}" type="pres">
      <dgm:prSet presAssocID="{BD420692-09FB-4048-B59E-F8295F607147}" presName="text_3" presStyleLbl="node1" presStyleIdx="2" presStyleCnt="4" custScaleY="101512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BB9ACB7F-5103-4516-AE53-908622B39A6D}" type="pres">
      <dgm:prSet presAssocID="{BD420692-09FB-4048-B59E-F8295F607147}" presName="accent_3" presStyleCnt="0"/>
      <dgm:spPr/>
    </dgm:pt>
    <dgm:pt modelId="{ABE49854-9B8E-4270-8FCA-621920E4F924}" type="pres">
      <dgm:prSet presAssocID="{BD420692-09FB-4048-B59E-F8295F607147}" presName="accentRepeatNode" presStyleLbl="solidFgAcc1" presStyleIdx="2" presStyleCnt="4"/>
      <dgm:spPr/>
    </dgm:pt>
    <dgm:pt modelId="{20C1D019-2DFB-4813-86A3-1576D8E28C58}" type="pres">
      <dgm:prSet presAssocID="{A9FBD7FD-46DE-4922-AD4F-C1F2D441E1B5}" presName="text_4" presStyleLbl="node1" presStyleIdx="3" presStyleCnt="4" custScaleY="92230" custLinFactNeighborX="819" custLinFactNeighborY="-149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84AFC27A-E051-47CC-80E7-3CA89695BE73}" type="pres">
      <dgm:prSet presAssocID="{A9FBD7FD-46DE-4922-AD4F-C1F2D441E1B5}" presName="accent_4" presStyleCnt="0"/>
      <dgm:spPr/>
    </dgm:pt>
    <dgm:pt modelId="{7655F131-1803-4E09-8A6D-B507D1EDF276}" type="pres">
      <dgm:prSet presAssocID="{A9FBD7FD-46DE-4922-AD4F-C1F2D441E1B5}" presName="accentRepeatNode" presStyleLbl="solidFgAcc1" presStyleIdx="3" presStyleCnt="4" custLinFactNeighborX="8389" custLinFactNeighborY="-1198"/>
      <dgm:spPr/>
    </dgm:pt>
  </dgm:ptLst>
  <dgm:cxnLst>
    <dgm:cxn modelId="{97C99EF5-C29B-4BD3-BA93-9F1A9ECA05B0}" srcId="{214B1806-5E6D-4EB6-A9E0-46E0604F0F50}" destId="{BD420692-09FB-4048-B59E-F8295F607147}" srcOrd="2" destOrd="0" parTransId="{F9F84F06-CB5E-4300-A212-9EEDEE9F5F64}" sibTransId="{27FBB377-15F0-496A-9F39-EE3F8E6D2381}"/>
    <dgm:cxn modelId="{25A4124D-84F0-4416-AAD6-AF705E18F383}" type="presOf" srcId="{A9FBD7FD-46DE-4922-AD4F-C1F2D441E1B5}" destId="{20C1D019-2DFB-4813-86A3-1576D8E28C58}" srcOrd="0" destOrd="0" presId="urn:microsoft.com/office/officeart/2008/layout/VerticalCurvedList"/>
    <dgm:cxn modelId="{6F2E59CD-37A4-4CCC-A71A-197279077076}" type="presOf" srcId="{19AAE236-D599-43B5-B393-0D0846A0F31D}" destId="{D0CCFBDB-5DEF-41BF-A8F0-C75B6BB73CFF}" srcOrd="0" destOrd="0" presId="urn:microsoft.com/office/officeart/2008/layout/VerticalCurvedList"/>
    <dgm:cxn modelId="{129BC93C-697D-4245-8B16-3E363709733F}" type="presOf" srcId="{214B1806-5E6D-4EB6-A9E0-46E0604F0F50}" destId="{4D96881E-57AF-4F22-9294-A0C6A9D8A784}" srcOrd="0" destOrd="0" presId="urn:microsoft.com/office/officeart/2008/layout/VerticalCurvedList"/>
    <dgm:cxn modelId="{20935F9F-F3CC-45FD-A1E0-E4DC4E5AF36D}" type="presOf" srcId="{4FAAD1E6-5BC8-4A35-8053-3BA45D7D6C00}" destId="{81697B03-F1D1-483F-8971-1CC086A541CB}" srcOrd="0" destOrd="0" presId="urn:microsoft.com/office/officeart/2008/layout/VerticalCurvedList"/>
    <dgm:cxn modelId="{C35CEB30-0CE2-48E6-ABD5-912B80C8BD52}" type="presOf" srcId="{BD420692-09FB-4048-B59E-F8295F607147}" destId="{C52CBE0B-AB38-4689-A425-F6DC6B2929E8}" srcOrd="0" destOrd="0" presId="urn:microsoft.com/office/officeart/2008/layout/VerticalCurvedList"/>
    <dgm:cxn modelId="{490F058B-8C14-458D-A961-32ECCDCE2211}" srcId="{214B1806-5E6D-4EB6-A9E0-46E0604F0F50}" destId="{FD1E144B-074B-46CF-82C1-CB3446C01170}" srcOrd="0" destOrd="0" parTransId="{132EEC3A-C7BB-432F-AFF5-F76F7EBFD7FA}" sibTransId="{4FAAD1E6-5BC8-4A35-8053-3BA45D7D6C00}"/>
    <dgm:cxn modelId="{1A12507B-BFF3-401A-932F-5E267CF4EC1E}" srcId="{214B1806-5E6D-4EB6-A9E0-46E0604F0F50}" destId="{19AAE236-D599-43B5-B393-0D0846A0F31D}" srcOrd="1" destOrd="0" parTransId="{43782258-8606-4CC7-829D-7326C092A4DA}" sibTransId="{2CE9E713-58C0-4F53-8413-774F6CE5D1BC}"/>
    <dgm:cxn modelId="{6BD4C9BD-B7B2-4632-BF87-DDC8CA48866F}" srcId="{214B1806-5E6D-4EB6-A9E0-46E0604F0F50}" destId="{A9FBD7FD-46DE-4922-AD4F-C1F2D441E1B5}" srcOrd="3" destOrd="0" parTransId="{7C2A51BD-EBF7-488D-AE99-8CF41C2F77DE}" sibTransId="{999B4E32-1AF3-4209-AA0D-7BA4494418E1}"/>
    <dgm:cxn modelId="{47A8F6EB-CEF0-48FF-A304-62C2BAD87ADE}" type="presOf" srcId="{FD1E144B-074B-46CF-82C1-CB3446C01170}" destId="{EC58AB4E-3DC7-4C79-86BC-E3138860BDCF}" srcOrd="0" destOrd="0" presId="urn:microsoft.com/office/officeart/2008/layout/VerticalCurvedList"/>
    <dgm:cxn modelId="{AAFE8F47-8F2D-4993-90D9-E165DBFDB63E}" type="presParOf" srcId="{4D96881E-57AF-4F22-9294-A0C6A9D8A784}" destId="{44C5428B-4ACE-4D70-AE21-ADA6D37947D2}" srcOrd="0" destOrd="0" presId="urn:microsoft.com/office/officeart/2008/layout/VerticalCurvedList"/>
    <dgm:cxn modelId="{FF9AFD92-CD73-4A39-9BE3-404DB165AF01}" type="presParOf" srcId="{44C5428B-4ACE-4D70-AE21-ADA6D37947D2}" destId="{5310C337-D15F-46B1-A8BA-BFFDCE4272FD}" srcOrd="0" destOrd="0" presId="urn:microsoft.com/office/officeart/2008/layout/VerticalCurvedList"/>
    <dgm:cxn modelId="{374DD64A-F01E-4248-A9BD-A85DFA8BBD94}" type="presParOf" srcId="{5310C337-D15F-46B1-A8BA-BFFDCE4272FD}" destId="{DB04EF72-6C66-4249-BD3C-832B5D9F2EB9}" srcOrd="0" destOrd="0" presId="urn:microsoft.com/office/officeart/2008/layout/VerticalCurvedList"/>
    <dgm:cxn modelId="{0BAC5DBF-4D2E-4F6E-9743-95AA7A067D07}" type="presParOf" srcId="{5310C337-D15F-46B1-A8BA-BFFDCE4272FD}" destId="{81697B03-F1D1-483F-8971-1CC086A541CB}" srcOrd="1" destOrd="0" presId="urn:microsoft.com/office/officeart/2008/layout/VerticalCurvedList"/>
    <dgm:cxn modelId="{81486DA0-CD88-4AEB-B1AF-60A09B9F0354}" type="presParOf" srcId="{5310C337-D15F-46B1-A8BA-BFFDCE4272FD}" destId="{5EB729D6-BFDF-425C-8729-7BED83EB97DC}" srcOrd="2" destOrd="0" presId="urn:microsoft.com/office/officeart/2008/layout/VerticalCurvedList"/>
    <dgm:cxn modelId="{55D92E3A-D51E-4EB7-9F3F-0A5CAA03BD13}" type="presParOf" srcId="{5310C337-D15F-46B1-A8BA-BFFDCE4272FD}" destId="{CBA16661-D0AF-468D-AD0B-797CCEEB8259}" srcOrd="3" destOrd="0" presId="urn:microsoft.com/office/officeart/2008/layout/VerticalCurvedList"/>
    <dgm:cxn modelId="{A6AC9E17-6386-444F-92C5-6A4C3082E14B}" type="presParOf" srcId="{44C5428B-4ACE-4D70-AE21-ADA6D37947D2}" destId="{EC58AB4E-3DC7-4C79-86BC-E3138860BDCF}" srcOrd="1" destOrd="0" presId="urn:microsoft.com/office/officeart/2008/layout/VerticalCurvedList"/>
    <dgm:cxn modelId="{C6867E91-46B2-4089-BD2A-592014B46D4F}" type="presParOf" srcId="{44C5428B-4ACE-4D70-AE21-ADA6D37947D2}" destId="{1C19FFA4-C350-47A5-918C-BCE21728D70C}" srcOrd="2" destOrd="0" presId="urn:microsoft.com/office/officeart/2008/layout/VerticalCurvedList"/>
    <dgm:cxn modelId="{75845BBF-EF5E-4B6F-94C1-16FB9848EAE5}" type="presParOf" srcId="{1C19FFA4-C350-47A5-918C-BCE21728D70C}" destId="{749AA5CE-4473-4260-B7BC-E9899D9BFDC5}" srcOrd="0" destOrd="0" presId="urn:microsoft.com/office/officeart/2008/layout/VerticalCurvedList"/>
    <dgm:cxn modelId="{00E8B947-1ABD-4EF4-9FFC-EE538D3AEEAB}" type="presParOf" srcId="{44C5428B-4ACE-4D70-AE21-ADA6D37947D2}" destId="{D0CCFBDB-5DEF-41BF-A8F0-C75B6BB73CFF}" srcOrd="3" destOrd="0" presId="urn:microsoft.com/office/officeart/2008/layout/VerticalCurvedList"/>
    <dgm:cxn modelId="{97B06774-FD85-44E8-A3D7-84C62ADC75C7}" type="presParOf" srcId="{44C5428B-4ACE-4D70-AE21-ADA6D37947D2}" destId="{CCDA3848-32E8-4650-B288-86A967408222}" srcOrd="4" destOrd="0" presId="urn:microsoft.com/office/officeart/2008/layout/VerticalCurvedList"/>
    <dgm:cxn modelId="{18FBE4FC-6FD7-420F-B294-2D2058F7A184}" type="presParOf" srcId="{CCDA3848-32E8-4650-B288-86A967408222}" destId="{30DC890E-37A3-4682-BE61-998DBAF79AC6}" srcOrd="0" destOrd="0" presId="urn:microsoft.com/office/officeart/2008/layout/VerticalCurvedList"/>
    <dgm:cxn modelId="{2CB326F9-6539-457C-A86C-B827AA70578F}" type="presParOf" srcId="{44C5428B-4ACE-4D70-AE21-ADA6D37947D2}" destId="{C52CBE0B-AB38-4689-A425-F6DC6B2929E8}" srcOrd="5" destOrd="0" presId="urn:microsoft.com/office/officeart/2008/layout/VerticalCurvedList"/>
    <dgm:cxn modelId="{DC474ECF-C38B-47B5-B043-AB8B63005BDE}" type="presParOf" srcId="{44C5428B-4ACE-4D70-AE21-ADA6D37947D2}" destId="{BB9ACB7F-5103-4516-AE53-908622B39A6D}" srcOrd="6" destOrd="0" presId="urn:microsoft.com/office/officeart/2008/layout/VerticalCurvedList"/>
    <dgm:cxn modelId="{697A608A-6087-4E6B-A74D-8A28AEF0A95E}" type="presParOf" srcId="{BB9ACB7F-5103-4516-AE53-908622B39A6D}" destId="{ABE49854-9B8E-4270-8FCA-621920E4F924}" srcOrd="0" destOrd="0" presId="urn:microsoft.com/office/officeart/2008/layout/VerticalCurvedList"/>
    <dgm:cxn modelId="{8496AEC3-9334-4BD5-91CB-9400CC8114B1}" type="presParOf" srcId="{44C5428B-4ACE-4D70-AE21-ADA6D37947D2}" destId="{20C1D019-2DFB-4813-86A3-1576D8E28C58}" srcOrd="7" destOrd="0" presId="urn:microsoft.com/office/officeart/2008/layout/VerticalCurvedList"/>
    <dgm:cxn modelId="{B5CB44F5-FD5C-489B-B5EF-017D7D743A13}" type="presParOf" srcId="{44C5428B-4ACE-4D70-AE21-ADA6D37947D2}" destId="{84AFC27A-E051-47CC-80E7-3CA89695BE73}" srcOrd="8" destOrd="0" presId="urn:microsoft.com/office/officeart/2008/layout/VerticalCurvedList"/>
    <dgm:cxn modelId="{C8D51652-4A2B-4056-A012-337351EFBAA0}" type="presParOf" srcId="{84AFC27A-E051-47CC-80E7-3CA89695BE73}" destId="{7655F131-1803-4E09-8A6D-B507D1EDF27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14B1806-5E6D-4EB6-A9E0-46E0604F0F50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D1E144B-074B-46CF-82C1-CB3446C01170}">
      <dgm:prSet phldrT="[Texto]" custT="1"/>
      <dgm:spPr/>
      <dgm:t>
        <a:bodyPr/>
        <a:lstStyle/>
        <a:p>
          <a:r>
            <a:rPr lang="ru-RU" sz="2400" dirty="0"/>
            <a:t>Неформальна </a:t>
          </a:r>
          <a:r>
            <a:rPr lang="ru-RU" sz="2400" dirty="0" err="1"/>
            <a:t>зайнятість</a:t>
          </a:r>
          <a:r>
            <a:rPr lang="ru-RU" sz="2400" dirty="0"/>
            <a:t> </a:t>
          </a:r>
          <a:r>
            <a:rPr lang="ru-RU" sz="2400" dirty="0" err="1"/>
            <a:t>осіб</a:t>
          </a:r>
          <a:r>
            <a:rPr lang="ru-RU" sz="2400" dirty="0"/>
            <a:t> на </a:t>
          </a:r>
          <a:r>
            <a:rPr lang="ru-RU" sz="2400" dirty="0" err="1"/>
            <a:t>підприємствах</a:t>
          </a:r>
          <a:r>
            <a:rPr lang="ru-RU" sz="2400" dirty="0"/>
            <a:t> формального сектору </a:t>
          </a:r>
          <a:r>
            <a:rPr lang="en-US" sz="2400" dirty="0"/>
            <a:t>(</a:t>
          </a:r>
          <a:r>
            <a:rPr lang="ru-RU" sz="2400" dirty="0" err="1"/>
            <a:t>наймана</a:t>
          </a:r>
          <a:r>
            <a:rPr lang="ru-RU" sz="2400" dirty="0"/>
            <a:t> </a:t>
          </a:r>
          <a:r>
            <a:rPr lang="ru-RU" sz="2400" dirty="0" err="1"/>
            <a:t>праця</a:t>
          </a:r>
          <a:r>
            <a:rPr lang="ru-RU" sz="2400" dirty="0"/>
            <a:t> без </a:t>
          </a:r>
          <a:r>
            <a:rPr lang="ru-RU" sz="2400" dirty="0" err="1"/>
            <a:t>формалізованих</a:t>
          </a:r>
          <a:r>
            <a:rPr lang="ru-RU" sz="2400" dirty="0"/>
            <a:t> </a:t>
          </a:r>
          <a:r>
            <a:rPr lang="ru-RU" sz="2400" dirty="0" err="1"/>
            <a:t>трудових</a:t>
          </a:r>
          <a:r>
            <a:rPr lang="ru-RU" sz="2400" dirty="0"/>
            <a:t> </a:t>
          </a:r>
          <a:r>
            <a:rPr lang="ru-RU" sz="2400" dirty="0" err="1"/>
            <a:t>відносин</a:t>
          </a:r>
          <a:r>
            <a:rPr lang="ru-RU" sz="2400" dirty="0"/>
            <a:t> на </a:t>
          </a:r>
          <a:r>
            <a:rPr lang="ru-RU" sz="2400" dirty="0" err="1"/>
            <a:t>зареєстрованих</a:t>
          </a:r>
          <a:r>
            <a:rPr lang="ru-RU" sz="2400" dirty="0"/>
            <a:t> </a:t>
          </a:r>
          <a:r>
            <a:rPr lang="ru-RU" sz="2400" dirty="0" err="1"/>
            <a:t>підприємствах</a:t>
          </a:r>
          <a:r>
            <a:rPr lang="en-US" sz="2400" dirty="0"/>
            <a:t>)</a:t>
          </a:r>
        </a:p>
      </dgm:t>
    </dgm:pt>
    <dgm:pt modelId="{132EEC3A-C7BB-432F-AFF5-F76F7EBFD7FA}" type="parTrans" cxnId="{490F058B-8C14-458D-A961-32ECCDCE2211}">
      <dgm:prSet/>
      <dgm:spPr/>
      <dgm:t>
        <a:bodyPr/>
        <a:lstStyle/>
        <a:p>
          <a:endParaRPr lang="en-US" sz="2400"/>
        </a:p>
      </dgm:t>
    </dgm:pt>
    <dgm:pt modelId="{4FAAD1E6-5BC8-4A35-8053-3BA45D7D6C00}" type="sibTrans" cxnId="{490F058B-8C14-458D-A961-32ECCDCE2211}">
      <dgm:prSet/>
      <dgm:spPr/>
      <dgm:t>
        <a:bodyPr/>
        <a:lstStyle/>
        <a:p>
          <a:endParaRPr lang="en-US" sz="2400"/>
        </a:p>
      </dgm:t>
    </dgm:pt>
    <dgm:pt modelId="{BAA0AAC8-6F39-4923-BA99-626D5CB794C4}">
      <dgm:prSet phldrT="[Texto]" custT="1"/>
      <dgm:spPr/>
      <dgm:t>
        <a:bodyPr/>
        <a:lstStyle/>
        <a:p>
          <a:r>
            <a:rPr lang="ru-RU" sz="2400" dirty="0" err="1"/>
            <a:t>Зайнятість</a:t>
          </a:r>
          <a:r>
            <a:rPr lang="ru-RU" sz="2400" dirty="0"/>
            <a:t> у неформальному </a:t>
          </a:r>
          <a:r>
            <a:rPr lang="ru-RU" sz="2400" dirty="0" err="1"/>
            <a:t>секторі</a:t>
          </a:r>
          <a:r>
            <a:rPr lang="ru-RU" sz="2400" dirty="0"/>
            <a:t> </a:t>
          </a:r>
          <a:r>
            <a:rPr lang="en-US" sz="2400" dirty="0"/>
            <a:t>(</a:t>
          </a:r>
          <a:r>
            <a:rPr lang="ru-RU" sz="2400" dirty="0"/>
            <a:t>господарська діяльність, що здійснюється незареєстрованими підприємствами або особами без </a:t>
          </a:r>
          <a:r>
            <a:rPr lang="ru-RU" sz="2400" dirty="0" smtClean="0"/>
            <a:t>реєстрації у </a:t>
          </a:r>
          <a:r>
            <a:rPr lang="ru-RU" sz="2400" dirty="0"/>
            <a:t>відповідних органах</a:t>
          </a:r>
          <a:r>
            <a:rPr lang="en-US" sz="2400" dirty="0"/>
            <a:t>);</a:t>
          </a:r>
        </a:p>
      </dgm:t>
    </dgm:pt>
    <dgm:pt modelId="{4C72F8A0-910E-4CEE-92C4-C01BA1FB72D2}" type="parTrans" cxnId="{A10FA80B-2FA4-4BA5-9101-559358DA9059}">
      <dgm:prSet/>
      <dgm:spPr/>
      <dgm:t>
        <a:bodyPr/>
        <a:lstStyle/>
        <a:p>
          <a:endParaRPr lang="en-US" sz="2400"/>
        </a:p>
      </dgm:t>
    </dgm:pt>
    <dgm:pt modelId="{48241250-E9B1-405E-BA65-CE9F1B888BFA}" type="sibTrans" cxnId="{A10FA80B-2FA4-4BA5-9101-559358DA9059}">
      <dgm:prSet/>
      <dgm:spPr/>
      <dgm:t>
        <a:bodyPr/>
        <a:lstStyle/>
        <a:p>
          <a:endParaRPr lang="en-US" sz="2400"/>
        </a:p>
      </dgm:t>
    </dgm:pt>
    <dgm:pt modelId="{D1D8FFAC-AD2F-414F-A39F-22FAC2F35378}">
      <dgm:prSet phldrT="[Texto]" custT="1"/>
      <dgm:spPr/>
      <dgm:t>
        <a:bodyPr/>
        <a:lstStyle/>
        <a:p>
          <a:r>
            <a:rPr lang="uk-UA" sz="2400" dirty="0"/>
            <a:t>Незадекларовані робочі години та зарплата </a:t>
          </a:r>
          <a:r>
            <a:rPr lang="en-US" sz="2400" dirty="0"/>
            <a:t>“</a:t>
          </a:r>
          <a:r>
            <a:rPr lang="uk-UA" sz="2400" dirty="0"/>
            <a:t>в конверті</a:t>
          </a:r>
          <a:r>
            <a:rPr lang="en-US" sz="2400" dirty="0"/>
            <a:t>”</a:t>
          </a:r>
        </a:p>
      </dgm:t>
    </dgm:pt>
    <dgm:pt modelId="{7587C640-0D57-4909-B77B-BBD4A668318D}" type="parTrans" cxnId="{39E78406-7D3D-471E-A56E-7B204CFC0E81}">
      <dgm:prSet/>
      <dgm:spPr/>
      <dgm:t>
        <a:bodyPr/>
        <a:lstStyle/>
        <a:p>
          <a:endParaRPr lang="en-US" sz="2400"/>
        </a:p>
      </dgm:t>
    </dgm:pt>
    <dgm:pt modelId="{36A69635-2EDF-40DE-A8DD-72360E7DD876}" type="sibTrans" cxnId="{39E78406-7D3D-471E-A56E-7B204CFC0E81}">
      <dgm:prSet/>
      <dgm:spPr/>
      <dgm:t>
        <a:bodyPr/>
        <a:lstStyle/>
        <a:p>
          <a:endParaRPr lang="en-US" sz="2400"/>
        </a:p>
      </dgm:t>
    </dgm:pt>
    <dgm:pt modelId="{D1C700E6-15DE-4CDD-8324-2C8D8A40347D}">
      <dgm:prSet custT="1"/>
      <dgm:spPr/>
      <dgm:t>
        <a:bodyPr/>
        <a:lstStyle/>
        <a:p>
          <a:r>
            <a:rPr lang="ru-RU" sz="2400" dirty="0" err="1"/>
            <a:t>Замасковане</a:t>
          </a:r>
          <a:r>
            <a:rPr lang="ru-RU" sz="2400" dirty="0"/>
            <a:t> </a:t>
          </a:r>
          <a:r>
            <a:rPr lang="ru-RU" sz="2400" dirty="0" err="1"/>
            <a:t>працевлаштування</a:t>
          </a:r>
          <a:r>
            <a:rPr lang="ru-RU" sz="2400" dirty="0"/>
            <a:t> (через </a:t>
          </a:r>
          <a:r>
            <a:rPr lang="ru-RU" sz="2400" dirty="0" err="1"/>
            <a:t>комерційні</a:t>
          </a:r>
          <a:r>
            <a:rPr lang="ru-RU" sz="2400" dirty="0"/>
            <a:t> </a:t>
          </a:r>
          <a:r>
            <a:rPr lang="ru-RU" sz="2400" dirty="0" err="1"/>
            <a:t>контракти</a:t>
          </a:r>
          <a:r>
            <a:rPr lang="ru-RU" sz="2400" dirty="0"/>
            <a:t>, </a:t>
          </a:r>
          <a:r>
            <a:rPr lang="ru-RU" sz="2400" dirty="0" err="1"/>
            <a:t>контракти</a:t>
          </a:r>
          <a:r>
            <a:rPr lang="ru-RU" sz="2400" dirty="0"/>
            <a:t> </a:t>
          </a:r>
          <a:r>
            <a:rPr lang="ru-RU" sz="2400" dirty="0" err="1"/>
            <a:t>незалежних</a:t>
          </a:r>
          <a:r>
            <a:rPr lang="ru-RU" sz="2400" dirty="0"/>
            <a:t> </a:t>
          </a:r>
          <a:r>
            <a:rPr lang="ru-RU" sz="2400" dirty="0" err="1"/>
            <a:t>підрядників</a:t>
          </a:r>
          <a:r>
            <a:rPr lang="ru-RU" sz="2400" dirty="0"/>
            <a:t>, </a:t>
          </a:r>
          <a:r>
            <a:rPr lang="ru-RU" sz="2400" dirty="0" err="1"/>
            <a:t>фіктивна</a:t>
          </a:r>
          <a:r>
            <a:rPr lang="ru-RU" sz="2400" dirty="0"/>
            <a:t> </a:t>
          </a:r>
          <a:r>
            <a:rPr lang="ru-RU" sz="2400" dirty="0" err="1"/>
            <a:t>самостійна</a:t>
          </a:r>
          <a:r>
            <a:rPr lang="ru-RU" sz="2400" dirty="0"/>
            <a:t> робота, </a:t>
          </a:r>
          <a:r>
            <a:rPr lang="ru-RU" sz="2400" dirty="0" err="1"/>
            <a:t>фальшиві</a:t>
          </a:r>
          <a:r>
            <a:rPr lang="ru-RU" sz="2400" dirty="0"/>
            <a:t> </a:t>
          </a:r>
          <a:r>
            <a:rPr lang="ru-RU" sz="2400" dirty="0" err="1"/>
            <a:t>стажування</a:t>
          </a:r>
          <a:r>
            <a:rPr lang="ru-RU" sz="2400" dirty="0"/>
            <a:t>, </a:t>
          </a:r>
          <a:r>
            <a:rPr lang="ru-RU" sz="2400" dirty="0" err="1"/>
            <a:t>фальшиві</a:t>
          </a:r>
          <a:r>
            <a:rPr lang="ru-RU" sz="2400" dirty="0"/>
            <a:t> </a:t>
          </a:r>
          <a:r>
            <a:rPr lang="ru-RU" sz="2400" dirty="0" err="1"/>
            <a:t>волонтери</a:t>
          </a:r>
          <a:r>
            <a:rPr lang="ru-RU" sz="2400" dirty="0"/>
            <a:t> та </a:t>
          </a:r>
          <a:r>
            <a:rPr lang="ru-RU" sz="2400" dirty="0" err="1"/>
            <a:t>неправильне</a:t>
          </a:r>
          <a:r>
            <a:rPr lang="ru-RU" sz="2400" dirty="0"/>
            <a:t> </a:t>
          </a:r>
          <a:r>
            <a:rPr lang="ru-RU" sz="2400" dirty="0" err="1"/>
            <a:t>використання</a:t>
          </a:r>
          <a:r>
            <a:rPr lang="ru-RU" sz="2400" dirty="0"/>
            <a:t> </a:t>
          </a:r>
          <a:r>
            <a:rPr lang="ru-RU" sz="2400" dirty="0" err="1"/>
            <a:t>віддалених</a:t>
          </a:r>
          <a:r>
            <a:rPr lang="ru-RU" sz="2400" dirty="0"/>
            <a:t> та </a:t>
          </a:r>
          <a:r>
            <a:rPr lang="ru-RU" sz="2400" dirty="0" err="1"/>
            <a:t>аутсорсингових</a:t>
          </a:r>
          <a:r>
            <a:rPr lang="ru-RU" sz="2400" dirty="0"/>
            <a:t> </a:t>
          </a:r>
          <a:r>
            <a:rPr lang="ru-RU" sz="2400" dirty="0" err="1"/>
            <a:t>механізмів</a:t>
          </a:r>
          <a:r>
            <a:rPr lang="ru-RU" sz="2400" dirty="0"/>
            <a:t>)</a:t>
          </a:r>
          <a:endParaRPr lang="en-US" sz="2400" dirty="0"/>
        </a:p>
      </dgm:t>
    </dgm:pt>
    <dgm:pt modelId="{EF6248FD-8860-4A61-9635-7E58B7C58EA7}" type="parTrans" cxnId="{1F720B48-A311-40F2-8B87-F3EEC561FAB6}">
      <dgm:prSet/>
      <dgm:spPr/>
      <dgm:t>
        <a:bodyPr/>
        <a:lstStyle/>
        <a:p>
          <a:endParaRPr lang="en-US" sz="2400"/>
        </a:p>
      </dgm:t>
    </dgm:pt>
    <dgm:pt modelId="{ADCCDD55-7590-4D86-9E11-8007C552C2D1}" type="sibTrans" cxnId="{1F720B48-A311-40F2-8B87-F3EEC561FAB6}">
      <dgm:prSet/>
      <dgm:spPr/>
      <dgm:t>
        <a:bodyPr/>
        <a:lstStyle/>
        <a:p>
          <a:endParaRPr lang="en-US" sz="2400"/>
        </a:p>
      </dgm:t>
    </dgm:pt>
    <dgm:pt modelId="{19AAE236-D599-43B5-B393-0D0846A0F31D}">
      <dgm:prSet custT="1"/>
      <dgm:spPr/>
      <dgm:t>
        <a:bodyPr/>
        <a:lstStyle/>
        <a:p>
          <a:r>
            <a:rPr lang="uk-UA" sz="2400" dirty="0"/>
            <a:t>Незадекларована вторинна зайнятість </a:t>
          </a:r>
          <a:r>
            <a:rPr lang="en-US" sz="2400" dirty="0" smtClean="0"/>
            <a:t>(“</a:t>
          </a:r>
          <a:r>
            <a:rPr lang="uk-UA" sz="2400" dirty="0" smtClean="0"/>
            <a:t>Сумісництво</a:t>
          </a:r>
          <a:r>
            <a:rPr lang="en-US" sz="2400" dirty="0" smtClean="0"/>
            <a:t>”) </a:t>
          </a:r>
          <a:endParaRPr lang="en-US" sz="2400" dirty="0"/>
        </a:p>
      </dgm:t>
    </dgm:pt>
    <dgm:pt modelId="{43782258-8606-4CC7-829D-7326C092A4DA}" type="parTrans" cxnId="{1A12507B-BFF3-401A-932F-5E267CF4EC1E}">
      <dgm:prSet/>
      <dgm:spPr/>
      <dgm:t>
        <a:bodyPr/>
        <a:lstStyle/>
        <a:p>
          <a:endParaRPr lang="en-US" sz="2400"/>
        </a:p>
      </dgm:t>
    </dgm:pt>
    <dgm:pt modelId="{2CE9E713-58C0-4F53-8413-774F6CE5D1BC}" type="sibTrans" cxnId="{1A12507B-BFF3-401A-932F-5E267CF4EC1E}">
      <dgm:prSet/>
      <dgm:spPr/>
      <dgm:t>
        <a:bodyPr/>
        <a:lstStyle/>
        <a:p>
          <a:endParaRPr lang="en-US" sz="2400"/>
        </a:p>
      </dgm:t>
    </dgm:pt>
    <dgm:pt modelId="{4D96881E-57AF-4F22-9294-A0C6A9D8A784}" type="pres">
      <dgm:prSet presAssocID="{214B1806-5E6D-4EB6-A9E0-46E0604F0F5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uk-UA"/>
        </a:p>
      </dgm:t>
    </dgm:pt>
    <dgm:pt modelId="{44C5428B-4ACE-4D70-AE21-ADA6D37947D2}" type="pres">
      <dgm:prSet presAssocID="{214B1806-5E6D-4EB6-A9E0-46E0604F0F50}" presName="Name1" presStyleCnt="0"/>
      <dgm:spPr/>
    </dgm:pt>
    <dgm:pt modelId="{5310C337-D15F-46B1-A8BA-BFFDCE4272FD}" type="pres">
      <dgm:prSet presAssocID="{214B1806-5E6D-4EB6-A9E0-46E0604F0F50}" presName="cycle" presStyleCnt="0"/>
      <dgm:spPr/>
    </dgm:pt>
    <dgm:pt modelId="{DB04EF72-6C66-4249-BD3C-832B5D9F2EB9}" type="pres">
      <dgm:prSet presAssocID="{214B1806-5E6D-4EB6-A9E0-46E0604F0F50}" presName="srcNode" presStyleLbl="node1" presStyleIdx="0" presStyleCnt="5"/>
      <dgm:spPr/>
    </dgm:pt>
    <dgm:pt modelId="{81697B03-F1D1-483F-8971-1CC086A541CB}" type="pres">
      <dgm:prSet presAssocID="{214B1806-5E6D-4EB6-A9E0-46E0604F0F50}" presName="conn" presStyleLbl="parChTrans1D2" presStyleIdx="0" presStyleCnt="1"/>
      <dgm:spPr/>
      <dgm:t>
        <a:bodyPr/>
        <a:lstStyle/>
        <a:p>
          <a:endParaRPr lang="uk-UA"/>
        </a:p>
      </dgm:t>
    </dgm:pt>
    <dgm:pt modelId="{5EB729D6-BFDF-425C-8729-7BED83EB97DC}" type="pres">
      <dgm:prSet presAssocID="{214B1806-5E6D-4EB6-A9E0-46E0604F0F50}" presName="extraNode" presStyleLbl="node1" presStyleIdx="0" presStyleCnt="5"/>
      <dgm:spPr/>
    </dgm:pt>
    <dgm:pt modelId="{CBA16661-D0AF-468D-AD0B-797CCEEB8259}" type="pres">
      <dgm:prSet presAssocID="{214B1806-5E6D-4EB6-A9E0-46E0604F0F50}" presName="dstNode" presStyleLbl="node1" presStyleIdx="0" presStyleCnt="5"/>
      <dgm:spPr/>
    </dgm:pt>
    <dgm:pt modelId="{EC58AB4E-3DC7-4C79-86BC-E3138860BDCF}" type="pres">
      <dgm:prSet presAssocID="{FD1E144B-074B-46CF-82C1-CB3446C01170}" presName="text_1" presStyleLbl="node1" presStyleIdx="0" presStyleCnt="5" custScaleX="101471" custScaleY="136027" custLinFactNeighborX="-531" custLinFactNeighborY="-17160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1C19FFA4-C350-47A5-918C-BCE21728D70C}" type="pres">
      <dgm:prSet presAssocID="{FD1E144B-074B-46CF-82C1-CB3446C01170}" presName="accent_1" presStyleCnt="0"/>
      <dgm:spPr/>
    </dgm:pt>
    <dgm:pt modelId="{749AA5CE-4473-4260-B7BC-E9899D9BFDC5}" type="pres">
      <dgm:prSet presAssocID="{FD1E144B-074B-46CF-82C1-CB3446C01170}" presName="accentRepeatNode" presStyleLbl="solidFgAcc1" presStyleIdx="0" presStyleCnt="5"/>
      <dgm:spPr/>
    </dgm:pt>
    <dgm:pt modelId="{07270331-C214-4D72-B969-3E070DB1F7E9}" type="pres">
      <dgm:prSet presAssocID="{BAA0AAC8-6F39-4923-BA99-626D5CB794C4}" presName="text_2" presStyleLbl="node1" presStyleIdx="1" presStyleCnt="5" custScaleY="136027" custLinFactNeighborX="238" custLinFactNeighborY="-1293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34EDCA98-54B4-4CAB-969C-81C69A9DA598}" type="pres">
      <dgm:prSet presAssocID="{BAA0AAC8-6F39-4923-BA99-626D5CB794C4}" presName="accent_2" presStyleCnt="0"/>
      <dgm:spPr/>
    </dgm:pt>
    <dgm:pt modelId="{B41C2CDA-E808-4F76-837C-0A6F21D32ED9}" type="pres">
      <dgm:prSet presAssocID="{BAA0AAC8-6F39-4923-BA99-626D5CB794C4}" presName="accentRepeatNode" presStyleLbl="solidFgAcc1" presStyleIdx="1" presStyleCnt="5" custLinFactNeighborY="-12144"/>
      <dgm:spPr/>
    </dgm:pt>
    <dgm:pt modelId="{D215EC9B-BE42-475E-957C-CFA15C1E0045}" type="pres">
      <dgm:prSet presAssocID="{D1D8FFAC-AD2F-414F-A39F-22FAC2F35378}" presName="text_3" presStyleLbl="node1" presStyleIdx="2" presStyleCnt="5" custScaleY="113297" custLinFactNeighborY="-2686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6B29DBD8-E32F-4DE6-8E23-97305573BFCB}" type="pres">
      <dgm:prSet presAssocID="{D1D8FFAC-AD2F-414F-A39F-22FAC2F35378}" presName="accent_3" presStyleCnt="0"/>
      <dgm:spPr/>
    </dgm:pt>
    <dgm:pt modelId="{02DCBEAC-CBFF-4206-9CB3-3BB672F88C3C}" type="pres">
      <dgm:prSet presAssocID="{D1D8FFAC-AD2F-414F-A39F-22FAC2F35378}" presName="accentRepeatNode" presStyleLbl="solidFgAcc1" presStyleIdx="2" presStyleCnt="5" custLinFactNeighborX="-5397" custLinFactNeighborY="-15887"/>
      <dgm:spPr/>
    </dgm:pt>
    <dgm:pt modelId="{BBF0E7EC-62AF-40A2-AB81-A17FCF88E72B}" type="pres">
      <dgm:prSet presAssocID="{D1C700E6-15DE-4CDD-8324-2C8D8A40347D}" presName="text_4" presStyleLbl="node1" presStyleIdx="3" presStyleCnt="5" custScaleX="99718" custScaleY="170082" custLinFactNeighborX="-119" custLinFactNeighborY="-15180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A97C7E41-FC9C-4F4B-84F6-5AC787926D1B}" type="pres">
      <dgm:prSet presAssocID="{D1C700E6-15DE-4CDD-8324-2C8D8A40347D}" presName="accent_4" presStyleCnt="0"/>
      <dgm:spPr/>
    </dgm:pt>
    <dgm:pt modelId="{15C75927-E682-40F7-9AF0-E72632A39D62}" type="pres">
      <dgm:prSet presAssocID="{D1C700E6-15DE-4CDD-8324-2C8D8A40347D}" presName="accentRepeatNode" presStyleLbl="solidFgAcc1" presStyleIdx="3" presStyleCnt="5" custLinFactNeighborX="1349" custLinFactNeighborY="-16191"/>
      <dgm:spPr/>
    </dgm:pt>
    <dgm:pt modelId="{228C97CD-EBF5-4DD4-92EB-C1017C0C5DA6}" type="pres">
      <dgm:prSet presAssocID="{19AAE236-D599-43B5-B393-0D0846A0F31D}" presName="text_5" presStyleLbl="node1" presStyleIdx="4" presStyleCnt="5" custScaleY="136027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878BE0D8-A574-4AB4-8066-B522792271DE}" type="pres">
      <dgm:prSet presAssocID="{19AAE236-D599-43B5-B393-0D0846A0F31D}" presName="accent_5" presStyleCnt="0"/>
      <dgm:spPr/>
    </dgm:pt>
    <dgm:pt modelId="{30DC890E-37A3-4682-BE61-998DBAF79AC6}" type="pres">
      <dgm:prSet presAssocID="{19AAE236-D599-43B5-B393-0D0846A0F31D}" presName="accentRepeatNode" presStyleLbl="solidFgAcc1" presStyleIdx="4" presStyleCnt="5"/>
      <dgm:spPr/>
    </dgm:pt>
  </dgm:ptLst>
  <dgm:cxnLst>
    <dgm:cxn modelId="{1F720B48-A311-40F2-8B87-F3EEC561FAB6}" srcId="{214B1806-5E6D-4EB6-A9E0-46E0604F0F50}" destId="{D1C700E6-15DE-4CDD-8324-2C8D8A40347D}" srcOrd="3" destOrd="0" parTransId="{EF6248FD-8860-4A61-9635-7E58B7C58EA7}" sibTransId="{ADCCDD55-7590-4D86-9E11-8007C552C2D1}"/>
    <dgm:cxn modelId="{7446E828-E7E0-4732-8DA1-C954AEC48421}" type="presOf" srcId="{4FAAD1E6-5BC8-4A35-8053-3BA45D7D6C00}" destId="{81697B03-F1D1-483F-8971-1CC086A541CB}" srcOrd="0" destOrd="0" presId="urn:microsoft.com/office/officeart/2008/layout/VerticalCurvedList"/>
    <dgm:cxn modelId="{A88AB7AD-729C-43B9-8115-C3A4E3467DBC}" type="presOf" srcId="{FD1E144B-074B-46CF-82C1-CB3446C01170}" destId="{EC58AB4E-3DC7-4C79-86BC-E3138860BDCF}" srcOrd="0" destOrd="0" presId="urn:microsoft.com/office/officeart/2008/layout/VerticalCurvedList"/>
    <dgm:cxn modelId="{64ECFDA4-45FC-4D4F-B65D-B93FB7090396}" type="presOf" srcId="{D1C700E6-15DE-4CDD-8324-2C8D8A40347D}" destId="{BBF0E7EC-62AF-40A2-AB81-A17FCF88E72B}" srcOrd="0" destOrd="0" presId="urn:microsoft.com/office/officeart/2008/layout/VerticalCurvedList"/>
    <dgm:cxn modelId="{A24A7CC3-0262-4D45-9480-A88D5A150B80}" type="presOf" srcId="{BAA0AAC8-6F39-4923-BA99-626D5CB794C4}" destId="{07270331-C214-4D72-B969-3E070DB1F7E9}" srcOrd="0" destOrd="0" presId="urn:microsoft.com/office/officeart/2008/layout/VerticalCurvedList"/>
    <dgm:cxn modelId="{D07F416D-D253-44CE-87B7-8AEEE5678960}" type="presOf" srcId="{214B1806-5E6D-4EB6-A9E0-46E0604F0F50}" destId="{4D96881E-57AF-4F22-9294-A0C6A9D8A784}" srcOrd="0" destOrd="0" presId="urn:microsoft.com/office/officeart/2008/layout/VerticalCurvedList"/>
    <dgm:cxn modelId="{60A7700C-2F6D-44E8-B7E6-BB8FE8E36A6E}" type="presOf" srcId="{D1D8FFAC-AD2F-414F-A39F-22FAC2F35378}" destId="{D215EC9B-BE42-475E-957C-CFA15C1E0045}" srcOrd="0" destOrd="0" presId="urn:microsoft.com/office/officeart/2008/layout/VerticalCurvedList"/>
    <dgm:cxn modelId="{490F058B-8C14-458D-A961-32ECCDCE2211}" srcId="{214B1806-5E6D-4EB6-A9E0-46E0604F0F50}" destId="{FD1E144B-074B-46CF-82C1-CB3446C01170}" srcOrd="0" destOrd="0" parTransId="{132EEC3A-C7BB-432F-AFF5-F76F7EBFD7FA}" sibTransId="{4FAAD1E6-5BC8-4A35-8053-3BA45D7D6C00}"/>
    <dgm:cxn modelId="{01EAD634-1006-4EE0-B128-C97F969C7C51}" type="presOf" srcId="{19AAE236-D599-43B5-B393-0D0846A0F31D}" destId="{228C97CD-EBF5-4DD4-92EB-C1017C0C5DA6}" srcOrd="0" destOrd="0" presId="urn:microsoft.com/office/officeart/2008/layout/VerticalCurvedList"/>
    <dgm:cxn modelId="{A10FA80B-2FA4-4BA5-9101-559358DA9059}" srcId="{214B1806-5E6D-4EB6-A9E0-46E0604F0F50}" destId="{BAA0AAC8-6F39-4923-BA99-626D5CB794C4}" srcOrd="1" destOrd="0" parTransId="{4C72F8A0-910E-4CEE-92C4-C01BA1FB72D2}" sibTransId="{48241250-E9B1-405E-BA65-CE9F1B888BFA}"/>
    <dgm:cxn modelId="{39E78406-7D3D-471E-A56E-7B204CFC0E81}" srcId="{214B1806-5E6D-4EB6-A9E0-46E0604F0F50}" destId="{D1D8FFAC-AD2F-414F-A39F-22FAC2F35378}" srcOrd="2" destOrd="0" parTransId="{7587C640-0D57-4909-B77B-BBD4A668318D}" sibTransId="{36A69635-2EDF-40DE-A8DD-72360E7DD876}"/>
    <dgm:cxn modelId="{1A12507B-BFF3-401A-932F-5E267CF4EC1E}" srcId="{214B1806-5E6D-4EB6-A9E0-46E0604F0F50}" destId="{19AAE236-D599-43B5-B393-0D0846A0F31D}" srcOrd="4" destOrd="0" parTransId="{43782258-8606-4CC7-829D-7326C092A4DA}" sibTransId="{2CE9E713-58C0-4F53-8413-774F6CE5D1BC}"/>
    <dgm:cxn modelId="{522C9F86-F7CA-4FC1-94C0-FD4F122EAB8B}" type="presParOf" srcId="{4D96881E-57AF-4F22-9294-A0C6A9D8A784}" destId="{44C5428B-4ACE-4D70-AE21-ADA6D37947D2}" srcOrd="0" destOrd="0" presId="urn:microsoft.com/office/officeart/2008/layout/VerticalCurvedList"/>
    <dgm:cxn modelId="{1B5A5521-F9BB-4C89-A305-9138FF6855DE}" type="presParOf" srcId="{44C5428B-4ACE-4D70-AE21-ADA6D37947D2}" destId="{5310C337-D15F-46B1-A8BA-BFFDCE4272FD}" srcOrd="0" destOrd="0" presId="urn:microsoft.com/office/officeart/2008/layout/VerticalCurvedList"/>
    <dgm:cxn modelId="{D015215F-E041-40EF-BF29-7957516A0F12}" type="presParOf" srcId="{5310C337-D15F-46B1-A8BA-BFFDCE4272FD}" destId="{DB04EF72-6C66-4249-BD3C-832B5D9F2EB9}" srcOrd="0" destOrd="0" presId="urn:microsoft.com/office/officeart/2008/layout/VerticalCurvedList"/>
    <dgm:cxn modelId="{A629BE09-C042-4052-9CAB-D5940C6D17AC}" type="presParOf" srcId="{5310C337-D15F-46B1-A8BA-BFFDCE4272FD}" destId="{81697B03-F1D1-483F-8971-1CC086A541CB}" srcOrd="1" destOrd="0" presId="urn:microsoft.com/office/officeart/2008/layout/VerticalCurvedList"/>
    <dgm:cxn modelId="{70FF97DA-E5B9-4463-9BF0-2A7E8068CD58}" type="presParOf" srcId="{5310C337-D15F-46B1-A8BA-BFFDCE4272FD}" destId="{5EB729D6-BFDF-425C-8729-7BED83EB97DC}" srcOrd="2" destOrd="0" presId="urn:microsoft.com/office/officeart/2008/layout/VerticalCurvedList"/>
    <dgm:cxn modelId="{B98AC93E-14DB-4759-B5CD-5851C539E65F}" type="presParOf" srcId="{5310C337-D15F-46B1-A8BA-BFFDCE4272FD}" destId="{CBA16661-D0AF-468D-AD0B-797CCEEB8259}" srcOrd="3" destOrd="0" presId="urn:microsoft.com/office/officeart/2008/layout/VerticalCurvedList"/>
    <dgm:cxn modelId="{2B15D704-9B89-45AD-BE7C-8F81AA033A03}" type="presParOf" srcId="{44C5428B-4ACE-4D70-AE21-ADA6D37947D2}" destId="{EC58AB4E-3DC7-4C79-86BC-E3138860BDCF}" srcOrd="1" destOrd="0" presId="urn:microsoft.com/office/officeart/2008/layout/VerticalCurvedList"/>
    <dgm:cxn modelId="{11BCFA3A-F790-443B-A35C-C7E9B41FBED0}" type="presParOf" srcId="{44C5428B-4ACE-4D70-AE21-ADA6D37947D2}" destId="{1C19FFA4-C350-47A5-918C-BCE21728D70C}" srcOrd="2" destOrd="0" presId="urn:microsoft.com/office/officeart/2008/layout/VerticalCurvedList"/>
    <dgm:cxn modelId="{336CE715-0F6C-4144-9176-00C3E945B485}" type="presParOf" srcId="{1C19FFA4-C350-47A5-918C-BCE21728D70C}" destId="{749AA5CE-4473-4260-B7BC-E9899D9BFDC5}" srcOrd="0" destOrd="0" presId="urn:microsoft.com/office/officeart/2008/layout/VerticalCurvedList"/>
    <dgm:cxn modelId="{62B49DE7-E656-4AC0-8508-4809977FCE2A}" type="presParOf" srcId="{44C5428B-4ACE-4D70-AE21-ADA6D37947D2}" destId="{07270331-C214-4D72-B969-3E070DB1F7E9}" srcOrd="3" destOrd="0" presId="urn:microsoft.com/office/officeart/2008/layout/VerticalCurvedList"/>
    <dgm:cxn modelId="{8AD9E90B-1438-4019-AF62-DB410D0BACEB}" type="presParOf" srcId="{44C5428B-4ACE-4D70-AE21-ADA6D37947D2}" destId="{34EDCA98-54B4-4CAB-969C-81C69A9DA598}" srcOrd="4" destOrd="0" presId="urn:microsoft.com/office/officeart/2008/layout/VerticalCurvedList"/>
    <dgm:cxn modelId="{D8A1D969-ECC5-4B24-BD7F-70B349D8D3D0}" type="presParOf" srcId="{34EDCA98-54B4-4CAB-969C-81C69A9DA598}" destId="{B41C2CDA-E808-4F76-837C-0A6F21D32ED9}" srcOrd="0" destOrd="0" presId="urn:microsoft.com/office/officeart/2008/layout/VerticalCurvedList"/>
    <dgm:cxn modelId="{FCA29D4F-2871-47A1-AAE9-72B691BD731A}" type="presParOf" srcId="{44C5428B-4ACE-4D70-AE21-ADA6D37947D2}" destId="{D215EC9B-BE42-475E-957C-CFA15C1E0045}" srcOrd="5" destOrd="0" presId="urn:microsoft.com/office/officeart/2008/layout/VerticalCurvedList"/>
    <dgm:cxn modelId="{3BC74517-7C98-400C-A33E-4BDE1A294DDF}" type="presParOf" srcId="{44C5428B-4ACE-4D70-AE21-ADA6D37947D2}" destId="{6B29DBD8-E32F-4DE6-8E23-97305573BFCB}" srcOrd="6" destOrd="0" presId="urn:microsoft.com/office/officeart/2008/layout/VerticalCurvedList"/>
    <dgm:cxn modelId="{FB901394-8E23-4BFF-8B5C-B4A52D94C4EB}" type="presParOf" srcId="{6B29DBD8-E32F-4DE6-8E23-97305573BFCB}" destId="{02DCBEAC-CBFF-4206-9CB3-3BB672F88C3C}" srcOrd="0" destOrd="0" presId="urn:microsoft.com/office/officeart/2008/layout/VerticalCurvedList"/>
    <dgm:cxn modelId="{79D3EF99-C5C6-4D73-9FB3-DDF2D4F02AF6}" type="presParOf" srcId="{44C5428B-4ACE-4D70-AE21-ADA6D37947D2}" destId="{BBF0E7EC-62AF-40A2-AB81-A17FCF88E72B}" srcOrd="7" destOrd="0" presId="urn:microsoft.com/office/officeart/2008/layout/VerticalCurvedList"/>
    <dgm:cxn modelId="{2C7659AD-8525-4A9D-A20D-660297601A68}" type="presParOf" srcId="{44C5428B-4ACE-4D70-AE21-ADA6D37947D2}" destId="{A97C7E41-FC9C-4F4B-84F6-5AC787926D1B}" srcOrd="8" destOrd="0" presId="urn:microsoft.com/office/officeart/2008/layout/VerticalCurvedList"/>
    <dgm:cxn modelId="{6CF82C45-EAB4-4DC2-B50C-58612B39C160}" type="presParOf" srcId="{A97C7E41-FC9C-4F4B-84F6-5AC787926D1B}" destId="{15C75927-E682-40F7-9AF0-E72632A39D62}" srcOrd="0" destOrd="0" presId="urn:microsoft.com/office/officeart/2008/layout/VerticalCurvedList"/>
    <dgm:cxn modelId="{EFECAD0C-DA7A-454E-A27F-98542E786B9F}" type="presParOf" srcId="{44C5428B-4ACE-4D70-AE21-ADA6D37947D2}" destId="{228C97CD-EBF5-4DD4-92EB-C1017C0C5DA6}" srcOrd="9" destOrd="0" presId="urn:microsoft.com/office/officeart/2008/layout/VerticalCurvedList"/>
    <dgm:cxn modelId="{3DA33855-7CDB-4B62-9589-B6EC86E3BFF4}" type="presParOf" srcId="{44C5428B-4ACE-4D70-AE21-ADA6D37947D2}" destId="{878BE0D8-A574-4AB4-8066-B522792271DE}" srcOrd="10" destOrd="0" presId="urn:microsoft.com/office/officeart/2008/layout/VerticalCurvedList"/>
    <dgm:cxn modelId="{261175C7-D144-4BB8-8082-2A9FDA058E52}" type="presParOf" srcId="{878BE0D8-A574-4AB4-8066-B522792271DE}" destId="{30DC890E-37A3-4682-BE61-998DBAF79AC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14B1806-5E6D-4EB6-A9E0-46E0604F0F50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D1E144B-074B-46CF-82C1-CB3446C01170}">
      <dgm:prSet phldrT="[Texto]" custT="1"/>
      <dgm:spPr/>
      <dgm:t>
        <a:bodyPr/>
        <a:lstStyle/>
        <a:p>
          <a:r>
            <a:rPr lang="en-US" sz="2400" dirty="0"/>
            <a:t>3,961,200  </a:t>
          </a:r>
          <a:r>
            <a:rPr lang="uk-UA" sz="2400" dirty="0"/>
            <a:t>осіб</a:t>
          </a:r>
          <a:r>
            <a:rPr lang="ru-RU" sz="2400" dirty="0"/>
            <a:t>, </a:t>
          </a:r>
          <a:r>
            <a:rPr lang="ru-RU" sz="2400" dirty="0" err="1"/>
            <a:t>що</a:t>
          </a:r>
          <a:r>
            <a:rPr lang="ru-RU" sz="2400" dirty="0"/>
            <a:t> </a:t>
          </a:r>
          <a:r>
            <a:rPr lang="ru-RU" sz="2400" dirty="0" err="1"/>
            <a:t>становлять</a:t>
          </a:r>
          <a:r>
            <a:rPr lang="ru-RU" sz="2400" dirty="0"/>
            <a:t> 24,3% </a:t>
          </a:r>
          <a:r>
            <a:rPr lang="ru-RU" sz="2400" dirty="0" err="1"/>
            <a:t>від</a:t>
          </a:r>
          <a:r>
            <a:rPr lang="ru-RU" sz="2400" dirty="0"/>
            <a:t> </a:t>
          </a:r>
          <a:r>
            <a:rPr lang="ru-RU" sz="2400" dirty="0" err="1"/>
            <a:t>загальної</a:t>
          </a:r>
          <a:r>
            <a:rPr lang="ru-RU" sz="2400" dirty="0"/>
            <a:t> </a:t>
          </a:r>
          <a:r>
            <a:rPr lang="ru-RU" sz="2400" dirty="0" err="1"/>
            <a:t>кількості</a:t>
          </a:r>
          <a:r>
            <a:rPr lang="ru-RU" sz="2400" dirty="0"/>
            <a:t> </a:t>
          </a:r>
          <a:r>
            <a:rPr lang="ru-RU" sz="2400" dirty="0" err="1"/>
            <a:t>зайнятого</a:t>
          </a:r>
          <a:r>
            <a:rPr lang="ru-RU" sz="2400" dirty="0"/>
            <a:t> </a:t>
          </a:r>
          <a:r>
            <a:rPr lang="ru-RU" sz="2400" dirty="0" err="1"/>
            <a:t>населення</a:t>
          </a:r>
          <a:r>
            <a:rPr lang="ru-RU" sz="2400" dirty="0"/>
            <a:t> (2016 </a:t>
          </a:r>
          <a:r>
            <a:rPr lang="ru-RU" sz="2400" dirty="0" err="1"/>
            <a:t>рік</a:t>
          </a:r>
          <a:r>
            <a:rPr lang="ru-RU" sz="2400" dirty="0"/>
            <a:t>)</a:t>
          </a:r>
          <a:endParaRPr lang="en-US" sz="2400" dirty="0"/>
        </a:p>
      </dgm:t>
    </dgm:pt>
    <dgm:pt modelId="{132EEC3A-C7BB-432F-AFF5-F76F7EBFD7FA}" type="parTrans" cxnId="{490F058B-8C14-458D-A961-32ECCDCE2211}">
      <dgm:prSet/>
      <dgm:spPr/>
      <dgm:t>
        <a:bodyPr/>
        <a:lstStyle/>
        <a:p>
          <a:endParaRPr lang="en-US" sz="2400"/>
        </a:p>
      </dgm:t>
    </dgm:pt>
    <dgm:pt modelId="{4FAAD1E6-5BC8-4A35-8053-3BA45D7D6C00}" type="sibTrans" cxnId="{490F058B-8C14-458D-A961-32ECCDCE2211}">
      <dgm:prSet/>
      <dgm:spPr/>
      <dgm:t>
        <a:bodyPr/>
        <a:lstStyle/>
        <a:p>
          <a:endParaRPr lang="en-US" sz="2400"/>
        </a:p>
      </dgm:t>
    </dgm:pt>
    <dgm:pt modelId="{BAA0AAC8-6F39-4923-BA99-626D5CB794C4}">
      <dgm:prSet phldrT="[Texto]" custT="1"/>
      <dgm:spPr/>
      <dgm:t>
        <a:bodyPr/>
        <a:lstStyle/>
        <a:p>
          <a:r>
            <a:rPr lang="ru-RU" sz="2400" dirty="0" err="1"/>
            <a:t>Быльшість</a:t>
          </a:r>
          <a:r>
            <a:rPr lang="ru-RU" sz="2400" dirty="0"/>
            <a:t> </a:t>
          </a:r>
          <a:r>
            <a:rPr lang="ru-RU" sz="2400" dirty="0" err="1"/>
            <a:t>штатних</a:t>
          </a:r>
          <a:r>
            <a:rPr lang="ru-RU" sz="2400" dirty="0"/>
            <a:t> </a:t>
          </a:r>
          <a:r>
            <a:rPr lang="ru-RU" sz="2400" dirty="0" err="1"/>
            <a:t>співробітників</a:t>
          </a:r>
          <a:r>
            <a:rPr lang="ru-RU" sz="2400" dirty="0"/>
            <a:t> </a:t>
          </a:r>
          <a:r>
            <a:rPr lang="en-US" sz="2400" dirty="0"/>
            <a:t>(52,2%)</a:t>
          </a:r>
        </a:p>
      </dgm:t>
    </dgm:pt>
    <dgm:pt modelId="{4C72F8A0-910E-4CEE-92C4-C01BA1FB72D2}" type="parTrans" cxnId="{A10FA80B-2FA4-4BA5-9101-559358DA9059}">
      <dgm:prSet/>
      <dgm:spPr/>
      <dgm:t>
        <a:bodyPr/>
        <a:lstStyle/>
        <a:p>
          <a:endParaRPr lang="en-US" sz="2400"/>
        </a:p>
      </dgm:t>
    </dgm:pt>
    <dgm:pt modelId="{48241250-E9B1-405E-BA65-CE9F1B888BFA}" type="sibTrans" cxnId="{A10FA80B-2FA4-4BA5-9101-559358DA9059}">
      <dgm:prSet/>
      <dgm:spPr/>
      <dgm:t>
        <a:bodyPr/>
        <a:lstStyle/>
        <a:p>
          <a:endParaRPr lang="en-US" sz="2400"/>
        </a:p>
      </dgm:t>
    </dgm:pt>
    <dgm:pt modelId="{D1D8FFAC-AD2F-414F-A39F-22FAC2F35378}">
      <dgm:prSet phldrT="[Texto]" custT="1"/>
      <dgm:spPr/>
      <dgm:t>
        <a:bodyPr/>
        <a:lstStyle/>
        <a:p>
          <a:r>
            <a:rPr lang="uk-UA" sz="2400" dirty="0"/>
            <a:t>Більшість чоловіків</a:t>
          </a:r>
          <a:r>
            <a:rPr lang="en-US" sz="2400" dirty="0"/>
            <a:t>(57,9%)</a:t>
          </a:r>
        </a:p>
      </dgm:t>
    </dgm:pt>
    <dgm:pt modelId="{7587C640-0D57-4909-B77B-BBD4A668318D}" type="parTrans" cxnId="{39E78406-7D3D-471E-A56E-7B204CFC0E81}">
      <dgm:prSet/>
      <dgm:spPr/>
      <dgm:t>
        <a:bodyPr/>
        <a:lstStyle/>
        <a:p>
          <a:endParaRPr lang="en-US" sz="2400"/>
        </a:p>
      </dgm:t>
    </dgm:pt>
    <dgm:pt modelId="{36A69635-2EDF-40DE-A8DD-72360E7DD876}" type="sibTrans" cxnId="{39E78406-7D3D-471E-A56E-7B204CFC0E81}">
      <dgm:prSet/>
      <dgm:spPr/>
      <dgm:t>
        <a:bodyPr/>
        <a:lstStyle/>
        <a:p>
          <a:endParaRPr lang="en-US" sz="2400"/>
        </a:p>
      </dgm:t>
    </dgm:pt>
    <dgm:pt modelId="{D1C700E6-15DE-4CDD-8324-2C8D8A40347D}">
      <dgm:prSet custT="1"/>
      <dgm:spPr/>
      <dgm:t>
        <a:bodyPr/>
        <a:lstStyle/>
        <a:p>
          <a:r>
            <a:rPr lang="uk-UA" sz="2400" dirty="0"/>
            <a:t>Більшість сільського населення</a:t>
          </a:r>
          <a:r>
            <a:rPr lang="en-US" sz="2400" dirty="0"/>
            <a:t> (52,2%)</a:t>
          </a:r>
        </a:p>
      </dgm:t>
    </dgm:pt>
    <dgm:pt modelId="{EF6248FD-8860-4A61-9635-7E58B7C58EA7}" type="parTrans" cxnId="{1F720B48-A311-40F2-8B87-F3EEC561FAB6}">
      <dgm:prSet/>
      <dgm:spPr/>
      <dgm:t>
        <a:bodyPr/>
        <a:lstStyle/>
        <a:p>
          <a:endParaRPr lang="en-US" sz="2400"/>
        </a:p>
      </dgm:t>
    </dgm:pt>
    <dgm:pt modelId="{ADCCDD55-7590-4D86-9E11-8007C552C2D1}" type="sibTrans" cxnId="{1F720B48-A311-40F2-8B87-F3EEC561FAB6}">
      <dgm:prSet/>
      <dgm:spPr/>
      <dgm:t>
        <a:bodyPr/>
        <a:lstStyle/>
        <a:p>
          <a:endParaRPr lang="en-US" sz="2400"/>
        </a:p>
      </dgm:t>
    </dgm:pt>
    <dgm:pt modelId="{BD420692-09FB-4048-B59E-F8295F607147}">
      <dgm:prSet custT="1"/>
      <dgm:spPr/>
      <dgm:t>
        <a:bodyPr/>
        <a:lstStyle/>
        <a:p>
          <a:r>
            <a:rPr lang="uk-UA" sz="2400" dirty="0"/>
            <a:t>Найбільш уразливі групи</a:t>
          </a:r>
          <a:r>
            <a:rPr lang="en-US" sz="2400" dirty="0"/>
            <a:t>: </a:t>
          </a:r>
          <a:r>
            <a:rPr lang="uk-UA" sz="2400" dirty="0"/>
            <a:t>молодь у віці</a:t>
          </a:r>
          <a:r>
            <a:rPr lang="en-US" sz="2400" dirty="0"/>
            <a:t> 15-24 </a:t>
          </a:r>
          <a:r>
            <a:rPr lang="uk-UA" sz="2400" dirty="0"/>
            <a:t>років </a:t>
          </a:r>
          <a:r>
            <a:rPr lang="en-US" sz="2400" dirty="0"/>
            <a:t>(35,6%) </a:t>
          </a:r>
          <a:r>
            <a:rPr lang="uk-UA" sz="2400" dirty="0"/>
            <a:t>та пенсіонери </a:t>
          </a:r>
          <a:r>
            <a:rPr lang="en-US" sz="2400" dirty="0"/>
            <a:t>60-70</a:t>
          </a:r>
          <a:r>
            <a:rPr lang="uk-UA" sz="2400" dirty="0"/>
            <a:t> років</a:t>
          </a:r>
          <a:r>
            <a:rPr lang="en-US" sz="2400" dirty="0"/>
            <a:t> (36%)</a:t>
          </a:r>
        </a:p>
      </dgm:t>
    </dgm:pt>
    <dgm:pt modelId="{F9F84F06-CB5E-4300-A212-9EEDEE9F5F64}" type="parTrans" cxnId="{97C99EF5-C29B-4BD3-BA93-9F1A9ECA05B0}">
      <dgm:prSet/>
      <dgm:spPr/>
      <dgm:t>
        <a:bodyPr/>
        <a:lstStyle/>
        <a:p>
          <a:endParaRPr lang="en-US" sz="2400"/>
        </a:p>
      </dgm:t>
    </dgm:pt>
    <dgm:pt modelId="{27FBB377-15F0-496A-9F39-EE3F8E6D2381}" type="sibTrans" cxnId="{97C99EF5-C29B-4BD3-BA93-9F1A9ECA05B0}">
      <dgm:prSet/>
      <dgm:spPr/>
      <dgm:t>
        <a:bodyPr/>
        <a:lstStyle/>
        <a:p>
          <a:endParaRPr lang="en-US" sz="2400"/>
        </a:p>
      </dgm:t>
    </dgm:pt>
    <dgm:pt modelId="{7C516599-6547-45EF-8F40-161E368D4872}">
      <dgm:prSet custT="1"/>
      <dgm:spPr/>
      <dgm:t>
        <a:bodyPr/>
        <a:lstStyle/>
        <a:p>
          <a:r>
            <a:rPr lang="ru-RU" sz="2400" dirty="0"/>
            <a:t>В основному в </a:t>
          </a:r>
          <a:r>
            <a:rPr lang="ru-RU" sz="2400" dirty="0" err="1"/>
            <a:t>сільському</a:t>
          </a:r>
          <a:r>
            <a:rPr lang="ru-RU" sz="2400" dirty="0"/>
            <a:t> </a:t>
          </a:r>
          <a:r>
            <a:rPr lang="ru-RU" sz="2400" dirty="0" err="1"/>
            <a:t>господарстві</a:t>
          </a:r>
          <a:r>
            <a:rPr lang="ru-RU" sz="2400" dirty="0"/>
            <a:t> та </a:t>
          </a:r>
          <a:r>
            <a:rPr lang="ru-RU" sz="2400" dirty="0" err="1"/>
            <a:t>будівництві</a:t>
          </a:r>
          <a:endParaRPr lang="en-US" sz="2400" dirty="0"/>
        </a:p>
      </dgm:t>
    </dgm:pt>
    <dgm:pt modelId="{52D33D2E-2F11-4182-87C0-C50461D5CD58}" type="parTrans" cxnId="{AE69FCC8-8FCE-4D65-8483-38C355FCFFE0}">
      <dgm:prSet/>
      <dgm:spPr/>
      <dgm:t>
        <a:bodyPr/>
        <a:lstStyle/>
        <a:p>
          <a:endParaRPr lang="en-US" sz="2400"/>
        </a:p>
      </dgm:t>
    </dgm:pt>
    <dgm:pt modelId="{5C0AAE27-E2B3-4E12-B0AB-61F4BA53B064}" type="sibTrans" cxnId="{AE69FCC8-8FCE-4D65-8483-38C355FCFFE0}">
      <dgm:prSet/>
      <dgm:spPr/>
      <dgm:t>
        <a:bodyPr/>
        <a:lstStyle/>
        <a:p>
          <a:endParaRPr lang="en-US" sz="2400"/>
        </a:p>
      </dgm:t>
    </dgm:pt>
    <dgm:pt modelId="{4D96881E-57AF-4F22-9294-A0C6A9D8A784}" type="pres">
      <dgm:prSet presAssocID="{214B1806-5E6D-4EB6-A9E0-46E0604F0F5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uk-UA"/>
        </a:p>
      </dgm:t>
    </dgm:pt>
    <dgm:pt modelId="{44C5428B-4ACE-4D70-AE21-ADA6D37947D2}" type="pres">
      <dgm:prSet presAssocID="{214B1806-5E6D-4EB6-A9E0-46E0604F0F50}" presName="Name1" presStyleCnt="0"/>
      <dgm:spPr/>
    </dgm:pt>
    <dgm:pt modelId="{5310C337-D15F-46B1-A8BA-BFFDCE4272FD}" type="pres">
      <dgm:prSet presAssocID="{214B1806-5E6D-4EB6-A9E0-46E0604F0F50}" presName="cycle" presStyleCnt="0"/>
      <dgm:spPr/>
    </dgm:pt>
    <dgm:pt modelId="{DB04EF72-6C66-4249-BD3C-832B5D9F2EB9}" type="pres">
      <dgm:prSet presAssocID="{214B1806-5E6D-4EB6-A9E0-46E0604F0F50}" presName="srcNode" presStyleLbl="node1" presStyleIdx="0" presStyleCnt="6"/>
      <dgm:spPr/>
    </dgm:pt>
    <dgm:pt modelId="{81697B03-F1D1-483F-8971-1CC086A541CB}" type="pres">
      <dgm:prSet presAssocID="{214B1806-5E6D-4EB6-A9E0-46E0604F0F50}" presName="conn" presStyleLbl="parChTrans1D2" presStyleIdx="0" presStyleCnt="1"/>
      <dgm:spPr/>
      <dgm:t>
        <a:bodyPr/>
        <a:lstStyle/>
        <a:p>
          <a:endParaRPr lang="uk-UA"/>
        </a:p>
      </dgm:t>
    </dgm:pt>
    <dgm:pt modelId="{5EB729D6-BFDF-425C-8729-7BED83EB97DC}" type="pres">
      <dgm:prSet presAssocID="{214B1806-5E6D-4EB6-A9E0-46E0604F0F50}" presName="extraNode" presStyleLbl="node1" presStyleIdx="0" presStyleCnt="6"/>
      <dgm:spPr/>
    </dgm:pt>
    <dgm:pt modelId="{CBA16661-D0AF-468D-AD0B-797CCEEB8259}" type="pres">
      <dgm:prSet presAssocID="{214B1806-5E6D-4EB6-A9E0-46E0604F0F50}" presName="dstNode" presStyleLbl="node1" presStyleIdx="0" presStyleCnt="6"/>
      <dgm:spPr/>
    </dgm:pt>
    <dgm:pt modelId="{EC58AB4E-3DC7-4C79-86BC-E3138860BDCF}" type="pres">
      <dgm:prSet presAssocID="{FD1E144B-074B-46CF-82C1-CB3446C01170}" presName="text_1" presStyleLbl="node1" presStyleIdx="0" presStyleCnt="6" custScaleY="13578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1C19FFA4-C350-47A5-918C-BCE21728D70C}" type="pres">
      <dgm:prSet presAssocID="{FD1E144B-074B-46CF-82C1-CB3446C01170}" presName="accent_1" presStyleCnt="0"/>
      <dgm:spPr/>
    </dgm:pt>
    <dgm:pt modelId="{749AA5CE-4473-4260-B7BC-E9899D9BFDC5}" type="pres">
      <dgm:prSet presAssocID="{FD1E144B-074B-46CF-82C1-CB3446C01170}" presName="accentRepeatNode" presStyleLbl="solidFgAcc1" presStyleIdx="0" presStyleCnt="6"/>
      <dgm:spPr/>
    </dgm:pt>
    <dgm:pt modelId="{07270331-C214-4D72-B969-3E070DB1F7E9}" type="pres">
      <dgm:prSet presAssocID="{BAA0AAC8-6F39-4923-BA99-626D5CB794C4}" presName="text_2" presStyleLbl="node1" presStyleIdx="1" presStyleCnt="6" custScaleY="135784" custLinFactNeighborX="-251" custLinFactNeighborY="-5932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34EDCA98-54B4-4CAB-969C-81C69A9DA598}" type="pres">
      <dgm:prSet presAssocID="{BAA0AAC8-6F39-4923-BA99-626D5CB794C4}" presName="accent_2" presStyleCnt="0"/>
      <dgm:spPr/>
    </dgm:pt>
    <dgm:pt modelId="{B41C2CDA-E808-4F76-837C-0A6F21D32ED9}" type="pres">
      <dgm:prSet presAssocID="{BAA0AAC8-6F39-4923-BA99-626D5CB794C4}" presName="accentRepeatNode" presStyleLbl="solidFgAcc1" presStyleIdx="1" presStyleCnt="6"/>
      <dgm:spPr/>
    </dgm:pt>
    <dgm:pt modelId="{D215EC9B-BE42-475E-957C-CFA15C1E0045}" type="pres">
      <dgm:prSet presAssocID="{D1D8FFAC-AD2F-414F-A39F-22FAC2F35378}" presName="text_3" presStyleLbl="node1" presStyleIdx="2" presStyleCnt="6" custScaleY="13578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6B29DBD8-E32F-4DE6-8E23-97305573BFCB}" type="pres">
      <dgm:prSet presAssocID="{D1D8FFAC-AD2F-414F-A39F-22FAC2F35378}" presName="accent_3" presStyleCnt="0"/>
      <dgm:spPr/>
    </dgm:pt>
    <dgm:pt modelId="{02DCBEAC-CBFF-4206-9CB3-3BB672F88C3C}" type="pres">
      <dgm:prSet presAssocID="{D1D8FFAC-AD2F-414F-A39F-22FAC2F35378}" presName="accentRepeatNode" presStyleLbl="solidFgAcc1" presStyleIdx="2" presStyleCnt="6"/>
      <dgm:spPr/>
    </dgm:pt>
    <dgm:pt modelId="{BBF0E7EC-62AF-40A2-AB81-A17FCF88E72B}" type="pres">
      <dgm:prSet presAssocID="{D1C700E6-15DE-4CDD-8324-2C8D8A40347D}" presName="text_4" presStyleLbl="node1" presStyleIdx="3" presStyleCnt="6" custScaleY="13578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A97C7E41-FC9C-4F4B-84F6-5AC787926D1B}" type="pres">
      <dgm:prSet presAssocID="{D1C700E6-15DE-4CDD-8324-2C8D8A40347D}" presName="accent_4" presStyleCnt="0"/>
      <dgm:spPr/>
    </dgm:pt>
    <dgm:pt modelId="{15C75927-E682-40F7-9AF0-E72632A39D62}" type="pres">
      <dgm:prSet presAssocID="{D1C700E6-15DE-4CDD-8324-2C8D8A40347D}" presName="accentRepeatNode" presStyleLbl="solidFgAcc1" presStyleIdx="3" presStyleCnt="6"/>
      <dgm:spPr/>
    </dgm:pt>
    <dgm:pt modelId="{86A0ED35-873A-4BC2-AB52-20D5ED3DB30F}" type="pres">
      <dgm:prSet presAssocID="{BD420692-09FB-4048-B59E-F8295F607147}" presName="text_5" presStyleLbl="node1" presStyleIdx="4" presStyleCnt="6" custScaleY="127686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9DC3EC74-B901-4601-BB83-6CBB0BFF9D85}" type="pres">
      <dgm:prSet presAssocID="{BD420692-09FB-4048-B59E-F8295F607147}" presName="accent_5" presStyleCnt="0"/>
      <dgm:spPr/>
    </dgm:pt>
    <dgm:pt modelId="{ABE49854-9B8E-4270-8FCA-621920E4F924}" type="pres">
      <dgm:prSet presAssocID="{BD420692-09FB-4048-B59E-F8295F607147}" presName="accentRepeatNode" presStyleLbl="solidFgAcc1" presStyleIdx="4" presStyleCnt="6"/>
      <dgm:spPr/>
    </dgm:pt>
    <dgm:pt modelId="{3EAB4244-7300-4357-9E0E-8AA356F40D55}" type="pres">
      <dgm:prSet presAssocID="{7C516599-6547-45EF-8F40-161E368D4872}" presName="text_6" presStyleLbl="node1" presStyleIdx="5" presStyleCnt="6" custScaleY="127686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B92748B1-7129-4E8B-B86E-55EC5300793F}" type="pres">
      <dgm:prSet presAssocID="{7C516599-6547-45EF-8F40-161E368D4872}" presName="accent_6" presStyleCnt="0"/>
      <dgm:spPr/>
    </dgm:pt>
    <dgm:pt modelId="{683C43A0-BD56-4B41-AC09-6064E8740D11}" type="pres">
      <dgm:prSet presAssocID="{7C516599-6547-45EF-8F40-161E368D4872}" presName="accentRepeatNode" presStyleLbl="solidFgAcc1" presStyleIdx="5" presStyleCnt="6"/>
      <dgm:spPr/>
    </dgm:pt>
  </dgm:ptLst>
  <dgm:cxnLst>
    <dgm:cxn modelId="{1F720B48-A311-40F2-8B87-F3EEC561FAB6}" srcId="{214B1806-5E6D-4EB6-A9E0-46E0604F0F50}" destId="{D1C700E6-15DE-4CDD-8324-2C8D8A40347D}" srcOrd="3" destOrd="0" parTransId="{EF6248FD-8860-4A61-9635-7E58B7C58EA7}" sibTransId="{ADCCDD55-7590-4D86-9E11-8007C552C2D1}"/>
    <dgm:cxn modelId="{EBD602FF-ABDA-43BD-83DE-7FED16EE8311}" type="presOf" srcId="{D1C700E6-15DE-4CDD-8324-2C8D8A40347D}" destId="{BBF0E7EC-62AF-40A2-AB81-A17FCF88E72B}" srcOrd="0" destOrd="0" presId="urn:microsoft.com/office/officeart/2008/layout/VerticalCurvedList"/>
    <dgm:cxn modelId="{46166454-1855-443F-B82D-12014DC7EDE1}" type="presOf" srcId="{BAA0AAC8-6F39-4923-BA99-626D5CB794C4}" destId="{07270331-C214-4D72-B969-3E070DB1F7E9}" srcOrd="0" destOrd="0" presId="urn:microsoft.com/office/officeart/2008/layout/VerticalCurvedList"/>
    <dgm:cxn modelId="{AE69FCC8-8FCE-4D65-8483-38C355FCFFE0}" srcId="{214B1806-5E6D-4EB6-A9E0-46E0604F0F50}" destId="{7C516599-6547-45EF-8F40-161E368D4872}" srcOrd="5" destOrd="0" parTransId="{52D33D2E-2F11-4182-87C0-C50461D5CD58}" sibTransId="{5C0AAE27-E2B3-4E12-B0AB-61F4BA53B064}"/>
    <dgm:cxn modelId="{81F75C71-F5B5-4625-BB4B-1CB38BF90104}" type="presOf" srcId="{FD1E144B-074B-46CF-82C1-CB3446C01170}" destId="{EC58AB4E-3DC7-4C79-86BC-E3138860BDCF}" srcOrd="0" destOrd="0" presId="urn:microsoft.com/office/officeart/2008/layout/VerticalCurvedList"/>
    <dgm:cxn modelId="{A6E93127-F0BF-4F31-AD4F-E54027E24880}" type="presOf" srcId="{4FAAD1E6-5BC8-4A35-8053-3BA45D7D6C00}" destId="{81697B03-F1D1-483F-8971-1CC086A541CB}" srcOrd="0" destOrd="0" presId="urn:microsoft.com/office/officeart/2008/layout/VerticalCurvedList"/>
    <dgm:cxn modelId="{4EE1B411-0295-4C4C-B8EA-2E6BAAB29988}" type="presOf" srcId="{D1D8FFAC-AD2F-414F-A39F-22FAC2F35378}" destId="{D215EC9B-BE42-475E-957C-CFA15C1E0045}" srcOrd="0" destOrd="0" presId="urn:microsoft.com/office/officeart/2008/layout/VerticalCurvedList"/>
    <dgm:cxn modelId="{4ADD5C81-5FC8-48E4-B6A8-DF7ED5E74A06}" type="presOf" srcId="{BD420692-09FB-4048-B59E-F8295F607147}" destId="{86A0ED35-873A-4BC2-AB52-20D5ED3DB30F}" srcOrd="0" destOrd="0" presId="urn:microsoft.com/office/officeart/2008/layout/VerticalCurvedList"/>
    <dgm:cxn modelId="{398EADAA-3A4C-4025-9328-9D8105CF8F95}" type="presOf" srcId="{7C516599-6547-45EF-8F40-161E368D4872}" destId="{3EAB4244-7300-4357-9E0E-8AA356F40D55}" srcOrd="0" destOrd="0" presId="urn:microsoft.com/office/officeart/2008/layout/VerticalCurvedList"/>
    <dgm:cxn modelId="{52993509-273A-4B44-8627-416555AB44B9}" type="presOf" srcId="{214B1806-5E6D-4EB6-A9E0-46E0604F0F50}" destId="{4D96881E-57AF-4F22-9294-A0C6A9D8A784}" srcOrd="0" destOrd="0" presId="urn:microsoft.com/office/officeart/2008/layout/VerticalCurvedList"/>
    <dgm:cxn modelId="{490F058B-8C14-458D-A961-32ECCDCE2211}" srcId="{214B1806-5E6D-4EB6-A9E0-46E0604F0F50}" destId="{FD1E144B-074B-46CF-82C1-CB3446C01170}" srcOrd="0" destOrd="0" parTransId="{132EEC3A-C7BB-432F-AFF5-F76F7EBFD7FA}" sibTransId="{4FAAD1E6-5BC8-4A35-8053-3BA45D7D6C00}"/>
    <dgm:cxn modelId="{A10FA80B-2FA4-4BA5-9101-559358DA9059}" srcId="{214B1806-5E6D-4EB6-A9E0-46E0604F0F50}" destId="{BAA0AAC8-6F39-4923-BA99-626D5CB794C4}" srcOrd="1" destOrd="0" parTransId="{4C72F8A0-910E-4CEE-92C4-C01BA1FB72D2}" sibTransId="{48241250-E9B1-405E-BA65-CE9F1B888BFA}"/>
    <dgm:cxn modelId="{39E78406-7D3D-471E-A56E-7B204CFC0E81}" srcId="{214B1806-5E6D-4EB6-A9E0-46E0604F0F50}" destId="{D1D8FFAC-AD2F-414F-A39F-22FAC2F35378}" srcOrd="2" destOrd="0" parTransId="{7587C640-0D57-4909-B77B-BBD4A668318D}" sibTransId="{36A69635-2EDF-40DE-A8DD-72360E7DD876}"/>
    <dgm:cxn modelId="{97C99EF5-C29B-4BD3-BA93-9F1A9ECA05B0}" srcId="{214B1806-5E6D-4EB6-A9E0-46E0604F0F50}" destId="{BD420692-09FB-4048-B59E-F8295F607147}" srcOrd="4" destOrd="0" parTransId="{F9F84F06-CB5E-4300-A212-9EEDEE9F5F64}" sibTransId="{27FBB377-15F0-496A-9F39-EE3F8E6D2381}"/>
    <dgm:cxn modelId="{5F51B24D-41FE-4DA1-BDEF-CC944AD9CC28}" type="presParOf" srcId="{4D96881E-57AF-4F22-9294-A0C6A9D8A784}" destId="{44C5428B-4ACE-4D70-AE21-ADA6D37947D2}" srcOrd="0" destOrd="0" presId="urn:microsoft.com/office/officeart/2008/layout/VerticalCurvedList"/>
    <dgm:cxn modelId="{6959D16B-E2DE-4BC4-94F3-6EFFCC6C7CD9}" type="presParOf" srcId="{44C5428B-4ACE-4D70-AE21-ADA6D37947D2}" destId="{5310C337-D15F-46B1-A8BA-BFFDCE4272FD}" srcOrd="0" destOrd="0" presId="urn:microsoft.com/office/officeart/2008/layout/VerticalCurvedList"/>
    <dgm:cxn modelId="{F8B1D452-62CA-4344-BD6E-F559668ED1AD}" type="presParOf" srcId="{5310C337-D15F-46B1-A8BA-BFFDCE4272FD}" destId="{DB04EF72-6C66-4249-BD3C-832B5D9F2EB9}" srcOrd="0" destOrd="0" presId="urn:microsoft.com/office/officeart/2008/layout/VerticalCurvedList"/>
    <dgm:cxn modelId="{ED18D77B-4784-4883-85AE-53D79C3CDEAD}" type="presParOf" srcId="{5310C337-D15F-46B1-A8BA-BFFDCE4272FD}" destId="{81697B03-F1D1-483F-8971-1CC086A541CB}" srcOrd="1" destOrd="0" presId="urn:microsoft.com/office/officeart/2008/layout/VerticalCurvedList"/>
    <dgm:cxn modelId="{AEDFC341-12B8-498E-96DA-C8933C7AFF83}" type="presParOf" srcId="{5310C337-D15F-46B1-A8BA-BFFDCE4272FD}" destId="{5EB729D6-BFDF-425C-8729-7BED83EB97DC}" srcOrd="2" destOrd="0" presId="urn:microsoft.com/office/officeart/2008/layout/VerticalCurvedList"/>
    <dgm:cxn modelId="{92C08FE7-AAED-45B2-BBC4-7F4D4978B52F}" type="presParOf" srcId="{5310C337-D15F-46B1-A8BA-BFFDCE4272FD}" destId="{CBA16661-D0AF-468D-AD0B-797CCEEB8259}" srcOrd="3" destOrd="0" presId="urn:microsoft.com/office/officeart/2008/layout/VerticalCurvedList"/>
    <dgm:cxn modelId="{32ED3334-8007-40E4-9439-20620BE174C2}" type="presParOf" srcId="{44C5428B-4ACE-4D70-AE21-ADA6D37947D2}" destId="{EC58AB4E-3DC7-4C79-86BC-E3138860BDCF}" srcOrd="1" destOrd="0" presId="urn:microsoft.com/office/officeart/2008/layout/VerticalCurvedList"/>
    <dgm:cxn modelId="{4E18692E-7904-4ACA-85E4-0B1AE6EC9C38}" type="presParOf" srcId="{44C5428B-4ACE-4D70-AE21-ADA6D37947D2}" destId="{1C19FFA4-C350-47A5-918C-BCE21728D70C}" srcOrd="2" destOrd="0" presId="urn:microsoft.com/office/officeart/2008/layout/VerticalCurvedList"/>
    <dgm:cxn modelId="{05E3DE69-D3EC-4734-A208-74660258D520}" type="presParOf" srcId="{1C19FFA4-C350-47A5-918C-BCE21728D70C}" destId="{749AA5CE-4473-4260-B7BC-E9899D9BFDC5}" srcOrd="0" destOrd="0" presId="urn:microsoft.com/office/officeart/2008/layout/VerticalCurvedList"/>
    <dgm:cxn modelId="{2FE65A3B-69EF-47E4-B53E-15091B0875DB}" type="presParOf" srcId="{44C5428B-4ACE-4D70-AE21-ADA6D37947D2}" destId="{07270331-C214-4D72-B969-3E070DB1F7E9}" srcOrd="3" destOrd="0" presId="urn:microsoft.com/office/officeart/2008/layout/VerticalCurvedList"/>
    <dgm:cxn modelId="{5E516EAC-2082-41A1-822E-192CB49E6A07}" type="presParOf" srcId="{44C5428B-4ACE-4D70-AE21-ADA6D37947D2}" destId="{34EDCA98-54B4-4CAB-969C-81C69A9DA598}" srcOrd="4" destOrd="0" presId="urn:microsoft.com/office/officeart/2008/layout/VerticalCurvedList"/>
    <dgm:cxn modelId="{A1166F68-8AC1-4BD7-B885-CCA553B40B0A}" type="presParOf" srcId="{34EDCA98-54B4-4CAB-969C-81C69A9DA598}" destId="{B41C2CDA-E808-4F76-837C-0A6F21D32ED9}" srcOrd="0" destOrd="0" presId="urn:microsoft.com/office/officeart/2008/layout/VerticalCurvedList"/>
    <dgm:cxn modelId="{11BA671B-B776-43A8-AD3F-C5AA237D1186}" type="presParOf" srcId="{44C5428B-4ACE-4D70-AE21-ADA6D37947D2}" destId="{D215EC9B-BE42-475E-957C-CFA15C1E0045}" srcOrd="5" destOrd="0" presId="urn:microsoft.com/office/officeart/2008/layout/VerticalCurvedList"/>
    <dgm:cxn modelId="{CDAADA88-A06F-4C17-86DB-0810472422D9}" type="presParOf" srcId="{44C5428B-4ACE-4D70-AE21-ADA6D37947D2}" destId="{6B29DBD8-E32F-4DE6-8E23-97305573BFCB}" srcOrd="6" destOrd="0" presId="urn:microsoft.com/office/officeart/2008/layout/VerticalCurvedList"/>
    <dgm:cxn modelId="{F4BFE640-A364-4E84-8ED7-D4CFFCA4ED40}" type="presParOf" srcId="{6B29DBD8-E32F-4DE6-8E23-97305573BFCB}" destId="{02DCBEAC-CBFF-4206-9CB3-3BB672F88C3C}" srcOrd="0" destOrd="0" presId="urn:microsoft.com/office/officeart/2008/layout/VerticalCurvedList"/>
    <dgm:cxn modelId="{33B816E5-920D-46A7-85DD-4B55670AF2EE}" type="presParOf" srcId="{44C5428B-4ACE-4D70-AE21-ADA6D37947D2}" destId="{BBF0E7EC-62AF-40A2-AB81-A17FCF88E72B}" srcOrd="7" destOrd="0" presId="urn:microsoft.com/office/officeart/2008/layout/VerticalCurvedList"/>
    <dgm:cxn modelId="{8EE32E38-3D84-4D44-B31B-E766C8D6DDD9}" type="presParOf" srcId="{44C5428B-4ACE-4D70-AE21-ADA6D37947D2}" destId="{A97C7E41-FC9C-4F4B-84F6-5AC787926D1B}" srcOrd="8" destOrd="0" presId="urn:microsoft.com/office/officeart/2008/layout/VerticalCurvedList"/>
    <dgm:cxn modelId="{3E310019-C6D3-4EC6-851B-A13C6DE859A0}" type="presParOf" srcId="{A97C7E41-FC9C-4F4B-84F6-5AC787926D1B}" destId="{15C75927-E682-40F7-9AF0-E72632A39D62}" srcOrd="0" destOrd="0" presId="urn:microsoft.com/office/officeart/2008/layout/VerticalCurvedList"/>
    <dgm:cxn modelId="{C439BAFC-7FE4-4CC7-B8AD-7C17381776CA}" type="presParOf" srcId="{44C5428B-4ACE-4D70-AE21-ADA6D37947D2}" destId="{86A0ED35-873A-4BC2-AB52-20D5ED3DB30F}" srcOrd="9" destOrd="0" presId="urn:microsoft.com/office/officeart/2008/layout/VerticalCurvedList"/>
    <dgm:cxn modelId="{E4253BB3-5475-4930-8EDB-E13F1ACCAB3D}" type="presParOf" srcId="{44C5428B-4ACE-4D70-AE21-ADA6D37947D2}" destId="{9DC3EC74-B901-4601-BB83-6CBB0BFF9D85}" srcOrd="10" destOrd="0" presId="urn:microsoft.com/office/officeart/2008/layout/VerticalCurvedList"/>
    <dgm:cxn modelId="{BE217000-F385-4D51-B0C4-B57FD719354C}" type="presParOf" srcId="{9DC3EC74-B901-4601-BB83-6CBB0BFF9D85}" destId="{ABE49854-9B8E-4270-8FCA-621920E4F924}" srcOrd="0" destOrd="0" presId="urn:microsoft.com/office/officeart/2008/layout/VerticalCurvedList"/>
    <dgm:cxn modelId="{FD4D78D6-FA88-41DD-A9F7-93C05605B556}" type="presParOf" srcId="{44C5428B-4ACE-4D70-AE21-ADA6D37947D2}" destId="{3EAB4244-7300-4357-9E0E-8AA356F40D55}" srcOrd="11" destOrd="0" presId="urn:microsoft.com/office/officeart/2008/layout/VerticalCurvedList"/>
    <dgm:cxn modelId="{C19D7738-33A5-4E46-90E9-DAE659A687D6}" type="presParOf" srcId="{44C5428B-4ACE-4D70-AE21-ADA6D37947D2}" destId="{B92748B1-7129-4E8B-B86E-55EC5300793F}" srcOrd="12" destOrd="0" presId="urn:microsoft.com/office/officeart/2008/layout/VerticalCurvedList"/>
    <dgm:cxn modelId="{2F4CE328-530B-4430-9BBE-B82C44F2916B}" type="presParOf" srcId="{B92748B1-7129-4E8B-B86E-55EC5300793F}" destId="{683C43A0-BD56-4B41-AC09-6064E8740D1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14B1806-5E6D-4EB6-A9E0-46E0604F0F50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D1E144B-074B-46CF-82C1-CB3446C01170}">
      <dgm:prSet phldrT="[Texto]" custT="1"/>
      <dgm:spPr/>
      <dgm:t>
        <a:bodyPr/>
        <a:lstStyle/>
        <a:p>
          <a:r>
            <a:rPr lang="en-US" sz="2400" dirty="0"/>
            <a:t>1,830,200 </a:t>
          </a:r>
          <a:r>
            <a:rPr lang="uk-UA" sz="2400" dirty="0"/>
            <a:t>осіб</a:t>
          </a:r>
          <a:r>
            <a:rPr lang="en-US" sz="2400" dirty="0"/>
            <a:t>, </a:t>
          </a:r>
          <a:r>
            <a:rPr lang="uk-UA" sz="2400" dirty="0"/>
            <a:t>що становлять </a:t>
          </a:r>
          <a:r>
            <a:rPr lang="en-US" sz="2400" dirty="0">
              <a:solidFill>
                <a:schemeClr val="bg1"/>
              </a:solidFill>
            </a:rPr>
            <a:t>11.3% </a:t>
          </a:r>
          <a:r>
            <a:rPr lang="ru-RU" sz="2400" dirty="0" err="1"/>
            <a:t>від</a:t>
          </a:r>
          <a:r>
            <a:rPr lang="ru-RU" sz="2400" dirty="0"/>
            <a:t> </a:t>
          </a:r>
          <a:r>
            <a:rPr lang="ru-RU" sz="2400" dirty="0" err="1"/>
            <a:t>загальної</a:t>
          </a:r>
          <a:r>
            <a:rPr lang="ru-RU" sz="2400" dirty="0"/>
            <a:t> </a:t>
          </a:r>
          <a:r>
            <a:rPr lang="ru-RU" sz="2400" dirty="0" err="1"/>
            <a:t>кількості</a:t>
          </a:r>
          <a:r>
            <a:rPr lang="ru-RU" sz="2400" dirty="0"/>
            <a:t> </a:t>
          </a:r>
          <a:r>
            <a:rPr lang="ru-RU" sz="2400" dirty="0" err="1"/>
            <a:t>зайнятого</a:t>
          </a:r>
          <a:r>
            <a:rPr lang="ru-RU" sz="2400" dirty="0"/>
            <a:t> </a:t>
          </a:r>
          <a:r>
            <a:rPr lang="ru-RU" sz="2400" dirty="0" err="1"/>
            <a:t>населення</a:t>
          </a:r>
          <a:r>
            <a:rPr lang="ru-RU" sz="2400" dirty="0"/>
            <a:t> </a:t>
          </a:r>
          <a:r>
            <a:rPr lang="en-US" sz="2400" dirty="0"/>
            <a:t>(2016)</a:t>
          </a:r>
        </a:p>
      </dgm:t>
    </dgm:pt>
    <dgm:pt modelId="{132EEC3A-C7BB-432F-AFF5-F76F7EBFD7FA}" type="parTrans" cxnId="{490F058B-8C14-458D-A961-32ECCDCE2211}">
      <dgm:prSet/>
      <dgm:spPr/>
      <dgm:t>
        <a:bodyPr/>
        <a:lstStyle/>
        <a:p>
          <a:endParaRPr lang="en-US" sz="2400"/>
        </a:p>
      </dgm:t>
    </dgm:pt>
    <dgm:pt modelId="{4FAAD1E6-5BC8-4A35-8053-3BA45D7D6C00}" type="sibTrans" cxnId="{490F058B-8C14-458D-A961-32ECCDCE2211}">
      <dgm:prSet/>
      <dgm:spPr/>
      <dgm:t>
        <a:bodyPr/>
        <a:lstStyle/>
        <a:p>
          <a:endParaRPr lang="en-US" sz="2400"/>
        </a:p>
      </dgm:t>
    </dgm:pt>
    <dgm:pt modelId="{BD420692-09FB-4048-B59E-F8295F607147}">
      <dgm:prSet custT="1"/>
      <dgm:spPr/>
      <dgm:t>
        <a:bodyPr/>
        <a:lstStyle/>
        <a:p>
          <a:r>
            <a:rPr lang="uk-UA" sz="2400" dirty="0"/>
            <a:t>Найвищий показник в Івано-Франківську</a:t>
          </a:r>
          <a:r>
            <a:rPr lang="en-US" sz="2400" dirty="0"/>
            <a:t>(26.3%), </a:t>
          </a:r>
          <a:r>
            <a:rPr lang="uk-UA" sz="2400" dirty="0"/>
            <a:t>Львові</a:t>
          </a:r>
          <a:r>
            <a:rPr lang="en-US" sz="2400" dirty="0"/>
            <a:t> (16.7%) </a:t>
          </a:r>
          <a:r>
            <a:rPr lang="uk-UA" sz="2400" dirty="0"/>
            <a:t>та Херсоні</a:t>
          </a:r>
          <a:r>
            <a:rPr lang="en-US" sz="2400" dirty="0"/>
            <a:t> (14.9%)</a:t>
          </a:r>
        </a:p>
      </dgm:t>
    </dgm:pt>
    <dgm:pt modelId="{F9F84F06-CB5E-4300-A212-9EEDEE9F5F64}" type="parTrans" cxnId="{97C99EF5-C29B-4BD3-BA93-9F1A9ECA05B0}">
      <dgm:prSet/>
      <dgm:spPr/>
      <dgm:t>
        <a:bodyPr/>
        <a:lstStyle/>
        <a:p>
          <a:endParaRPr lang="en-US" sz="2400"/>
        </a:p>
      </dgm:t>
    </dgm:pt>
    <dgm:pt modelId="{27FBB377-15F0-496A-9F39-EE3F8E6D2381}" type="sibTrans" cxnId="{97C99EF5-C29B-4BD3-BA93-9F1A9ECA05B0}">
      <dgm:prSet/>
      <dgm:spPr/>
      <dgm:t>
        <a:bodyPr/>
        <a:lstStyle/>
        <a:p>
          <a:endParaRPr lang="en-US" sz="2400"/>
        </a:p>
      </dgm:t>
    </dgm:pt>
    <dgm:pt modelId="{8227826B-20A2-456C-950E-002E9AC22839}">
      <dgm:prSet custT="1"/>
      <dgm:spPr/>
      <dgm:t>
        <a:bodyPr/>
        <a:lstStyle/>
        <a:p>
          <a:r>
            <a:rPr lang="uk-UA" sz="2400" dirty="0"/>
            <a:t>Більшість в будівництві </a:t>
          </a:r>
          <a:r>
            <a:rPr lang="en-US" sz="2400" dirty="0"/>
            <a:t>(</a:t>
          </a:r>
          <a:r>
            <a:rPr lang="ru-RU" sz="2400" dirty="0"/>
            <a:t>32,0% </a:t>
          </a:r>
          <a:r>
            <a:rPr lang="ru-RU" sz="2400" dirty="0" err="1"/>
            <a:t>всіх</a:t>
          </a:r>
          <a:r>
            <a:rPr lang="ru-RU" sz="2400" dirty="0"/>
            <a:t> </a:t>
          </a:r>
          <a:r>
            <a:rPr lang="ru-RU" sz="2400" dirty="0" err="1"/>
            <a:t>працюючих</a:t>
          </a:r>
          <a:r>
            <a:rPr lang="ru-RU" sz="2400" dirty="0"/>
            <a:t> у </a:t>
          </a:r>
          <a:r>
            <a:rPr lang="ru-RU" sz="2400" dirty="0" err="1"/>
            <a:t>секторі</a:t>
          </a:r>
          <a:r>
            <a:rPr lang="ru-RU" sz="2400" dirty="0"/>
            <a:t>), </a:t>
          </a:r>
          <a:r>
            <a:rPr lang="ru-RU" sz="2400" dirty="0" err="1"/>
            <a:t>тимчасове</a:t>
          </a:r>
          <a:r>
            <a:rPr lang="ru-RU" sz="2400" dirty="0"/>
            <a:t> </a:t>
          </a:r>
          <a:r>
            <a:rPr lang="ru-RU" sz="2400" dirty="0" err="1"/>
            <a:t>розміщення</a:t>
          </a:r>
          <a:r>
            <a:rPr lang="ru-RU" sz="2400" dirty="0"/>
            <a:t> та </a:t>
          </a:r>
          <a:r>
            <a:rPr lang="ru-RU" sz="2400" dirty="0" err="1"/>
            <a:t>послуги</a:t>
          </a:r>
          <a:r>
            <a:rPr lang="ru-RU" sz="2400" dirty="0"/>
            <a:t> </a:t>
          </a:r>
          <a:r>
            <a:rPr lang="ru-RU" sz="2400" dirty="0" err="1"/>
            <a:t>харчування</a:t>
          </a:r>
          <a:r>
            <a:rPr lang="ru-RU" sz="2400" dirty="0"/>
            <a:t> (29,4%), </a:t>
          </a:r>
          <a:r>
            <a:rPr lang="ru-RU" sz="2400" dirty="0" err="1"/>
            <a:t>оптова</a:t>
          </a:r>
          <a:r>
            <a:rPr lang="ru-RU" sz="2400" dirty="0"/>
            <a:t> та </a:t>
          </a:r>
          <a:r>
            <a:rPr lang="ru-RU" sz="2400" dirty="0" err="1"/>
            <a:t>роздрібна</a:t>
          </a:r>
          <a:r>
            <a:rPr lang="ru-RU" sz="2400" dirty="0"/>
            <a:t> </a:t>
          </a:r>
          <a:r>
            <a:rPr lang="ru-RU" sz="2400" dirty="0" err="1"/>
            <a:t>торгівля</a:t>
          </a:r>
          <a:r>
            <a:rPr lang="ru-RU" sz="2400" dirty="0"/>
            <a:t> (24,7%)</a:t>
          </a:r>
          <a:endParaRPr lang="en-US" sz="2400" dirty="0"/>
        </a:p>
      </dgm:t>
    </dgm:pt>
    <dgm:pt modelId="{5F88BB0C-4049-4BB4-B6CC-6F627429AB67}" type="parTrans" cxnId="{3BEB90AD-CD51-4FAF-A828-29ED6D64EF47}">
      <dgm:prSet/>
      <dgm:spPr/>
      <dgm:t>
        <a:bodyPr/>
        <a:lstStyle/>
        <a:p>
          <a:endParaRPr lang="en-US" sz="2400"/>
        </a:p>
      </dgm:t>
    </dgm:pt>
    <dgm:pt modelId="{835A32CC-E53B-49C7-8848-793B0D4BDCE0}" type="sibTrans" cxnId="{3BEB90AD-CD51-4FAF-A828-29ED6D64EF47}">
      <dgm:prSet/>
      <dgm:spPr/>
      <dgm:t>
        <a:bodyPr/>
        <a:lstStyle/>
        <a:p>
          <a:endParaRPr lang="en-US" sz="2400"/>
        </a:p>
      </dgm:t>
    </dgm:pt>
    <dgm:pt modelId="{FE636A96-24CE-447E-8DED-D9D1E4F1A9C9}">
      <dgm:prSet custT="1"/>
      <dgm:spPr/>
      <dgm:t>
        <a:bodyPr/>
        <a:lstStyle/>
        <a:p>
          <a:r>
            <a:rPr lang="uk-UA" sz="2400" b="0" i="0" smtClean="0"/>
            <a:t>Переважно </a:t>
          </a:r>
          <a:r>
            <a:rPr lang="uk-UA" sz="2400" b="0" i="0" dirty="0"/>
            <a:t>зосереджені в містах </a:t>
          </a:r>
          <a:r>
            <a:rPr lang="en-US" sz="2400" dirty="0"/>
            <a:t>(73.9%)  </a:t>
          </a:r>
        </a:p>
      </dgm:t>
    </dgm:pt>
    <dgm:pt modelId="{07C297CD-5889-4360-933C-73CFC58D3D33}" type="parTrans" cxnId="{E8806DD5-8A03-4CAE-9AC3-6E9F94E960A4}">
      <dgm:prSet/>
      <dgm:spPr/>
      <dgm:t>
        <a:bodyPr/>
        <a:lstStyle/>
        <a:p>
          <a:endParaRPr lang="en-US" sz="2400"/>
        </a:p>
      </dgm:t>
    </dgm:pt>
    <dgm:pt modelId="{CAB8135A-8C0B-4D6D-B212-1BAB90118B67}" type="sibTrans" cxnId="{E8806DD5-8A03-4CAE-9AC3-6E9F94E960A4}">
      <dgm:prSet/>
      <dgm:spPr/>
      <dgm:t>
        <a:bodyPr/>
        <a:lstStyle/>
        <a:p>
          <a:endParaRPr lang="en-US" sz="2400"/>
        </a:p>
      </dgm:t>
    </dgm:pt>
    <dgm:pt modelId="{4D96881E-57AF-4F22-9294-A0C6A9D8A784}" type="pres">
      <dgm:prSet presAssocID="{214B1806-5E6D-4EB6-A9E0-46E0604F0F5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uk-UA"/>
        </a:p>
      </dgm:t>
    </dgm:pt>
    <dgm:pt modelId="{44C5428B-4ACE-4D70-AE21-ADA6D37947D2}" type="pres">
      <dgm:prSet presAssocID="{214B1806-5E6D-4EB6-A9E0-46E0604F0F50}" presName="Name1" presStyleCnt="0"/>
      <dgm:spPr/>
    </dgm:pt>
    <dgm:pt modelId="{5310C337-D15F-46B1-A8BA-BFFDCE4272FD}" type="pres">
      <dgm:prSet presAssocID="{214B1806-5E6D-4EB6-A9E0-46E0604F0F50}" presName="cycle" presStyleCnt="0"/>
      <dgm:spPr/>
    </dgm:pt>
    <dgm:pt modelId="{DB04EF72-6C66-4249-BD3C-832B5D9F2EB9}" type="pres">
      <dgm:prSet presAssocID="{214B1806-5E6D-4EB6-A9E0-46E0604F0F50}" presName="srcNode" presStyleLbl="node1" presStyleIdx="0" presStyleCnt="4"/>
      <dgm:spPr/>
    </dgm:pt>
    <dgm:pt modelId="{81697B03-F1D1-483F-8971-1CC086A541CB}" type="pres">
      <dgm:prSet presAssocID="{214B1806-5E6D-4EB6-A9E0-46E0604F0F50}" presName="conn" presStyleLbl="parChTrans1D2" presStyleIdx="0" presStyleCnt="1"/>
      <dgm:spPr/>
      <dgm:t>
        <a:bodyPr/>
        <a:lstStyle/>
        <a:p>
          <a:endParaRPr lang="uk-UA"/>
        </a:p>
      </dgm:t>
    </dgm:pt>
    <dgm:pt modelId="{5EB729D6-BFDF-425C-8729-7BED83EB97DC}" type="pres">
      <dgm:prSet presAssocID="{214B1806-5E6D-4EB6-A9E0-46E0604F0F50}" presName="extraNode" presStyleLbl="node1" presStyleIdx="0" presStyleCnt="4"/>
      <dgm:spPr/>
    </dgm:pt>
    <dgm:pt modelId="{CBA16661-D0AF-468D-AD0B-797CCEEB8259}" type="pres">
      <dgm:prSet presAssocID="{214B1806-5E6D-4EB6-A9E0-46E0604F0F50}" presName="dstNode" presStyleLbl="node1" presStyleIdx="0" presStyleCnt="4"/>
      <dgm:spPr/>
    </dgm:pt>
    <dgm:pt modelId="{EC58AB4E-3DC7-4C79-86BC-E3138860BDCF}" type="pres">
      <dgm:prSet presAssocID="{FD1E144B-074B-46CF-82C1-CB3446C01170}" presName="text_1" presStyleLbl="node1" presStyleIdx="0" presStyleCnt="4" custScaleY="133419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1C19FFA4-C350-47A5-918C-BCE21728D70C}" type="pres">
      <dgm:prSet presAssocID="{FD1E144B-074B-46CF-82C1-CB3446C01170}" presName="accent_1" presStyleCnt="0"/>
      <dgm:spPr/>
    </dgm:pt>
    <dgm:pt modelId="{749AA5CE-4473-4260-B7BC-E9899D9BFDC5}" type="pres">
      <dgm:prSet presAssocID="{FD1E144B-074B-46CF-82C1-CB3446C01170}" presName="accentRepeatNode" presStyleLbl="solidFgAcc1" presStyleIdx="0" presStyleCnt="4"/>
      <dgm:spPr/>
    </dgm:pt>
    <dgm:pt modelId="{061521E9-1A82-4E42-A8C9-3383D2883616}" type="pres">
      <dgm:prSet presAssocID="{FE636A96-24CE-447E-8DED-D9D1E4F1A9C9}" presName="text_2" presStyleLbl="node1" presStyleIdx="1" presStyleCnt="4" custScaleY="133419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029E3AA4-0DD5-452F-B771-72E733947847}" type="pres">
      <dgm:prSet presAssocID="{FE636A96-24CE-447E-8DED-D9D1E4F1A9C9}" presName="accent_2" presStyleCnt="0"/>
      <dgm:spPr/>
    </dgm:pt>
    <dgm:pt modelId="{8ED2CE70-F68C-48AA-BB2B-50BCA9BACAC7}" type="pres">
      <dgm:prSet presAssocID="{FE636A96-24CE-447E-8DED-D9D1E4F1A9C9}" presName="accentRepeatNode" presStyleLbl="solidFgAcc1" presStyleIdx="1" presStyleCnt="4"/>
      <dgm:spPr/>
    </dgm:pt>
    <dgm:pt modelId="{512C3DB5-162F-4AFE-BA22-07CA816BF7FB}" type="pres">
      <dgm:prSet presAssocID="{BD420692-09FB-4048-B59E-F8295F607147}" presName="text_3" presStyleLbl="node1" presStyleIdx="2" presStyleCnt="4" custScaleY="133419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B0873DB9-ECF3-4783-9661-3E2F343CF806}" type="pres">
      <dgm:prSet presAssocID="{BD420692-09FB-4048-B59E-F8295F607147}" presName="accent_3" presStyleCnt="0"/>
      <dgm:spPr/>
    </dgm:pt>
    <dgm:pt modelId="{ABE49854-9B8E-4270-8FCA-621920E4F924}" type="pres">
      <dgm:prSet presAssocID="{BD420692-09FB-4048-B59E-F8295F607147}" presName="accentRepeatNode" presStyleLbl="solidFgAcc1" presStyleIdx="2" presStyleCnt="4"/>
      <dgm:spPr/>
    </dgm:pt>
    <dgm:pt modelId="{4F26B372-40BB-442E-AA10-3D89C7C6B0E8}" type="pres">
      <dgm:prSet presAssocID="{8227826B-20A2-456C-950E-002E9AC22839}" presName="text_4" presStyleLbl="node1" presStyleIdx="3" presStyleCnt="4" custScaleY="133419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965A02C7-3AD2-401B-A493-1C28BD35BF69}" type="pres">
      <dgm:prSet presAssocID="{8227826B-20A2-456C-950E-002E9AC22839}" presName="accent_4" presStyleCnt="0"/>
      <dgm:spPr/>
    </dgm:pt>
    <dgm:pt modelId="{F6AFBE11-1D11-4212-BD6B-D23B464701F1}" type="pres">
      <dgm:prSet presAssocID="{8227826B-20A2-456C-950E-002E9AC22839}" presName="accentRepeatNode" presStyleLbl="solidFgAcc1" presStyleIdx="3" presStyleCnt="4"/>
      <dgm:spPr/>
    </dgm:pt>
  </dgm:ptLst>
  <dgm:cxnLst>
    <dgm:cxn modelId="{4BF2ED3F-CED5-4B8F-9436-D517630DC2A9}" type="presOf" srcId="{FE636A96-24CE-447E-8DED-D9D1E4F1A9C9}" destId="{061521E9-1A82-4E42-A8C9-3383D2883616}" srcOrd="0" destOrd="0" presId="urn:microsoft.com/office/officeart/2008/layout/VerticalCurvedList"/>
    <dgm:cxn modelId="{3683F3BB-DC22-4225-9710-EBD61B8F18FD}" type="presOf" srcId="{214B1806-5E6D-4EB6-A9E0-46E0604F0F50}" destId="{4D96881E-57AF-4F22-9294-A0C6A9D8A784}" srcOrd="0" destOrd="0" presId="urn:microsoft.com/office/officeart/2008/layout/VerticalCurvedList"/>
    <dgm:cxn modelId="{3BEB90AD-CD51-4FAF-A828-29ED6D64EF47}" srcId="{214B1806-5E6D-4EB6-A9E0-46E0604F0F50}" destId="{8227826B-20A2-456C-950E-002E9AC22839}" srcOrd="3" destOrd="0" parTransId="{5F88BB0C-4049-4BB4-B6CC-6F627429AB67}" sibTransId="{835A32CC-E53B-49C7-8848-793B0D4BDCE0}"/>
    <dgm:cxn modelId="{646C4FC9-CF99-497C-B999-3CDF5812761F}" type="presOf" srcId="{BD420692-09FB-4048-B59E-F8295F607147}" destId="{512C3DB5-162F-4AFE-BA22-07CA816BF7FB}" srcOrd="0" destOrd="0" presId="urn:microsoft.com/office/officeart/2008/layout/VerticalCurvedList"/>
    <dgm:cxn modelId="{59C8831A-0660-45C3-932D-9A0AE2E7693F}" type="presOf" srcId="{4FAAD1E6-5BC8-4A35-8053-3BA45D7D6C00}" destId="{81697B03-F1D1-483F-8971-1CC086A541CB}" srcOrd="0" destOrd="0" presId="urn:microsoft.com/office/officeart/2008/layout/VerticalCurvedList"/>
    <dgm:cxn modelId="{E8806DD5-8A03-4CAE-9AC3-6E9F94E960A4}" srcId="{214B1806-5E6D-4EB6-A9E0-46E0604F0F50}" destId="{FE636A96-24CE-447E-8DED-D9D1E4F1A9C9}" srcOrd="1" destOrd="0" parTransId="{07C297CD-5889-4360-933C-73CFC58D3D33}" sibTransId="{CAB8135A-8C0B-4D6D-B212-1BAB90118B67}"/>
    <dgm:cxn modelId="{490F058B-8C14-458D-A961-32ECCDCE2211}" srcId="{214B1806-5E6D-4EB6-A9E0-46E0604F0F50}" destId="{FD1E144B-074B-46CF-82C1-CB3446C01170}" srcOrd="0" destOrd="0" parTransId="{132EEC3A-C7BB-432F-AFF5-F76F7EBFD7FA}" sibTransId="{4FAAD1E6-5BC8-4A35-8053-3BA45D7D6C00}"/>
    <dgm:cxn modelId="{E0746C4D-EEB0-41BC-BADF-41C83780D084}" type="presOf" srcId="{8227826B-20A2-456C-950E-002E9AC22839}" destId="{4F26B372-40BB-442E-AA10-3D89C7C6B0E8}" srcOrd="0" destOrd="0" presId="urn:microsoft.com/office/officeart/2008/layout/VerticalCurvedList"/>
    <dgm:cxn modelId="{42D159D3-7AF3-4EFF-B5F9-5B86243DF002}" type="presOf" srcId="{FD1E144B-074B-46CF-82C1-CB3446C01170}" destId="{EC58AB4E-3DC7-4C79-86BC-E3138860BDCF}" srcOrd="0" destOrd="0" presId="urn:microsoft.com/office/officeart/2008/layout/VerticalCurvedList"/>
    <dgm:cxn modelId="{97C99EF5-C29B-4BD3-BA93-9F1A9ECA05B0}" srcId="{214B1806-5E6D-4EB6-A9E0-46E0604F0F50}" destId="{BD420692-09FB-4048-B59E-F8295F607147}" srcOrd="2" destOrd="0" parTransId="{F9F84F06-CB5E-4300-A212-9EEDEE9F5F64}" sibTransId="{27FBB377-15F0-496A-9F39-EE3F8E6D2381}"/>
    <dgm:cxn modelId="{F7CEC192-6443-4932-BA4B-354A318114E4}" type="presParOf" srcId="{4D96881E-57AF-4F22-9294-A0C6A9D8A784}" destId="{44C5428B-4ACE-4D70-AE21-ADA6D37947D2}" srcOrd="0" destOrd="0" presId="urn:microsoft.com/office/officeart/2008/layout/VerticalCurvedList"/>
    <dgm:cxn modelId="{8565DC2B-8531-4972-BCBB-0451D8A7F9B3}" type="presParOf" srcId="{44C5428B-4ACE-4D70-AE21-ADA6D37947D2}" destId="{5310C337-D15F-46B1-A8BA-BFFDCE4272FD}" srcOrd="0" destOrd="0" presId="urn:microsoft.com/office/officeart/2008/layout/VerticalCurvedList"/>
    <dgm:cxn modelId="{1EB1D52B-C98D-4982-BE92-7ADA81EB174E}" type="presParOf" srcId="{5310C337-D15F-46B1-A8BA-BFFDCE4272FD}" destId="{DB04EF72-6C66-4249-BD3C-832B5D9F2EB9}" srcOrd="0" destOrd="0" presId="urn:microsoft.com/office/officeart/2008/layout/VerticalCurvedList"/>
    <dgm:cxn modelId="{C135EB90-E644-48D5-A04E-68AB83C6A889}" type="presParOf" srcId="{5310C337-D15F-46B1-A8BA-BFFDCE4272FD}" destId="{81697B03-F1D1-483F-8971-1CC086A541CB}" srcOrd="1" destOrd="0" presId="urn:microsoft.com/office/officeart/2008/layout/VerticalCurvedList"/>
    <dgm:cxn modelId="{8EDFAD55-5AB5-46D1-98C0-8C9B67E7EB4A}" type="presParOf" srcId="{5310C337-D15F-46B1-A8BA-BFFDCE4272FD}" destId="{5EB729D6-BFDF-425C-8729-7BED83EB97DC}" srcOrd="2" destOrd="0" presId="urn:microsoft.com/office/officeart/2008/layout/VerticalCurvedList"/>
    <dgm:cxn modelId="{E5656443-6DF7-4731-ABC4-38E0F7C78D76}" type="presParOf" srcId="{5310C337-D15F-46B1-A8BA-BFFDCE4272FD}" destId="{CBA16661-D0AF-468D-AD0B-797CCEEB8259}" srcOrd="3" destOrd="0" presId="urn:microsoft.com/office/officeart/2008/layout/VerticalCurvedList"/>
    <dgm:cxn modelId="{202C3FC8-9D11-46A4-ABF5-E095A951AE7D}" type="presParOf" srcId="{44C5428B-4ACE-4D70-AE21-ADA6D37947D2}" destId="{EC58AB4E-3DC7-4C79-86BC-E3138860BDCF}" srcOrd="1" destOrd="0" presId="urn:microsoft.com/office/officeart/2008/layout/VerticalCurvedList"/>
    <dgm:cxn modelId="{DFB6DF5B-AA82-4B03-91D4-7EB03D9E7543}" type="presParOf" srcId="{44C5428B-4ACE-4D70-AE21-ADA6D37947D2}" destId="{1C19FFA4-C350-47A5-918C-BCE21728D70C}" srcOrd="2" destOrd="0" presId="urn:microsoft.com/office/officeart/2008/layout/VerticalCurvedList"/>
    <dgm:cxn modelId="{A6D95087-5220-406C-B154-496E082181C1}" type="presParOf" srcId="{1C19FFA4-C350-47A5-918C-BCE21728D70C}" destId="{749AA5CE-4473-4260-B7BC-E9899D9BFDC5}" srcOrd="0" destOrd="0" presId="urn:microsoft.com/office/officeart/2008/layout/VerticalCurvedList"/>
    <dgm:cxn modelId="{CF2E2F15-0350-4ADC-BB35-AA99ADEACA77}" type="presParOf" srcId="{44C5428B-4ACE-4D70-AE21-ADA6D37947D2}" destId="{061521E9-1A82-4E42-A8C9-3383D2883616}" srcOrd="3" destOrd="0" presId="urn:microsoft.com/office/officeart/2008/layout/VerticalCurvedList"/>
    <dgm:cxn modelId="{76DF7B69-0695-4067-A5E9-A7E100AB303E}" type="presParOf" srcId="{44C5428B-4ACE-4D70-AE21-ADA6D37947D2}" destId="{029E3AA4-0DD5-452F-B771-72E733947847}" srcOrd="4" destOrd="0" presId="urn:microsoft.com/office/officeart/2008/layout/VerticalCurvedList"/>
    <dgm:cxn modelId="{5D556C84-635F-4D7D-B813-D8E5AFF9D5D3}" type="presParOf" srcId="{029E3AA4-0DD5-452F-B771-72E733947847}" destId="{8ED2CE70-F68C-48AA-BB2B-50BCA9BACAC7}" srcOrd="0" destOrd="0" presId="urn:microsoft.com/office/officeart/2008/layout/VerticalCurvedList"/>
    <dgm:cxn modelId="{262288A9-7727-4309-B2B3-6B0253B06B54}" type="presParOf" srcId="{44C5428B-4ACE-4D70-AE21-ADA6D37947D2}" destId="{512C3DB5-162F-4AFE-BA22-07CA816BF7FB}" srcOrd="5" destOrd="0" presId="urn:microsoft.com/office/officeart/2008/layout/VerticalCurvedList"/>
    <dgm:cxn modelId="{F07C6A2E-5E0B-464A-9143-65E8210BEA9B}" type="presParOf" srcId="{44C5428B-4ACE-4D70-AE21-ADA6D37947D2}" destId="{B0873DB9-ECF3-4783-9661-3E2F343CF806}" srcOrd="6" destOrd="0" presId="urn:microsoft.com/office/officeart/2008/layout/VerticalCurvedList"/>
    <dgm:cxn modelId="{66EBA95E-8326-4BD7-850E-FA55166144E0}" type="presParOf" srcId="{B0873DB9-ECF3-4783-9661-3E2F343CF806}" destId="{ABE49854-9B8E-4270-8FCA-621920E4F924}" srcOrd="0" destOrd="0" presId="urn:microsoft.com/office/officeart/2008/layout/VerticalCurvedList"/>
    <dgm:cxn modelId="{0624BD24-B4A3-4CC4-927B-9D76A331DD8B}" type="presParOf" srcId="{44C5428B-4ACE-4D70-AE21-ADA6D37947D2}" destId="{4F26B372-40BB-442E-AA10-3D89C7C6B0E8}" srcOrd="7" destOrd="0" presId="urn:microsoft.com/office/officeart/2008/layout/VerticalCurvedList"/>
    <dgm:cxn modelId="{B70D0491-6F22-4EB3-B78B-37388CA8C3D6}" type="presParOf" srcId="{44C5428B-4ACE-4D70-AE21-ADA6D37947D2}" destId="{965A02C7-3AD2-401B-A493-1C28BD35BF69}" srcOrd="8" destOrd="0" presId="urn:microsoft.com/office/officeart/2008/layout/VerticalCurvedList"/>
    <dgm:cxn modelId="{2D03F657-FD9D-40D4-8722-5CEC55DCD657}" type="presParOf" srcId="{965A02C7-3AD2-401B-A493-1C28BD35BF69}" destId="{F6AFBE11-1D11-4212-BD6B-D23B464701F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14B1806-5E6D-4EB6-A9E0-46E0604F0F50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D1E144B-074B-46CF-82C1-CB3446C01170}">
      <dgm:prSet phldrT="[Texto]" custT="1"/>
      <dgm:spPr/>
      <dgm:t>
        <a:bodyPr/>
        <a:lstStyle/>
        <a:p>
          <a:r>
            <a:rPr lang="en-US" sz="2400" dirty="0"/>
            <a:t>2,131,000 </a:t>
          </a:r>
          <a:r>
            <a:rPr lang="uk-UA" sz="2400" dirty="0"/>
            <a:t>осіб</a:t>
          </a:r>
          <a:r>
            <a:rPr lang="en-US" sz="2400" dirty="0"/>
            <a:t>, </a:t>
          </a:r>
          <a:r>
            <a:rPr lang="uk-UA" sz="2400" dirty="0"/>
            <a:t>що становлять </a:t>
          </a:r>
          <a:r>
            <a:rPr lang="en-US" sz="2400" dirty="0"/>
            <a:t>13% of the total employed population (2016)</a:t>
          </a:r>
        </a:p>
      </dgm:t>
    </dgm:pt>
    <dgm:pt modelId="{132EEC3A-C7BB-432F-AFF5-F76F7EBFD7FA}" type="parTrans" cxnId="{490F058B-8C14-458D-A961-32ECCDCE2211}">
      <dgm:prSet/>
      <dgm:spPr/>
      <dgm:t>
        <a:bodyPr/>
        <a:lstStyle/>
        <a:p>
          <a:endParaRPr lang="en-US" sz="2400"/>
        </a:p>
      </dgm:t>
    </dgm:pt>
    <dgm:pt modelId="{4FAAD1E6-5BC8-4A35-8053-3BA45D7D6C00}" type="sibTrans" cxnId="{490F058B-8C14-458D-A961-32ECCDCE2211}">
      <dgm:prSet/>
      <dgm:spPr/>
      <dgm:t>
        <a:bodyPr/>
        <a:lstStyle/>
        <a:p>
          <a:endParaRPr lang="en-US" sz="2400"/>
        </a:p>
      </dgm:t>
    </dgm:pt>
    <dgm:pt modelId="{BD420692-09FB-4048-B59E-F8295F607147}">
      <dgm:prSet custT="1"/>
      <dgm:spPr/>
      <dgm:t>
        <a:bodyPr/>
        <a:lstStyle/>
        <a:p>
          <a:r>
            <a:rPr lang="uk-UA" sz="2400" smtClean="0"/>
            <a:t>Найвищий </a:t>
          </a:r>
          <a:r>
            <a:rPr lang="uk-UA" sz="2400" dirty="0"/>
            <a:t>показник в Чернівцях </a:t>
          </a:r>
          <a:r>
            <a:rPr lang="en-US" sz="2400" dirty="0"/>
            <a:t>(40.0</a:t>
          </a:r>
          <a:r>
            <a:rPr lang="en-US" sz="2400"/>
            <a:t>%), </a:t>
          </a:r>
          <a:r>
            <a:rPr lang="uk-UA" sz="2400" smtClean="0"/>
            <a:t>Рівному </a:t>
          </a:r>
          <a:r>
            <a:rPr lang="en-US" sz="2400" dirty="0"/>
            <a:t>(38.5</a:t>
          </a:r>
          <a:r>
            <a:rPr lang="en-US" sz="2400"/>
            <a:t>%), </a:t>
          </a:r>
          <a:r>
            <a:rPr lang="uk-UA" sz="2400" smtClean="0"/>
            <a:t>Закарпатті</a:t>
          </a:r>
          <a:r>
            <a:rPr lang="en-US" sz="2400" smtClean="0"/>
            <a:t> </a:t>
          </a:r>
          <a:r>
            <a:rPr lang="en-US" sz="2400" dirty="0"/>
            <a:t>(32.6</a:t>
          </a:r>
          <a:r>
            <a:rPr lang="en-US" sz="2400"/>
            <a:t>%), </a:t>
          </a:r>
          <a:r>
            <a:rPr lang="uk-UA" sz="2400" smtClean="0"/>
            <a:t>Херсоні </a:t>
          </a:r>
          <a:r>
            <a:rPr lang="en-US" sz="2400" dirty="0"/>
            <a:t>(27.2%) </a:t>
          </a:r>
          <a:r>
            <a:rPr lang="uk-UA" sz="2400"/>
            <a:t>та </a:t>
          </a:r>
          <a:r>
            <a:rPr lang="uk-UA" sz="2400" smtClean="0"/>
            <a:t>Івано-Франківську </a:t>
          </a:r>
          <a:r>
            <a:rPr lang="en-US" sz="2400" dirty="0"/>
            <a:t>(26.9%)</a:t>
          </a:r>
        </a:p>
      </dgm:t>
    </dgm:pt>
    <dgm:pt modelId="{F9F84F06-CB5E-4300-A212-9EEDEE9F5F64}" type="parTrans" cxnId="{97C99EF5-C29B-4BD3-BA93-9F1A9ECA05B0}">
      <dgm:prSet/>
      <dgm:spPr/>
      <dgm:t>
        <a:bodyPr/>
        <a:lstStyle/>
        <a:p>
          <a:endParaRPr lang="en-US" sz="2400"/>
        </a:p>
      </dgm:t>
    </dgm:pt>
    <dgm:pt modelId="{27FBB377-15F0-496A-9F39-EE3F8E6D2381}" type="sibTrans" cxnId="{97C99EF5-C29B-4BD3-BA93-9F1A9ECA05B0}">
      <dgm:prSet/>
      <dgm:spPr/>
      <dgm:t>
        <a:bodyPr/>
        <a:lstStyle/>
        <a:p>
          <a:endParaRPr lang="en-US" sz="2400"/>
        </a:p>
      </dgm:t>
    </dgm:pt>
    <dgm:pt modelId="{8227826B-20A2-456C-950E-002E9AC22839}">
      <dgm:prSet custT="1"/>
      <dgm:spPr/>
      <dgm:t>
        <a:bodyPr/>
        <a:lstStyle/>
        <a:p>
          <a:r>
            <a:rPr lang="uk-UA" sz="2400" dirty="0"/>
            <a:t>Переважно в с</a:t>
          </a:r>
          <a:r>
            <a:rPr lang="ru-RU" sz="2400" dirty="0" err="1"/>
            <a:t>ільському</a:t>
          </a:r>
          <a:r>
            <a:rPr lang="ru-RU" sz="2400" dirty="0"/>
            <a:t>, </a:t>
          </a:r>
          <a:r>
            <a:rPr lang="ru-RU" sz="2400" dirty="0" err="1"/>
            <a:t>лісовому</a:t>
          </a:r>
          <a:r>
            <a:rPr lang="ru-RU" sz="2400" dirty="0"/>
            <a:t> та </a:t>
          </a:r>
          <a:r>
            <a:rPr lang="ru-RU" sz="2400" dirty="0" err="1"/>
            <a:t>рибному</a:t>
          </a:r>
          <a:r>
            <a:rPr lang="ru-RU" sz="2400" dirty="0"/>
            <a:t> </a:t>
          </a:r>
          <a:r>
            <a:rPr lang="ru-RU" sz="2400" dirty="0" err="1"/>
            <a:t>господарстві</a:t>
          </a:r>
          <a:r>
            <a:rPr lang="ru-RU" sz="2400" dirty="0"/>
            <a:t> </a:t>
          </a:r>
          <a:endParaRPr lang="aa-ET" sz="2400" dirty="0"/>
        </a:p>
        <a:p>
          <a:r>
            <a:rPr lang="ru-RU" sz="2400" dirty="0"/>
            <a:t> </a:t>
          </a:r>
          <a:r>
            <a:rPr lang="en-US" sz="2400" dirty="0"/>
            <a:t>(57.6%) </a:t>
          </a:r>
          <a:r>
            <a:rPr lang="uk-UA" sz="2400" dirty="0"/>
            <a:t>та будівництві </a:t>
          </a:r>
          <a:r>
            <a:rPr lang="en-US" sz="2400" dirty="0"/>
            <a:t>(25.2%)</a:t>
          </a:r>
        </a:p>
      </dgm:t>
    </dgm:pt>
    <dgm:pt modelId="{5F88BB0C-4049-4BB4-B6CC-6F627429AB67}" type="parTrans" cxnId="{3BEB90AD-CD51-4FAF-A828-29ED6D64EF47}">
      <dgm:prSet/>
      <dgm:spPr/>
      <dgm:t>
        <a:bodyPr/>
        <a:lstStyle/>
        <a:p>
          <a:endParaRPr lang="en-US" sz="2400"/>
        </a:p>
      </dgm:t>
    </dgm:pt>
    <dgm:pt modelId="{835A32CC-E53B-49C7-8848-793B0D4BDCE0}" type="sibTrans" cxnId="{3BEB90AD-CD51-4FAF-A828-29ED6D64EF47}">
      <dgm:prSet/>
      <dgm:spPr/>
      <dgm:t>
        <a:bodyPr/>
        <a:lstStyle/>
        <a:p>
          <a:endParaRPr lang="en-US" sz="2400"/>
        </a:p>
      </dgm:t>
    </dgm:pt>
    <dgm:pt modelId="{19AAE236-D599-43B5-B393-0D0846A0F31D}">
      <dgm:prSet custT="1"/>
      <dgm:spPr/>
      <dgm:t>
        <a:bodyPr/>
        <a:lstStyle/>
        <a:p>
          <a:r>
            <a:rPr lang="uk-UA" sz="2400" b="0" i="0" dirty="0"/>
            <a:t>Переважно зосереджені в сільській місцевості</a:t>
          </a:r>
          <a:r>
            <a:rPr lang="en-US" sz="2400" dirty="0"/>
            <a:t> (74.7%)  </a:t>
          </a:r>
        </a:p>
      </dgm:t>
    </dgm:pt>
    <dgm:pt modelId="{2CE9E713-58C0-4F53-8413-774F6CE5D1BC}" type="sibTrans" cxnId="{1A12507B-BFF3-401A-932F-5E267CF4EC1E}">
      <dgm:prSet/>
      <dgm:spPr/>
      <dgm:t>
        <a:bodyPr/>
        <a:lstStyle/>
        <a:p>
          <a:endParaRPr lang="en-US" sz="2400"/>
        </a:p>
      </dgm:t>
    </dgm:pt>
    <dgm:pt modelId="{43782258-8606-4CC7-829D-7326C092A4DA}" type="parTrans" cxnId="{1A12507B-BFF3-401A-932F-5E267CF4EC1E}">
      <dgm:prSet/>
      <dgm:spPr/>
      <dgm:t>
        <a:bodyPr/>
        <a:lstStyle/>
        <a:p>
          <a:endParaRPr lang="en-US" sz="2400"/>
        </a:p>
      </dgm:t>
    </dgm:pt>
    <dgm:pt modelId="{4D96881E-57AF-4F22-9294-A0C6A9D8A784}" type="pres">
      <dgm:prSet presAssocID="{214B1806-5E6D-4EB6-A9E0-46E0604F0F5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uk-UA"/>
        </a:p>
      </dgm:t>
    </dgm:pt>
    <dgm:pt modelId="{44C5428B-4ACE-4D70-AE21-ADA6D37947D2}" type="pres">
      <dgm:prSet presAssocID="{214B1806-5E6D-4EB6-A9E0-46E0604F0F50}" presName="Name1" presStyleCnt="0"/>
      <dgm:spPr/>
    </dgm:pt>
    <dgm:pt modelId="{5310C337-D15F-46B1-A8BA-BFFDCE4272FD}" type="pres">
      <dgm:prSet presAssocID="{214B1806-5E6D-4EB6-A9E0-46E0604F0F50}" presName="cycle" presStyleCnt="0"/>
      <dgm:spPr/>
    </dgm:pt>
    <dgm:pt modelId="{DB04EF72-6C66-4249-BD3C-832B5D9F2EB9}" type="pres">
      <dgm:prSet presAssocID="{214B1806-5E6D-4EB6-A9E0-46E0604F0F50}" presName="srcNode" presStyleLbl="node1" presStyleIdx="0" presStyleCnt="4"/>
      <dgm:spPr/>
    </dgm:pt>
    <dgm:pt modelId="{81697B03-F1D1-483F-8971-1CC086A541CB}" type="pres">
      <dgm:prSet presAssocID="{214B1806-5E6D-4EB6-A9E0-46E0604F0F50}" presName="conn" presStyleLbl="parChTrans1D2" presStyleIdx="0" presStyleCnt="1"/>
      <dgm:spPr/>
      <dgm:t>
        <a:bodyPr/>
        <a:lstStyle/>
        <a:p>
          <a:endParaRPr lang="uk-UA"/>
        </a:p>
      </dgm:t>
    </dgm:pt>
    <dgm:pt modelId="{5EB729D6-BFDF-425C-8729-7BED83EB97DC}" type="pres">
      <dgm:prSet presAssocID="{214B1806-5E6D-4EB6-A9E0-46E0604F0F50}" presName="extraNode" presStyleLbl="node1" presStyleIdx="0" presStyleCnt="4"/>
      <dgm:spPr/>
    </dgm:pt>
    <dgm:pt modelId="{CBA16661-D0AF-468D-AD0B-797CCEEB8259}" type="pres">
      <dgm:prSet presAssocID="{214B1806-5E6D-4EB6-A9E0-46E0604F0F50}" presName="dstNode" presStyleLbl="node1" presStyleIdx="0" presStyleCnt="4"/>
      <dgm:spPr/>
    </dgm:pt>
    <dgm:pt modelId="{EC58AB4E-3DC7-4C79-86BC-E3138860BDCF}" type="pres">
      <dgm:prSet presAssocID="{FD1E144B-074B-46CF-82C1-CB3446C01170}" presName="text_1" presStyleLbl="node1" presStyleIdx="0" presStyleCnt="4" custScaleY="11006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1C19FFA4-C350-47A5-918C-BCE21728D70C}" type="pres">
      <dgm:prSet presAssocID="{FD1E144B-074B-46CF-82C1-CB3446C01170}" presName="accent_1" presStyleCnt="0"/>
      <dgm:spPr/>
    </dgm:pt>
    <dgm:pt modelId="{749AA5CE-4473-4260-B7BC-E9899D9BFDC5}" type="pres">
      <dgm:prSet presAssocID="{FD1E144B-074B-46CF-82C1-CB3446C01170}" presName="accentRepeatNode" presStyleLbl="solidFgAcc1" presStyleIdx="0" presStyleCnt="4"/>
      <dgm:spPr/>
    </dgm:pt>
    <dgm:pt modelId="{D0CCFBDB-5DEF-41BF-A8F0-C75B6BB73CFF}" type="pres">
      <dgm:prSet presAssocID="{19AAE236-D599-43B5-B393-0D0846A0F31D}" presName="text_2" presStyleLbl="node1" presStyleIdx="1" presStyleCnt="4" custScaleY="11006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CCDA3848-32E8-4650-B288-86A967408222}" type="pres">
      <dgm:prSet presAssocID="{19AAE236-D599-43B5-B393-0D0846A0F31D}" presName="accent_2" presStyleCnt="0"/>
      <dgm:spPr/>
    </dgm:pt>
    <dgm:pt modelId="{30DC890E-37A3-4682-BE61-998DBAF79AC6}" type="pres">
      <dgm:prSet presAssocID="{19AAE236-D599-43B5-B393-0D0846A0F31D}" presName="accentRepeatNode" presStyleLbl="solidFgAcc1" presStyleIdx="1" presStyleCnt="4"/>
      <dgm:spPr/>
    </dgm:pt>
    <dgm:pt modelId="{C52CBE0B-AB38-4689-A425-F6DC6B2929E8}" type="pres">
      <dgm:prSet presAssocID="{BD420692-09FB-4048-B59E-F8295F607147}" presName="text_3" presStyleLbl="node1" presStyleIdx="2" presStyleCnt="4" custScaleY="11006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BB9ACB7F-5103-4516-AE53-908622B39A6D}" type="pres">
      <dgm:prSet presAssocID="{BD420692-09FB-4048-B59E-F8295F607147}" presName="accent_3" presStyleCnt="0"/>
      <dgm:spPr/>
    </dgm:pt>
    <dgm:pt modelId="{ABE49854-9B8E-4270-8FCA-621920E4F924}" type="pres">
      <dgm:prSet presAssocID="{BD420692-09FB-4048-B59E-F8295F607147}" presName="accentRepeatNode" presStyleLbl="solidFgAcc1" presStyleIdx="2" presStyleCnt="4"/>
      <dgm:spPr/>
    </dgm:pt>
    <dgm:pt modelId="{5FB490F3-F9A2-4BC9-934C-D77B99F96AA3}" type="pres">
      <dgm:prSet presAssocID="{8227826B-20A2-456C-950E-002E9AC22839}" presName="text_4" presStyleLbl="node1" presStyleIdx="3" presStyleCnt="4" custScaleY="110064" custLinFactNeighborX="730" custLinFactNeighborY="-1140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4420342D-E56C-4292-A06F-FFC0C45371DF}" type="pres">
      <dgm:prSet presAssocID="{8227826B-20A2-456C-950E-002E9AC22839}" presName="accent_4" presStyleCnt="0"/>
      <dgm:spPr/>
    </dgm:pt>
    <dgm:pt modelId="{F6AFBE11-1D11-4212-BD6B-D23B464701F1}" type="pres">
      <dgm:prSet presAssocID="{8227826B-20A2-456C-950E-002E9AC22839}" presName="accentRepeatNode" presStyleLbl="solidFgAcc1" presStyleIdx="3" presStyleCnt="4"/>
      <dgm:spPr/>
    </dgm:pt>
  </dgm:ptLst>
  <dgm:cxnLst>
    <dgm:cxn modelId="{6E3F602E-D409-40F0-BBEC-7CBB04800C17}" type="presOf" srcId="{19AAE236-D599-43B5-B393-0D0846A0F31D}" destId="{D0CCFBDB-5DEF-41BF-A8F0-C75B6BB73CFF}" srcOrd="0" destOrd="0" presId="urn:microsoft.com/office/officeart/2008/layout/VerticalCurvedList"/>
    <dgm:cxn modelId="{72F77F09-6AFA-4304-8764-E14C76A0166B}" type="presOf" srcId="{FD1E144B-074B-46CF-82C1-CB3446C01170}" destId="{EC58AB4E-3DC7-4C79-86BC-E3138860BDCF}" srcOrd="0" destOrd="0" presId="urn:microsoft.com/office/officeart/2008/layout/VerticalCurvedList"/>
    <dgm:cxn modelId="{3BEB90AD-CD51-4FAF-A828-29ED6D64EF47}" srcId="{214B1806-5E6D-4EB6-A9E0-46E0604F0F50}" destId="{8227826B-20A2-456C-950E-002E9AC22839}" srcOrd="3" destOrd="0" parTransId="{5F88BB0C-4049-4BB4-B6CC-6F627429AB67}" sibTransId="{835A32CC-E53B-49C7-8848-793B0D4BDCE0}"/>
    <dgm:cxn modelId="{17242736-7A7B-4043-9629-BC32C9524953}" type="presOf" srcId="{BD420692-09FB-4048-B59E-F8295F607147}" destId="{C52CBE0B-AB38-4689-A425-F6DC6B2929E8}" srcOrd="0" destOrd="0" presId="urn:microsoft.com/office/officeart/2008/layout/VerticalCurvedList"/>
    <dgm:cxn modelId="{B0357652-E926-4B5A-B22F-464E181DFE6B}" type="presOf" srcId="{8227826B-20A2-456C-950E-002E9AC22839}" destId="{5FB490F3-F9A2-4BC9-934C-D77B99F96AA3}" srcOrd="0" destOrd="0" presId="urn:microsoft.com/office/officeart/2008/layout/VerticalCurvedList"/>
    <dgm:cxn modelId="{AF5987B5-C563-46A9-AD1F-92B187555D96}" type="presOf" srcId="{4FAAD1E6-5BC8-4A35-8053-3BA45D7D6C00}" destId="{81697B03-F1D1-483F-8971-1CC086A541CB}" srcOrd="0" destOrd="0" presId="urn:microsoft.com/office/officeart/2008/layout/VerticalCurvedList"/>
    <dgm:cxn modelId="{A1495BB0-0BC9-4E9E-9F94-B440DC3E5BB3}" type="presOf" srcId="{214B1806-5E6D-4EB6-A9E0-46E0604F0F50}" destId="{4D96881E-57AF-4F22-9294-A0C6A9D8A784}" srcOrd="0" destOrd="0" presId="urn:microsoft.com/office/officeart/2008/layout/VerticalCurvedList"/>
    <dgm:cxn modelId="{490F058B-8C14-458D-A961-32ECCDCE2211}" srcId="{214B1806-5E6D-4EB6-A9E0-46E0604F0F50}" destId="{FD1E144B-074B-46CF-82C1-CB3446C01170}" srcOrd="0" destOrd="0" parTransId="{132EEC3A-C7BB-432F-AFF5-F76F7EBFD7FA}" sibTransId="{4FAAD1E6-5BC8-4A35-8053-3BA45D7D6C00}"/>
    <dgm:cxn modelId="{97C99EF5-C29B-4BD3-BA93-9F1A9ECA05B0}" srcId="{214B1806-5E6D-4EB6-A9E0-46E0604F0F50}" destId="{BD420692-09FB-4048-B59E-F8295F607147}" srcOrd="2" destOrd="0" parTransId="{F9F84F06-CB5E-4300-A212-9EEDEE9F5F64}" sibTransId="{27FBB377-15F0-496A-9F39-EE3F8E6D2381}"/>
    <dgm:cxn modelId="{1A12507B-BFF3-401A-932F-5E267CF4EC1E}" srcId="{214B1806-5E6D-4EB6-A9E0-46E0604F0F50}" destId="{19AAE236-D599-43B5-B393-0D0846A0F31D}" srcOrd="1" destOrd="0" parTransId="{43782258-8606-4CC7-829D-7326C092A4DA}" sibTransId="{2CE9E713-58C0-4F53-8413-774F6CE5D1BC}"/>
    <dgm:cxn modelId="{3E51648B-B537-46A8-BF40-09C5D5FFEAD8}" type="presParOf" srcId="{4D96881E-57AF-4F22-9294-A0C6A9D8A784}" destId="{44C5428B-4ACE-4D70-AE21-ADA6D37947D2}" srcOrd="0" destOrd="0" presId="urn:microsoft.com/office/officeart/2008/layout/VerticalCurvedList"/>
    <dgm:cxn modelId="{F1BBC495-B664-451C-9689-DF816DB7C821}" type="presParOf" srcId="{44C5428B-4ACE-4D70-AE21-ADA6D37947D2}" destId="{5310C337-D15F-46B1-A8BA-BFFDCE4272FD}" srcOrd="0" destOrd="0" presId="urn:microsoft.com/office/officeart/2008/layout/VerticalCurvedList"/>
    <dgm:cxn modelId="{4DDF0C25-2D00-4DBA-972E-9410B0F7E370}" type="presParOf" srcId="{5310C337-D15F-46B1-A8BA-BFFDCE4272FD}" destId="{DB04EF72-6C66-4249-BD3C-832B5D9F2EB9}" srcOrd="0" destOrd="0" presId="urn:microsoft.com/office/officeart/2008/layout/VerticalCurvedList"/>
    <dgm:cxn modelId="{2086CFE9-A32B-4389-97AD-67BA681377D1}" type="presParOf" srcId="{5310C337-D15F-46B1-A8BA-BFFDCE4272FD}" destId="{81697B03-F1D1-483F-8971-1CC086A541CB}" srcOrd="1" destOrd="0" presId="urn:microsoft.com/office/officeart/2008/layout/VerticalCurvedList"/>
    <dgm:cxn modelId="{05D62CD4-F2DF-4F55-B9F1-FF45DE7BD3E1}" type="presParOf" srcId="{5310C337-D15F-46B1-A8BA-BFFDCE4272FD}" destId="{5EB729D6-BFDF-425C-8729-7BED83EB97DC}" srcOrd="2" destOrd="0" presId="urn:microsoft.com/office/officeart/2008/layout/VerticalCurvedList"/>
    <dgm:cxn modelId="{04BF806F-AC5C-4340-84D4-044F72DEBBB8}" type="presParOf" srcId="{5310C337-D15F-46B1-A8BA-BFFDCE4272FD}" destId="{CBA16661-D0AF-468D-AD0B-797CCEEB8259}" srcOrd="3" destOrd="0" presId="urn:microsoft.com/office/officeart/2008/layout/VerticalCurvedList"/>
    <dgm:cxn modelId="{A96350D1-CEBA-4BB3-BE37-3A8FAFD87E8E}" type="presParOf" srcId="{44C5428B-4ACE-4D70-AE21-ADA6D37947D2}" destId="{EC58AB4E-3DC7-4C79-86BC-E3138860BDCF}" srcOrd="1" destOrd="0" presId="urn:microsoft.com/office/officeart/2008/layout/VerticalCurvedList"/>
    <dgm:cxn modelId="{A71AC534-AFB2-4848-AF92-C23395663D03}" type="presParOf" srcId="{44C5428B-4ACE-4D70-AE21-ADA6D37947D2}" destId="{1C19FFA4-C350-47A5-918C-BCE21728D70C}" srcOrd="2" destOrd="0" presId="urn:microsoft.com/office/officeart/2008/layout/VerticalCurvedList"/>
    <dgm:cxn modelId="{78672373-1352-41E1-B310-C200D746943D}" type="presParOf" srcId="{1C19FFA4-C350-47A5-918C-BCE21728D70C}" destId="{749AA5CE-4473-4260-B7BC-E9899D9BFDC5}" srcOrd="0" destOrd="0" presId="urn:microsoft.com/office/officeart/2008/layout/VerticalCurvedList"/>
    <dgm:cxn modelId="{7101853A-5BD9-4D3E-8AA3-2F3E569AFADF}" type="presParOf" srcId="{44C5428B-4ACE-4D70-AE21-ADA6D37947D2}" destId="{D0CCFBDB-5DEF-41BF-A8F0-C75B6BB73CFF}" srcOrd="3" destOrd="0" presId="urn:microsoft.com/office/officeart/2008/layout/VerticalCurvedList"/>
    <dgm:cxn modelId="{87FF1FAD-149C-41A8-9F57-0EBD3EC446C7}" type="presParOf" srcId="{44C5428B-4ACE-4D70-AE21-ADA6D37947D2}" destId="{CCDA3848-32E8-4650-B288-86A967408222}" srcOrd="4" destOrd="0" presId="urn:microsoft.com/office/officeart/2008/layout/VerticalCurvedList"/>
    <dgm:cxn modelId="{825421EB-A3BF-478E-ACF7-C2B306D30C11}" type="presParOf" srcId="{CCDA3848-32E8-4650-B288-86A967408222}" destId="{30DC890E-37A3-4682-BE61-998DBAF79AC6}" srcOrd="0" destOrd="0" presId="urn:microsoft.com/office/officeart/2008/layout/VerticalCurvedList"/>
    <dgm:cxn modelId="{97874B7F-6AB7-4E06-8296-ABC669BA651B}" type="presParOf" srcId="{44C5428B-4ACE-4D70-AE21-ADA6D37947D2}" destId="{C52CBE0B-AB38-4689-A425-F6DC6B2929E8}" srcOrd="5" destOrd="0" presId="urn:microsoft.com/office/officeart/2008/layout/VerticalCurvedList"/>
    <dgm:cxn modelId="{93CF29F5-8385-414C-BCF3-5F415F653AD2}" type="presParOf" srcId="{44C5428B-4ACE-4D70-AE21-ADA6D37947D2}" destId="{BB9ACB7F-5103-4516-AE53-908622B39A6D}" srcOrd="6" destOrd="0" presId="urn:microsoft.com/office/officeart/2008/layout/VerticalCurvedList"/>
    <dgm:cxn modelId="{A484F91C-56DA-4931-9529-43B90752C973}" type="presParOf" srcId="{BB9ACB7F-5103-4516-AE53-908622B39A6D}" destId="{ABE49854-9B8E-4270-8FCA-621920E4F924}" srcOrd="0" destOrd="0" presId="urn:microsoft.com/office/officeart/2008/layout/VerticalCurvedList"/>
    <dgm:cxn modelId="{D0834629-323B-413F-9DBB-9ACDE4A51FAA}" type="presParOf" srcId="{44C5428B-4ACE-4D70-AE21-ADA6D37947D2}" destId="{5FB490F3-F9A2-4BC9-934C-D77B99F96AA3}" srcOrd="7" destOrd="0" presId="urn:microsoft.com/office/officeart/2008/layout/VerticalCurvedList"/>
    <dgm:cxn modelId="{F7671AE4-6BF2-43F8-B4E7-B63C7A41B40A}" type="presParOf" srcId="{44C5428B-4ACE-4D70-AE21-ADA6D37947D2}" destId="{4420342D-E56C-4292-A06F-FFC0C45371DF}" srcOrd="8" destOrd="0" presId="urn:microsoft.com/office/officeart/2008/layout/VerticalCurvedList"/>
    <dgm:cxn modelId="{5BAE3F44-5AC2-48EE-A0CA-E962A8D44329}" type="presParOf" srcId="{4420342D-E56C-4292-A06F-FFC0C45371DF}" destId="{F6AFBE11-1D11-4212-BD6B-D23B464701F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14B1806-5E6D-4EB6-A9E0-46E0604F0F50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D1E144B-074B-46CF-82C1-CB3446C01170}">
      <dgm:prSet phldrT="[Texto]" custT="1"/>
      <dgm:spPr/>
      <dgm:t>
        <a:bodyPr/>
        <a:lstStyle/>
        <a:p>
          <a:r>
            <a:rPr lang="uk-UA" sz="2400" dirty="0"/>
            <a:t>До</a:t>
          </a:r>
          <a:r>
            <a:rPr lang="en-US" sz="2400" dirty="0"/>
            <a:t> 85-90% </a:t>
          </a:r>
          <a:r>
            <a:rPr lang="uk-UA" sz="2400" dirty="0"/>
            <a:t>заявлених зарплат є незадекларованими </a:t>
          </a:r>
          <a:r>
            <a:rPr lang="en-US" sz="2400" dirty="0" smtClean="0"/>
            <a:t>(</a:t>
          </a:r>
          <a:r>
            <a:rPr lang="uk-UA" sz="2400" dirty="0" err="1" smtClean="0"/>
            <a:t>Каразішвілі</a:t>
          </a:r>
          <a:r>
            <a:rPr lang="uk-UA" sz="2400" dirty="0" smtClean="0"/>
            <a:t> та Дмитренко</a:t>
          </a:r>
          <a:r>
            <a:rPr lang="en-US" sz="2400" dirty="0" smtClean="0"/>
            <a:t>, </a:t>
          </a:r>
          <a:r>
            <a:rPr lang="en-US" sz="2400" dirty="0"/>
            <a:t>2010) </a:t>
          </a:r>
        </a:p>
      </dgm:t>
    </dgm:pt>
    <dgm:pt modelId="{132EEC3A-C7BB-432F-AFF5-F76F7EBFD7FA}" type="parTrans" cxnId="{490F058B-8C14-458D-A961-32ECCDCE2211}">
      <dgm:prSet/>
      <dgm:spPr/>
      <dgm:t>
        <a:bodyPr/>
        <a:lstStyle/>
        <a:p>
          <a:endParaRPr lang="en-US" sz="2400"/>
        </a:p>
      </dgm:t>
    </dgm:pt>
    <dgm:pt modelId="{4FAAD1E6-5BC8-4A35-8053-3BA45D7D6C00}" type="sibTrans" cxnId="{490F058B-8C14-458D-A961-32ECCDCE2211}">
      <dgm:prSet/>
      <dgm:spPr/>
      <dgm:t>
        <a:bodyPr/>
        <a:lstStyle/>
        <a:p>
          <a:endParaRPr lang="en-US" sz="2400"/>
        </a:p>
      </dgm:t>
    </dgm:pt>
    <dgm:pt modelId="{BD420692-09FB-4048-B59E-F8295F607147}">
      <dgm:prSet custT="1"/>
      <dgm:spPr/>
      <dgm:t>
        <a:bodyPr/>
        <a:lstStyle/>
        <a:p>
          <a:pPr marL="0" indent="0" defTabSz="914400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sz="2400" b="0" i="0" dirty="0" err="1"/>
            <a:t>Близько</a:t>
          </a:r>
          <a:r>
            <a:rPr lang="ru-RU" sz="2400" b="0" i="0" dirty="0"/>
            <a:t> 12,4% </a:t>
          </a:r>
          <a:r>
            <a:rPr lang="ru-RU" sz="2400" b="0" i="0" dirty="0" err="1"/>
            <a:t>працівників</a:t>
          </a:r>
          <a:r>
            <a:rPr lang="ru-RU" sz="2400" b="0" i="0" dirty="0"/>
            <a:t> </a:t>
          </a:r>
          <a:r>
            <a:rPr lang="ru-RU" sz="2400" b="0" i="0" dirty="0" err="1"/>
            <a:t>формальних</a:t>
          </a:r>
          <a:r>
            <a:rPr lang="ru-RU" sz="2400" b="0" i="0" dirty="0"/>
            <a:t> </a:t>
          </a:r>
          <a:r>
            <a:rPr lang="ru-RU" sz="2400" b="0" i="0" dirty="0" err="1"/>
            <a:t>підприємств</a:t>
          </a:r>
          <a:r>
            <a:rPr lang="ru-RU" sz="2400" b="0" i="0" dirty="0"/>
            <a:t> </a:t>
          </a:r>
          <a:r>
            <a:rPr lang="ru-RU" sz="2400" b="0" i="0" dirty="0" err="1"/>
            <a:t>отримують</a:t>
          </a:r>
          <a:r>
            <a:rPr lang="ru-RU" sz="2400" b="0" i="0" dirty="0"/>
            <a:t> </a:t>
          </a:r>
          <a:r>
            <a:rPr lang="ru-RU" sz="2400" b="0" i="0" dirty="0" err="1"/>
            <a:t>незареєстровані</a:t>
          </a:r>
          <a:r>
            <a:rPr lang="ru-RU" sz="2400" b="0" i="0" dirty="0"/>
            <a:t> </a:t>
          </a:r>
          <a:r>
            <a:rPr lang="ru-RU" sz="2400" b="0" i="0" dirty="0" err="1"/>
            <a:t>заробітні</a:t>
          </a:r>
          <a:r>
            <a:rPr lang="ru-RU" sz="2400" b="0" i="0" dirty="0"/>
            <a:t> плати</a:t>
          </a:r>
          <a:endParaRPr lang="en-US" sz="2400" dirty="0"/>
        </a:p>
      </dgm:t>
    </dgm:pt>
    <dgm:pt modelId="{F9F84F06-CB5E-4300-A212-9EEDEE9F5F64}" type="parTrans" cxnId="{97C99EF5-C29B-4BD3-BA93-9F1A9ECA05B0}">
      <dgm:prSet/>
      <dgm:spPr/>
      <dgm:t>
        <a:bodyPr/>
        <a:lstStyle/>
        <a:p>
          <a:endParaRPr lang="en-US" sz="2400"/>
        </a:p>
      </dgm:t>
    </dgm:pt>
    <dgm:pt modelId="{27FBB377-15F0-496A-9F39-EE3F8E6D2381}" type="sibTrans" cxnId="{97C99EF5-C29B-4BD3-BA93-9F1A9ECA05B0}">
      <dgm:prSet/>
      <dgm:spPr/>
      <dgm:t>
        <a:bodyPr/>
        <a:lstStyle/>
        <a:p>
          <a:endParaRPr lang="en-US" sz="2400"/>
        </a:p>
      </dgm:t>
    </dgm:pt>
    <dgm:pt modelId="{19AAE236-D599-43B5-B393-0D0846A0F31D}">
      <dgm:prSet custT="1"/>
      <dgm:spPr/>
      <dgm:t>
        <a:bodyPr/>
        <a:lstStyle/>
        <a:p>
          <a:r>
            <a:rPr lang="ru-RU" sz="2400" dirty="0"/>
            <a:t>Середні робочі години на тиждень будуть на 11,3% довшими за звітні </a:t>
          </a:r>
          <a:r>
            <a:rPr lang="en-US" sz="2400" dirty="0" smtClean="0"/>
            <a:t>(</a:t>
          </a:r>
          <a:r>
            <a:rPr lang="uk-UA" sz="2400" dirty="0" smtClean="0"/>
            <a:t>Обстеження трудових ресурсів</a:t>
          </a:r>
          <a:r>
            <a:rPr lang="en-US" sz="2400" dirty="0" smtClean="0"/>
            <a:t>)</a:t>
          </a:r>
          <a:endParaRPr lang="en-US" sz="2400" dirty="0"/>
        </a:p>
      </dgm:t>
    </dgm:pt>
    <dgm:pt modelId="{2CE9E713-58C0-4F53-8413-774F6CE5D1BC}" type="sibTrans" cxnId="{1A12507B-BFF3-401A-932F-5E267CF4EC1E}">
      <dgm:prSet/>
      <dgm:spPr/>
      <dgm:t>
        <a:bodyPr/>
        <a:lstStyle/>
        <a:p>
          <a:endParaRPr lang="en-US" sz="2400"/>
        </a:p>
      </dgm:t>
    </dgm:pt>
    <dgm:pt modelId="{43782258-8606-4CC7-829D-7326C092A4DA}" type="parTrans" cxnId="{1A12507B-BFF3-401A-932F-5E267CF4EC1E}">
      <dgm:prSet/>
      <dgm:spPr/>
      <dgm:t>
        <a:bodyPr/>
        <a:lstStyle/>
        <a:p>
          <a:endParaRPr lang="en-US" sz="2400"/>
        </a:p>
      </dgm:t>
    </dgm:pt>
    <dgm:pt modelId="{4D96881E-57AF-4F22-9294-A0C6A9D8A784}" type="pres">
      <dgm:prSet presAssocID="{214B1806-5E6D-4EB6-A9E0-46E0604F0F5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uk-UA"/>
        </a:p>
      </dgm:t>
    </dgm:pt>
    <dgm:pt modelId="{44C5428B-4ACE-4D70-AE21-ADA6D37947D2}" type="pres">
      <dgm:prSet presAssocID="{214B1806-5E6D-4EB6-A9E0-46E0604F0F50}" presName="Name1" presStyleCnt="0"/>
      <dgm:spPr/>
    </dgm:pt>
    <dgm:pt modelId="{5310C337-D15F-46B1-A8BA-BFFDCE4272FD}" type="pres">
      <dgm:prSet presAssocID="{214B1806-5E6D-4EB6-A9E0-46E0604F0F50}" presName="cycle" presStyleCnt="0"/>
      <dgm:spPr/>
    </dgm:pt>
    <dgm:pt modelId="{DB04EF72-6C66-4249-BD3C-832B5D9F2EB9}" type="pres">
      <dgm:prSet presAssocID="{214B1806-5E6D-4EB6-A9E0-46E0604F0F50}" presName="srcNode" presStyleLbl="node1" presStyleIdx="0" presStyleCnt="3"/>
      <dgm:spPr/>
    </dgm:pt>
    <dgm:pt modelId="{81697B03-F1D1-483F-8971-1CC086A541CB}" type="pres">
      <dgm:prSet presAssocID="{214B1806-5E6D-4EB6-A9E0-46E0604F0F50}" presName="conn" presStyleLbl="parChTrans1D2" presStyleIdx="0" presStyleCnt="1"/>
      <dgm:spPr/>
      <dgm:t>
        <a:bodyPr/>
        <a:lstStyle/>
        <a:p>
          <a:endParaRPr lang="uk-UA"/>
        </a:p>
      </dgm:t>
    </dgm:pt>
    <dgm:pt modelId="{5EB729D6-BFDF-425C-8729-7BED83EB97DC}" type="pres">
      <dgm:prSet presAssocID="{214B1806-5E6D-4EB6-A9E0-46E0604F0F50}" presName="extraNode" presStyleLbl="node1" presStyleIdx="0" presStyleCnt="3"/>
      <dgm:spPr/>
    </dgm:pt>
    <dgm:pt modelId="{CBA16661-D0AF-468D-AD0B-797CCEEB8259}" type="pres">
      <dgm:prSet presAssocID="{214B1806-5E6D-4EB6-A9E0-46E0604F0F50}" presName="dstNode" presStyleLbl="node1" presStyleIdx="0" presStyleCnt="3"/>
      <dgm:spPr/>
    </dgm:pt>
    <dgm:pt modelId="{EC58AB4E-3DC7-4C79-86BC-E3138860BDCF}" type="pres">
      <dgm:prSet presAssocID="{FD1E144B-074B-46CF-82C1-CB3446C01170}" presName="text_1" presStyleLbl="node1" presStyleIdx="0" presStyleCnt="3" custScaleY="11006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1C19FFA4-C350-47A5-918C-BCE21728D70C}" type="pres">
      <dgm:prSet presAssocID="{FD1E144B-074B-46CF-82C1-CB3446C01170}" presName="accent_1" presStyleCnt="0"/>
      <dgm:spPr/>
    </dgm:pt>
    <dgm:pt modelId="{749AA5CE-4473-4260-B7BC-E9899D9BFDC5}" type="pres">
      <dgm:prSet presAssocID="{FD1E144B-074B-46CF-82C1-CB3446C01170}" presName="accentRepeatNode" presStyleLbl="solidFgAcc1" presStyleIdx="0" presStyleCnt="3"/>
      <dgm:spPr/>
    </dgm:pt>
    <dgm:pt modelId="{D0CCFBDB-5DEF-41BF-A8F0-C75B6BB73CFF}" type="pres">
      <dgm:prSet presAssocID="{19AAE236-D599-43B5-B393-0D0846A0F31D}" presName="text_2" presStyleLbl="node1" presStyleIdx="1" presStyleCnt="3" custScaleY="11006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CCDA3848-32E8-4650-B288-86A967408222}" type="pres">
      <dgm:prSet presAssocID="{19AAE236-D599-43B5-B393-0D0846A0F31D}" presName="accent_2" presStyleCnt="0"/>
      <dgm:spPr/>
    </dgm:pt>
    <dgm:pt modelId="{30DC890E-37A3-4682-BE61-998DBAF79AC6}" type="pres">
      <dgm:prSet presAssocID="{19AAE236-D599-43B5-B393-0D0846A0F31D}" presName="accentRepeatNode" presStyleLbl="solidFgAcc1" presStyleIdx="1" presStyleCnt="3"/>
      <dgm:spPr/>
    </dgm:pt>
    <dgm:pt modelId="{C52CBE0B-AB38-4689-A425-F6DC6B2929E8}" type="pres">
      <dgm:prSet presAssocID="{BD420692-09FB-4048-B59E-F8295F607147}" presName="text_3" presStyleLbl="node1" presStyleIdx="2" presStyleCnt="3" custScaleY="11006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BB9ACB7F-5103-4516-AE53-908622B39A6D}" type="pres">
      <dgm:prSet presAssocID="{BD420692-09FB-4048-B59E-F8295F607147}" presName="accent_3" presStyleCnt="0"/>
      <dgm:spPr/>
    </dgm:pt>
    <dgm:pt modelId="{ABE49854-9B8E-4270-8FCA-621920E4F924}" type="pres">
      <dgm:prSet presAssocID="{BD420692-09FB-4048-B59E-F8295F607147}" presName="accentRepeatNode" presStyleLbl="solidFgAcc1" presStyleIdx="2" presStyleCnt="3"/>
      <dgm:spPr/>
    </dgm:pt>
  </dgm:ptLst>
  <dgm:cxnLst>
    <dgm:cxn modelId="{0F71D53A-17BB-472C-A749-DFC325D1EF71}" type="presOf" srcId="{214B1806-5E6D-4EB6-A9E0-46E0604F0F50}" destId="{4D96881E-57AF-4F22-9294-A0C6A9D8A784}" srcOrd="0" destOrd="0" presId="urn:microsoft.com/office/officeart/2008/layout/VerticalCurvedList"/>
    <dgm:cxn modelId="{98D9D311-A678-449F-B6E8-DBF979AAA516}" type="presOf" srcId="{BD420692-09FB-4048-B59E-F8295F607147}" destId="{C52CBE0B-AB38-4689-A425-F6DC6B2929E8}" srcOrd="0" destOrd="0" presId="urn:microsoft.com/office/officeart/2008/layout/VerticalCurvedList"/>
    <dgm:cxn modelId="{8BABA914-6EB3-4442-A985-916CECD51763}" type="presOf" srcId="{FD1E144B-074B-46CF-82C1-CB3446C01170}" destId="{EC58AB4E-3DC7-4C79-86BC-E3138860BDCF}" srcOrd="0" destOrd="0" presId="urn:microsoft.com/office/officeart/2008/layout/VerticalCurvedList"/>
    <dgm:cxn modelId="{9CEEDC50-B96C-4C4A-893F-857099DDD6E5}" type="presOf" srcId="{19AAE236-D599-43B5-B393-0D0846A0F31D}" destId="{D0CCFBDB-5DEF-41BF-A8F0-C75B6BB73CFF}" srcOrd="0" destOrd="0" presId="urn:microsoft.com/office/officeart/2008/layout/VerticalCurvedList"/>
    <dgm:cxn modelId="{77715510-9D4A-4716-9660-9F2738FC02C9}" type="presOf" srcId="{4FAAD1E6-5BC8-4A35-8053-3BA45D7D6C00}" destId="{81697B03-F1D1-483F-8971-1CC086A541CB}" srcOrd="0" destOrd="0" presId="urn:microsoft.com/office/officeart/2008/layout/VerticalCurvedList"/>
    <dgm:cxn modelId="{490F058B-8C14-458D-A961-32ECCDCE2211}" srcId="{214B1806-5E6D-4EB6-A9E0-46E0604F0F50}" destId="{FD1E144B-074B-46CF-82C1-CB3446C01170}" srcOrd="0" destOrd="0" parTransId="{132EEC3A-C7BB-432F-AFF5-F76F7EBFD7FA}" sibTransId="{4FAAD1E6-5BC8-4A35-8053-3BA45D7D6C00}"/>
    <dgm:cxn modelId="{97C99EF5-C29B-4BD3-BA93-9F1A9ECA05B0}" srcId="{214B1806-5E6D-4EB6-A9E0-46E0604F0F50}" destId="{BD420692-09FB-4048-B59E-F8295F607147}" srcOrd="2" destOrd="0" parTransId="{F9F84F06-CB5E-4300-A212-9EEDEE9F5F64}" sibTransId="{27FBB377-15F0-496A-9F39-EE3F8E6D2381}"/>
    <dgm:cxn modelId="{1A12507B-BFF3-401A-932F-5E267CF4EC1E}" srcId="{214B1806-5E6D-4EB6-A9E0-46E0604F0F50}" destId="{19AAE236-D599-43B5-B393-0D0846A0F31D}" srcOrd="1" destOrd="0" parTransId="{43782258-8606-4CC7-829D-7326C092A4DA}" sibTransId="{2CE9E713-58C0-4F53-8413-774F6CE5D1BC}"/>
    <dgm:cxn modelId="{4439B7DE-4832-465F-B7F7-65E77AEF1D75}" type="presParOf" srcId="{4D96881E-57AF-4F22-9294-A0C6A9D8A784}" destId="{44C5428B-4ACE-4D70-AE21-ADA6D37947D2}" srcOrd="0" destOrd="0" presId="urn:microsoft.com/office/officeart/2008/layout/VerticalCurvedList"/>
    <dgm:cxn modelId="{BA4BBF2C-1D9D-4079-9CCD-B49A22423067}" type="presParOf" srcId="{44C5428B-4ACE-4D70-AE21-ADA6D37947D2}" destId="{5310C337-D15F-46B1-A8BA-BFFDCE4272FD}" srcOrd="0" destOrd="0" presId="urn:microsoft.com/office/officeart/2008/layout/VerticalCurvedList"/>
    <dgm:cxn modelId="{7C95CCAD-0A3F-49DD-A0C4-5C05BECAF3A2}" type="presParOf" srcId="{5310C337-D15F-46B1-A8BA-BFFDCE4272FD}" destId="{DB04EF72-6C66-4249-BD3C-832B5D9F2EB9}" srcOrd="0" destOrd="0" presId="urn:microsoft.com/office/officeart/2008/layout/VerticalCurvedList"/>
    <dgm:cxn modelId="{43F283C9-B4D4-4AA6-84D4-56845B228F48}" type="presParOf" srcId="{5310C337-D15F-46B1-A8BA-BFFDCE4272FD}" destId="{81697B03-F1D1-483F-8971-1CC086A541CB}" srcOrd="1" destOrd="0" presId="urn:microsoft.com/office/officeart/2008/layout/VerticalCurvedList"/>
    <dgm:cxn modelId="{F947B2F3-29F8-4CE8-B66D-CEF94635D23A}" type="presParOf" srcId="{5310C337-D15F-46B1-A8BA-BFFDCE4272FD}" destId="{5EB729D6-BFDF-425C-8729-7BED83EB97DC}" srcOrd="2" destOrd="0" presId="urn:microsoft.com/office/officeart/2008/layout/VerticalCurvedList"/>
    <dgm:cxn modelId="{ECCAA716-B0D1-4CBC-A3ED-E282A001122D}" type="presParOf" srcId="{5310C337-D15F-46B1-A8BA-BFFDCE4272FD}" destId="{CBA16661-D0AF-468D-AD0B-797CCEEB8259}" srcOrd="3" destOrd="0" presId="urn:microsoft.com/office/officeart/2008/layout/VerticalCurvedList"/>
    <dgm:cxn modelId="{3E2F7993-F910-47B6-AA75-74149492BDB7}" type="presParOf" srcId="{44C5428B-4ACE-4D70-AE21-ADA6D37947D2}" destId="{EC58AB4E-3DC7-4C79-86BC-E3138860BDCF}" srcOrd="1" destOrd="0" presId="urn:microsoft.com/office/officeart/2008/layout/VerticalCurvedList"/>
    <dgm:cxn modelId="{019C95CF-87B8-47E1-89E9-6DE7425E19F0}" type="presParOf" srcId="{44C5428B-4ACE-4D70-AE21-ADA6D37947D2}" destId="{1C19FFA4-C350-47A5-918C-BCE21728D70C}" srcOrd="2" destOrd="0" presId="urn:microsoft.com/office/officeart/2008/layout/VerticalCurvedList"/>
    <dgm:cxn modelId="{299A9DBA-7E8C-4149-8210-B5C8C572BDD2}" type="presParOf" srcId="{1C19FFA4-C350-47A5-918C-BCE21728D70C}" destId="{749AA5CE-4473-4260-B7BC-E9899D9BFDC5}" srcOrd="0" destOrd="0" presId="urn:microsoft.com/office/officeart/2008/layout/VerticalCurvedList"/>
    <dgm:cxn modelId="{D51B46CA-0956-48A5-A04E-42A60A2A2193}" type="presParOf" srcId="{44C5428B-4ACE-4D70-AE21-ADA6D37947D2}" destId="{D0CCFBDB-5DEF-41BF-A8F0-C75B6BB73CFF}" srcOrd="3" destOrd="0" presId="urn:microsoft.com/office/officeart/2008/layout/VerticalCurvedList"/>
    <dgm:cxn modelId="{6C5811D8-C8A8-48D5-85FF-76A9EF61F49B}" type="presParOf" srcId="{44C5428B-4ACE-4D70-AE21-ADA6D37947D2}" destId="{CCDA3848-32E8-4650-B288-86A967408222}" srcOrd="4" destOrd="0" presId="urn:microsoft.com/office/officeart/2008/layout/VerticalCurvedList"/>
    <dgm:cxn modelId="{4CE6D476-3A0C-4B4F-BEB5-C16EF7FA5160}" type="presParOf" srcId="{CCDA3848-32E8-4650-B288-86A967408222}" destId="{30DC890E-37A3-4682-BE61-998DBAF79AC6}" srcOrd="0" destOrd="0" presId="urn:microsoft.com/office/officeart/2008/layout/VerticalCurvedList"/>
    <dgm:cxn modelId="{BD21CA87-5084-4304-837F-CEB82036ABE2}" type="presParOf" srcId="{44C5428B-4ACE-4D70-AE21-ADA6D37947D2}" destId="{C52CBE0B-AB38-4689-A425-F6DC6B2929E8}" srcOrd="5" destOrd="0" presId="urn:microsoft.com/office/officeart/2008/layout/VerticalCurvedList"/>
    <dgm:cxn modelId="{40E302B7-BFE2-43E8-8335-EA4390C2BB7A}" type="presParOf" srcId="{44C5428B-4ACE-4D70-AE21-ADA6D37947D2}" destId="{BB9ACB7F-5103-4516-AE53-908622B39A6D}" srcOrd="6" destOrd="0" presId="urn:microsoft.com/office/officeart/2008/layout/VerticalCurvedList"/>
    <dgm:cxn modelId="{EE6E8AB1-6AA0-4CF5-8EE6-3E7C32E1491E}" type="presParOf" srcId="{BB9ACB7F-5103-4516-AE53-908622B39A6D}" destId="{ABE49854-9B8E-4270-8FCA-621920E4F924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14B1806-5E6D-4EB6-A9E0-46E0604F0F50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D1E144B-074B-46CF-82C1-CB3446C01170}">
      <dgm:prSet phldrT="[Texto]" custT="1"/>
      <dgm:spPr/>
      <dgm:t>
        <a:bodyPr/>
        <a:lstStyle/>
        <a:p>
          <a:r>
            <a:rPr lang="uk-UA" sz="2400" kern="1200" dirty="0" smtClean="0"/>
            <a:t>Проведено за замовленням Національного університету Києво-Могилянської академії </a:t>
          </a:r>
          <a:r>
            <a:rPr lang="ru-RU" sz="2400" kern="1200" dirty="0" smtClean="0"/>
            <a:t>та </a:t>
          </a:r>
          <a:r>
            <a:rPr lang="ru-RU" sz="2400" kern="1200" dirty="0"/>
            <a:t>Міжнародної організації праці</a:t>
          </a:r>
          <a:r>
            <a:rPr lang="en-US" sz="2400" kern="1200" dirty="0"/>
            <a:t> (ILO)</a:t>
          </a:r>
        </a:p>
      </dgm:t>
    </dgm:pt>
    <dgm:pt modelId="{132EEC3A-C7BB-432F-AFF5-F76F7EBFD7FA}" type="parTrans" cxnId="{490F058B-8C14-458D-A961-32ECCDCE2211}">
      <dgm:prSet/>
      <dgm:spPr/>
      <dgm:t>
        <a:bodyPr/>
        <a:lstStyle/>
        <a:p>
          <a:endParaRPr lang="en-US" sz="2400"/>
        </a:p>
      </dgm:t>
    </dgm:pt>
    <dgm:pt modelId="{4FAAD1E6-5BC8-4A35-8053-3BA45D7D6C00}" type="sibTrans" cxnId="{490F058B-8C14-458D-A961-32ECCDCE2211}">
      <dgm:prSet/>
      <dgm:spPr/>
      <dgm:t>
        <a:bodyPr/>
        <a:lstStyle/>
        <a:p>
          <a:endParaRPr lang="en-US" sz="2400"/>
        </a:p>
      </dgm:t>
    </dgm:pt>
    <dgm:pt modelId="{BD420692-09FB-4048-B59E-F8295F607147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dirty="0"/>
            <a:t>Прямий метод оцінки розміру та характеру незадекларованої праці, використовуючи методологію </a:t>
          </a:r>
          <a:r>
            <a:rPr lang="ru-RU" sz="2400" dirty="0" smtClean="0"/>
            <a:t>двох спеціальних досліджень </a:t>
          </a:r>
          <a:r>
            <a:rPr lang="en-US" sz="2400" dirty="0" smtClean="0"/>
            <a:t>Eurobarometer </a:t>
          </a:r>
          <a:r>
            <a:rPr lang="ru-RU" sz="2400" dirty="0" smtClean="0"/>
            <a:t>"</a:t>
          </a:r>
          <a:r>
            <a:rPr lang="ru-RU" sz="2400" dirty="0"/>
            <a:t>Незадекларована праця в Європейському Союзі", </a:t>
          </a:r>
          <a:r>
            <a:rPr lang="ru-RU" sz="2400" dirty="0" smtClean="0"/>
            <a:t>проведених </a:t>
          </a:r>
          <a:r>
            <a:rPr lang="en-US" sz="2400" dirty="0" smtClean="0"/>
            <a:t>TNS </a:t>
          </a:r>
          <a:r>
            <a:rPr lang="en-US" sz="2400" dirty="0"/>
            <a:t>Opinion &amp; Social </a:t>
          </a:r>
          <a:r>
            <a:rPr lang="ru-RU" sz="2400" dirty="0"/>
            <a:t>у 2007 та 2013 роках</a:t>
          </a:r>
          <a:endParaRPr lang="en-US" sz="2400" dirty="0"/>
        </a:p>
      </dgm:t>
    </dgm:pt>
    <dgm:pt modelId="{F9F84F06-CB5E-4300-A212-9EEDEE9F5F64}" type="parTrans" cxnId="{97C99EF5-C29B-4BD3-BA93-9F1A9ECA05B0}">
      <dgm:prSet/>
      <dgm:spPr/>
      <dgm:t>
        <a:bodyPr/>
        <a:lstStyle/>
        <a:p>
          <a:endParaRPr lang="en-US" sz="2400"/>
        </a:p>
      </dgm:t>
    </dgm:pt>
    <dgm:pt modelId="{27FBB377-15F0-496A-9F39-EE3F8E6D2381}" type="sibTrans" cxnId="{97C99EF5-C29B-4BD3-BA93-9F1A9ECA05B0}">
      <dgm:prSet/>
      <dgm:spPr/>
      <dgm:t>
        <a:bodyPr/>
        <a:lstStyle/>
        <a:p>
          <a:endParaRPr lang="en-US" sz="2400"/>
        </a:p>
      </dgm:t>
    </dgm:pt>
    <dgm:pt modelId="{19AAE236-D599-43B5-B393-0D0846A0F31D}">
      <dgm:prSet custT="1"/>
      <dgm:spPr/>
      <dgm:t>
        <a:bodyPr/>
        <a:lstStyle/>
        <a:p>
          <a:r>
            <a:rPr lang="ru-RU" sz="2400" dirty="0" smtClean="0"/>
            <a:t>Проведено Київським </a:t>
          </a:r>
          <a:r>
            <a:rPr lang="ru-RU" sz="2400" dirty="0"/>
            <a:t>міжнародним інститутом соціології (КМІС) з жовтня по листопад 2017 року</a:t>
          </a:r>
          <a:endParaRPr lang="en-US" sz="2400" dirty="0"/>
        </a:p>
      </dgm:t>
    </dgm:pt>
    <dgm:pt modelId="{2CE9E713-58C0-4F53-8413-774F6CE5D1BC}" type="sibTrans" cxnId="{1A12507B-BFF3-401A-932F-5E267CF4EC1E}">
      <dgm:prSet/>
      <dgm:spPr/>
      <dgm:t>
        <a:bodyPr/>
        <a:lstStyle/>
        <a:p>
          <a:endParaRPr lang="en-US" sz="2400"/>
        </a:p>
      </dgm:t>
    </dgm:pt>
    <dgm:pt modelId="{43782258-8606-4CC7-829D-7326C092A4DA}" type="parTrans" cxnId="{1A12507B-BFF3-401A-932F-5E267CF4EC1E}">
      <dgm:prSet/>
      <dgm:spPr/>
      <dgm:t>
        <a:bodyPr/>
        <a:lstStyle/>
        <a:p>
          <a:endParaRPr lang="en-US" sz="2400"/>
        </a:p>
      </dgm:t>
    </dgm:pt>
    <dgm:pt modelId="{A9FBD7FD-46DE-4922-AD4F-C1F2D441E1B5}">
      <dgm:prSet custT="1"/>
      <dgm:spPr/>
      <dgm:t>
        <a:bodyPr/>
        <a:lstStyle/>
        <a:p>
          <a:r>
            <a:rPr lang="uk-UA" sz="2400" dirty="0" smtClean="0"/>
            <a:t>На основі анкетування проведено</a:t>
          </a:r>
          <a:r>
            <a:rPr lang="pt-PT" sz="2400" dirty="0" smtClean="0"/>
            <a:t> </a:t>
          </a:r>
          <a:r>
            <a:rPr lang="pt-PT" sz="2400" dirty="0"/>
            <a:t>1,000 </a:t>
          </a:r>
          <a:r>
            <a:rPr lang="uk-UA" sz="2400" dirty="0"/>
            <a:t>інтерв'ю</a:t>
          </a:r>
          <a:endParaRPr lang="en-US" sz="2400" dirty="0"/>
        </a:p>
      </dgm:t>
    </dgm:pt>
    <dgm:pt modelId="{7C2A51BD-EBF7-488D-AE99-8CF41C2F77DE}" type="parTrans" cxnId="{6BD4C9BD-B7B2-4632-BF87-DDC8CA48866F}">
      <dgm:prSet/>
      <dgm:spPr/>
      <dgm:t>
        <a:bodyPr/>
        <a:lstStyle/>
        <a:p>
          <a:endParaRPr lang="en-US" sz="2400"/>
        </a:p>
      </dgm:t>
    </dgm:pt>
    <dgm:pt modelId="{999B4E32-1AF3-4209-AA0D-7BA4494418E1}" type="sibTrans" cxnId="{6BD4C9BD-B7B2-4632-BF87-DDC8CA48866F}">
      <dgm:prSet/>
      <dgm:spPr/>
      <dgm:t>
        <a:bodyPr/>
        <a:lstStyle/>
        <a:p>
          <a:endParaRPr lang="en-US" sz="2400"/>
        </a:p>
      </dgm:t>
    </dgm:pt>
    <dgm:pt modelId="{4D96881E-57AF-4F22-9294-A0C6A9D8A784}" type="pres">
      <dgm:prSet presAssocID="{214B1806-5E6D-4EB6-A9E0-46E0604F0F5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uk-UA"/>
        </a:p>
      </dgm:t>
    </dgm:pt>
    <dgm:pt modelId="{44C5428B-4ACE-4D70-AE21-ADA6D37947D2}" type="pres">
      <dgm:prSet presAssocID="{214B1806-5E6D-4EB6-A9E0-46E0604F0F50}" presName="Name1" presStyleCnt="0"/>
      <dgm:spPr/>
    </dgm:pt>
    <dgm:pt modelId="{5310C337-D15F-46B1-A8BA-BFFDCE4272FD}" type="pres">
      <dgm:prSet presAssocID="{214B1806-5E6D-4EB6-A9E0-46E0604F0F50}" presName="cycle" presStyleCnt="0"/>
      <dgm:spPr/>
    </dgm:pt>
    <dgm:pt modelId="{DB04EF72-6C66-4249-BD3C-832B5D9F2EB9}" type="pres">
      <dgm:prSet presAssocID="{214B1806-5E6D-4EB6-A9E0-46E0604F0F50}" presName="srcNode" presStyleLbl="node1" presStyleIdx="0" presStyleCnt="4"/>
      <dgm:spPr/>
    </dgm:pt>
    <dgm:pt modelId="{81697B03-F1D1-483F-8971-1CC086A541CB}" type="pres">
      <dgm:prSet presAssocID="{214B1806-5E6D-4EB6-A9E0-46E0604F0F50}" presName="conn" presStyleLbl="parChTrans1D2" presStyleIdx="0" presStyleCnt="1"/>
      <dgm:spPr/>
      <dgm:t>
        <a:bodyPr/>
        <a:lstStyle/>
        <a:p>
          <a:endParaRPr lang="uk-UA"/>
        </a:p>
      </dgm:t>
    </dgm:pt>
    <dgm:pt modelId="{5EB729D6-BFDF-425C-8729-7BED83EB97DC}" type="pres">
      <dgm:prSet presAssocID="{214B1806-5E6D-4EB6-A9E0-46E0604F0F50}" presName="extraNode" presStyleLbl="node1" presStyleIdx="0" presStyleCnt="4"/>
      <dgm:spPr/>
    </dgm:pt>
    <dgm:pt modelId="{CBA16661-D0AF-468D-AD0B-797CCEEB8259}" type="pres">
      <dgm:prSet presAssocID="{214B1806-5E6D-4EB6-A9E0-46E0604F0F50}" presName="dstNode" presStyleLbl="node1" presStyleIdx="0" presStyleCnt="4"/>
      <dgm:spPr/>
    </dgm:pt>
    <dgm:pt modelId="{EC58AB4E-3DC7-4C79-86BC-E3138860BDCF}" type="pres">
      <dgm:prSet presAssocID="{FD1E144B-074B-46CF-82C1-CB3446C01170}" presName="text_1" presStyleLbl="node1" presStyleIdx="0" presStyleCnt="4" custScaleY="134469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1C19FFA4-C350-47A5-918C-BCE21728D70C}" type="pres">
      <dgm:prSet presAssocID="{FD1E144B-074B-46CF-82C1-CB3446C01170}" presName="accent_1" presStyleCnt="0"/>
      <dgm:spPr/>
    </dgm:pt>
    <dgm:pt modelId="{749AA5CE-4473-4260-B7BC-E9899D9BFDC5}" type="pres">
      <dgm:prSet presAssocID="{FD1E144B-074B-46CF-82C1-CB3446C01170}" presName="accentRepeatNode" presStyleLbl="solidFgAcc1" presStyleIdx="0" presStyleCnt="4"/>
      <dgm:spPr/>
    </dgm:pt>
    <dgm:pt modelId="{D0CCFBDB-5DEF-41BF-A8F0-C75B6BB73CFF}" type="pres">
      <dgm:prSet presAssocID="{19AAE236-D599-43B5-B393-0D0846A0F31D}" presName="text_2" presStyleLbl="node1" presStyleIdx="1" presStyleCnt="4" custScaleY="134469" custLinFactNeighborX="-357" custLinFactNeighborY="-148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CCDA3848-32E8-4650-B288-86A967408222}" type="pres">
      <dgm:prSet presAssocID="{19AAE236-D599-43B5-B393-0D0846A0F31D}" presName="accent_2" presStyleCnt="0"/>
      <dgm:spPr/>
    </dgm:pt>
    <dgm:pt modelId="{30DC890E-37A3-4682-BE61-998DBAF79AC6}" type="pres">
      <dgm:prSet presAssocID="{19AAE236-D599-43B5-B393-0D0846A0F31D}" presName="accentRepeatNode" presStyleLbl="solidFgAcc1" presStyleIdx="1" presStyleCnt="4"/>
      <dgm:spPr/>
    </dgm:pt>
    <dgm:pt modelId="{C52CBE0B-AB38-4689-A425-F6DC6B2929E8}" type="pres">
      <dgm:prSet presAssocID="{BD420692-09FB-4048-B59E-F8295F607147}" presName="text_3" presStyleLbl="node1" presStyleIdx="2" presStyleCnt="4" custScaleY="157266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BB9ACB7F-5103-4516-AE53-908622B39A6D}" type="pres">
      <dgm:prSet presAssocID="{BD420692-09FB-4048-B59E-F8295F607147}" presName="accent_3" presStyleCnt="0"/>
      <dgm:spPr/>
    </dgm:pt>
    <dgm:pt modelId="{ABE49854-9B8E-4270-8FCA-621920E4F924}" type="pres">
      <dgm:prSet presAssocID="{BD420692-09FB-4048-B59E-F8295F607147}" presName="accentRepeatNode" presStyleLbl="solidFgAcc1" presStyleIdx="2" presStyleCnt="4"/>
      <dgm:spPr/>
    </dgm:pt>
    <dgm:pt modelId="{20C1D019-2DFB-4813-86A3-1576D8E28C58}" type="pres">
      <dgm:prSet presAssocID="{A9FBD7FD-46DE-4922-AD4F-C1F2D441E1B5}" presName="text_4" presStyleLbl="node1" presStyleIdx="3" presStyleCnt="4" custScaleY="122174" custLinFactNeighborX="-257" custLinFactNeighborY="-389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84AFC27A-E051-47CC-80E7-3CA89695BE73}" type="pres">
      <dgm:prSet presAssocID="{A9FBD7FD-46DE-4922-AD4F-C1F2D441E1B5}" presName="accent_4" presStyleCnt="0"/>
      <dgm:spPr/>
    </dgm:pt>
    <dgm:pt modelId="{7655F131-1803-4E09-8A6D-B507D1EDF276}" type="pres">
      <dgm:prSet presAssocID="{A9FBD7FD-46DE-4922-AD4F-C1F2D441E1B5}" presName="accentRepeatNode" presStyleLbl="solidFgAcc1" presStyleIdx="3" presStyleCnt="4"/>
      <dgm:spPr/>
    </dgm:pt>
  </dgm:ptLst>
  <dgm:cxnLst>
    <dgm:cxn modelId="{187B3AF6-8306-40DA-8A33-51884F59F1FE}" type="presOf" srcId="{214B1806-5E6D-4EB6-A9E0-46E0604F0F50}" destId="{4D96881E-57AF-4F22-9294-A0C6A9D8A784}" srcOrd="0" destOrd="0" presId="urn:microsoft.com/office/officeart/2008/layout/VerticalCurvedList"/>
    <dgm:cxn modelId="{0D17B1EE-5ED5-417C-B9D3-71E26F5612A2}" type="presOf" srcId="{19AAE236-D599-43B5-B393-0D0846A0F31D}" destId="{D0CCFBDB-5DEF-41BF-A8F0-C75B6BB73CFF}" srcOrd="0" destOrd="0" presId="urn:microsoft.com/office/officeart/2008/layout/VerticalCurvedList"/>
    <dgm:cxn modelId="{B2D34633-7A0A-402C-8690-84175A3E4EEE}" type="presOf" srcId="{4FAAD1E6-5BC8-4A35-8053-3BA45D7D6C00}" destId="{81697B03-F1D1-483F-8971-1CC086A541CB}" srcOrd="0" destOrd="0" presId="urn:microsoft.com/office/officeart/2008/layout/VerticalCurvedList"/>
    <dgm:cxn modelId="{2E0130E2-B677-44E7-B583-91AF9F323AA8}" type="presOf" srcId="{BD420692-09FB-4048-B59E-F8295F607147}" destId="{C52CBE0B-AB38-4689-A425-F6DC6B2929E8}" srcOrd="0" destOrd="0" presId="urn:microsoft.com/office/officeart/2008/layout/VerticalCurvedList"/>
    <dgm:cxn modelId="{72D77767-BBAD-4148-9757-A9FF08EDEA8B}" type="presOf" srcId="{FD1E144B-074B-46CF-82C1-CB3446C01170}" destId="{EC58AB4E-3DC7-4C79-86BC-E3138860BDCF}" srcOrd="0" destOrd="0" presId="urn:microsoft.com/office/officeart/2008/layout/VerticalCurvedList"/>
    <dgm:cxn modelId="{22DC9C4C-6AB8-470A-9CE4-FF07C1FDA2CB}" type="presOf" srcId="{A9FBD7FD-46DE-4922-AD4F-C1F2D441E1B5}" destId="{20C1D019-2DFB-4813-86A3-1576D8E28C58}" srcOrd="0" destOrd="0" presId="urn:microsoft.com/office/officeart/2008/layout/VerticalCurvedList"/>
    <dgm:cxn modelId="{490F058B-8C14-458D-A961-32ECCDCE2211}" srcId="{214B1806-5E6D-4EB6-A9E0-46E0604F0F50}" destId="{FD1E144B-074B-46CF-82C1-CB3446C01170}" srcOrd="0" destOrd="0" parTransId="{132EEC3A-C7BB-432F-AFF5-F76F7EBFD7FA}" sibTransId="{4FAAD1E6-5BC8-4A35-8053-3BA45D7D6C00}"/>
    <dgm:cxn modelId="{6BD4C9BD-B7B2-4632-BF87-DDC8CA48866F}" srcId="{214B1806-5E6D-4EB6-A9E0-46E0604F0F50}" destId="{A9FBD7FD-46DE-4922-AD4F-C1F2D441E1B5}" srcOrd="3" destOrd="0" parTransId="{7C2A51BD-EBF7-488D-AE99-8CF41C2F77DE}" sibTransId="{999B4E32-1AF3-4209-AA0D-7BA4494418E1}"/>
    <dgm:cxn modelId="{97C99EF5-C29B-4BD3-BA93-9F1A9ECA05B0}" srcId="{214B1806-5E6D-4EB6-A9E0-46E0604F0F50}" destId="{BD420692-09FB-4048-B59E-F8295F607147}" srcOrd="2" destOrd="0" parTransId="{F9F84F06-CB5E-4300-A212-9EEDEE9F5F64}" sibTransId="{27FBB377-15F0-496A-9F39-EE3F8E6D2381}"/>
    <dgm:cxn modelId="{1A12507B-BFF3-401A-932F-5E267CF4EC1E}" srcId="{214B1806-5E6D-4EB6-A9E0-46E0604F0F50}" destId="{19AAE236-D599-43B5-B393-0D0846A0F31D}" srcOrd="1" destOrd="0" parTransId="{43782258-8606-4CC7-829D-7326C092A4DA}" sibTransId="{2CE9E713-58C0-4F53-8413-774F6CE5D1BC}"/>
    <dgm:cxn modelId="{2B5E2763-B993-4F58-90A3-46FB7638FDCC}" type="presParOf" srcId="{4D96881E-57AF-4F22-9294-A0C6A9D8A784}" destId="{44C5428B-4ACE-4D70-AE21-ADA6D37947D2}" srcOrd="0" destOrd="0" presId="urn:microsoft.com/office/officeart/2008/layout/VerticalCurvedList"/>
    <dgm:cxn modelId="{2520B499-D460-4F46-9AAF-43A15CEA2003}" type="presParOf" srcId="{44C5428B-4ACE-4D70-AE21-ADA6D37947D2}" destId="{5310C337-D15F-46B1-A8BA-BFFDCE4272FD}" srcOrd="0" destOrd="0" presId="urn:microsoft.com/office/officeart/2008/layout/VerticalCurvedList"/>
    <dgm:cxn modelId="{CFFBD17D-6F34-43BD-A270-325AC017778D}" type="presParOf" srcId="{5310C337-D15F-46B1-A8BA-BFFDCE4272FD}" destId="{DB04EF72-6C66-4249-BD3C-832B5D9F2EB9}" srcOrd="0" destOrd="0" presId="urn:microsoft.com/office/officeart/2008/layout/VerticalCurvedList"/>
    <dgm:cxn modelId="{BF6C44EB-88DF-4082-9759-802A4D8E8C39}" type="presParOf" srcId="{5310C337-D15F-46B1-A8BA-BFFDCE4272FD}" destId="{81697B03-F1D1-483F-8971-1CC086A541CB}" srcOrd="1" destOrd="0" presId="urn:microsoft.com/office/officeart/2008/layout/VerticalCurvedList"/>
    <dgm:cxn modelId="{7D4983E8-73CD-43A2-8091-AD4C4DBED0EE}" type="presParOf" srcId="{5310C337-D15F-46B1-A8BA-BFFDCE4272FD}" destId="{5EB729D6-BFDF-425C-8729-7BED83EB97DC}" srcOrd="2" destOrd="0" presId="urn:microsoft.com/office/officeart/2008/layout/VerticalCurvedList"/>
    <dgm:cxn modelId="{67E42E0A-FCF8-4650-BF17-C346D6D544B9}" type="presParOf" srcId="{5310C337-D15F-46B1-A8BA-BFFDCE4272FD}" destId="{CBA16661-D0AF-468D-AD0B-797CCEEB8259}" srcOrd="3" destOrd="0" presId="urn:microsoft.com/office/officeart/2008/layout/VerticalCurvedList"/>
    <dgm:cxn modelId="{99D6DC1E-071D-46F9-9642-83B589BE6A19}" type="presParOf" srcId="{44C5428B-4ACE-4D70-AE21-ADA6D37947D2}" destId="{EC58AB4E-3DC7-4C79-86BC-E3138860BDCF}" srcOrd="1" destOrd="0" presId="urn:microsoft.com/office/officeart/2008/layout/VerticalCurvedList"/>
    <dgm:cxn modelId="{FD2B8B1D-6C93-4714-B755-1CFC2C350AFD}" type="presParOf" srcId="{44C5428B-4ACE-4D70-AE21-ADA6D37947D2}" destId="{1C19FFA4-C350-47A5-918C-BCE21728D70C}" srcOrd="2" destOrd="0" presId="urn:microsoft.com/office/officeart/2008/layout/VerticalCurvedList"/>
    <dgm:cxn modelId="{5AED368D-D614-4C79-A6A4-65C11531238E}" type="presParOf" srcId="{1C19FFA4-C350-47A5-918C-BCE21728D70C}" destId="{749AA5CE-4473-4260-B7BC-E9899D9BFDC5}" srcOrd="0" destOrd="0" presId="urn:microsoft.com/office/officeart/2008/layout/VerticalCurvedList"/>
    <dgm:cxn modelId="{02A5D2A6-8303-4889-94D2-BB6DB3933871}" type="presParOf" srcId="{44C5428B-4ACE-4D70-AE21-ADA6D37947D2}" destId="{D0CCFBDB-5DEF-41BF-A8F0-C75B6BB73CFF}" srcOrd="3" destOrd="0" presId="urn:microsoft.com/office/officeart/2008/layout/VerticalCurvedList"/>
    <dgm:cxn modelId="{050F1BF9-11D4-4CB6-8703-F025240B4453}" type="presParOf" srcId="{44C5428B-4ACE-4D70-AE21-ADA6D37947D2}" destId="{CCDA3848-32E8-4650-B288-86A967408222}" srcOrd="4" destOrd="0" presId="urn:microsoft.com/office/officeart/2008/layout/VerticalCurvedList"/>
    <dgm:cxn modelId="{2568DF0B-DC72-442C-9C3B-F4B9EF87EE11}" type="presParOf" srcId="{CCDA3848-32E8-4650-B288-86A967408222}" destId="{30DC890E-37A3-4682-BE61-998DBAF79AC6}" srcOrd="0" destOrd="0" presId="urn:microsoft.com/office/officeart/2008/layout/VerticalCurvedList"/>
    <dgm:cxn modelId="{1ED7CBAF-A692-449B-9606-8645350EDCE1}" type="presParOf" srcId="{44C5428B-4ACE-4D70-AE21-ADA6D37947D2}" destId="{C52CBE0B-AB38-4689-A425-F6DC6B2929E8}" srcOrd="5" destOrd="0" presId="urn:microsoft.com/office/officeart/2008/layout/VerticalCurvedList"/>
    <dgm:cxn modelId="{B4739CB0-86CC-4A2D-99F8-7EFEDA90F78F}" type="presParOf" srcId="{44C5428B-4ACE-4D70-AE21-ADA6D37947D2}" destId="{BB9ACB7F-5103-4516-AE53-908622B39A6D}" srcOrd="6" destOrd="0" presId="urn:microsoft.com/office/officeart/2008/layout/VerticalCurvedList"/>
    <dgm:cxn modelId="{E6645F70-3AD2-4413-8200-63547AD27F85}" type="presParOf" srcId="{BB9ACB7F-5103-4516-AE53-908622B39A6D}" destId="{ABE49854-9B8E-4270-8FCA-621920E4F924}" srcOrd="0" destOrd="0" presId="urn:microsoft.com/office/officeart/2008/layout/VerticalCurvedList"/>
    <dgm:cxn modelId="{8848542B-1DD5-4BF4-835F-3E4784F50D5D}" type="presParOf" srcId="{44C5428B-4ACE-4D70-AE21-ADA6D37947D2}" destId="{20C1D019-2DFB-4813-86A3-1576D8E28C58}" srcOrd="7" destOrd="0" presId="urn:microsoft.com/office/officeart/2008/layout/VerticalCurvedList"/>
    <dgm:cxn modelId="{FE46953F-BE8A-4A0A-874D-655515B7BA08}" type="presParOf" srcId="{44C5428B-4ACE-4D70-AE21-ADA6D37947D2}" destId="{84AFC27A-E051-47CC-80E7-3CA89695BE73}" srcOrd="8" destOrd="0" presId="urn:microsoft.com/office/officeart/2008/layout/VerticalCurvedList"/>
    <dgm:cxn modelId="{8BFA7C2C-A679-4DF5-9692-E227C7676C43}" type="presParOf" srcId="{84AFC27A-E051-47CC-80E7-3CA89695BE73}" destId="{7655F131-1803-4E09-8A6D-B507D1EDF27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14B1806-5E6D-4EB6-A9E0-46E0604F0F50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D1E144B-074B-46CF-82C1-CB3446C01170}">
      <dgm:prSet phldrT="[Texto]" custT="1"/>
      <dgm:spPr/>
      <dgm:t>
        <a:bodyPr/>
        <a:lstStyle/>
        <a:p>
          <a:pPr>
            <a:spcAft>
              <a:spcPts val="600"/>
            </a:spcAft>
          </a:pPr>
          <a:r>
            <a:rPr lang="en-US" sz="2400" dirty="0" smtClean="0"/>
            <a:t>7.10%</a:t>
          </a:r>
          <a:r>
            <a:rPr lang="ru-RU" sz="2400" dirty="0" smtClean="0"/>
            <a:t> респондентів визнали, що протягом останніх 12 місяців</a:t>
          </a:r>
          <a:endParaRPr lang="uk-UA" sz="2400" dirty="0" smtClean="0"/>
        </a:p>
        <a:p>
          <a:pPr>
            <a:spcAft>
              <a:spcPts val="600"/>
            </a:spcAft>
          </a:pPr>
          <a:r>
            <a:rPr lang="ru-RU" sz="2400" dirty="0" smtClean="0"/>
            <a:t>виконували ту чи іншу незадекларовану оплачувану діяльність</a:t>
          </a:r>
          <a:endParaRPr lang="en-US" sz="2400" dirty="0"/>
        </a:p>
      </dgm:t>
    </dgm:pt>
    <dgm:pt modelId="{132EEC3A-C7BB-432F-AFF5-F76F7EBFD7FA}" type="parTrans" cxnId="{490F058B-8C14-458D-A961-32ECCDCE2211}">
      <dgm:prSet/>
      <dgm:spPr/>
      <dgm:t>
        <a:bodyPr/>
        <a:lstStyle/>
        <a:p>
          <a:endParaRPr lang="en-US" sz="2400"/>
        </a:p>
      </dgm:t>
    </dgm:pt>
    <dgm:pt modelId="{4FAAD1E6-5BC8-4A35-8053-3BA45D7D6C00}" type="sibTrans" cxnId="{490F058B-8C14-458D-A961-32ECCDCE2211}">
      <dgm:prSet/>
      <dgm:spPr/>
      <dgm:t>
        <a:bodyPr/>
        <a:lstStyle/>
        <a:p>
          <a:endParaRPr lang="en-US" sz="2400"/>
        </a:p>
      </dgm:t>
    </dgm:pt>
    <dgm:pt modelId="{BD420692-09FB-4048-B59E-F8295F607147}">
      <dgm:prSet custT="1"/>
      <dgm:spPr/>
      <dgm:t>
        <a:bodyPr/>
        <a:lstStyle/>
        <a:p>
          <a:r>
            <a:rPr lang="en-US" sz="2400" dirty="0" smtClean="0"/>
            <a:t>33%</a:t>
          </a:r>
          <a:r>
            <a:rPr lang="ru-RU" sz="2400" dirty="0" smtClean="0"/>
            <a:t> </a:t>
          </a:r>
          <a:r>
            <a:rPr lang="en-US" sz="2400" dirty="0" smtClean="0"/>
            <a:t> </a:t>
          </a:r>
          <a:r>
            <a:rPr lang="ru-RU" sz="2400" dirty="0" smtClean="0"/>
            <a:t>респондентів вважають, що принаймні половина (50% або більше) населення України працює на </a:t>
          </a:r>
          <a:r>
            <a:rPr lang="uk-UA" sz="2400" dirty="0" smtClean="0"/>
            <a:t>незадекларованих засадах</a:t>
          </a:r>
          <a:endParaRPr lang="en-US" sz="2400" dirty="0"/>
        </a:p>
      </dgm:t>
    </dgm:pt>
    <dgm:pt modelId="{F9F84F06-CB5E-4300-A212-9EEDEE9F5F64}" type="parTrans" cxnId="{97C99EF5-C29B-4BD3-BA93-9F1A9ECA05B0}">
      <dgm:prSet/>
      <dgm:spPr/>
      <dgm:t>
        <a:bodyPr/>
        <a:lstStyle/>
        <a:p>
          <a:endParaRPr lang="en-US" sz="2400"/>
        </a:p>
      </dgm:t>
    </dgm:pt>
    <dgm:pt modelId="{27FBB377-15F0-496A-9F39-EE3F8E6D2381}" type="sibTrans" cxnId="{97C99EF5-C29B-4BD3-BA93-9F1A9ECA05B0}">
      <dgm:prSet/>
      <dgm:spPr/>
      <dgm:t>
        <a:bodyPr/>
        <a:lstStyle/>
        <a:p>
          <a:endParaRPr lang="en-US" sz="2400"/>
        </a:p>
      </dgm:t>
    </dgm:pt>
    <dgm:pt modelId="{19AAE236-D599-43B5-B393-0D0846A0F31D}">
      <dgm:prSet custT="1"/>
      <dgm:spPr/>
      <dgm:t>
        <a:bodyPr/>
        <a:lstStyle/>
        <a:p>
          <a:r>
            <a:rPr lang="en-US" sz="2400" dirty="0" smtClean="0"/>
            <a:t>45.8% </a:t>
          </a:r>
          <a:r>
            <a:rPr lang="ru-RU" sz="2400" dirty="0" smtClean="0"/>
            <a:t>респондентів особисто знають людей, які працюють без декларування</a:t>
          </a:r>
          <a:endParaRPr lang="en-US" sz="2400" dirty="0"/>
        </a:p>
      </dgm:t>
    </dgm:pt>
    <dgm:pt modelId="{2CE9E713-58C0-4F53-8413-774F6CE5D1BC}" type="sibTrans" cxnId="{1A12507B-BFF3-401A-932F-5E267CF4EC1E}">
      <dgm:prSet/>
      <dgm:spPr/>
      <dgm:t>
        <a:bodyPr/>
        <a:lstStyle/>
        <a:p>
          <a:endParaRPr lang="en-US" sz="2400"/>
        </a:p>
      </dgm:t>
    </dgm:pt>
    <dgm:pt modelId="{43782258-8606-4CC7-829D-7326C092A4DA}" type="parTrans" cxnId="{1A12507B-BFF3-401A-932F-5E267CF4EC1E}">
      <dgm:prSet/>
      <dgm:spPr/>
      <dgm:t>
        <a:bodyPr/>
        <a:lstStyle/>
        <a:p>
          <a:endParaRPr lang="en-US" sz="2400"/>
        </a:p>
      </dgm:t>
    </dgm:pt>
    <dgm:pt modelId="{4D96881E-57AF-4F22-9294-A0C6A9D8A784}" type="pres">
      <dgm:prSet presAssocID="{214B1806-5E6D-4EB6-A9E0-46E0604F0F5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44C5428B-4ACE-4D70-AE21-ADA6D37947D2}" type="pres">
      <dgm:prSet presAssocID="{214B1806-5E6D-4EB6-A9E0-46E0604F0F50}" presName="Name1" presStyleCnt="0"/>
      <dgm:spPr/>
    </dgm:pt>
    <dgm:pt modelId="{5310C337-D15F-46B1-A8BA-BFFDCE4272FD}" type="pres">
      <dgm:prSet presAssocID="{214B1806-5E6D-4EB6-A9E0-46E0604F0F50}" presName="cycle" presStyleCnt="0"/>
      <dgm:spPr/>
    </dgm:pt>
    <dgm:pt modelId="{DB04EF72-6C66-4249-BD3C-832B5D9F2EB9}" type="pres">
      <dgm:prSet presAssocID="{214B1806-5E6D-4EB6-A9E0-46E0604F0F50}" presName="srcNode" presStyleLbl="node1" presStyleIdx="0" presStyleCnt="3"/>
      <dgm:spPr/>
    </dgm:pt>
    <dgm:pt modelId="{81697B03-F1D1-483F-8971-1CC086A541CB}" type="pres">
      <dgm:prSet presAssocID="{214B1806-5E6D-4EB6-A9E0-46E0604F0F50}" presName="conn" presStyleLbl="parChTrans1D2" presStyleIdx="0" presStyleCnt="1"/>
      <dgm:spPr/>
      <dgm:t>
        <a:bodyPr/>
        <a:lstStyle/>
        <a:p>
          <a:endParaRPr lang="en-US"/>
        </a:p>
      </dgm:t>
    </dgm:pt>
    <dgm:pt modelId="{5EB729D6-BFDF-425C-8729-7BED83EB97DC}" type="pres">
      <dgm:prSet presAssocID="{214B1806-5E6D-4EB6-A9E0-46E0604F0F50}" presName="extraNode" presStyleLbl="node1" presStyleIdx="0" presStyleCnt="3"/>
      <dgm:spPr/>
    </dgm:pt>
    <dgm:pt modelId="{CBA16661-D0AF-468D-AD0B-797CCEEB8259}" type="pres">
      <dgm:prSet presAssocID="{214B1806-5E6D-4EB6-A9E0-46E0604F0F50}" presName="dstNode" presStyleLbl="node1" presStyleIdx="0" presStyleCnt="3"/>
      <dgm:spPr/>
    </dgm:pt>
    <dgm:pt modelId="{EC58AB4E-3DC7-4C79-86BC-E3138860BDCF}" type="pres">
      <dgm:prSet presAssocID="{FD1E144B-074B-46CF-82C1-CB3446C01170}" presName="text_1" presStyleLbl="node1" presStyleIdx="0" presStyleCnt="3" custScaleY="7324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C19FFA4-C350-47A5-918C-BCE21728D70C}" type="pres">
      <dgm:prSet presAssocID="{FD1E144B-074B-46CF-82C1-CB3446C01170}" presName="accent_1" presStyleCnt="0"/>
      <dgm:spPr/>
    </dgm:pt>
    <dgm:pt modelId="{749AA5CE-4473-4260-B7BC-E9899D9BFDC5}" type="pres">
      <dgm:prSet presAssocID="{FD1E144B-074B-46CF-82C1-CB3446C01170}" presName="accentRepeatNode" presStyleLbl="solidFgAcc1" presStyleIdx="0" presStyleCnt="3"/>
      <dgm:spPr/>
    </dgm:pt>
    <dgm:pt modelId="{D0CCFBDB-5DEF-41BF-A8F0-C75B6BB73CFF}" type="pres">
      <dgm:prSet presAssocID="{19AAE236-D599-43B5-B393-0D0846A0F31D}" presName="text_2" presStyleLbl="node1" presStyleIdx="1" presStyleCnt="3" custScaleY="7324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DA3848-32E8-4650-B288-86A967408222}" type="pres">
      <dgm:prSet presAssocID="{19AAE236-D599-43B5-B393-0D0846A0F31D}" presName="accent_2" presStyleCnt="0"/>
      <dgm:spPr/>
    </dgm:pt>
    <dgm:pt modelId="{30DC890E-37A3-4682-BE61-998DBAF79AC6}" type="pres">
      <dgm:prSet presAssocID="{19AAE236-D599-43B5-B393-0D0846A0F31D}" presName="accentRepeatNode" presStyleLbl="solidFgAcc1" presStyleIdx="1" presStyleCnt="3"/>
      <dgm:spPr/>
    </dgm:pt>
    <dgm:pt modelId="{C52CBE0B-AB38-4689-A425-F6DC6B2929E8}" type="pres">
      <dgm:prSet presAssocID="{BD420692-09FB-4048-B59E-F8295F607147}" presName="text_3" presStyleLbl="node1" presStyleIdx="2" presStyleCnt="3" custScaleY="7324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B9ACB7F-5103-4516-AE53-908622B39A6D}" type="pres">
      <dgm:prSet presAssocID="{BD420692-09FB-4048-B59E-F8295F607147}" presName="accent_3" presStyleCnt="0"/>
      <dgm:spPr/>
    </dgm:pt>
    <dgm:pt modelId="{ABE49854-9B8E-4270-8FCA-621920E4F924}" type="pres">
      <dgm:prSet presAssocID="{BD420692-09FB-4048-B59E-F8295F607147}" presName="accentRepeatNode" presStyleLbl="solidFgAcc1" presStyleIdx="2" presStyleCnt="3"/>
      <dgm:spPr/>
    </dgm:pt>
  </dgm:ptLst>
  <dgm:cxnLst>
    <dgm:cxn modelId="{43A21000-3C9B-469B-82D3-8C5913118418}" type="presOf" srcId="{FD1E144B-074B-46CF-82C1-CB3446C01170}" destId="{EC58AB4E-3DC7-4C79-86BC-E3138860BDCF}" srcOrd="0" destOrd="0" presId="urn:microsoft.com/office/officeart/2008/layout/VerticalCurvedList"/>
    <dgm:cxn modelId="{7E3C7CAB-BB69-4F63-8453-F553C24ED0E8}" type="presOf" srcId="{19AAE236-D599-43B5-B393-0D0846A0F31D}" destId="{D0CCFBDB-5DEF-41BF-A8F0-C75B6BB73CFF}" srcOrd="0" destOrd="0" presId="urn:microsoft.com/office/officeart/2008/layout/VerticalCurvedList"/>
    <dgm:cxn modelId="{88A2545C-44E8-4EF1-A581-2B4D7C8E8C04}" type="presOf" srcId="{BD420692-09FB-4048-B59E-F8295F607147}" destId="{C52CBE0B-AB38-4689-A425-F6DC6B2929E8}" srcOrd="0" destOrd="0" presId="urn:microsoft.com/office/officeart/2008/layout/VerticalCurvedList"/>
    <dgm:cxn modelId="{490F058B-8C14-458D-A961-32ECCDCE2211}" srcId="{214B1806-5E6D-4EB6-A9E0-46E0604F0F50}" destId="{FD1E144B-074B-46CF-82C1-CB3446C01170}" srcOrd="0" destOrd="0" parTransId="{132EEC3A-C7BB-432F-AFF5-F76F7EBFD7FA}" sibTransId="{4FAAD1E6-5BC8-4A35-8053-3BA45D7D6C00}"/>
    <dgm:cxn modelId="{F55FB740-6CCD-49B1-8EC4-4A8D14F2CC22}" type="presOf" srcId="{214B1806-5E6D-4EB6-A9E0-46E0604F0F50}" destId="{4D96881E-57AF-4F22-9294-A0C6A9D8A784}" srcOrd="0" destOrd="0" presId="urn:microsoft.com/office/officeart/2008/layout/VerticalCurvedList"/>
    <dgm:cxn modelId="{97C99EF5-C29B-4BD3-BA93-9F1A9ECA05B0}" srcId="{214B1806-5E6D-4EB6-A9E0-46E0604F0F50}" destId="{BD420692-09FB-4048-B59E-F8295F607147}" srcOrd="2" destOrd="0" parTransId="{F9F84F06-CB5E-4300-A212-9EEDEE9F5F64}" sibTransId="{27FBB377-15F0-496A-9F39-EE3F8E6D2381}"/>
    <dgm:cxn modelId="{E0A37760-B076-41DF-AA49-2146E2A575EC}" type="presOf" srcId="{4FAAD1E6-5BC8-4A35-8053-3BA45D7D6C00}" destId="{81697B03-F1D1-483F-8971-1CC086A541CB}" srcOrd="0" destOrd="0" presId="urn:microsoft.com/office/officeart/2008/layout/VerticalCurvedList"/>
    <dgm:cxn modelId="{1A12507B-BFF3-401A-932F-5E267CF4EC1E}" srcId="{214B1806-5E6D-4EB6-A9E0-46E0604F0F50}" destId="{19AAE236-D599-43B5-B393-0D0846A0F31D}" srcOrd="1" destOrd="0" parTransId="{43782258-8606-4CC7-829D-7326C092A4DA}" sibTransId="{2CE9E713-58C0-4F53-8413-774F6CE5D1BC}"/>
    <dgm:cxn modelId="{3FCC8461-11DA-46F6-9B5F-0C216813464A}" type="presParOf" srcId="{4D96881E-57AF-4F22-9294-A0C6A9D8A784}" destId="{44C5428B-4ACE-4D70-AE21-ADA6D37947D2}" srcOrd="0" destOrd="0" presId="urn:microsoft.com/office/officeart/2008/layout/VerticalCurvedList"/>
    <dgm:cxn modelId="{B43E0B5D-9E0B-4E01-AD09-CE13C5AD641A}" type="presParOf" srcId="{44C5428B-4ACE-4D70-AE21-ADA6D37947D2}" destId="{5310C337-D15F-46B1-A8BA-BFFDCE4272FD}" srcOrd="0" destOrd="0" presId="urn:microsoft.com/office/officeart/2008/layout/VerticalCurvedList"/>
    <dgm:cxn modelId="{DE774BEE-F2A5-4766-92BB-FBFFDA402936}" type="presParOf" srcId="{5310C337-D15F-46B1-A8BA-BFFDCE4272FD}" destId="{DB04EF72-6C66-4249-BD3C-832B5D9F2EB9}" srcOrd="0" destOrd="0" presId="urn:microsoft.com/office/officeart/2008/layout/VerticalCurvedList"/>
    <dgm:cxn modelId="{681F7BFC-FF47-49D1-B39C-FBAB926F7470}" type="presParOf" srcId="{5310C337-D15F-46B1-A8BA-BFFDCE4272FD}" destId="{81697B03-F1D1-483F-8971-1CC086A541CB}" srcOrd="1" destOrd="0" presId="urn:microsoft.com/office/officeart/2008/layout/VerticalCurvedList"/>
    <dgm:cxn modelId="{FA4C3B3D-9777-4641-BFF7-802FA0252151}" type="presParOf" srcId="{5310C337-D15F-46B1-A8BA-BFFDCE4272FD}" destId="{5EB729D6-BFDF-425C-8729-7BED83EB97DC}" srcOrd="2" destOrd="0" presId="urn:microsoft.com/office/officeart/2008/layout/VerticalCurvedList"/>
    <dgm:cxn modelId="{C56DB316-AB59-40CE-93BD-6FC794820F94}" type="presParOf" srcId="{5310C337-D15F-46B1-A8BA-BFFDCE4272FD}" destId="{CBA16661-D0AF-468D-AD0B-797CCEEB8259}" srcOrd="3" destOrd="0" presId="urn:microsoft.com/office/officeart/2008/layout/VerticalCurvedList"/>
    <dgm:cxn modelId="{EE21B3DC-A5D0-48C8-BD92-6682DA566C6A}" type="presParOf" srcId="{44C5428B-4ACE-4D70-AE21-ADA6D37947D2}" destId="{EC58AB4E-3DC7-4C79-86BC-E3138860BDCF}" srcOrd="1" destOrd="0" presId="urn:microsoft.com/office/officeart/2008/layout/VerticalCurvedList"/>
    <dgm:cxn modelId="{171AF228-E71E-4D1F-8848-3ACD8D6296A2}" type="presParOf" srcId="{44C5428B-4ACE-4D70-AE21-ADA6D37947D2}" destId="{1C19FFA4-C350-47A5-918C-BCE21728D70C}" srcOrd="2" destOrd="0" presId="urn:microsoft.com/office/officeart/2008/layout/VerticalCurvedList"/>
    <dgm:cxn modelId="{30242E31-8DAC-4E43-A676-550CB7C80138}" type="presParOf" srcId="{1C19FFA4-C350-47A5-918C-BCE21728D70C}" destId="{749AA5CE-4473-4260-B7BC-E9899D9BFDC5}" srcOrd="0" destOrd="0" presId="urn:microsoft.com/office/officeart/2008/layout/VerticalCurvedList"/>
    <dgm:cxn modelId="{237EC927-5A3E-41B1-8D58-0BC27A412CD4}" type="presParOf" srcId="{44C5428B-4ACE-4D70-AE21-ADA6D37947D2}" destId="{D0CCFBDB-5DEF-41BF-A8F0-C75B6BB73CFF}" srcOrd="3" destOrd="0" presId="urn:microsoft.com/office/officeart/2008/layout/VerticalCurvedList"/>
    <dgm:cxn modelId="{9D1C4E68-33FE-4CF1-9E19-9D458E0154B4}" type="presParOf" srcId="{44C5428B-4ACE-4D70-AE21-ADA6D37947D2}" destId="{CCDA3848-32E8-4650-B288-86A967408222}" srcOrd="4" destOrd="0" presId="urn:microsoft.com/office/officeart/2008/layout/VerticalCurvedList"/>
    <dgm:cxn modelId="{57914538-BBF9-44AB-BFEF-DE6C5A992FD9}" type="presParOf" srcId="{CCDA3848-32E8-4650-B288-86A967408222}" destId="{30DC890E-37A3-4682-BE61-998DBAF79AC6}" srcOrd="0" destOrd="0" presId="urn:microsoft.com/office/officeart/2008/layout/VerticalCurvedList"/>
    <dgm:cxn modelId="{C715190F-162C-4422-8461-5D3748C8018F}" type="presParOf" srcId="{44C5428B-4ACE-4D70-AE21-ADA6D37947D2}" destId="{C52CBE0B-AB38-4689-A425-F6DC6B2929E8}" srcOrd="5" destOrd="0" presId="urn:microsoft.com/office/officeart/2008/layout/VerticalCurvedList"/>
    <dgm:cxn modelId="{9DFBB1D5-063B-44C0-B8B2-267D73150E26}" type="presParOf" srcId="{44C5428B-4ACE-4D70-AE21-ADA6D37947D2}" destId="{BB9ACB7F-5103-4516-AE53-908622B39A6D}" srcOrd="6" destOrd="0" presId="urn:microsoft.com/office/officeart/2008/layout/VerticalCurvedList"/>
    <dgm:cxn modelId="{59A56049-576B-4C88-930A-1F57E01C7B47}" type="presParOf" srcId="{BB9ACB7F-5103-4516-AE53-908622B39A6D}" destId="{ABE49854-9B8E-4270-8FCA-621920E4F924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14B1806-5E6D-4EB6-A9E0-46E0604F0F50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D1E144B-074B-46CF-82C1-CB3446C01170}">
      <dgm:prSet phldrT="[Texto]" custT="1"/>
      <dgm:spPr/>
      <dgm:t>
        <a:bodyPr/>
        <a:lstStyle/>
        <a:p>
          <a:r>
            <a:rPr lang="en-GB" sz="2400" dirty="0"/>
            <a:t>73.8% </a:t>
          </a:r>
          <a:r>
            <a:rPr lang="uk-UA" sz="2400" dirty="0"/>
            <a:t>становлять чоловіки</a:t>
          </a:r>
          <a:endParaRPr lang="en-US" sz="2400" dirty="0"/>
        </a:p>
      </dgm:t>
    </dgm:pt>
    <dgm:pt modelId="{132EEC3A-C7BB-432F-AFF5-F76F7EBFD7FA}" type="parTrans" cxnId="{490F058B-8C14-458D-A961-32ECCDCE2211}">
      <dgm:prSet/>
      <dgm:spPr/>
      <dgm:t>
        <a:bodyPr/>
        <a:lstStyle/>
        <a:p>
          <a:endParaRPr lang="en-US" sz="2400"/>
        </a:p>
      </dgm:t>
    </dgm:pt>
    <dgm:pt modelId="{4FAAD1E6-5BC8-4A35-8053-3BA45D7D6C00}" type="sibTrans" cxnId="{490F058B-8C14-458D-A961-32ECCDCE2211}">
      <dgm:prSet/>
      <dgm:spPr/>
      <dgm:t>
        <a:bodyPr/>
        <a:lstStyle/>
        <a:p>
          <a:endParaRPr lang="en-US" sz="2400"/>
        </a:p>
      </dgm:t>
    </dgm:pt>
    <dgm:pt modelId="{BD420692-09FB-4048-B59E-F8295F607147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dirty="0" err="1"/>
            <a:t>Основні</a:t>
          </a:r>
          <a:r>
            <a:rPr lang="ru-RU" sz="2400" dirty="0"/>
            <a:t> </a:t>
          </a:r>
          <a:r>
            <a:rPr lang="ru-RU" sz="2400" dirty="0" err="1"/>
            <a:t>вікові</a:t>
          </a:r>
          <a:r>
            <a:rPr lang="ru-RU" sz="2400" dirty="0"/>
            <a:t> </a:t>
          </a:r>
          <a:r>
            <a:rPr lang="ru-RU" sz="2400" dirty="0" err="1"/>
            <a:t>групи</a:t>
          </a:r>
          <a:r>
            <a:rPr lang="ru-RU" sz="2400" dirty="0"/>
            <a:t>: 35-44 </a:t>
          </a:r>
          <a:r>
            <a:rPr lang="ru-RU" sz="2400" dirty="0" err="1"/>
            <a:t>років</a:t>
          </a:r>
          <a:r>
            <a:rPr lang="ru-RU" sz="2400" dirty="0"/>
            <a:t> (</a:t>
          </a:r>
          <a:r>
            <a:rPr lang="ru-RU" sz="2400" dirty="0" err="1"/>
            <a:t>близько</a:t>
          </a:r>
          <a:r>
            <a:rPr lang="ru-RU" sz="2400" dirty="0"/>
            <a:t> 32%), 45-54 </a:t>
          </a:r>
          <a:r>
            <a:rPr lang="ru-RU" sz="2400" dirty="0" err="1"/>
            <a:t>років</a:t>
          </a:r>
          <a:r>
            <a:rPr lang="ru-RU" sz="2400" dirty="0"/>
            <a:t> (</a:t>
          </a:r>
          <a:r>
            <a:rPr lang="ru-RU" sz="2400" dirty="0" err="1"/>
            <a:t>близько</a:t>
          </a:r>
          <a:r>
            <a:rPr lang="ru-RU" sz="2400" dirty="0"/>
            <a:t> 28%) та 25-34 </a:t>
          </a:r>
          <a:r>
            <a:rPr lang="ru-RU" sz="2400" dirty="0" err="1"/>
            <a:t>років</a:t>
          </a:r>
          <a:r>
            <a:rPr lang="ru-RU" sz="2400" dirty="0"/>
            <a:t> (23%)</a:t>
          </a:r>
          <a:endParaRPr lang="en-US" sz="2400" dirty="0"/>
        </a:p>
      </dgm:t>
    </dgm:pt>
    <dgm:pt modelId="{F9F84F06-CB5E-4300-A212-9EEDEE9F5F64}" type="parTrans" cxnId="{97C99EF5-C29B-4BD3-BA93-9F1A9ECA05B0}">
      <dgm:prSet/>
      <dgm:spPr/>
      <dgm:t>
        <a:bodyPr/>
        <a:lstStyle/>
        <a:p>
          <a:endParaRPr lang="en-US" sz="2400"/>
        </a:p>
      </dgm:t>
    </dgm:pt>
    <dgm:pt modelId="{27FBB377-15F0-496A-9F39-EE3F8E6D2381}" type="sibTrans" cxnId="{97C99EF5-C29B-4BD3-BA93-9F1A9ECA05B0}">
      <dgm:prSet/>
      <dgm:spPr/>
      <dgm:t>
        <a:bodyPr/>
        <a:lstStyle/>
        <a:p>
          <a:endParaRPr lang="en-US" sz="2400"/>
        </a:p>
      </dgm:t>
    </dgm:pt>
    <dgm:pt modelId="{19AAE236-D599-43B5-B393-0D0846A0F31D}">
      <dgm:prSet custT="1"/>
      <dgm:spPr/>
      <dgm:t>
        <a:bodyPr/>
        <a:lstStyle/>
        <a:p>
          <a:r>
            <a:rPr lang="en-GB" sz="2400" dirty="0"/>
            <a:t>62% </a:t>
          </a:r>
          <a:r>
            <a:rPr lang="uk-UA" sz="2400" dirty="0"/>
            <a:t>живуть в містах</a:t>
          </a:r>
          <a:endParaRPr lang="en-US" sz="2400" dirty="0"/>
        </a:p>
      </dgm:t>
    </dgm:pt>
    <dgm:pt modelId="{2CE9E713-58C0-4F53-8413-774F6CE5D1BC}" type="sibTrans" cxnId="{1A12507B-BFF3-401A-932F-5E267CF4EC1E}">
      <dgm:prSet/>
      <dgm:spPr/>
      <dgm:t>
        <a:bodyPr/>
        <a:lstStyle/>
        <a:p>
          <a:endParaRPr lang="en-US" sz="2400"/>
        </a:p>
      </dgm:t>
    </dgm:pt>
    <dgm:pt modelId="{43782258-8606-4CC7-829D-7326C092A4DA}" type="parTrans" cxnId="{1A12507B-BFF3-401A-932F-5E267CF4EC1E}">
      <dgm:prSet/>
      <dgm:spPr/>
      <dgm:t>
        <a:bodyPr/>
        <a:lstStyle/>
        <a:p>
          <a:endParaRPr lang="en-US" sz="2400"/>
        </a:p>
      </dgm:t>
    </dgm:pt>
    <dgm:pt modelId="{A9FBD7FD-46DE-4922-AD4F-C1F2D441E1B5}">
      <dgm:prSet custT="1"/>
      <dgm:spPr/>
      <dgm:t>
        <a:bodyPr/>
        <a:lstStyle/>
        <a:p>
          <a:r>
            <a:rPr lang="ru-RU" sz="2400" dirty="0"/>
            <a:t>Статус </a:t>
          </a:r>
          <a:r>
            <a:rPr lang="ru-RU" sz="2400" dirty="0" err="1"/>
            <a:t>зайнятості</a:t>
          </a:r>
          <a:r>
            <a:rPr lang="ru-RU" sz="2400" dirty="0"/>
            <a:t>: </a:t>
          </a:r>
          <a:r>
            <a:rPr lang="ru-RU" sz="2400" dirty="0" err="1"/>
            <a:t>безробітний</a:t>
          </a:r>
          <a:r>
            <a:rPr lang="ru-RU" sz="2400" dirty="0"/>
            <a:t> (33,5%), </a:t>
          </a:r>
          <a:r>
            <a:rPr lang="ru-RU" sz="2400" dirty="0" err="1"/>
            <a:t>найманий</a:t>
          </a:r>
          <a:r>
            <a:rPr lang="ru-RU" sz="2400" dirty="0"/>
            <a:t> (31,2%), </a:t>
          </a:r>
          <a:r>
            <a:rPr lang="ru-RU" sz="2400" dirty="0" err="1"/>
            <a:t>самозайнятий</a:t>
          </a:r>
          <a:r>
            <a:rPr lang="ru-RU" sz="2400" dirty="0"/>
            <a:t> (18,4%), </a:t>
          </a:r>
          <a:r>
            <a:rPr lang="ru-RU" sz="2400" dirty="0" err="1"/>
            <a:t>пенсіонер</a:t>
          </a:r>
          <a:r>
            <a:rPr lang="ru-RU" sz="2400" dirty="0"/>
            <a:t> (10,5%) та студент (1,9%).</a:t>
          </a:r>
          <a:endParaRPr lang="en-US" sz="2400" dirty="0"/>
        </a:p>
      </dgm:t>
    </dgm:pt>
    <dgm:pt modelId="{999B4E32-1AF3-4209-AA0D-7BA4494418E1}" type="sibTrans" cxnId="{6BD4C9BD-B7B2-4632-BF87-DDC8CA48866F}">
      <dgm:prSet/>
      <dgm:spPr/>
      <dgm:t>
        <a:bodyPr/>
        <a:lstStyle/>
        <a:p>
          <a:endParaRPr lang="en-US" sz="2400"/>
        </a:p>
      </dgm:t>
    </dgm:pt>
    <dgm:pt modelId="{7C2A51BD-EBF7-488D-AE99-8CF41C2F77DE}" type="parTrans" cxnId="{6BD4C9BD-B7B2-4632-BF87-DDC8CA48866F}">
      <dgm:prSet/>
      <dgm:spPr/>
      <dgm:t>
        <a:bodyPr/>
        <a:lstStyle/>
        <a:p>
          <a:endParaRPr lang="en-US" sz="2400"/>
        </a:p>
      </dgm:t>
    </dgm:pt>
    <dgm:pt modelId="{4D96881E-57AF-4F22-9294-A0C6A9D8A784}" type="pres">
      <dgm:prSet presAssocID="{214B1806-5E6D-4EB6-A9E0-46E0604F0F5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uk-UA"/>
        </a:p>
      </dgm:t>
    </dgm:pt>
    <dgm:pt modelId="{44C5428B-4ACE-4D70-AE21-ADA6D37947D2}" type="pres">
      <dgm:prSet presAssocID="{214B1806-5E6D-4EB6-A9E0-46E0604F0F50}" presName="Name1" presStyleCnt="0"/>
      <dgm:spPr/>
    </dgm:pt>
    <dgm:pt modelId="{5310C337-D15F-46B1-A8BA-BFFDCE4272FD}" type="pres">
      <dgm:prSet presAssocID="{214B1806-5E6D-4EB6-A9E0-46E0604F0F50}" presName="cycle" presStyleCnt="0"/>
      <dgm:spPr/>
    </dgm:pt>
    <dgm:pt modelId="{DB04EF72-6C66-4249-BD3C-832B5D9F2EB9}" type="pres">
      <dgm:prSet presAssocID="{214B1806-5E6D-4EB6-A9E0-46E0604F0F50}" presName="srcNode" presStyleLbl="node1" presStyleIdx="0" presStyleCnt="4"/>
      <dgm:spPr/>
    </dgm:pt>
    <dgm:pt modelId="{81697B03-F1D1-483F-8971-1CC086A541CB}" type="pres">
      <dgm:prSet presAssocID="{214B1806-5E6D-4EB6-A9E0-46E0604F0F50}" presName="conn" presStyleLbl="parChTrans1D2" presStyleIdx="0" presStyleCnt="1"/>
      <dgm:spPr/>
      <dgm:t>
        <a:bodyPr/>
        <a:lstStyle/>
        <a:p>
          <a:endParaRPr lang="uk-UA"/>
        </a:p>
      </dgm:t>
    </dgm:pt>
    <dgm:pt modelId="{5EB729D6-BFDF-425C-8729-7BED83EB97DC}" type="pres">
      <dgm:prSet presAssocID="{214B1806-5E6D-4EB6-A9E0-46E0604F0F50}" presName="extraNode" presStyleLbl="node1" presStyleIdx="0" presStyleCnt="4"/>
      <dgm:spPr/>
    </dgm:pt>
    <dgm:pt modelId="{CBA16661-D0AF-468D-AD0B-797CCEEB8259}" type="pres">
      <dgm:prSet presAssocID="{214B1806-5E6D-4EB6-A9E0-46E0604F0F50}" presName="dstNode" presStyleLbl="node1" presStyleIdx="0" presStyleCnt="4"/>
      <dgm:spPr/>
    </dgm:pt>
    <dgm:pt modelId="{EC58AB4E-3DC7-4C79-86BC-E3138860BDCF}" type="pres">
      <dgm:prSet presAssocID="{FD1E144B-074B-46CF-82C1-CB3446C01170}" presName="text_1" presStyleLbl="node1" presStyleIdx="0" presStyleCnt="4" custScaleY="101512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1C19FFA4-C350-47A5-918C-BCE21728D70C}" type="pres">
      <dgm:prSet presAssocID="{FD1E144B-074B-46CF-82C1-CB3446C01170}" presName="accent_1" presStyleCnt="0"/>
      <dgm:spPr/>
    </dgm:pt>
    <dgm:pt modelId="{749AA5CE-4473-4260-B7BC-E9899D9BFDC5}" type="pres">
      <dgm:prSet presAssocID="{FD1E144B-074B-46CF-82C1-CB3446C01170}" presName="accentRepeatNode" presStyleLbl="solidFgAcc1" presStyleIdx="0" presStyleCnt="4"/>
      <dgm:spPr/>
    </dgm:pt>
    <dgm:pt modelId="{D0CCFBDB-5DEF-41BF-A8F0-C75B6BB73CFF}" type="pres">
      <dgm:prSet presAssocID="{19AAE236-D599-43B5-B393-0D0846A0F31D}" presName="text_2" presStyleLbl="node1" presStyleIdx="1" presStyleCnt="4" custScaleY="101512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CCDA3848-32E8-4650-B288-86A967408222}" type="pres">
      <dgm:prSet presAssocID="{19AAE236-D599-43B5-B393-0D0846A0F31D}" presName="accent_2" presStyleCnt="0"/>
      <dgm:spPr/>
    </dgm:pt>
    <dgm:pt modelId="{30DC890E-37A3-4682-BE61-998DBAF79AC6}" type="pres">
      <dgm:prSet presAssocID="{19AAE236-D599-43B5-B393-0D0846A0F31D}" presName="accentRepeatNode" presStyleLbl="solidFgAcc1" presStyleIdx="1" presStyleCnt="4"/>
      <dgm:spPr/>
    </dgm:pt>
    <dgm:pt modelId="{C52CBE0B-AB38-4689-A425-F6DC6B2929E8}" type="pres">
      <dgm:prSet presAssocID="{BD420692-09FB-4048-B59E-F8295F607147}" presName="text_3" presStyleLbl="node1" presStyleIdx="2" presStyleCnt="4" custScaleY="101512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BB9ACB7F-5103-4516-AE53-908622B39A6D}" type="pres">
      <dgm:prSet presAssocID="{BD420692-09FB-4048-B59E-F8295F607147}" presName="accent_3" presStyleCnt="0"/>
      <dgm:spPr/>
    </dgm:pt>
    <dgm:pt modelId="{ABE49854-9B8E-4270-8FCA-621920E4F924}" type="pres">
      <dgm:prSet presAssocID="{BD420692-09FB-4048-B59E-F8295F607147}" presName="accentRepeatNode" presStyleLbl="solidFgAcc1" presStyleIdx="2" presStyleCnt="4"/>
      <dgm:spPr/>
    </dgm:pt>
    <dgm:pt modelId="{20C1D019-2DFB-4813-86A3-1576D8E28C58}" type="pres">
      <dgm:prSet presAssocID="{A9FBD7FD-46DE-4922-AD4F-C1F2D441E1B5}" presName="text_4" presStyleLbl="node1" presStyleIdx="3" presStyleCnt="4" custScaleY="92230" custLinFactNeighborX="819" custLinFactNeighborY="-149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84AFC27A-E051-47CC-80E7-3CA89695BE73}" type="pres">
      <dgm:prSet presAssocID="{A9FBD7FD-46DE-4922-AD4F-C1F2D441E1B5}" presName="accent_4" presStyleCnt="0"/>
      <dgm:spPr/>
    </dgm:pt>
    <dgm:pt modelId="{7655F131-1803-4E09-8A6D-B507D1EDF276}" type="pres">
      <dgm:prSet presAssocID="{A9FBD7FD-46DE-4922-AD4F-C1F2D441E1B5}" presName="accentRepeatNode" presStyleLbl="solidFgAcc1" presStyleIdx="3" presStyleCnt="4" custLinFactNeighborX="8389" custLinFactNeighborY="-1198"/>
      <dgm:spPr/>
    </dgm:pt>
  </dgm:ptLst>
  <dgm:cxnLst>
    <dgm:cxn modelId="{B5A9C1EA-D2F0-4A51-BB40-D00A63294CC8}" type="presOf" srcId="{214B1806-5E6D-4EB6-A9E0-46E0604F0F50}" destId="{4D96881E-57AF-4F22-9294-A0C6A9D8A784}" srcOrd="0" destOrd="0" presId="urn:microsoft.com/office/officeart/2008/layout/VerticalCurvedList"/>
    <dgm:cxn modelId="{55B8E8E0-0E57-4567-9E6F-8637648B579A}" type="presOf" srcId="{19AAE236-D599-43B5-B393-0D0846A0F31D}" destId="{D0CCFBDB-5DEF-41BF-A8F0-C75B6BB73CFF}" srcOrd="0" destOrd="0" presId="urn:microsoft.com/office/officeart/2008/layout/VerticalCurvedList"/>
    <dgm:cxn modelId="{042A3D3E-EB18-464A-8B0F-FEAC2707A4C7}" type="presOf" srcId="{A9FBD7FD-46DE-4922-AD4F-C1F2D441E1B5}" destId="{20C1D019-2DFB-4813-86A3-1576D8E28C58}" srcOrd="0" destOrd="0" presId="urn:microsoft.com/office/officeart/2008/layout/VerticalCurvedList"/>
    <dgm:cxn modelId="{490F058B-8C14-458D-A961-32ECCDCE2211}" srcId="{214B1806-5E6D-4EB6-A9E0-46E0604F0F50}" destId="{FD1E144B-074B-46CF-82C1-CB3446C01170}" srcOrd="0" destOrd="0" parTransId="{132EEC3A-C7BB-432F-AFF5-F76F7EBFD7FA}" sibTransId="{4FAAD1E6-5BC8-4A35-8053-3BA45D7D6C00}"/>
    <dgm:cxn modelId="{F8EE6AA2-7188-4067-87FC-C5AAEB5F30EA}" type="presOf" srcId="{FD1E144B-074B-46CF-82C1-CB3446C01170}" destId="{EC58AB4E-3DC7-4C79-86BC-E3138860BDCF}" srcOrd="0" destOrd="0" presId="urn:microsoft.com/office/officeart/2008/layout/VerticalCurvedList"/>
    <dgm:cxn modelId="{6BD4C9BD-B7B2-4632-BF87-DDC8CA48866F}" srcId="{214B1806-5E6D-4EB6-A9E0-46E0604F0F50}" destId="{A9FBD7FD-46DE-4922-AD4F-C1F2D441E1B5}" srcOrd="3" destOrd="0" parTransId="{7C2A51BD-EBF7-488D-AE99-8CF41C2F77DE}" sibTransId="{999B4E32-1AF3-4209-AA0D-7BA4494418E1}"/>
    <dgm:cxn modelId="{20FB6C98-4AC3-4293-99A9-AF2A8A516DDF}" type="presOf" srcId="{4FAAD1E6-5BC8-4A35-8053-3BA45D7D6C00}" destId="{81697B03-F1D1-483F-8971-1CC086A541CB}" srcOrd="0" destOrd="0" presId="urn:microsoft.com/office/officeart/2008/layout/VerticalCurvedList"/>
    <dgm:cxn modelId="{97C99EF5-C29B-4BD3-BA93-9F1A9ECA05B0}" srcId="{214B1806-5E6D-4EB6-A9E0-46E0604F0F50}" destId="{BD420692-09FB-4048-B59E-F8295F607147}" srcOrd="2" destOrd="0" parTransId="{F9F84F06-CB5E-4300-A212-9EEDEE9F5F64}" sibTransId="{27FBB377-15F0-496A-9F39-EE3F8E6D2381}"/>
    <dgm:cxn modelId="{1A12507B-BFF3-401A-932F-5E267CF4EC1E}" srcId="{214B1806-5E6D-4EB6-A9E0-46E0604F0F50}" destId="{19AAE236-D599-43B5-B393-0D0846A0F31D}" srcOrd="1" destOrd="0" parTransId="{43782258-8606-4CC7-829D-7326C092A4DA}" sibTransId="{2CE9E713-58C0-4F53-8413-774F6CE5D1BC}"/>
    <dgm:cxn modelId="{DEC4E218-7C26-4F92-A15E-90654D07EEBA}" type="presOf" srcId="{BD420692-09FB-4048-B59E-F8295F607147}" destId="{C52CBE0B-AB38-4689-A425-F6DC6B2929E8}" srcOrd="0" destOrd="0" presId="urn:microsoft.com/office/officeart/2008/layout/VerticalCurvedList"/>
    <dgm:cxn modelId="{C992786A-0A4D-4526-96FF-5170C2E17781}" type="presParOf" srcId="{4D96881E-57AF-4F22-9294-A0C6A9D8A784}" destId="{44C5428B-4ACE-4D70-AE21-ADA6D37947D2}" srcOrd="0" destOrd="0" presId="urn:microsoft.com/office/officeart/2008/layout/VerticalCurvedList"/>
    <dgm:cxn modelId="{8122BA4D-CDF2-497B-858C-1009F056B27F}" type="presParOf" srcId="{44C5428B-4ACE-4D70-AE21-ADA6D37947D2}" destId="{5310C337-D15F-46B1-A8BA-BFFDCE4272FD}" srcOrd="0" destOrd="0" presId="urn:microsoft.com/office/officeart/2008/layout/VerticalCurvedList"/>
    <dgm:cxn modelId="{C58F343E-F9F0-4130-B4A0-420983077017}" type="presParOf" srcId="{5310C337-D15F-46B1-A8BA-BFFDCE4272FD}" destId="{DB04EF72-6C66-4249-BD3C-832B5D9F2EB9}" srcOrd="0" destOrd="0" presId="urn:microsoft.com/office/officeart/2008/layout/VerticalCurvedList"/>
    <dgm:cxn modelId="{9A2CC7A1-9C0D-4CC9-99FF-B802ABB892BD}" type="presParOf" srcId="{5310C337-D15F-46B1-A8BA-BFFDCE4272FD}" destId="{81697B03-F1D1-483F-8971-1CC086A541CB}" srcOrd="1" destOrd="0" presId="urn:microsoft.com/office/officeart/2008/layout/VerticalCurvedList"/>
    <dgm:cxn modelId="{3CCCFDD6-8935-48CD-9848-B3949F3FCACA}" type="presParOf" srcId="{5310C337-D15F-46B1-A8BA-BFFDCE4272FD}" destId="{5EB729D6-BFDF-425C-8729-7BED83EB97DC}" srcOrd="2" destOrd="0" presId="urn:microsoft.com/office/officeart/2008/layout/VerticalCurvedList"/>
    <dgm:cxn modelId="{4979F2E6-B69F-4345-A437-E99066E22E9B}" type="presParOf" srcId="{5310C337-D15F-46B1-A8BA-BFFDCE4272FD}" destId="{CBA16661-D0AF-468D-AD0B-797CCEEB8259}" srcOrd="3" destOrd="0" presId="urn:microsoft.com/office/officeart/2008/layout/VerticalCurvedList"/>
    <dgm:cxn modelId="{8AD05511-1DB7-41B3-8C5B-609A8EDD1870}" type="presParOf" srcId="{44C5428B-4ACE-4D70-AE21-ADA6D37947D2}" destId="{EC58AB4E-3DC7-4C79-86BC-E3138860BDCF}" srcOrd="1" destOrd="0" presId="urn:microsoft.com/office/officeart/2008/layout/VerticalCurvedList"/>
    <dgm:cxn modelId="{17CBF89F-882D-4662-99F1-5F859C8AC5B4}" type="presParOf" srcId="{44C5428B-4ACE-4D70-AE21-ADA6D37947D2}" destId="{1C19FFA4-C350-47A5-918C-BCE21728D70C}" srcOrd="2" destOrd="0" presId="urn:microsoft.com/office/officeart/2008/layout/VerticalCurvedList"/>
    <dgm:cxn modelId="{ABDAB6BF-ED9E-4D27-A563-DFA10808EE31}" type="presParOf" srcId="{1C19FFA4-C350-47A5-918C-BCE21728D70C}" destId="{749AA5CE-4473-4260-B7BC-E9899D9BFDC5}" srcOrd="0" destOrd="0" presId="urn:microsoft.com/office/officeart/2008/layout/VerticalCurvedList"/>
    <dgm:cxn modelId="{B587757C-59AF-4463-BB92-EE41798B9097}" type="presParOf" srcId="{44C5428B-4ACE-4D70-AE21-ADA6D37947D2}" destId="{D0CCFBDB-5DEF-41BF-A8F0-C75B6BB73CFF}" srcOrd="3" destOrd="0" presId="urn:microsoft.com/office/officeart/2008/layout/VerticalCurvedList"/>
    <dgm:cxn modelId="{64FA5F4B-B6D5-4B9C-BD7A-8CF7DB211537}" type="presParOf" srcId="{44C5428B-4ACE-4D70-AE21-ADA6D37947D2}" destId="{CCDA3848-32E8-4650-B288-86A967408222}" srcOrd="4" destOrd="0" presId="urn:microsoft.com/office/officeart/2008/layout/VerticalCurvedList"/>
    <dgm:cxn modelId="{B617402A-525E-48A1-9322-08E6D5FA29D9}" type="presParOf" srcId="{CCDA3848-32E8-4650-B288-86A967408222}" destId="{30DC890E-37A3-4682-BE61-998DBAF79AC6}" srcOrd="0" destOrd="0" presId="urn:microsoft.com/office/officeart/2008/layout/VerticalCurvedList"/>
    <dgm:cxn modelId="{C9AB2E1E-7884-4DA7-821A-84CA4698A96F}" type="presParOf" srcId="{44C5428B-4ACE-4D70-AE21-ADA6D37947D2}" destId="{C52CBE0B-AB38-4689-A425-F6DC6B2929E8}" srcOrd="5" destOrd="0" presId="urn:microsoft.com/office/officeart/2008/layout/VerticalCurvedList"/>
    <dgm:cxn modelId="{F5540F93-C2F9-4AEA-A02A-95C7F2366973}" type="presParOf" srcId="{44C5428B-4ACE-4D70-AE21-ADA6D37947D2}" destId="{BB9ACB7F-5103-4516-AE53-908622B39A6D}" srcOrd="6" destOrd="0" presId="urn:microsoft.com/office/officeart/2008/layout/VerticalCurvedList"/>
    <dgm:cxn modelId="{BBA6EE3D-92D2-47D1-89A7-6964F66788B9}" type="presParOf" srcId="{BB9ACB7F-5103-4516-AE53-908622B39A6D}" destId="{ABE49854-9B8E-4270-8FCA-621920E4F924}" srcOrd="0" destOrd="0" presId="urn:microsoft.com/office/officeart/2008/layout/VerticalCurvedList"/>
    <dgm:cxn modelId="{FCA222D3-7D04-4E07-B9AA-6D2DD7A9A6A8}" type="presParOf" srcId="{44C5428B-4ACE-4D70-AE21-ADA6D37947D2}" destId="{20C1D019-2DFB-4813-86A3-1576D8E28C58}" srcOrd="7" destOrd="0" presId="urn:microsoft.com/office/officeart/2008/layout/VerticalCurvedList"/>
    <dgm:cxn modelId="{0C6F81AF-D403-4066-A3C6-933C222D1082}" type="presParOf" srcId="{44C5428B-4ACE-4D70-AE21-ADA6D37947D2}" destId="{84AFC27A-E051-47CC-80E7-3CA89695BE73}" srcOrd="8" destOrd="0" presId="urn:microsoft.com/office/officeart/2008/layout/VerticalCurvedList"/>
    <dgm:cxn modelId="{60497B1E-92E4-44BD-8D43-91E242C281AC}" type="presParOf" srcId="{84AFC27A-E051-47CC-80E7-3CA89695BE73}" destId="{7655F131-1803-4E09-8A6D-B507D1EDF27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D44197-F22D-4B50-9EBC-D4B7D12D73B5}" type="datetimeFigureOut">
              <a:rPr lang="en-US" smtClean="0"/>
              <a:t>9/7/2018</a:t>
            </a:fld>
            <a:endParaRPr lang="en-US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283EB2-330C-4286-AEE1-B52D1A2006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176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283EB2-330C-4286-AEE1-B52D1A20061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5185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Зразок підзаголовка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E25AB-A21D-4D60-9491-3EAD30C53D11}" type="datetime1">
              <a:rPr lang="uk-UA" smtClean="0"/>
              <a:t>07.09.2018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5E120-A333-4F72-A717-622EC90E8CA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819349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18D34-5FD2-4E70-8626-E0F28C194E45}" type="datetime1">
              <a:rPr lang="uk-UA" smtClean="0"/>
              <a:t>07.09.2018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5E120-A333-4F72-A717-622EC90E8CA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33853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A1CDC-D870-4580-B415-D574C052FCC1}" type="datetime1">
              <a:rPr lang="uk-UA" smtClean="0"/>
              <a:t>07.09.2018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5E120-A333-4F72-A717-622EC90E8CA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46923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0EA62-C144-493D-87F1-048C294DC4B3}" type="datetime1">
              <a:rPr lang="uk-UA" smtClean="0"/>
              <a:t>07.09.2018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5E120-A333-4F72-A717-622EC90E8CA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81358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B6F69-BD6D-4614-9863-BA4E993F0F04}" type="datetime1">
              <a:rPr lang="uk-UA" smtClean="0"/>
              <a:t>07.09.2018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5E120-A333-4F72-A717-622EC90E8CA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430006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22FB4-F387-4C40-85C6-EA7DDB9989C5}" type="datetime1">
              <a:rPr lang="uk-UA" smtClean="0"/>
              <a:t>07.09.2018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5E120-A333-4F72-A717-622EC90E8CA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15029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28379-2551-49D8-8413-65210DBD3C2E}" type="datetime1">
              <a:rPr lang="uk-UA" smtClean="0"/>
              <a:t>07.09.2018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5E120-A333-4F72-A717-622EC90E8CA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84269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FA9E9-AC59-4518-AE84-CC0ACA3D682B}" type="datetime1">
              <a:rPr lang="uk-UA" smtClean="0"/>
              <a:t>07.09.2018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5E120-A333-4F72-A717-622EC90E8CA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464254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6C236-49CA-484E-8A95-A70AEF84FD0F}" type="datetime1">
              <a:rPr lang="uk-UA" smtClean="0"/>
              <a:t>07.09.2018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5E120-A333-4F72-A717-622EC90E8CA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293367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0C83E-8203-47BE-A1E2-C35E99B94046}" type="datetime1">
              <a:rPr lang="uk-UA" smtClean="0"/>
              <a:t>07.09.2018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5E120-A333-4F72-A717-622EC90E8CA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304368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714BC-6D4A-4B33-AF6C-FD7E7EA0D3BB}" type="datetime1">
              <a:rPr lang="uk-UA" smtClean="0"/>
              <a:t>07.09.2018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5E120-A333-4F72-A717-622EC90E8CA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01177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72CFA8-5276-4596-A599-1F2A0699D1D7}" type="datetime1">
              <a:rPr lang="uk-UA" smtClean="0"/>
              <a:t>07.09.2018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A5E120-A333-4F72-A717-622EC90E8CA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9333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emf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9730" cy="6858000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232269" y="6023421"/>
            <a:ext cx="39497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z-Cyrl-AZ" dirty="0">
                <a:latin typeface="+mj-lt"/>
              </a:rPr>
              <a:t>Антоніу </a:t>
            </a:r>
            <a:r>
              <a:rPr lang="az-Cyrl-AZ" dirty="0" smtClean="0">
                <a:latin typeface="+mj-lt"/>
              </a:rPr>
              <a:t>Сантуш</a:t>
            </a:r>
            <a:r>
              <a:rPr lang="pt-PT" dirty="0" smtClean="0">
                <a:latin typeface="+mj-lt"/>
              </a:rPr>
              <a:t> / António Santos </a:t>
            </a:r>
          </a:p>
          <a:p>
            <a:r>
              <a:rPr lang="az-Cyrl-AZ" smtClean="0">
                <a:latin typeface="+mj-lt"/>
              </a:rPr>
              <a:t>Менеджер проекту</a:t>
            </a:r>
            <a:r>
              <a:rPr lang="pt-PT" dirty="0" smtClean="0">
                <a:latin typeface="+mj-lt"/>
              </a:rPr>
              <a:t> / Project manager 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0" y="3543872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Незадекларована праця </a:t>
            </a:r>
            <a:r>
              <a:rPr lang="uk-UA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 Україні</a:t>
            </a:r>
            <a:endParaRPr lang="uk-UA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91440" y="2063227"/>
            <a:ext cx="11858172" cy="10014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uk-UA" sz="2400" b="1" dirty="0"/>
              <a:t>Проект </a:t>
            </a:r>
            <a:r>
              <a:rPr lang="en-US" sz="2400" b="1" dirty="0"/>
              <a:t>E</a:t>
            </a:r>
            <a:r>
              <a:rPr lang="uk-UA" sz="2400" b="1" dirty="0"/>
              <a:t>С</a:t>
            </a:r>
            <a:r>
              <a:rPr lang="en-US" sz="2400" b="1" dirty="0"/>
              <a:t>-</a:t>
            </a:r>
            <a:r>
              <a:rPr lang="uk-UA" sz="2400" b="1" dirty="0"/>
              <a:t>МОП</a:t>
            </a:r>
            <a:r>
              <a:rPr lang="en-US" sz="2400" b="1" dirty="0"/>
              <a:t> </a:t>
            </a:r>
          </a:p>
          <a:p>
            <a:pPr algn="ctr">
              <a:lnSpc>
                <a:spcPct val="100000"/>
              </a:lnSpc>
            </a:pPr>
            <a:r>
              <a:rPr lang="uk-UA" sz="2400" b="1" dirty="0"/>
              <a:t>«Зміцнення адміністрації праці з метою покращення умов праці та подолання незадекларованої праці</a:t>
            </a:r>
            <a:r>
              <a:rPr lang="en-US" sz="2400" b="1" dirty="0"/>
              <a:t>»</a:t>
            </a:r>
          </a:p>
        </p:txBody>
      </p:sp>
      <p:sp>
        <p:nvSpPr>
          <p:cNvPr id="9" name="CaixaDeTexto 5"/>
          <p:cNvSpPr txBox="1"/>
          <p:nvPr/>
        </p:nvSpPr>
        <p:spPr>
          <a:xfrm>
            <a:off x="0" y="4710544"/>
            <a:ext cx="1219973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200" b="1" i="1" dirty="0">
                <a:solidFill>
                  <a:srgbClr val="0070C0"/>
                </a:solidFill>
                <a:latin typeface="+mj-lt"/>
              </a:rPr>
              <a:t>Забезпечення додержання законодавства та збір внесків в умовах поширеної незадекларованої праці</a:t>
            </a:r>
          </a:p>
          <a:p>
            <a:pPr algn="ctr"/>
            <a:r>
              <a:rPr lang="uk-UA" sz="2200" b="1" dirty="0">
                <a:solidFill>
                  <a:srgbClr val="0070C0"/>
                </a:solidFill>
                <a:latin typeface="+mj-lt"/>
              </a:rPr>
              <a:t>Міжнародний Навчальний Центр</a:t>
            </a:r>
            <a:r>
              <a:rPr lang="pt-PT" sz="2200" b="1" dirty="0">
                <a:solidFill>
                  <a:srgbClr val="0070C0"/>
                </a:solidFill>
                <a:latin typeface="+mj-lt"/>
              </a:rPr>
              <a:t>(</a:t>
            </a:r>
            <a:r>
              <a:rPr lang="uk-UA" sz="2200" b="1" dirty="0">
                <a:solidFill>
                  <a:srgbClr val="0070C0"/>
                </a:solidFill>
                <a:latin typeface="+mj-lt"/>
              </a:rPr>
              <a:t>МНЦ</a:t>
            </a:r>
            <a:r>
              <a:rPr lang="pt-PT" sz="2200" b="1" dirty="0">
                <a:solidFill>
                  <a:srgbClr val="0070C0"/>
                </a:solidFill>
                <a:latin typeface="+mj-lt"/>
              </a:rPr>
              <a:t>) | </a:t>
            </a:r>
            <a:r>
              <a:rPr lang="uk-UA" sz="2200" b="1" dirty="0">
                <a:solidFill>
                  <a:srgbClr val="0070C0"/>
                </a:solidFill>
                <a:latin typeface="+mj-lt"/>
              </a:rPr>
              <a:t>Міжнародна організація праці </a:t>
            </a:r>
            <a:r>
              <a:rPr lang="pt-PT" sz="2200" b="1" dirty="0">
                <a:solidFill>
                  <a:srgbClr val="0070C0"/>
                </a:solidFill>
                <a:latin typeface="+mj-lt"/>
              </a:rPr>
              <a:t>(</a:t>
            </a:r>
            <a:r>
              <a:rPr lang="uk-UA" sz="2200" b="1" dirty="0">
                <a:solidFill>
                  <a:srgbClr val="0070C0"/>
                </a:solidFill>
                <a:latin typeface="+mj-lt"/>
              </a:rPr>
              <a:t>МОП</a:t>
            </a:r>
            <a:r>
              <a:rPr lang="pt-PT" sz="2200" b="1" dirty="0">
                <a:solidFill>
                  <a:srgbClr val="0070C0"/>
                </a:solidFill>
                <a:latin typeface="+mj-lt"/>
              </a:rPr>
              <a:t>)</a:t>
            </a:r>
          </a:p>
          <a:p>
            <a:pPr algn="ctr"/>
            <a:r>
              <a:rPr lang="uk-UA" sz="2000" b="1" dirty="0">
                <a:solidFill>
                  <a:srgbClr val="0070C0"/>
                </a:solidFill>
                <a:latin typeface="+mj-lt"/>
              </a:rPr>
              <a:t>Київ</a:t>
            </a:r>
            <a:r>
              <a:rPr lang="pt-PT" sz="2000" b="1" dirty="0">
                <a:solidFill>
                  <a:srgbClr val="0070C0"/>
                </a:solidFill>
                <a:latin typeface="+mj-lt"/>
              </a:rPr>
              <a:t>, </a:t>
            </a:r>
            <a:r>
              <a:rPr lang="uk-UA" sz="2000" b="1" dirty="0">
                <a:solidFill>
                  <a:srgbClr val="0070C0"/>
                </a:solidFill>
                <a:latin typeface="+mj-lt"/>
              </a:rPr>
              <a:t>Україна</a:t>
            </a:r>
            <a:r>
              <a:rPr lang="pt-PT" sz="2000" b="1" dirty="0">
                <a:solidFill>
                  <a:srgbClr val="0070C0"/>
                </a:solidFill>
                <a:latin typeface="+mj-lt"/>
              </a:rPr>
              <a:t>| </a:t>
            </a:r>
            <a:r>
              <a:rPr lang="pt-PT" sz="2000" b="1" i="1" dirty="0" smtClean="0">
                <a:solidFill>
                  <a:srgbClr val="0070C0"/>
                </a:solidFill>
                <a:latin typeface="+mj-lt"/>
              </a:rPr>
              <a:t>4 </a:t>
            </a:r>
            <a:r>
              <a:rPr lang="uk-UA" sz="2000" b="1" i="1" dirty="0">
                <a:solidFill>
                  <a:srgbClr val="0070C0"/>
                </a:solidFill>
                <a:latin typeface="+mj-lt"/>
              </a:rPr>
              <a:t>вересня</a:t>
            </a:r>
            <a:r>
              <a:rPr lang="pt-PT" sz="2000" b="1" i="1" dirty="0">
                <a:solidFill>
                  <a:srgbClr val="0070C0"/>
                </a:solidFill>
                <a:latin typeface="+mj-lt"/>
              </a:rPr>
              <a:t> 2018</a:t>
            </a:r>
            <a:endParaRPr lang="en-US" sz="2000" b="1" i="1" dirty="0">
              <a:solidFill>
                <a:srgbClr val="0070C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27411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2192000" cy="6904627"/>
          </a:xfrm>
          <a:prstGeom prst="rect">
            <a:avLst/>
          </a:prstGeom>
        </p:spPr>
      </p:pic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5E120-A333-4F72-A717-622EC90E8CA5}" type="slidenum">
              <a:rPr lang="uk-UA" smtClean="0"/>
              <a:t>10</a:t>
            </a:fld>
            <a:endParaRPr lang="uk-UA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31928" y="112168"/>
            <a:ext cx="1216007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63500"/>
            <a:r>
              <a:rPr lang="uk-UA" sz="3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НП в Україні</a:t>
            </a:r>
            <a:r>
              <a:rPr lang="en-US" sz="3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uk-UA" sz="3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неформальна зайнятість в формальному секторі</a:t>
            </a:r>
            <a:endParaRPr lang="en-US" sz="3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8" name="Diagrama 6"/>
          <p:cNvGraphicFramePr/>
          <p:nvPr>
            <p:extLst>
              <p:ext uri="{D42A27DB-BD31-4B8C-83A1-F6EECF244321}">
                <p14:modId xmlns:p14="http://schemas.microsoft.com/office/powerpoint/2010/main" val="2855483275"/>
              </p:ext>
            </p:extLst>
          </p:nvPr>
        </p:nvGraphicFramePr>
        <p:xfrm>
          <a:off x="137887" y="809111"/>
          <a:ext cx="11884297" cy="58711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89622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2192000" cy="6904627"/>
          </a:xfrm>
          <a:prstGeom prst="rect">
            <a:avLst/>
          </a:prstGeom>
        </p:spPr>
      </p:pic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5E120-A333-4F72-A717-622EC90E8CA5}" type="slidenum">
              <a:rPr lang="uk-UA" smtClean="0"/>
              <a:t>11</a:t>
            </a:fld>
            <a:endParaRPr lang="uk-UA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169816" y="41949"/>
            <a:ext cx="1205411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НП в Україні </a:t>
            </a:r>
            <a:r>
              <a:rPr lang="en-US" sz="3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uk-UA" sz="3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зайнятість в неформальному секторі</a:t>
            </a:r>
            <a:endParaRPr lang="en-US" sz="3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8" name="Diagrama 6"/>
          <p:cNvGraphicFramePr/>
          <p:nvPr>
            <p:extLst>
              <p:ext uri="{D42A27DB-BD31-4B8C-83A1-F6EECF244321}">
                <p14:modId xmlns:p14="http://schemas.microsoft.com/office/powerpoint/2010/main" val="4280807307"/>
              </p:ext>
            </p:extLst>
          </p:nvPr>
        </p:nvGraphicFramePr>
        <p:xfrm>
          <a:off x="31928" y="688280"/>
          <a:ext cx="11884297" cy="56680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33643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2192000" cy="6904627"/>
          </a:xfrm>
          <a:prstGeom prst="rect">
            <a:avLst/>
          </a:prstGeom>
        </p:spPr>
      </p:pic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5E120-A333-4F72-A717-622EC90E8CA5}" type="slidenum">
              <a:rPr lang="uk-UA" smtClean="0"/>
              <a:t>12</a:t>
            </a:fld>
            <a:endParaRPr lang="uk-UA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169814" y="-17410"/>
            <a:ext cx="1202218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НП в Україні – незареєстровані робочі години/зарплата</a:t>
            </a:r>
          </a:p>
        </p:txBody>
      </p:sp>
      <p:graphicFrame>
        <p:nvGraphicFramePr>
          <p:cNvPr id="8" name="Diagrama 6"/>
          <p:cNvGraphicFramePr/>
          <p:nvPr>
            <p:extLst>
              <p:ext uri="{D42A27DB-BD31-4B8C-83A1-F6EECF244321}">
                <p14:modId xmlns:p14="http://schemas.microsoft.com/office/powerpoint/2010/main" val="3344587352"/>
              </p:ext>
            </p:extLst>
          </p:nvPr>
        </p:nvGraphicFramePr>
        <p:xfrm>
          <a:off x="169815" y="688280"/>
          <a:ext cx="11884297" cy="56680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44019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2192000" cy="6904627"/>
          </a:xfrm>
          <a:prstGeom prst="rect">
            <a:avLst/>
          </a:prstGeom>
        </p:spPr>
      </p:pic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5E120-A333-4F72-A717-622EC90E8CA5}" type="slidenum">
              <a:rPr lang="uk-UA" smtClean="0"/>
              <a:t>13</a:t>
            </a:fld>
            <a:endParaRPr lang="uk-UA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257629" y="0"/>
            <a:ext cx="118618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Перше </a:t>
            </a:r>
            <a:r>
              <a:rPr lang="ru-RU" sz="3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соціологічне обстеження незадекларованої праці в </a:t>
            </a:r>
            <a:r>
              <a:rPr lang="ru-RU" sz="3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Україні (UUDWS)</a:t>
            </a:r>
          </a:p>
        </p:txBody>
      </p:sp>
      <p:graphicFrame>
        <p:nvGraphicFramePr>
          <p:cNvPr id="10" name="Diagrama 6"/>
          <p:cNvGraphicFramePr/>
          <p:nvPr>
            <p:extLst>
              <p:ext uri="{D42A27DB-BD31-4B8C-83A1-F6EECF244321}">
                <p14:modId xmlns:p14="http://schemas.microsoft.com/office/powerpoint/2010/main" val="1454455709"/>
              </p:ext>
            </p:extLst>
          </p:nvPr>
        </p:nvGraphicFramePr>
        <p:xfrm>
          <a:off x="117566" y="954800"/>
          <a:ext cx="11884297" cy="56680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76408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2192000" cy="6904627"/>
          </a:xfrm>
          <a:prstGeom prst="rect">
            <a:avLst/>
          </a:prstGeom>
        </p:spPr>
      </p:pic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5E120-A333-4F72-A717-622EC90E8CA5}" type="slidenum">
              <a:rPr lang="uk-UA" smtClean="0"/>
              <a:t>14</a:t>
            </a:fld>
            <a:endParaRPr lang="uk-UA" dirty="0"/>
          </a:p>
        </p:txBody>
      </p:sp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3460323914"/>
              </p:ext>
            </p:extLst>
          </p:nvPr>
        </p:nvGraphicFramePr>
        <p:xfrm>
          <a:off x="117566" y="811107"/>
          <a:ext cx="11884297" cy="56680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aixaDeTexto 11"/>
          <p:cNvSpPr txBox="1"/>
          <p:nvPr/>
        </p:nvSpPr>
        <p:spPr>
          <a:xfrm>
            <a:off x="117566" y="-17410"/>
            <a:ext cx="1207443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Основні результати </a:t>
            </a:r>
            <a:r>
              <a:rPr lang="uk-UA" sz="3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обстеження (</a:t>
            </a:r>
            <a:r>
              <a:rPr lang="en-US" sz="3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UUDWS</a:t>
            </a:r>
            <a:r>
              <a:rPr lang="uk-UA" sz="3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en-US" sz="3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uk-UA" sz="3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розмір НП</a:t>
            </a:r>
            <a:endParaRPr lang="en-US" sz="3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99919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2192000" cy="6904627"/>
          </a:xfrm>
          <a:prstGeom prst="rect">
            <a:avLst/>
          </a:prstGeom>
        </p:spPr>
      </p:pic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5E120-A333-4F72-A717-622EC90E8CA5}" type="slidenum">
              <a:rPr lang="uk-UA" smtClean="0"/>
              <a:t>15</a:t>
            </a:fld>
            <a:endParaRPr lang="uk-UA" dirty="0"/>
          </a:p>
        </p:txBody>
      </p:sp>
      <p:sp>
        <p:nvSpPr>
          <p:cNvPr id="10" name="CaixaDeTexto 11"/>
          <p:cNvSpPr txBox="1"/>
          <p:nvPr/>
        </p:nvSpPr>
        <p:spPr>
          <a:xfrm>
            <a:off x="273232" y="0"/>
            <a:ext cx="118237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Основні результати обстеження (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UUDWS</a:t>
            </a:r>
            <a:r>
              <a:rPr lang="uk-UA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uk-UA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профіль незадекларованих працівників</a:t>
            </a:r>
            <a:endParaRPr lang="aa-ET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1" name="Diagrama 6"/>
          <p:cNvGraphicFramePr/>
          <p:nvPr>
            <p:extLst>
              <p:ext uri="{D42A27DB-BD31-4B8C-83A1-F6EECF244321}">
                <p14:modId xmlns:p14="http://schemas.microsoft.com/office/powerpoint/2010/main" val="469948827"/>
              </p:ext>
            </p:extLst>
          </p:nvPr>
        </p:nvGraphicFramePr>
        <p:xfrm>
          <a:off x="117566" y="837233"/>
          <a:ext cx="11884297" cy="56680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42023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2192000" cy="6904627"/>
          </a:xfrm>
          <a:prstGeom prst="rect">
            <a:avLst/>
          </a:prstGeom>
        </p:spPr>
      </p:pic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5E120-A333-4F72-A717-622EC90E8CA5}" type="slidenum">
              <a:rPr lang="uk-UA" smtClean="0"/>
              <a:t>16</a:t>
            </a:fld>
            <a:endParaRPr lang="uk-UA" dirty="0"/>
          </a:p>
        </p:txBody>
      </p:sp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3057094558"/>
              </p:ext>
            </p:extLst>
          </p:nvPr>
        </p:nvGraphicFramePr>
        <p:xfrm>
          <a:off x="153851" y="870842"/>
          <a:ext cx="11884297" cy="56680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aixaDeTexto 11"/>
          <p:cNvSpPr txBox="1"/>
          <p:nvPr/>
        </p:nvSpPr>
        <p:spPr>
          <a:xfrm>
            <a:off x="153850" y="-17410"/>
            <a:ext cx="1203814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Основні результати обстеження (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UUDWS</a:t>
            </a:r>
            <a:r>
              <a:rPr lang="uk-UA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uk-UA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характер основної незадекларованої діяльності</a:t>
            </a:r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31881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2192000" cy="6904627"/>
          </a:xfrm>
          <a:prstGeom prst="rect">
            <a:avLst/>
          </a:prstGeom>
        </p:spPr>
      </p:pic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5E120-A333-4F72-A717-622EC90E8CA5}" type="slidenum">
              <a:rPr lang="uk-UA" smtClean="0"/>
              <a:t>17</a:t>
            </a:fld>
            <a:endParaRPr lang="uk-UA" dirty="0"/>
          </a:p>
        </p:txBody>
      </p:sp>
      <p:sp>
        <p:nvSpPr>
          <p:cNvPr id="10" name="CaixaDeTexto 11"/>
          <p:cNvSpPr txBox="1"/>
          <p:nvPr/>
        </p:nvSpPr>
        <p:spPr>
          <a:xfrm>
            <a:off x="153850" y="-17410"/>
            <a:ext cx="1203814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Основні результати обстеження (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UUDWS</a:t>
            </a:r>
            <a:r>
              <a:rPr lang="uk-UA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uk-UA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причини незадекларованої праці</a:t>
            </a:r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1" name="Diagrama 6"/>
          <p:cNvGraphicFramePr/>
          <p:nvPr>
            <p:extLst>
              <p:ext uri="{D42A27DB-BD31-4B8C-83A1-F6EECF244321}">
                <p14:modId xmlns:p14="http://schemas.microsoft.com/office/powerpoint/2010/main" val="3076245210"/>
              </p:ext>
            </p:extLst>
          </p:nvPr>
        </p:nvGraphicFramePr>
        <p:xfrm>
          <a:off x="153851" y="870842"/>
          <a:ext cx="11884297" cy="56680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71606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2192000" cy="6904627"/>
          </a:xfrm>
          <a:prstGeom prst="rect">
            <a:avLst/>
          </a:prstGeom>
        </p:spPr>
      </p:pic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5E120-A333-4F72-A717-622EC90E8CA5}" type="slidenum">
              <a:rPr lang="uk-UA" smtClean="0"/>
              <a:t>18</a:t>
            </a:fld>
            <a:endParaRPr lang="uk-UA" dirty="0"/>
          </a:p>
        </p:txBody>
      </p:sp>
      <p:sp>
        <p:nvSpPr>
          <p:cNvPr id="8" name="CaixaDeTexto 11"/>
          <p:cNvSpPr txBox="1"/>
          <p:nvPr/>
        </p:nvSpPr>
        <p:spPr>
          <a:xfrm>
            <a:off x="117566" y="-17410"/>
            <a:ext cx="1207443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Основні результати обстеження (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UUDWS</a:t>
            </a:r>
            <a:r>
              <a:rPr lang="uk-UA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uk-UA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головні 2 причини незадекларованої праці</a:t>
            </a:r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0" name="Diagrama 6"/>
          <p:cNvGraphicFramePr/>
          <p:nvPr>
            <p:extLst>
              <p:ext uri="{D42A27DB-BD31-4B8C-83A1-F6EECF244321}">
                <p14:modId xmlns:p14="http://schemas.microsoft.com/office/powerpoint/2010/main" val="3456198192"/>
              </p:ext>
            </p:extLst>
          </p:nvPr>
        </p:nvGraphicFramePr>
        <p:xfrm>
          <a:off x="117566" y="876422"/>
          <a:ext cx="11884297" cy="56680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85049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-39980"/>
            <a:ext cx="12192000" cy="6897980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4883571" y="4471445"/>
            <a:ext cx="2448619" cy="6718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PT" sz="2800" dirty="0" smtClean="0">
                <a:hlinkClick r:id=""/>
              </a:rPr>
              <a:t>robalo@ilo.org</a:t>
            </a:r>
            <a:endParaRPr lang="pt-PT" sz="2800" dirty="0" smtClean="0"/>
          </a:p>
        </p:txBody>
      </p:sp>
      <p:sp>
        <p:nvSpPr>
          <p:cNvPr id="5" name="CaixaDeTexto 4"/>
          <p:cNvSpPr txBox="1"/>
          <p:nvPr/>
        </p:nvSpPr>
        <p:spPr>
          <a:xfrm>
            <a:off x="2855610" y="1428414"/>
            <a:ext cx="6469528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az-Cyrl-AZ" sz="4000" b="1" dirty="0"/>
              <a:t>Дякую за </a:t>
            </a:r>
            <a:r>
              <a:rPr lang="az-Cyrl-AZ" sz="4000" b="1" dirty="0" smtClean="0"/>
              <a:t>увагу</a:t>
            </a:r>
            <a:r>
              <a:rPr lang="pt-PT" sz="4000" b="1" dirty="0" smtClean="0"/>
              <a:t>!</a:t>
            </a:r>
          </a:p>
          <a:p>
            <a:pPr algn="ctr"/>
            <a:r>
              <a:rPr lang="en-US" sz="4000" b="1" dirty="0"/>
              <a:t>Thank you for your </a:t>
            </a:r>
            <a:r>
              <a:rPr lang="en-US" sz="4000" b="1" dirty="0" smtClean="0"/>
              <a:t>attention!</a:t>
            </a:r>
          </a:p>
          <a:p>
            <a:pPr algn="ctr"/>
            <a:r>
              <a:rPr lang="en-US" sz="4000" b="1" dirty="0"/>
              <a:t>Gracias </a:t>
            </a:r>
            <a:r>
              <a:rPr lang="en-US" sz="4000" b="1" dirty="0" err="1"/>
              <a:t>por</a:t>
            </a:r>
            <a:r>
              <a:rPr lang="en-US" sz="4000" b="1" dirty="0"/>
              <a:t> </a:t>
            </a:r>
            <a:r>
              <a:rPr lang="en-US" sz="4000" b="1" dirty="0" err="1"/>
              <a:t>su</a:t>
            </a:r>
            <a:r>
              <a:rPr lang="en-US" sz="4000" b="1" dirty="0"/>
              <a:t> </a:t>
            </a:r>
            <a:r>
              <a:rPr lang="en-US" sz="4000" b="1" dirty="0" err="1" smtClean="0"/>
              <a:t>atención</a:t>
            </a:r>
            <a:r>
              <a:rPr lang="en-US" sz="4000" b="1" dirty="0" smtClean="0"/>
              <a:t>!</a:t>
            </a:r>
            <a:endParaRPr lang="en-US" sz="4000" b="1" dirty="0"/>
          </a:p>
          <a:p>
            <a:pPr algn="ctr"/>
            <a:r>
              <a:rPr lang="pt-PT" sz="4000" b="1" dirty="0" smtClean="0"/>
              <a:t>Obrigado pela vossa atenção!</a:t>
            </a:r>
          </a:p>
        </p:txBody>
      </p:sp>
      <p:sp>
        <p:nvSpPr>
          <p:cNvPr id="2" name="Marcador de Posição do Número do Diapositivo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5E120-A333-4F72-A717-622EC90E8CA5}" type="slidenum">
              <a:rPr lang="uk-UA" smtClean="0"/>
              <a:t>19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96088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2192000" cy="6904627"/>
          </a:xfrm>
          <a:prstGeom prst="rect">
            <a:avLst/>
          </a:prstGeom>
        </p:spPr>
      </p:pic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5E120-A333-4F72-A717-622EC90E8CA5}" type="slidenum">
              <a:rPr lang="uk-UA" smtClean="0"/>
              <a:t>2</a:t>
            </a:fld>
            <a:endParaRPr lang="uk-UA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0" y="0"/>
            <a:ext cx="1190752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/>
            <a:r>
              <a:rPr lang="uk-UA" sz="3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Зміст</a:t>
            </a:r>
            <a:endParaRPr lang="en-US" sz="3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4" name="Diagrama 13"/>
          <p:cNvGraphicFramePr/>
          <p:nvPr>
            <p:extLst>
              <p:ext uri="{D42A27DB-BD31-4B8C-83A1-F6EECF244321}">
                <p14:modId xmlns:p14="http://schemas.microsoft.com/office/powerpoint/2010/main" val="1613241430"/>
              </p:ext>
            </p:extLst>
          </p:nvPr>
        </p:nvGraphicFramePr>
        <p:xfrm>
          <a:off x="130629" y="1034944"/>
          <a:ext cx="11965577" cy="48593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23219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7" name="Picture 3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5348" y="2301864"/>
            <a:ext cx="3046815" cy="2610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-23314"/>
            <a:ext cx="12192000" cy="6904627"/>
          </a:xfrm>
          <a:prstGeom prst="rect">
            <a:avLst/>
          </a:prstGeom>
        </p:spPr>
      </p:pic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5E120-A333-4F72-A717-622EC90E8CA5}" type="slidenum">
              <a:rPr lang="uk-UA" smtClean="0"/>
              <a:t>3</a:t>
            </a:fld>
            <a:endParaRPr lang="uk-UA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26848" y="9672"/>
            <a:ext cx="1222538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uk-UA"/>
            </a:defPPr>
            <a:lvl1pPr marL="177800">
              <a:defRPr sz="3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uk-UA" sz="3400" dirty="0"/>
              <a:t>Концепція НП</a:t>
            </a:r>
            <a:endParaRPr lang="en-US" sz="3400" dirty="0"/>
          </a:p>
        </p:txBody>
      </p:sp>
      <p:sp>
        <p:nvSpPr>
          <p:cNvPr id="3" name="AutoShape 3"/>
          <p:cNvSpPr>
            <a:spLocks noChangeAspect="1" noChangeArrowheads="1" noTextEdit="1"/>
          </p:cNvSpPr>
          <p:nvPr/>
        </p:nvSpPr>
        <p:spPr bwMode="auto">
          <a:xfrm>
            <a:off x="2364377" y="287145"/>
            <a:ext cx="7550331" cy="6538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Oval 11"/>
          <p:cNvSpPr>
            <a:spLocks noChangeArrowheads="1"/>
          </p:cNvSpPr>
          <p:nvPr/>
        </p:nvSpPr>
        <p:spPr bwMode="auto">
          <a:xfrm>
            <a:off x="2037806" y="2259874"/>
            <a:ext cx="2403597" cy="2351314"/>
          </a:xfrm>
          <a:prstGeom prst="ellipse">
            <a:avLst/>
          </a:pr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Rectangle 19"/>
          <p:cNvSpPr>
            <a:spLocks noChangeArrowheads="1"/>
          </p:cNvSpPr>
          <p:nvPr/>
        </p:nvSpPr>
        <p:spPr bwMode="auto">
          <a:xfrm rot="10800000" flipV="1">
            <a:off x="2150923" y="2861939"/>
            <a:ext cx="2194562" cy="12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algn="ctr"/>
            <a:r>
              <a:rPr lang="uk-UA" altLang="en-US" sz="1400" b="1" dirty="0">
                <a:solidFill>
                  <a:srgbClr val="FFFFFF"/>
                </a:solidFill>
              </a:rPr>
              <a:t>Повністю або частково незадекларована в Управлінні праці, податковій адміністрації</a:t>
            </a:r>
            <a:r>
              <a:rPr lang="en-US" altLang="en-US" sz="1400" b="1" dirty="0">
                <a:solidFill>
                  <a:srgbClr val="FFFFFF"/>
                </a:solidFill>
              </a:rPr>
              <a:t> </a:t>
            </a:r>
            <a:r>
              <a:rPr lang="uk-UA" altLang="en-US" sz="1400" b="1" dirty="0">
                <a:solidFill>
                  <a:srgbClr val="FFFFFF"/>
                </a:solidFill>
              </a:rPr>
              <a:t>або органі соціального забезпечення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1056" name="Picture 3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5348" y="2301864"/>
            <a:ext cx="3046815" cy="2610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8" name="Picture 3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9757" y="2676725"/>
            <a:ext cx="2077996" cy="1752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9" name="Picture 3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9757" y="2676725"/>
            <a:ext cx="2077996" cy="1752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Freeform 37"/>
          <p:cNvSpPr>
            <a:spLocks/>
          </p:cNvSpPr>
          <p:nvPr/>
        </p:nvSpPr>
        <p:spPr bwMode="auto">
          <a:xfrm>
            <a:off x="4430392" y="2354926"/>
            <a:ext cx="2875645" cy="2435740"/>
          </a:xfrm>
          <a:custGeom>
            <a:avLst/>
            <a:gdLst>
              <a:gd name="T0" fmla="*/ 0 w 1680"/>
              <a:gd name="T1" fmla="*/ 712 h 1423"/>
              <a:gd name="T2" fmla="*/ 347 w 1680"/>
              <a:gd name="T3" fmla="*/ 0 h 1423"/>
              <a:gd name="T4" fmla="*/ 1333 w 1680"/>
              <a:gd name="T5" fmla="*/ 0 h 1423"/>
              <a:gd name="T6" fmla="*/ 1680 w 1680"/>
              <a:gd name="T7" fmla="*/ 712 h 1423"/>
              <a:gd name="T8" fmla="*/ 1333 w 1680"/>
              <a:gd name="T9" fmla="*/ 1423 h 1423"/>
              <a:gd name="T10" fmla="*/ 347 w 1680"/>
              <a:gd name="T11" fmla="*/ 1423 h 1423"/>
              <a:gd name="T12" fmla="*/ 0 w 1680"/>
              <a:gd name="T13" fmla="*/ 712 h 14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680" h="1423">
                <a:moveTo>
                  <a:pt x="0" y="712"/>
                </a:moveTo>
                <a:lnTo>
                  <a:pt x="347" y="0"/>
                </a:lnTo>
                <a:lnTo>
                  <a:pt x="1333" y="0"/>
                </a:lnTo>
                <a:lnTo>
                  <a:pt x="1680" y="712"/>
                </a:lnTo>
                <a:lnTo>
                  <a:pt x="1333" y="1423"/>
                </a:lnTo>
                <a:lnTo>
                  <a:pt x="347" y="1423"/>
                </a:lnTo>
                <a:lnTo>
                  <a:pt x="0" y="712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12700" cap="flat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" name="Rectangle 38"/>
          <p:cNvSpPr>
            <a:spLocks noChangeArrowheads="1"/>
          </p:cNvSpPr>
          <p:nvPr/>
        </p:nvSpPr>
        <p:spPr bwMode="auto">
          <a:xfrm>
            <a:off x="4689567" y="2791140"/>
            <a:ext cx="2364376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en-US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pitchFamily="34" charset="0"/>
              </a:rPr>
              <a:t>Незадекла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pitchFamily="34" charset="0"/>
              </a:rPr>
              <a:t>-</a:t>
            </a:r>
            <a:r>
              <a:rPr kumimoji="0" lang="uk-UA" altLang="en-US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pitchFamily="34" charset="0"/>
              </a:rPr>
              <a:t>рована праця (НП)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51" name="Oval 11"/>
          <p:cNvSpPr>
            <a:spLocks noChangeArrowheads="1"/>
          </p:cNvSpPr>
          <p:nvPr/>
        </p:nvSpPr>
        <p:spPr bwMode="auto">
          <a:xfrm>
            <a:off x="7310845" y="2266406"/>
            <a:ext cx="2403597" cy="2351314"/>
          </a:xfrm>
          <a:prstGeom prst="ellipse">
            <a:avLst/>
          </a:pr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" name="Rectangle 45"/>
          <p:cNvSpPr>
            <a:spLocks noChangeArrowheads="1"/>
          </p:cNvSpPr>
          <p:nvPr/>
        </p:nvSpPr>
        <p:spPr bwMode="auto">
          <a:xfrm>
            <a:off x="7711812" y="2950999"/>
            <a:ext cx="162782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algn="ctr"/>
            <a:r>
              <a:rPr lang="ru-RU" altLang="en-US" b="1" dirty="0">
                <a:solidFill>
                  <a:srgbClr val="FFFFFF"/>
                </a:solidFill>
              </a:rPr>
              <a:t>В рамках </a:t>
            </a:r>
            <a:r>
              <a:rPr lang="ru-RU" altLang="en-US" b="1" dirty="0" err="1">
                <a:solidFill>
                  <a:srgbClr val="FFFFFF"/>
                </a:solidFill>
              </a:rPr>
              <a:t>трудових</a:t>
            </a:r>
            <a:r>
              <a:rPr lang="ru-RU" altLang="en-US" b="1" dirty="0">
                <a:solidFill>
                  <a:srgbClr val="FFFFFF"/>
                </a:solidFill>
              </a:rPr>
              <a:t> </a:t>
            </a:r>
            <a:r>
              <a:rPr lang="ru-RU" altLang="en-US" b="1" dirty="0" err="1">
                <a:solidFill>
                  <a:srgbClr val="FFFFFF"/>
                </a:solidFill>
              </a:rPr>
              <a:t>відносин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52" name="Oval 11"/>
          <p:cNvSpPr>
            <a:spLocks noChangeArrowheads="1"/>
          </p:cNvSpPr>
          <p:nvPr/>
        </p:nvSpPr>
        <p:spPr bwMode="auto">
          <a:xfrm>
            <a:off x="6300651" y="4519749"/>
            <a:ext cx="2403597" cy="2351314"/>
          </a:xfrm>
          <a:prstGeom prst="ellipse">
            <a:avLst/>
          </a:pr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" name="Oval 11"/>
          <p:cNvSpPr>
            <a:spLocks noChangeArrowheads="1"/>
          </p:cNvSpPr>
          <p:nvPr/>
        </p:nvSpPr>
        <p:spPr bwMode="auto">
          <a:xfrm>
            <a:off x="3004456" y="4506686"/>
            <a:ext cx="2403597" cy="2351314"/>
          </a:xfrm>
          <a:prstGeom prst="ellipse">
            <a:avLst/>
          </a:pr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Rectangle 25"/>
          <p:cNvSpPr>
            <a:spLocks noChangeArrowheads="1"/>
          </p:cNvSpPr>
          <p:nvPr/>
        </p:nvSpPr>
        <p:spPr bwMode="auto">
          <a:xfrm>
            <a:off x="3149687" y="4809856"/>
            <a:ext cx="2127706" cy="1723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algn="ctr"/>
            <a:r>
              <a:rPr lang="ru-RU" altLang="en-US" sz="1600" b="1" dirty="0" err="1">
                <a:solidFill>
                  <a:srgbClr val="FFFFFF"/>
                </a:solidFill>
              </a:rPr>
              <a:t>Обов'язкове</a:t>
            </a:r>
            <a:r>
              <a:rPr lang="ru-RU" altLang="en-US" sz="1600" b="1" dirty="0">
                <a:solidFill>
                  <a:srgbClr val="FFFFFF"/>
                </a:solidFill>
              </a:rPr>
              <a:t> </a:t>
            </a:r>
            <a:r>
              <a:rPr lang="ru-RU" altLang="en-US" sz="1600" b="1" dirty="0" err="1">
                <a:solidFill>
                  <a:srgbClr val="FFFFFF"/>
                </a:solidFill>
              </a:rPr>
              <a:t>декларування</a:t>
            </a:r>
            <a:r>
              <a:rPr lang="ru-RU" altLang="en-US" sz="1600" b="1" dirty="0">
                <a:solidFill>
                  <a:srgbClr val="FFFFFF"/>
                </a:solidFill>
              </a:rPr>
              <a:t> в </a:t>
            </a:r>
            <a:r>
              <a:rPr lang="ru-RU" altLang="en-US" sz="1600" b="1" dirty="0" err="1">
                <a:solidFill>
                  <a:srgbClr val="FFFFFF"/>
                </a:solidFill>
              </a:rPr>
              <a:t>Управлінні</a:t>
            </a:r>
            <a:r>
              <a:rPr lang="ru-RU" altLang="en-US" sz="1600" b="1" dirty="0">
                <a:solidFill>
                  <a:srgbClr val="FFFFFF"/>
                </a:solidFill>
              </a:rPr>
              <a:t> </a:t>
            </a:r>
            <a:r>
              <a:rPr lang="ru-RU" altLang="en-US" sz="1600" b="1" dirty="0" err="1">
                <a:solidFill>
                  <a:srgbClr val="FFFFFF"/>
                </a:solidFill>
              </a:rPr>
              <a:t>праці</a:t>
            </a:r>
            <a:r>
              <a:rPr lang="ru-RU" altLang="en-US" sz="1600" b="1" dirty="0">
                <a:solidFill>
                  <a:srgbClr val="FFFFFF"/>
                </a:solidFill>
              </a:rPr>
              <a:t>, </a:t>
            </a:r>
            <a:r>
              <a:rPr lang="ru-RU" altLang="en-US" sz="1600" b="1" dirty="0" err="1">
                <a:solidFill>
                  <a:srgbClr val="FFFFFF"/>
                </a:solidFill>
              </a:rPr>
              <a:t>податковій</a:t>
            </a:r>
            <a:r>
              <a:rPr lang="ru-RU" altLang="en-US" sz="1600" b="1" dirty="0">
                <a:solidFill>
                  <a:srgbClr val="FFFFFF"/>
                </a:solidFill>
              </a:rPr>
              <a:t> </a:t>
            </a:r>
            <a:r>
              <a:rPr lang="uk-UA" altLang="en-US" sz="1600" b="1" dirty="0">
                <a:solidFill>
                  <a:srgbClr val="FFFFFF"/>
                </a:solidFill>
              </a:rPr>
              <a:t>адміністрації</a:t>
            </a:r>
            <a:r>
              <a:rPr lang="ru-RU" altLang="en-US" sz="1600" b="1" dirty="0">
                <a:solidFill>
                  <a:srgbClr val="FFFFFF"/>
                </a:solidFill>
              </a:rPr>
              <a:t> </a:t>
            </a:r>
            <a:r>
              <a:rPr lang="ru-RU" altLang="en-US" sz="1600" b="1" dirty="0" err="1">
                <a:solidFill>
                  <a:srgbClr val="FFFFFF"/>
                </a:solidFill>
              </a:rPr>
              <a:t>або</a:t>
            </a:r>
            <a:r>
              <a:rPr lang="ru-RU" altLang="en-US" sz="1600" b="1" dirty="0">
                <a:solidFill>
                  <a:srgbClr val="FFFFFF"/>
                </a:solidFill>
              </a:rPr>
              <a:t> </a:t>
            </a:r>
            <a:r>
              <a:rPr lang="ru-RU" altLang="en-US" sz="1600" b="1" dirty="0" err="1">
                <a:solidFill>
                  <a:srgbClr val="FFFFFF"/>
                </a:solidFill>
              </a:rPr>
              <a:t>органі</a:t>
            </a:r>
            <a:r>
              <a:rPr lang="ru-RU" altLang="en-US" sz="1600" b="1" dirty="0">
                <a:solidFill>
                  <a:srgbClr val="FFFFFF"/>
                </a:solidFill>
              </a:rPr>
              <a:t> </a:t>
            </a:r>
            <a:r>
              <a:rPr lang="ru-RU" altLang="en-US" sz="1600" b="1" dirty="0" err="1">
                <a:solidFill>
                  <a:srgbClr val="FFFFFF"/>
                </a:solidFill>
              </a:rPr>
              <a:t>соціального</a:t>
            </a:r>
            <a:r>
              <a:rPr lang="ru-RU" altLang="en-US" sz="1600" b="1" dirty="0">
                <a:solidFill>
                  <a:srgbClr val="FFFFFF"/>
                </a:solidFill>
              </a:rPr>
              <a:t> </a:t>
            </a:r>
            <a:r>
              <a:rPr lang="ru-RU" altLang="en-US" sz="1600" b="1" dirty="0" err="1">
                <a:solidFill>
                  <a:srgbClr val="FFFFFF"/>
                </a:solidFill>
              </a:rPr>
              <a:t>забезпечення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7" name="Rectangle 22"/>
          <p:cNvSpPr>
            <a:spLocks noChangeArrowheads="1"/>
          </p:cNvSpPr>
          <p:nvPr/>
        </p:nvSpPr>
        <p:spPr bwMode="auto">
          <a:xfrm>
            <a:off x="6578609" y="5165156"/>
            <a:ext cx="185889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algn="ctr"/>
            <a:r>
              <a:rPr lang="uk-UA" altLang="en-US" b="1" dirty="0">
                <a:solidFill>
                  <a:srgbClr val="FFFFFF"/>
                </a:solidFill>
              </a:rPr>
              <a:t>Винагорода за законом або за контрактом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54" name="Oval 11"/>
          <p:cNvSpPr>
            <a:spLocks noChangeArrowheads="1"/>
          </p:cNvSpPr>
          <p:nvPr/>
        </p:nvSpPr>
        <p:spPr bwMode="auto">
          <a:xfrm>
            <a:off x="6122126" y="145869"/>
            <a:ext cx="2403597" cy="2351314"/>
          </a:xfrm>
          <a:prstGeom prst="ellipse">
            <a:avLst/>
          </a:pr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" name="Oval 11"/>
          <p:cNvSpPr>
            <a:spLocks noChangeArrowheads="1"/>
          </p:cNvSpPr>
          <p:nvPr/>
        </p:nvSpPr>
        <p:spPr bwMode="auto">
          <a:xfrm>
            <a:off x="3278776" y="128453"/>
            <a:ext cx="2403597" cy="2351314"/>
          </a:xfrm>
          <a:prstGeom prst="ellipse">
            <a:avLst/>
          </a:pr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6566034" y="895840"/>
            <a:ext cx="1576470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algn="ctr"/>
            <a:r>
              <a:rPr lang="uk-UA" altLang="en-US" b="1" dirty="0">
                <a:solidFill>
                  <a:srgbClr val="FFFFFF"/>
                </a:solidFill>
              </a:rPr>
              <a:t>Є законною за своїми характерис</a:t>
            </a:r>
            <a:r>
              <a:rPr lang="en-US" altLang="en-US" b="1" dirty="0">
                <a:solidFill>
                  <a:srgbClr val="FFFFFF"/>
                </a:solidFill>
              </a:rPr>
              <a:t>-</a:t>
            </a:r>
            <a:r>
              <a:rPr lang="uk-UA" altLang="en-US" b="1" dirty="0">
                <a:solidFill>
                  <a:srgbClr val="FFFFFF"/>
                </a:solidFill>
              </a:rPr>
              <a:t>тиками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3802497" y="1049806"/>
            <a:ext cx="1370567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algn="ctr"/>
            <a:r>
              <a:rPr lang="uk-UA" altLang="en-US" b="1" dirty="0">
                <a:solidFill>
                  <a:srgbClr val="FFFFFF"/>
                </a:solidFill>
              </a:rPr>
              <a:t>Здійснення </a:t>
            </a:r>
          </a:p>
          <a:p>
            <a:pPr lvl="0" algn="ctr"/>
            <a:r>
              <a:rPr lang="uk-UA" altLang="en-US" b="1" dirty="0">
                <a:solidFill>
                  <a:srgbClr val="FFFFFF"/>
                </a:solidFill>
              </a:rPr>
              <a:t>діяльності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1321901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lum bright="10000"/>
          </a:blip>
          <a:stretch>
            <a:fillRect/>
          </a:stretch>
        </p:blipFill>
        <p:spPr>
          <a:xfrm>
            <a:off x="-31091" y="-68065"/>
            <a:ext cx="12192000" cy="6904627"/>
          </a:xfrm>
          <a:prstGeom prst="rect">
            <a:avLst/>
          </a:prstGeom>
        </p:spPr>
      </p:pic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5E120-A333-4F72-A717-622EC90E8CA5}" type="slidenum">
              <a:rPr lang="uk-UA" smtClean="0"/>
              <a:t>4</a:t>
            </a:fld>
            <a:endParaRPr lang="uk-UA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31928" y="-17410"/>
            <a:ext cx="1216007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/>
            <a:r>
              <a:rPr lang="uk-UA" sz="3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Класифікація НП</a:t>
            </a:r>
            <a:endParaRPr lang="en-US" sz="3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Forma livre 7"/>
          <p:cNvSpPr/>
          <p:nvPr/>
        </p:nvSpPr>
        <p:spPr>
          <a:xfrm>
            <a:off x="7788522" y="3080986"/>
            <a:ext cx="660558" cy="1088112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660558" y="0"/>
                </a:moveTo>
                <a:lnTo>
                  <a:pt x="660558" y="1088112"/>
                </a:lnTo>
                <a:lnTo>
                  <a:pt x="0" y="1088112"/>
                </a:lnTo>
              </a:path>
            </a:pathLst>
          </a:cu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" name="Forma livre 9"/>
          <p:cNvSpPr/>
          <p:nvPr/>
        </p:nvSpPr>
        <p:spPr>
          <a:xfrm>
            <a:off x="8449080" y="3067923"/>
            <a:ext cx="2161270" cy="1095374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1095374"/>
                </a:lnTo>
                <a:lnTo>
                  <a:pt x="2161270" y="1095374"/>
                </a:lnTo>
              </a:path>
            </a:pathLst>
          </a:cu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1" name="Forma livre 10"/>
          <p:cNvSpPr/>
          <p:nvPr/>
        </p:nvSpPr>
        <p:spPr>
          <a:xfrm>
            <a:off x="5954290" y="1498802"/>
            <a:ext cx="2447282" cy="500062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250031"/>
                </a:lnTo>
                <a:lnTo>
                  <a:pt x="2447282" y="250031"/>
                </a:lnTo>
                <a:lnTo>
                  <a:pt x="2447282" y="500062"/>
                </a:lnTo>
              </a:path>
            </a:pathLst>
          </a:cu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3" name="Forma livre 12"/>
          <p:cNvSpPr/>
          <p:nvPr/>
        </p:nvSpPr>
        <p:spPr>
          <a:xfrm>
            <a:off x="1997773" y="1498802"/>
            <a:ext cx="3937611" cy="500062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3937611" y="0"/>
                </a:moveTo>
                <a:lnTo>
                  <a:pt x="3937611" y="250031"/>
                </a:lnTo>
                <a:lnTo>
                  <a:pt x="0" y="250031"/>
                </a:lnTo>
                <a:lnTo>
                  <a:pt x="0" y="500062"/>
                </a:lnTo>
              </a:path>
            </a:pathLst>
          </a:cu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4" name="Forma livre 13"/>
          <p:cNvSpPr/>
          <p:nvPr/>
        </p:nvSpPr>
        <p:spPr>
          <a:xfrm>
            <a:off x="4464114" y="289923"/>
            <a:ext cx="2980352" cy="1190625"/>
          </a:xfrm>
          <a:custGeom>
            <a:avLst/>
            <a:gdLst>
              <a:gd name="connsiteX0" fmla="*/ 0 w 2381250"/>
              <a:gd name="connsiteY0" fmla="*/ 0 h 1190625"/>
              <a:gd name="connsiteX1" fmla="*/ 2381250 w 2381250"/>
              <a:gd name="connsiteY1" fmla="*/ 0 h 1190625"/>
              <a:gd name="connsiteX2" fmla="*/ 2381250 w 2381250"/>
              <a:gd name="connsiteY2" fmla="*/ 1190625 h 1190625"/>
              <a:gd name="connsiteX3" fmla="*/ 0 w 2381250"/>
              <a:gd name="connsiteY3" fmla="*/ 1190625 h 1190625"/>
              <a:gd name="connsiteX4" fmla="*/ 0 w 2381250"/>
              <a:gd name="connsiteY4" fmla="*/ 0 h 1190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81250" h="1190625">
                <a:moveTo>
                  <a:pt x="0" y="0"/>
                </a:moveTo>
                <a:lnTo>
                  <a:pt x="2381250" y="0"/>
                </a:lnTo>
                <a:lnTo>
                  <a:pt x="2381250" y="1190625"/>
                </a:lnTo>
                <a:lnTo>
                  <a:pt x="0" y="119062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145" tIns="17145" rIns="17145" bIns="17145" numCol="1" spcCol="1270" anchor="ctr" anchorCtr="0">
            <a:noAutofit/>
          </a:bodyPr>
          <a:lstStyle/>
          <a:p>
            <a:pPr lvl="0" algn="ctr"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uk-UA" sz="2700" b="1" kern="1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Незадекларована </a:t>
            </a:r>
            <a:r>
              <a:rPr lang="uk-UA" sz="2700" b="1" kern="1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праця</a:t>
            </a:r>
            <a:endParaRPr lang="pt-PT" sz="2700" b="1" kern="1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Forma livre 14"/>
          <p:cNvSpPr/>
          <p:nvPr/>
        </p:nvSpPr>
        <p:spPr>
          <a:xfrm>
            <a:off x="807148" y="1998864"/>
            <a:ext cx="2381250" cy="1190625"/>
          </a:xfrm>
          <a:custGeom>
            <a:avLst/>
            <a:gdLst>
              <a:gd name="connsiteX0" fmla="*/ 0 w 2381250"/>
              <a:gd name="connsiteY0" fmla="*/ 0 h 1190625"/>
              <a:gd name="connsiteX1" fmla="*/ 2381250 w 2381250"/>
              <a:gd name="connsiteY1" fmla="*/ 0 h 1190625"/>
              <a:gd name="connsiteX2" fmla="*/ 2381250 w 2381250"/>
              <a:gd name="connsiteY2" fmla="*/ 1190625 h 1190625"/>
              <a:gd name="connsiteX3" fmla="*/ 0 w 2381250"/>
              <a:gd name="connsiteY3" fmla="*/ 1190625 h 1190625"/>
              <a:gd name="connsiteX4" fmla="*/ 0 w 2381250"/>
              <a:gd name="connsiteY4" fmla="*/ 0 h 1190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81250" h="1190625">
                <a:moveTo>
                  <a:pt x="0" y="0"/>
                </a:moveTo>
                <a:lnTo>
                  <a:pt x="2381250" y="0"/>
                </a:lnTo>
                <a:lnTo>
                  <a:pt x="2381250" y="1190625"/>
                </a:lnTo>
                <a:lnTo>
                  <a:pt x="0" y="119062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145" tIns="17145" rIns="17145" bIns="17145" numCol="1" spcCol="1270" anchor="ctr" anchorCtr="0">
            <a:noAutofit/>
          </a:bodyPr>
          <a:lstStyle/>
          <a:p>
            <a:pPr lvl="0" algn="ctr"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uk-UA" sz="2000" b="1" dirty="0"/>
              <a:t>Повністю незадекларована праця</a:t>
            </a:r>
            <a:endParaRPr lang="pt-PT" sz="2000" b="1" kern="1200" dirty="0"/>
          </a:p>
        </p:txBody>
      </p:sp>
      <p:sp>
        <p:nvSpPr>
          <p:cNvPr id="16" name="Forma livre 15"/>
          <p:cNvSpPr/>
          <p:nvPr/>
        </p:nvSpPr>
        <p:spPr>
          <a:xfrm>
            <a:off x="7220457" y="1998863"/>
            <a:ext cx="2381250" cy="1190625"/>
          </a:xfrm>
          <a:custGeom>
            <a:avLst/>
            <a:gdLst>
              <a:gd name="connsiteX0" fmla="*/ 0 w 2381250"/>
              <a:gd name="connsiteY0" fmla="*/ 0 h 1190625"/>
              <a:gd name="connsiteX1" fmla="*/ 2381250 w 2381250"/>
              <a:gd name="connsiteY1" fmla="*/ 0 h 1190625"/>
              <a:gd name="connsiteX2" fmla="*/ 2381250 w 2381250"/>
              <a:gd name="connsiteY2" fmla="*/ 1190625 h 1190625"/>
              <a:gd name="connsiteX3" fmla="*/ 0 w 2381250"/>
              <a:gd name="connsiteY3" fmla="*/ 1190625 h 1190625"/>
              <a:gd name="connsiteX4" fmla="*/ 0 w 2381250"/>
              <a:gd name="connsiteY4" fmla="*/ 0 h 1190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81250" h="1190625">
                <a:moveTo>
                  <a:pt x="0" y="0"/>
                </a:moveTo>
                <a:lnTo>
                  <a:pt x="2381250" y="0"/>
                </a:lnTo>
                <a:lnTo>
                  <a:pt x="2381250" y="1190625"/>
                </a:lnTo>
                <a:lnTo>
                  <a:pt x="0" y="119062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145" tIns="17145" rIns="17145" bIns="17145" numCol="1" spcCol="1270" anchor="ctr" anchorCtr="0">
            <a:noAutofit/>
          </a:bodyPr>
          <a:lstStyle/>
          <a:p>
            <a:pPr lvl="0" algn="ctr"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uk-UA" sz="2000" b="1" dirty="0"/>
              <a:t>Частково незадекларована праця</a:t>
            </a:r>
            <a:endParaRPr lang="pt-PT" sz="2000" b="1" kern="1200" dirty="0"/>
          </a:p>
        </p:txBody>
      </p:sp>
      <p:sp>
        <p:nvSpPr>
          <p:cNvPr id="17" name="Forma livre 16"/>
          <p:cNvSpPr/>
          <p:nvPr/>
        </p:nvSpPr>
        <p:spPr>
          <a:xfrm>
            <a:off x="8993540" y="3437531"/>
            <a:ext cx="2381250" cy="1190625"/>
          </a:xfrm>
          <a:custGeom>
            <a:avLst/>
            <a:gdLst>
              <a:gd name="connsiteX0" fmla="*/ 0 w 2381250"/>
              <a:gd name="connsiteY0" fmla="*/ 0 h 1190625"/>
              <a:gd name="connsiteX1" fmla="*/ 2381250 w 2381250"/>
              <a:gd name="connsiteY1" fmla="*/ 0 h 1190625"/>
              <a:gd name="connsiteX2" fmla="*/ 2381250 w 2381250"/>
              <a:gd name="connsiteY2" fmla="*/ 1190625 h 1190625"/>
              <a:gd name="connsiteX3" fmla="*/ 0 w 2381250"/>
              <a:gd name="connsiteY3" fmla="*/ 1190625 h 1190625"/>
              <a:gd name="connsiteX4" fmla="*/ 0 w 2381250"/>
              <a:gd name="connsiteY4" fmla="*/ 0 h 1190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81250" h="1190625">
                <a:moveTo>
                  <a:pt x="0" y="0"/>
                </a:moveTo>
                <a:lnTo>
                  <a:pt x="2381250" y="0"/>
                </a:lnTo>
                <a:lnTo>
                  <a:pt x="2381250" y="1190625"/>
                </a:lnTo>
                <a:lnTo>
                  <a:pt x="0" y="119062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145" tIns="17145" rIns="17145" bIns="17145" numCol="1" spcCol="1270" anchor="ctr" anchorCtr="0">
            <a:noAutofit/>
          </a:bodyPr>
          <a:lstStyle/>
          <a:p>
            <a:pPr lvl="0" algn="ctr"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uk-UA" sz="2000" b="1" dirty="0"/>
              <a:t>Підтвердження винагороди</a:t>
            </a:r>
            <a:endParaRPr lang="pt-PT" sz="2000" b="1" kern="1200" dirty="0"/>
          </a:p>
        </p:txBody>
      </p:sp>
      <p:sp>
        <p:nvSpPr>
          <p:cNvPr id="18" name="Forma livre 17"/>
          <p:cNvSpPr/>
          <p:nvPr/>
        </p:nvSpPr>
        <p:spPr>
          <a:xfrm>
            <a:off x="5362767" y="3474538"/>
            <a:ext cx="2381250" cy="1190625"/>
          </a:xfrm>
          <a:custGeom>
            <a:avLst/>
            <a:gdLst>
              <a:gd name="connsiteX0" fmla="*/ 0 w 2381250"/>
              <a:gd name="connsiteY0" fmla="*/ 0 h 1190625"/>
              <a:gd name="connsiteX1" fmla="*/ 2381250 w 2381250"/>
              <a:gd name="connsiteY1" fmla="*/ 0 h 1190625"/>
              <a:gd name="connsiteX2" fmla="*/ 2381250 w 2381250"/>
              <a:gd name="connsiteY2" fmla="*/ 1190625 h 1190625"/>
              <a:gd name="connsiteX3" fmla="*/ 0 w 2381250"/>
              <a:gd name="connsiteY3" fmla="*/ 1190625 h 1190625"/>
              <a:gd name="connsiteX4" fmla="*/ 0 w 2381250"/>
              <a:gd name="connsiteY4" fmla="*/ 0 h 1190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81250" h="1190625">
                <a:moveTo>
                  <a:pt x="0" y="0"/>
                </a:moveTo>
                <a:lnTo>
                  <a:pt x="2381250" y="0"/>
                </a:lnTo>
                <a:lnTo>
                  <a:pt x="2381250" y="1190625"/>
                </a:lnTo>
                <a:lnTo>
                  <a:pt x="0" y="119062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145" tIns="17145" rIns="17145" bIns="17145" numCol="1" spcCol="1270" anchor="ctr" anchorCtr="0">
            <a:noAutofit/>
          </a:bodyPr>
          <a:lstStyle/>
          <a:p>
            <a:pPr lvl="0" algn="ctr"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uk-UA" sz="2000" b="1" dirty="0"/>
              <a:t>Приховування трудових відносин</a:t>
            </a:r>
            <a:endParaRPr lang="pt-PT" sz="2000" b="1" kern="1200" dirty="0"/>
          </a:p>
        </p:txBody>
      </p:sp>
      <p:sp>
        <p:nvSpPr>
          <p:cNvPr id="19" name="Seta curvada à direita 18"/>
          <p:cNvSpPr/>
          <p:nvPr/>
        </p:nvSpPr>
        <p:spPr>
          <a:xfrm>
            <a:off x="301016" y="2545070"/>
            <a:ext cx="496389" cy="1299754"/>
          </a:xfrm>
          <a:prstGeom prst="curvedRightArrow">
            <a:avLst>
              <a:gd name="adj1" fmla="val 25000"/>
              <a:gd name="adj2" fmla="val 77840"/>
              <a:gd name="adj3" fmla="val 25000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826432" y="3384249"/>
            <a:ext cx="393192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indent="-182563">
              <a:buFont typeface="Arial" panose="020B0604020202020204" pitchFamily="34" charset="0"/>
              <a:buChar char="•"/>
            </a:pPr>
            <a:r>
              <a:rPr lang="uk-UA" dirty="0"/>
              <a:t>Сумісництво</a:t>
            </a:r>
            <a:endParaRPr lang="pt-PT" dirty="0"/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ru-RU" dirty="0"/>
              <a:t>Одержувачі </a:t>
            </a:r>
            <a:r>
              <a:rPr lang="uk-UA" dirty="0"/>
              <a:t>допомоги у разі безробіття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uk-UA" dirty="0"/>
              <a:t>Пенсіонери</a:t>
            </a:r>
            <a:endParaRPr lang="pt-PT" dirty="0"/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uk-UA" dirty="0"/>
              <a:t>Фіктивні волонтери</a:t>
            </a:r>
            <a:endParaRPr lang="pt-PT" dirty="0"/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uk-UA" dirty="0"/>
              <a:t>Нелегальні іммігранти</a:t>
            </a:r>
            <a:endParaRPr lang="pt-PT" dirty="0"/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uk-UA" dirty="0"/>
              <a:t>Дитяча праця</a:t>
            </a:r>
            <a:endParaRPr lang="pt-PT" dirty="0"/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uk-UA" dirty="0"/>
              <a:t>Торгівля людьми з метою сексуальної чи трудової експлуатації</a:t>
            </a:r>
            <a:endParaRPr lang="en-US" dirty="0"/>
          </a:p>
        </p:txBody>
      </p:sp>
      <p:sp>
        <p:nvSpPr>
          <p:cNvPr id="21" name="Seta curvada à direita 20"/>
          <p:cNvSpPr/>
          <p:nvPr/>
        </p:nvSpPr>
        <p:spPr>
          <a:xfrm>
            <a:off x="4747840" y="4015286"/>
            <a:ext cx="595171" cy="1299754"/>
          </a:xfrm>
          <a:prstGeom prst="curvedRightArrow">
            <a:avLst>
              <a:gd name="adj1" fmla="val 25000"/>
              <a:gd name="adj2" fmla="val 77840"/>
              <a:gd name="adj3" fmla="val 25000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CaixaDeTexto 21"/>
          <p:cNvSpPr txBox="1"/>
          <p:nvPr/>
        </p:nvSpPr>
        <p:spPr>
          <a:xfrm>
            <a:off x="5239604" y="4745919"/>
            <a:ext cx="3870034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82563" indent="-182563">
              <a:buFont typeface="Arial" panose="020B0604020202020204" pitchFamily="34" charset="0"/>
              <a:buChar char="•"/>
            </a:pPr>
            <a:r>
              <a:rPr lang="uk-UA" dirty="0"/>
              <a:t>Фіктивні самозайняті</a:t>
            </a:r>
            <a:endParaRPr lang="pt-PT" dirty="0"/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uk-UA" dirty="0"/>
              <a:t>Фіктивні цивільно-правові</a:t>
            </a:r>
          </a:p>
          <a:p>
            <a:r>
              <a:rPr lang="uk-UA" dirty="0"/>
              <a:t> договори</a:t>
            </a:r>
            <a:endParaRPr lang="pt-PT" dirty="0"/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uk-UA" dirty="0"/>
              <a:t>Фіктивні надавачі послуг</a:t>
            </a:r>
            <a:endParaRPr lang="pt-PT" dirty="0"/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uk-UA" dirty="0"/>
              <a:t>Фіктивні субпідрядники/аутсорсинг</a:t>
            </a:r>
            <a:endParaRPr lang="pt-PT" dirty="0"/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uk-UA" dirty="0"/>
              <a:t>Фіктивні стажери/інтерни</a:t>
            </a:r>
            <a:endParaRPr lang="pt-PT" dirty="0"/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uk-UA" dirty="0"/>
              <a:t>Фіктивні індивідуальні підприємці</a:t>
            </a:r>
            <a:endParaRPr lang="en-US" dirty="0"/>
          </a:p>
        </p:txBody>
      </p:sp>
      <p:sp>
        <p:nvSpPr>
          <p:cNvPr id="23" name="Seta curvada à direita 22"/>
          <p:cNvSpPr/>
          <p:nvPr/>
        </p:nvSpPr>
        <p:spPr>
          <a:xfrm>
            <a:off x="8385705" y="4041403"/>
            <a:ext cx="569837" cy="1299754"/>
          </a:xfrm>
          <a:prstGeom prst="curvedRightArrow">
            <a:avLst>
              <a:gd name="adj1" fmla="val 25000"/>
              <a:gd name="adj2" fmla="val 77840"/>
              <a:gd name="adj3" fmla="val 25000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CaixaDeTexto 23"/>
          <p:cNvSpPr txBox="1"/>
          <p:nvPr/>
        </p:nvSpPr>
        <p:spPr>
          <a:xfrm>
            <a:off x="8877197" y="4725976"/>
            <a:ext cx="339676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indent="-182563">
              <a:buFont typeface="Arial" panose="020B0604020202020204" pitchFamily="34" charset="0"/>
              <a:buChar char="•"/>
            </a:pPr>
            <a:r>
              <a:rPr lang="uk-UA" sz="1500" dirty="0"/>
              <a:t>Фіктивний неповний робочий день</a:t>
            </a:r>
            <a:endParaRPr lang="pt-PT" sz="1500" dirty="0"/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uk-UA" sz="1500" dirty="0"/>
              <a:t>Фіктивна відсутність (частина місяця)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uk-UA" sz="1500" dirty="0"/>
              <a:t>Незафіксовані понаднормові роботи</a:t>
            </a:r>
            <a:endParaRPr lang="pt-PT" sz="1500" dirty="0"/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uk-UA" sz="1500" dirty="0"/>
              <a:t>Негрошові виплати</a:t>
            </a:r>
            <a:r>
              <a:rPr lang="pt-PT" sz="1500" dirty="0"/>
              <a:t> (</a:t>
            </a:r>
            <a:r>
              <a:rPr lang="uk-UA" sz="1500" dirty="0"/>
              <a:t>автомобіль</a:t>
            </a:r>
            <a:r>
              <a:rPr lang="pt-PT" sz="1500" dirty="0"/>
              <a:t>, </a:t>
            </a:r>
            <a:r>
              <a:rPr lang="uk-UA" sz="1500" dirty="0"/>
              <a:t>кредитна картка</a:t>
            </a:r>
            <a:r>
              <a:rPr lang="pt-PT" sz="1500" dirty="0"/>
              <a:t>, </a:t>
            </a:r>
            <a:r>
              <a:rPr lang="uk-UA" sz="1500" dirty="0"/>
              <a:t>мобільний телефон</a:t>
            </a:r>
            <a:r>
              <a:rPr lang="pt-PT" sz="1500" dirty="0"/>
              <a:t>, </a:t>
            </a:r>
            <a:r>
              <a:rPr lang="uk-UA" sz="1500" dirty="0"/>
              <a:t>газ</a:t>
            </a:r>
            <a:r>
              <a:rPr lang="pt-PT" sz="1500" dirty="0"/>
              <a:t>, </a:t>
            </a:r>
            <a:r>
              <a:rPr lang="uk-UA" sz="1500" dirty="0"/>
              <a:t>орендна плата</a:t>
            </a:r>
            <a:r>
              <a:rPr lang="pt-PT" sz="1500" dirty="0"/>
              <a:t>)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uk-UA" sz="1500" dirty="0"/>
              <a:t>Грошові компенсації фіктивних </a:t>
            </a:r>
            <a:r>
              <a:rPr lang="uk-UA" sz="1500" dirty="0" err="1" smtClean="0"/>
              <a:t>відряджень</a:t>
            </a:r>
            <a:endParaRPr lang="uk-UA" sz="1500" dirty="0"/>
          </a:p>
        </p:txBody>
      </p:sp>
    </p:spTree>
    <p:extLst>
      <p:ext uri="{BB962C8B-B14F-4D97-AF65-F5344CB8AC3E}">
        <p14:creationId xmlns:p14="http://schemas.microsoft.com/office/powerpoint/2010/main" val="18694468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2192000" cy="6904627"/>
          </a:xfrm>
          <a:prstGeom prst="rect">
            <a:avLst/>
          </a:prstGeom>
        </p:spPr>
      </p:pic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5E120-A333-4F72-A717-622EC90E8CA5}" type="slidenum">
              <a:rPr lang="uk-UA" smtClean="0"/>
              <a:t>5</a:t>
            </a:fld>
            <a:endParaRPr lang="uk-UA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31928" y="-17410"/>
            <a:ext cx="1216007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/>
            <a:r>
              <a:rPr lang="uk-UA" sz="3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Основні причини НП</a:t>
            </a:r>
            <a:endParaRPr lang="en-US" sz="3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6977256"/>
              </p:ext>
            </p:extLst>
          </p:nvPr>
        </p:nvGraphicFramePr>
        <p:xfrm>
          <a:off x="566781" y="996587"/>
          <a:ext cx="11090366" cy="533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4518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54518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uk-UA" sz="2400" dirty="0"/>
                        <a:t>Працівники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dirty="0"/>
                        <a:t>Роботодавці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2000" noProof="0" dirty="0"/>
                        <a:t>Недостатньо постійних робочих місць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000" noProof="0" dirty="0"/>
                        <a:t>Важко знайти постійних працівників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noProof="0" dirty="0"/>
                        <a:t>Це єдиний спосіб знайти роботу в регіоні/секторі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noProof="0" dirty="0"/>
                        <a:t>Саме в такий спосіб цей сектор працює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noProof="0" dirty="0"/>
                        <a:t>Труднощі доступу до ринку праці (відсутність кваліфікації, відсутність ліцензії, вік, інвалідність, невідповідність місця проживання)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noProof="0" dirty="0"/>
                        <a:t>Знизити витрати на персонал (зарплати, щорічні відпустки, понаднормові, охорона праці тощо) та збільшити доходи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2000" noProof="0" dirty="0"/>
                        <a:t>Це сезонна або короткострокова робота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noProof="0" dirty="0"/>
                        <a:t>Підвищити конкурентоспроможність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noProof="0" dirty="0" smtClean="0"/>
                        <a:t>Збільшити чистий дохід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noProof="0" dirty="0"/>
                        <a:t>Збільшити гнучкість людських ресурсів (під час найму та звільнення)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uk-UA" sz="2000" noProof="0" dirty="0" smtClean="0"/>
                        <a:t>Надмірне </a:t>
                      </a:r>
                      <a:r>
                        <a:rPr lang="uk-UA" sz="2000" noProof="0" dirty="0"/>
                        <a:t>податкове </a:t>
                      </a:r>
                      <a:r>
                        <a:rPr lang="uk-UA" sz="2000" noProof="0" dirty="0" smtClean="0"/>
                        <a:t>навантаження</a:t>
                      </a:r>
                      <a:endParaRPr lang="uk-UA" sz="2000" noProof="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uk-UA" sz="2000" noProof="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uk-UA" sz="2000" noProof="0" dirty="0"/>
                        <a:t>Обидві сторони (працівник і роботодавець) отримують вигоду від НП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sz="2000" noProof="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Надмірний адміністративний, юридичний та бюрократичний тягар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uk-UA" sz="2000" kern="1200" noProof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Нерозуміння переваг декларування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uk-UA" sz="2000" kern="1200" noProof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uk-UA" sz="2000" noProof="0" dirty="0"/>
                        <a:t>Нерозуміння недоліків відмови від декларування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sz="2000" noProof="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79142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2192000" cy="6904627"/>
          </a:xfrm>
          <a:prstGeom prst="rect">
            <a:avLst/>
          </a:prstGeom>
        </p:spPr>
      </p:pic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5E120-A333-4F72-A717-622EC90E8CA5}" type="slidenum">
              <a:rPr lang="uk-UA" smtClean="0"/>
              <a:t>6</a:t>
            </a:fld>
            <a:endParaRPr lang="uk-UA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31928" y="0"/>
            <a:ext cx="1216007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Основні наслідки </a:t>
            </a:r>
            <a:r>
              <a:rPr lang="uk-UA" sz="3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НП</a:t>
            </a:r>
            <a:endParaRPr lang="en-US" sz="3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4004000"/>
              </p:ext>
            </p:extLst>
          </p:nvPr>
        </p:nvGraphicFramePr>
        <p:xfrm>
          <a:off x="380245" y="714580"/>
          <a:ext cx="11041577" cy="60822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4408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38167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61581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uk-UA" sz="1600" dirty="0"/>
                        <a:t>Працівники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/>
                        <a:t>Роботодавці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/>
                        <a:t>Держава</a:t>
                      </a:r>
                      <a:endParaRPr 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96752">
                <a:tc>
                  <a:txBody>
                    <a:bodyPr/>
                    <a:lstStyle/>
                    <a:p>
                      <a:r>
                        <a:rPr lang="uk-UA" sz="1600" noProof="0" dirty="0"/>
                        <a:t>Неприйнятні умови праці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600" noProof="0" dirty="0"/>
                        <a:t>Недобросовісна конкуренція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600" noProof="0" dirty="0"/>
                        <a:t>Нестабільність системи соціального забезпечення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09646">
                <a:tc>
                  <a:txBody>
                    <a:bodyPr/>
                    <a:lstStyle/>
                    <a:p>
                      <a:r>
                        <a:rPr lang="uk-UA" sz="1600" noProof="0" dirty="0"/>
                        <a:t>Відсутність захисту у разі ушкоджень, спричинених нещасними випадками на виробництві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noProof="0" dirty="0"/>
                        <a:t>Труднощі в отриманні кредиту і розширенні справи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600" noProof="0" dirty="0"/>
                        <a:t>Дисбаланс державних фінансів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922540">
                <a:tc>
                  <a:txBody>
                    <a:bodyPr/>
                    <a:lstStyle/>
                    <a:p>
                      <a:r>
                        <a:rPr lang="uk-UA" sz="1600" noProof="0" dirty="0"/>
                        <a:t>Відсутність захисту в різних випадках (безробіття, хвороба, вихід на пенсію тощо)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noProof="0" dirty="0"/>
                        <a:t>Управлінська «короткозорість» − конкурентоспроможність головним чином завдяки порушенням закону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600" noProof="0" dirty="0"/>
                        <a:t>Нестача державних ресурсів для надання державних послуг та соціального захисту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135434">
                <a:tc>
                  <a:txBody>
                    <a:bodyPr/>
                    <a:lstStyle/>
                    <a:p>
                      <a:r>
                        <a:rPr lang="uk-UA" sz="1600" noProof="0" dirty="0"/>
                        <a:t>Відсутність правових гарантій (заробітна плата, захист від незаконних звільнень, щорічні відпустки, навчання, обмеження робочого часу, відпочинок, умови праці тощо)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/>
                        <a:t>Низька </a:t>
                      </a:r>
                      <a:r>
                        <a:rPr lang="uk-UA" sz="1600" noProof="0" dirty="0"/>
                        <a:t>продуктивність</a:t>
                      </a:r>
                      <a:r>
                        <a:rPr lang="pt-PT" sz="1600" dirty="0"/>
                        <a:t> (</a:t>
                      </a:r>
                      <a:r>
                        <a:rPr lang="uk-UA" sz="1600" dirty="0"/>
                        <a:t>через плинність кадрів, відсутність або низький рівень підготовки, відсутність досвіду в економічній сфері тощо) </a:t>
                      </a:r>
                      <a:r>
                        <a:rPr lang="pt-PT" sz="1600" dirty="0"/>
                        <a:t> 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600" noProof="0" dirty="0"/>
                        <a:t>Збільшення податку на прибуток та податків на соціальні внески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09646">
                <a:tc>
                  <a:txBody>
                    <a:bodyPr/>
                    <a:lstStyle/>
                    <a:p>
                      <a:r>
                        <a:rPr lang="uk-UA" sz="1600" noProof="0" dirty="0"/>
                        <a:t>Неможливість отримати визнання, підтвердження та сертифікацію професійних навичок і досвіду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noProof="0" dirty="0"/>
                        <a:t>Труднощі із наданням гарантій на товар/послугу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600" noProof="0" dirty="0"/>
                        <a:t>Погіршення умов праці та побуту внаслідок соціального навантаження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709646">
                <a:tc>
                  <a:txBody>
                    <a:bodyPr/>
                    <a:lstStyle/>
                    <a:p>
                      <a:r>
                        <a:rPr lang="uk-UA" sz="1600" noProof="0" dirty="0"/>
                        <a:t>Санкції за недотримання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noProof="0" dirty="0"/>
                        <a:t>Псування іміджу роботодавця та відсутність доступу до певних ринків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600" noProof="0" dirty="0"/>
                        <a:t>Недобросовісна конкуренція та зменшення іноземних інвестицій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96752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noProof="0" dirty="0"/>
                        <a:t>Санкції</a:t>
                      </a:r>
                      <a:r>
                        <a:rPr lang="ru-RU" sz="1600" dirty="0"/>
                        <a:t> за </a:t>
                      </a:r>
                      <a:r>
                        <a:rPr lang="uk-UA" sz="1600" noProof="0" dirty="0"/>
                        <a:t>недотримання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600" dirty="0"/>
                        <a:t>Нерівність, сегментація,</a:t>
                      </a:r>
                      <a:r>
                        <a:rPr lang="en-US" sz="1600" dirty="0"/>
                        <a:t> </a:t>
                      </a:r>
                      <a:r>
                        <a:rPr lang="uk-UA" sz="1600" dirty="0"/>
                        <a:t>відчуження та</a:t>
                      </a:r>
                      <a:r>
                        <a:rPr lang="en-US" sz="1600" dirty="0"/>
                        <a:t> </a:t>
                      </a:r>
                      <a:r>
                        <a:rPr lang="uk-UA" sz="1600" dirty="0"/>
                        <a:t>соціальна несправедливість</a:t>
                      </a:r>
                      <a:r>
                        <a:rPr lang="en-US" sz="1600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258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2192000" cy="6904627"/>
          </a:xfrm>
          <a:prstGeom prst="rect">
            <a:avLst/>
          </a:prstGeom>
        </p:spPr>
      </p:pic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5E120-A333-4F72-A717-622EC90E8CA5}" type="slidenum">
              <a:rPr lang="uk-UA" smtClean="0"/>
              <a:t>7</a:t>
            </a:fld>
            <a:endParaRPr lang="uk-UA" dirty="0"/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5952428"/>
              </p:ext>
            </p:extLst>
          </p:nvPr>
        </p:nvGraphicFramePr>
        <p:xfrm>
          <a:off x="135466" y="939800"/>
          <a:ext cx="11921067" cy="55991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61121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1374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4251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44666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00693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50305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ГАЛУЗІ</a:t>
                      </a:r>
                      <a:r>
                        <a:rPr lang="uk-UA" sz="1400" b="1" i="0" u="none" strike="noStrike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ДІЯЛЬНОСТІ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uk-UA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МАСШТАБ НП</a:t>
                      </a:r>
                      <a:endParaRPr lang="en-US" sz="1400" b="1" u="none" strike="noStrike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algn="ctr" fontAlgn="ctr"/>
                      <a:r>
                        <a:rPr 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(</a:t>
                      </a:r>
                      <a:r>
                        <a:rPr lang="uk-UA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ОБСТЕЖЕННЯ</a:t>
                      </a:r>
                      <a:r>
                        <a:rPr 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)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uk-UA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МАСШТАБ НЕФОРМАЛЬНОЇ ЕКОНОМІКИ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15767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ПРОПО-ЗИЦІЯ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ПОПИТ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НЕФОР-МАЛЬНА</a:t>
                      </a:r>
                      <a:r>
                        <a:rPr lang="uk-UA" sz="1400" b="1" u="none" strike="noStrike" baseline="0" dirty="0">
                          <a:solidFill>
                            <a:schemeClr val="bg1"/>
                          </a:solidFill>
                          <a:effectLst/>
                        </a:rPr>
                        <a:t> ЗАЙНЯТІСТЬ У ФОРМАЛЬНОМУ СЕКТОРІ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ЗАЙНЯ-ТІСТЬ У НЕФОР-МАЛЬ-НОМУ СЕКТОРІ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09899">
                <a:tc>
                  <a:txBody>
                    <a:bodyPr/>
                    <a:lstStyle/>
                    <a:p>
                      <a:pPr algn="l" fontAlgn="ctr"/>
                      <a:r>
                        <a:rPr lang="uk-UA" sz="1400" u="none" strike="noStrike" noProof="0" dirty="0">
                          <a:effectLst/>
                        </a:rPr>
                        <a:t>Сільське господарство, лісове господарство та рибне господарство (зокрема садівництво)</a:t>
                      </a:r>
                      <a:endParaRPr lang="uk-UA" sz="1400" b="1" i="0" u="none" strike="noStrike" noProof="0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8.9%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16.0%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6.1%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57.6%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09899">
                <a:tc>
                  <a:txBody>
                    <a:bodyPr/>
                    <a:lstStyle/>
                    <a:p>
                      <a:pPr algn="l" fontAlgn="ctr"/>
                      <a:r>
                        <a:rPr lang="uk-UA" sz="1400" u="none" strike="noStrike" dirty="0">
                          <a:effectLst/>
                        </a:rPr>
                        <a:t>Промисловість</a:t>
                      </a:r>
                      <a:endParaRPr lang="en-US" sz="1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24.0%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6.9%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1.5%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09899">
                <a:tc>
                  <a:txBody>
                    <a:bodyPr/>
                    <a:lstStyle/>
                    <a:p>
                      <a:pPr algn="l" fontAlgn="ctr"/>
                      <a:r>
                        <a:rPr lang="uk-UA" sz="1400" u="none" strike="noStrike" dirty="0">
                          <a:effectLst/>
                        </a:rPr>
                        <a:t>Будівництво</a:t>
                      </a:r>
                      <a:endParaRPr lang="en-US" sz="1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24.0%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32.0%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25.2%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09899">
                <a:tc>
                  <a:txBody>
                    <a:bodyPr/>
                    <a:lstStyle/>
                    <a:p>
                      <a:pPr algn="l" fontAlgn="ctr"/>
                      <a:r>
                        <a:rPr lang="uk-UA" sz="1400" u="none" strike="noStrike" noProof="0" dirty="0">
                          <a:effectLst/>
                        </a:rPr>
                        <a:t>Оптова та роздрібна торгівля (зокрема продаж продуктів харчування фермерськими</a:t>
                      </a:r>
                      <a:r>
                        <a:rPr lang="uk-UA" sz="1400" u="none" strike="noStrike" baseline="0" noProof="0" dirty="0">
                          <a:effectLst/>
                        </a:rPr>
                        <a:t> господарствами</a:t>
                      </a:r>
                      <a:r>
                        <a:rPr lang="uk-UA" sz="1400" u="none" strike="noStrike" noProof="0" dirty="0">
                          <a:effectLst/>
                        </a:rPr>
                        <a:t>; продаж товарів/послуг, пов'язаних із хобі)</a:t>
                      </a:r>
                      <a:endParaRPr lang="uk-UA" sz="1400" b="1" i="0" u="none" strike="noStrike" noProof="0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22.5%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24.0%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24.7%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3.7%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09899">
                <a:tc>
                  <a:txBody>
                    <a:bodyPr/>
                    <a:lstStyle/>
                    <a:p>
                      <a:pPr algn="l" fontAlgn="ctr"/>
                      <a:r>
                        <a:rPr lang="uk-UA" sz="1400" u="none" strike="noStrike" noProof="0" dirty="0">
                          <a:effectLst/>
                        </a:rPr>
                        <a:t>Транспорт, складське господарство, поштова та кур'єрська діяльність (зокрема обслуговування автотранспортних засобів/ремонт автомобілів; допомога у переїзді; послуги таксі)</a:t>
                      </a:r>
                      <a:endParaRPr lang="uk-UA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10.7%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15.0%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10.2%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2.8%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509899">
                <a:tc>
                  <a:txBody>
                    <a:bodyPr/>
                    <a:lstStyle/>
                    <a:p>
                      <a:pPr algn="l" fontAlgn="ctr"/>
                      <a:r>
                        <a:rPr lang="uk-UA" sz="1400" u="none" strike="noStrike" noProof="0" dirty="0">
                          <a:effectLst/>
                        </a:rPr>
                        <a:t>Тимчасове розміщення й організація харчування</a:t>
                      </a:r>
                      <a:endParaRPr lang="uk-UA" sz="1400" b="1" i="0" u="none" strike="noStrike" noProof="0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2.0%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55.0%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29.4%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0.6%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747001">
                <a:tc>
                  <a:txBody>
                    <a:bodyPr/>
                    <a:lstStyle/>
                    <a:p>
                      <a:pPr algn="l" fontAlgn="ctr"/>
                      <a:r>
                        <a:rPr lang="uk-UA" sz="1400" u="none" strike="noStrike" noProof="0" dirty="0">
                          <a:effectLst/>
                        </a:rPr>
                        <a:t>Надання інших видів послуг (зокрема послуги з домашнього господарства − догляд за домом, ремонт, прибирання та облаштування; догляд за дитиною; прасування; репетиторство; перукарські та косметичні послуги)</a:t>
                      </a:r>
                      <a:endParaRPr lang="uk-UA" sz="1400" b="1" i="0" u="none" strike="noStrike" noProof="0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30.3%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60.0%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2" name="CaixaDeTexto 11"/>
          <p:cNvSpPr txBox="1"/>
          <p:nvPr/>
        </p:nvSpPr>
        <p:spPr>
          <a:xfrm>
            <a:off x="0" y="0"/>
            <a:ext cx="72009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"/>
            <a:r>
              <a:rPr lang="uk-UA" sz="3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Масштаб і </a:t>
            </a:r>
            <a:r>
              <a:rPr lang="en-US" sz="3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3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характеристики НП</a:t>
            </a:r>
            <a:endParaRPr lang="en-US" sz="3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711992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2192000" cy="6904627"/>
          </a:xfrm>
          <a:prstGeom prst="rect">
            <a:avLst/>
          </a:prstGeom>
        </p:spPr>
      </p:pic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5E120-A333-4F72-A717-622EC90E8CA5}" type="slidenum">
              <a:rPr lang="uk-UA" smtClean="0"/>
              <a:t>8</a:t>
            </a:fld>
            <a:endParaRPr lang="uk-UA" dirty="0"/>
          </a:p>
        </p:txBody>
      </p:sp>
      <p:sp>
        <p:nvSpPr>
          <p:cNvPr id="7" name="CaixaDeTexto 11"/>
          <p:cNvSpPr txBox="1"/>
          <p:nvPr/>
        </p:nvSpPr>
        <p:spPr>
          <a:xfrm>
            <a:off x="31928" y="34184"/>
            <a:ext cx="1216007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/>
            <a:r>
              <a:rPr lang="uk-UA" sz="3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НП в Україні</a:t>
            </a:r>
            <a:r>
              <a:rPr lang="en-US" sz="3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uk-UA" sz="3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Найбільш актуальні прояви НП</a:t>
            </a:r>
            <a:endParaRPr lang="en-US" sz="3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8" name="Diagrama 1"/>
          <p:cNvGraphicFramePr/>
          <p:nvPr>
            <p:extLst>
              <p:ext uri="{D42A27DB-BD31-4B8C-83A1-F6EECF244321}">
                <p14:modId xmlns:p14="http://schemas.microsoft.com/office/powerpoint/2010/main" val="3191144022"/>
              </p:ext>
            </p:extLst>
          </p:nvPr>
        </p:nvGraphicFramePr>
        <p:xfrm>
          <a:off x="91440" y="653143"/>
          <a:ext cx="11884297" cy="60219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03791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25400"/>
            <a:ext cx="12192000" cy="6904627"/>
          </a:xfrm>
          <a:prstGeom prst="rect">
            <a:avLst/>
          </a:prstGeom>
        </p:spPr>
      </p:pic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5E120-A333-4F72-A717-622EC90E8CA5}" type="slidenum">
              <a:rPr lang="uk-UA" smtClean="0"/>
              <a:t>9</a:t>
            </a:fld>
            <a:endParaRPr lang="uk-UA" dirty="0"/>
          </a:p>
        </p:txBody>
      </p:sp>
      <p:sp>
        <p:nvSpPr>
          <p:cNvPr id="8" name="CaixaDeTexto 11"/>
          <p:cNvSpPr txBox="1"/>
          <p:nvPr/>
        </p:nvSpPr>
        <p:spPr>
          <a:xfrm>
            <a:off x="31928" y="80509"/>
            <a:ext cx="1216007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"/>
            <a:r>
              <a:rPr lang="uk-UA" sz="3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НП в Україні</a:t>
            </a:r>
            <a:r>
              <a:rPr lang="en-US" sz="3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uk-UA" sz="3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статистика неофіційної зайнятості</a:t>
            </a:r>
            <a:endParaRPr lang="en-US" sz="3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0" name="Diagrama 6"/>
          <p:cNvGraphicFramePr/>
          <p:nvPr>
            <p:extLst>
              <p:ext uri="{D42A27DB-BD31-4B8C-83A1-F6EECF244321}">
                <p14:modId xmlns:p14="http://schemas.microsoft.com/office/powerpoint/2010/main" val="977595118"/>
              </p:ext>
            </p:extLst>
          </p:nvPr>
        </p:nvGraphicFramePr>
        <p:xfrm>
          <a:off x="143692" y="745792"/>
          <a:ext cx="11884297" cy="57986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03791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6326</TotalTime>
  <Words>1479</Words>
  <Application>Microsoft Office PowerPoint</Application>
  <PresentationFormat>Widescreen</PresentationFormat>
  <Paragraphs>216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Тема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User Ukr</dc:creator>
  <cp:lastModifiedBy>User</cp:lastModifiedBy>
  <cp:revision>656</cp:revision>
  <cp:lastPrinted>2017-10-30T17:59:30Z</cp:lastPrinted>
  <dcterms:created xsi:type="dcterms:W3CDTF">2017-10-17T16:26:01Z</dcterms:created>
  <dcterms:modified xsi:type="dcterms:W3CDTF">2018-09-07T10:05:56Z</dcterms:modified>
</cp:coreProperties>
</file>