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57" r:id="rId2"/>
    <p:sldId id="427" r:id="rId3"/>
    <p:sldId id="448" r:id="rId4"/>
    <p:sldId id="449" r:id="rId5"/>
    <p:sldId id="450" r:id="rId6"/>
    <p:sldId id="451" r:id="rId7"/>
    <p:sldId id="455" r:id="rId8"/>
    <p:sldId id="457" r:id="rId9"/>
    <p:sldId id="453" r:id="rId10"/>
    <p:sldId id="458" r:id="rId11"/>
    <p:sldId id="459" r:id="rId12"/>
    <p:sldId id="460" r:id="rId13"/>
    <p:sldId id="461" r:id="rId14"/>
    <p:sldId id="470" r:id="rId15"/>
    <p:sldId id="452" r:id="rId16"/>
    <p:sldId id="466" r:id="rId17"/>
    <p:sldId id="462" r:id="rId18"/>
    <p:sldId id="463" r:id="rId19"/>
    <p:sldId id="464" r:id="rId20"/>
    <p:sldId id="465" r:id="rId21"/>
    <p:sldId id="467" r:id="rId22"/>
    <p:sldId id="471" r:id="rId23"/>
    <p:sldId id="424" r:id="rId24"/>
    <p:sldId id="426" r:id="rId25"/>
    <p:sldId id="447" r:id="rId26"/>
    <p:sldId id="259" r:id="rId27"/>
  </p:sldIdLst>
  <p:sldSz cx="12192000" cy="6858000"/>
  <p:notesSz cx="6797675" cy="9928225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  <a:srgbClr val="0000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71" autoAdjust="0"/>
    <p:restoredTop sz="94671" autoAdjust="0"/>
  </p:normalViewPr>
  <p:slideViewPr>
    <p:cSldViewPr snapToGrid="0">
      <p:cViewPr varScale="1">
        <p:scale>
          <a:sx n="82" d="100"/>
          <a:sy n="82" d="100"/>
        </p:scale>
        <p:origin x="65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79C8EE-D0BE-4696-B786-B0C11E073ED2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</dgm:pt>
    <dgm:pt modelId="{A23C7230-92D4-4E7E-AB2A-62B271B02820}">
      <dgm:prSet phldrT="[Texto]" custT="1"/>
      <dgm:spPr/>
      <dgm:t>
        <a:bodyPr/>
        <a:lstStyle/>
        <a:p>
          <a:r>
            <a:rPr lang="ru-RU" sz="2800" dirty="0" err="1"/>
            <a:t>Розробка</a:t>
          </a:r>
          <a:r>
            <a:rPr lang="ru-RU" sz="2800" dirty="0"/>
            <a:t> Плану </a:t>
          </a:r>
          <a:r>
            <a:rPr lang="ru-RU" sz="2800" dirty="0" err="1"/>
            <a:t>дій</a:t>
          </a:r>
          <a:endParaRPr lang="en-US" sz="2800" dirty="0"/>
        </a:p>
      </dgm:t>
    </dgm:pt>
    <dgm:pt modelId="{F56F0304-2E13-43AB-B98B-EDDFC5E49F8B}" type="parTrans" cxnId="{8748BBC6-D317-4239-AEB4-EC5531BD4C3A}">
      <dgm:prSet/>
      <dgm:spPr/>
      <dgm:t>
        <a:bodyPr/>
        <a:lstStyle/>
        <a:p>
          <a:endParaRPr lang="en-US" sz="2800"/>
        </a:p>
      </dgm:t>
    </dgm:pt>
    <dgm:pt modelId="{36B180D3-99A7-42B9-B693-2D909AFC6D1C}" type="sibTrans" cxnId="{8748BBC6-D317-4239-AEB4-EC5531BD4C3A}">
      <dgm:prSet/>
      <dgm:spPr/>
      <dgm:t>
        <a:bodyPr/>
        <a:lstStyle/>
        <a:p>
          <a:endParaRPr lang="en-US" sz="2800"/>
        </a:p>
      </dgm:t>
    </dgm:pt>
    <dgm:pt modelId="{41B88AE9-DF73-4110-83F1-2E194155FE75}">
      <dgm:prSet phldrT="[Texto]" custT="1"/>
      <dgm:spPr/>
      <dgm:t>
        <a:bodyPr/>
        <a:lstStyle/>
        <a:p>
          <a:r>
            <a:rPr lang="uk-UA" sz="2800" dirty="0"/>
            <a:t>Узагальнення  </a:t>
          </a:r>
          <a:endParaRPr lang="en-US" sz="2800" dirty="0"/>
        </a:p>
      </dgm:t>
    </dgm:pt>
    <dgm:pt modelId="{9AC8F87B-F109-459A-8EFA-A9D3F3E05AAA}" type="parTrans" cxnId="{6330AD6E-697A-49B2-ADA9-B284D859515B}">
      <dgm:prSet/>
      <dgm:spPr/>
      <dgm:t>
        <a:bodyPr/>
        <a:lstStyle/>
        <a:p>
          <a:endParaRPr lang="en-US" sz="2800"/>
        </a:p>
      </dgm:t>
    </dgm:pt>
    <dgm:pt modelId="{DF4DBCDE-59D8-41D8-9CD3-36D1E6B839BB}" type="sibTrans" cxnId="{6330AD6E-697A-49B2-ADA9-B284D859515B}">
      <dgm:prSet/>
      <dgm:spPr/>
      <dgm:t>
        <a:bodyPr/>
        <a:lstStyle/>
        <a:p>
          <a:endParaRPr lang="en-US" sz="2800"/>
        </a:p>
      </dgm:t>
    </dgm:pt>
    <dgm:pt modelId="{6BAE7750-A4CF-4E8D-99B3-DFB1A6276ACA}">
      <dgm:prSet custT="1"/>
      <dgm:spPr/>
      <dgm:t>
        <a:bodyPr/>
        <a:lstStyle/>
        <a:p>
          <a:r>
            <a:rPr lang="uk-UA" sz="2800" dirty="0" err="1"/>
            <a:t>Стратерія</a:t>
          </a:r>
          <a:r>
            <a:rPr lang="uk-UA" sz="2800" dirty="0"/>
            <a:t> </a:t>
          </a:r>
          <a:endParaRPr lang="en-US" sz="2800" dirty="0"/>
        </a:p>
      </dgm:t>
    </dgm:pt>
    <dgm:pt modelId="{22EDCECB-8567-4A0D-8EA4-CC4F09B62CDA}" type="parTrans" cxnId="{42AD1E0A-980C-4F09-8942-6DD7F8515D94}">
      <dgm:prSet/>
      <dgm:spPr/>
      <dgm:t>
        <a:bodyPr/>
        <a:lstStyle/>
        <a:p>
          <a:endParaRPr lang="en-US" sz="2800"/>
        </a:p>
      </dgm:t>
    </dgm:pt>
    <dgm:pt modelId="{C85675CA-B87C-4F8B-A9C4-807256616C90}" type="sibTrans" cxnId="{42AD1E0A-980C-4F09-8942-6DD7F8515D94}">
      <dgm:prSet/>
      <dgm:spPr/>
      <dgm:t>
        <a:bodyPr/>
        <a:lstStyle/>
        <a:p>
          <a:endParaRPr lang="en-US" sz="2800"/>
        </a:p>
      </dgm:t>
    </dgm:pt>
    <dgm:pt modelId="{A1368D8E-61D7-4D76-8494-C5178A2F5B1F}">
      <dgm:prSet custT="1"/>
      <dgm:spPr/>
      <dgm:t>
        <a:bodyPr/>
        <a:lstStyle/>
        <a:p>
          <a:r>
            <a:rPr lang="ru-RU" sz="2800" dirty="0" err="1"/>
            <a:t>Визначення</a:t>
          </a:r>
          <a:r>
            <a:rPr lang="ru-RU" sz="2800" dirty="0"/>
            <a:t> </a:t>
          </a:r>
          <a:r>
            <a:rPr lang="ru-RU" sz="2800" dirty="0" err="1"/>
            <a:t>заходів</a:t>
          </a:r>
          <a:endParaRPr lang="en-US" sz="2800" dirty="0"/>
        </a:p>
      </dgm:t>
    </dgm:pt>
    <dgm:pt modelId="{61E63370-E558-4EB6-B4FD-47B609E883D4}" type="parTrans" cxnId="{ECDBC285-F44C-447A-9B44-AD4EBFEF1687}">
      <dgm:prSet/>
      <dgm:spPr/>
      <dgm:t>
        <a:bodyPr/>
        <a:lstStyle/>
        <a:p>
          <a:endParaRPr lang="en-US" sz="2800"/>
        </a:p>
      </dgm:t>
    </dgm:pt>
    <dgm:pt modelId="{038787A0-6BAF-41F0-9D82-071F8EF7D528}" type="sibTrans" cxnId="{ECDBC285-F44C-447A-9B44-AD4EBFEF1687}">
      <dgm:prSet/>
      <dgm:spPr/>
      <dgm:t>
        <a:bodyPr/>
        <a:lstStyle/>
        <a:p>
          <a:endParaRPr lang="en-US" sz="2800"/>
        </a:p>
      </dgm:t>
    </dgm:pt>
    <dgm:pt modelId="{367228A1-5F2A-4CD4-A2B9-232525B37356}" type="pres">
      <dgm:prSet presAssocID="{9D79C8EE-D0BE-4696-B786-B0C11E073ED2}" presName="linearFlow" presStyleCnt="0">
        <dgm:presLayoutVars>
          <dgm:dir/>
          <dgm:resizeHandles val="exact"/>
        </dgm:presLayoutVars>
      </dgm:prSet>
      <dgm:spPr/>
    </dgm:pt>
    <dgm:pt modelId="{F19ED32C-DBF1-4B1B-B15E-B577F67F0C16}" type="pres">
      <dgm:prSet presAssocID="{6BAE7750-A4CF-4E8D-99B3-DFB1A6276ACA}" presName="composite" presStyleCnt="0"/>
      <dgm:spPr/>
    </dgm:pt>
    <dgm:pt modelId="{05ACBA47-AADD-4744-98AF-D9E5373E883B}" type="pres">
      <dgm:prSet presAssocID="{6BAE7750-A4CF-4E8D-99B3-DFB1A6276ACA}" presName="imgShp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DB46A38D-381C-4FD0-919C-EA73C7CE251E}" type="pres">
      <dgm:prSet presAssocID="{6BAE7750-A4CF-4E8D-99B3-DFB1A6276ACA}" presName="txShp" presStyleLbl="node1" presStyleIdx="0" presStyleCnt="4">
        <dgm:presLayoutVars>
          <dgm:bulletEnabled val="1"/>
        </dgm:presLayoutVars>
      </dgm:prSet>
      <dgm:spPr/>
    </dgm:pt>
    <dgm:pt modelId="{AD1D630F-50FA-4D66-92F5-516672ED0835}" type="pres">
      <dgm:prSet presAssocID="{C85675CA-B87C-4F8B-A9C4-807256616C90}" presName="spacing" presStyleCnt="0"/>
      <dgm:spPr/>
    </dgm:pt>
    <dgm:pt modelId="{B4A75F88-0B07-43F9-88F7-1FEB033C4132}" type="pres">
      <dgm:prSet presAssocID="{A23C7230-92D4-4E7E-AB2A-62B271B02820}" presName="composite" presStyleCnt="0"/>
      <dgm:spPr/>
    </dgm:pt>
    <dgm:pt modelId="{6A5E617A-4E96-468F-9D59-B29F082285FA}" type="pres">
      <dgm:prSet presAssocID="{A23C7230-92D4-4E7E-AB2A-62B271B02820}" presName="imgShp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4E785504-9403-47E4-BB2A-3D78E2614134}" type="pres">
      <dgm:prSet presAssocID="{A23C7230-92D4-4E7E-AB2A-62B271B02820}" presName="txShp" presStyleLbl="node1" presStyleIdx="1" presStyleCnt="4">
        <dgm:presLayoutVars>
          <dgm:bulletEnabled val="1"/>
        </dgm:presLayoutVars>
      </dgm:prSet>
      <dgm:spPr/>
    </dgm:pt>
    <dgm:pt modelId="{98178AD3-0883-4BBE-8548-3E6810BE2903}" type="pres">
      <dgm:prSet presAssocID="{36B180D3-99A7-42B9-B693-2D909AFC6D1C}" presName="spacing" presStyleCnt="0"/>
      <dgm:spPr/>
    </dgm:pt>
    <dgm:pt modelId="{CDF2FF05-D613-4BC7-A890-0E0E63E468BE}" type="pres">
      <dgm:prSet presAssocID="{A1368D8E-61D7-4D76-8494-C5178A2F5B1F}" presName="composite" presStyleCnt="0"/>
      <dgm:spPr/>
    </dgm:pt>
    <dgm:pt modelId="{A097426C-0C71-4BCD-8AD2-8B0B34DEBBD1}" type="pres">
      <dgm:prSet presAssocID="{A1368D8E-61D7-4D76-8494-C5178A2F5B1F}" presName="imgShp" presStyleLbl="fgImgPlace1" presStyleIdx="2" presStyleCnt="4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DC99DE27-0663-4FB6-A8AE-DF4740B8F3CE}" type="pres">
      <dgm:prSet presAssocID="{A1368D8E-61D7-4D76-8494-C5178A2F5B1F}" presName="txShp" presStyleLbl="node1" presStyleIdx="2" presStyleCnt="4">
        <dgm:presLayoutVars>
          <dgm:bulletEnabled val="1"/>
        </dgm:presLayoutVars>
      </dgm:prSet>
      <dgm:spPr/>
    </dgm:pt>
    <dgm:pt modelId="{510C8B34-0D9C-40DD-B365-0709C3213724}" type="pres">
      <dgm:prSet presAssocID="{038787A0-6BAF-41F0-9D82-071F8EF7D528}" presName="spacing" presStyleCnt="0"/>
      <dgm:spPr/>
    </dgm:pt>
    <dgm:pt modelId="{2F3CA6E9-B239-435B-803B-1A32EBDA5BB4}" type="pres">
      <dgm:prSet presAssocID="{41B88AE9-DF73-4110-83F1-2E194155FE75}" presName="composite" presStyleCnt="0"/>
      <dgm:spPr/>
    </dgm:pt>
    <dgm:pt modelId="{1D8AFBC3-802E-4CB3-A826-26E27EC5C503}" type="pres">
      <dgm:prSet presAssocID="{41B88AE9-DF73-4110-83F1-2E194155FE75}" presName="imgShp" presStyleLbl="fgImgPlace1" presStyleIdx="3" presStyleCnt="4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169F8BAB-2527-4353-B269-3CC558F04A0F}" type="pres">
      <dgm:prSet presAssocID="{41B88AE9-DF73-4110-83F1-2E194155FE75}" presName="txShp" presStyleLbl="node1" presStyleIdx="3" presStyleCnt="4">
        <dgm:presLayoutVars>
          <dgm:bulletEnabled val="1"/>
        </dgm:presLayoutVars>
      </dgm:prSet>
      <dgm:spPr/>
    </dgm:pt>
  </dgm:ptLst>
  <dgm:cxnLst>
    <dgm:cxn modelId="{42AD1E0A-980C-4F09-8942-6DD7F8515D94}" srcId="{9D79C8EE-D0BE-4696-B786-B0C11E073ED2}" destId="{6BAE7750-A4CF-4E8D-99B3-DFB1A6276ACA}" srcOrd="0" destOrd="0" parTransId="{22EDCECB-8567-4A0D-8EA4-CC4F09B62CDA}" sibTransId="{C85675CA-B87C-4F8B-A9C4-807256616C90}"/>
    <dgm:cxn modelId="{61725363-91BF-469B-B963-E88BBF66B397}" type="presOf" srcId="{41B88AE9-DF73-4110-83F1-2E194155FE75}" destId="{169F8BAB-2527-4353-B269-3CC558F04A0F}" srcOrd="0" destOrd="0" presId="urn:microsoft.com/office/officeart/2005/8/layout/vList3"/>
    <dgm:cxn modelId="{6330AD6E-697A-49B2-ADA9-B284D859515B}" srcId="{9D79C8EE-D0BE-4696-B786-B0C11E073ED2}" destId="{41B88AE9-DF73-4110-83F1-2E194155FE75}" srcOrd="3" destOrd="0" parTransId="{9AC8F87B-F109-459A-8EFA-A9D3F3E05AAA}" sibTransId="{DF4DBCDE-59D8-41D8-9CD3-36D1E6B839BB}"/>
    <dgm:cxn modelId="{8F6D3357-D232-4704-9EEC-C8CBE6386729}" type="presOf" srcId="{A1368D8E-61D7-4D76-8494-C5178A2F5B1F}" destId="{DC99DE27-0663-4FB6-A8AE-DF4740B8F3CE}" srcOrd="0" destOrd="0" presId="urn:microsoft.com/office/officeart/2005/8/layout/vList3"/>
    <dgm:cxn modelId="{ECDBC285-F44C-447A-9B44-AD4EBFEF1687}" srcId="{9D79C8EE-D0BE-4696-B786-B0C11E073ED2}" destId="{A1368D8E-61D7-4D76-8494-C5178A2F5B1F}" srcOrd="2" destOrd="0" parTransId="{61E63370-E558-4EB6-B4FD-47B609E883D4}" sibTransId="{038787A0-6BAF-41F0-9D82-071F8EF7D528}"/>
    <dgm:cxn modelId="{89ED71C2-43A8-4C1F-9373-1B1D2D4BDA31}" type="presOf" srcId="{A23C7230-92D4-4E7E-AB2A-62B271B02820}" destId="{4E785504-9403-47E4-BB2A-3D78E2614134}" srcOrd="0" destOrd="0" presId="urn:microsoft.com/office/officeart/2005/8/layout/vList3"/>
    <dgm:cxn modelId="{8748BBC6-D317-4239-AEB4-EC5531BD4C3A}" srcId="{9D79C8EE-D0BE-4696-B786-B0C11E073ED2}" destId="{A23C7230-92D4-4E7E-AB2A-62B271B02820}" srcOrd="1" destOrd="0" parTransId="{F56F0304-2E13-43AB-B98B-EDDFC5E49F8B}" sibTransId="{36B180D3-99A7-42B9-B693-2D909AFC6D1C}"/>
    <dgm:cxn modelId="{EAB8E7D4-337D-4944-BF3D-A3D2C0FD024D}" type="presOf" srcId="{6BAE7750-A4CF-4E8D-99B3-DFB1A6276ACA}" destId="{DB46A38D-381C-4FD0-919C-EA73C7CE251E}" srcOrd="0" destOrd="0" presId="urn:microsoft.com/office/officeart/2005/8/layout/vList3"/>
    <dgm:cxn modelId="{8D2CECFE-F8FB-41D8-9DC7-F43E62467A11}" type="presOf" srcId="{9D79C8EE-D0BE-4696-B786-B0C11E073ED2}" destId="{367228A1-5F2A-4CD4-A2B9-232525B37356}" srcOrd="0" destOrd="0" presId="urn:microsoft.com/office/officeart/2005/8/layout/vList3"/>
    <dgm:cxn modelId="{E0E90188-25CE-4E34-BB08-523D2503304F}" type="presParOf" srcId="{367228A1-5F2A-4CD4-A2B9-232525B37356}" destId="{F19ED32C-DBF1-4B1B-B15E-B577F67F0C16}" srcOrd="0" destOrd="0" presId="urn:microsoft.com/office/officeart/2005/8/layout/vList3"/>
    <dgm:cxn modelId="{38F63597-8668-41C4-AB24-91A307FF2ECD}" type="presParOf" srcId="{F19ED32C-DBF1-4B1B-B15E-B577F67F0C16}" destId="{05ACBA47-AADD-4744-98AF-D9E5373E883B}" srcOrd="0" destOrd="0" presId="urn:microsoft.com/office/officeart/2005/8/layout/vList3"/>
    <dgm:cxn modelId="{50C01FCB-4F3C-4C99-B2E3-F89C30448CFC}" type="presParOf" srcId="{F19ED32C-DBF1-4B1B-B15E-B577F67F0C16}" destId="{DB46A38D-381C-4FD0-919C-EA73C7CE251E}" srcOrd="1" destOrd="0" presId="urn:microsoft.com/office/officeart/2005/8/layout/vList3"/>
    <dgm:cxn modelId="{52F6C474-40BF-4173-83CA-ADF449B76A7C}" type="presParOf" srcId="{367228A1-5F2A-4CD4-A2B9-232525B37356}" destId="{AD1D630F-50FA-4D66-92F5-516672ED0835}" srcOrd="1" destOrd="0" presId="urn:microsoft.com/office/officeart/2005/8/layout/vList3"/>
    <dgm:cxn modelId="{84C48D24-D7C8-4DF4-A136-630404A065E0}" type="presParOf" srcId="{367228A1-5F2A-4CD4-A2B9-232525B37356}" destId="{B4A75F88-0B07-43F9-88F7-1FEB033C4132}" srcOrd="2" destOrd="0" presId="urn:microsoft.com/office/officeart/2005/8/layout/vList3"/>
    <dgm:cxn modelId="{D0221B0F-2DE8-48E0-BEF9-ACBB05CD1E05}" type="presParOf" srcId="{B4A75F88-0B07-43F9-88F7-1FEB033C4132}" destId="{6A5E617A-4E96-468F-9D59-B29F082285FA}" srcOrd="0" destOrd="0" presId="urn:microsoft.com/office/officeart/2005/8/layout/vList3"/>
    <dgm:cxn modelId="{3B6E2024-9E76-4DFA-8A70-28FCE69A95F5}" type="presParOf" srcId="{B4A75F88-0B07-43F9-88F7-1FEB033C4132}" destId="{4E785504-9403-47E4-BB2A-3D78E2614134}" srcOrd="1" destOrd="0" presId="urn:microsoft.com/office/officeart/2005/8/layout/vList3"/>
    <dgm:cxn modelId="{67B467CA-A888-4758-A1F4-98930DFA29C6}" type="presParOf" srcId="{367228A1-5F2A-4CD4-A2B9-232525B37356}" destId="{98178AD3-0883-4BBE-8548-3E6810BE2903}" srcOrd="3" destOrd="0" presId="urn:microsoft.com/office/officeart/2005/8/layout/vList3"/>
    <dgm:cxn modelId="{CBA7130E-1C1F-487E-A971-85C887360F27}" type="presParOf" srcId="{367228A1-5F2A-4CD4-A2B9-232525B37356}" destId="{CDF2FF05-D613-4BC7-A890-0E0E63E468BE}" srcOrd="4" destOrd="0" presId="urn:microsoft.com/office/officeart/2005/8/layout/vList3"/>
    <dgm:cxn modelId="{21927E36-0B77-41B0-BCFA-F574A308CDD6}" type="presParOf" srcId="{CDF2FF05-D613-4BC7-A890-0E0E63E468BE}" destId="{A097426C-0C71-4BCD-8AD2-8B0B34DEBBD1}" srcOrd="0" destOrd="0" presId="urn:microsoft.com/office/officeart/2005/8/layout/vList3"/>
    <dgm:cxn modelId="{2837A0B3-535A-44FC-9179-674E252E25A7}" type="presParOf" srcId="{CDF2FF05-D613-4BC7-A890-0E0E63E468BE}" destId="{DC99DE27-0663-4FB6-A8AE-DF4740B8F3CE}" srcOrd="1" destOrd="0" presId="urn:microsoft.com/office/officeart/2005/8/layout/vList3"/>
    <dgm:cxn modelId="{9E29FC68-7221-4444-868A-B5E0544AF894}" type="presParOf" srcId="{367228A1-5F2A-4CD4-A2B9-232525B37356}" destId="{510C8B34-0D9C-40DD-B365-0709C3213724}" srcOrd="5" destOrd="0" presId="urn:microsoft.com/office/officeart/2005/8/layout/vList3"/>
    <dgm:cxn modelId="{5DC7E2D9-EE30-4A1C-9E35-5DB6CB8FF6C5}" type="presParOf" srcId="{367228A1-5F2A-4CD4-A2B9-232525B37356}" destId="{2F3CA6E9-B239-435B-803B-1A32EBDA5BB4}" srcOrd="6" destOrd="0" presId="urn:microsoft.com/office/officeart/2005/8/layout/vList3"/>
    <dgm:cxn modelId="{7A1FA3C6-FF56-4C75-AB1E-0461BAFF35A9}" type="presParOf" srcId="{2F3CA6E9-B239-435B-803B-1A32EBDA5BB4}" destId="{1D8AFBC3-802E-4CB3-A826-26E27EC5C503}" srcOrd="0" destOrd="0" presId="urn:microsoft.com/office/officeart/2005/8/layout/vList3"/>
    <dgm:cxn modelId="{D6D77E98-1DCB-4A79-AC9F-CC7679557FD1}" type="presParOf" srcId="{2F3CA6E9-B239-435B-803B-1A32EBDA5BB4}" destId="{169F8BAB-2527-4353-B269-3CC558F04A0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782848-A228-4509-B203-B11894002B19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DA678D9-B8D0-4D9B-BDA6-FDF5E2024974}">
      <dgm:prSet phldrT="[Texto]" custT="1"/>
      <dgm:spPr>
        <a:solidFill>
          <a:srgbClr val="FF0000"/>
        </a:solidFill>
      </dgm:spPr>
      <dgm:t>
        <a:bodyPr/>
        <a:lstStyle/>
        <a:p>
          <a:r>
            <a:rPr lang="uk-UA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Страте</a:t>
          </a:r>
          <a:r>
            <a: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uk-UA" sz="20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гія</a:t>
          </a:r>
          <a:endParaRPr lang="en-US" sz="20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CD067-920E-4555-A3E5-97BC6955CF8D}" type="parTrans" cxnId="{0A44926B-5DA2-4603-A302-0AA3AFFDDBCC}">
      <dgm:prSet/>
      <dgm:spPr/>
      <dgm:t>
        <a:bodyPr/>
        <a:lstStyle/>
        <a:p>
          <a:endParaRPr lang="en-US" sz="1400" b="1"/>
        </a:p>
      </dgm:t>
    </dgm:pt>
    <dgm:pt modelId="{10CF1A44-7D88-49A3-8C2B-9550C9123154}" type="sibTrans" cxnId="{0A44926B-5DA2-4603-A302-0AA3AFFDDBCC}">
      <dgm:prSet/>
      <dgm:spPr/>
      <dgm:t>
        <a:bodyPr/>
        <a:lstStyle/>
        <a:p>
          <a:endParaRPr lang="en-US" sz="1400" b="1"/>
        </a:p>
      </dgm:t>
    </dgm:pt>
    <dgm:pt modelId="{80D1B142-89B4-4725-B1F5-4B8E92F0BFF4}">
      <dgm:prSet phldrT="[Texto]" custT="1"/>
      <dgm:spPr/>
      <dgm:t>
        <a:bodyPr/>
        <a:lstStyle/>
        <a:p>
          <a:r>
            <a:rPr lang="uk-UA" sz="1400" b="1" dirty="0"/>
            <a:t>Шлях, напрям</a:t>
          </a:r>
          <a:endParaRPr lang="en-US" sz="1400" b="1" dirty="0"/>
        </a:p>
      </dgm:t>
    </dgm:pt>
    <dgm:pt modelId="{6D34056A-3739-40CB-A218-54BCB8364CF6}" type="parTrans" cxnId="{3F5B6E4F-F740-4520-BE63-2CC6E5B231F3}">
      <dgm:prSet custT="1"/>
      <dgm:spPr/>
      <dgm:t>
        <a:bodyPr/>
        <a:lstStyle/>
        <a:p>
          <a:endParaRPr lang="en-US" sz="1400" b="1"/>
        </a:p>
      </dgm:t>
    </dgm:pt>
    <dgm:pt modelId="{7384F34C-17CF-4B3C-8720-CA5747BC5F4B}" type="sibTrans" cxnId="{3F5B6E4F-F740-4520-BE63-2CC6E5B231F3}">
      <dgm:prSet/>
      <dgm:spPr/>
      <dgm:t>
        <a:bodyPr/>
        <a:lstStyle/>
        <a:p>
          <a:endParaRPr lang="en-US" sz="1400" b="1"/>
        </a:p>
      </dgm:t>
    </dgm:pt>
    <dgm:pt modelId="{061639D3-D963-4226-88F0-BD84F6DA7590}">
      <dgm:prSet phldrT="[Texto]" custT="1"/>
      <dgm:spPr/>
      <dgm:t>
        <a:bodyPr/>
        <a:lstStyle/>
        <a:p>
          <a:r>
            <a:rPr lang="uk-UA" sz="1400" b="1" dirty="0"/>
            <a:t>Структура</a:t>
          </a:r>
          <a:r>
            <a:rPr lang="pt-PT" sz="1400" b="1" dirty="0"/>
            <a:t> </a:t>
          </a:r>
        </a:p>
        <a:p>
          <a:r>
            <a:rPr lang="pt-PT" sz="1400" b="1" dirty="0"/>
            <a:t>(</a:t>
          </a:r>
          <a:r>
            <a:rPr lang="uk-UA" sz="1400" b="1" dirty="0"/>
            <a:t>дій</a:t>
          </a:r>
          <a:r>
            <a:rPr lang="pt-PT" sz="1400" b="1" dirty="0"/>
            <a:t>, </a:t>
          </a:r>
          <a:r>
            <a:rPr lang="uk-UA" sz="1400" b="1" dirty="0"/>
            <a:t>рішень</a:t>
          </a:r>
          <a:r>
            <a:rPr lang="pt-PT" sz="1400" b="1" dirty="0"/>
            <a:t>, </a:t>
          </a:r>
          <a:r>
            <a:rPr lang="uk-UA" sz="1400" b="1" dirty="0"/>
            <a:t>цілей</a:t>
          </a:r>
          <a:r>
            <a:rPr lang="pt-PT" sz="1400" b="1" dirty="0"/>
            <a:t>)</a:t>
          </a:r>
          <a:endParaRPr lang="en-US" sz="1400" b="1" dirty="0"/>
        </a:p>
      </dgm:t>
    </dgm:pt>
    <dgm:pt modelId="{38B816AE-C768-4554-A07B-AABFC3FFACE5}" type="parTrans" cxnId="{76A91A32-46B2-4F65-9F98-B226D260A72D}">
      <dgm:prSet custT="1"/>
      <dgm:spPr/>
      <dgm:t>
        <a:bodyPr/>
        <a:lstStyle/>
        <a:p>
          <a:endParaRPr lang="en-US" sz="1400" b="1"/>
        </a:p>
      </dgm:t>
    </dgm:pt>
    <dgm:pt modelId="{45DC192A-7AD1-413D-B2DF-73A66860C9B8}" type="sibTrans" cxnId="{76A91A32-46B2-4F65-9F98-B226D260A72D}">
      <dgm:prSet/>
      <dgm:spPr/>
      <dgm:t>
        <a:bodyPr/>
        <a:lstStyle/>
        <a:p>
          <a:endParaRPr lang="en-US" sz="1400" b="1"/>
        </a:p>
      </dgm:t>
    </dgm:pt>
    <dgm:pt modelId="{F872D6D5-1525-4841-8443-370119D32B52}">
      <dgm:prSet phldrT="[Texto]" custT="1"/>
      <dgm:spPr/>
      <dgm:t>
        <a:bodyPr/>
        <a:lstStyle/>
        <a:p>
          <a:r>
            <a:rPr lang="ru-RU" sz="1400" b="1" dirty="0" err="1"/>
            <a:t>Цілі</a:t>
          </a:r>
          <a:r>
            <a:rPr lang="ru-RU" sz="1400" b="1" dirty="0"/>
            <a:t> та </a:t>
          </a:r>
          <a:r>
            <a:rPr lang="ru-RU" sz="1400" b="1" dirty="0" err="1"/>
            <a:t>цільові</a:t>
          </a:r>
          <a:r>
            <a:rPr lang="ru-RU" sz="1400" b="1" dirty="0"/>
            <a:t> об</a:t>
          </a:r>
          <a:r>
            <a:rPr lang="en-US" sz="1400" b="1" dirty="0"/>
            <a:t>’</a:t>
          </a:r>
          <a:r>
            <a:rPr lang="uk-UA" sz="1400" b="1" dirty="0" err="1"/>
            <a:t>єкти</a:t>
          </a:r>
          <a:endParaRPr lang="en-US" sz="1400" b="1" dirty="0"/>
        </a:p>
      </dgm:t>
    </dgm:pt>
    <dgm:pt modelId="{A8A2309E-707D-464D-9130-C08E35CCD3D2}" type="parTrans" cxnId="{52617CF3-9A19-48DF-A0C2-E4EC9DC22C09}">
      <dgm:prSet custT="1"/>
      <dgm:spPr/>
      <dgm:t>
        <a:bodyPr/>
        <a:lstStyle/>
        <a:p>
          <a:endParaRPr lang="en-US" sz="1400" b="1"/>
        </a:p>
      </dgm:t>
    </dgm:pt>
    <dgm:pt modelId="{B4138BE0-6831-42D6-B141-5680F3FA4F4A}" type="sibTrans" cxnId="{52617CF3-9A19-48DF-A0C2-E4EC9DC22C09}">
      <dgm:prSet/>
      <dgm:spPr/>
      <dgm:t>
        <a:bodyPr/>
        <a:lstStyle/>
        <a:p>
          <a:endParaRPr lang="en-US" sz="1400" b="1"/>
        </a:p>
      </dgm:t>
    </dgm:pt>
    <dgm:pt modelId="{C0F35D44-FE9A-440E-8D3C-3FA2E0353934}">
      <dgm:prSet phldrT="[Texto]" custT="1"/>
      <dgm:spPr/>
      <dgm:t>
        <a:bodyPr/>
        <a:lstStyle/>
        <a:p>
          <a:r>
            <a:rPr lang="uk-UA" sz="1400" b="1" dirty="0"/>
            <a:t>Черговість</a:t>
          </a:r>
          <a:r>
            <a:rPr lang="pt-PT" sz="1400" b="1" dirty="0"/>
            <a:t> (</a:t>
          </a:r>
          <a:r>
            <a:rPr lang="uk-UA" sz="1400" b="1" dirty="0"/>
            <a:t>спрямування,</a:t>
          </a:r>
          <a:r>
            <a:rPr lang="pt-PT" sz="1400" b="1" dirty="0"/>
            <a:t> </a:t>
          </a:r>
          <a:r>
            <a:rPr lang="uk-UA" sz="1400" b="1" dirty="0"/>
            <a:t>заходи</a:t>
          </a:r>
          <a:r>
            <a:rPr lang="pt-PT" sz="1400" b="1" dirty="0"/>
            <a:t>)</a:t>
          </a:r>
          <a:endParaRPr lang="en-US" sz="1400" b="1" dirty="0"/>
        </a:p>
      </dgm:t>
    </dgm:pt>
    <dgm:pt modelId="{30E7D2CA-1995-4173-AEEC-E100F5BD4CD5}" type="parTrans" cxnId="{828AD758-ECEC-44A8-9250-DBDDD4D9367A}">
      <dgm:prSet custT="1"/>
      <dgm:spPr/>
      <dgm:t>
        <a:bodyPr/>
        <a:lstStyle/>
        <a:p>
          <a:endParaRPr lang="en-US" sz="1400" b="1"/>
        </a:p>
      </dgm:t>
    </dgm:pt>
    <dgm:pt modelId="{46B19595-5FFB-44BD-B2BF-00746DDD81ED}" type="sibTrans" cxnId="{828AD758-ECEC-44A8-9250-DBDDD4D9367A}">
      <dgm:prSet/>
      <dgm:spPr/>
      <dgm:t>
        <a:bodyPr/>
        <a:lstStyle/>
        <a:p>
          <a:endParaRPr lang="en-US" sz="1400" b="1"/>
        </a:p>
      </dgm:t>
    </dgm:pt>
    <dgm:pt modelId="{48A7658E-FEA9-4F0F-A466-68F12EED3272}">
      <dgm:prSet custT="1"/>
      <dgm:spPr/>
      <dgm:t>
        <a:bodyPr/>
        <a:lstStyle/>
        <a:p>
          <a:r>
            <a:rPr lang="uk-UA" sz="1400" b="1" dirty="0"/>
            <a:t>Плани</a:t>
          </a:r>
          <a:endParaRPr lang="en-US" sz="1400" b="1" dirty="0"/>
        </a:p>
      </dgm:t>
    </dgm:pt>
    <dgm:pt modelId="{F30AF04E-BDEE-454D-857E-27FAB2322215}" type="parTrans" cxnId="{D5E704A6-49E6-452B-8EB1-F1464F957862}">
      <dgm:prSet custT="1"/>
      <dgm:spPr/>
      <dgm:t>
        <a:bodyPr/>
        <a:lstStyle/>
        <a:p>
          <a:endParaRPr lang="en-US" sz="1400" b="1"/>
        </a:p>
      </dgm:t>
    </dgm:pt>
    <dgm:pt modelId="{A4E6A52D-F4C2-4C2B-9BE1-1E1232CA6691}" type="sibTrans" cxnId="{D5E704A6-49E6-452B-8EB1-F1464F957862}">
      <dgm:prSet/>
      <dgm:spPr/>
      <dgm:t>
        <a:bodyPr/>
        <a:lstStyle/>
        <a:p>
          <a:endParaRPr lang="en-US" sz="1400" b="1"/>
        </a:p>
      </dgm:t>
    </dgm:pt>
    <dgm:pt modelId="{F2D5F2E8-4F81-4FE7-8B50-8332803B0C60}">
      <dgm:prSet custT="1"/>
      <dgm:spPr/>
      <dgm:t>
        <a:bodyPr/>
        <a:lstStyle/>
        <a:p>
          <a:r>
            <a:rPr lang="ru-RU" sz="1400" b="1" dirty="0" err="1"/>
            <a:t>Набір</a:t>
          </a:r>
          <a:r>
            <a:rPr lang="ru-RU" sz="1400" b="1" dirty="0"/>
            <a:t> </a:t>
          </a:r>
          <a:r>
            <a:rPr lang="ru-RU" sz="1400" b="1" dirty="0" err="1"/>
            <a:t>дій</a:t>
          </a:r>
          <a:r>
            <a:rPr lang="ru-RU" sz="1400" b="1" dirty="0"/>
            <a:t> та </a:t>
          </a:r>
          <a:r>
            <a:rPr lang="ru-RU" sz="1400" b="1" dirty="0" err="1"/>
            <a:t>рішень</a:t>
          </a:r>
          <a:endParaRPr lang="en-US" sz="1400" b="1" dirty="0"/>
        </a:p>
      </dgm:t>
    </dgm:pt>
    <dgm:pt modelId="{14375799-9FCC-4CD1-AAB7-7080C3AE7820}" type="parTrans" cxnId="{0C8C10C5-7131-441D-B794-BB36F7E3934B}">
      <dgm:prSet custT="1"/>
      <dgm:spPr/>
      <dgm:t>
        <a:bodyPr/>
        <a:lstStyle/>
        <a:p>
          <a:endParaRPr lang="en-US" sz="1400" b="1"/>
        </a:p>
      </dgm:t>
    </dgm:pt>
    <dgm:pt modelId="{56AE4293-01FE-4915-8DC2-856B07BF5348}" type="sibTrans" cxnId="{0C8C10C5-7131-441D-B794-BB36F7E3934B}">
      <dgm:prSet/>
      <dgm:spPr/>
      <dgm:t>
        <a:bodyPr/>
        <a:lstStyle/>
        <a:p>
          <a:endParaRPr lang="en-US" sz="1400" b="1"/>
        </a:p>
      </dgm:t>
    </dgm:pt>
    <dgm:pt modelId="{B8DB446D-312C-4EEA-85A7-C4E9B79B15BD}">
      <dgm:prSet custT="1"/>
      <dgm:spPr/>
      <dgm:t>
        <a:bodyPr/>
        <a:lstStyle/>
        <a:p>
          <a:r>
            <a:rPr lang="uk-UA" sz="1400" b="1" dirty="0"/>
            <a:t>Комплекс заходів</a:t>
          </a:r>
          <a:endParaRPr lang="en-US" sz="1400" b="1" dirty="0"/>
        </a:p>
      </dgm:t>
    </dgm:pt>
    <dgm:pt modelId="{FF6EB453-0AC7-436D-A2EE-F10A6DE2AB8D}" type="parTrans" cxnId="{05CE1EAA-A55F-4F35-986F-CEECC430EB57}">
      <dgm:prSet custT="1"/>
      <dgm:spPr/>
      <dgm:t>
        <a:bodyPr/>
        <a:lstStyle/>
        <a:p>
          <a:endParaRPr lang="en-US" sz="1400" b="1"/>
        </a:p>
      </dgm:t>
    </dgm:pt>
    <dgm:pt modelId="{CFB05CBD-BC5E-45CD-BE49-4D00D2832D19}" type="sibTrans" cxnId="{05CE1EAA-A55F-4F35-986F-CEECC430EB57}">
      <dgm:prSet/>
      <dgm:spPr/>
      <dgm:t>
        <a:bodyPr/>
        <a:lstStyle/>
        <a:p>
          <a:endParaRPr lang="en-US" sz="1400" b="1"/>
        </a:p>
      </dgm:t>
    </dgm:pt>
    <dgm:pt modelId="{4F5EE992-6D5C-4F0B-B521-377D222E36F1}">
      <dgm:prSet custT="1"/>
      <dgm:spPr/>
      <dgm:t>
        <a:bodyPr/>
        <a:lstStyle/>
        <a:p>
          <a:r>
            <a:rPr lang="uk-UA" sz="1400" b="1" dirty="0"/>
            <a:t>Де</a:t>
          </a:r>
          <a:endParaRPr lang="en-US" sz="1400" b="1" dirty="0"/>
        </a:p>
      </dgm:t>
    </dgm:pt>
    <dgm:pt modelId="{D819254F-2413-4E71-A43D-5B235F1458E7}" type="parTrans" cxnId="{43A80F4C-ECDC-4794-A190-1C0A551B85AC}">
      <dgm:prSet custT="1"/>
      <dgm:spPr/>
      <dgm:t>
        <a:bodyPr/>
        <a:lstStyle/>
        <a:p>
          <a:endParaRPr lang="en-US" sz="1400" b="1"/>
        </a:p>
      </dgm:t>
    </dgm:pt>
    <dgm:pt modelId="{6E5706A0-8D8F-48F9-B308-A30FAAAFB8D4}" type="sibTrans" cxnId="{43A80F4C-ECDC-4794-A190-1C0A551B85AC}">
      <dgm:prSet/>
      <dgm:spPr/>
      <dgm:t>
        <a:bodyPr/>
        <a:lstStyle/>
        <a:p>
          <a:endParaRPr lang="en-US" sz="1400" b="1"/>
        </a:p>
      </dgm:t>
    </dgm:pt>
    <dgm:pt modelId="{A0A73A89-47E9-434B-8647-E68E22A59010}">
      <dgm:prSet custT="1"/>
      <dgm:spPr/>
      <dgm:t>
        <a:bodyPr/>
        <a:lstStyle/>
        <a:p>
          <a:r>
            <a:rPr lang="uk-UA" sz="1400" b="1" dirty="0"/>
            <a:t>Боротьба проти …</a:t>
          </a:r>
          <a:endParaRPr lang="en-US" sz="1400" b="1" dirty="0"/>
        </a:p>
      </dgm:t>
    </dgm:pt>
    <dgm:pt modelId="{B2575119-4A69-4C01-BC2F-47D524EBD646}" type="parTrans" cxnId="{284A42BE-4B81-4085-95CF-074E13310EB1}">
      <dgm:prSet custT="1"/>
      <dgm:spPr/>
      <dgm:t>
        <a:bodyPr/>
        <a:lstStyle/>
        <a:p>
          <a:endParaRPr lang="en-US" sz="1400" b="1"/>
        </a:p>
      </dgm:t>
    </dgm:pt>
    <dgm:pt modelId="{A8589397-BF0F-4AB0-9A91-CBB6D80F6B6D}" type="sibTrans" cxnId="{284A42BE-4B81-4085-95CF-074E13310EB1}">
      <dgm:prSet/>
      <dgm:spPr/>
      <dgm:t>
        <a:bodyPr/>
        <a:lstStyle/>
        <a:p>
          <a:endParaRPr lang="en-US" sz="1400" b="1"/>
        </a:p>
      </dgm:t>
    </dgm:pt>
    <dgm:pt modelId="{2E56098A-50ED-49DB-A5C0-3C57AC29FF6C}">
      <dgm:prSet custT="1"/>
      <dgm:spPr/>
      <dgm:t>
        <a:bodyPr/>
        <a:lstStyle/>
        <a:p>
          <a:r>
            <a:rPr lang="uk-UA" sz="1400" b="1" dirty="0"/>
            <a:t>Конкуренція</a:t>
          </a:r>
          <a:r>
            <a:rPr lang="pt-PT" sz="1400" b="1" dirty="0"/>
            <a:t> (</a:t>
          </a:r>
          <a:r>
            <a:rPr lang="uk-UA" sz="1400" b="1" dirty="0"/>
            <a:t>ворог</a:t>
          </a:r>
          <a:r>
            <a:rPr lang="pt-PT" sz="1400" b="1" dirty="0"/>
            <a:t>)</a:t>
          </a:r>
          <a:endParaRPr lang="en-US" sz="1400" b="1" dirty="0"/>
        </a:p>
      </dgm:t>
    </dgm:pt>
    <dgm:pt modelId="{3B348E68-2413-4C9E-BF45-93F27F52F56C}" type="parTrans" cxnId="{E0EE1159-B9EE-4CA4-B2C8-73A08CF9FBA6}">
      <dgm:prSet custT="1"/>
      <dgm:spPr/>
      <dgm:t>
        <a:bodyPr/>
        <a:lstStyle/>
        <a:p>
          <a:endParaRPr lang="en-US" sz="1400" b="1"/>
        </a:p>
      </dgm:t>
    </dgm:pt>
    <dgm:pt modelId="{2AA90135-5C49-4A5F-B4FA-B3299F20DD09}" type="sibTrans" cxnId="{E0EE1159-B9EE-4CA4-B2C8-73A08CF9FBA6}">
      <dgm:prSet/>
      <dgm:spPr/>
      <dgm:t>
        <a:bodyPr/>
        <a:lstStyle/>
        <a:p>
          <a:endParaRPr lang="en-US" sz="1400" b="1"/>
        </a:p>
      </dgm:t>
    </dgm:pt>
    <dgm:pt modelId="{4EA13DBF-953B-45A7-AFBF-FB32DA810CD3}" type="pres">
      <dgm:prSet presAssocID="{FB782848-A228-4509-B203-B11894002B1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E29D2BA-29B2-4E34-90F1-CFE9D37857ED}" type="pres">
      <dgm:prSet presAssocID="{EDA678D9-B8D0-4D9B-BDA6-FDF5E2024974}" presName="centerShape" presStyleLbl="node0" presStyleIdx="0" presStyleCnt="1" custScaleX="139577" custScaleY="139577"/>
      <dgm:spPr/>
    </dgm:pt>
    <dgm:pt modelId="{BFF21F47-1A56-4724-BCB2-FB86C77F3928}" type="pres">
      <dgm:prSet presAssocID="{6D34056A-3739-40CB-A218-54BCB8364CF6}" presName="Name9" presStyleLbl="parChTrans1D2" presStyleIdx="0" presStyleCnt="10"/>
      <dgm:spPr/>
    </dgm:pt>
    <dgm:pt modelId="{06B2FA62-42E6-4292-ADFC-6BD3FC817E1A}" type="pres">
      <dgm:prSet presAssocID="{6D34056A-3739-40CB-A218-54BCB8364CF6}" presName="connTx" presStyleLbl="parChTrans1D2" presStyleIdx="0" presStyleCnt="10"/>
      <dgm:spPr/>
    </dgm:pt>
    <dgm:pt modelId="{CB603E7B-B88F-4D54-8ABA-0C2A19396F33}" type="pres">
      <dgm:prSet presAssocID="{80D1B142-89B4-4725-B1F5-4B8E92F0BFF4}" presName="node" presStyleLbl="node1" presStyleIdx="0" presStyleCnt="10" custScaleX="122130" custScaleY="122130">
        <dgm:presLayoutVars>
          <dgm:bulletEnabled val="1"/>
        </dgm:presLayoutVars>
      </dgm:prSet>
      <dgm:spPr/>
    </dgm:pt>
    <dgm:pt modelId="{5912EC61-50D9-498A-8E7A-EB0C3A420A9C}" type="pres">
      <dgm:prSet presAssocID="{38B816AE-C768-4554-A07B-AABFC3FFACE5}" presName="Name9" presStyleLbl="parChTrans1D2" presStyleIdx="1" presStyleCnt="10"/>
      <dgm:spPr/>
    </dgm:pt>
    <dgm:pt modelId="{BE84DE6A-EAFE-4B5B-9B82-6FEA30583C22}" type="pres">
      <dgm:prSet presAssocID="{38B816AE-C768-4554-A07B-AABFC3FFACE5}" presName="connTx" presStyleLbl="parChTrans1D2" presStyleIdx="1" presStyleCnt="10"/>
      <dgm:spPr/>
    </dgm:pt>
    <dgm:pt modelId="{EDD7DBB2-186F-4088-975B-4FB52960E2C8}" type="pres">
      <dgm:prSet presAssocID="{061639D3-D963-4226-88F0-BD84F6DA7590}" presName="node" presStyleLbl="node1" presStyleIdx="1" presStyleCnt="10" custScaleX="122130" custScaleY="122130">
        <dgm:presLayoutVars>
          <dgm:bulletEnabled val="1"/>
        </dgm:presLayoutVars>
      </dgm:prSet>
      <dgm:spPr/>
    </dgm:pt>
    <dgm:pt modelId="{00B6CDA8-9759-45D3-99EF-87F5A626A5CC}" type="pres">
      <dgm:prSet presAssocID="{14375799-9FCC-4CD1-AAB7-7080C3AE7820}" presName="Name9" presStyleLbl="parChTrans1D2" presStyleIdx="2" presStyleCnt="10"/>
      <dgm:spPr/>
    </dgm:pt>
    <dgm:pt modelId="{3D87453C-8D3D-4979-89FA-D340A3735268}" type="pres">
      <dgm:prSet presAssocID="{14375799-9FCC-4CD1-AAB7-7080C3AE7820}" presName="connTx" presStyleLbl="parChTrans1D2" presStyleIdx="2" presStyleCnt="10"/>
      <dgm:spPr/>
    </dgm:pt>
    <dgm:pt modelId="{4AFECAE1-BB3B-4375-BDE1-E7DBE864536A}" type="pres">
      <dgm:prSet presAssocID="{F2D5F2E8-4F81-4FE7-8B50-8332803B0C60}" presName="node" presStyleLbl="node1" presStyleIdx="2" presStyleCnt="10" custScaleX="122130" custScaleY="122130">
        <dgm:presLayoutVars>
          <dgm:bulletEnabled val="1"/>
        </dgm:presLayoutVars>
      </dgm:prSet>
      <dgm:spPr/>
    </dgm:pt>
    <dgm:pt modelId="{0B91D9C0-45C1-42F0-832E-7A950F2AC536}" type="pres">
      <dgm:prSet presAssocID="{D819254F-2413-4E71-A43D-5B235F1458E7}" presName="Name9" presStyleLbl="parChTrans1D2" presStyleIdx="3" presStyleCnt="10"/>
      <dgm:spPr/>
    </dgm:pt>
    <dgm:pt modelId="{4071CAF8-C827-4EEA-B470-FE43B1BD1F58}" type="pres">
      <dgm:prSet presAssocID="{D819254F-2413-4E71-A43D-5B235F1458E7}" presName="connTx" presStyleLbl="parChTrans1D2" presStyleIdx="3" presStyleCnt="10"/>
      <dgm:spPr/>
    </dgm:pt>
    <dgm:pt modelId="{415D829F-3A61-49DE-83BB-B7BF9750FFCD}" type="pres">
      <dgm:prSet presAssocID="{4F5EE992-6D5C-4F0B-B521-377D222E36F1}" presName="node" presStyleLbl="node1" presStyleIdx="3" presStyleCnt="10" custScaleX="122130" custScaleY="122130">
        <dgm:presLayoutVars>
          <dgm:bulletEnabled val="1"/>
        </dgm:presLayoutVars>
      </dgm:prSet>
      <dgm:spPr/>
    </dgm:pt>
    <dgm:pt modelId="{EEB33AFE-F6E5-44E2-8989-FFB86B569FCA}" type="pres">
      <dgm:prSet presAssocID="{B2575119-4A69-4C01-BC2F-47D524EBD646}" presName="Name9" presStyleLbl="parChTrans1D2" presStyleIdx="4" presStyleCnt="10"/>
      <dgm:spPr/>
    </dgm:pt>
    <dgm:pt modelId="{E0B78244-D8B1-442D-B3F6-43A63378B289}" type="pres">
      <dgm:prSet presAssocID="{B2575119-4A69-4C01-BC2F-47D524EBD646}" presName="connTx" presStyleLbl="parChTrans1D2" presStyleIdx="4" presStyleCnt="10"/>
      <dgm:spPr/>
    </dgm:pt>
    <dgm:pt modelId="{86A69C07-03E8-4010-BCAE-53A8822246A9}" type="pres">
      <dgm:prSet presAssocID="{A0A73A89-47E9-434B-8647-E68E22A59010}" presName="node" presStyleLbl="node1" presStyleIdx="4" presStyleCnt="10" custScaleX="122130" custScaleY="122130">
        <dgm:presLayoutVars>
          <dgm:bulletEnabled val="1"/>
        </dgm:presLayoutVars>
      </dgm:prSet>
      <dgm:spPr/>
    </dgm:pt>
    <dgm:pt modelId="{CFE02E4A-E710-4C5C-B06B-60D971E53DF4}" type="pres">
      <dgm:prSet presAssocID="{F30AF04E-BDEE-454D-857E-27FAB2322215}" presName="Name9" presStyleLbl="parChTrans1D2" presStyleIdx="5" presStyleCnt="10"/>
      <dgm:spPr/>
    </dgm:pt>
    <dgm:pt modelId="{3E487720-77D6-4A07-8CE7-644100D7F2A3}" type="pres">
      <dgm:prSet presAssocID="{F30AF04E-BDEE-454D-857E-27FAB2322215}" presName="connTx" presStyleLbl="parChTrans1D2" presStyleIdx="5" presStyleCnt="10"/>
      <dgm:spPr/>
    </dgm:pt>
    <dgm:pt modelId="{BFD6F032-BD7D-473B-BA58-734D41A499BA}" type="pres">
      <dgm:prSet presAssocID="{48A7658E-FEA9-4F0F-A466-68F12EED3272}" presName="node" presStyleLbl="node1" presStyleIdx="5" presStyleCnt="10" custScaleX="122130" custScaleY="122130">
        <dgm:presLayoutVars>
          <dgm:bulletEnabled val="1"/>
        </dgm:presLayoutVars>
      </dgm:prSet>
      <dgm:spPr/>
    </dgm:pt>
    <dgm:pt modelId="{D8B72618-7BA0-48F1-9311-39AD071181A5}" type="pres">
      <dgm:prSet presAssocID="{FF6EB453-0AC7-436D-A2EE-F10A6DE2AB8D}" presName="Name9" presStyleLbl="parChTrans1D2" presStyleIdx="6" presStyleCnt="10"/>
      <dgm:spPr/>
    </dgm:pt>
    <dgm:pt modelId="{4015199A-A8CE-47D4-954E-1EC21D463F6A}" type="pres">
      <dgm:prSet presAssocID="{FF6EB453-0AC7-436D-A2EE-F10A6DE2AB8D}" presName="connTx" presStyleLbl="parChTrans1D2" presStyleIdx="6" presStyleCnt="10"/>
      <dgm:spPr/>
    </dgm:pt>
    <dgm:pt modelId="{570CA40F-CE35-41E2-A822-9469AD185C65}" type="pres">
      <dgm:prSet presAssocID="{B8DB446D-312C-4EEA-85A7-C4E9B79B15BD}" presName="node" presStyleLbl="node1" presStyleIdx="6" presStyleCnt="10" custScaleX="122130" custScaleY="122130">
        <dgm:presLayoutVars>
          <dgm:bulletEnabled val="1"/>
        </dgm:presLayoutVars>
      </dgm:prSet>
      <dgm:spPr/>
    </dgm:pt>
    <dgm:pt modelId="{B06174B7-64CC-4EED-9E10-CC57D3DFAA61}" type="pres">
      <dgm:prSet presAssocID="{3B348E68-2413-4C9E-BF45-93F27F52F56C}" presName="Name9" presStyleLbl="parChTrans1D2" presStyleIdx="7" presStyleCnt="10"/>
      <dgm:spPr/>
    </dgm:pt>
    <dgm:pt modelId="{6D872C1A-BB19-45F5-8F20-A2A749B5D408}" type="pres">
      <dgm:prSet presAssocID="{3B348E68-2413-4C9E-BF45-93F27F52F56C}" presName="connTx" presStyleLbl="parChTrans1D2" presStyleIdx="7" presStyleCnt="10"/>
      <dgm:spPr/>
    </dgm:pt>
    <dgm:pt modelId="{A68C8A01-05CD-478D-9580-DA346C91F623}" type="pres">
      <dgm:prSet presAssocID="{2E56098A-50ED-49DB-A5C0-3C57AC29FF6C}" presName="node" presStyleLbl="node1" presStyleIdx="7" presStyleCnt="10" custScaleX="129109" custScaleY="129109">
        <dgm:presLayoutVars>
          <dgm:bulletEnabled val="1"/>
        </dgm:presLayoutVars>
      </dgm:prSet>
      <dgm:spPr/>
    </dgm:pt>
    <dgm:pt modelId="{7FB26685-2384-4ED6-ADFA-8FFD2D02BB69}" type="pres">
      <dgm:prSet presAssocID="{A8A2309E-707D-464D-9130-C08E35CCD3D2}" presName="Name9" presStyleLbl="parChTrans1D2" presStyleIdx="8" presStyleCnt="10"/>
      <dgm:spPr/>
    </dgm:pt>
    <dgm:pt modelId="{2BD0B363-35E3-4795-AB8A-8CAF9AF46CC2}" type="pres">
      <dgm:prSet presAssocID="{A8A2309E-707D-464D-9130-C08E35CCD3D2}" presName="connTx" presStyleLbl="parChTrans1D2" presStyleIdx="8" presStyleCnt="10"/>
      <dgm:spPr/>
    </dgm:pt>
    <dgm:pt modelId="{19D9FC53-B0D8-4720-B040-3D92DD046EA4}" type="pres">
      <dgm:prSet presAssocID="{F872D6D5-1525-4841-8443-370119D32B52}" presName="node" presStyleLbl="node1" presStyleIdx="8" presStyleCnt="10" custScaleX="122130" custScaleY="122130">
        <dgm:presLayoutVars>
          <dgm:bulletEnabled val="1"/>
        </dgm:presLayoutVars>
      </dgm:prSet>
      <dgm:spPr/>
    </dgm:pt>
    <dgm:pt modelId="{AB8C1B78-776F-4B88-AD6A-C20C05FB784E}" type="pres">
      <dgm:prSet presAssocID="{30E7D2CA-1995-4173-AEEC-E100F5BD4CD5}" presName="Name9" presStyleLbl="parChTrans1D2" presStyleIdx="9" presStyleCnt="10"/>
      <dgm:spPr/>
    </dgm:pt>
    <dgm:pt modelId="{329A4723-4BB1-4592-A125-9DB3C5EA2B0F}" type="pres">
      <dgm:prSet presAssocID="{30E7D2CA-1995-4173-AEEC-E100F5BD4CD5}" presName="connTx" presStyleLbl="parChTrans1D2" presStyleIdx="9" presStyleCnt="10"/>
      <dgm:spPr/>
    </dgm:pt>
    <dgm:pt modelId="{55538629-65F4-4A5F-8579-1C362B81D65B}" type="pres">
      <dgm:prSet presAssocID="{C0F35D44-FE9A-440E-8D3C-3FA2E0353934}" presName="node" presStyleLbl="node1" presStyleIdx="9" presStyleCnt="10" custScaleX="129109" custScaleY="129109">
        <dgm:presLayoutVars>
          <dgm:bulletEnabled val="1"/>
        </dgm:presLayoutVars>
      </dgm:prSet>
      <dgm:spPr/>
    </dgm:pt>
  </dgm:ptLst>
  <dgm:cxnLst>
    <dgm:cxn modelId="{DE248707-1EB0-41CB-8007-9FAD3224AE9F}" type="presOf" srcId="{2E56098A-50ED-49DB-A5C0-3C57AC29FF6C}" destId="{A68C8A01-05CD-478D-9580-DA346C91F623}" srcOrd="0" destOrd="0" presId="urn:microsoft.com/office/officeart/2005/8/layout/radial1"/>
    <dgm:cxn modelId="{626A8E0B-DEE0-4C05-816B-31637D819DBC}" type="presOf" srcId="{14375799-9FCC-4CD1-AAB7-7080C3AE7820}" destId="{00B6CDA8-9759-45D3-99EF-87F5A626A5CC}" srcOrd="0" destOrd="0" presId="urn:microsoft.com/office/officeart/2005/8/layout/radial1"/>
    <dgm:cxn modelId="{52D37213-F2E1-4E05-B2FE-24CFBA3E28B9}" type="presOf" srcId="{30E7D2CA-1995-4173-AEEC-E100F5BD4CD5}" destId="{329A4723-4BB1-4592-A125-9DB3C5EA2B0F}" srcOrd="1" destOrd="0" presId="urn:microsoft.com/office/officeart/2005/8/layout/radial1"/>
    <dgm:cxn modelId="{FDFC9613-6D13-49BB-A0FE-D9DD49A268CB}" type="presOf" srcId="{38B816AE-C768-4554-A07B-AABFC3FFACE5}" destId="{5912EC61-50D9-498A-8E7A-EB0C3A420A9C}" srcOrd="0" destOrd="0" presId="urn:microsoft.com/office/officeart/2005/8/layout/radial1"/>
    <dgm:cxn modelId="{F675511D-4FBE-43B4-B542-70B05BC9580B}" type="presOf" srcId="{14375799-9FCC-4CD1-AAB7-7080C3AE7820}" destId="{3D87453C-8D3D-4979-89FA-D340A3735268}" srcOrd="1" destOrd="0" presId="urn:microsoft.com/office/officeart/2005/8/layout/radial1"/>
    <dgm:cxn modelId="{1BDE2222-E25B-4876-9093-D42844B76694}" type="presOf" srcId="{EDA678D9-B8D0-4D9B-BDA6-FDF5E2024974}" destId="{4E29D2BA-29B2-4E34-90F1-CFE9D37857ED}" srcOrd="0" destOrd="0" presId="urn:microsoft.com/office/officeart/2005/8/layout/radial1"/>
    <dgm:cxn modelId="{DF43A729-B2A1-42FB-A9A4-73B6A3F0D209}" type="presOf" srcId="{FB782848-A228-4509-B203-B11894002B19}" destId="{4EA13DBF-953B-45A7-AFBF-FB32DA810CD3}" srcOrd="0" destOrd="0" presId="urn:microsoft.com/office/officeart/2005/8/layout/radial1"/>
    <dgm:cxn modelId="{76A91A32-46B2-4F65-9F98-B226D260A72D}" srcId="{EDA678D9-B8D0-4D9B-BDA6-FDF5E2024974}" destId="{061639D3-D963-4226-88F0-BD84F6DA7590}" srcOrd="1" destOrd="0" parTransId="{38B816AE-C768-4554-A07B-AABFC3FFACE5}" sibTransId="{45DC192A-7AD1-413D-B2DF-73A66860C9B8}"/>
    <dgm:cxn modelId="{59B3D53B-13DB-49C6-9688-54A20653698A}" type="presOf" srcId="{061639D3-D963-4226-88F0-BD84F6DA7590}" destId="{EDD7DBB2-186F-4088-975B-4FB52960E2C8}" srcOrd="0" destOrd="0" presId="urn:microsoft.com/office/officeart/2005/8/layout/radial1"/>
    <dgm:cxn modelId="{C6363E3D-01B7-4270-A49E-67FE80AAB604}" type="presOf" srcId="{B8DB446D-312C-4EEA-85A7-C4E9B79B15BD}" destId="{570CA40F-CE35-41E2-A822-9469AD185C65}" srcOrd="0" destOrd="0" presId="urn:microsoft.com/office/officeart/2005/8/layout/radial1"/>
    <dgm:cxn modelId="{2BB4563F-C419-493C-AA39-FBD1E3F5CB85}" type="presOf" srcId="{B2575119-4A69-4C01-BC2F-47D524EBD646}" destId="{E0B78244-D8B1-442D-B3F6-43A63378B289}" srcOrd="1" destOrd="0" presId="urn:microsoft.com/office/officeart/2005/8/layout/radial1"/>
    <dgm:cxn modelId="{2362235D-B95C-4379-A3B6-B5B7569610B9}" type="presOf" srcId="{4F5EE992-6D5C-4F0B-B521-377D222E36F1}" destId="{415D829F-3A61-49DE-83BB-B7BF9750FFCD}" srcOrd="0" destOrd="0" presId="urn:microsoft.com/office/officeart/2005/8/layout/radial1"/>
    <dgm:cxn modelId="{A1F02E65-2845-466B-A53B-BF695CCBA7BD}" type="presOf" srcId="{F2D5F2E8-4F81-4FE7-8B50-8332803B0C60}" destId="{4AFECAE1-BB3B-4375-BDE1-E7DBE864536A}" srcOrd="0" destOrd="0" presId="urn:microsoft.com/office/officeart/2005/8/layout/radial1"/>
    <dgm:cxn modelId="{15C83D45-BE60-4663-9587-40B4205040A6}" type="presOf" srcId="{3B348E68-2413-4C9E-BF45-93F27F52F56C}" destId="{6D872C1A-BB19-45F5-8F20-A2A749B5D408}" srcOrd="1" destOrd="0" presId="urn:microsoft.com/office/officeart/2005/8/layout/radial1"/>
    <dgm:cxn modelId="{0A44926B-5DA2-4603-A302-0AA3AFFDDBCC}" srcId="{FB782848-A228-4509-B203-B11894002B19}" destId="{EDA678D9-B8D0-4D9B-BDA6-FDF5E2024974}" srcOrd="0" destOrd="0" parTransId="{4CBCD067-920E-4555-A3E5-97BC6955CF8D}" sibTransId="{10CF1A44-7D88-49A3-8C2B-9550C9123154}"/>
    <dgm:cxn modelId="{43A80F4C-ECDC-4794-A190-1C0A551B85AC}" srcId="{EDA678D9-B8D0-4D9B-BDA6-FDF5E2024974}" destId="{4F5EE992-6D5C-4F0B-B521-377D222E36F1}" srcOrd="3" destOrd="0" parTransId="{D819254F-2413-4E71-A43D-5B235F1458E7}" sibTransId="{6E5706A0-8D8F-48F9-B308-A30FAAAFB8D4}"/>
    <dgm:cxn modelId="{3F5B6E4F-F740-4520-BE63-2CC6E5B231F3}" srcId="{EDA678D9-B8D0-4D9B-BDA6-FDF5E2024974}" destId="{80D1B142-89B4-4725-B1F5-4B8E92F0BFF4}" srcOrd="0" destOrd="0" parTransId="{6D34056A-3739-40CB-A218-54BCB8364CF6}" sibTransId="{7384F34C-17CF-4B3C-8720-CA5747BC5F4B}"/>
    <dgm:cxn modelId="{312ED350-58DD-4811-AD16-3E9D2B36D54D}" type="presOf" srcId="{A8A2309E-707D-464D-9130-C08E35CCD3D2}" destId="{2BD0B363-35E3-4795-AB8A-8CAF9AF46CC2}" srcOrd="1" destOrd="0" presId="urn:microsoft.com/office/officeart/2005/8/layout/radial1"/>
    <dgm:cxn modelId="{4EF4D854-1DCF-4F48-86BD-EE3034E21090}" type="presOf" srcId="{FF6EB453-0AC7-436D-A2EE-F10A6DE2AB8D}" destId="{D8B72618-7BA0-48F1-9311-39AD071181A5}" srcOrd="0" destOrd="0" presId="urn:microsoft.com/office/officeart/2005/8/layout/radial1"/>
    <dgm:cxn modelId="{828AD758-ECEC-44A8-9250-DBDDD4D9367A}" srcId="{EDA678D9-B8D0-4D9B-BDA6-FDF5E2024974}" destId="{C0F35D44-FE9A-440E-8D3C-3FA2E0353934}" srcOrd="9" destOrd="0" parTransId="{30E7D2CA-1995-4173-AEEC-E100F5BD4CD5}" sibTransId="{46B19595-5FFB-44BD-B2BF-00746DDD81ED}"/>
    <dgm:cxn modelId="{E0EE1159-B9EE-4CA4-B2C8-73A08CF9FBA6}" srcId="{EDA678D9-B8D0-4D9B-BDA6-FDF5E2024974}" destId="{2E56098A-50ED-49DB-A5C0-3C57AC29FF6C}" srcOrd="7" destOrd="0" parTransId="{3B348E68-2413-4C9E-BF45-93F27F52F56C}" sibTransId="{2AA90135-5C49-4A5F-B4FA-B3299F20DD09}"/>
    <dgm:cxn modelId="{D6F67D7D-0CD3-41FE-9755-EE53C5EF71E0}" type="presOf" srcId="{FF6EB453-0AC7-436D-A2EE-F10A6DE2AB8D}" destId="{4015199A-A8CE-47D4-954E-1EC21D463F6A}" srcOrd="1" destOrd="0" presId="urn:microsoft.com/office/officeart/2005/8/layout/radial1"/>
    <dgm:cxn modelId="{DABEDD81-F1C0-4BC0-87DF-EC97B07901CB}" type="presOf" srcId="{C0F35D44-FE9A-440E-8D3C-3FA2E0353934}" destId="{55538629-65F4-4A5F-8579-1C362B81D65B}" srcOrd="0" destOrd="0" presId="urn:microsoft.com/office/officeart/2005/8/layout/radial1"/>
    <dgm:cxn modelId="{703BED9A-7C34-4AED-B016-9E8A2389A7DC}" type="presOf" srcId="{F872D6D5-1525-4841-8443-370119D32B52}" destId="{19D9FC53-B0D8-4720-B040-3D92DD046EA4}" srcOrd="0" destOrd="0" presId="urn:microsoft.com/office/officeart/2005/8/layout/radial1"/>
    <dgm:cxn modelId="{39693D9E-3143-4556-821B-D792B98F49E3}" type="presOf" srcId="{A8A2309E-707D-464D-9130-C08E35CCD3D2}" destId="{7FB26685-2384-4ED6-ADFA-8FFD2D02BB69}" srcOrd="0" destOrd="0" presId="urn:microsoft.com/office/officeart/2005/8/layout/radial1"/>
    <dgm:cxn modelId="{D96931A3-7D2A-4E97-B3B8-6DC2FB51B3A6}" type="presOf" srcId="{B2575119-4A69-4C01-BC2F-47D524EBD646}" destId="{EEB33AFE-F6E5-44E2-8989-FFB86B569FCA}" srcOrd="0" destOrd="0" presId="urn:microsoft.com/office/officeart/2005/8/layout/radial1"/>
    <dgm:cxn modelId="{84FD99A4-A7F2-4C17-ABEA-679CBB318269}" type="presOf" srcId="{80D1B142-89B4-4725-B1F5-4B8E92F0BFF4}" destId="{CB603E7B-B88F-4D54-8ABA-0C2A19396F33}" srcOrd="0" destOrd="0" presId="urn:microsoft.com/office/officeart/2005/8/layout/radial1"/>
    <dgm:cxn modelId="{D5E704A6-49E6-452B-8EB1-F1464F957862}" srcId="{EDA678D9-B8D0-4D9B-BDA6-FDF5E2024974}" destId="{48A7658E-FEA9-4F0F-A466-68F12EED3272}" srcOrd="5" destOrd="0" parTransId="{F30AF04E-BDEE-454D-857E-27FAB2322215}" sibTransId="{A4E6A52D-F4C2-4C2B-9BE1-1E1232CA6691}"/>
    <dgm:cxn modelId="{08101FA6-5317-4AB4-A6CD-F0FF07253184}" type="presOf" srcId="{D819254F-2413-4E71-A43D-5B235F1458E7}" destId="{4071CAF8-C827-4EEA-B470-FE43B1BD1F58}" srcOrd="1" destOrd="0" presId="urn:microsoft.com/office/officeart/2005/8/layout/radial1"/>
    <dgm:cxn modelId="{05CE1EAA-A55F-4F35-986F-CEECC430EB57}" srcId="{EDA678D9-B8D0-4D9B-BDA6-FDF5E2024974}" destId="{B8DB446D-312C-4EEA-85A7-C4E9B79B15BD}" srcOrd="6" destOrd="0" parTransId="{FF6EB453-0AC7-436D-A2EE-F10A6DE2AB8D}" sibTransId="{CFB05CBD-BC5E-45CD-BE49-4D00D2832D19}"/>
    <dgm:cxn modelId="{8A3DA1AB-1BD7-4C31-B3D3-9BB8834D3AB1}" type="presOf" srcId="{6D34056A-3739-40CB-A218-54BCB8364CF6}" destId="{BFF21F47-1A56-4724-BCB2-FB86C77F3928}" srcOrd="0" destOrd="0" presId="urn:microsoft.com/office/officeart/2005/8/layout/radial1"/>
    <dgm:cxn modelId="{798DA5AD-281F-47B9-A445-A49ACBAAE9EA}" type="presOf" srcId="{F30AF04E-BDEE-454D-857E-27FAB2322215}" destId="{CFE02E4A-E710-4C5C-B06B-60D971E53DF4}" srcOrd="0" destOrd="0" presId="urn:microsoft.com/office/officeart/2005/8/layout/radial1"/>
    <dgm:cxn modelId="{B10022AE-EA75-41D4-927F-7B26272E6ACC}" type="presOf" srcId="{F30AF04E-BDEE-454D-857E-27FAB2322215}" destId="{3E487720-77D6-4A07-8CE7-644100D7F2A3}" srcOrd="1" destOrd="0" presId="urn:microsoft.com/office/officeart/2005/8/layout/radial1"/>
    <dgm:cxn modelId="{566BABB1-BB0F-4937-A56E-078FB5B6CD59}" type="presOf" srcId="{3B348E68-2413-4C9E-BF45-93F27F52F56C}" destId="{B06174B7-64CC-4EED-9E10-CC57D3DFAA61}" srcOrd="0" destOrd="0" presId="urn:microsoft.com/office/officeart/2005/8/layout/radial1"/>
    <dgm:cxn modelId="{CB69B8B4-66E1-4E3C-B807-7A7C7FF9A8F0}" type="presOf" srcId="{30E7D2CA-1995-4173-AEEC-E100F5BD4CD5}" destId="{AB8C1B78-776F-4B88-AD6A-C20C05FB784E}" srcOrd="0" destOrd="0" presId="urn:microsoft.com/office/officeart/2005/8/layout/radial1"/>
    <dgm:cxn modelId="{6673E3B7-4A45-43FE-AF41-02C87A448957}" type="presOf" srcId="{38B816AE-C768-4554-A07B-AABFC3FFACE5}" destId="{BE84DE6A-EAFE-4B5B-9B82-6FEA30583C22}" srcOrd="1" destOrd="0" presId="urn:microsoft.com/office/officeart/2005/8/layout/radial1"/>
    <dgm:cxn modelId="{113FA8BC-97EA-4D66-9586-C7BD57B4983F}" type="presOf" srcId="{D819254F-2413-4E71-A43D-5B235F1458E7}" destId="{0B91D9C0-45C1-42F0-832E-7A950F2AC536}" srcOrd="0" destOrd="0" presId="urn:microsoft.com/office/officeart/2005/8/layout/radial1"/>
    <dgm:cxn modelId="{932B6ABD-ED6D-4C7B-AFD1-462915259D25}" type="presOf" srcId="{48A7658E-FEA9-4F0F-A466-68F12EED3272}" destId="{BFD6F032-BD7D-473B-BA58-734D41A499BA}" srcOrd="0" destOrd="0" presId="urn:microsoft.com/office/officeart/2005/8/layout/radial1"/>
    <dgm:cxn modelId="{284A42BE-4B81-4085-95CF-074E13310EB1}" srcId="{EDA678D9-B8D0-4D9B-BDA6-FDF5E2024974}" destId="{A0A73A89-47E9-434B-8647-E68E22A59010}" srcOrd="4" destOrd="0" parTransId="{B2575119-4A69-4C01-BC2F-47D524EBD646}" sibTransId="{A8589397-BF0F-4AB0-9A91-CBB6D80F6B6D}"/>
    <dgm:cxn modelId="{0C8C10C5-7131-441D-B794-BB36F7E3934B}" srcId="{EDA678D9-B8D0-4D9B-BDA6-FDF5E2024974}" destId="{F2D5F2E8-4F81-4FE7-8B50-8332803B0C60}" srcOrd="2" destOrd="0" parTransId="{14375799-9FCC-4CD1-AAB7-7080C3AE7820}" sibTransId="{56AE4293-01FE-4915-8DC2-856B07BF5348}"/>
    <dgm:cxn modelId="{7D13E0C7-524E-4252-8300-69066F29792A}" type="presOf" srcId="{6D34056A-3739-40CB-A218-54BCB8364CF6}" destId="{06B2FA62-42E6-4292-ADFC-6BD3FC817E1A}" srcOrd="1" destOrd="0" presId="urn:microsoft.com/office/officeart/2005/8/layout/radial1"/>
    <dgm:cxn modelId="{52617CF3-9A19-48DF-A0C2-E4EC9DC22C09}" srcId="{EDA678D9-B8D0-4D9B-BDA6-FDF5E2024974}" destId="{F872D6D5-1525-4841-8443-370119D32B52}" srcOrd="8" destOrd="0" parTransId="{A8A2309E-707D-464D-9130-C08E35CCD3D2}" sibTransId="{B4138BE0-6831-42D6-B141-5680F3FA4F4A}"/>
    <dgm:cxn modelId="{29D962F4-0764-4BC6-8EE0-15EF1F2CC6BB}" type="presOf" srcId="{A0A73A89-47E9-434B-8647-E68E22A59010}" destId="{86A69C07-03E8-4010-BCAE-53A8822246A9}" srcOrd="0" destOrd="0" presId="urn:microsoft.com/office/officeart/2005/8/layout/radial1"/>
    <dgm:cxn modelId="{CF5D1F0D-DDFF-4A50-B52E-586189393285}" type="presParOf" srcId="{4EA13DBF-953B-45A7-AFBF-FB32DA810CD3}" destId="{4E29D2BA-29B2-4E34-90F1-CFE9D37857ED}" srcOrd="0" destOrd="0" presId="urn:microsoft.com/office/officeart/2005/8/layout/radial1"/>
    <dgm:cxn modelId="{C3BCCEA4-0A52-47B9-84A1-49A997EF8493}" type="presParOf" srcId="{4EA13DBF-953B-45A7-AFBF-FB32DA810CD3}" destId="{BFF21F47-1A56-4724-BCB2-FB86C77F3928}" srcOrd="1" destOrd="0" presId="urn:microsoft.com/office/officeart/2005/8/layout/radial1"/>
    <dgm:cxn modelId="{28E374C4-8B2B-4A54-8521-1D35803F7630}" type="presParOf" srcId="{BFF21F47-1A56-4724-BCB2-FB86C77F3928}" destId="{06B2FA62-42E6-4292-ADFC-6BD3FC817E1A}" srcOrd="0" destOrd="0" presId="urn:microsoft.com/office/officeart/2005/8/layout/radial1"/>
    <dgm:cxn modelId="{FE56711E-AAFB-459B-8D12-E23AA1ECB781}" type="presParOf" srcId="{4EA13DBF-953B-45A7-AFBF-FB32DA810CD3}" destId="{CB603E7B-B88F-4D54-8ABA-0C2A19396F33}" srcOrd="2" destOrd="0" presId="urn:microsoft.com/office/officeart/2005/8/layout/radial1"/>
    <dgm:cxn modelId="{15F36DF5-5B92-473D-8EB4-009D178EDB38}" type="presParOf" srcId="{4EA13DBF-953B-45A7-AFBF-FB32DA810CD3}" destId="{5912EC61-50D9-498A-8E7A-EB0C3A420A9C}" srcOrd="3" destOrd="0" presId="urn:microsoft.com/office/officeart/2005/8/layout/radial1"/>
    <dgm:cxn modelId="{2B6C2B3E-EBAD-4469-B77F-97368904A535}" type="presParOf" srcId="{5912EC61-50D9-498A-8E7A-EB0C3A420A9C}" destId="{BE84DE6A-EAFE-4B5B-9B82-6FEA30583C22}" srcOrd="0" destOrd="0" presId="urn:microsoft.com/office/officeart/2005/8/layout/radial1"/>
    <dgm:cxn modelId="{0F571543-DB39-42E4-A740-26961C6E9F7D}" type="presParOf" srcId="{4EA13DBF-953B-45A7-AFBF-FB32DA810CD3}" destId="{EDD7DBB2-186F-4088-975B-4FB52960E2C8}" srcOrd="4" destOrd="0" presId="urn:microsoft.com/office/officeart/2005/8/layout/radial1"/>
    <dgm:cxn modelId="{A9D0DDFB-9D82-4E4A-8FE3-6F8CFF359483}" type="presParOf" srcId="{4EA13DBF-953B-45A7-AFBF-FB32DA810CD3}" destId="{00B6CDA8-9759-45D3-99EF-87F5A626A5CC}" srcOrd="5" destOrd="0" presId="urn:microsoft.com/office/officeart/2005/8/layout/radial1"/>
    <dgm:cxn modelId="{699FF82F-CFCA-4688-A0D0-93847D40640B}" type="presParOf" srcId="{00B6CDA8-9759-45D3-99EF-87F5A626A5CC}" destId="{3D87453C-8D3D-4979-89FA-D340A3735268}" srcOrd="0" destOrd="0" presId="urn:microsoft.com/office/officeart/2005/8/layout/radial1"/>
    <dgm:cxn modelId="{6B57FFAB-7C7F-4D1A-AF31-D776F3729AD2}" type="presParOf" srcId="{4EA13DBF-953B-45A7-AFBF-FB32DA810CD3}" destId="{4AFECAE1-BB3B-4375-BDE1-E7DBE864536A}" srcOrd="6" destOrd="0" presId="urn:microsoft.com/office/officeart/2005/8/layout/radial1"/>
    <dgm:cxn modelId="{59CC7BF0-7A69-4C0A-8C80-79CC3E5F9F90}" type="presParOf" srcId="{4EA13DBF-953B-45A7-AFBF-FB32DA810CD3}" destId="{0B91D9C0-45C1-42F0-832E-7A950F2AC536}" srcOrd="7" destOrd="0" presId="urn:microsoft.com/office/officeart/2005/8/layout/radial1"/>
    <dgm:cxn modelId="{847608C3-467B-4ECF-866F-A65085505F2B}" type="presParOf" srcId="{0B91D9C0-45C1-42F0-832E-7A950F2AC536}" destId="{4071CAF8-C827-4EEA-B470-FE43B1BD1F58}" srcOrd="0" destOrd="0" presId="urn:microsoft.com/office/officeart/2005/8/layout/radial1"/>
    <dgm:cxn modelId="{73481ECF-6B3F-463F-B2F3-30FCEB19DC2A}" type="presParOf" srcId="{4EA13DBF-953B-45A7-AFBF-FB32DA810CD3}" destId="{415D829F-3A61-49DE-83BB-B7BF9750FFCD}" srcOrd="8" destOrd="0" presId="urn:microsoft.com/office/officeart/2005/8/layout/radial1"/>
    <dgm:cxn modelId="{841F9C3B-0B01-4C6F-B459-879BD1A18945}" type="presParOf" srcId="{4EA13DBF-953B-45A7-AFBF-FB32DA810CD3}" destId="{EEB33AFE-F6E5-44E2-8989-FFB86B569FCA}" srcOrd="9" destOrd="0" presId="urn:microsoft.com/office/officeart/2005/8/layout/radial1"/>
    <dgm:cxn modelId="{8236FA39-8DE3-4333-B747-4291A0C46138}" type="presParOf" srcId="{EEB33AFE-F6E5-44E2-8989-FFB86B569FCA}" destId="{E0B78244-D8B1-442D-B3F6-43A63378B289}" srcOrd="0" destOrd="0" presId="urn:microsoft.com/office/officeart/2005/8/layout/radial1"/>
    <dgm:cxn modelId="{FAE91786-4CBA-49F4-BF04-86F36D9A07B6}" type="presParOf" srcId="{4EA13DBF-953B-45A7-AFBF-FB32DA810CD3}" destId="{86A69C07-03E8-4010-BCAE-53A8822246A9}" srcOrd="10" destOrd="0" presId="urn:microsoft.com/office/officeart/2005/8/layout/radial1"/>
    <dgm:cxn modelId="{01B877BE-52B6-4BAD-9E18-ACF3250A7D82}" type="presParOf" srcId="{4EA13DBF-953B-45A7-AFBF-FB32DA810CD3}" destId="{CFE02E4A-E710-4C5C-B06B-60D971E53DF4}" srcOrd="11" destOrd="0" presId="urn:microsoft.com/office/officeart/2005/8/layout/radial1"/>
    <dgm:cxn modelId="{5414DCAB-26BB-4EF0-8C4F-865BA306246E}" type="presParOf" srcId="{CFE02E4A-E710-4C5C-B06B-60D971E53DF4}" destId="{3E487720-77D6-4A07-8CE7-644100D7F2A3}" srcOrd="0" destOrd="0" presId="urn:microsoft.com/office/officeart/2005/8/layout/radial1"/>
    <dgm:cxn modelId="{26FE4EFE-68BA-4830-AEE4-D807B34F9AD3}" type="presParOf" srcId="{4EA13DBF-953B-45A7-AFBF-FB32DA810CD3}" destId="{BFD6F032-BD7D-473B-BA58-734D41A499BA}" srcOrd="12" destOrd="0" presId="urn:microsoft.com/office/officeart/2005/8/layout/radial1"/>
    <dgm:cxn modelId="{0CDFBFEE-0F68-44FD-BC45-24574FA1D45E}" type="presParOf" srcId="{4EA13DBF-953B-45A7-AFBF-FB32DA810CD3}" destId="{D8B72618-7BA0-48F1-9311-39AD071181A5}" srcOrd="13" destOrd="0" presId="urn:microsoft.com/office/officeart/2005/8/layout/radial1"/>
    <dgm:cxn modelId="{A67B13FC-D341-4001-A6DC-F20267F0AE28}" type="presParOf" srcId="{D8B72618-7BA0-48F1-9311-39AD071181A5}" destId="{4015199A-A8CE-47D4-954E-1EC21D463F6A}" srcOrd="0" destOrd="0" presId="urn:microsoft.com/office/officeart/2005/8/layout/radial1"/>
    <dgm:cxn modelId="{2D4CCEC9-AFA4-4490-B62F-216B38205AED}" type="presParOf" srcId="{4EA13DBF-953B-45A7-AFBF-FB32DA810CD3}" destId="{570CA40F-CE35-41E2-A822-9469AD185C65}" srcOrd="14" destOrd="0" presId="urn:microsoft.com/office/officeart/2005/8/layout/radial1"/>
    <dgm:cxn modelId="{8C2A3E3C-D179-44E1-ADEE-7AD97D4F0D67}" type="presParOf" srcId="{4EA13DBF-953B-45A7-AFBF-FB32DA810CD3}" destId="{B06174B7-64CC-4EED-9E10-CC57D3DFAA61}" srcOrd="15" destOrd="0" presId="urn:microsoft.com/office/officeart/2005/8/layout/radial1"/>
    <dgm:cxn modelId="{93A69A95-1584-4BA1-B284-7F00A748F990}" type="presParOf" srcId="{B06174B7-64CC-4EED-9E10-CC57D3DFAA61}" destId="{6D872C1A-BB19-45F5-8F20-A2A749B5D408}" srcOrd="0" destOrd="0" presId="urn:microsoft.com/office/officeart/2005/8/layout/radial1"/>
    <dgm:cxn modelId="{B6C01FE5-3315-486A-B708-FF9884C06BEB}" type="presParOf" srcId="{4EA13DBF-953B-45A7-AFBF-FB32DA810CD3}" destId="{A68C8A01-05CD-478D-9580-DA346C91F623}" srcOrd="16" destOrd="0" presId="urn:microsoft.com/office/officeart/2005/8/layout/radial1"/>
    <dgm:cxn modelId="{D72A9954-AD43-4816-A181-35C69D1A18D3}" type="presParOf" srcId="{4EA13DBF-953B-45A7-AFBF-FB32DA810CD3}" destId="{7FB26685-2384-4ED6-ADFA-8FFD2D02BB69}" srcOrd="17" destOrd="0" presId="urn:microsoft.com/office/officeart/2005/8/layout/radial1"/>
    <dgm:cxn modelId="{C59B4B6C-6B6F-4455-A0D4-394DF6B7B87E}" type="presParOf" srcId="{7FB26685-2384-4ED6-ADFA-8FFD2D02BB69}" destId="{2BD0B363-35E3-4795-AB8A-8CAF9AF46CC2}" srcOrd="0" destOrd="0" presId="urn:microsoft.com/office/officeart/2005/8/layout/radial1"/>
    <dgm:cxn modelId="{25997335-5B31-4EDD-B62A-1497BC567787}" type="presParOf" srcId="{4EA13DBF-953B-45A7-AFBF-FB32DA810CD3}" destId="{19D9FC53-B0D8-4720-B040-3D92DD046EA4}" srcOrd="18" destOrd="0" presId="urn:microsoft.com/office/officeart/2005/8/layout/radial1"/>
    <dgm:cxn modelId="{4D740226-907F-42D2-8F5D-D621A6CEBC98}" type="presParOf" srcId="{4EA13DBF-953B-45A7-AFBF-FB32DA810CD3}" destId="{AB8C1B78-776F-4B88-AD6A-C20C05FB784E}" srcOrd="19" destOrd="0" presId="urn:microsoft.com/office/officeart/2005/8/layout/radial1"/>
    <dgm:cxn modelId="{5292EA94-F25E-48C2-BE84-7D8D96731533}" type="presParOf" srcId="{AB8C1B78-776F-4B88-AD6A-C20C05FB784E}" destId="{329A4723-4BB1-4592-A125-9DB3C5EA2B0F}" srcOrd="0" destOrd="0" presId="urn:microsoft.com/office/officeart/2005/8/layout/radial1"/>
    <dgm:cxn modelId="{88794051-FCF3-4C9C-A247-EA1398D9CD59}" type="presParOf" srcId="{4EA13DBF-953B-45A7-AFBF-FB32DA810CD3}" destId="{55538629-65F4-4A5F-8579-1C362B81D65B}" srcOrd="2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07E3F98-9CF8-4086-A3D8-E30FCB3F4FB5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592481A2-B2E4-427C-9F76-724AF9652F78}">
      <dgm:prSet phldrT="[Texto]" custT="1"/>
      <dgm:spPr>
        <a:solidFill>
          <a:srgbClr val="FF0000"/>
        </a:solidFill>
      </dgm:spPr>
      <dgm:t>
        <a:bodyPr/>
        <a:lstStyle/>
        <a:p>
          <a:r>
            <a:rPr lang="uk-UA" sz="32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Страте</a:t>
          </a:r>
          <a:r>
            <a: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uk-UA" sz="32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гія</a:t>
          </a:r>
          <a:endParaRPr lang="en-US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F2262D-B291-4D19-8F8F-E39546C08FA9}" type="parTrans" cxnId="{952AC852-59AF-4867-B084-7CC26835ABFD}">
      <dgm:prSet/>
      <dgm:spPr/>
      <dgm:t>
        <a:bodyPr/>
        <a:lstStyle/>
        <a:p>
          <a:endParaRPr lang="en-US"/>
        </a:p>
      </dgm:t>
    </dgm:pt>
    <dgm:pt modelId="{BD5F4A39-BA80-4410-8E50-A986923625DE}" type="sibTrans" cxnId="{952AC852-59AF-4867-B084-7CC26835ABFD}">
      <dgm:prSet/>
      <dgm:spPr/>
      <dgm:t>
        <a:bodyPr/>
        <a:lstStyle/>
        <a:p>
          <a:endParaRPr lang="en-US"/>
        </a:p>
      </dgm:t>
    </dgm:pt>
    <dgm:pt modelId="{0862095C-72B9-46BD-AED1-5650397F4C1C}">
      <dgm:prSet phldrT="[Texto]" custT="1"/>
      <dgm:spPr/>
      <dgm:t>
        <a:bodyPr/>
        <a:lstStyle/>
        <a:p>
          <a:r>
            <a:rPr lang="uk-UA" sz="2400" b="1" dirty="0"/>
            <a:t>Де</a:t>
          </a:r>
          <a:endParaRPr lang="en-US" sz="2400" b="1" dirty="0"/>
        </a:p>
      </dgm:t>
    </dgm:pt>
    <dgm:pt modelId="{C194BA30-5F11-4943-8B8C-E403F88BF715}" type="parTrans" cxnId="{0D4A0853-9E66-4024-9891-A1D7C01CAAA5}">
      <dgm:prSet/>
      <dgm:spPr/>
      <dgm:t>
        <a:bodyPr/>
        <a:lstStyle/>
        <a:p>
          <a:endParaRPr lang="en-US"/>
        </a:p>
      </dgm:t>
    </dgm:pt>
    <dgm:pt modelId="{A4438BC3-18CE-4A13-BB5C-A47D33A07791}" type="sibTrans" cxnId="{0D4A0853-9E66-4024-9891-A1D7C01CAAA5}">
      <dgm:prSet/>
      <dgm:spPr/>
      <dgm:t>
        <a:bodyPr/>
        <a:lstStyle/>
        <a:p>
          <a:endParaRPr lang="en-US"/>
        </a:p>
      </dgm:t>
    </dgm:pt>
    <dgm:pt modelId="{91DC04F8-E9CB-488A-A089-A56EB2E2B3B1}">
      <dgm:prSet phldrT="[Texto]" custT="1"/>
      <dgm:spPr>
        <a:solidFill>
          <a:srgbClr val="FF0000"/>
        </a:solidFill>
      </dgm:spPr>
      <dgm:t>
        <a:bodyPr/>
        <a:lstStyle/>
        <a:p>
          <a:r>
            <a: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</a:t>
          </a:r>
          <a:endParaRPr lang="en-US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2D6917F-98B9-46B6-B543-48E8FC9FAF1F}" type="parTrans" cxnId="{BAF9AD47-1407-4CDB-BFCE-8FEC8CB3B5FF}">
      <dgm:prSet/>
      <dgm:spPr/>
      <dgm:t>
        <a:bodyPr/>
        <a:lstStyle/>
        <a:p>
          <a:endParaRPr lang="en-US"/>
        </a:p>
      </dgm:t>
    </dgm:pt>
    <dgm:pt modelId="{817A6AF4-F8C8-47EC-A9BE-5CD1A21F1D31}" type="sibTrans" cxnId="{BAF9AD47-1407-4CDB-BFCE-8FEC8CB3B5FF}">
      <dgm:prSet/>
      <dgm:spPr/>
      <dgm:t>
        <a:bodyPr/>
        <a:lstStyle/>
        <a:p>
          <a:endParaRPr lang="en-US"/>
        </a:p>
      </dgm:t>
    </dgm:pt>
    <dgm:pt modelId="{74A93E3D-6E2E-4BC2-B32E-32674E407423}">
      <dgm:prSet custT="1"/>
      <dgm:spPr/>
      <dgm:t>
        <a:bodyPr/>
        <a:lstStyle/>
        <a:p>
          <a:r>
            <a:rPr lang="uk-UA" sz="2400" b="1" dirty="0"/>
            <a:t>Як</a:t>
          </a:r>
          <a:endParaRPr lang="en-US" sz="2400" b="1" dirty="0"/>
        </a:p>
      </dgm:t>
    </dgm:pt>
    <dgm:pt modelId="{3E74AA4C-AC84-4AFA-8A4B-0B33C638A533}" type="parTrans" cxnId="{A6BD05A2-AD53-421B-A274-8846269042D3}">
      <dgm:prSet/>
      <dgm:spPr/>
      <dgm:t>
        <a:bodyPr/>
        <a:lstStyle/>
        <a:p>
          <a:endParaRPr lang="en-US"/>
        </a:p>
      </dgm:t>
    </dgm:pt>
    <dgm:pt modelId="{D91FC487-040D-4709-AFBE-3D000A44987B}" type="sibTrans" cxnId="{A6BD05A2-AD53-421B-A274-8846269042D3}">
      <dgm:prSet/>
      <dgm:spPr/>
      <dgm:t>
        <a:bodyPr/>
        <a:lstStyle/>
        <a:p>
          <a:endParaRPr lang="en-US"/>
        </a:p>
      </dgm:t>
    </dgm:pt>
    <dgm:pt modelId="{5AC899A1-BBDA-40EF-A02B-AB29D1E62B3B}" type="pres">
      <dgm:prSet presAssocID="{307E3F98-9CF8-4086-A3D8-E30FCB3F4FB5}" presName="linearFlow" presStyleCnt="0">
        <dgm:presLayoutVars>
          <dgm:dir/>
          <dgm:resizeHandles val="exact"/>
        </dgm:presLayoutVars>
      </dgm:prSet>
      <dgm:spPr/>
    </dgm:pt>
    <dgm:pt modelId="{37A607AE-92A9-4650-9FDB-2B84E1E3B87A}" type="pres">
      <dgm:prSet presAssocID="{592481A2-B2E4-427C-9F76-724AF9652F78}" presName="node" presStyleLbl="node1" presStyleIdx="0" presStyleCnt="4" custScaleX="105301" custScaleY="104790">
        <dgm:presLayoutVars>
          <dgm:bulletEnabled val="1"/>
        </dgm:presLayoutVars>
      </dgm:prSet>
      <dgm:spPr/>
    </dgm:pt>
    <dgm:pt modelId="{2B376614-A3DC-4A10-B76E-BEA2671BB500}" type="pres">
      <dgm:prSet presAssocID="{BD5F4A39-BA80-4410-8E50-A986923625DE}" presName="spacerL" presStyleCnt="0"/>
      <dgm:spPr/>
    </dgm:pt>
    <dgm:pt modelId="{2856F9F3-838F-4739-9A1D-F5C3CE675D1A}" type="pres">
      <dgm:prSet presAssocID="{BD5F4A39-BA80-4410-8E50-A986923625DE}" presName="sibTrans" presStyleLbl="sibTrans2D1" presStyleIdx="0" presStyleCnt="3" custScaleX="77776" custScaleY="100028"/>
      <dgm:spPr>
        <a:prstGeom prst="mathEqual">
          <a:avLst/>
        </a:prstGeom>
      </dgm:spPr>
    </dgm:pt>
    <dgm:pt modelId="{96DE9C6B-3931-4FFA-B5DA-21416C93F550}" type="pres">
      <dgm:prSet presAssocID="{BD5F4A39-BA80-4410-8E50-A986923625DE}" presName="spacerR" presStyleCnt="0"/>
      <dgm:spPr/>
    </dgm:pt>
    <dgm:pt modelId="{9FE73529-9241-4D60-A14F-F02177278BCC}" type="pres">
      <dgm:prSet presAssocID="{0862095C-72B9-46BD-AED1-5650397F4C1C}" presName="node" presStyleLbl="node1" presStyleIdx="1" presStyleCnt="4" custScaleX="79338" custScaleY="79826">
        <dgm:presLayoutVars>
          <dgm:bulletEnabled val="1"/>
        </dgm:presLayoutVars>
      </dgm:prSet>
      <dgm:spPr/>
    </dgm:pt>
    <dgm:pt modelId="{D1272053-BD81-4BD7-8902-927E0C17FDE5}" type="pres">
      <dgm:prSet presAssocID="{A4438BC3-18CE-4A13-BB5C-A47D33A07791}" presName="spacerL" presStyleCnt="0"/>
      <dgm:spPr/>
    </dgm:pt>
    <dgm:pt modelId="{D517A32E-3E6C-4AA0-ADE1-19976CB2B735}" type="pres">
      <dgm:prSet presAssocID="{A4438BC3-18CE-4A13-BB5C-A47D33A07791}" presName="sibTrans" presStyleLbl="sibTrans2D1" presStyleIdx="1" presStyleCnt="3" custScaleX="76524" custScaleY="100086"/>
      <dgm:spPr/>
    </dgm:pt>
    <dgm:pt modelId="{6F25BDB8-905D-4456-B6EE-AC700C5BDA38}" type="pres">
      <dgm:prSet presAssocID="{A4438BC3-18CE-4A13-BB5C-A47D33A07791}" presName="spacerR" presStyleCnt="0"/>
      <dgm:spPr/>
    </dgm:pt>
    <dgm:pt modelId="{830F33DB-5D38-49B2-B8A2-B11AD0EFAFB2}" type="pres">
      <dgm:prSet presAssocID="{74A93E3D-6E2E-4BC2-B32E-32674E407423}" presName="node" presStyleLbl="node1" presStyleIdx="2" presStyleCnt="4" custScaleX="82788" custScaleY="83122">
        <dgm:presLayoutVars>
          <dgm:bulletEnabled val="1"/>
        </dgm:presLayoutVars>
      </dgm:prSet>
      <dgm:spPr/>
    </dgm:pt>
    <dgm:pt modelId="{E25D46D5-B8FB-4394-B60B-85A5713995CF}" type="pres">
      <dgm:prSet presAssocID="{D91FC487-040D-4709-AFBE-3D000A44987B}" presName="spacerL" presStyleCnt="0"/>
      <dgm:spPr/>
    </dgm:pt>
    <dgm:pt modelId="{19C56C45-ADBC-4E8B-8278-485626A5F767}" type="pres">
      <dgm:prSet presAssocID="{D91FC487-040D-4709-AFBE-3D000A44987B}" presName="sibTrans" presStyleLbl="sibTrans2D1" presStyleIdx="2" presStyleCnt="3" custScaleX="77776" custScaleY="100028"/>
      <dgm:spPr/>
    </dgm:pt>
    <dgm:pt modelId="{4D6D9090-2916-4CEB-8048-0616E112B670}" type="pres">
      <dgm:prSet presAssocID="{D91FC487-040D-4709-AFBE-3D000A44987B}" presName="spacerR" presStyleCnt="0"/>
      <dgm:spPr/>
    </dgm:pt>
    <dgm:pt modelId="{CF5D4ACB-041D-44A0-AE29-0E410F9D223F}" type="pres">
      <dgm:prSet presAssocID="{91DC04F8-E9CB-488A-A089-A56EB2E2B3B1}" presName="node" presStyleLbl="node1" presStyleIdx="3" presStyleCnt="4" custScaleX="104057" custScaleY="105639">
        <dgm:presLayoutVars>
          <dgm:bulletEnabled val="1"/>
        </dgm:presLayoutVars>
      </dgm:prSet>
      <dgm:spPr/>
    </dgm:pt>
  </dgm:ptLst>
  <dgm:cxnLst>
    <dgm:cxn modelId="{BAF9AD47-1407-4CDB-BFCE-8FEC8CB3B5FF}" srcId="{307E3F98-9CF8-4086-A3D8-E30FCB3F4FB5}" destId="{91DC04F8-E9CB-488A-A089-A56EB2E2B3B1}" srcOrd="3" destOrd="0" parTransId="{A2D6917F-98B9-46B6-B543-48E8FC9FAF1F}" sibTransId="{817A6AF4-F8C8-47EC-A9BE-5CD1A21F1D31}"/>
    <dgm:cxn modelId="{88074949-79E6-4BAC-94A8-3A3E12ABE339}" type="presOf" srcId="{D91FC487-040D-4709-AFBE-3D000A44987B}" destId="{19C56C45-ADBC-4E8B-8278-485626A5F767}" srcOrd="0" destOrd="0" presId="urn:microsoft.com/office/officeart/2005/8/layout/equation1"/>
    <dgm:cxn modelId="{D65D674D-6FFC-4487-8712-E79ACBFD82EB}" type="presOf" srcId="{91DC04F8-E9CB-488A-A089-A56EB2E2B3B1}" destId="{CF5D4ACB-041D-44A0-AE29-0E410F9D223F}" srcOrd="0" destOrd="0" presId="urn:microsoft.com/office/officeart/2005/8/layout/equation1"/>
    <dgm:cxn modelId="{952AC852-59AF-4867-B084-7CC26835ABFD}" srcId="{307E3F98-9CF8-4086-A3D8-E30FCB3F4FB5}" destId="{592481A2-B2E4-427C-9F76-724AF9652F78}" srcOrd="0" destOrd="0" parTransId="{01F2262D-B291-4D19-8F8F-E39546C08FA9}" sibTransId="{BD5F4A39-BA80-4410-8E50-A986923625DE}"/>
    <dgm:cxn modelId="{0D4A0853-9E66-4024-9891-A1D7C01CAAA5}" srcId="{307E3F98-9CF8-4086-A3D8-E30FCB3F4FB5}" destId="{0862095C-72B9-46BD-AED1-5650397F4C1C}" srcOrd="1" destOrd="0" parTransId="{C194BA30-5F11-4943-8B8C-E403F88BF715}" sibTransId="{A4438BC3-18CE-4A13-BB5C-A47D33A07791}"/>
    <dgm:cxn modelId="{A6BD05A2-AD53-421B-A274-8846269042D3}" srcId="{307E3F98-9CF8-4086-A3D8-E30FCB3F4FB5}" destId="{74A93E3D-6E2E-4BC2-B32E-32674E407423}" srcOrd="2" destOrd="0" parTransId="{3E74AA4C-AC84-4AFA-8A4B-0B33C638A533}" sibTransId="{D91FC487-040D-4709-AFBE-3D000A44987B}"/>
    <dgm:cxn modelId="{984BBBB9-B160-42FF-8ECB-8FE97C603212}" type="presOf" srcId="{592481A2-B2E4-427C-9F76-724AF9652F78}" destId="{37A607AE-92A9-4650-9FDB-2B84E1E3B87A}" srcOrd="0" destOrd="0" presId="urn:microsoft.com/office/officeart/2005/8/layout/equation1"/>
    <dgm:cxn modelId="{17198AC2-B45B-4CF3-AE74-006E4E8B8EC8}" type="presOf" srcId="{0862095C-72B9-46BD-AED1-5650397F4C1C}" destId="{9FE73529-9241-4D60-A14F-F02177278BCC}" srcOrd="0" destOrd="0" presId="urn:microsoft.com/office/officeart/2005/8/layout/equation1"/>
    <dgm:cxn modelId="{FD7CC0C8-F324-43B6-A2AB-E7A22184A216}" type="presOf" srcId="{74A93E3D-6E2E-4BC2-B32E-32674E407423}" destId="{830F33DB-5D38-49B2-B8A2-B11AD0EFAFB2}" srcOrd="0" destOrd="0" presId="urn:microsoft.com/office/officeart/2005/8/layout/equation1"/>
    <dgm:cxn modelId="{63BC84CB-C064-4C3D-B0DF-E59EC7C393F4}" type="presOf" srcId="{307E3F98-9CF8-4086-A3D8-E30FCB3F4FB5}" destId="{5AC899A1-BBDA-40EF-A02B-AB29D1E62B3B}" srcOrd="0" destOrd="0" presId="urn:microsoft.com/office/officeart/2005/8/layout/equation1"/>
    <dgm:cxn modelId="{846372D9-1351-477D-B1CE-2345AA395741}" type="presOf" srcId="{BD5F4A39-BA80-4410-8E50-A986923625DE}" destId="{2856F9F3-838F-4739-9A1D-F5C3CE675D1A}" srcOrd="0" destOrd="0" presId="urn:microsoft.com/office/officeart/2005/8/layout/equation1"/>
    <dgm:cxn modelId="{63D177F9-2C90-4727-827F-2BF80EC8CDBB}" type="presOf" srcId="{A4438BC3-18CE-4A13-BB5C-A47D33A07791}" destId="{D517A32E-3E6C-4AA0-ADE1-19976CB2B735}" srcOrd="0" destOrd="0" presId="urn:microsoft.com/office/officeart/2005/8/layout/equation1"/>
    <dgm:cxn modelId="{4D2AE682-8E1A-45A7-84EB-53D028B8828F}" type="presParOf" srcId="{5AC899A1-BBDA-40EF-A02B-AB29D1E62B3B}" destId="{37A607AE-92A9-4650-9FDB-2B84E1E3B87A}" srcOrd="0" destOrd="0" presId="urn:microsoft.com/office/officeart/2005/8/layout/equation1"/>
    <dgm:cxn modelId="{E1089861-AC9F-44F5-9BB5-DB82BCA8C42E}" type="presParOf" srcId="{5AC899A1-BBDA-40EF-A02B-AB29D1E62B3B}" destId="{2B376614-A3DC-4A10-B76E-BEA2671BB500}" srcOrd="1" destOrd="0" presId="urn:microsoft.com/office/officeart/2005/8/layout/equation1"/>
    <dgm:cxn modelId="{80DAEA2D-B57A-4006-A7C6-DDC937E5012A}" type="presParOf" srcId="{5AC899A1-BBDA-40EF-A02B-AB29D1E62B3B}" destId="{2856F9F3-838F-4739-9A1D-F5C3CE675D1A}" srcOrd="2" destOrd="0" presId="urn:microsoft.com/office/officeart/2005/8/layout/equation1"/>
    <dgm:cxn modelId="{FEC039DA-8398-46E3-9869-E186BDCEC39E}" type="presParOf" srcId="{5AC899A1-BBDA-40EF-A02B-AB29D1E62B3B}" destId="{96DE9C6B-3931-4FFA-B5DA-21416C93F550}" srcOrd="3" destOrd="0" presId="urn:microsoft.com/office/officeart/2005/8/layout/equation1"/>
    <dgm:cxn modelId="{EBAD8BC2-CAB5-402B-BBBB-0A5CA5EC3393}" type="presParOf" srcId="{5AC899A1-BBDA-40EF-A02B-AB29D1E62B3B}" destId="{9FE73529-9241-4D60-A14F-F02177278BCC}" srcOrd="4" destOrd="0" presId="urn:microsoft.com/office/officeart/2005/8/layout/equation1"/>
    <dgm:cxn modelId="{1E83A2A1-7C94-4B85-92E4-102884D189E9}" type="presParOf" srcId="{5AC899A1-BBDA-40EF-A02B-AB29D1E62B3B}" destId="{D1272053-BD81-4BD7-8902-927E0C17FDE5}" srcOrd="5" destOrd="0" presId="urn:microsoft.com/office/officeart/2005/8/layout/equation1"/>
    <dgm:cxn modelId="{C4FA0AF3-2360-4FED-97CD-6D61FA24D757}" type="presParOf" srcId="{5AC899A1-BBDA-40EF-A02B-AB29D1E62B3B}" destId="{D517A32E-3E6C-4AA0-ADE1-19976CB2B735}" srcOrd="6" destOrd="0" presId="urn:microsoft.com/office/officeart/2005/8/layout/equation1"/>
    <dgm:cxn modelId="{7DCF0C35-2924-4E8F-9507-BEBC22944EB2}" type="presParOf" srcId="{5AC899A1-BBDA-40EF-A02B-AB29D1E62B3B}" destId="{6F25BDB8-905D-4456-B6EE-AC700C5BDA38}" srcOrd="7" destOrd="0" presId="urn:microsoft.com/office/officeart/2005/8/layout/equation1"/>
    <dgm:cxn modelId="{F53BD582-7131-4B23-8476-199D5F538E66}" type="presParOf" srcId="{5AC899A1-BBDA-40EF-A02B-AB29D1E62B3B}" destId="{830F33DB-5D38-49B2-B8A2-B11AD0EFAFB2}" srcOrd="8" destOrd="0" presId="urn:microsoft.com/office/officeart/2005/8/layout/equation1"/>
    <dgm:cxn modelId="{2F96B0B9-59A2-4F8A-9CD9-85575EB90D93}" type="presParOf" srcId="{5AC899A1-BBDA-40EF-A02B-AB29D1E62B3B}" destId="{E25D46D5-B8FB-4394-B60B-85A5713995CF}" srcOrd="9" destOrd="0" presId="urn:microsoft.com/office/officeart/2005/8/layout/equation1"/>
    <dgm:cxn modelId="{FF734961-A996-458B-91BA-5EE254396824}" type="presParOf" srcId="{5AC899A1-BBDA-40EF-A02B-AB29D1E62B3B}" destId="{19C56C45-ADBC-4E8B-8278-485626A5F767}" srcOrd="10" destOrd="0" presId="urn:microsoft.com/office/officeart/2005/8/layout/equation1"/>
    <dgm:cxn modelId="{8FC250B4-93AA-46F5-A0FC-B1AE8C728765}" type="presParOf" srcId="{5AC899A1-BBDA-40EF-A02B-AB29D1E62B3B}" destId="{4D6D9090-2916-4CEB-8048-0616E112B670}" srcOrd="11" destOrd="0" presId="urn:microsoft.com/office/officeart/2005/8/layout/equation1"/>
    <dgm:cxn modelId="{6F9189E8-4233-461D-9DB2-C7FE46153153}" type="presParOf" srcId="{5AC899A1-BBDA-40EF-A02B-AB29D1E62B3B}" destId="{CF5D4ACB-041D-44A0-AE29-0E410F9D223F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07E3F98-9CF8-4086-A3D8-E30FCB3F4FB5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592481A2-B2E4-427C-9F76-724AF9652F78}">
      <dgm:prSet phldrT="[Texto]" custT="1"/>
      <dgm:spPr>
        <a:solidFill>
          <a:srgbClr val="FF0000"/>
        </a:solidFill>
      </dgm:spPr>
      <dgm:t>
        <a:bodyPr/>
        <a:lstStyle/>
        <a:p>
          <a:r>
            <a:rPr lang="uk-UA" sz="32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Страте</a:t>
          </a:r>
          <a:r>
            <a: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uk-UA" sz="3200" b="1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гія</a:t>
          </a:r>
          <a:endParaRPr lang="en-US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F2262D-B291-4D19-8F8F-E39546C08FA9}" type="parTrans" cxnId="{952AC852-59AF-4867-B084-7CC26835ABFD}">
      <dgm:prSet/>
      <dgm:spPr/>
      <dgm:t>
        <a:bodyPr/>
        <a:lstStyle/>
        <a:p>
          <a:endParaRPr lang="en-US"/>
        </a:p>
      </dgm:t>
    </dgm:pt>
    <dgm:pt modelId="{BD5F4A39-BA80-4410-8E50-A986923625DE}" type="sibTrans" cxnId="{952AC852-59AF-4867-B084-7CC26835ABFD}">
      <dgm:prSet/>
      <dgm:spPr/>
      <dgm:t>
        <a:bodyPr/>
        <a:lstStyle/>
        <a:p>
          <a:endParaRPr lang="en-US"/>
        </a:p>
      </dgm:t>
    </dgm:pt>
    <dgm:pt modelId="{0862095C-72B9-46BD-AED1-5650397F4C1C}">
      <dgm:prSet phldrT="[Texto]" custT="1"/>
      <dgm:spPr/>
      <dgm:t>
        <a:bodyPr/>
        <a:lstStyle/>
        <a:p>
          <a:r>
            <a:rPr lang="uk-UA" sz="2400" b="1" dirty="0"/>
            <a:t>Де</a:t>
          </a:r>
          <a:endParaRPr lang="en-US" sz="2400" b="1" dirty="0"/>
        </a:p>
      </dgm:t>
    </dgm:pt>
    <dgm:pt modelId="{C194BA30-5F11-4943-8B8C-E403F88BF715}" type="parTrans" cxnId="{0D4A0853-9E66-4024-9891-A1D7C01CAAA5}">
      <dgm:prSet/>
      <dgm:spPr/>
      <dgm:t>
        <a:bodyPr/>
        <a:lstStyle/>
        <a:p>
          <a:endParaRPr lang="en-US"/>
        </a:p>
      </dgm:t>
    </dgm:pt>
    <dgm:pt modelId="{A4438BC3-18CE-4A13-BB5C-A47D33A07791}" type="sibTrans" cxnId="{0D4A0853-9E66-4024-9891-A1D7C01CAAA5}">
      <dgm:prSet/>
      <dgm:spPr/>
      <dgm:t>
        <a:bodyPr/>
        <a:lstStyle/>
        <a:p>
          <a:endParaRPr lang="en-US"/>
        </a:p>
      </dgm:t>
    </dgm:pt>
    <dgm:pt modelId="{91DC04F8-E9CB-488A-A089-A56EB2E2B3B1}">
      <dgm:prSet phldrT="[Texto]" custT="1"/>
      <dgm:spPr>
        <a:solidFill>
          <a:srgbClr val="FF0000"/>
        </a:solidFill>
      </dgm:spPr>
      <dgm:t>
        <a:bodyPr/>
        <a:lstStyle/>
        <a:p>
          <a:r>
            <a:rPr lang="uk-UA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</a:t>
          </a:r>
          <a:endParaRPr lang="en-US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2D6917F-98B9-46B6-B543-48E8FC9FAF1F}" type="parTrans" cxnId="{BAF9AD47-1407-4CDB-BFCE-8FEC8CB3B5FF}">
      <dgm:prSet/>
      <dgm:spPr/>
      <dgm:t>
        <a:bodyPr/>
        <a:lstStyle/>
        <a:p>
          <a:endParaRPr lang="en-US"/>
        </a:p>
      </dgm:t>
    </dgm:pt>
    <dgm:pt modelId="{817A6AF4-F8C8-47EC-A9BE-5CD1A21F1D31}" type="sibTrans" cxnId="{BAF9AD47-1407-4CDB-BFCE-8FEC8CB3B5FF}">
      <dgm:prSet/>
      <dgm:spPr/>
      <dgm:t>
        <a:bodyPr/>
        <a:lstStyle/>
        <a:p>
          <a:endParaRPr lang="en-US"/>
        </a:p>
      </dgm:t>
    </dgm:pt>
    <dgm:pt modelId="{74A93E3D-6E2E-4BC2-B32E-32674E407423}">
      <dgm:prSet custT="1"/>
      <dgm:spPr/>
      <dgm:t>
        <a:bodyPr/>
        <a:lstStyle/>
        <a:p>
          <a:r>
            <a:rPr lang="uk-UA" sz="2400" b="1" dirty="0"/>
            <a:t>Як</a:t>
          </a:r>
          <a:endParaRPr lang="en-US" sz="2400" b="1" dirty="0"/>
        </a:p>
      </dgm:t>
    </dgm:pt>
    <dgm:pt modelId="{3E74AA4C-AC84-4AFA-8A4B-0B33C638A533}" type="parTrans" cxnId="{A6BD05A2-AD53-421B-A274-8846269042D3}">
      <dgm:prSet/>
      <dgm:spPr/>
      <dgm:t>
        <a:bodyPr/>
        <a:lstStyle/>
        <a:p>
          <a:endParaRPr lang="en-US"/>
        </a:p>
      </dgm:t>
    </dgm:pt>
    <dgm:pt modelId="{D91FC487-040D-4709-AFBE-3D000A44987B}" type="sibTrans" cxnId="{A6BD05A2-AD53-421B-A274-8846269042D3}">
      <dgm:prSet/>
      <dgm:spPr/>
      <dgm:t>
        <a:bodyPr/>
        <a:lstStyle/>
        <a:p>
          <a:endParaRPr lang="en-US"/>
        </a:p>
      </dgm:t>
    </dgm:pt>
    <dgm:pt modelId="{5AC899A1-BBDA-40EF-A02B-AB29D1E62B3B}" type="pres">
      <dgm:prSet presAssocID="{307E3F98-9CF8-4086-A3D8-E30FCB3F4FB5}" presName="linearFlow" presStyleCnt="0">
        <dgm:presLayoutVars>
          <dgm:dir/>
          <dgm:resizeHandles val="exact"/>
        </dgm:presLayoutVars>
      </dgm:prSet>
      <dgm:spPr/>
    </dgm:pt>
    <dgm:pt modelId="{37A607AE-92A9-4650-9FDB-2B84E1E3B87A}" type="pres">
      <dgm:prSet presAssocID="{592481A2-B2E4-427C-9F76-724AF9652F78}" presName="node" presStyleLbl="node1" presStyleIdx="0" presStyleCnt="4" custScaleX="107760" custScaleY="108351">
        <dgm:presLayoutVars>
          <dgm:bulletEnabled val="1"/>
        </dgm:presLayoutVars>
      </dgm:prSet>
      <dgm:spPr/>
    </dgm:pt>
    <dgm:pt modelId="{2B376614-A3DC-4A10-B76E-BEA2671BB500}" type="pres">
      <dgm:prSet presAssocID="{BD5F4A39-BA80-4410-8E50-A986923625DE}" presName="spacerL" presStyleCnt="0"/>
      <dgm:spPr/>
    </dgm:pt>
    <dgm:pt modelId="{2856F9F3-838F-4739-9A1D-F5C3CE675D1A}" type="pres">
      <dgm:prSet presAssocID="{BD5F4A39-BA80-4410-8E50-A986923625DE}" presName="sibTrans" presStyleLbl="sibTrans2D1" presStyleIdx="0" presStyleCnt="3" custScaleX="77776" custScaleY="100028"/>
      <dgm:spPr>
        <a:prstGeom prst="mathEqual">
          <a:avLst/>
        </a:prstGeom>
      </dgm:spPr>
    </dgm:pt>
    <dgm:pt modelId="{96DE9C6B-3931-4FFA-B5DA-21416C93F550}" type="pres">
      <dgm:prSet presAssocID="{BD5F4A39-BA80-4410-8E50-A986923625DE}" presName="spacerR" presStyleCnt="0"/>
      <dgm:spPr/>
    </dgm:pt>
    <dgm:pt modelId="{9FE73529-9241-4D60-A14F-F02177278BCC}" type="pres">
      <dgm:prSet presAssocID="{0862095C-72B9-46BD-AED1-5650397F4C1C}" presName="node" presStyleLbl="node1" presStyleIdx="1" presStyleCnt="4" custScaleX="87174" custScaleY="85750">
        <dgm:presLayoutVars>
          <dgm:bulletEnabled val="1"/>
        </dgm:presLayoutVars>
      </dgm:prSet>
      <dgm:spPr/>
    </dgm:pt>
    <dgm:pt modelId="{D1272053-BD81-4BD7-8902-927E0C17FDE5}" type="pres">
      <dgm:prSet presAssocID="{A4438BC3-18CE-4A13-BB5C-A47D33A07791}" presName="spacerL" presStyleCnt="0"/>
      <dgm:spPr/>
    </dgm:pt>
    <dgm:pt modelId="{D517A32E-3E6C-4AA0-ADE1-19976CB2B735}" type="pres">
      <dgm:prSet presAssocID="{A4438BC3-18CE-4A13-BB5C-A47D33A07791}" presName="sibTrans" presStyleLbl="sibTrans2D1" presStyleIdx="1" presStyleCnt="3" custScaleX="76524" custScaleY="100086"/>
      <dgm:spPr/>
    </dgm:pt>
    <dgm:pt modelId="{6F25BDB8-905D-4456-B6EE-AC700C5BDA38}" type="pres">
      <dgm:prSet presAssocID="{A4438BC3-18CE-4A13-BB5C-A47D33A07791}" presName="spacerR" presStyleCnt="0"/>
      <dgm:spPr/>
    </dgm:pt>
    <dgm:pt modelId="{830F33DB-5D38-49B2-B8A2-B11AD0EFAFB2}" type="pres">
      <dgm:prSet presAssocID="{74A93E3D-6E2E-4BC2-B32E-32674E407423}" presName="node" presStyleLbl="node1" presStyleIdx="2" presStyleCnt="4" custScaleX="86067" custScaleY="86715">
        <dgm:presLayoutVars>
          <dgm:bulletEnabled val="1"/>
        </dgm:presLayoutVars>
      </dgm:prSet>
      <dgm:spPr/>
    </dgm:pt>
    <dgm:pt modelId="{E25D46D5-B8FB-4394-B60B-85A5713995CF}" type="pres">
      <dgm:prSet presAssocID="{D91FC487-040D-4709-AFBE-3D000A44987B}" presName="spacerL" presStyleCnt="0"/>
      <dgm:spPr/>
    </dgm:pt>
    <dgm:pt modelId="{19C56C45-ADBC-4E8B-8278-485626A5F767}" type="pres">
      <dgm:prSet presAssocID="{D91FC487-040D-4709-AFBE-3D000A44987B}" presName="sibTrans" presStyleLbl="sibTrans2D1" presStyleIdx="2" presStyleCnt="3" custScaleX="77776" custScaleY="100028"/>
      <dgm:spPr/>
    </dgm:pt>
    <dgm:pt modelId="{4D6D9090-2916-4CEB-8048-0616E112B670}" type="pres">
      <dgm:prSet presAssocID="{D91FC487-040D-4709-AFBE-3D000A44987B}" presName="spacerR" presStyleCnt="0"/>
      <dgm:spPr/>
    </dgm:pt>
    <dgm:pt modelId="{CF5D4ACB-041D-44A0-AE29-0E410F9D223F}" type="pres">
      <dgm:prSet presAssocID="{91DC04F8-E9CB-488A-A089-A56EB2E2B3B1}" presName="node" presStyleLbl="node1" presStyleIdx="3" presStyleCnt="4" custScaleX="108863" custScaleY="107776">
        <dgm:presLayoutVars>
          <dgm:bulletEnabled val="1"/>
        </dgm:presLayoutVars>
      </dgm:prSet>
      <dgm:spPr/>
    </dgm:pt>
  </dgm:ptLst>
  <dgm:cxnLst>
    <dgm:cxn modelId="{510F2D2B-7D98-44F8-8ACB-2F4BBD0BCC86}" type="presOf" srcId="{D91FC487-040D-4709-AFBE-3D000A44987B}" destId="{19C56C45-ADBC-4E8B-8278-485626A5F767}" srcOrd="0" destOrd="0" presId="urn:microsoft.com/office/officeart/2005/8/layout/equation1"/>
    <dgm:cxn modelId="{45E0AF30-7482-472B-B964-FC6B7D9F7944}" type="presOf" srcId="{BD5F4A39-BA80-4410-8E50-A986923625DE}" destId="{2856F9F3-838F-4739-9A1D-F5C3CE675D1A}" srcOrd="0" destOrd="0" presId="urn:microsoft.com/office/officeart/2005/8/layout/equation1"/>
    <dgm:cxn modelId="{128F0E5C-E7DF-48F6-9E53-4C5C7CB33923}" type="presOf" srcId="{91DC04F8-E9CB-488A-A089-A56EB2E2B3B1}" destId="{CF5D4ACB-041D-44A0-AE29-0E410F9D223F}" srcOrd="0" destOrd="0" presId="urn:microsoft.com/office/officeart/2005/8/layout/equation1"/>
    <dgm:cxn modelId="{BAF9AD47-1407-4CDB-BFCE-8FEC8CB3B5FF}" srcId="{307E3F98-9CF8-4086-A3D8-E30FCB3F4FB5}" destId="{91DC04F8-E9CB-488A-A089-A56EB2E2B3B1}" srcOrd="3" destOrd="0" parTransId="{A2D6917F-98B9-46B6-B543-48E8FC9FAF1F}" sibTransId="{817A6AF4-F8C8-47EC-A9BE-5CD1A21F1D31}"/>
    <dgm:cxn modelId="{952AC852-59AF-4867-B084-7CC26835ABFD}" srcId="{307E3F98-9CF8-4086-A3D8-E30FCB3F4FB5}" destId="{592481A2-B2E4-427C-9F76-724AF9652F78}" srcOrd="0" destOrd="0" parTransId="{01F2262D-B291-4D19-8F8F-E39546C08FA9}" sibTransId="{BD5F4A39-BA80-4410-8E50-A986923625DE}"/>
    <dgm:cxn modelId="{0D4A0853-9E66-4024-9891-A1D7C01CAAA5}" srcId="{307E3F98-9CF8-4086-A3D8-E30FCB3F4FB5}" destId="{0862095C-72B9-46BD-AED1-5650397F4C1C}" srcOrd="1" destOrd="0" parTransId="{C194BA30-5F11-4943-8B8C-E403F88BF715}" sibTransId="{A4438BC3-18CE-4A13-BB5C-A47D33A07791}"/>
    <dgm:cxn modelId="{BE9BEB9B-98FC-43B3-B9E7-C45B69455A77}" type="presOf" srcId="{592481A2-B2E4-427C-9F76-724AF9652F78}" destId="{37A607AE-92A9-4650-9FDB-2B84E1E3B87A}" srcOrd="0" destOrd="0" presId="urn:microsoft.com/office/officeart/2005/8/layout/equation1"/>
    <dgm:cxn modelId="{AD8C8CA0-564C-435B-86EC-5E5137C9AB61}" type="presOf" srcId="{307E3F98-9CF8-4086-A3D8-E30FCB3F4FB5}" destId="{5AC899A1-BBDA-40EF-A02B-AB29D1E62B3B}" srcOrd="0" destOrd="0" presId="urn:microsoft.com/office/officeart/2005/8/layout/equation1"/>
    <dgm:cxn modelId="{A6BD05A2-AD53-421B-A274-8846269042D3}" srcId="{307E3F98-9CF8-4086-A3D8-E30FCB3F4FB5}" destId="{74A93E3D-6E2E-4BC2-B32E-32674E407423}" srcOrd="2" destOrd="0" parTransId="{3E74AA4C-AC84-4AFA-8A4B-0B33C638A533}" sibTransId="{D91FC487-040D-4709-AFBE-3D000A44987B}"/>
    <dgm:cxn modelId="{CD2941D3-98FD-434E-AEF0-E291E14AE44A}" type="presOf" srcId="{A4438BC3-18CE-4A13-BB5C-A47D33A07791}" destId="{D517A32E-3E6C-4AA0-ADE1-19976CB2B735}" srcOrd="0" destOrd="0" presId="urn:microsoft.com/office/officeart/2005/8/layout/equation1"/>
    <dgm:cxn modelId="{4E3E9EE3-A549-4FDE-9A50-23427060CAD6}" type="presOf" srcId="{74A93E3D-6E2E-4BC2-B32E-32674E407423}" destId="{830F33DB-5D38-49B2-B8A2-B11AD0EFAFB2}" srcOrd="0" destOrd="0" presId="urn:microsoft.com/office/officeart/2005/8/layout/equation1"/>
    <dgm:cxn modelId="{32C097ED-4971-479D-8E2D-B5B159604BD2}" type="presOf" srcId="{0862095C-72B9-46BD-AED1-5650397F4C1C}" destId="{9FE73529-9241-4D60-A14F-F02177278BCC}" srcOrd="0" destOrd="0" presId="urn:microsoft.com/office/officeart/2005/8/layout/equation1"/>
    <dgm:cxn modelId="{F74C6FAB-0F90-47DD-BA28-BC8508443EFE}" type="presParOf" srcId="{5AC899A1-BBDA-40EF-A02B-AB29D1E62B3B}" destId="{37A607AE-92A9-4650-9FDB-2B84E1E3B87A}" srcOrd="0" destOrd="0" presId="urn:microsoft.com/office/officeart/2005/8/layout/equation1"/>
    <dgm:cxn modelId="{810292CE-F83B-4BAF-9D52-277F8FC70864}" type="presParOf" srcId="{5AC899A1-BBDA-40EF-A02B-AB29D1E62B3B}" destId="{2B376614-A3DC-4A10-B76E-BEA2671BB500}" srcOrd="1" destOrd="0" presId="urn:microsoft.com/office/officeart/2005/8/layout/equation1"/>
    <dgm:cxn modelId="{4AABAC8C-C670-43A1-99B4-8C9F7B281722}" type="presParOf" srcId="{5AC899A1-BBDA-40EF-A02B-AB29D1E62B3B}" destId="{2856F9F3-838F-4739-9A1D-F5C3CE675D1A}" srcOrd="2" destOrd="0" presId="urn:microsoft.com/office/officeart/2005/8/layout/equation1"/>
    <dgm:cxn modelId="{238FFA25-AF4A-419A-9FA8-92121A835F0C}" type="presParOf" srcId="{5AC899A1-BBDA-40EF-A02B-AB29D1E62B3B}" destId="{96DE9C6B-3931-4FFA-B5DA-21416C93F550}" srcOrd="3" destOrd="0" presId="urn:microsoft.com/office/officeart/2005/8/layout/equation1"/>
    <dgm:cxn modelId="{F48C4548-D5BD-4795-AA2F-453F71AA9D79}" type="presParOf" srcId="{5AC899A1-BBDA-40EF-A02B-AB29D1E62B3B}" destId="{9FE73529-9241-4D60-A14F-F02177278BCC}" srcOrd="4" destOrd="0" presId="urn:microsoft.com/office/officeart/2005/8/layout/equation1"/>
    <dgm:cxn modelId="{5050191F-C4F4-4F47-8778-4F3B7E8B7D08}" type="presParOf" srcId="{5AC899A1-BBDA-40EF-A02B-AB29D1E62B3B}" destId="{D1272053-BD81-4BD7-8902-927E0C17FDE5}" srcOrd="5" destOrd="0" presId="urn:microsoft.com/office/officeart/2005/8/layout/equation1"/>
    <dgm:cxn modelId="{4EE1DF63-E8A0-4CA2-ABF1-3F36806612A6}" type="presParOf" srcId="{5AC899A1-BBDA-40EF-A02B-AB29D1E62B3B}" destId="{D517A32E-3E6C-4AA0-ADE1-19976CB2B735}" srcOrd="6" destOrd="0" presId="urn:microsoft.com/office/officeart/2005/8/layout/equation1"/>
    <dgm:cxn modelId="{C35FB439-D47C-49E5-8B7F-DE3A1316BD8A}" type="presParOf" srcId="{5AC899A1-BBDA-40EF-A02B-AB29D1E62B3B}" destId="{6F25BDB8-905D-4456-B6EE-AC700C5BDA38}" srcOrd="7" destOrd="0" presId="urn:microsoft.com/office/officeart/2005/8/layout/equation1"/>
    <dgm:cxn modelId="{1F7EE89C-164E-4D23-8CF6-555D70A39243}" type="presParOf" srcId="{5AC899A1-BBDA-40EF-A02B-AB29D1E62B3B}" destId="{830F33DB-5D38-49B2-B8A2-B11AD0EFAFB2}" srcOrd="8" destOrd="0" presId="urn:microsoft.com/office/officeart/2005/8/layout/equation1"/>
    <dgm:cxn modelId="{D357351C-A4C4-4893-8753-A863077C3AE4}" type="presParOf" srcId="{5AC899A1-BBDA-40EF-A02B-AB29D1E62B3B}" destId="{E25D46D5-B8FB-4394-B60B-85A5713995CF}" srcOrd="9" destOrd="0" presId="urn:microsoft.com/office/officeart/2005/8/layout/equation1"/>
    <dgm:cxn modelId="{AFBEC641-6B66-41D7-BC0E-535DCEBCEC55}" type="presParOf" srcId="{5AC899A1-BBDA-40EF-A02B-AB29D1E62B3B}" destId="{19C56C45-ADBC-4E8B-8278-485626A5F767}" srcOrd="10" destOrd="0" presId="urn:microsoft.com/office/officeart/2005/8/layout/equation1"/>
    <dgm:cxn modelId="{CAB7C712-8139-463D-9251-44313DFB0F93}" type="presParOf" srcId="{5AC899A1-BBDA-40EF-A02B-AB29D1E62B3B}" destId="{4D6D9090-2916-4CEB-8048-0616E112B670}" srcOrd="11" destOrd="0" presId="urn:microsoft.com/office/officeart/2005/8/layout/equation1"/>
    <dgm:cxn modelId="{456204DA-A14E-4836-BA5E-269C53A48BD7}" type="presParOf" srcId="{5AC899A1-BBDA-40EF-A02B-AB29D1E62B3B}" destId="{CF5D4ACB-041D-44A0-AE29-0E410F9D223F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7E3F98-9CF8-4086-A3D8-E30FCB3F4FB5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592481A2-B2E4-427C-9F76-724AF9652F78}">
      <dgm:prSet phldrT="[Texto]" custT="1"/>
      <dgm:spPr>
        <a:solidFill>
          <a:srgbClr val="FF0000"/>
        </a:solidFill>
      </dgm:spPr>
      <dgm:t>
        <a:bodyPr/>
        <a:lstStyle/>
        <a:p>
          <a:r>
            <a: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Страте-гія</a:t>
          </a:r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F2262D-B291-4D19-8F8F-E39546C08FA9}" type="parTrans" cxnId="{952AC852-59AF-4867-B084-7CC26835ABFD}">
      <dgm:prSet/>
      <dgm:spPr/>
      <dgm:t>
        <a:bodyPr/>
        <a:lstStyle/>
        <a:p>
          <a:endParaRPr lang="en-US"/>
        </a:p>
      </dgm:t>
    </dgm:pt>
    <dgm:pt modelId="{BD5F4A39-BA80-4410-8E50-A986923625DE}" type="sibTrans" cxnId="{952AC852-59AF-4867-B084-7CC26835ABFD}">
      <dgm:prSet/>
      <dgm:spPr/>
      <dgm:t>
        <a:bodyPr/>
        <a:lstStyle/>
        <a:p>
          <a:endParaRPr lang="en-US"/>
        </a:p>
      </dgm:t>
    </dgm:pt>
    <dgm:pt modelId="{0862095C-72B9-46BD-AED1-5650397F4C1C}">
      <dgm:prSet phldrT="[Texto]" custT="1"/>
      <dgm:spPr/>
      <dgm:t>
        <a:bodyPr/>
        <a:lstStyle/>
        <a:p>
          <a:r>
            <a:rPr lang="uk-UA" sz="2400" b="1" dirty="0"/>
            <a:t>Де</a:t>
          </a:r>
          <a:endParaRPr lang="en-US" sz="2400" b="1" dirty="0"/>
        </a:p>
      </dgm:t>
    </dgm:pt>
    <dgm:pt modelId="{C194BA30-5F11-4943-8B8C-E403F88BF715}" type="parTrans" cxnId="{0D4A0853-9E66-4024-9891-A1D7C01CAAA5}">
      <dgm:prSet/>
      <dgm:spPr/>
      <dgm:t>
        <a:bodyPr/>
        <a:lstStyle/>
        <a:p>
          <a:endParaRPr lang="en-US"/>
        </a:p>
      </dgm:t>
    </dgm:pt>
    <dgm:pt modelId="{A4438BC3-18CE-4A13-BB5C-A47D33A07791}" type="sibTrans" cxnId="{0D4A0853-9E66-4024-9891-A1D7C01CAAA5}">
      <dgm:prSet/>
      <dgm:spPr/>
      <dgm:t>
        <a:bodyPr/>
        <a:lstStyle/>
        <a:p>
          <a:endParaRPr lang="en-US"/>
        </a:p>
      </dgm:t>
    </dgm:pt>
    <dgm:pt modelId="{91DC04F8-E9CB-488A-A089-A56EB2E2B3B1}">
      <dgm:prSet phldrT="[Texto]" custT="1"/>
      <dgm:spPr>
        <a:solidFill>
          <a:srgbClr val="FF0000"/>
        </a:solidFill>
      </dgm:spPr>
      <dgm:t>
        <a:bodyPr/>
        <a:lstStyle/>
        <a:p>
          <a:r>
            <a:rPr lang="uk-UA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</a:t>
          </a:r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2D6917F-98B9-46B6-B543-48E8FC9FAF1F}" type="parTrans" cxnId="{BAF9AD47-1407-4CDB-BFCE-8FEC8CB3B5FF}">
      <dgm:prSet/>
      <dgm:spPr/>
      <dgm:t>
        <a:bodyPr/>
        <a:lstStyle/>
        <a:p>
          <a:endParaRPr lang="en-US"/>
        </a:p>
      </dgm:t>
    </dgm:pt>
    <dgm:pt modelId="{817A6AF4-F8C8-47EC-A9BE-5CD1A21F1D31}" type="sibTrans" cxnId="{BAF9AD47-1407-4CDB-BFCE-8FEC8CB3B5FF}">
      <dgm:prSet/>
      <dgm:spPr/>
      <dgm:t>
        <a:bodyPr/>
        <a:lstStyle/>
        <a:p>
          <a:endParaRPr lang="en-US"/>
        </a:p>
      </dgm:t>
    </dgm:pt>
    <dgm:pt modelId="{74A93E3D-6E2E-4BC2-B32E-32674E407423}">
      <dgm:prSet custT="1"/>
      <dgm:spPr/>
      <dgm:t>
        <a:bodyPr/>
        <a:lstStyle/>
        <a:p>
          <a:r>
            <a:rPr lang="uk-UA" sz="2400" b="1" dirty="0"/>
            <a:t>Як</a:t>
          </a:r>
          <a:endParaRPr lang="en-US" sz="2400" b="1" dirty="0"/>
        </a:p>
      </dgm:t>
    </dgm:pt>
    <dgm:pt modelId="{3E74AA4C-AC84-4AFA-8A4B-0B33C638A533}" type="parTrans" cxnId="{A6BD05A2-AD53-421B-A274-8846269042D3}">
      <dgm:prSet/>
      <dgm:spPr/>
      <dgm:t>
        <a:bodyPr/>
        <a:lstStyle/>
        <a:p>
          <a:endParaRPr lang="en-US"/>
        </a:p>
      </dgm:t>
    </dgm:pt>
    <dgm:pt modelId="{D91FC487-040D-4709-AFBE-3D000A44987B}" type="sibTrans" cxnId="{A6BD05A2-AD53-421B-A274-8846269042D3}">
      <dgm:prSet/>
      <dgm:spPr/>
      <dgm:t>
        <a:bodyPr/>
        <a:lstStyle/>
        <a:p>
          <a:endParaRPr lang="en-US"/>
        </a:p>
      </dgm:t>
    </dgm:pt>
    <dgm:pt modelId="{5AC899A1-BBDA-40EF-A02B-AB29D1E62B3B}" type="pres">
      <dgm:prSet presAssocID="{307E3F98-9CF8-4086-A3D8-E30FCB3F4FB5}" presName="linearFlow" presStyleCnt="0">
        <dgm:presLayoutVars>
          <dgm:dir/>
          <dgm:resizeHandles val="exact"/>
        </dgm:presLayoutVars>
      </dgm:prSet>
      <dgm:spPr/>
    </dgm:pt>
    <dgm:pt modelId="{37A607AE-92A9-4650-9FDB-2B84E1E3B87A}" type="pres">
      <dgm:prSet presAssocID="{592481A2-B2E4-427C-9F76-724AF9652F78}" presName="node" presStyleLbl="node1" presStyleIdx="0" presStyleCnt="4" custScaleX="107760" custScaleY="108351">
        <dgm:presLayoutVars>
          <dgm:bulletEnabled val="1"/>
        </dgm:presLayoutVars>
      </dgm:prSet>
      <dgm:spPr/>
    </dgm:pt>
    <dgm:pt modelId="{2B376614-A3DC-4A10-B76E-BEA2671BB500}" type="pres">
      <dgm:prSet presAssocID="{BD5F4A39-BA80-4410-8E50-A986923625DE}" presName="spacerL" presStyleCnt="0"/>
      <dgm:spPr/>
    </dgm:pt>
    <dgm:pt modelId="{2856F9F3-838F-4739-9A1D-F5C3CE675D1A}" type="pres">
      <dgm:prSet presAssocID="{BD5F4A39-BA80-4410-8E50-A986923625DE}" presName="sibTrans" presStyleLbl="sibTrans2D1" presStyleIdx="0" presStyleCnt="3" custScaleX="77776" custScaleY="100028"/>
      <dgm:spPr>
        <a:prstGeom prst="mathEqual">
          <a:avLst/>
        </a:prstGeom>
      </dgm:spPr>
    </dgm:pt>
    <dgm:pt modelId="{96DE9C6B-3931-4FFA-B5DA-21416C93F550}" type="pres">
      <dgm:prSet presAssocID="{BD5F4A39-BA80-4410-8E50-A986923625DE}" presName="spacerR" presStyleCnt="0"/>
      <dgm:spPr/>
    </dgm:pt>
    <dgm:pt modelId="{9FE73529-9241-4D60-A14F-F02177278BCC}" type="pres">
      <dgm:prSet presAssocID="{0862095C-72B9-46BD-AED1-5650397F4C1C}" presName="node" presStyleLbl="node1" presStyleIdx="1" presStyleCnt="4" custScaleX="87174" custScaleY="85750">
        <dgm:presLayoutVars>
          <dgm:bulletEnabled val="1"/>
        </dgm:presLayoutVars>
      </dgm:prSet>
      <dgm:spPr/>
    </dgm:pt>
    <dgm:pt modelId="{D1272053-BD81-4BD7-8902-927E0C17FDE5}" type="pres">
      <dgm:prSet presAssocID="{A4438BC3-18CE-4A13-BB5C-A47D33A07791}" presName="spacerL" presStyleCnt="0"/>
      <dgm:spPr/>
    </dgm:pt>
    <dgm:pt modelId="{D517A32E-3E6C-4AA0-ADE1-19976CB2B735}" type="pres">
      <dgm:prSet presAssocID="{A4438BC3-18CE-4A13-BB5C-A47D33A07791}" presName="sibTrans" presStyleLbl="sibTrans2D1" presStyleIdx="1" presStyleCnt="3" custScaleX="76524" custScaleY="100086"/>
      <dgm:spPr/>
    </dgm:pt>
    <dgm:pt modelId="{6F25BDB8-905D-4456-B6EE-AC700C5BDA38}" type="pres">
      <dgm:prSet presAssocID="{A4438BC3-18CE-4A13-BB5C-A47D33A07791}" presName="spacerR" presStyleCnt="0"/>
      <dgm:spPr/>
    </dgm:pt>
    <dgm:pt modelId="{830F33DB-5D38-49B2-B8A2-B11AD0EFAFB2}" type="pres">
      <dgm:prSet presAssocID="{74A93E3D-6E2E-4BC2-B32E-32674E407423}" presName="node" presStyleLbl="node1" presStyleIdx="2" presStyleCnt="4" custScaleX="86067" custScaleY="86715">
        <dgm:presLayoutVars>
          <dgm:bulletEnabled val="1"/>
        </dgm:presLayoutVars>
      </dgm:prSet>
      <dgm:spPr/>
    </dgm:pt>
    <dgm:pt modelId="{E25D46D5-B8FB-4394-B60B-85A5713995CF}" type="pres">
      <dgm:prSet presAssocID="{D91FC487-040D-4709-AFBE-3D000A44987B}" presName="spacerL" presStyleCnt="0"/>
      <dgm:spPr/>
    </dgm:pt>
    <dgm:pt modelId="{19C56C45-ADBC-4E8B-8278-485626A5F767}" type="pres">
      <dgm:prSet presAssocID="{D91FC487-040D-4709-AFBE-3D000A44987B}" presName="sibTrans" presStyleLbl="sibTrans2D1" presStyleIdx="2" presStyleCnt="3" custScaleX="77776" custScaleY="100028"/>
      <dgm:spPr/>
    </dgm:pt>
    <dgm:pt modelId="{4D6D9090-2916-4CEB-8048-0616E112B670}" type="pres">
      <dgm:prSet presAssocID="{D91FC487-040D-4709-AFBE-3D000A44987B}" presName="spacerR" presStyleCnt="0"/>
      <dgm:spPr/>
    </dgm:pt>
    <dgm:pt modelId="{CF5D4ACB-041D-44A0-AE29-0E410F9D223F}" type="pres">
      <dgm:prSet presAssocID="{91DC04F8-E9CB-488A-A089-A56EB2E2B3B1}" presName="node" presStyleLbl="node1" presStyleIdx="3" presStyleCnt="4" custScaleX="108863" custScaleY="107776">
        <dgm:presLayoutVars>
          <dgm:bulletEnabled val="1"/>
        </dgm:presLayoutVars>
      </dgm:prSet>
      <dgm:spPr/>
    </dgm:pt>
  </dgm:ptLst>
  <dgm:cxnLst>
    <dgm:cxn modelId="{7D1AB724-1FA9-45B8-AAFF-FFFAFF682250}" type="presOf" srcId="{592481A2-B2E4-427C-9F76-724AF9652F78}" destId="{37A607AE-92A9-4650-9FDB-2B84E1E3B87A}" srcOrd="0" destOrd="0" presId="urn:microsoft.com/office/officeart/2005/8/layout/equation1"/>
    <dgm:cxn modelId="{BAF9AD47-1407-4CDB-BFCE-8FEC8CB3B5FF}" srcId="{307E3F98-9CF8-4086-A3D8-E30FCB3F4FB5}" destId="{91DC04F8-E9CB-488A-A089-A56EB2E2B3B1}" srcOrd="3" destOrd="0" parTransId="{A2D6917F-98B9-46B6-B543-48E8FC9FAF1F}" sibTransId="{817A6AF4-F8C8-47EC-A9BE-5CD1A21F1D31}"/>
    <dgm:cxn modelId="{952AC852-59AF-4867-B084-7CC26835ABFD}" srcId="{307E3F98-9CF8-4086-A3D8-E30FCB3F4FB5}" destId="{592481A2-B2E4-427C-9F76-724AF9652F78}" srcOrd="0" destOrd="0" parTransId="{01F2262D-B291-4D19-8F8F-E39546C08FA9}" sibTransId="{BD5F4A39-BA80-4410-8E50-A986923625DE}"/>
    <dgm:cxn modelId="{0D4A0853-9E66-4024-9891-A1D7C01CAAA5}" srcId="{307E3F98-9CF8-4086-A3D8-E30FCB3F4FB5}" destId="{0862095C-72B9-46BD-AED1-5650397F4C1C}" srcOrd="1" destOrd="0" parTransId="{C194BA30-5F11-4943-8B8C-E403F88BF715}" sibTransId="{A4438BC3-18CE-4A13-BB5C-A47D33A07791}"/>
    <dgm:cxn modelId="{826D3479-9A27-40F1-A854-EC94E28F1F9E}" type="presOf" srcId="{A4438BC3-18CE-4A13-BB5C-A47D33A07791}" destId="{D517A32E-3E6C-4AA0-ADE1-19976CB2B735}" srcOrd="0" destOrd="0" presId="urn:microsoft.com/office/officeart/2005/8/layout/equation1"/>
    <dgm:cxn modelId="{8C503A91-AA7F-4C23-AB28-BDF1A90456AC}" type="presOf" srcId="{307E3F98-9CF8-4086-A3D8-E30FCB3F4FB5}" destId="{5AC899A1-BBDA-40EF-A02B-AB29D1E62B3B}" srcOrd="0" destOrd="0" presId="urn:microsoft.com/office/officeart/2005/8/layout/equation1"/>
    <dgm:cxn modelId="{A6BD05A2-AD53-421B-A274-8846269042D3}" srcId="{307E3F98-9CF8-4086-A3D8-E30FCB3F4FB5}" destId="{74A93E3D-6E2E-4BC2-B32E-32674E407423}" srcOrd="2" destOrd="0" parTransId="{3E74AA4C-AC84-4AFA-8A4B-0B33C638A533}" sibTransId="{D91FC487-040D-4709-AFBE-3D000A44987B}"/>
    <dgm:cxn modelId="{EDC0A2B0-FDCA-4ADC-937F-EA82B49FE58C}" type="presOf" srcId="{74A93E3D-6E2E-4BC2-B32E-32674E407423}" destId="{830F33DB-5D38-49B2-B8A2-B11AD0EFAFB2}" srcOrd="0" destOrd="0" presId="urn:microsoft.com/office/officeart/2005/8/layout/equation1"/>
    <dgm:cxn modelId="{547426CE-2DA4-4FE4-9203-3030DACE1F1D}" type="presOf" srcId="{0862095C-72B9-46BD-AED1-5650397F4C1C}" destId="{9FE73529-9241-4D60-A14F-F02177278BCC}" srcOrd="0" destOrd="0" presId="urn:microsoft.com/office/officeart/2005/8/layout/equation1"/>
    <dgm:cxn modelId="{D313F3D7-1228-4FA7-8190-C3E973671B73}" type="presOf" srcId="{BD5F4A39-BA80-4410-8E50-A986923625DE}" destId="{2856F9F3-838F-4739-9A1D-F5C3CE675D1A}" srcOrd="0" destOrd="0" presId="urn:microsoft.com/office/officeart/2005/8/layout/equation1"/>
    <dgm:cxn modelId="{DD4D68DA-676A-4217-8A12-C1980A715B4D}" type="presOf" srcId="{91DC04F8-E9CB-488A-A089-A56EB2E2B3B1}" destId="{CF5D4ACB-041D-44A0-AE29-0E410F9D223F}" srcOrd="0" destOrd="0" presId="urn:microsoft.com/office/officeart/2005/8/layout/equation1"/>
    <dgm:cxn modelId="{72F10EE3-BF69-4B75-BC4F-B728CBF4818E}" type="presOf" srcId="{D91FC487-040D-4709-AFBE-3D000A44987B}" destId="{19C56C45-ADBC-4E8B-8278-485626A5F767}" srcOrd="0" destOrd="0" presId="urn:microsoft.com/office/officeart/2005/8/layout/equation1"/>
    <dgm:cxn modelId="{88D0B1A2-A176-4F03-BA8E-6B9A9B956E4C}" type="presParOf" srcId="{5AC899A1-BBDA-40EF-A02B-AB29D1E62B3B}" destId="{37A607AE-92A9-4650-9FDB-2B84E1E3B87A}" srcOrd="0" destOrd="0" presId="urn:microsoft.com/office/officeart/2005/8/layout/equation1"/>
    <dgm:cxn modelId="{BF3CA85D-050E-4153-A259-68069981D4C9}" type="presParOf" srcId="{5AC899A1-BBDA-40EF-A02B-AB29D1E62B3B}" destId="{2B376614-A3DC-4A10-B76E-BEA2671BB500}" srcOrd="1" destOrd="0" presId="urn:microsoft.com/office/officeart/2005/8/layout/equation1"/>
    <dgm:cxn modelId="{F272F6E1-6DBE-4CFC-A611-3922802ED74E}" type="presParOf" srcId="{5AC899A1-BBDA-40EF-A02B-AB29D1E62B3B}" destId="{2856F9F3-838F-4739-9A1D-F5C3CE675D1A}" srcOrd="2" destOrd="0" presId="urn:microsoft.com/office/officeart/2005/8/layout/equation1"/>
    <dgm:cxn modelId="{2A043867-7102-400B-BFB1-FD8D5E1A364B}" type="presParOf" srcId="{5AC899A1-BBDA-40EF-A02B-AB29D1E62B3B}" destId="{96DE9C6B-3931-4FFA-B5DA-21416C93F550}" srcOrd="3" destOrd="0" presId="urn:microsoft.com/office/officeart/2005/8/layout/equation1"/>
    <dgm:cxn modelId="{5864A0E2-1C5B-42DA-929E-60951BD4711C}" type="presParOf" srcId="{5AC899A1-BBDA-40EF-A02B-AB29D1E62B3B}" destId="{9FE73529-9241-4D60-A14F-F02177278BCC}" srcOrd="4" destOrd="0" presId="urn:microsoft.com/office/officeart/2005/8/layout/equation1"/>
    <dgm:cxn modelId="{CAFF92CC-5CC0-4D96-B014-9B8801A9EE76}" type="presParOf" srcId="{5AC899A1-BBDA-40EF-A02B-AB29D1E62B3B}" destId="{D1272053-BD81-4BD7-8902-927E0C17FDE5}" srcOrd="5" destOrd="0" presId="urn:microsoft.com/office/officeart/2005/8/layout/equation1"/>
    <dgm:cxn modelId="{57158AE0-FBAC-4503-9A82-FED36712C568}" type="presParOf" srcId="{5AC899A1-BBDA-40EF-A02B-AB29D1E62B3B}" destId="{D517A32E-3E6C-4AA0-ADE1-19976CB2B735}" srcOrd="6" destOrd="0" presId="urn:microsoft.com/office/officeart/2005/8/layout/equation1"/>
    <dgm:cxn modelId="{51E81336-65FB-4F25-A0CE-634B3842D60E}" type="presParOf" srcId="{5AC899A1-BBDA-40EF-A02B-AB29D1E62B3B}" destId="{6F25BDB8-905D-4456-B6EE-AC700C5BDA38}" srcOrd="7" destOrd="0" presId="urn:microsoft.com/office/officeart/2005/8/layout/equation1"/>
    <dgm:cxn modelId="{77142ADA-2259-4D19-8136-B3C072108A42}" type="presParOf" srcId="{5AC899A1-BBDA-40EF-A02B-AB29D1E62B3B}" destId="{830F33DB-5D38-49B2-B8A2-B11AD0EFAFB2}" srcOrd="8" destOrd="0" presId="urn:microsoft.com/office/officeart/2005/8/layout/equation1"/>
    <dgm:cxn modelId="{D022F18B-9DDE-49B5-86D7-C3F3CDC25279}" type="presParOf" srcId="{5AC899A1-BBDA-40EF-A02B-AB29D1E62B3B}" destId="{E25D46D5-B8FB-4394-B60B-85A5713995CF}" srcOrd="9" destOrd="0" presId="urn:microsoft.com/office/officeart/2005/8/layout/equation1"/>
    <dgm:cxn modelId="{54EC5623-3C75-4EC3-BFDD-ABE9EEC30F0E}" type="presParOf" srcId="{5AC899A1-BBDA-40EF-A02B-AB29D1E62B3B}" destId="{19C56C45-ADBC-4E8B-8278-485626A5F767}" srcOrd="10" destOrd="0" presId="urn:microsoft.com/office/officeart/2005/8/layout/equation1"/>
    <dgm:cxn modelId="{83D562AB-3FC7-4B14-B295-2FD588CF563F}" type="presParOf" srcId="{5AC899A1-BBDA-40EF-A02B-AB29D1E62B3B}" destId="{4D6D9090-2916-4CEB-8048-0616E112B670}" srcOrd="11" destOrd="0" presId="urn:microsoft.com/office/officeart/2005/8/layout/equation1"/>
    <dgm:cxn modelId="{AA9C029B-349E-4B38-ACD9-9556518A8BE0}" type="presParOf" srcId="{5AC899A1-BBDA-40EF-A02B-AB29D1E62B3B}" destId="{CF5D4ACB-041D-44A0-AE29-0E410F9D223F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3244C40-F118-46FE-989A-F33724B517C9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</dgm:pt>
    <dgm:pt modelId="{8D560C6C-5313-41D4-9C16-CE0D28196F56}">
      <dgm:prSet phldrT="[Texto]" custT="1"/>
      <dgm:spPr>
        <a:solidFill>
          <a:srgbClr val="92D050"/>
        </a:solidFill>
      </dgm:spPr>
      <dgm:t>
        <a:bodyPr/>
        <a:lstStyle/>
        <a:p>
          <a:r>
            <a:rPr lang="uk-UA" sz="1800" b="1" dirty="0"/>
            <a:t>Аналіз</a:t>
          </a:r>
          <a:endParaRPr lang="en-US" sz="1800" b="1" dirty="0"/>
        </a:p>
      </dgm:t>
    </dgm:pt>
    <dgm:pt modelId="{03B6EBFC-5D5D-4421-AE1B-7487A9E101A4}" type="parTrans" cxnId="{A48B9B07-53B4-4964-969D-F99E5D2D2C8B}">
      <dgm:prSet/>
      <dgm:spPr/>
      <dgm:t>
        <a:bodyPr/>
        <a:lstStyle/>
        <a:p>
          <a:endParaRPr lang="en-US" sz="1800" b="1"/>
        </a:p>
      </dgm:t>
    </dgm:pt>
    <dgm:pt modelId="{5DCC5924-8EC2-46ED-B306-01D9718E4F58}" type="sibTrans" cxnId="{A48B9B07-53B4-4964-969D-F99E5D2D2C8B}">
      <dgm:prSet custT="1"/>
      <dgm:spPr/>
      <dgm:t>
        <a:bodyPr/>
        <a:lstStyle/>
        <a:p>
          <a:endParaRPr lang="en-US" sz="1800" b="1"/>
        </a:p>
      </dgm:t>
    </dgm:pt>
    <dgm:pt modelId="{62C111CB-94F6-40D8-931C-FEFB00012CB7}">
      <dgm:prSet phldrT="[Texto]" custT="1"/>
      <dgm:spPr>
        <a:solidFill>
          <a:srgbClr val="FF0000"/>
        </a:solidFill>
      </dgm:spPr>
      <dgm:t>
        <a:bodyPr/>
        <a:lstStyle/>
        <a:p>
          <a:r>
            <a:rPr lang="uk-UA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Розробка Плану дій</a:t>
          </a:r>
          <a:endParaRPr lang="en-US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26B019-2177-4AE4-96E8-69DA4F00CF29}" type="parTrans" cxnId="{4D47DD86-C5A0-4503-99E4-85BC75E8587B}">
      <dgm:prSet/>
      <dgm:spPr/>
      <dgm:t>
        <a:bodyPr/>
        <a:lstStyle/>
        <a:p>
          <a:endParaRPr lang="en-US" sz="1800" b="1"/>
        </a:p>
      </dgm:t>
    </dgm:pt>
    <dgm:pt modelId="{79EF966C-057D-4B89-AA41-C5624EDB4F9A}" type="sibTrans" cxnId="{4D47DD86-C5A0-4503-99E4-85BC75E8587B}">
      <dgm:prSet custT="1"/>
      <dgm:spPr/>
      <dgm:t>
        <a:bodyPr/>
        <a:lstStyle/>
        <a:p>
          <a:endParaRPr lang="en-US" sz="1800" b="1"/>
        </a:p>
      </dgm:t>
    </dgm:pt>
    <dgm:pt modelId="{BC413955-8807-4AAD-9537-E714570C6B79}">
      <dgm:prSet custT="1"/>
      <dgm:spPr/>
      <dgm:t>
        <a:bodyPr/>
        <a:lstStyle/>
        <a:p>
          <a:r>
            <a:rPr lang="uk-UA" sz="1800" b="1" dirty="0"/>
            <a:t>Запрова</a:t>
          </a:r>
          <a:r>
            <a:rPr lang="en-US" sz="1800" b="1" dirty="0"/>
            <a:t>-</a:t>
          </a:r>
          <a:r>
            <a:rPr lang="uk-UA" sz="1800" b="1" dirty="0"/>
            <a:t>дження Плану дій</a:t>
          </a:r>
          <a:endParaRPr lang="en-US" sz="1800" b="1" dirty="0"/>
        </a:p>
      </dgm:t>
    </dgm:pt>
    <dgm:pt modelId="{8160564F-34F8-4FD5-98C0-92DE02FDCAF8}" type="parTrans" cxnId="{6D01B1C5-BE0F-4EC2-A9CB-B8CCA685AA46}">
      <dgm:prSet/>
      <dgm:spPr/>
      <dgm:t>
        <a:bodyPr/>
        <a:lstStyle/>
        <a:p>
          <a:endParaRPr lang="en-US" sz="1800" b="1"/>
        </a:p>
      </dgm:t>
    </dgm:pt>
    <dgm:pt modelId="{F527BBF9-E7C4-44A2-A189-A6A82391DAC1}" type="sibTrans" cxnId="{6D01B1C5-BE0F-4EC2-A9CB-B8CCA685AA46}">
      <dgm:prSet custT="1"/>
      <dgm:spPr/>
      <dgm:t>
        <a:bodyPr/>
        <a:lstStyle/>
        <a:p>
          <a:endParaRPr lang="en-US" sz="1800" b="1"/>
        </a:p>
      </dgm:t>
    </dgm:pt>
    <dgm:pt modelId="{E68B5EFF-048D-48A4-8ED5-4D7C00033BC0}">
      <dgm:prSet custT="1"/>
      <dgm:spPr/>
      <dgm:t>
        <a:bodyPr/>
        <a:lstStyle/>
        <a:p>
          <a:r>
            <a:rPr lang="uk-UA" sz="1800" b="1" dirty="0"/>
            <a:t>Моніто</a:t>
          </a:r>
          <a:r>
            <a:rPr lang="en-US" sz="1800" b="1" dirty="0"/>
            <a:t>-</a:t>
          </a:r>
          <a:r>
            <a:rPr lang="uk-UA" sz="1800" b="1" dirty="0"/>
            <a:t>ринг і оціню</a:t>
          </a:r>
          <a:r>
            <a:rPr lang="en-US" sz="1800" b="1" dirty="0"/>
            <a:t>-</a:t>
          </a:r>
          <a:r>
            <a:rPr lang="uk-UA" sz="1800" b="1" dirty="0"/>
            <a:t>вання</a:t>
          </a:r>
          <a:endParaRPr lang="en-US" sz="1800" b="1" dirty="0"/>
        </a:p>
      </dgm:t>
    </dgm:pt>
    <dgm:pt modelId="{3C157F5F-1C96-467F-A6DD-2D741B43F930}" type="parTrans" cxnId="{4C40E0E0-F4CC-4417-9407-C876F3B18EE1}">
      <dgm:prSet/>
      <dgm:spPr/>
      <dgm:t>
        <a:bodyPr/>
        <a:lstStyle/>
        <a:p>
          <a:endParaRPr lang="en-US" sz="1800" b="1"/>
        </a:p>
      </dgm:t>
    </dgm:pt>
    <dgm:pt modelId="{418714B0-B5A3-4028-8196-A784CB4E5C79}" type="sibTrans" cxnId="{4C40E0E0-F4CC-4417-9407-C876F3B18EE1}">
      <dgm:prSet custT="1"/>
      <dgm:spPr/>
      <dgm:t>
        <a:bodyPr/>
        <a:lstStyle/>
        <a:p>
          <a:endParaRPr lang="en-US" sz="1800" b="1"/>
        </a:p>
      </dgm:t>
    </dgm:pt>
    <dgm:pt modelId="{B0746FD4-44C7-4E83-8332-E896B897F592}" type="pres">
      <dgm:prSet presAssocID="{E3244C40-F118-46FE-989A-F33724B517C9}" presName="cycle" presStyleCnt="0">
        <dgm:presLayoutVars>
          <dgm:dir/>
          <dgm:resizeHandles val="exact"/>
        </dgm:presLayoutVars>
      </dgm:prSet>
      <dgm:spPr/>
    </dgm:pt>
    <dgm:pt modelId="{D759335F-8029-447F-B231-348036839440}" type="pres">
      <dgm:prSet presAssocID="{8D560C6C-5313-41D4-9C16-CE0D28196F56}" presName="node" presStyleLbl="node1" presStyleIdx="0" presStyleCnt="4">
        <dgm:presLayoutVars>
          <dgm:bulletEnabled val="1"/>
        </dgm:presLayoutVars>
      </dgm:prSet>
      <dgm:spPr/>
    </dgm:pt>
    <dgm:pt modelId="{0656B14B-5385-43A6-8163-826674033AB7}" type="pres">
      <dgm:prSet presAssocID="{5DCC5924-8EC2-46ED-B306-01D9718E4F58}" presName="sibTrans" presStyleLbl="sibTrans2D1" presStyleIdx="0" presStyleCnt="4"/>
      <dgm:spPr/>
    </dgm:pt>
    <dgm:pt modelId="{274343BC-7513-4E5C-A608-E031A6F31EE4}" type="pres">
      <dgm:prSet presAssocID="{5DCC5924-8EC2-46ED-B306-01D9718E4F58}" presName="connectorText" presStyleLbl="sibTrans2D1" presStyleIdx="0" presStyleCnt="4"/>
      <dgm:spPr/>
    </dgm:pt>
    <dgm:pt modelId="{D0FAE3EA-E0F6-4614-89C9-E46BF61F7BDF}" type="pres">
      <dgm:prSet presAssocID="{62C111CB-94F6-40D8-931C-FEFB00012CB7}" presName="node" presStyleLbl="node1" presStyleIdx="1" presStyleCnt="4">
        <dgm:presLayoutVars>
          <dgm:bulletEnabled val="1"/>
        </dgm:presLayoutVars>
      </dgm:prSet>
      <dgm:spPr/>
    </dgm:pt>
    <dgm:pt modelId="{50DEBE61-FBFB-4890-82E1-3FA68890350D}" type="pres">
      <dgm:prSet presAssocID="{79EF966C-057D-4B89-AA41-C5624EDB4F9A}" presName="sibTrans" presStyleLbl="sibTrans2D1" presStyleIdx="1" presStyleCnt="4"/>
      <dgm:spPr/>
    </dgm:pt>
    <dgm:pt modelId="{B2C5E5BE-13BA-4F66-8E1E-A0177007E64A}" type="pres">
      <dgm:prSet presAssocID="{79EF966C-057D-4B89-AA41-C5624EDB4F9A}" presName="connectorText" presStyleLbl="sibTrans2D1" presStyleIdx="1" presStyleCnt="4"/>
      <dgm:spPr/>
    </dgm:pt>
    <dgm:pt modelId="{AD9B13AA-D3F6-408D-8CAE-326CEB09E4B6}" type="pres">
      <dgm:prSet presAssocID="{BC413955-8807-4AAD-9537-E714570C6B79}" presName="node" presStyleLbl="node1" presStyleIdx="2" presStyleCnt="4">
        <dgm:presLayoutVars>
          <dgm:bulletEnabled val="1"/>
        </dgm:presLayoutVars>
      </dgm:prSet>
      <dgm:spPr/>
    </dgm:pt>
    <dgm:pt modelId="{DC0E9C01-635D-4C23-805B-681847E8B20A}" type="pres">
      <dgm:prSet presAssocID="{F527BBF9-E7C4-44A2-A189-A6A82391DAC1}" presName="sibTrans" presStyleLbl="sibTrans2D1" presStyleIdx="2" presStyleCnt="4"/>
      <dgm:spPr/>
    </dgm:pt>
    <dgm:pt modelId="{42695A66-BB67-4070-9C08-FDF9D3513EDD}" type="pres">
      <dgm:prSet presAssocID="{F527BBF9-E7C4-44A2-A189-A6A82391DAC1}" presName="connectorText" presStyleLbl="sibTrans2D1" presStyleIdx="2" presStyleCnt="4"/>
      <dgm:spPr/>
    </dgm:pt>
    <dgm:pt modelId="{58C60E65-C742-47BA-A4F0-C3954D4A72B3}" type="pres">
      <dgm:prSet presAssocID="{E68B5EFF-048D-48A4-8ED5-4D7C00033BC0}" presName="node" presStyleLbl="node1" presStyleIdx="3" presStyleCnt="4">
        <dgm:presLayoutVars>
          <dgm:bulletEnabled val="1"/>
        </dgm:presLayoutVars>
      </dgm:prSet>
      <dgm:spPr/>
    </dgm:pt>
    <dgm:pt modelId="{A1E28790-9A9B-4CC1-8789-E0882BE82394}" type="pres">
      <dgm:prSet presAssocID="{418714B0-B5A3-4028-8196-A784CB4E5C79}" presName="sibTrans" presStyleLbl="sibTrans2D1" presStyleIdx="3" presStyleCnt="4"/>
      <dgm:spPr/>
    </dgm:pt>
    <dgm:pt modelId="{8C3BA7FE-1D7F-488B-AA42-34980391B656}" type="pres">
      <dgm:prSet presAssocID="{418714B0-B5A3-4028-8196-A784CB4E5C79}" presName="connectorText" presStyleLbl="sibTrans2D1" presStyleIdx="3" presStyleCnt="4"/>
      <dgm:spPr/>
    </dgm:pt>
  </dgm:ptLst>
  <dgm:cxnLst>
    <dgm:cxn modelId="{A48B9B07-53B4-4964-969D-F99E5D2D2C8B}" srcId="{E3244C40-F118-46FE-989A-F33724B517C9}" destId="{8D560C6C-5313-41D4-9C16-CE0D28196F56}" srcOrd="0" destOrd="0" parTransId="{03B6EBFC-5D5D-4421-AE1B-7487A9E101A4}" sibTransId="{5DCC5924-8EC2-46ED-B306-01D9718E4F58}"/>
    <dgm:cxn modelId="{11A95064-0144-464F-8665-9CCBDA12C319}" type="presOf" srcId="{5DCC5924-8EC2-46ED-B306-01D9718E4F58}" destId="{274343BC-7513-4E5C-A608-E031A6F31EE4}" srcOrd="1" destOrd="0" presId="urn:microsoft.com/office/officeart/2005/8/layout/cycle2"/>
    <dgm:cxn modelId="{EAB61549-95D1-44A0-83F9-BE1D334154C2}" type="presOf" srcId="{E3244C40-F118-46FE-989A-F33724B517C9}" destId="{B0746FD4-44C7-4E83-8332-E896B897F592}" srcOrd="0" destOrd="0" presId="urn:microsoft.com/office/officeart/2005/8/layout/cycle2"/>
    <dgm:cxn modelId="{11F7CC6E-7145-4437-8456-5FBE1F5AC1B7}" type="presOf" srcId="{62C111CB-94F6-40D8-931C-FEFB00012CB7}" destId="{D0FAE3EA-E0F6-4614-89C9-E46BF61F7BDF}" srcOrd="0" destOrd="0" presId="urn:microsoft.com/office/officeart/2005/8/layout/cycle2"/>
    <dgm:cxn modelId="{9BD87A7C-6981-44BC-8B8F-D4A084372C12}" type="presOf" srcId="{79EF966C-057D-4B89-AA41-C5624EDB4F9A}" destId="{50DEBE61-FBFB-4890-82E1-3FA68890350D}" srcOrd="0" destOrd="0" presId="urn:microsoft.com/office/officeart/2005/8/layout/cycle2"/>
    <dgm:cxn modelId="{4D47DD86-C5A0-4503-99E4-85BC75E8587B}" srcId="{E3244C40-F118-46FE-989A-F33724B517C9}" destId="{62C111CB-94F6-40D8-931C-FEFB00012CB7}" srcOrd="1" destOrd="0" parTransId="{BB26B019-2177-4AE4-96E8-69DA4F00CF29}" sibTransId="{79EF966C-057D-4B89-AA41-C5624EDB4F9A}"/>
    <dgm:cxn modelId="{5C66C28A-2AAE-4D51-89D5-A0E438EEF046}" type="presOf" srcId="{F527BBF9-E7C4-44A2-A189-A6A82391DAC1}" destId="{DC0E9C01-635D-4C23-805B-681847E8B20A}" srcOrd="0" destOrd="0" presId="urn:microsoft.com/office/officeart/2005/8/layout/cycle2"/>
    <dgm:cxn modelId="{292C7594-DE39-48CB-BF55-BB2343658F7F}" type="presOf" srcId="{F527BBF9-E7C4-44A2-A189-A6A82391DAC1}" destId="{42695A66-BB67-4070-9C08-FDF9D3513EDD}" srcOrd="1" destOrd="0" presId="urn:microsoft.com/office/officeart/2005/8/layout/cycle2"/>
    <dgm:cxn modelId="{315C999D-3807-48EB-833B-0263A3FF1D2D}" type="presOf" srcId="{418714B0-B5A3-4028-8196-A784CB4E5C79}" destId="{A1E28790-9A9B-4CC1-8789-E0882BE82394}" srcOrd="0" destOrd="0" presId="urn:microsoft.com/office/officeart/2005/8/layout/cycle2"/>
    <dgm:cxn modelId="{FFC1CDA6-F796-4339-B942-30886F3E34A7}" type="presOf" srcId="{8D560C6C-5313-41D4-9C16-CE0D28196F56}" destId="{D759335F-8029-447F-B231-348036839440}" srcOrd="0" destOrd="0" presId="urn:microsoft.com/office/officeart/2005/8/layout/cycle2"/>
    <dgm:cxn modelId="{538266B9-0E0A-4D42-B327-ED1A42261FA1}" type="presOf" srcId="{BC413955-8807-4AAD-9537-E714570C6B79}" destId="{AD9B13AA-D3F6-408D-8CAE-326CEB09E4B6}" srcOrd="0" destOrd="0" presId="urn:microsoft.com/office/officeart/2005/8/layout/cycle2"/>
    <dgm:cxn modelId="{890D77C4-2E1B-434F-A565-1F9945085107}" type="presOf" srcId="{418714B0-B5A3-4028-8196-A784CB4E5C79}" destId="{8C3BA7FE-1D7F-488B-AA42-34980391B656}" srcOrd="1" destOrd="0" presId="urn:microsoft.com/office/officeart/2005/8/layout/cycle2"/>
    <dgm:cxn modelId="{6D01B1C5-BE0F-4EC2-A9CB-B8CCA685AA46}" srcId="{E3244C40-F118-46FE-989A-F33724B517C9}" destId="{BC413955-8807-4AAD-9537-E714570C6B79}" srcOrd="2" destOrd="0" parTransId="{8160564F-34F8-4FD5-98C0-92DE02FDCAF8}" sibTransId="{F527BBF9-E7C4-44A2-A189-A6A82391DAC1}"/>
    <dgm:cxn modelId="{EBC3F8D0-3E85-4C76-833B-465FA0752388}" type="presOf" srcId="{5DCC5924-8EC2-46ED-B306-01D9718E4F58}" destId="{0656B14B-5385-43A6-8163-826674033AB7}" srcOrd="0" destOrd="0" presId="urn:microsoft.com/office/officeart/2005/8/layout/cycle2"/>
    <dgm:cxn modelId="{F40B84DB-3268-4747-90EA-01C886296092}" type="presOf" srcId="{E68B5EFF-048D-48A4-8ED5-4D7C00033BC0}" destId="{58C60E65-C742-47BA-A4F0-C3954D4A72B3}" srcOrd="0" destOrd="0" presId="urn:microsoft.com/office/officeart/2005/8/layout/cycle2"/>
    <dgm:cxn modelId="{4C40E0E0-F4CC-4417-9407-C876F3B18EE1}" srcId="{E3244C40-F118-46FE-989A-F33724B517C9}" destId="{E68B5EFF-048D-48A4-8ED5-4D7C00033BC0}" srcOrd="3" destOrd="0" parTransId="{3C157F5F-1C96-467F-A6DD-2D741B43F930}" sibTransId="{418714B0-B5A3-4028-8196-A784CB4E5C79}"/>
    <dgm:cxn modelId="{1BB265E6-19BF-4D9D-97A8-C426CB318F5F}" type="presOf" srcId="{79EF966C-057D-4B89-AA41-C5624EDB4F9A}" destId="{B2C5E5BE-13BA-4F66-8E1E-A0177007E64A}" srcOrd="1" destOrd="0" presId="urn:microsoft.com/office/officeart/2005/8/layout/cycle2"/>
    <dgm:cxn modelId="{CE79A72B-5152-4CBC-A6F9-C2F4BFC2DEFB}" type="presParOf" srcId="{B0746FD4-44C7-4E83-8332-E896B897F592}" destId="{D759335F-8029-447F-B231-348036839440}" srcOrd="0" destOrd="0" presId="urn:microsoft.com/office/officeart/2005/8/layout/cycle2"/>
    <dgm:cxn modelId="{A52A4171-33F2-4E44-98DD-EB79FCF2C338}" type="presParOf" srcId="{B0746FD4-44C7-4E83-8332-E896B897F592}" destId="{0656B14B-5385-43A6-8163-826674033AB7}" srcOrd="1" destOrd="0" presId="urn:microsoft.com/office/officeart/2005/8/layout/cycle2"/>
    <dgm:cxn modelId="{9538B126-D742-483C-99B1-ADE67D448AA6}" type="presParOf" srcId="{0656B14B-5385-43A6-8163-826674033AB7}" destId="{274343BC-7513-4E5C-A608-E031A6F31EE4}" srcOrd="0" destOrd="0" presId="urn:microsoft.com/office/officeart/2005/8/layout/cycle2"/>
    <dgm:cxn modelId="{1CF232FE-3063-47EB-BE04-EAA897355853}" type="presParOf" srcId="{B0746FD4-44C7-4E83-8332-E896B897F592}" destId="{D0FAE3EA-E0F6-4614-89C9-E46BF61F7BDF}" srcOrd="2" destOrd="0" presId="urn:microsoft.com/office/officeart/2005/8/layout/cycle2"/>
    <dgm:cxn modelId="{19899262-CC92-4590-833E-832E4C4D09FC}" type="presParOf" srcId="{B0746FD4-44C7-4E83-8332-E896B897F592}" destId="{50DEBE61-FBFB-4890-82E1-3FA68890350D}" srcOrd="3" destOrd="0" presId="urn:microsoft.com/office/officeart/2005/8/layout/cycle2"/>
    <dgm:cxn modelId="{C8D7FEE8-DDA4-4292-A8CD-67D8186D2A0D}" type="presParOf" srcId="{50DEBE61-FBFB-4890-82E1-3FA68890350D}" destId="{B2C5E5BE-13BA-4F66-8E1E-A0177007E64A}" srcOrd="0" destOrd="0" presId="urn:microsoft.com/office/officeart/2005/8/layout/cycle2"/>
    <dgm:cxn modelId="{6A27085E-2164-427C-BBAC-A324AE98255E}" type="presParOf" srcId="{B0746FD4-44C7-4E83-8332-E896B897F592}" destId="{AD9B13AA-D3F6-408D-8CAE-326CEB09E4B6}" srcOrd="4" destOrd="0" presId="urn:microsoft.com/office/officeart/2005/8/layout/cycle2"/>
    <dgm:cxn modelId="{C40903B0-E874-479A-A023-502B193AD491}" type="presParOf" srcId="{B0746FD4-44C7-4E83-8332-E896B897F592}" destId="{DC0E9C01-635D-4C23-805B-681847E8B20A}" srcOrd="5" destOrd="0" presId="urn:microsoft.com/office/officeart/2005/8/layout/cycle2"/>
    <dgm:cxn modelId="{67764D9A-80EB-41F0-8965-811A6A28DACC}" type="presParOf" srcId="{DC0E9C01-635D-4C23-805B-681847E8B20A}" destId="{42695A66-BB67-4070-9C08-FDF9D3513EDD}" srcOrd="0" destOrd="0" presId="urn:microsoft.com/office/officeart/2005/8/layout/cycle2"/>
    <dgm:cxn modelId="{6704BF65-A786-4B8B-BA69-FFA4BF459498}" type="presParOf" srcId="{B0746FD4-44C7-4E83-8332-E896B897F592}" destId="{58C60E65-C742-47BA-A4F0-C3954D4A72B3}" srcOrd="6" destOrd="0" presId="urn:microsoft.com/office/officeart/2005/8/layout/cycle2"/>
    <dgm:cxn modelId="{20BE9B3E-AF2B-41F3-A3BE-F16113797284}" type="presParOf" srcId="{B0746FD4-44C7-4E83-8332-E896B897F592}" destId="{A1E28790-9A9B-4CC1-8789-E0882BE82394}" srcOrd="7" destOrd="0" presId="urn:microsoft.com/office/officeart/2005/8/layout/cycle2"/>
    <dgm:cxn modelId="{D0A2E8F7-0F83-43EC-9C3B-6C20CE03B8FF}" type="presParOf" srcId="{A1E28790-9A9B-4CC1-8789-E0882BE82394}" destId="{8C3BA7FE-1D7F-488B-AA42-34980391B65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F39D0B0-750C-4E04-BBF1-395BF6D3714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A83F422-EE7D-4EAF-9030-113283032D57}">
      <dgm:prSet phldrT="[Texto]"/>
      <dgm:spPr>
        <a:solidFill>
          <a:srgbClr val="92D050"/>
        </a:solidFill>
      </dgm:spPr>
      <dgm:t>
        <a:bodyPr/>
        <a:lstStyle/>
        <a:p>
          <a:r>
            <a:rPr lang="pt-PT" dirty="0"/>
            <a:t>1. </a:t>
          </a:r>
          <a:r>
            <a:rPr lang="uk-UA" dirty="0"/>
            <a:t>Визначити ворога</a:t>
          </a:r>
          <a:r>
            <a:rPr lang="pt-PT" dirty="0"/>
            <a:t> (</a:t>
          </a:r>
          <a:r>
            <a:rPr lang="uk-UA" dirty="0"/>
            <a:t>де</a:t>
          </a:r>
          <a:r>
            <a:rPr lang="pt-PT" dirty="0"/>
            <a:t>)</a:t>
          </a:r>
          <a:endParaRPr lang="en-US" dirty="0"/>
        </a:p>
      </dgm:t>
    </dgm:pt>
    <dgm:pt modelId="{BB8B9B61-94ED-46BC-8733-4E86123D243F}" type="parTrans" cxnId="{47D6A0CB-20FE-47E7-9F99-EB0761A9C3F4}">
      <dgm:prSet/>
      <dgm:spPr/>
      <dgm:t>
        <a:bodyPr/>
        <a:lstStyle/>
        <a:p>
          <a:endParaRPr lang="en-US"/>
        </a:p>
      </dgm:t>
    </dgm:pt>
    <dgm:pt modelId="{A00607A0-EAA8-409D-ACCD-424DBB7E2D3C}" type="sibTrans" cxnId="{47D6A0CB-20FE-47E7-9F99-EB0761A9C3F4}">
      <dgm:prSet/>
      <dgm:spPr/>
      <dgm:t>
        <a:bodyPr/>
        <a:lstStyle/>
        <a:p>
          <a:endParaRPr lang="en-US"/>
        </a:p>
      </dgm:t>
    </dgm:pt>
    <dgm:pt modelId="{2DDF8C08-87E9-4199-90D9-012531B940CE}">
      <dgm:prSet phldrT="[Texto]"/>
      <dgm:spPr>
        <a:solidFill>
          <a:srgbClr val="92D050"/>
        </a:solidFill>
      </dgm:spPr>
      <dgm:t>
        <a:bodyPr/>
        <a:lstStyle/>
        <a:p>
          <a:r>
            <a:rPr lang="pt-PT" dirty="0"/>
            <a:t>2. </a:t>
          </a:r>
          <a:r>
            <a:rPr lang="uk-UA" dirty="0"/>
            <a:t>Обрати стратегічні цілі</a:t>
          </a:r>
          <a:endParaRPr lang="en-US" dirty="0"/>
        </a:p>
      </dgm:t>
    </dgm:pt>
    <dgm:pt modelId="{B3EB51B7-049E-4B91-B668-9DA470FD3A84}" type="parTrans" cxnId="{D7BB7612-6A5D-40BE-95FE-1EC0FF6096FB}">
      <dgm:prSet/>
      <dgm:spPr/>
      <dgm:t>
        <a:bodyPr/>
        <a:lstStyle/>
        <a:p>
          <a:endParaRPr lang="en-US"/>
        </a:p>
      </dgm:t>
    </dgm:pt>
    <dgm:pt modelId="{10389C02-ACEB-48B7-8E54-BD3DFEDF529B}" type="sibTrans" cxnId="{D7BB7612-6A5D-40BE-95FE-1EC0FF6096FB}">
      <dgm:prSet/>
      <dgm:spPr/>
      <dgm:t>
        <a:bodyPr/>
        <a:lstStyle/>
        <a:p>
          <a:endParaRPr lang="en-US"/>
        </a:p>
      </dgm:t>
    </dgm:pt>
    <dgm:pt modelId="{FFC61F44-8A16-4B6B-B58F-98D4E9559228}">
      <dgm:prSet phldrT="[Texto]"/>
      <dgm:spPr/>
      <dgm:t>
        <a:bodyPr/>
        <a:lstStyle/>
        <a:p>
          <a:r>
            <a:rPr lang="pt-PT" dirty="0"/>
            <a:t>3. </a:t>
          </a:r>
          <a:r>
            <a:rPr lang="uk-UA" dirty="0"/>
            <a:t>Визначити заходи</a:t>
          </a:r>
          <a:r>
            <a:rPr lang="pt-PT" dirty="0"/>
            <a:t> (</a:t>
          </a:r>
          <a:r>
            <a:rPr lang="uk-UA" dirty="0"/>
            <a:t>як</a:t>
          </a:r>
          <a:r>
            <a:rPr lang="pt-PT" dirty="0"/>
            <a:t>)</a:t>
          </a:r>
          <a:endParaRPr lang="en-US" dirty="0"/>
        </a:p>
      </dgm:t>
    </dgm:pt>
    <dgm:pt modelId="{B194C2F9-B495-44E6-8C5A-2B3E1A848BCA}" type="parTrans" cxnId="{DABCB30A-7CC4-45BB-8B95-D629D7E72923}">
      <dgm:prSet/>
      <dgm:spPr/>
      <dgm:t>
        <a:bodyPr/>
        <a:lstStyle/>
        <a:p>
          <a:endParaRPr lang="en-US"/>
        </a:p>
      </dgm:t>
    </dgm:pt>
    <dgm:pt modelId="{65A1DFBD-3703-4A03-8C84-E0350D971376}" type="sibTrans" cxnId="{DABCB30A-7CC4-45BB-8B95-D629D7E72923}">
      <dgm:prSet/>
      <dgm:spPr/>
      <dgm:t>
        <a:bodyPr/>
        <a:lstStyle/>
        <a:p>
          <a:endParaRPr lang="en-US"/>
        </a:p>
      </dgm:t>
    </dgm:pt>
    <dgm:pt modelId="{AF5D1DC7-69C6-4DC1-97D4-6A8A7160C5AB}">
      <dgm:prSet/>
      <dgm:spPr/>
      <dgm:t>
        <a:bodyPr/>
        <a:lstStyle/>
        <a:p>
          <a:r>
            <a:rPr lang="pt-PT" dirty="0"/>
            <a:t>4. </a:t>
          </a:r>
          <a:r>
            <a:rPr lang="uk-UA" dirty="0"/>
            <a:t>Визначити види діяльності та реальні практичні цілі</a:t>
          </a:r>
          <a:endParaRPr lang="en-US" dirty="0"/>
        </a:p>
      </dgm:t>
    </dgm:pt>
    <dgm:pt modelId="{5C70AE73-0DE8-453E-BCFE-08C2F750EE25}" type="parTrans" cxnId="{C7D4CCE5-E6E6-43FB-B594-7CBF12FFF779}">
      <dgm:prSet/>
      <dgm:spPr/>
      <dgm:t>
        <a:bodyPr/>
        <a:lstStyle/>
        <a:p>
          <a:endParaRPr lang="en-US"/>
        </a:p>
      </dgm:t>
    </dgm:pt>
    <dgm:pt modelId="{5D3EBB2A-779E-41CC-B426-71C0DC38A04F}" type="sibTrans" cxnId="{C7D4CCE5-E6E6-43FB-B594-7CBF12FFF779}">
      <dgm:prSet/>
      <dgm:spPr/>
      <dgm:t>
        <a:bodyPr/>
        <a:lstStyle/>
        <a:p>
          <a:endParaRPr lang="en-US"/>
        </a:p>
      </dgm:t>
    </dgm:pt>
    <dgm:pt modelId="{D6126364-C135-4621-9D23-39EE89865230}" type="pres">
      <dgm:prSet presAssocID="{EF39D0B0-750C-4E04-BBF1-395BF6D37144}" presName="CompostProcess" presStyleCnt="0">
        <dgm:presLayoutVars>
          <dgm:dir/>
          <dgm:resizeHandles val="exact"/>
        </dgm:presLayoutVars>
      </dgm:prSet>
      <dgm:spPr/>
    </dgm:pt>
    <dgm:pt modelId="{A06B1D2D-C444-4002-B458-32FFBE942CED}" type="pres">
      <dgm:prSet presAssocID="{EF39D0B0-750C-4E04-BBF1-395BF6D37144}" presName="arrow" presStyleLbl="bgShp" presStyleIdx="0" presStyleCnt="1"/>
      <dgm:spPr/>
    </dgm:pt>
    <dgm:pt modelId="{55E23BD6-1DCC-440C-9489-693392983790}" type="pres">
      <dgm:prSet presAssocID="{EF39D0B0-750C-4E04-BBF1-395BF6D37144}" presName="linearProcess" presStyleCnt="0"/>
      <dgm:spPr/>
    </dgm:pt>
    <dgm:pt modelId="{FA63C84D-5ABB-4B0F-8264-A9778B2D776E}" type="pres">
      <dgm:prSet presAssocID="{0A83F422-EE7D-4EAF-9030-113283032D57}" presName="textNode" presStyleLbl="node1" presStyleIdx="0" presStyleCnt="4">
        <dgm:presLayoutVars>
          <dgm:bulletEnabled val="1"/>
        </dgm:presLayoutVars>
      </dgm:prSet>
      <dgm:spPr/>
    </dgm:pt>
    <dgm:pt modelId="{B87F44AA-C64B-4BF3-BBDD-11DD2481CE16}" type="pres">
      <dgm:prSet presAssocID="{A00607A0-EAA8-409D-ACCD-424DBB7E2D3C}" presName="sibTrans" presStyleCnt="0"/>
      <dgm:spPr/>
    </dgm:pt>
    <dgm:pt modelId="{32BFF06C-C8F7-4513-87AC-3861483F9765}" type="pres">
      <dgm:prSet presAssocID="{2DDF8C08-87E9-4199-90D9-012531B940CE}" presName="textNode" presStyleLbl="node1" presStyleIdx="1" presStyleCnt="4">
        <dgm:presLayoutVars>
          <dgm:bulletEnabled val="1"/>
        </dgm:presLayoutVars>
      </dgm:prSet>
      <dgm:spPr/>
    </dgm:pt>
    <dgm:pt modelId="{88C2149D-6512-4575-882D-0FAB17CD4752}" type="pres">
      <dgm:prSet presAssocID="{10389C02-ACEB-48B7-8E54-BD3DFEDF529B}" presName="sibTrans" presStyleCnt="0"/>
      <dgm:spPr/>
    </dgm:pt>
    <dgm:pt modelId="{F5FD35D0-5BEE-447E-8E6F-8235F37F353B}" type="pres">
      <dgm:prSet presAssocID="{FFC61F44-8A16-4B6B-B58F-98D4E9559228}" presName="textNode" presStyleLbl="node1" presStyleIdx="2" presStyleCnt="4">
        <dgm:presLayoutVars>
          <dgm:bulletEnabled val="1"/>
        </dgm:presLayoutVars>
      </dgm:prSet>
      <dgm:spPr/>
    </dgm:pt>
    <dgm:pt modelId="{636B87BE-CFF2-4879-A80F-5152FD4CE5BD}" type="pres">
      <dgm:prSet presAssocID="{65A1DFBD-3703-4A03-8C84-E0350D971376}" presName="sibTrans" presStyleCnt="0"/>
      <dgm:spPr/>
    </dgm:pt>
    <dgm:pt modelId="{9F8EA98C-7BC5-4FAE-8F24-09FCB6927208}" type="pres">
      <dgm:prSet presAssocID="{AF5D1DC7-69C6-4DC1-97D4-6A8A7160C5AB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DABCB30A-7CC4-45BB-8B95-D629D7E72923}" srcId="{EF39D0B0-750C-4E04-BBF1-395BF6D37144}" destId="{FFC61F44-8A16-4B6B-B58F-98D4E9559228}" srcOrd="2" destOrd="0" parTransId="{B194C2F9-B495-44E6-8C5A-2B3E1A848BCA}" sibTransId="{65A1DFBD-3703-4A03-8C84-E0350D971376}"/>
    <dgm:cxn modelId="{D7BB7612-6A5D-40BE-95FE-1EC0FF6096FB}" srcId="{EF39D0B0-750C-4E04-BBF1-395BF6D37144}" destId="{2DDF8C08-87E9-4199-90D9-012531B940CE}" srcOrd="1" destOrd="0" parTransId="{B3EB51B7-049E-4B91-B668-9DA470FD3A84}" sibTransId="{10389C02-ACEB-48B7-8E54-BD3DFEDF529B}"/>
    <dgm:cxn modelId="{C6692534-B421-48EA-A0FE-AFA8BAF075EF}" type="presOf" srcId="{FFC61F44-8A16-4B6B-B58F-98D4E9559228}" destId="{F5FD35D0-5BEE-447E-8E6F-8235F37F353B}" srcOrd="0" destOrd="0" presId="urn:microsoft.com/office/officeart/2005/8/layout/hProcess9"/>
    <dgm:cxn modelId="{4CB72A34-97AB-44E6-8D71-02B87461933B}" type="presOf" srcId="{0A83F422-EE7D-4EAF-9030-113283032D57}" destId="{FA63C84D-5ABB-4B0F-8264-A9778B2D776E}" srcOrd="0" destOrd="0" presId="urn:microsoft.com/office/officeart/2005/8/layout/hProcess9"/>
    <dgm:cxn modelId="{2CB87285-6295-46F2-8938-0C5AA091C289}" type="presOf" srcId="{AF5D1DC7-69C6-4DC1-97D4-6A8A7160C5AB}" destId="{9F8EA98C-7BC5-4FAE-8F24-09FCB6927208}" srcOrd="0" destOrd="0" presId="urn:microsoft.com/office/officeart/2005/8/layout/hProcess9"/>
    <dgm:cxn modelId="{3CF64489-9335-42E2-832B-2D4BD3E16C7E}" type="presOf" srcId="{2DDF8C08-87E9-4199-90D9-012531B940CE}" destId="{32BFF06C-C8F7-4513-87AC-3861483F9765}" srcOrd="0" destOrd="0" presId="urn:microsoft.com/office/officeart/2005/8/layout/hProcess9"/>
    <dgm:cxn modelId="{D77C14C7-BBAA-40F0-AF27-17DAEB896230}" type="presOf" srcId="{EF39D0B0-750C-4E04-BBF1-395BF6D37144}" destId="{D6126364-C135-4621-9D23-39EE89865230}" srcOrd="0" destOrd="0" presId="urn:microsoft.com/office/officeart/2005/8/layout/hProcess9"/>
    <dgm:cxn modelId="{47D6A0CB-20FE-47E7-9F99-EB0761A9C3F4}" srcId="{EF39D0B0-750C-4E04-BBF1-395BF6D37144}" destId="{0A83F422-EE7D-4EAF-9030-113283032D57}" srcOrd="0" destOrd="0" parTransId="{BB8B9B61-94ED-46BC-8733-4E86123D243F}" sibTransId="{A00607A0-EAA8-409D-ACCD-424DBB7E2D3C}"/>
    <dgm:cxn modelId="{C7D4CCE5-E6E6-43FB-B594-7CBF12FFF779}" srcId="{EF39D0B0-750C-4E04-BBF1-395BF6D37144}" destId="{AF5D1DC7-69C6-4DC1-97D4-6A8A7160C5AB}" srcOrd="3" destOrd="0" parTransId="{5C70AE73-0DE8-453E-BCFE-08C2F750EE25}" sibTransId="{5D3EBB2A-779E-41CC-B426-71C0DC38A04F}"/>
    <dgm:cxn modelId="{B7460FD8-D6D1-4F45-8F8D-0DA429B2C210}" type="presParOf" srcId="{D6126364-C135-4621-9D23-39EE89865230}" destId="{A06B1D2D-C444-4002-B458-32FFBE942CED}" srcOrd="0" destOrd="0" presId="urn:microsoft.com/office/officeart/2005/8/layout/hProcess9"/>
    <dgm:cxn modelId="{9154A2A4-1B70-4FC1-93D7-CCF02167291E}" type="presParOf" srcId="{D6126364-C135-4621-9D23-39EE89865230}" destId="{55E23BD6-1DCC-440C-9489-693392983790}" srcOrd="1" destOrd="0" presId="urn:microsoft.com/office/officeart/2005/8/layout/hProcess9"/>
    <dgm:cxn modelId="{752D9D97-7129-41D3-BEB4-B67CF9F2C00D}" type="presParOf" srcId="{55E23BD6-1DCC-440C-9489-693392983790}" destId="{FA63C84D-5ABB-4B0F-8264-A9778B2D776E}" srcOrd="0" destOrd="0" presId="urn:microsoft.com/office/officeart/2005/8/layout/hProcess9"/>
    <dgm:cxn modelId="{2F9A4287-724E-444F-B92B-ECD3B3E62F0F}" type="presParOf" srcId="{55E23BD6-1DCC-440C-9489-693392983790}" destId="{B87F44AA-C64B-4BF3-BBDD-11DD2481CE16}" srcOrd="1" destOrd="0" presId="urn:microsoft.com/office/officeart/2005/8/layout/hProcess9"/>
    <dgm:cxn modelId="{90572169-F7F8-41E9-8560-BCEAA65400D6}" type="presParOf" srcId="{55E23BD6-1DCC-440C-9489-693392983790}" destId="{32BFF06C-C8F7-4513-87AC-3861483F9765}" srcOrd="2" destOrd="0" presId="urn:microsoft.com/office/officeart/2005/8/layout/hProcess9"/>
    <dgm:cxn modelId="{BE4845EB-F843-4E59-874A-76018DE4C760}" type="presParOf" srcId="{55E23BD6-1DCC-440C-9489-693392983790}" destId="{88C2149D-6512-4575-882D-0FAB17CD4752}" srcOrd="3" destOrd="0" presId="urn:microsoft.com/office/officeart/2005/8/layout/hProcess9"/>
    <dgm:cxn modelId="{8987BDF1-4BBF-4087-B9F1-53900F8F0F2A}" type="presParOf" srcId="{55E23BD6-1DCC-440C-9489-693392983790}" destId="{F5FD35D0-5BEE-447E-8E6F-8235F37F353B}" srcOrd="4" destOrd="0" presId="urn:microsoft.com/office/officeart/2005/8/layout/hProcess9"/>
    <dgm:cxn modelId="{221A7DAE-B8A3-4914-8ADB-4CFA8D63E5E0}" type="presParOf" srcId="{55E23BD6-1DCC-440C-9489-693392983790}" destId="{636B87BE-CFF2-4879-A80F-5152FD4CE5BD}" srcOrd="5" destOrd="0" presId="urn:microsoft.com/office/officeart/2005/8/layout/hProcess9"/>
    <dgm:cxn modelId="{7F80F311-07DA-4F7D-950D-E577C0D2645F}" type="presParOf" srcId="{55E23BD6-1DCC-440C-9489-693392983790}" destId="{9F8EA98C-7BC5-4FAE-8F24-09FCB692720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F39D0B0-750C-4E04-BBF1-395BF6D3714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A83F422-EE7D-4EAF-9030-113283032D57}">
      <dgm:prSet phldrT="[Texto]" custT="1"/>
      <dgm:spPr>
        <a:solidFill>
          <a:srgbClr val="92D050"/>
        </a:solidFill>
      </dgm:spPr>
      <dgm:t>
        <a:bodyPr/>
        <a:lstStyle/>
        <a:p>
          <a:r>
            <a:rPr lang="pt-PT" sz="1600" dirty="0">
              <a:solidFill>
                <a:schemeClr val="tx1"/>
              </a:solidFill>
            </a:rPr>
            <a:t>1. </a:t>
          </a:r>
          <a:r>
            <a:rPr lang="uk-UA" sz="1600" dirty="0">
              <a:solidFill>
                <a:schemeClr val="tx1"/>
              </a:solidFill>
            </a:rPr>
            <a:t>Визначити ворога</a:t>
          </a:r>
          <a:r>
            <a:rPr lang="pt-PT" sz="1600" dirty="0">
              <a:solidFill>
                <a:schemeClr val="tx1"/>
              </a:solidFill>
            </a:rPr>
            <a:t> (</a:t>
          </a:r>
          <a:r>
            <a:rPr lang="uk-UA" sz="1600" dirty="0">
              <a:solidFill>
                <a:schemeClr val="tx1"/>
              </a:solidFill>
            </a:rPr>
            <a:t>де</a:t>
          </a:r>
          <a:r>
            <a:rPr lang="pt-PT" sz="1600" dirty="0">
              <a:solidFill>
                <a:schemeClr val="tx1"/>
              </a:solidFill>
            </a:rPr>
            <a:t>)</a:t>
          </a:r>
          <a:endParaRPr lang="en-US" sz="1600" dirty="0">
            <a:solidFill>
              <a:schemeClr val="tx1"/>
            </a:solidFill>
          </a:endParaRPr>
        </a:p>
      </dgm:t>
    </dgm:pt>
    <dgm:pt modelId="{BB8B9B61-94ED-46BC-8733-4E86123D243F}" type="parTrans" cxnId="{47D6A0CB-20FE-47E7-9F99-EB0761A9C3F4}">
      <dgm:prSet/>
      <dgm:spPr/>
      <dgm:t>
        <a:bodyPr/>
        <a:lstStyle/>
        <a:p>
          <a:endParaRPr lang="en-US"/>
        </a:p>
      </dgm:t>
    </dgm:pt>
    <dgm:pt modelId="{A00607A0-EAA8-409D-ACCD-424DBB7E2D3C}" type="sibTrans" cxnId="{47D6A0CB-20FE-47E7-9F99-EB0761A9C3F4}">
      <dgm:prSet/>
      <dgm:spPr/>
      <dgm:t>
        <a:bodyPr/>
        <a:lstStyle/>
        <a:p>
          <a:endParaRPr lang="en-US"/>
        </a:p>
      </dgm:t>
    </dgm:pt>
    <dgm:pt modelId="{2DDF8C08-87E9-4199-90D9-012531B940CE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pt-PT" sz="1600" dirty="0">
              <a:solidFill>
                <a:schemeClr val="tx1"/>
              </a:solidFill>
            </a:rPr>
            <a:t>2. </a:t>
          </a:r>
          <a:r>
            <a:rPr lang="uk-UA" sz="1600" dirty="0">
              <a:solidFill>
                <a:schemeClr val="tx1"/>
              </a:solidFill>
            </a:rPr>
            <a:t>Обрати стратегічні цілі</a:t>
          </a:r>
          <a:endParaRPr lang="en-US" sz="1600" dirty="0">
            <a:solidFill>
              <a:schemeClr val="tx1"/>
            </a:solidFill>
          </a:endParaRPr>
        </a:p>
      </dgm:t>
    </dgm:pt>
    <dgm:pt modelId="{B3EB51B7-049E-4B91-B668-9DA470FD3A84}" type="parTrans" cxnId="{D7BB7612-6A5D-40BE-95FE-1EC0FF6096FB}">
      <dgm:prSet/>
      <dgm:spPr/>
      <dgm:t>
        <a:bodyPr/>
        <a:lstStyle/>
        <a:p>
          <a:endParaRPr lang="en-US"/>
        </a:p>
      </dgm:t>
    </dgm:pt>
    <dgm:pt modelId="{10389C02-ACEB-48B7-8E54-BD3DFEDF529B}" type="sibTrans" cxnId="{D7BB7612-6A5D-40BE-95FE-1EC0FF6096FB}">
      <dgm:prSet/>
      <dgm:spPr/>
      <dgm:t>
        <a:bodyPr/>
        <a:lstStyle/>
        <a:p>
          <a:endParaRPr lang="en-US"/>
        </a:p>
      </dgm:t>
    </dgm:pt>
    <dgm:pt modelId="{FFC61F44-8A16-4B6B-B58F-98D4E9559228}">
      <dgm:prSet phldrT="[Texto]" custT="1"/>
      <dgm:spPr/>
      <dgm:t>
        <a:bodyPr/>
        <a:lstStyle/>
        <a:p>
          <a:r>
            <a:rPr lang="pt-PT" sz="1600" dirty="0">
              <a:solidFill>
                <a:schemeClr val="tx1"/>
              </a:solidFill>
            </a:rPr>
            <a:t>3. </a:t>
          </a:r>
          <a:r>
            <a:rPr lang="uk-UA" sz="1600" dirty="0">
              <a:solidFill>
                <a:schemeClr val="tx1"/>
              </a:solidFill>
            </a:rPr>
            <a:t>Визначити заходи</a:t>
          </a:r>
          <a:r>
            <a:rPr lang="pt-PT" sz="1600" dirty="0">
              <a:solidFill>
                <a:schemeClr val="tx1"/>
              </a:solidFill>
            </a:rPr>
            <a:t> (</a:t>
          </a:r>
          <a:r>
            <a:rPr lang="uk-UA" sz="1600" dirty="0">
              <a:solidFill>
                <a:schemeClr val="tx1"/>
              </a:solidFill>
            </a:rPr>
            <a:t>як</a:t>
          </a:r>
          <a:r>
            <a:rPr lang="pt-PT" sz="1600" dirty="0">
              <a:solidFill>
                <a:schemeClr val="tx1"/>
              </a:solidFill>
            </a:rPr>
            <a:t>)</a:t>
          </a:r>
          <a:endParaRPr lang="en-US" sz="1600" dirty="0">
            <a:solidFill>
              <a:schemeClr val="tx1"/>
            </a:solidFill>
          </a:endParaRPr>
        </a:p>
      </dgm:t>
    </dgm:pt>
    <dgm:pt modelId="{B194C2F9-B495-44E6-8C5A-2B3E1A848BCA}" type="parTrans" cxnId="{DABCB30A-7CC4-45BB-8B95-D629D7E72923}">
      <dgm:prSet/>
      <dgm:spPr/>
      <dgm:t>
        <a:bodyPr/>
        <a:lstStyle/>
        <a:p>
          <a:endParaRPr lang="en-US"/>
        </a:p>
      </dgm:t>
    </dgm:pt>
    <dgm:pt modelId="{65A1DFBD-3703-4A03-8C84-E0350D971376}" type="sibTrans" cxnId="{DABCB30A-7CC4-45BB-8B95-D629D7E72923}">
      <dgm:prSet/>
      <dgm:spPr/>
      <dgm:t>
        <a:bodyPr/>
        <a:lstStyle/>
        <a:p>
          <a:endParaRPr lang="en-US"/>
        </a:p>
      </dgm:t>
    </dgm:pt>
    <dgm:pt modelId="{AF5D1DC7-69C6-4DC1-97D4-6A8A7160C5AB}">
      <dgm:prSet custT="1"/>
      <dgm:spPr/>
      <dgm:t>
        <a:bodyPr/>
        <a:lstStyle/>
        <a:p>
          <a:r>
            <a:rPr lang="pt-PT" sz="1600" dirty="0">
              <a:solidFill>
                <a:schemeClr val="tx1"/>
              </a:solidFill>
            </a:rPr>
            <a:t>4. </a:t>
          </a:r>
          <a:r>
            <a:rPr lang="uk-UA" sz="1600" dirty="0">
              <a:solidFill>
                <a:schemeClr val="tx1"/>
              </a:solidFill>
            </a:rPr>
            <a:t>Визначити види діяльності та реальні практичні цілі</a:t>
          </a:r>
          <a:endParaRPr lang="en-US" sz="1600" dirty="0">
            <a:solidFill>
              <a:schemeClr val="tx1"/>
            </a:solidFill>
          </a:endParaRPr>
        </a:p>
      </dgm:t>
    </dgm:pt>
    <dgm:pt modelId="{5C70AE73-0DE8-453E-BCFE-08C2F750EE25}" type="parTrans" cxnId="{C7D4CCE5-E6E6-43FB-B594-7CBF12FFF779}">
      <dgm:prSet/>
      <dgm:spPr/>
      <dgm:t>
        <a:bodyPr/>
        <a:lstStyle/>
        <a:p>
          <a:endParaRPr lang="en-US"/>
        </a:p>
      </dgm:t>
    </dgm:pt>
    <dgm:pt modelId="{5D3EBB2A-779E-41CC-B426-71C0DC38A04F}" type="sibTrans" cxnId="{C7D4CCE5-E6E6-43FB-B594-7CBF12FFF779}">
      <dgm:prSet/>
      <dgm:spPr/>
      <dgm:t>
        <a:bodyPr/>
        <a:lstStyle/>
        <a:p>
          <a:endParaRPr lang="en-US"/>
        </a:p>
      </dgm:t>
    </dgm:pt>
    <dgm:pt modelId="{D6126364-C135-4621-9D23-39EE89865230}" type="pres">
      <dgm:prSet presAssocID="{EF39D0B0-750C-4E04-BBF1-395BF6D37144}" presName="CompostProcess" presStyleCnt="0">
        <dgm:presLayoutVars>
          <dgm:dir/>
          <dgm:resizeHandles val="exact"/>
        </dgm:presLayoutVars>
      </dgm:prSet>
      <dgm:spPr/>
    </dgm:pt>
    <dgm:pt modelId="{A06B1D2D-C444-4002-B458-32FFBE942CED}" type="pres">
      <dgm:prSet presAssocID="{EF39D0B0-750C-4E04-BBF1-395BF6D37144}" presName="arrow" presStyleLbl="bgShp" presStyleIdx="0" presStyleCnt="1" custScaleX="116259"/>
      <dgm:spPr/>
    </dgm:pt>
    <dgm:pt modelId="{55E23BD6-1DCC-440C-9489-693392983790}" type="pres">
      <dgm:prSet presAssocID="{EF39D0B0-750C-4E04-BBF1-395BF6D37144}" presName="linearProcess" presStyleCnt="0"/>
      <dgm:spPr/>
    </dgm:pt>
    <dgm:pt modelId="{FA63C84D-5ABB-4B0F-8264-A9778B2D776E}" type="pres">
      <dgm:prSet presAssocID="{0A83F422-EE7D-4EAF-9030-113283032D57}" presName="textNode" presStyleLbl="node1" presStyleIdx="0" presStyleCnt="4" custScaleX="110530">
        <dgm:presLayoutVars>
          <dgm:bulletEnabled val="1"/>
        </dgm:presLayoutVars>
      </dgm:prSet>
      <dgm:spPr/>
    </dgm:pt>
    <dgm:pt modelId="{B87F44AA-C64B-4BF3-BBDD-11DD2481CE16}" type="pres">
      <dgm:prSet presAssocID="{A00607A0-EAA8-409D-ACCD-424DBB7E2D3C}" presName="sibTrans" presStyleCnt="0"/>
      <dgm:spPr/>
    </dgm:pt>
    <dgm:pt modelId="{32BFF06C-C8F7-4513-87AC-3861483F9765}" type="pres">
      <dgm:prSet presAssocID="{2DDF8C08-87E9-4199-90D9-012531B940CE}" presName="textNode" presStyleLbl="node1" presStyleIdx="1" presStyleCnt="4" custScaleX="124439">
        <dgm:presLayoutVars>
          <dgm:bulletEnabled val="1"/>
        </dgm:presLayoutVars>
      </dgm:prSet>
      <dgm:spPr/>
    </dgm:pt>
    <dgm:pt modelId="{88C2149D-6512-4575-882D-0FAB17CD4752}" type="pres">
      <dgm:prSet presAssocID="{10389C02-ACEB-48B7-8E54-BD3DFEDF529B}" presName="sibTrans" presStyleCnt="0"/>
      <dgm:spPr/>
    </dgm:pt>
    <dgm:pt modelId="{F5FD35D0-5BEE-447E-8E6F-8235F37F353B}" type="pres">
      <dgm:prSet presAssocID="{FFC61F44-8A16-4B6B-B58F-98D4E9559228}" presName="textNode" presStyleLbl="node1" presStyleIdx="2" presStyleCnt="4" custScaleX="110530">
        <dgm:presLayoutVars>
          <dgm:bulletEnabled val="1"/>
        </dgm:presLayoutVars>
      </dgm:prSet>
      <dgm:spPr/>
    </dgm:pt>
    <dgm:pt modelId="{636B87BE-CFF2-4879-A80F-5152FD4CE5BD}" type="pres">
      <dgm:prSet presAssocID="{65A1DFBD-3703-4A03-8C84-E0350D971376}" presName="sibTrans" presStyleCnt="0"/>
      <dgm:spPr/>
    </dgm:pt>
    <dgm:pt modelId="{9F8EA98C-7BC5-4FAE-8F24-09FCB6927208}" type="pres">
      <dgm:prSet presAssocID="{AF5D1DC7-69C6-4DC1-97D4-6A8A7160C5AB}" presName="textNode" presStyleLbl="node1" presStyleIdx="3" presStyleCnt="4" custScaleX="110530">
        <dgm:presLayoutVars>
          <dgm:bulletEnabled val="1"/>
        </dgm:presLayoutVars>
      </dgm:prSet>
      <dgm:spPr/>
    </dgm:pt>
  </dgm:ptLst>
  <dgm:cxnLst>
    <dgm:cxn modelId="{DABCB30A-7CC4-45BB-8B95-D629D7E72923}" srcId="{EF39D0B0-750C-4E04-BBF1-395BF6D37144}" destId="{FFC61F44-8A16-4B6B-B58F-98D4E9559228}" srcOrd="2" destOrd="0" parTransId="{B194C2F9-B495-44E6-8C5A-2B3E1A848BCA}" sibTransId="{65A1DFBD-3703-4A03-8C84-E0350D971376}"/>
    <dgm:cxn modelId="{D7BB7612-6A5D-40BE-95FE-1EC0FF6096FB}" srcId="{EF39D0B0-750C-4E04-BBF1-395BF6D37144}" destId="{2DDF8C08-87E9-4199-90D9-012531B940CE}" srcOrd="1" destOrd="0" parTransId="{B3EB51B7-049E-4B91-B668-9DA470FD3A84}" sibTransId="{10389C02-ACEB-48B7-8E54-BD3DFEDF529B}"/>
    <dgm:cxn modelId="{62AB7A14-413A-4099-B93A-EC3670662D81}" type="presOf" srcId="{0A83F422-EE7D-4EAF-9030-113283032D57}" destId="{FA63C84D-5ABB-4B0F-8264-A9778B2D776E}" srcOrd="0" destOrd="0" presId="urn:microsoft.com/office/officeart/2005/8/layout/hProcess9"/>
    <dgm:cxn modelId="{04D67F27-8CEE-46EF-AD4B-A700E072C128}" type="presOf" srcId="{2DDF8C08-87E9-4199-90D9-012531B940CE}" destId="{32BFF06C-C8F7-4513-87AC-3861483F9765}" srcOrd="0" destOrd="0" presId="urn:microsoft.com/office/officeart/2005/8/layout/hProcess9"/>
    <dgm:cxn modelId="{BE408B44-E8D3-4380-925D-5A50500F504E}" type="presOf" srcId="{AF5D1DC7-69C6-4DC1-97D4-6A8A7160C5AB}" destId="{9F8EA98C-7BC5-4FAE-8F24-09FCB6927208}" srcOrd="0" destOrd="0" presId="urn:microsoft.com/office/officeart/2005/8/layout/hProcess9"/>
    <dgm:cxn modelId="{E23C8085-6ED9-4259-A721-2C6AC04B7310}" type="presOf" srcId="{FFC61F44-8A16-4B6B-B58F-98D4E9559228}" destId="{F5FD35D0-5BEE-447E-8E6F-8235F37F353B}" srcOrd="0" destOrd="0" presId="urn:microsoft.com/office/officeart/2005/8/layout/hProcess9"/>
    <dgm:cxn modelId="{743A9EAA-555D-4501-97A0-66BACA9ECDAE}" type="presOf" srcId="{EF39D0B0-750C-4E04-BBF1-395BF6D37144}" destId="{D6126364-C135-4621-9D23-39EE89865230}" srcOrd="0" destOrd="0" presId="urn:microsoft.com/office/officeart/2005/8/layout/hProcess9"/>
    <dgm:cxn modelId="{47D6A0CB-20FE-47E7-9F99-EB0761A9C3F4}" srcId="{EF39D0B0-750C-4E04-BBF1-395BF6D37144}" destId="{0A83F422-EE7D-4EAF-9030-113283032D57}" srcOrd="0" destOrd="0" parTransId="{BB8B9B61-94ED-46BC-8733-4E86123D243F}" sibTransId="{A00607A0-EAA8-409D-ACCD-424DBB7E2D3C}"/>
    <dgm:cxn modelId="{C7D4CCE5-E6E6-43FB-B594-7CBF12FFF779}" srcId="{EF39D0B0-750C-4E04-BBF1-395BF6D37144}" destId="{AF5D1DC7-69C6-4DC1-97D4-6A8A7160C5AB}" srcOrd="3" destOrd="0" parTransId="{5C70AE73-0DE8-453E-BCFE-08C2F750EE25}" sibTransId="{5D3EBB2A-779E-41CC-B426-71C0DC38A04F}"/>
    <dgm:cxn modelId="{F3F378F8-9951-4408-AED7-E04B98E1464D}" type="presParOf" srcId="{D6126364-C135-4621-9D23-39EE89865230}" destId="{A06B1D2D-C444-4002-B458-32FFBE942CED}" srcOrd="0" destOrd="0" presId="urn:microsoft.com/office/officeart/2005/8/layout/hProcess9"/>
    <dgm:cxn modelId="{043B7739-51FE-4206-9B93-1D53B0EF6309}" type="presParOf" srcId="{D6126364-C135-4621-9D23-39EE89865230}" destId="{55E23BD6-1DCC-440C-9489-693392983790}" srcOrd="1" destOrd="0" presId="urn:microsoft.com/office/officeart/2005/8/layout/hProcess9"/>
    <dgm:cxn modelId="{B03765D9-4A48-442D-82C9-6A945993D5E0}" type="presParOf" srcId="{55E23BD6-1DCC-440C-9489-693392983790}" destId="{FA63C84D-5ABB-4B0F-8264-A9778B2D776E}" srcOrd="0" destOrd="0" presId="urn:microsoft.com/office/officeart/2005/8/layout/hProcess9"/>
    <dgm:cxn modelId="{D383C767-F3CE-4D39-BF52-A73A8AC6717C}" type="presParOf" srcId="{55E23BD6-1DCC-440C-9489-693392983790}" destId="{B87F44AA-C64B-4BF3-BBDD-11DD2481CE16}" srcOrd="1" destOrd="0" presId="urn:microsoft.com/office/officeart/2005/8/layout/hProcess9"/>
    <dgm:cxn modelId="{55A2F295-AB58-40F3-A8BD-DADD0924365C}" type="presParOf" srcId="{55E23BD6-1DCC-440C-9489-693392983790}" destId="{32BFF06C-C8F7-4513-87AC-3861483F9765}" srcOrd="2" destOrd="0" presId="urn:microsoft.com/office/officeart/2005/8/layout/hProcess9"/>
    <dgm:cxn modelId="{99A539C7-B545-4B56-A7C0-B51D75F1A537}" type="presParOf" srcId="{55E23BD6-1DCC-440C-9489-693392983790}" destId="{88C2149D-6512-4575-882D-0FAB17CD4752}" srcOrd="3" destOrd="0" presId="urn:microsoft.com/office/officeart/2005/8/layout/hProcess9"/>
    <dgm:cxn modelId="{24C0FE13-33BB-4B63-8AF4-FA8693F064CE}" type="presParOf" srcId="{55E23BD6-1DCC-440C-9489-693392983790}" destId="{F5FD35D0-5BEE-447E-8E6F-8235F37F353B}" srcOrd="4" destOrd="0" presId="urn:microsoft.com/office/officeart/2005/8/layout/hProcess9"/>
    <dgm:cxn modelId="{14E28E44-0904-4F14-9B44-BF55523257E1}" type="presParOf" srcId="{55E23BD6-1DCC-440C-9489-693392983790}" destId="{636B87BE-CFF2-4879-A80F-5152FD4CE5BD}" srcOrd="5" destOrd="0" presId="urn:microsoft.com/office/officeart/2005/8/layout/hProcess9"/>
    <dgm:cxn modelId="{88B4F460-2E12-47C5-A499-67ED1DAF0499}" type="presParOf" srcId="{55E23BD6-1DCC-440C-9489-693392983790}" destId="{9F8EA98C-7BC5-4FAE-8F24-09FCB692720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F39D0B0-750C-4E04-BBF1-395BF6D3714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A83F422-EE7D-4EAF-9030-113283032D57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pt-PT" sz="1800" dirty="0">
              <a:solidFill>
                <a:schemeClr val="tx1"/>
              </a:solidFill>
            </a:rPr>
            <a:t>1. </a:t>
          </a:r>
          <a:r>
            <a:rPr lang="uk-UA" sz="1800" dirty="0">
              <a:solidFill>
                <a:schemeClr val="tx1"/>
              </a:solidFill>
            </a:rPr>
            <a:t>Визначити ворога</a:t>
          </a:r>
          <a:r>
            <a:rPr lang="pt-PT" sz="1800" dirty="0">
              <a:solidFill>
                <a:schemeClr val="tx1"/>
              </a:solidFill>
            </a:rPr>
            <a:t> (</a:t>
          </a:r>
          <a:r>
            <a:rPr lang="uk-UA" sz="1800" dirty="0">
              <a:solidFill>
                <a:schemeClr val="tx1"/>
              </a:solidFill>
            </a:rPr>
            <a:t>де</a:t>
          </a:r>
          <a:r>
            <a:rPr lang="pt-PT" sz="1800" dirty="0"/>
            <a:t>)</a:t>
          </a:r>
          <a:endParaRPr lang="en-US" sz="1800" dirty="0"/>
        </a:p>
      </dgm:t>
    </dgm:pt>
    <dgm:pt modelId="{BB8B9B61-94ED-46BC-8733-4E86123D243F}" type="parTrans" cxnId="{47D6A0CB-20FE-47E7-9F99-EB0761A9C3F4}">
      <dgm:prSet/>
      <dgm:spPr/>
      <dgm:t>
        <a:bodyPr/>
        <a:lstStyle/>
        <a:p>
          <a:endParaRPr lang="en-US"/>
        </a:p>
      </dgm:t>
    </dgm:pt>
    <dgm:pt modelId="{A00607A0-EAA8-409D-ACCD-424DBB7E2D3C}" type="sibTrans" cxnId="{47D6A0CB-20FE-47E7-9F99-EB0761A9C3F4}">
      <dgm:prSet/>
      <dgm:spPr/>
      <dgm:t>
        <a:bodyPr/>
        <a:lstStyle/>
        <a:p>
          <a:endParaRPr lang="en-US"/>
        </a:p>
      </dgm:t>
    </dgm:pt>
    <dgm:pt modelId="{2DDF8C08-87E9-4199-90D9-012531B940CE}">
      <dgm:prSet phldrT="[Texto]" custT="1"/>
      <dgm:spPr>
        <a:solidFill>
          <a:srgbClr val="92D050"/>
        </a:solidFill>
      </dgm:spPr>
      <dgm:t>
        <a:bodyPr/>
        <a:lstStyle/>
        <a:p>
          <a:r>
            <a:rPr lang="pt-PT" sz="1800" dirty="0">
              <a:solidFill>
                <a:schemeClr val="tx1"/>
              </a:solidFill>
            </a:rPr>
            <a:t>2. </a:t>
          </a:r>
          <a:r>
            <a:rPr lang="uk-UA" sz="1800" dirty="0">
              <a:solidFill>
                <a:schemeClr val="tx1"/>
              </a:solidFill>
            </a:rPr>
            <a:t>Обрати стратегічні цілі</a:t>
          </a:r>
          <a:endParaRPr lang="en-US" sz="1800" dirty="0">
            <a:solidFill>
              <a:schemeClr val="tx1"/>
            </a:solidFill>
          </a:endParaRPr>
        </a:p>
      </dgm:t>
    </dgm:pt>
    <dgm:pt modelId="{B3EB51B7-049E-4B91-B668-9DA470FD3A84}" type="parTrans" cxnId="{D7BB7612-6A5D-40BE-95FE-1EC0FF6096FB}">
      <dgm:prSet/>
      <dgm:spPr/>
      <dgm:t>
        <a:bodyPr/>
        <a:lstStyle/>
        <a:p>
          <a:endParaRPr lang="en-US"/>
        </a:p>
      </dgm:t>
    </dgm:pt>
    <dgm:pt modelId="{10389C02-ACEB-48B7-8E54-BD3DFEDF529B}" type="sibTrans" cxnId="{D7BB7612-6A5D-40BE-95FE-1EC0FF6096FB}">
      <dgm:prSet/>
      <dgm:spPr/>
      <dgm:t>
        <a:bodyPr/>
        <a:lstStyle/>
        <a:p>
          <a:endParaRPr lang="en-US"/>
        </a:p>
      </dgm:t>
    </dgm:pt>
    <dgm:pt modelId="{FFC61F44-8A16-4B6B-B58F-98D4E9559228}">
      <dgm:prSet phldrT="[Texto]" custT="1"/>
      <dgm:spPr/>
      <dgm:t>
        <a:bodyPr/>
        <a:lstStyle/>
        <a:p>
          <a:r>
            <a:rPr lang="pt-PT" sz="1800" dirty="0">
              <a:solidFill>
                <a:schemeClr val="tx1"/>
              </a:solidFill>
            </a:rPr>
            <a:t>3. </a:t>
          </a:r>
          <a:r>
            <a:rPr lang="uk-UA" sz="1800" dirty="0">
              <a:solidFill>
                <a:schemeClr val="tx1"/>
              </a:solidFill>
            </a:rPr>
            <a:t>Визначити заходи</a:t>
          </a:r>
          <a:r>
            <a:rPr lang="pt-PT" sz="1800" dirty="0">
              <a:solidFill>
                <a:schemeClr val="tx1"/>
              </a:solidFill>
            </a:rPr>
            <a:t> (</a:t>
          </a:r>
          <a:r>
            <a:rPr lang="uk-UA" sz="1800" dirty="0">
              <a:solidFill>
                <a:schemeClr val="tx1"/>
              </a:solidFill>
            </a:rPr>
            <a:t>як</a:t>
          </a:r>
          <a:r>
            <a:rPr lang="pt-PT" sz="1800" dirty="0">
              <a:solidFill>
                <a:schemeClr val="tx1"/>
              </a:solidFill>
            </a:rPr>
            <a:t>)</a:t>
          </a:r>
          <a:endParaRPr lang="en-US" sz="1800" dirty="0">
            <a:solidFill>
              <a:schemeClr val="tx1"/>
            </a:solidFill>
          </a:endParaRPr>
        </a:p>
      </dgm:t>
    </dgm:pt>
    <dgm:pt modelId="{B194C2F9-B495-44E6-8C5A-2B3E1A848BCA}" type="parTrans" cxnId="{DABCB30A-7CC4-45BB-8B95-D629D7E72923}">
      <dgm:prSet/>
      <dgm:spPr/>
      <dgm:t>
        <a:bodyPr/>
        <a:lstStyle/>
        <a:p>
          <a:endParaRPr lang="en-US"/>
        </a:p>
      </dgm:t>
    </dgm:pt>
    <dgm:pt modelId="{65A1DFBD-3703-4A03-8C84-E0350D971376}" type="sibTrans" cxnId="{DABCB30A-7CC4-45BB-8B95-D629D7E72923}">
      <dgm:prSet/>
      <dgm:spPr/>
      <dgm:t>
        <a:bodyPr/>
        <a:lstStyle/>
        <a:p>
          <a:endParaRPr lang="en-US"/>
        </a:p>
      </dgm:t>
    </dgm:pt>
    <dgm:pt modelId="{AF5D1DC7-69C6-4DC1-97D4-6A8A7160C5AB}">
      <dgm:prSet custT="1"/>
      <dgm:spPr/>
      <dgm:t>
        <a:bodyPr/>
        <a:lstStyle/>
        <a:p>
          <a:r>
            <a:rPr lang="pt-PT" sz="1400" dirty="0">
              <a:solidFill>
                <a:schemeClr val="tx1"/>
              </a:solidFill>
            </a:rPr>
            <a:t>4. </a:t>
          </a:r>
          <a:r>
            <a:rPr lang="uk-UA" sz="1400" dirty="0">
              <a:solidFill>
                <a:schemeClr val="tx1"/>
              </a:solidFill>
            </a:rPr>
            <a:t>Визначити види діяльності та реальні практичні цілі</a:t>
          </a:r>
          <a:endParaRPr lang="en-US" sz="1400" dirty="0">
            <a:solidFill>
              <a:schemeClr val="tx1"/>
            </a:solidFill>
          </a:endParaRPr>
        </a:p>
      </dgm:t>
    </dgm:pt>
    <dgm:pt modelId="{5C70AE73-0DE8-453E-BCFE-08C2F750EE25}" type="parTrans" cxnId="{C7D4CCE5-E6E6-43FB-B594-7CBF12FFF779}">
      <dgm:prSet/>
      <dgm:spPr/>
      <dgm:t>
        <a:bodyPr/>
        <a:lstStyle/>
        <a:p>
          <a:endParaRPr lang="en-US"/>
        </a:p>
      </dgm:t>
    </dgm:pt>
    <dgm:pt modelId="{5D3EBB2A-779E-41CC-B426-71C0DC38A04F}" type="sibTrans" cxnId="{C7D4CCE5-E6E6-43FB-B594-7CBF12FFF779}">
      <dgm:prSet/>
      <dgm:spPr/>
      <dgm:t>
        <a:bodyPr/>
        <a:lstStyle/>
        <a:p>
          <a:endParaRPr lang="en-US"/>
        </a:p>
      </dgm:t>
    </dgm:pt>
    <dgm:pt modelId="{D6126364-C135-4621-9D23-39EE89865230}" type="pres">
      <dgm:prSet presAssocID="{EF39D0B0-750C-4E04-BBF1-395BF6D37144}" presName="CompostProcess" presStyleCnt="0">
        <dgm:presLayoutVars>
          <dgm:dir/>
          <dgm:resizeHandles val="exact"/>
        </dgm:presLayoutVars>
      </dgm:prSet>
      <dgm:spPr/>
    </dgm:pt>
    <dgm:pt modelId="{A06B1D2D-C444-4002-B458-32FFBE942CED}" type="pres">
      <dgm:prSet presAssocID="{EF39D0B0-750C-4E04-BBF1-395BF6D37144}" presName="arrow" presStyleLbl="bgShp" presStyleIdx="0" presStyleCnt="1" custScaleX="116259"/>
      <dgm:spPr/>
    </dgm:pt>
    <dgm:pt modelId="{55E23BD6-1DCC-440C-9489-693392983790}" type="pres">
      <dgm:prSet presAssocID="{EF39D0B0-750C-4E04-BBF1-395BF6D37144}" presName="linearProcess" presStyleCnt="0"/>
      <dgm:spPr/>
    </dgm:pt>
    <dgm:pt modelId="{FA63C84D-5ABB-4B0F-8264-A9778B2D776E}" type="pres">
      <dgm:prSet presAssocID="{0A83F422-EE7D-4EAF-9030-113283032D57}" presName="textNode" presStyleLbl="node1" presStyleIdx="0" presStyleCnt="4" custScaleX="110530" custLinFactNeighborX="-4539" custLinFactNeighborY="-424">
        <dgm:presLayoutVars>
          <dgm:bulletEnabled val="1"/>
        </dgm:presLayoutVars>
      </dgm:prSet>
      <dgm:spPr/>
    </dgm:pt>
    <dgm:pt modelId="{B87F44AA-C64B-4BF3-BBDD-11DD2481CE16}" type="pres">
      <dgm:prSet presAssocID="{A00607A0-EAA8-409D-ACCD-424DBB7E2D3C}" presName="sibTrans" presStyleCnt="0"/>
      <dgm:spPr/>
    </dgm:pt>
    <dgm:pt modelId="{32BFF06C-C8F7-4513-87AC-3861483F9765}" type="pres">
      <dgm:prSet presAssocID="{2DDF8C08-87E9-4199-90D9-012531B940CE}" presName="textNode" presStyleLbl="node1" presStyleIdx="1" presStyleCnt="4" custScaleX="124439">
        <dgm:presLayoutVars>
          <dgm:bulletEnabled val="1"/>
        </dgm:presLayoutVars>
      </dgm:prSet>
      <dgm:spPr/>
    </dgm:pt>
    <dgm:pt modelId="{88C2149D-6512-4575-882D-0FAB17CD4752}" type="pres">
      <dgm:prSet presAssocID="{10389C02-ACEB-48B7-8E54-BD3DFEDF529B}" presName="sibTrans" presStyleCnt="0"/>
      <dgm:spPr/>
    </dgm:pt>
    <dgm:pt modelId="{F5FD35D0-5BEE-447E-8E6F-8235F37F353B}" type="pres">
      <dgm:prSet presAssocID="{FFC61F44-8A16-4B6B-B58F-98D4E9559228}" presName="textNode" presStyleLbl="node1" presStyleIdx="2" presStyleCnt="4" custScaleX="110530">
        <dgm:presLayoutVars>
          <dgm:bulletEnabled val="1"/>
        </dgm:presLayoutVars>
      </dgm:prSet>
      <dgm:spPr/>
    </dgm:pt>
    <dgm:pt modelId="{636B87BE-CFF2-4879-A80F-5152FD4CE5BD}" type="pres">
      <dgm:prSet presAssocID="{65A1DFBD-3703-4A03-8C84-E0350D971376}" presName="sibTrans" presStyleCnt="0"/>
      <dgm:spPr/>
    </dgm:pt>
    <dgm:pt modelId="{9F8EA98C-7BC5-4FAE-8F24-09FCB6927208}" type="pres">
      <dgm:prSet presAssocID="{AF5D1DC7-69C6-4DC1-97D4-6A8A7160C5AB}" presName="textNode" presStyleLbl="node1" presStyleIdx="3" presStyleCnt="4" custScaleX="110530">
        <dgm:presLayoutVars>
          <dgm:bulletEnabled val="1"/>
        </dgm:presLayoutVars>
      </dgm:prSet>
      <dgm:spPr/>
    </dgm:pt>
  </dgm:ptLst>
  <dgm:cxnLst>
    <dgm:cxn modelId="{DABCB30A-7CC4-45BB-8B95-D629D7E72923}" srcId="{EF39D0B0-750C-4E04-BBF1-395BF6D37144}" destId="{FFC61F44-8A16-4B6B-B58F-98D4E9559228}" srcOrd="2" destOrd="0" parTransId="{B194C2F9-B495-44E6-8C5A-2B3E1A848BCA}" sibTransId="{65A1DFBD-3703-4A03-8C84-E0350D971376}"/>
    <dgm:cxn modelId="{D7BB7612-6A5D-40BE-95FE-1EC0FF6096FB}" srcId="{EF39D0B0-750C-4E04-BBF1-395BF6D37144}" destId="{2DDF8C08-87E9-4199-90D9-012531B940CE}" srcOrd="1" destOrd="0" parTransId="{B3EB51B7-049E-4B91-B668-9DA470FD3A84}" sibTransId="{10389C02-ACEB-48B7-8E54-BD3DFEDF529B}"/>
    <dgm:cxn modelId="{ACF8281A-4A63-4575-BD13-FB56AFD555C0}" type="presOf" srcId="{2DDF8C08-87E9-4199-90D9-012531B940CE}" destId="{32BFF06C-C8F7-4513-87AC-3861483F9765}" srcOrd="0" destOrd="0" presId="urn:microsoft.com/office/officeart/2005/8/layout/hProcess9"/>
    <dgm:cxn modelId="{838C6065-44AC-451C-A262-3D694B1A3C04}" type="presOf" srcId="{AF5D1DC7-69C6-4DC1-97D4-6A8A7160C5AB}" destId="{9F8EA98C-7BC5-4FAE-8F24-09FCB6927208}" srcOrd="0" destOrd="0" presId="urn:microsoft.com/office/officeart/2005/8/layout/hProcess9"/>
    <dgm:cxn modelId="{E118194A-7303-4FFF-A21E-95E31611497C}" type="presOf" srcId="{0A83F422-EE7D-4EAF-9030-113283032D57}" destId="{FA63C84D-5ABB-4B0F-8264-A9778B2D776E}" srcOrd="0" destOrd="0" presId="urn:microsoft.com/office/officeart/2005/8/layout/hProcess9"/>
    <dgm:cxn modelId="{47D6A0CB-20FE-47E7-9F99-EB0761A9C3F4}" srcId="{EF39D0B0-750C-4E04-BBF1-395BF6D37144}" destId="{0A83F422-EE7D-4EAF-9030-113283032D57}" srcOrd="0" destOrd="0" parTransId="{BB8B9B61-94ED-46BC-8733-4E86123D243F}" sibTransId="{A00607A0-EAA8-409D-ACCD-424DBB7E2D3C}"/>
    <dgm:cxn modelId="{44997BD2-234F-4E8C-897F-0C0A2645DC68}" type="presOf" srcId="{EF39D0B0-750C-4E04-BBF1-395BF6D37144}" destId="{D6126364-C135-4621-9D23-39EE89865230}" srcOrd="0" destOrd="0" presId="urn:microsoft.com/office/officeart/2005/8/layout/hProcess9"/>
    <dgm:cxn modelId="{1A1D25E2-3F96-49B1-B89B-CBB8EDCDC0C2}" type="presOf" srcId="{FFC61F44-8A16-4B6B-B58F-98D4E9559228}" destId="{F5FD35D0-5BEE-447E-8E6F-8235F37F353B}" srcOrd="0" destOrd="0" presId="urn:microsoft.com/office/officeart/2005/8/layout/hProcess9"/>
    <dgm:cxn modelId="{C7D4CCE5-E6E6-43FB-B594-7CBF12FFF779}" srcId="{EF39D0B0-750C-4E04-BBF1-395BF6D37144}" destId="{AF5D1DC7-69C6-4DC1-97D4-6A8A7160C5AB}" srcOrd="3" destOrd="0" parTransId="{5C70AE73-0DE8-453E-BCFE-08C2F750EE25}" sibTransId="{5D3EBB2A-779E-41CC-B426-71C0DC38A04F}"/>
    <dgm:cxn modelId="{F9C6F2F8-AE3D-4871-9A45-82C7B160DFAC}" type="presParOf" srcId="{D6126364-C135-4621-9D23-39EE89865230}" destId="{A06B1D2D-C444-4002-B458-32FFBE942CED}" srcOrd="0" destOrd="0" presId="urn:microsoft.com/office/officeart/2005/8/layout/hProcess9"/>
    <dgm:cxn modelId="{9120D8B4-2E62-4326-A868-EABF9F288992}" type="presParOf" srcId="{D6126364-C135-4621-9D23-39EE89865230}" destId="{55E23BD6-1DCC-440C-9489-693392983790}" srcOrd="1" destOrd="0" presId="urn:microsoft.com/office/officeart/2005/8/layout/hProcess9"/>
    <dgm:cxn modelId="{ECE1A626-A1F3-4FE7-9BFC-C81D9824145D}" type="presParOf" srcId="{55E23BD6-1DCC-440C-9489-693392983790}" destId="{FA63C84D-5ABB-4B0F-8264-A9778B2D776E}" srcOrd="0" destOrd="0" presId="urn:microsoft.com/office/officeart/2005/8/layout/hProcess9"/>
    <dgm:cxn modelId="{71E46DD9-7029-49D3-943E-4189C1989060}" type="presParOf" srcId="{55E23BD6-1DCC-440C-9489-693392983790}" destId="{B87F44AA-C64B-4BF3-BBDD-11DD2481CE16}" srcOrd="1" destOrd="0" presId="urn:microsoft.com/office/officeart/2005/8/layout/hProcess9"/>
    <dgm:cxn modelId="{4417DD73-DF58-4CC8-8F2A-4D46AE29EDE1}" type="presParOf" srcId="{55E23BD6-1DCC-440C-9489-693392983790}" destId="{32BFF06C-C8F7-4513-87AC-3861483F9765}" srcOrd="2" destOrd="0" presId="urn:microsoft.com/office/officeart/2005/8/layout/hProcess9"/>
    <dgm:cxn modelId="{A5CAF285-9B3E-4C35-8498-A064E1531000}" type="presParOf" srcId="{55E23BD6-1DCC-440C-9489-693392983790}" destId="{88C2149D-6512-4575-882D-0FAB17CD4752}" srcOrd="3" destOrd="0" presId="urn:microsoft.com/office/officeart/2005/8/layout/hProcess9"/>
    <dgm:cxn modelId="{86B19F09-7E89-45AF-933C-4DB7E6FBB17A}" type="presParOf" srcId="{55E23BD6-1DCC-440C-9489-693392983790}" destId="{F5FD35D0-5BEE-447E-8E6F-8235F37F353B}" srcOrd="4" destOrd="0" presId="urn:microsoft.com/office/officeart/2005/8/layout/hProcess9"/>
    <dgm:cxn modelId="{59FC0B49-40FC-4DF1-B8AB-C6D2F9593FBA}" type="presParOf" srcId="{55E23BD6-1DCC-440C-9489-693392983790}" destId="{636B87BE-CFF2-4879-A80F-5152FD4CE5BD}" srcOrd="5" destOrd="0" presId="urn:microsoft.com/office/officeart/2005/8/layout/hProcess9"/>
    <dgm:cxn modelId="{75D1EBC3-2471-4DE6-80AA-FD8CC6530B5A}" type="presParOf" srcId="{55E23BD6-1DCC-440C-9489-693392983790}" destId="{9F8EA98C-7BC5-4FAE-8F24-09FCB692720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F39D0B0-750C-4E04-BBF1-395BF6D3714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A83F422-EE7D-4EAF-9030-113283032D57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pt-PT" sz="1800" dirty="0">
              <a:solidFill>
                <a:schemeClr val="tx1"/>
              </a:solidFill>
            </a:rPr>
            <a:t>1.  </a:t>
          </a:r>
          <a:r>
            <a:rPr lang="uk-UA" sz="1800" dirty="0">
              <a:solidFill>
                <a:schemeClr val="tx1"/>
              </a:solidFill>
            </a:rPr>
            <a:t>Визначити ворога</a:t>
          </a:r>
          <a:r>
            <a:rPr lang="pt-PT" sz="1800" dirty="0">
              <a:solidFill>
                <a:schemeClr val="tx1"/>
              </a:solidFill>
            </a:rPr>
            <a:t> (</a:t>
          </a:r>
          <a:r>
            <a:rPr lang="uk-UA" sz="1800" dirty="0">
              <a:solidFill>
                <a:schemeClr val="tx1"/>
              </a:solidFill>
            </a:rPr>
            <a:t>де</a:t>
          </a:r>
          <a:r>
            <a:rPr lang="pt-PT" sz="1800" dirty="0">
              <a:solidFill>
                <a:schemeClr val="tx1"/>
              </a:solidFill>
            </a:rPr>
            <a:t>)</a:t>
          </a:r>
          <a:endParaRPr lang="en-US" sz="1800" dirty="0">
            <a:solidFill>
              <a:schemeClr val="tx1"/>
            </a:solidFill>
          </a:endParaRPr>
        </a:p>
      </dgm:t>
    </dgm:pt>
    <dgm:pt modelId="{BB8B9B61-94ED-46BC-8733-4E86123D243F}" type="parTrans" cxnId="{47D6A0CB-20FE-47E7-9F99-EB0761A9C3F4}">
      <dgm:prSet/>
      <dgm:spPr/>
      <dgm:t>
        <a:bodyPr/>
        <a:lstStyle/>
        <a:p>
          <a:endParaRPr lang="en-US"/>
        </a:p>
      </dgm:t>
    </dgm:pt>
    <dgm:pt modelId="{A00607A0-EAA8-409D-ACCD-424DBB7E2D3C}" type="sibTrans" cxnId="{47D6A0CB-20FE-47E7-9F99-EB0761A9C3F4}">
      <dgm:prSet/>
      <dgm:spPr/>
      <dgm:t>
        <a:bodyPr/>
        <a:lstStyle/>
        <a:p>
          <a:endParaRPr lang="en-US"/>
        </a:p>
      </dgm:t>
    </dgm:pt>
    <dgm:pt modelId="{2DDF8C08-87E9-4199-90D9-012531B940CE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pt-PT" sz="1800" dirty="0">
              <a:solidFill>
                <a:schemeClr val="tx1"/>
              </a:solidFill>
            </a:rPr>
            <a:t>2. </a:t>
          </a:r>
          <a:r>
            <a:rPr lang="uk-UA" sz="1800" dirty="0">
              <a:solidFill>
                <a:schemeClr val="tx1"/>
              </a:solidFill>
            </a:rPr>
            <a:t>Обрати стратегічні цілі</a:t>
          </a:r>
          <a:endParaRPr lang="en-US" sz="1800" dirty="0">
            <a:solidFill>
              <a:schemeClr val="tx1"/>
            </a:solidFill>
          </a:endParaRPr>
        </a:p>
      </dgm:t>
    </dgm:pt>
    <dgm:pt modelId="{B3EB51B7-049E-4B91-B668-9DA470FD3A84}" type="parTrans" cxnId="{D7BB7612-6A5D-40BE-95FE-1EC0FF6096FB}">
      <dgm:prSet/>
      <dgm:spPr/>
      <dgm:t>
        <a:bodyPr/>
        <a:lstStyle/>
        <a:p>
          <a:endParaRPr lang="en-US"/>
        </a:p>
      </dgm:t>
    </dgm:pt>
    <dgm:pt modelId="{10389C02-ACEB-48B7-8E54-BD3DFEDF529B}" type="sibTrans" cxnId="{D7BB7612-6A5D-40BE-95FE-1EC0FF6096FB}">
      <dgm:prSet/>
      <dgm:spPr/>
      <dgm:t>
        <a:bodyPr/>
        <a:lstStyle/>
        <a:p>
          <a:endParaRPr lang="en-US"/>
        </a:p>
      </dgm:t>
    </dgm:pt>
    <dgm:pt modelId="{FFC61F44-8A16-4B6B-B58F-98D4E9559228}">
      <dgm:prSet phldrT="[Texto]" custT="1"/>
      <dgm:spPr>
        <a:solidFill>
          <a:srgbClr val="FFC000"/>
        </a:solidFill>
      </dgm:spPr>
      <dgm:t>
        <a:bodyPr/>
        <a:lstStyle/>
        <a:p>
          <a:r>
            <a:rPr lang="pt-PT" sz="1800" dirty="0">
              <a:solidFill>
                <a:schemeClr val="tx1"/>
              </a:solidFill>
            </a:rPr>
            <a:t>3. </a:t>
          </a:r>
          <a:r>
            <a:rPr lang="uk-UA" sz="1800" dirty="0">
              <a:solidFill>
                <a:schemeClr val="tx1"/>
              </a:solidFill>
            </a:rPr>
            <a:t>Визначити заходи</a:t>
          </a:r>
          <a:r>
            <a:rPr lang="pt-PT" sz="1800" dirty="0">
              <a:solidFill>
                <a:schemeClr val="tx1"/>
              </a:solidFill>
            </a:rPr>
            <a:t> (</a:t>
          </a:r>
          <a:r>
            <a:rPr lang="uk-UA" sz="1800" dirty="0">
              <a:solidFill>
                <a:schemeClr val="tx1"/>
              </a:solidFill>
            </a:rPr>
            <a:t>як</a:t>
          </a:r>
          <a:r>
            <a:rPr lang="pt-PT" sz="1800" dirty="0">
              <a:solidFill>
                <a:schemeClr val="tx1"/>
              </a:solidFill>
            </a:rPr>
            <a:t>)</a:t>
          </a:r>
          <a:endParaRPr lang="en-US" sz="1800" dirty="0">
            <a:solidFill>
              <a:schemeClr val="tx1"/>
            </a:solidFill>
          </a:endParaRPr>
        </a:p>
      </dgm:t>
    </dgm:pt>
    <dgm:pt modelId="{B194C2F9-B495-44E6-8C5A-2B3E1A848BCA}" type="parTrans" cxnId="{DABCB30A-7CC4-45BB-8B95-D629D7E72923}">
      <dgm:prSet/>
      <dgm:spPr/>
      <dgm:t>
        <a:bodyPr/>
        <a:lstStyle/>
        <a:p>
          <a:endParaRPr lang="en-US"/>
        </a:p>
      </dgm:t>
    </dgm:pt>
    <dgm:pt modelId="{65A1DFBD-3703-4A03-8C84-E0350D971376}" type="sibTrans" cxnId="{DABCB30A-7CC4-45BB-8B95-D629D7E72923}">
      <dgm:prSet/>
      <dgm:spPr/>
      <dgm:t>
        <a:bodyPr/>
        <a:lstStyle/>
        <a:p>
          <a:endParaRPr lang="en-US"/>
        </a:p>
      </dgm:t>
    </dgm:pt>
    <dgm:pt modelId="{AF5D1DC7-69C6-4DC1-97D4-6A8A7160C5AB}">
      <dgm:prSet custT="1"/>
      <dgm:spPr>
        <a:solidFill>
          <a:srgbClr val="FFC000"/>
        </a:solidFill>
      </dgm:spPr>
      <dgm:t>
        <a:bodyPr/>
        <a:lstStyle/>
        <a:p>
          <a:r>
            <a:rPr lang="pt-PT" sz="1800" dirty="0">
              <a:solidFill>
                <a:schemeClr val="tx1"/>
              </a:solidFill>
            </a:rPr>
            <a:t>4. </a:t>
          </a:r>
          <a:r>
            <a:rPr lang="uk-UA" sz="1800" dirty="0">
              <a:solidFill>
                <a:schemeClr val="tx1"/>
              </a:solidFill>
            </a:rPr>
            <a:t>Визначити заходи та реальні практичні цілі</a:t>
          </a:r>
          <a:endParaRPr lang="en-US" sz="1800" dirty="0">
            <a:solidFill>
              <a:schemeClr val="tx1"/>
            </a:solidFill>
          </a:endParaRPr>
        </a:p>
      </dgm:t>
    </dgm:pt>
    <dgm:pt modelId="{5C70AE73-0DE8-453E-BCFE-08C2F750EE25}" type="parTrans" cxnId="{C7D4CCE5-E6E6-43FB-B594-7CBF12FFF779}">
      <dgm:prSet/>
      <dgm:spPr/>
      <dgm:t>
        <a:bodyPr/>
        <a:lstStyle/>
        <a:p>
          <a:endParaRPr lang="en-US"/>
        </a:p>
      </dgm:t>
    </dgm:pt>
    <dgm:pt modelId="{5D3EBB2A-779E-41CC-B426-71C0DC38A04F}" type="sibTrans" cxnId="{C7D4CCE5-E6E6-43FB-B594-7CBF12FFF779}">
      <dgm:prSet/>
      <dgm:spPr/>
      <dgm:t>
        <a:bodyPr/>
        <a:lstStyle/>
        <a:p>
          <a:endParaRPr lang="en-US"/>
        </a:p>
      </dgm:t>
    </dgm:pt>
    <dgm:pt modelId="{D6126364-C135-4621-9D23-39EE89865230}" type="pres">
      <dgm:prSet presAssocID="{EF39D0B0-750C-4E04-BBF1-395BF6D37144}" presName="CompostProcess" presStyleCnt="0">
        <dgm:presLayoutVars>
          <dgm:dir/>
          <dgm:resizeHandles val="exact"/>
        </dgm:presLayoutVars>
      </dgm:prSet>
      <dgm:spPr/>
    </dgm:pt>
    <dgm:pt modelId="{A06B1D2D-C444-4002-B458-32FFBE942CED}" type="pres">
      <dgm:prSet presAssocID="{EF39D0B0-750C-4E04-BBF1-395BF6D37144}" presName="arrow" presStyleLbl="bgShp" presStyleIdx="0" presStyleCnt="1" custScaleX="116259"/>
      <dgm:spPr/>
    </dgm:pt>
    <dgm:pt modelId="{55E23BD6-1DCC-440C-9489-693392983790}" type="pres">
      <dgm:prSet presAssocID="{EF39D0B0-750C-4E04-BBF1-395BF6D37144}" presName="linearProcess" presStyleCnt="0"/>
      <dgm:spPr/>
    </dgm:pt>
    <dgm:pt modelId="{FA63C84D-5ABB-4B0F-8264-A9778B2D776E}" type="pres">
      <dgm:prSet presAssocID="{0A83F422-EE7D-4EAF-9030-113283032D57}" presName="textNode" presStyleLbl="node1" presStyleIdx="0" presStyleCnt="4" custScaleX="110530">
        <dgm:presLayoutVars>
          <dgm:bulletEnabled val="1"/>
        </dgm:presLayoutVars>
      </dgm:prSet>
      <dgm:spPr/>
    </dgm:pt>
    <dgm:pt modelId="{B87F44AA-C64B-4BF3-BBDD-11DD2481CE16}" type="pres">
      <dgm:prSet presAssocID="{A00607A0-EAA8-409D-ACCD-424DBB7E2D3C}" presName="sibTrans" presStyleCnt="0"/>
      <dgm:spPr/>
    </dgm:pt>
    <dgm:pt modelId="{32BFF06C-C8F7-4513-87AC-3861483F9765}" type="pres">
      <dgm:prSet presAssocID="{2DDF8C08-87E9-4199-90D9-012531B940CE}" presName="textNode" presStyleLbl="node1" presStyleIdx="1" presStyleCnt="4" custScaleX="124439">
        <dgm:presLayoutVars>
          <dgm:bulletEnabled val="1"/>
        </dgm:presLayoutVars>
      </dgm:prSet>
      <dgm:spPr/>
    </dgm:pt>
    <dgm:pt modelId="{88C2149D-6512-4575-882D-0FAB17CD4752}" type="pres">
      <dgm:prSet presAssocID="{10389C02-ACEB-48B7-8E54-BD3DFEDF529B}" presName="sibTrans" presStyleCnt="0"/>
      <dgm:spPr/>
    </dgm:pt>
    <dgm:pt modelId="{F5FD35D0-5BEE-447E-8E6F-8235F37F353B}" type="pres">
      <dgm:prSet presAssocID="{FFC61F44-8A16-4B6B-B58F-98D4E9559228}" presName="textNode" presStyleLbl="node1" presStyleIdx="2" presStyleCnt="4" custScaleX="110530">
        <dgm:presLayoutVars>
          <dgm:bulletEnabled val="1"/>
        </dgm:presLayoutVars>
      </dgm:prSet>
      <dgm:spPr/>
    </dgm:pt>
    <dgm:pt modelId="{636B87BE-CFF2-4879-A80F-5152FD4CE5BD}" type="pres">
      <dgm:prSet presAssocID="{65A1DFBD-3703-4A03-8C84-E0350D971376}" presName="sibTrans" presStyleCnt="0"/>
      <dgm:spPr/>
    </dgm:pt>
    <dgm:pt modelId="{9F8EA98C-7BC5-4FAE-8F24-09FCB6927208}" type="pres">
      <dgm:prSet presAssocID="{AF5D1DC7-69C6-4DC1-97D4-6A8A7160C5AB}" presName="textNode" presStyleLbl="node1" presStyleIdx="3" presStyleCnt="4" custScaleX="110530">
        <dgm:presLayoutVars>
          <dgm:bulletEnabled val="1"/>
        </dgm:presLayoutVars>
      </dgm:prSet>
      <dgm:spPr/>
    </dgm:pt>
  </dgm:ptLst>
  <dgm:cxnLst>
    <dgm:cxn modelId="{DABCB30A-7CC4-45BB-8B95-D629D7E72923}" srcId="{EF39D0B0-750C-4E04-BBF1-395BF6D37144}" destId="{FFC61F44-8A16-4B6B-B58F-98D4E9559228}" srcOrd="2" destOrd="0" parTransId="{B194C2F9-B495-44E6-8C5A-2B3E1A848BCA}" sibTransId="{65A1DFBD-3703-4A03-8C84-E0350D971376}"/>
    <dgm:cxn modelId="{446FF00B-C9C6-4C6A-9029-149E53586796}" type="presOf" srcId="{FFC61F44-8A16-4B6B-B58F-98D4E9559228}" destId="{F5FD35D0-5BEE-447E-8E6F-8235F37F353B}" srcOrd="0" destOrd="0" presId="urn:microsoft.com/office/officeart/2005/8/layout/hProcess9"/>
    <dgm:cxn modelId="{D7BB7612-6A5D-40BE-95FE-1EC0FF6096FB}" srcId="{EF39D0B0-750C-4E04-BBF1-395BF6D37144}" destId="{2DDF8C08-87E9-4199-90D9-012531B940CE}" srcOrd="1" destOrd="0" parTransId="{B3EB51B7-049E-4B91-B668-9DA470FD3A84}" sibTransId="{10389C02-ACEB-48B7-8E54-BD3DFEDF529B}"/>
    <dgm:cxn modelId="{A5E64472-130F-4F27-998B-E7D04E717251}" type="presOf" srcId="{2DDF8C08-87E9-4199-90D9-012531B940CE}" destId="{32BFF06C-C8F7-4513-87AC-3861483F9765}" srcOrd="0" destOrd="0" presId="urn:microsoft.com/office/officeart/2005/8/layout/hProcess9"/>
    <dgm:cxn modelId="{132E4F98-E933-422F-A078-8FFC3C97B056}" type="presOf" srcId="{AF5D1DC7-69C6-4DC1-97D4-6A8A7160C5AB}" destId="{9F8EA98C-7BC5-4FAE-8F24-09FCB6927208}" srcOrd="0" destOrd="0" presId="urn:microsoft.com/office/officeart/2005/8/layout/hProcess9"/>
    <dgm:cxn modelId="{C6489C9D-D9CA-4662-A85E-0F1C5558F741}" type="presOf" srcId="{0A83F422-EE7D-4EAF-9030-113283032D57}" destId="{FA63C84D-5ABB-4B0F-8264-A9778B2D776E}" srcOrd="0" destOrd="0" presId="urn:microsoft.com/office/officeart/2005/8/layout/hProcess9"/>
    <dgm:cxn modelId="{47D6A0CB-20FE-47E7-9F99-EB0761A9C3F4}" srcId="{EF39D0B0-750C-4E04-BBF1-395BF6D37144}" destId="{0A83F422-EE7D-4EAF-9030-113283032D57}" srcOrd="0" destOrd="0" parTransId="{BB8B9B61-94ED-46BC-8733-4E86123D243F}" sibTransId="{A00607A0-EAA8-409D-ACCD-424DBB7E2D3C}"/>
    <dgm:cxn modelId="{B2B86FE1-5811-4324-A3A9-D08588A60FA4}" type="presOf" srcId="{EF39D0B0-750C-4E04-BBF1-395BF6D37144}" destId="{D6126364-C135-4621-9D23-39EE89865230}" srcOrd="0" destOrd="0" presId="urn:microsoft.com/office/officeart/2005/8/layout/hProcess9"/>
    <dgm:cxn modelId="{C7D4CCE5-E6E6-43FB-B594-7CBF12FFF779}" srcId="{EF39D0B0-750C-4E04-BBF1-395BF6D37144}" destId="{AF5D1DC7-69C6-4DC1-97D4-6A8A7160C5AB}" srcOrd="3" destOrd="0" parTransId="{5C70AE73-0DE8-453E-BCFE-08C2F750EE25}" sibTransId="{5D3EBB2A-779E-41CC-B426-71C0DC38A04F}"/>
    <dgm:cxn modelId="{743868F2-B87A-4FAB-9A0E-1BBA28EC12A9}" type="presParOf" srcId="{D6126364-C135-4621-9D23-39EE89865230}" destId="{A06B1D2D-C444-4002-B458-32FFBE942CED}" srcOrd="0" destOrd="0" presId="urn:microsoft.com/office/officeart/2005/8/layout/hProcess9"/>
    <dgm:cxn modelId="{FA814F73-6CD6-4090-B361-AABF7EE6A5B3}" type="presParOf" srcId="{D6126364-C135-4621-9D23-39EE89865230}" destId="{55E23BD6-1DCC-440C-9489-693392983790}" srcOrd="1" destOrd="0" presId="urn:microsoft.com/office/officeart/2005/8/layout/hProcess9"/>
    <dgm:cxn modelId="{F9719EBC-6C82-4107-BE7E-E3B26E7A82CD}" type="presParOf" srcId="{55E23BD6-1DCC-440C-9489-693392983790}" destId="{FA63C84D-5ABB-4B0F-8264-A9778B2D776E}" srcOrd="0" destOrd="0" presId="urn:microsoft.com/office/officeart/2005/8/layout/hProcess9"/>
    <dgm:cxn modelId="{03E36447-0046-4196-B90B-4E0F71F5BC7B}" type="presParOf" srcId="{55E23BD6-1DCC-440C-9489-693392983790}" destId="{B87F44AA-C64B-4BF3-BBDD-11DD2481CE16}" srcOrd="1" destOrd="0" presId="urn:microsoft.com/office/officeart/2005/8/layout/hProcess9"/>
    <dgm:cxn modelId="{EADE1E6C-612A-458E-81AE-36434B40D207}" type="presParOf" srcId="{55E23BD6-1DCC-440C-9489-693392983790}" destId="{32BFF06C-C8F7-4513-87AC-3861483F9765}" srcOrd="2" destOrd="0" presId="urn:microsoft.com/office/officeart/2005/8/layout/hProcess9"/>
    <dgm:cxn modelId="{07ABB55A-8334-47F0-B67D-21BFAB0BFA2D}" type="presParOf" srcId="{55E23BD6-1DCC-440C-9489-693392983790}" destId="{88C2149D-6512-4575-882D-0FAB17CD4752}" srcOrd="3" destOrd="0" presId="urn:microsoft.com/office/officeart/2005/8/layout/hProcess9"/>
    <dgm:cxn modelId="{876EF6DF-3E14-4E8C-9930-54FD4075E3E6}" type="presParOf" srcId="{55E23BD6-1DCC-440C-9489-693392983790}" destId="{F5FD35D0-5BEE-447E-8E6F-8235F37F353B}" srcOrd="4" destOrd="0" presId="urn:microsoft.com/office/officeart/2005/8/layout/hProcess9"/>
    <dgm:cxn modelId="{436E81BD-BAB2-4F81-8825-E2E64744F6FF}" type="presParOf" srcId="{55E23BD6-1DCC-440C-9489-693392983790}" destId="{636B87BE-CFF2-4879-A80F-5152FD4CE5BD}" srcOrd="5" destOrd="0" presId="urn:microsoft.com/office/officeart/2005/8/layout/hProcess9"/>
    <dgm:cxn modelId="{D20E74D8-AAC5-4B39-92B1-B1E994406563}" type="presParOf" srcId="{55E23BD6-1DCC-440C-9489-693392983790}" destId="{9F8EA98C-7BC5-4FAE-8F24-09FCB692720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68C69A7-576F-4D27-AF61-F25697E99AFD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5FD717B-A108-4690-AF44-2A35E182AA89}">
      <dgm:prSet phldrT="[Texto]"/>
      <dgm:spPr>
        <a:solidFill>
          <a:srgbClr val="FF0000"/>
        </a:solidFill>
      </dgm:spPr>
      <dgm:t>
        <a:bodyPr/>
        <a:lstStyle/>
        <a:p>
          <a:r>
            <a:rPr lang="uk-UA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Визначення заходу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5DCAF6-0288-4B8D-805C-99CFE0FD464E}" type="parTrans" cxnId="{3A8A99C6-DE44-460E-A80D-39BD0E740068}">
      <dgm:prSet/>
      <dgm:spPr/>
      <dgm:t>
        <a:bodyPr/>
        <a:lstStyle/>
        <a:p>
          <a:endParaRPr lang="en-US"/>
        </a:p>
      </dgm:t>
    </dgm:pt>
    <dgm:pt modelId="{4652BFA7-76C2-47F8-9D8C-5B3F8C64611C}" type="sibTrans" cxnId="{3A8A99C6-DE44-460E-A80D-39BD0E740068}">
      <dgm:prSet/>
      <dgm:spPr/>
      <dgm:t>
        <a:bodyPr/>
        <a:lstStyle/>
        <a:p>
          <a:endParaRPr lang="en-US"/>
        </a:p>
      </dgm:t>
    </dgm:pt>
    <dgm:pt modelId="{65A534D6-FCC2-44DE-9434-964DBA21AD66}">
      <dgm:prSet phldrT="[Texto]" custT="1"/>
      <dgm:spPr/>
      <dgm:t>
        <a:bodyPr/>
        <a:lstStyle/>
        <a:p>
          <a:r>
            <a:rPr lang="uk-UA" sz="1800" b="1" dirty="0"/>
            <a:t>Види діяль-ності</a:t>
          </a:r>
          <a:endParaRPr lang="en-US" sz="1800" b="1" dirty="0"/>
        </a:p>
      </dgm:t>
    </dgm:pt>
    <dgm:pt modelId="{A40513B8-313D-4B67-83A0-51E7B68E4B20}" type="parTrans" cxnId="{4041247B-BB3E-437C-80E7-6133A8593793}">
      <dgm:prSet/>
      <dgm:spPr/>
      <dgm:t>
        <a:bodyPr/>
        <a:lstStyle/>
        <a:p>
          <a:endParaRPr lang="en-US"/>
        </a:p>
      </dgm:t>
    </dgm:pt>
    <dgm:pt modelId="{19942653-0319-4ADC-80EB-88708A699F79}" type="sibTrans" cxnId="{4041247B-BB3E-437C-80E7-6133A8593793}">
      <dgm:prSet/>
      <dgm:spPr/>
      <dgm:t>
        <a:bodyPr/>
        <a:lstStyle/>
        <a:p>
          <a:endParaRPr lang="en-US"/>
        </a:p>
      </dgm:t>
    </dgm:pt>
    <dgm:pt modelId="{12AE4D59-22B0-4C4A-9DF0-F77986DF35B1}">
      <dgm:prSet phldrT="[Texto]" custT="1"/>
      <dgm:spPr/>
      <dgm:t>
        <a:bodyPr/>
        <a:lstStyle/>
        <a:p>
          <a:r>
            <a:rPr lang="uk-UA" sz="1800" b="1" dirty="0"/>
            <a:t>Проміжні  результа-ти</a:t>
          </a:r>
          <a:endParaRPr lang="en-US" sz="1800" b="1" dirty="0"/>
        </a:p>
      </dgm:t>
    </dgm:pt>
    <dgm:pt modelId="{DF4CDD2C-5020-4319-B193-168025D101F7}" type="parTrans" cxnId="{D05A2730-269F-40AB-9E67-0F75905CAEC0}">
      <dgm:prSet/>
      <dgm:spPr/>
      <dgm:t>
        <a:bodyPr/>
        <a:lstStyle/>
        <a:p>
          <a:endParaRPr lang="en-US"/>
        </a:p>
      </dgm:t>
    </dgm:pt>
    <dgm:pt modelId="{6E2F61D5-31EE-48A0-B9D4-80ADEDEC60E8}" type="sibTrans" cxnId="{D05A2730-269F-40AB-9E67-0F75905CAEC0}">
      <dgm:prSet/>
      <dgm:spPr/>
      <dgm:t>
        <a:bodyPr/>
        <a:lstStyle/>
        <a:p>
          <a:endParaRPr lang="en-US"/>
        </a:p>
      </dgm:t>
    </dgm:pt>
    <dgm:pt modelId="{41963F83-0299-4A9F-968D-5713EE700999}">
      <dgm:prSet phldrT="[Texto]" custT="1"/>
      <dgm:spPr/>
      <dgm:t>
        <a:bodyPr/>
        <a:lstStyle/>
        <a:p>
          <a:r>
            <a:rPr lang="uk-UA" sz="1800" b="1" dirty="0"/>
            <a:t>Кінцеві резуль-тати</a:t>
          </a:r>
          <a:endParaRPr lang="en-US" sz="1800" b="1" dirty="0"/>
        </a:p>
      </dgm:t>
    </dgm:pt>
    <dgm:pt modelId="{01E01F13-16B5-4886-9BDE-E9AA2CAEF712}" type="parTrans" cxnId="{5A8A5DDA-803C-41A3-B44F-6EF8E0A24BC7}">
      <dgm:prSet/>
      <dgm:spPr/>
      <dgm:t>
        <a:bodyPr/>
        <a:lstStyle/>
        <a:p>
          <a:endParaRPr lang="en-US"/>
        </a:p>
      </dgm:t>
    </dgm:pt>
    <dgm:pt modelId="{656DC995-1039-4A98-B931-0FDCC8734602}" type="sibTrans" cxnId="{5A8A5DDA-803C-41A3-B44F-6EF8E0A24BC7}">
      <dgm:prSet/>
      <dgm:spPr/>
      <dgm:t>
        <a:bodyPr/>
        <a:lstStyle/>
        <a:p>
          <a:endParaRPr lang="en-US"/>
        </a:p>
      </dgm:t>
    </dgm:pt>
    <dgm:pt modelId="{0FD73B69-63E5-4ECF-AC49-5ADDE234D589}">
      <dgm:prSet phldrT="[Texto]"/>
      <dgm:spPr/>
      <dgm:t>
        <a:bodyPr/>
        <a:lstStyle/>
        <a:p>
          <a:endParaRPr lang="ru-RU"/>
        </a:p>
      </dgm:t>
    </dgm:pt>
    <dgm:pt modelId="{08DB393A-5F5F-4709-A747-899B77B964D2}" type="parTrans" cxnId="{56FA0A4D-283F-4868-A73F-C35B53D6A8DE}">
      <dgm:prSet/>
      <dgm:spPr/>
      <dgm:t>
        <a:bodyPr/>
        <a:lstStyle/>
        <a:p>
          <a:endParaRPr lang="en-US"/>
        </a:p>
      </dgm:t>
    </dgm:pt>
    <dgm:pt modelId="{60C37EF2-BBBA-4837-A32B-6A29EA853C47}" type="sibTrans" cxnId="{56FA0A4D-283F-4868-A73F-C35B53D6A8DE}">
      <dgm:prSet/>
      <dgm:spPr/>
      <dgm:t>
        <a:bodyPr/>
        <a:lstStyle/>
        <a:p>
          <a:endParaRPr lang="en-US"/>
        </a:p>
      </dgm:t>
    </dgm:pt>
    <dgm:pt modelId="{DF6F285A-52A5-4FBD-97F4-2376890EA8A6}" type="pres">
      <dgm:prSet presAssocID="{168C69A7-576F-4D27-AF61-F25697E99AFD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CE10288-D0D5-49D9-BEFB-79E3EB17BFD2}" type="pres">
      <dgm:prSet presAssocID="{A5FD717B-A108-4690-AF44-2A35E182AA89}" presName="centerShape" presStyleLbl="node0" presStyleIdx="0" presStyleCnt="1"/>
      <dgm:spPr/>
    </dgm:pt>
    <dgm:pt modelId="{9BC13DC0-ECA8-418E-AB5E-4C441E417DB8}" type="pres">
      <dgm:prSet presAssocID="{65A534D6-FCC2-44DE-9434-964DBA21AD66}" presName="node" presStyleLbl="node1" presStyleIdx="0" presStyleCnt="3">
        <dgm:presLayoutVars>
          <dgm:bulletEnabled val="1"/>
        </dgm:presLayoutVars>
      </dgm:prSet>
      <dgm:spPr/>
    </dgm:pt>
    <dgm:pt modelId="{7B6ED82F-F3EF-4B5F-AE6C-532219CB9F4E}" type="pres">
      <dgm:prSet presAssocID="{65A534D6-FCC2-44DE-9434-964DBA21AD66}" presName="dummy" presStyleCnt="0"/>
      <dgm:spPr/>
    </dgm:pt>
    <dgm:pt modelId="{C6C5ED12-B243-4CC2-9BC0-29824D3B0FEF}" type="pres">
      <dgm:prSet presAssocID="{19942653-0319-4ADC-80EB-88708A699F79}" presName="sibTrans" presStyleLbl="sibTrans2D1" presStyleIdx="0" presStyleCnt="3"/>
      <dgm:spPr/>
    </dgm:pt>
    <dgm:pt modelId="{74DFD877-B33F-4118-8F02-F1530C0AA2BD}" type="pres">
      <dgm:prSet presAssocID="{12AE4D59-22B0-4C4A-9DF0-F77986DF35B1}" presName="node" presStyleLbl="node1" presStyleIdx="1" presStyleCnt="3" custRadScaleRad="100569">
        <dgm:presLayoutVars>
          <dgm:bulletEnabled val="1"/>
        </dgm:presLayoutVars>
      </dgm:prSet>
      <dgm:spPr/>
    </dgm:pt>
    <dgm:pt modelId="{49A9C5C5-FF22-4584-9E35-1B552DFCBD50}" type="pres">
      <dgm:prSet presAssocID="{12AE4D59-22B0-4C4A-9DF0-F77986DF35B1}" presName="dummy" presStyleCnt="0"/>
      <dgm:spPr/>
    </dgm:pt>
    <dgm:pt modelId="{EAECCBC2-EF40-4A37-96A5-2B9378BB0E66}" type="pres">
      <dgm:prSet presAssocID="{6E2F61D5-31EE-48A0-B9D4-80ADEDEC60E8}" presName="sibTrans" presStyleLbl="sibTrans2D1" presStyleIdx="1" presStyleCnt="3"/>
      <dgm:spPr/>
    </dgm:pt>
    <dgm:pt modelId="{DFFBFADF-3933-4FF9-94A4-2765BD3BE88B}" type="pres">
      <dgm:prSet presAssocID="{41963F83-0299-4A9F-968D-5713EE700999}" presName="node" presStyleLbl="node1" presStyleIdx="2" presStyleCnt="3">
        <dgm:presLayoutVars>
          <dgm:bulletEnabled val="1"/>
        </dgm:presLayoutVars>
      </dgm:prSet>
      <dgm:spPr/>
    </dgm:pt>
    <dgm:pt modelId="{650B23A6-8634-4D69-928C-8AFC2E57BD8E}" type="pres">
      <dgm:prSet presAssocID="{41963F83-0299-4A9F-968D-5713EE700999}" presName="dummy" presStyleCnt="0"/>
      <dgm:spPr/>
    </dgm:pt>
    <dgm:pt modelId="{2418D8BC-49DD-4279-977E-079078995C82}" type="pres">
      <dgm:prSet presAssocID="{656DC995-1039-4A98-B931-0FDCC8734602}" presName="sibTrans" presStyleLbl="sibTrans2D1" presStyleIdx="2" presStyleCnt="3"/>
      <dgm:spPr/>
    </dgm:pt>
  </dgm:ptLst>
  <dgm:cxnLst>
    <dgm:cxn modelId="{0CF6EF1B-3997-4D0B-9EE3-44C0C2D72D39}" type="presOf" srcId="{12AE4D59-22B0-4C4A-9DF0-F77986DF35B1}" destId="{74DFD877-B33F-4118-8F02-F1530C0AA2BD}" srcOrd="0" destOrd="0" presId="urn:microsoft.com/office/officeart/2005/8/layout/radial6"/>
    <dgm:cxn modelId="{9DA8E72A-99E2-4C4D-A926-707A6BD8A2D4}" type="presOf" srcId="{A5FD717B-A108-4690-AF44-2A35E182AA89}" destId="{2CE10288-D0D5-49D9-BEFB-79E3EB17BFD2}" srcOrd="0" destOrd="0" presId="urn:microsoft.com/office/officeart/2005/8/layout/radial6"/>
    <dgm:cxn modelId="{D05A2730-269F-40AB-9E67-0F75905CAEC0}" srcId="{A5FD717B-A108-4690-AF44-2A35E182AA89}" destId="{12AE4D59-22B0-4C4A-9DF0-F77986DF35B1}" srcOrd="1" destOrd="0" parTransId="{DF4CDD2C-5020-4319-B193-168025D101F7}" sibTransId="{6E2F61D5-31EE-48A0-B9D4-80ADEDEC60E8}"/>
    <dgm:cxn modelId="{56FA0A4D-283F-4868-A73F-C35B53D6A8DE}" srcId="{168C69A7-576F-4D27-AF61-F25697E99AFD}" destId="{0FD73B69-63E5-4ECF-AC49-5ADDE234D589}" srcOrd="1" destOrd="0" parTransId="{08DB393A-5F5F-4709-A747-899B77B964D2}" sibTransId="{60C37EF2-BBBA-4837-A32B-6A29EA853C47}"/>
    <dgm:cxn modelId="{A4570154-38CE-4864-8207-923DCC40F79C}" type="presOf" srcId="{656DC995-1039-4A98-B931-0FDCC8734602}" destId="{2418D8BC-49DD-4279-977E-079078995C82}" srcOrd="0" destOrd="0" presId="urn:microsoft.com/office/officeart/2005/8/layout/radial6"/>
    <dgm:cxn modelId="{9C853175-D19D-491F-B0E7-5F1AB26AAD7C}" type="presOf" srcId="{41963F83-0299-4A9F-968D-5713EE700999}" destId="{DFFBFADF-3933-4FF9-94A4-2765BD3BE88B}" srcOrd="0" destOrd="0" presId="urn:microsoft.com/office/officeart/2005/8/layout/radial6"/>
    <dgm:cxn modelId="{4041247B-BB3E-437C-80E7-6133A8593793}" srcId="{A5FD717B-A108-4690-AF44-2A35E182AA89}" destId="{65A534D6-FCC2-44DE-9434-964DBA21AD66}" srcOrd="0" destOrd="0" parTransId="{A40513B8-313D-4B67-83A0-51E7B68E4B20}" sibTransId="{19942653-0319-4ADC-80EB-88708A699F79}"/>
    <dgm:cxn modelId="{BCC59088-EA61-4866-BC96-D1EE19392D3D}" type="presOf" srcId="{65A534D6-FCC2-44DE-9434-964DBA21AD66}" destId="{9BC13DC0-ECA8-418E-AB5E-4C441E417DB8}" srcOrd="0" destOrd="0" presId="urn:microsoft.com/office/officeart/2005/8/layout/radial6"/>
    <dgm:cxn modelId="{FECDE797-DC0B-4E35-A07D-94B27CC00B76}" type="presOf" srcId="{168C69A7-576F-4D27-AF61-F25697E99AFD}" destId="{DF6F285A-52A5-4FBD-97F4-2376890EA8A6}" srcOrd="0" destOrd="0" presId="urn:microsoft.com/office/officeart/2005/8/layout/radial6"/>
    <dgm:cxn modelId="{5DE121AC-10E3-4795-8D1D-39765AE29CFD}" type="presOf" srcId="{6E2F61D5-31EE-48A0-B9D4-80ADEDEC60E8}" destId="{EAECCBC2-EF40-4A37-96A5-2B9378BB0E66}" srcOrd="0" destOrd="0" presId="urn:microsoft.com/office/officeart/2005/8/layout/radial6"/>
    <dgm:cxn modelId="{543758C1-BEA7-4C9B-ACFC-A44673CACC78}" type="presOf" srcId="{19942653-0319-4ADC-80EB-88708A699F79}" destId="{C6C5ED12-B243-4CC2-9BC0-29824D3B0FEF}" srcOrd="0" destOrd="0" presId="urn:microsoft.com/office/officeart/2005/8/layout/radial6"/>
    <dgm:cxn modelId="{3A8A99C6-DE44-460E-A80D-39BD0E740068}" srcId="{168C69A7-576F-4D27-AF61-F25697E99AFD}" destId="{A5FD717B-A108-4690-AF44-2A35E182AA89}" srcOrd="0" destOrd="0" parTransId="{B95DCAF6-0288-4B8D-805C-99CFE0FD464E}" sibTransId="{4652BFA7-76C2-47F8-9D8C-5B3F8C64611C}"/>
    <dgm:cxn modelId="{5A8A5DDA-803C-41A3-B44F-6EF8E0A24BC7}" srcId="{A5FD717B-A108-4690-AF44-2A35E182AA89}" destId="{41963F83-0299-4A9F-968D-5713EE700999}" srcOrd="2" destOrd="0" parTransId="{01E01F13-16B5-4886-9BDE-E9AA2CAEF712}" sibTransId="{656DC995-1039-4A98-B931-0FDCC8734602}"/>
    <dgm:cxn modelId="{E2F19420-099F-45BA-BB77-D8BFD142BA59}" type="presParOf" srcId="{DF6F285A-52A5-4FBD-97F4-2376890EA8A6}" destId="{2CE10288-D0D5-49D9-BEFB-79E3EB17BFD2}" srcOrd="0" destOrd="0" presId="urn:microsoft.com/office/officeart/2005/8/layout/radial6"/>
    <dgm:cxn modelId="{BD761E8B-F24F-4577-A72C-7B277FAAA4D7}" type="presParOf" srcId="{DF6F285A-52A5-4FBD-97F4-2376890EA8A6}" destId="{9BC13DC0-ECA8-418E-AB5E-4C441E417DB8}" srcOrd="1" destOrd="0" presId="urn:microsoft.com/office/officeart/2005/8/layout/radial6"/>
    <dgm:cxn modelId="{9CA6F73C-ED43-492E-BA9C-66336952E690}" type="presParOf" srcId="{DF6F285A-52A5-4FBD-97F4-2376890EA8A6}" destId="{7B6ED82F-F3EF-4B5F-AE6C-532219CB9F4E}" srcOrd="2" destOrd="0" presId="urn:microsoft.com/office/officeart/2005/8/layout/radial6"/>
    <dgm:cxn modelId="{6B43DCE1-9BD8-4BB5-8CB9-F7A9C408ECC5}" type="presParOf" srcId="{DF6F285A-52A5-4FBD-97F4-2376890EA8A6}" destId="{C6C5ED12-B243-4CC2-9BC0-29824D3B0FEF}" srcOrd="3" destOrd="0" presId="urn:microsoft.com/office/officeart/2005/8/layout/radial6"/>
    <dgm:cxn modelId="{4A1909C4-FE38-4EBF-B69A-FADC68D0163D}" type="presParOf" srcId="{DF6F285A-52A5-4FBD-97F4-2376890EA8A6}" destId="{74DFD877-B33F-4118-8F02-F1530C0AA2BD}" srcOrd="4" destOrd="0" presId="urn:microsoft.com/office/officeart/2005/8/layout/radial6"/>
    <dgm:cxn modelId="{BAAF7193-D8B5-4F70-8684-CEE8B6C6DD24}" type="presParOf" srcId="{DF6F285A-52A5-4FBD-97F4-2376890EA8A6}" destId="{49A9C5C5-FF22-4584-9E35-1B552DFCBD50}" srcOrd="5" destOrd="0" presId="urn:microsoft.com/office/officeart/2005/8/layout/radial6"/>
    <dgm:cxn modelId="{8E2DD941-9684-4928-B9B8-D2E72CE21934}" type="presParOf" srcId="{DF6F285A-52A5-4FBD-97F4-2376890EA8A6}" destId="{EAECCBC2-EF40-4A37-96A5-2B9378BB0E66}" srcOrd="6" destOrd="0" presId="urn:microsoft.com/office/officeart/2005/8/layout/radial6"/>
    <dgm:cxn modelId="{F6D1725B-C9F1-408F-AD93-0174CE9567F7}" type="presParOf" srcId="{DF6F285A-52A5-4FBD-97F4-2376890EA8A6}" destId="{DFFBFADF-3933-4FF9-94A4-2765BD3BE88B}" srcOrd="7" destOrd="0" presId="urn:microsoft.com/office/officeart/2005/8/layout/radial6"/>
    <dgm:cxn modelId="{78F6EBD7-3961-4A4D-AEB3-EC6BFB712614}" type="presParOf" srcId="{DF6F285A-52A5-4FBD-97F4-2376890EA8A6}" destId="{650B23A6-8634-4D69-928C-8AFC2E57BD8E}" srcOrd="8" destOrd="0" presId="urn:microsoft.com/office/officeart/2005/8/layout/radial6"/>
    <dgm:cxn modelId="{D97458C3-ABAF-47FD-B479-AAE2B1C1AF11}" type="presParOf" srcId="{DF6F285A-52A5-4FBD-97F4-2376890EA8A6}" destId="{2418D8BC-49DD-4279-977E-079078995C82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5283D5A-2CCC-444D-BF35-FF7A7A01D3C8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BFD7D0F-3C35-441A-A7B2-849B46421C2D}">
      <dgm:prSet phldrT="[Texto]" custT="1"/>
      <dgm:spPr>
        <a:solidFill>
          <a:srgbClr val="FF0000"/>
        </a:solidFill>
      </dgm:spPr>
      <dgm:t>
        <a:bodyPr/>
        <a:lstStyle/>
        <a:p>
          <a:r>
            <a:rPr lang="pt-PT" sz="2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SMART</a:t>
          </a:r>
          <a:r>
            <a:rPr lang="pt-PT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КРР  </a:t>
          </a:r>
          <a:endParaRPr lang="pt-PT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r>
            <a:rPr lang="pt-PT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&amp; </a:t>
          </a:r>
        </a:p>
        <a:p>
          <a:r>
            <a:rPr lang="uk-UA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ДРР</a:t>
          </a:r>
          <a:endParaRPr lang="en-US" sz="24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87BFE8C-CAE1-42B0-B5D7-74D2B52DA757}" type="parTrans" cxnId="{83EF8BA7-C38E-4F1F-977F-974F00D3B8B5}">
      <dgm:prSet/>
      <dgm:spPr/>
      <dgm:t>
        <a:bodyPr/>
        <a:lstStyle/>
        <a:p>
          <a:endParaRPr lang="en-US" b="1"/>
        </a:p>
      </dgm:t>
    </dgm:pt>
    <dgm:pt modelId="{E9792ABE-6F3B-4121-A73E-689EC1DE4B72}" type="sibTrans" cxnId="{83EF8BA7-C38E-4F1F-977F-974F00D3B8B5}">
      <dgm:prSet/>
      <dgm:spPr/>
      <dgm:t>
        <a:bodyPr/>
        <a:lstStyle/>
        <a:p>
          <a:endParaRPr lang="en-US" b="1"/>
        </a:p>
      </dgm:t>
    </dgm:pt>
    <dgm:pt modelId="{BC58D867-9E4A-4960-90E0-2F95009D4F37}">
      <dgm:prSet phldrT="[Texto]" custT="1"/>
      <dgm:spPr/>
      <dgm:t>
        <a:bodyPr/>
        <a:lstStyle/>
        <a:p>
          <a:r>
            <a:rPr lang="ru-RU" sz="2000" b="1" dirty="0" err="1">
              <a:solidFill>
                <a:srgbClr val="000000"/>
              </a:solidFill>
              <a:effectLst/>
            </a:rPr>
            <a:t>Конкретні</a:t>
          </a:r>
          <a:endParaRPr lang="en-US" sz="2000" b="1" dirty="0"/>
        </a:p>
      </dgm:t>
    </dgm:pt>
    <dgm:pt modelId="{0ADBCA16-16F5-4E55-A15B-21FD1AC310CA}" type="parTrans" cxnId="{428D86E2-9B68-468E-8F2F-9F3FFA6B813E}">
      <dgm:prSet/>
      <dgm:spPr/>
      <dgm:t>
        <a:bodyPr/>
        <a:lstStyle/>
        <a:p>
          <a:endParaRPr lang="en-US" b="1"/>
        </a:p>
      </dgm:t>
    </dgm:pt>
    <dgm:pt modelId="{FB93009E-E71B-494D-B7E4-1EB9AF962139}" type="sibTrans" cxnId="{428D86E2-9B68-468E-8F2F-9F3FFA6B813E}">
      <dgm:prSet/>
      <dgm:spPr/>
      <dgm:t>
        <a:bodyPr/>
        <a:lstStyle/>
        <a:p>
          <a:endParaRPr lang="en-US" b="1"/>
        </a:p>
      </dgm:t>
    </dgm:pt>
    <dgm:pt modelId="{3AB640CD-2260-400C-80E2-48BE9D8B2333}">
      <dgm:prSet custT="1"/>
      <dgm:spPr/>
      <dgm:t>
        <a:bodyPr/>
        <a:lstStyle/>
        <a:p>
          <a:r>
            <a:rPr lang="ru-RU" sz="2000" b="1" dirty="0">
              <a:solidFill>
                <a:srgbClr val="000000"/>
              </a:solidFill>
              <a:effectLst/>
            </a:rPr>
            <a:t>Вимірю-вані</a:t>
          </a:r>
        </a:p>
      </dgm:t>
    </dgm:pt>
    <dgm:pt modelId="{545E9D0E-D082-419B-9399-03A8D8FE17DA}" type="parTrans" cxnId="{7D421EC7-37C5-4F37-B87F-E48120EBBFA3}">
      <dgm:prSet/>
      <dgm:spPr/>
      <dgm:t>
        <a:bodyPr/>
        <a:lstStyle/>
        <a:p>
          <a:endParaRPr lang="ru-RU"/>
        </a:p>
      </dgm:t>
    </dgm:pt>
    <dgm:pt modelId="{5AB0B597-3173-4550-91DE-BF6DE33A6108}" type="sibTrans" cxnId="{7D421EC7-37C5-4F37-B87F-E48120EBBFA3}">
      <dgm:prSet/>
      <dgm:spPr/>
      <dgm:t>
        <a:bodyPr/>
        <a:lstStyle/>
        <a:p>
          <a:endParaRPr lang="ru-RU"/>
        </a:p>
      </dgm:t>
    </dgm:pt>
    <dgm:pt modelId="{50B768B5-DEAD-431D-87FF-B16DFE547C4A}">
      <dgm:prSet custT="1"/>
      <dgm:spPr/>
      <dgm:t>
        <a:bodyPr/>
        <a:lstStyle/>
        <a:p>
          <a:r>
            <a:rPr lang="ru-RU" sz="2000" b="1" dirty="0" err="1">
              <a:solidFill>
                <a:srgbClr val="000000"/>
              </a:solidFill>
              <a:effectLst/>
            </a:rPr>
            <a:t>Досяжні</a:t>
          </a:r>
          <a:endParaRPr lang="ru-RU" sz="2000" b="1" dirty="0">
            <a:solidFill>
              <a:srgbClr val="000000"/>
            </a:solidFill>
            <a:effectLst/>
          </a:endParaRPr>
        </a:p>
      </dgm:t>
    </dgm:pt>
    <dgm:pt modelId="{10B2FC46-E19E-44F1-BA76-89F2BEBADFFD}" type="parTrans" cxnId="{A9507507-F8E9-485F-9FD3-FB92DF91AC04}">
      <dgm:prSet/>
      <dgm:spPr/>
      <dgm:t>
        <a:bodyPr/>
        <a:lstStyle/>
        <a:p>
          <a:endParaRPr lang="ru-RU"/>
        </a:p>
      </dgm:t>
    </dgm:pt>
    <dgm:pt modelId="{7CD93C2F-51A9-41F2-91C9-F6241B30A1D8}" type="sibTrans" cxnId="{A9507507-F8E9-485F-9FD3-FB92DF91AC04}">
      <dgm:prSet/>
      <dgm:spPr/>
      <dgm:t>
        <a:bodyPr/>
        <a:lstStyle/>
        <a:p>
          <a:endParaRPr lang="ru-RU"/>
        </a:p>
      </dgm:t>
    </dgm:pt>
    <dgm:pt modelId="{5B4C6055-5066-4D54-A68E-63FD8E50E370}">
      <dgm:prSet custT="1"/>
      <dgm:spPr/>
      <dgm:t>
        <a:bodyPr/>
        <a:lstStyle/>
        <a:p>
          <a:r>
            <a:rPr lang="ru-RU" sz="2000" b="1" dirty="0">
              <a:solidFill>
                <a:srgbClr val="000000"/>
              </a:solidFill>
              <a:effectLst/>
            </a:rPr>
            <a:t>Реле-вантні</a:t>
          </a:r>
        </a:p>
      </dgm:t>
    </dgm:pt>
    <dgm:pt modelId="{8F388CE6-ECC2-4798-9113-57F66FA92861}" type="parTrans" cxnId="{4F008C8B-5628-42BA-8ED9-16E66B14911F}">
      <dgm:prSet/>
      <dgm:spPr/>
      <dgm:t>
        <a:bodyPr/>
        <a:lstStyle/>
        <a:p>
          <a:endParaRPr lang="ru-RU"/>
        </a:p>
      </dgm:t>
    </dgm:pt>
    <dgm:pt modelId="{01FF1C4B-55FC-450B-A5F5-97EF093943DC}" type="sibTrans" cxnId="{4F008C8B-5628-42BA-8ED9-16E66B14911F}">
      <dgm:prSet/>
      <dgm:spPr/>
      <dgm:t>
        <a:bodyPr/>
        <a:lstStyle/>
        <a:p>
          <a:endParaRPr lang="ru-RU"/>
        </a:p>
      </dgm:t>
    </dgm:pt>
    <dgm:pt modelId="{889A146E-6ADD-4703-BD1D-0E811AE2174C}">
      <dgm:prSet custT="1"/>
      <dgm:spPr/>
      <dgm:t>
        <a:bodyPr/>
        <a:lstStyle/>
        <a:p>
          <a:r>
            <a:rPr lang="ru-RU" sz="2000" b="1" dirty="0">
              <a:solidFill>
                <a:srgbClr val="000000"/>
              </a:solidFill>
              <a:effectLst/>
            </a:rPr>
            <a:t>Обмежені в часі</a:t>
          </a:r>
        </a:p>
      </dgm:t>
    </dgm:pt>
    <dgm:pt modelId="{B0C71498-17B6-47B4-83FE-A62CD9DDF8E7}" type="parTrans" cxnId="{EFDC9FFA-3F50-46DF-801E-A6470723EF7B}">
      <dgm:prSet/>
      <dgm:spPr/>
      <dgm:t>
        <a:bodyPr/>
        <a:lstStyle/>
        <a:p>
          <a:endParaRPr lang="ru-RU"/>
        </a:p>
      </dgm:t>
    </dgm:pt>
    <dgm:pt modelId="{B0A607A6-C3E0-4268-A0C9-E2F8885C6F79}" type="sibTrans" cxnId="{EFDC9FFA-3F50-46DF-801E-A6470723EF7B}">
      <dgm:prSet/>
      <dgm:spPr/>
      <dgm:t>
        <a:bodyPr/>
        <a:lstStyle/>
        <a:p>
          <a:endParaRPr lang="ru-RU"/>
        </a:p>
      </dgm:t>
    </dgm:pt>
    <dgm:pt modelId="{8054F94E-9603-4486-95F1-744D1E5CFEA0}" type="pres">
      <dgm:prSet presAssocID="{45283D5A-2CCC-444D-BF35-FF7A7A01D3C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B918771-5259-4298-9BCD-6A7BB776E703}" type="pres">
      <dgm:prSet presAssocID="{EBFD7D0F-3C35-441A-A7B2-849B46421C2D}" presName="centerShape" presStyleLbl="node0" presStyleIdx="0" presStyleCnt="1" custScaleX="126164" custScaleY="124009"/>
      <dgm:spPr/>
    </dgm:pt>
    <dgm:pt modelId="{F7D74C7B-BA14-49B4-81F8-8642A3F96366}" type="pres">
      <dgm:prSet presAssocID="{0ADBCA16-16F5-4E55-A15B-21FD1AC310CA}" presName="Name9" presStyleLbl="parChTrans1D2" presStyleIdx="0" presStyleCnt="5"/>
      <dgm:spPr/>
    </dgm:pt>
    <dgm:pt modelId="{938FA06B-B932-4DAE-9B48-0D8F24DC014B}" type="pres">
      <dgm:prSet presAssocID="{0ADBCA16-16F5-4E55-A15B-21FD1AC310CA}" presName="connTx" presStyleLbl="parChTrans1D2" presStyleIdx="0" presStyleCnt="5"/>
      <dgm:spPr/>
    </dgm:pt>
    <dgm:pt modelId="{2EAF339E-EB19-4471-A6D2-3F73C5EC3836}" type="pres">
      <dgm:prSet presAssocID="{BC58D867-9E4A-4960-90E0-2F95009D4F37}" presName="node" presStyleLbl="node1" presStyleIdx="0" presStyleCnt="5">
        <dgm:presLayoutVars>
          <dgm:bulletEnabled val="1"/>
        </dgm:presLayoutVars>
      </dgm:prSet>
      <dgm:spPr/>
    </dgm:pt>
    <dgm:pt modelId="{2F3A48CF-898E-41FA-BEB2-BF6A9E0FD848}" type="pres">
      <dgm:prSet presAssocID="{545E9D0E-D082-419B-9399-03A8D8FE17DA}" presName="Name9" presStyleLbl="parChTrans1D2" presStyleIdx="1" presStyleCnt="5"/>
      <dgm:spPr/>
    </dgm:pt>
    <dgm:pt modelId="{F4BD19E4-416D-4B4C-9273-12E502B5E898}" type="pres">
      <dgm:prSet presAssocID="{545E9D0E-D082-419B-9399-03A8D8FE17DA}" presName="connTx" presStyleLbl="parChTrans1D2" presStyleIdx="1" presStyleCnt="5"/>
      <dgm:spPr/>
    </dgm:pt>
    <dgm:pt modelId="{2380B5EF-F7E3-4267-9C85-40196A4C8C17}" type="pres">
      <dgm:prSet presAssocID="{3AB640CD-2260-400C-80E2-48BE9D8B2333}" presName="node" presStyleLbl="node1" presStyleIdx="1" presStyleCnt="5">
        <dgm:presLayoutVars>
          <dgm:bulletEnabled val="1"/>
        </dgm:presLayoutVars>
      </dgm:prSet>
      <dgm:spPr/>
    </dgm:pt>
    <dgm:pt modelId="{7AB87191-3D53-4D1E-A24F-E2E9BD09F836}" type="pres">
      <dgm:prSet presAssocID="{10B2FC46-E19E-44F1-BA76-89F2BEBADFFD}" presName="Name9" presStyleLbl="parChTrans1D2" presStyleIdx="2" presStyleCnt="5"/>
      <dgm:spPr/>
    </dgm:pt>
    <dgm:pt modelId="{3C5BC460-1881-4F7E-BDBD-CC66D0CC93DB}" type="pres">
      <dgm:prSet presAssocID="{10B2FC46-E19E-44F1-BA76-89F2BEBADFFD}" presName="connTx" presStyleLbl="parChTrans1D2" presStyleIdx="2" presStyleCnt="5"/>
      <dgm:spPr/>
    </dgm:pt>
    <dgm:pt modelId="{87115517-23FD-469C-A543-8E790863D3CA}" type="pres">
      <dgm:prSet presAssocID="{50B768B5-DEAD-431D-87FF-B16DFE547C4A}" presName="node" presStyleLbl="node1" presStyleIdx="2" presStyleCnt="5">
        <dgm:presLayoutVars>
          <dgm:bulletEnabled val="1"/>
        </dgm:presLayoutVars>
      </dgm:prSet>
      <dgm:spPr/>
    </dgm:pt>
    <dgm:pt modelId="{7A38DEA2-8E33-405B-BD00-695AB23E7A05}" type="pres">
      <dgm:prSet presAssocID="{8F388CE6-ECC2-4798-9113-57F66FA92861}" presName="Name9" presStyleLbl="parChTrans1D2" presStyleIdx="3" presStyleCnt="5"/>
      <dgm:spPr/>
    </dgm:pt>
    <dgm:pt modelId="{5B9405A2-34D8-4E4C-9CAF-0C91F7DDFE56}" type="pres">
      <dgm:prSet presAssocID="{8F388CE6-ECC2-4798-9113-57F66FA92861}" presName="connTx" presStyleLbl="parChTrans1D2" presStyleIdx="3" presStyleCnt="5"/>
      <dgm:spPr/>
    </dgm:pt>
    <dgm:pt modelId="{58FBA2E1-1B64-4D19-AD38-92C53F27C71D}" type="pres">
      <dgm:prSet presAssocID="{5B4C6055-5066-4D54-A68E-63FD8E50E370}" presName="node" presStyleLbl="node1" presStyleIdx="3" presStyleCnt="5">
        <dgm:presLayoutVars>
          <dgm:bulletEnabled val="1"/>
        </dgm:presLayoutVars>
      </dgm:prSet>
      <dgm:spPr/>
    </dgm:pt>
    <dgm:pt modelId="{2EF3B70B-ED73-46DC-9BD4-527BD2A5C087}" type="pres">
      <dgm:prSet presAssocID="{B0C71498-17B6-47B4-83FE-A62CD9DDF8E7}" presName="Name9" presStyleLbl="parChTrans1D2" presStyleIdx="4" presStyleCnt="5"/>
      <dgm:spPr/>
    </dgm:pt>
    <dgm:pt modelId="{2C57F79A-9EE1-4470-8895-A415B1195429}" type="pres">
      <dgm:prSet presAssocID="{B0C71498-17B6-47B4-83FE-A62CD9DDF8E7}" presName="connTx" presStyleLbl="parChTrans1D2" presStyleIdx="4" presStyleCnt="5"/>
      <dgm:spPr/>
    </dgm:pt>
    <dgm:pt modelId="{BE588A32-4A9C-4FB5-BFD7-8F1C40765396}" type="pres">
      <dgm:prSet presAssocID="{889A146E-6ADD-4703-BD1D-0E811AE2174C}" presName="node" presStyleLbl="node1" presStyleIdx="4" presStyleCnt="5">
        <dgm:presLayoutVars>
          <dgm:bulletEnabled val="1"/>
        </dgm:presLayoutVars>
      </dgm:prSet>
      <dgm:spPr/>
    </dgm:pt>
  </dgm:ptLst>
  <dgm:cxnLst>
    <dgm:cxn modelId="{A9507507-F8E9-485F-9FD3-FB92DF91AC04}" srcId="{EBFD7D0F-3C35-441A-A7B2-849B46421C2D}" destId="{50B768B5-DEAD-431D-87FF-B16DFE547C4A}" srcOrd="2" destOrd="0" parTransId="{10B2FC46-E19E-44F1-BA76-89F2BEBADFFD}" sibTransId="{7CD93C2F-51A9-41F2-91C9-F6241B30A1D8}"/>
    <dgm:cxn modelId="{79C36E0A-D852-44E2-8C81-D8538447EAC9}" type="presOf" srcId="{10B2FC46-E19E-44F1-BA76-89F2BEBADFFD}" destId="{7AB87191-3D53-4D1E-A24F-E2E9BD09F836}" srcOrd="0" destOrd="0" presId="urn:microsoft.com/office/officeart/2005/8/layout/radial1"/>
    <dgm:cxn modelId="{B8264D22-4751-4236-BDB0-AA918A60E9C0}" type="presOf" srcId="{EBFD7D0F-3C35-441A-A7B2-849B46421C2D}" destId="{CB918771-5259-4298-9BCD-6A7BB776E703}" srcOrd="0" destOrd="0" presId="urn:microsoft.com/office/officeart/2005/8/layout/radial1"/>
    <dgm:cxn modelId="{510BBA2F-C492-477D-9DAE-092A5D1CEACF}" type="presOf" srcId="{8F388CE6-ECC2-4798-9113-57F66FA92861}" destId="{7A38DEA2-8E33-405B-BD00-695AB23E7A05}" srcOrd="0" destOrd="0" presId="urn:microsoft.com/office/officeart/2005/8/layout/radial1"/>
    <dgm:cxn modelId="{EA93343C-C7A2-44F6-8548-DBB044B52979}" type="presOf" srcId="{BC58D867-9E4A-4960-90E0-2F95009D4F37}" destId="{2EAF339E-EB19-4471-A6D2-3F73C5EC3836}" srcOrd="0" destOrd="0" presId="urn:microsoft.com/office/officeart/2005/8/layout/radial1"/>
    <dgm:cxn modelId="{818D175D-448C-42A1-9BB7-99856FE98606}" type="presOf" srcId="{545E9D0E-D082-419B-9399-03A8D8FE17DA}" destId="{F4BD19E4-416D-4B4C-9273-12E502B5E898}" srcOrd="1" destOrd="0" presId="urn:microsoft.com/office/officeart/2005/8/layout/radial1"/>
    <dgm:cxn modelId="{86AA1B65-E85C-4B4C-8FBE-10604A5A9E0F}" type="presOf" srcId="{B0C71498-17B6-47B4-83FE-A62CD9DDF8E7}" destId="{2C57F79A-9EE1-4470-8895-A415B1195429}" srcOrd="1" destOrd="0" presId="urn:microsoft.com/office/officeart/2005/8/layout/radial1"/>
    <dgm:cxn modelId="{9C091A67-6C5D-4FA4-95D5-0F7C6ED50AE8}" type="presOf" srcId="{B0C71498-17B6-47B4-83FE-A62CD9DDF8E7}" destId="{2EF3B70B-ED73-46DC-9BD4-527BD2A5C087}" srcOrd="0" destOrd="0" presId="urn:microsoft.com/office/officeart/2005/8/layout/radial1"/>
    <dgm:cxn modelId="{1CD5D078-A32E-4D45-A008-32BF5E23D34A}" type="presOf" srcId="{3AB640CD-2260-400C-80E2-48BE9D8B2333}" destId="{2380B5EF-F7E3-4267-9C85-40196A4C8C17}" srcOrd="0" destOrd="0" presId="urn:microsoft.com/office/officeart/2005/8/layout/radial1"/>
    <dgm:cxn modelId="{4F008C8B-5628-42BA-8ED9-16E66B14911F}" srcId="{EBFD7D0F-3C35-441A-A7B2-849B46421C2D}" destId="{5B4C6055-5066-4D54-A68E-63FD8E50E370}" srcOrd="3" destOrd="0" parTransId="{8F388CE6-ECC2-4798-9113-57F66FA92861}" sibTransId="{01FF1C4B-55FC-450B-A5F5-97EF093943DC}"/>
    <dgm:cxn modelId="{83EF8BA7-C38E-4F1F-977F-974F00D3B8B5}" srcId="{45283D5A-2CCC-444D-BF35-FF7A7A01D3C8}" destId="{EBFD7D0F-3C35-441A-A7B2-849B46421C2D}" srcOrd="0" destOrd="0" parTransId="{C87BFE8C-CAE1-42B0-B5D7-74D2B52DA757}" sibTransId="{E9792ABE-6F3B-4121-A73E-689EC1DE4B72}"/>
    <dgm:cxn modelId="{C2AB7EC2-08DE-4511-8D89-D5FD0EB5EFD0}" type="presOf" srcId="{0ADBCA16-16F5-4E55-A15B-21FD1AC310CA}" destId="{F7D74C7B-BA14-49B4-81F8-8642A3F96366}" srcOrd="0" destOrd="0" presId="urn:microsoft.com/office/officeart/2005/8/layout/radial1"/>
    <dgm:cxn modelId="{7D421EC7-37C5-4F37-B87F-E48120EBBFA3}" srcId="{EBFD7D0F-3C35-441A-A7B2-849B46421C2D}" destId="{3AB640CD-2260-400C-80E2-48BE9D8B2333}" srcOrd="1" destOrd="0" parTransId="{545E9D0E-D082-419B-9399-03A8D8FE17DA}" sibTransId="{5AB0B597-3173-4550-91DE-BF6DE33A6108}"/>
    <dgm:cxn modelId="{73C870D1-4B0B-40AA-81C9-157B0D14EE62}" type="presOf" srcId="{50B768B5-DEAD-431D-87FF-B16DFE547C4A}" destId="{87115517-23FD-469C-A543-8E790863D3CA}" srcOrd="0" destOrd="0" presId="urn:microsoft.com/office/officeart/2005/8/layout/radial1"/>
    <dgm:cxn modelId="{EA8659D1-F8D1-477C-8757-C17C96FD1278}" type="presOf" srcId="{545E9D0E-D082-419B-9399-03A8D8FE17DA}" destId="{2F3A48CF-898E-41FA-BEB2-BF6A9E0FD848}" srcOrd="0" destOrd="0" presId="urn:microsoft.com/office/officeart/2005/8/layout/radial1"/>
    <dgm:cxn modelId="{1BD4A2DA-49FE-4ED6-B6F6-FAD730DF61DB}" type="presOf" srcId="{889A146E-6ADD-4703-BD1D-0E811AE2174C}" destId="{BE588A32-4A9C-4FB5-BFD7-8F1C40765396}" srcOrd="0" destOrd="0" presId="urn:microsoft.com/office/officeart/2005/8/layout/radial1"/>
    <dgm:cxn modelId="{428D86E2-9B68-468E-8F2F-9F3FFA6B813E}" srcId="{EBFD7D0F-3C35-441A-A7B2-849B46421C2D}" destId="{BC58D867-9E4A-4960-90E0-2F95009D4F37}" srcOrd="0" destOrd="0" parTransId="{0ADBCA16-16F5-4E55-A15B-21FD1AC310CA}" sibTransId="{FB93009E-E71B-494D-B7E4-1EB9AF962139}"/>
    <dgm:cxn modelId="{929620E7-CA17-4F45-BBAF-CC327D61DFA7}" type="presOf" srcId="{10B2FC46-E19E-44F1-BA76-89F2BEBADFFD}" destId="{3C5BC460-1881-4F7E-BDBD-CC66D0CC93DB}" srcOrd="1" destOrd="0" presId="urn:microsoft.com/office/officeart/2005/8/layout/radial1"/>
    <dgm:cxn modelId="{298E8EED-F132-425E-B67B-5E7635291581}" type="presOf" srcId="{8F388CE6-ECC2-4798-9113-57F66FA92861}" destId="{5B9405A2-34D8-4E4C-9CAF-0C91F7DDFE56}" srcOrd="1" destOrd="0" presId="urn:microsoft.com/office/officeart/2005/8/layout/radial1"/>
    <dgm:cxn modelId="{91DAAEED-8AB0-40C0-93A5-DE3230E38591}" type="presOf" srcId="{5B4C6055-5066-4D54-A68E-63FD8E50E370}" destId="{58FBA2E1-1B64-4D19-AD38-92C53F27C71D}" srcOrd="0" destOrd="0" presId="urn:microsoft.com/office/officeart/2005/8/layout/radial1"/>
    <dgm:cxn modelId="{A6A89FF4-11E2-4F6A-891F-483A369E3B58}" type="presOf" srcId="{0ADBCA16-16F5-4E55-A15B-21FD1AC310CA}" destId="{938FA06B-B932-4DAE-9B48-0D8F24DC014B}" srcOrd="1" destOrd="0" presId="urn:microsoft.com/office/officeart/2005/8/layout/radial1"/>
    <dgm:cxn modelId="{C06A4DFA-3AEF-4AF5-B361-D7B5283EF67E}" type="presOf" srcId="{45283D5A-2CCC-444D-BF35-FF7A7A01D3C8}" destId="{8054F94E-9603-4486-95F1-744D1E5CFEA0}" srcOrd="0" destOrd="0" presId="urn:microsoft.com/office/officeart/2005/8/layout/radial1"/>
    <dgm:cxn modelId="{EFDC9FFA-3F50-46DF-801E-A6470723EF7B}" srcId="{EBFD7D0F-3C35-441A-A7B2-849B46421C2D}" destId="{889A146E-6ADD-4703-BD1D-0E811AE2174C}" srcOrd="4" destOrd="0" parTransId="{B0C71498-17B6-47B4-83FE-A62CD9DDF8E7}" sibTransId="{B0A607A6-C3E0-4268-A0C9-E2F8885C6F79}"/>
    <dgm:cxn modelId="{C66931B0-8012-43EE-A417-02BBE140AA87}" type="presParOf" srcId="{8054F94E-9603-4486-95F1-744D1E5CFEA0}" destId="{CB918771-5259-4298-9BCD-6A7BB776E703}" srcOrd="0" destOrd="0" presId="urn:microsoft.com/office/officeart/2005/8/layout/radial1"/>
    <dgm:cxn modelId="{24318360-16D9-4921-81A2-D72FCE6D2651}" type="presParOf" srcId="{8054F94E-9603-4486-95F1-744D1E5CFEA0}" destId="{F7D74C7B-BA14-49B4-81F8-8642A3F96366}" srcOrd="1" destOrd="0" presId="urn:microsoft.com/office/officeart/2005/8/layout/radial1"/>
    <dgm:cxn modelId="{3315E909-8C8A-4F27-BAD1-58407A16C4B4}" type="presParOf" srcId="{F7D74C7B-BA14-49B4-81F8-8642A3F96366}" destId="{938FA06B-B932-4DAE-9B48-0D8F24DC014B}" srcOrd="0" destOrd="0" presId="urn:microsoft.com/office/officeart/2005/8/layout/radial1"/>
    <dgm:cxn modelId="{E9518B96-2B6F-4A62-9C3F-370519EEBB7E}" type="presParOf" srcId="{8054F94E-9603-4486-95F1-744D1E5CFEA0}" destId="{2EAF339E-EB19-4471-A6D2-3F73C5EC3836}" srcOrd="2" destOrd="0" presId="urn:microsoft.com/office/officeart/2005/8/layout/radial1"/>
    <dgm:cxn modelId="{0A98B0CC-A48F-460C-B994-1984812059BB}" type="presParOf" srcId="{8054F94E-9603-4486-95F1-744D1E5CFEA0}" destId="{2F3A48CF-898E-41FA-BEB2-BF6A9E0FD848}" srcOrd="3" destOrd="0" presId="urn:microsoft.com/office/officeart/2005/8/layout/radial1"/>
    <dgm:cxn modelId="{24052409-4E9A-4490-91A4-9E5B33DCC4B2}" type="presParOf" srcId="{2F3A48CF-898E-41FA-BEB2-BF6A9E0FD848}" destId="{F4BD19E4-416D-4B4C-9273-12E502B5E898}" srcOrd="0" destOrd="0" presId="urn:microsoft.com/office/officeart/2005/8/layout/radial1"/>
    <dgm:cxn modelId="{31F9E2B1-8A78-487B-9EA4-667C8B329C36}" type="presParOf" srcId="{8054F94E-9603-4486-95F1-744D1E5CFEA0}" destId="{2380B5EF-F7E3-4267-9C85-40196A4C8C17}" srcOrd="4" destOrd="0" presId="urn:microsoft.com/office/officeart/2005/8/layout/radial1"/>
    <dgm:cxn modelId="{A0D905A7-BC42-40A8-98B5-51B02BB1D3B1}" type="presParOf" srcId="{8054F94E-9603-4486-95F1-744D1E5CFEA0}" destId="{7AB87191-3D53-4D1E-A24F-E2E9BD09F836}" srcOrd="5" destOrd="0" presId="urn:microsoft.com/office/officeart/2005/8/layout/radial1"/>
    <dgm:cxn modelId="{95219A38-9157-49F2-AC0E-A7B78D2913AC}" type="presParOf" srcId="{7AB87191-3D53-4D1E-A24F-E2E9BD09F836}" destId="{3C5BC460-1881-4F7E-BDBD-CC66D0CC93DB}" srcOrd="0" destOrd="0" presId="urn:microsoft.com/office/officeart/2005/8/layout/radial1"/>
    <dgm:cxn modelId="{0339A4CD-3CCE-4C58-A8E2-7535EC1049D9}" type="presParOf" srcId="{8054F94E-9603-4486-95F1-744D1E5CFEA0}" destId="{87115517-23FD-469C-A543-8E790863D3CA}" srcOrd="6" destOrd="0" presId="urn:microsoft.com/office/officeart/2005/8/layout/radial1"/>
    <dgm:cxn modelId="{A594D744-BFD6-4CA1-B5DA-E6D5929844CA}" type="presParOf" srcId="{8054F94E-9603-4486-95F1-744D1E5CFEA0}" destId="{7A38DEA2-8E33-405B-BD00-695AB23E7A05}" srcOrd="7" destOrd="0" presId="urn:microsoft.com/office/officeart/2005/8/layout/radial1"/>
    <dgm:cxn modelId="{04EA0A4C-6372-40A3-AD66-FAD5ACDA598C}" type="presParOf" srcId="{7A38DEA2-8E33-405B-BD00-695AB23E7A05}" destId="{5B9405A2-34D8-4E4C-9CAF-0C91F7DDFE56}" srcOrd="0" destOrd="0" presId="urn:microsoft.com/office/officeart/2005/8/layout/radial1"/>
    <dgm:cxn modelId="{32FDF7C7-A5C6-44BC-9702-E95ECDA68182}" type="presParOf" srcId="{8054F94E-9603-4486-95F1-744D1E5CFEA0}" destId="{58FBA2E1-1B64-4D19-AD38-92C53F27C71D}" srcOrd="8" destOrd="0" presId="urn:microsoft.com/office/officeart/2005/8/layout/radial1"/>
    <dgm:cxn modelId="{CF753358-A7CF-4B0D-99DC-78573FB89ACE}" type="presParOf" srcId="{8054F94E-9603-4486-95F1-744D1E5CFEA0}" destId="{2EF3B70B-ED73-46DC-9BD4-527BD2A5C087}" srcOrd="9" destOrd="0" presId="urn:microsoft.com/office/officeart/2005/8/layout/radial1"/>
    <dgm:cxn modelId="{837A81CA-8946-41D1-847C-BD92E5A8B0D5}" type="presParOf" srcId="{2EF3B70B-ED73-46DC-9BD4-527BD2A5C087}" destId="{2C57F79A-9EE1-4470-8895-A415B1195429}" srcOrd="0" destOrd="0" presId="urn:microsoft.com/office/officeart/2005/8/layout/radial1"/>
    <dgm:cxn modelId="{1A01A550-C9D5-461E-998F-FE26E768E361}" type="presParOf" srcId="{8054F94E-9603-4486-95F1-744D1E5CFEA0}" destId="{BE588A32-4A9C-4FB5-BFD7-8F1C40765396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F39D0B0-750C-4E04-BBF1-395BF6D3714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A83F422-EE7D-4EAF-9030-113283032D57}">
      <dgm:prSet phldrT="[Texto]" custT="1"/>
      <dgm:spPr>
        <a:solidFill>
          <a:schemeClr val="accent1"/>
        </a:solidFill>
      </dgm:spPr>
      <dgm:t>
        <a:bodyPr/>
        <a:lstStyle/>
        <a:p>
          <a:r>
            <a:rPr lang="pt-PT" sz="1600" dirty="0">
              <a:solidFill>
                <a:schemeClr val="tx1"/>
              </a:solidFill>
            </a:rPr>
            <a:t>1. </a:t>
          </a:r>
          <a:r>
            <a:rPr lang="uk-UA" sz="1600" dirty="0">
              <a:solidFill>
                <a:schemeClr val="tx1"/>
              </a:solidFill>
            </a:rPr>
            <a:t>Визначити </a:t>
          </a:r>
          <a:r>
            <a:rPr lang="uk-UA" sz="1600" dirty="0">
              <a:solidFill>
                <a:srgbClr val="FF0000"/>
              </a:solidFill>
            </a:rPr>
            <a:t>ДЕ</a:t>
          </a:r>
          <a:r>
            <a:rPr lang="uk-UA" sz="1600" dirty="0">
              <a:solidFill>
                <a:schemeClr val="tx1"/>
              </a:solidFill>
            </a:rPr>
            <a:t> ворог (НП) </a:t>
          </a:r>
          <a:r>
            <a:rPr lang="uk-UA" sz="1600" dirty="0">
              <a:solidFill>
                <a:srgbClr val="FF0000"/>
              </a:solidFill>
            </a:rPr>
            <a:t>матриця</a:t>
          </a:r>
          <a:endParaRPr lang="en-US" sz="1600" dirty="0">
            <a:solidFill>
              <a:srgbClr val="FF0000"/>
            </a:solidFill>
          </a:endParaRPr>
        </a:p>
      </dgm:t>
    </dgm:pt>
    <dgm:pt modelId="{BB8B9B61-94ED-46BC-8733-4E86123D243F}" type="parTrans" cxnId="{47D6A0CB-20FE-47E7-9F99-EB0761A9C3F4}">
      <dgm:prSet/>
      <dgm:spPr/>
      <dgm:t>
        <a:bodyPr/>
        <a:lstStyle/>
        <a:p>
          <a:endParaRPr lang="en-US"/>
        </a:p>
      </dgm:t>
    </dgm:pt>
    <dgm:pt modelId="{A00607A0-EAA8-409D-ACCD-424DBB7E2D3C}" type="sibTrans" cxnId="{47D6A0CB-20FE-47E7-9F99-EB0761A9C3F4}">
      <dgm:prSet/>
      <dgm:spPr/>
      <dgm:t>
        <a:bodyPr/>
        <a:lstStyle/>
        <a:p>
          <a:endParaRPr lang="en-US"/>
        </a:p>
      </dgm:t>
    </dgm:pt>
    <dgm:pt modelId="{2DDF8C08-87E9-4199-90D9-012531B940CE}">
      <dgm:prSet phldrT="[Texto]" custT="1"/>
      <dgm:spPr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gm:spPr>
      <dgm:t>
        <a:bodyPr spcFirstLastPara="0" vert="horz" wrap="square" lIns="68580" tIns="68580" rIns="68580" bIns="68580" numCol="1" spcCol="1270" anchor="ctr" anchorCtr="0"/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2. </a:t>
          </a:r>
          <a:r>
            <a:rPr lang="uk-UA" sz="16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Обрати стратегічні цілі</a:t>
          </a:r>
          <a:endParaRPr lang="en-US" sz="1600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gm:t>
    </dgm:pt>
    <dgm:pt modelId="{B3EB51B7-049E-4B91-B668-9DA470FD3A84}" type="parTrans" cxnId="{D7BB7612-6A5D-40BE-95FE-1EC0FF6096FB}">
      <dgm:prSet/>
      <dgm:spPr/>
      <dgm:t>
        <a:bodyPr/>
        <a:lstStyle/>
        <a:p>
          <a:endParaRPr lang="en-US"/>
        </a:p>
      </dgm:t>
    </dgm:pt>
    <dgm:pt modelId="{10389C02-ACEB-48B7-8E54-BD3DFEDF529B}" type="sibTrans" cxnId="{D7BB7612-6A5D-40BE-95FE-1EC0FF6096FB}">
      <dgm:prSet/>
      <dgm:spPr/>
      <dgm:t>
        <a:bodyPr/>
        <a:lstStyle/>
        <a:p>
          <a:endParaRPr lang="en-US"/>
        </a:p>
      </dgm:t>
    </dgm:pt>
    <dgm:pt modelId="{FFC61F44-8A16-4B6B-B58F-98D4E9559228}">
      <dgm:prSet phldrT="[Texto]" custT="1"/>
      <dgm:spPr/>
      <dgm:t>
        <a:bodyPr/>
        <a:lstStyle/>
        <a:p>
          <a:r>
            <a:rPr lang="pt-PT" sz="1600" dirty="0">
              <a:solidFill>
                <a:schemeClr val="tx1"/>
              </a:solidFill>
            </a:rPr>
            <a:t>3. </a:t>
          </a:r>
          <a:r>
            <a:rPr lang="uk-UA" sz="1600" dirty="0">
              <a:solidFill>
                <a:schemeClr val="tx1"/>
              </a:solidFill>
            </a:rPr>
            <a:t>Визначити </a:t>
          </a:r>
          <a:r>
            <a:rPr lang="uk-UA" sz="1600" dirty="0">
              <a:solidFill>
                <a:srgbClr val="FF0000"/>
              </a:solidFill>
            </a:rPr>
            <a:t>заходи</a:t>
          </a:r>
          <a:r>
            <a:rPr lang="pt-PT" sz="1600" dirty="0">
              <a:solidFill>
                <a:schemeClr val="tx1"/>
              </a:solidFill>
            </a:rPr>
            <a:t> </a:t>
          </a:r>
          <a:r>
            <a:rPr lang="pt-PT" sz="1600" dirty="0">
              <a:solidFill>
                <a:srgbClr val="FF0000"/>
              </a:solidFill>
            </a:rPr>
            <a:t>(</a:t>
          </a:r>
          <a:r>
            <a:rPr lang="uk-UA" sz="1600" dirty="0">
              <a:solidFill>
                <a:srgbClr val="FF0000"/>
              </a:solidFill>
            </a:rPr>
            <a:t>як</a:t>
          </a:r>
          <a:r>
            <a:rPr lang="pt-PT" sz="1600" dirty="0">
              <a:solidFill>
                <a:srgbClr val="FF0000"/>
              </a:solidFill>
            </a:rPr>
            <a:t>)</a:t>
          </a:r>
          <a:endParaRPr lang="en-US" sz="1600" dirty="0">
            <a:solidFill>
              <a:srgbClr val="FF0000"/>
            </a:solidFill>
          </a:endParaRPr>
        </a:p>
      </dgm:t>
    </dgm:pt>
    <dgm:pt modelId="{B194C2F9-B495-44E6-8C5A-2B3E1A848BCA}" type="parTrans" cxnId="{DABCB30A-7CC4-45BB-8B95-D629D7E72923}">
      <dgm:prSet/>
      <dgm:spPr/>
      <dgm:t>
        <a:bodyPr/>
        <a:lstStyle/>
        <a:p>
          <a:endParaRPr lang="en-US"/>
        </a:p>
      </dgm:t>
    </dgm:pt>
    <dgm:pt modelId="{65A1DFBD-3703-4A03-8C84-E0350D971376}" type="sibTrans" cxnId="{DABCB30A-7CC4-45BB-8B95-D629D7E72923}">
      <dgm:prSet/>
      <dgm:spPr/>
      <dgm:t>
        <a:bodyPr/>
        <a:lstStyle/>
        <a:p>
          <a:endParaRPr lang="en-US"/>
        </a:p>
      </dgm:t>
    </dgm:pt>
    <dgm:pt modelId="{AF5D1DC7-69C6-4DC1-97D4-6A8A7160C5AB}">
      <dgm:prSet custT="1"/>
      <dgm:spPr/>
      <dgm:t>
        <a:bodyPr/>
        <a:lstStyle/>
        <a:p>
          <a:r>
            <a:rPr lang="pt-PT" sz="1400" dirty="0">
              <a:solidFill>
                <a:schemeClr val="tx1"/>
              </a:solidFill>
            </a:rPr>
            <a:t>4. </a:t>
          </a:r>
          <a:r>
            <a:rPr lang="uk-UA" sz="1400" dirty="0">
              <a:solidFill>
                <a:schemeClr val="tx1"/>
              </a:solidFill>
            </a:rPr>
            <a:t>Визначити, дії, проміжні і кінцеві результати</a:t>
          </a:r>
          <a:endParaRPr lang="en-US" sz="1400" dirty="0">
            <a:solidFill>
              <a:schemeClr val="tx1"/>
            </a:solidFill>
          </a:endParaRPr>
        </a:p>
      </dgm:t>
    </dgm:pt>
    <dgm:pt modelId="{5C70AE73-0DE8-453E-BCFE-08C2F750EE25}" type="parTrans" cxnId="{C7D4CCE5-E6E6-43FB-B594-7CBF12FFF779}">
      <dgm:prSet/>
      <dgm:spPr/>
      <dgm:t>
        <a:bodyPr/>
        <a:lstStyle/>
        <a:p>
          <a:endParaRPr lang="en-US"/>
        </a:p>
      </dgm:t>
    </dgm:pt>
    <dgm:pt modelId="{5D3EBB2A-779E-41CC-B426-71C0DC38A04F}" type="sibTrans" cxnId="{C7D4CCE5-E6E6-43FB-B594-7CBF12FFF779}">
      <dgm:prSet/>
      <dgm:spPr/>
      <dgm:t>
        <a:bodyPr/>
        <a:lstStyle/>
        <a:p>
          <a:endParaRPr lang="en-US"/>
        </a:p>
      </dgm:t>
    </dgm:pt>
    <dgm:pt modelId="{D6126364-C135-4621-9D23-39EE89865230}" type="pres">
      <dgm:prSet presAssocID="{EF39D0B0-750C-4E04-BBF1-395BF6D37144}" presName="CompostProcess" presStyleCnt="0">
        <dgm:presLayoutVars>
          <dgm:dir/>
          <dgm:resizeHandles val="exact"/>
        </dgm:presLayoutVars>
      </dgm:prSet>
      <dgm:spPr/>
    </dgm:pt>
    <dgm:pt modelId="{A06B1D2D-C444-4002-B458-32FFBE942CED}" type="pres">
      <dgm:prSet presAssocID="{EF39D0B0-750C-4E04-BBF1-395BF6D37144}" presName="arrow" presStyleLbl="bgShp" presStyleIdx="0" presStyleCnt="1" custScaleX="116259"/>
      <dgm:spPr/>
    </dgm:pt>
    <dgm:pt modelId="{55E23BD6-1DCC-440C-9489-693392983790}" type="pres">
      <dgm:prSet presAssocID="{EF39D0B0-750C-4E04-BBF1-395BF6D37144}" presName="linearProcess" presStyleCnt="0"/>
      <dgm:spPr/>
    </dgm:pt>
    <dgm:pt modelId="{FA63C84D-5ABB-4B0F-8264-A9778B2D776E}" type="pres">
      <dgm:prSet presAssocID="{0A83F422-EE7D-4EAF-9030-113283032D57}" presName="textNode" presStyleLbl="node1" presStyleIdx="0" presStyleCnt="4" custScaleX="110530" custLinFactNeighborX="-4539" custLinFactNeighborY="-424">
        <dgm:presLayoutVars>
          <dgm:bulletEnabled val="1"/>
        </dgm:presLayoutVars>
      </dgm:prSet>
      <dgm:spPr/>
    </dgm:pt>
    <dgm:pt modelId="{B87F44AA-C64B-4BF3-BBDD-11DD2481CE16}" type="pres">
      <dgm:prSet presAssocID="{A00607A0-EAA8-409D-ACCD-424DBB7E2D3C}" presName="sibTrans" presStyleCnt="0"/>
      <dgm:spPr/>
    </dgm:pt>
    <dgm:pt modelId="{32BFF06C-C8F7-4513-87AC-3861483F9765}" type="pres">
      <dgm:prSet presAssocID="{2DDF8C08-87E9-4199-90D9-012531B940CE}" presName="textNode" presStyleLbl="node1" presStyleIdx="1" presStyleCnt="4" custScaleX="124439">
        <dgm:presLayoutVars>
          <dgm:bulletEnabled val="1"/>
        </dgm:presLayoutVars>
      </dgm:prSet>
      <dgm:spPr>
        <a:xfrm>
          <a:off x="2012554" y="550296"/>
          <a:ext cx="1965828" cy="733728"/>
        </a:xfrm>
        <a:prstGeom prst="roundRect">
          <a:avLst/>
        </a:prstGeom>
      </dgm:spPr>
    </dgm:pt>
    <dgm:pt modelId="{88C2149D-6512-4575-882D-0FAB17CD4752}" type="pres">
      <dgm:prSet presAssocID="{10389C02-ACEB-48B7-8E54-BD3DFEDF529B}" presName="sibTrans" presStyleCnt="0"/>
      <dgm:spPr/>
    </dgm:pt>
    <dgm:pt modelId="{F5FD35D0-5BEE-447E-8E6F-8235F37F353B}" type="pres">
      <dgm:prSet presAssocID="{FFC61F44-8A16-4B6B-B58F-98D4E9559228}" presName="textNode" presStyleLbl="node1" presStyleIdx="2" presStyleCnt="4" custScaleX="110530">
        <dgm:presLayoutVars>
          <dgm:bulletEnabled val="1"/>
        </dgm:presLayoutVars>
      </dgm:prSet>
      <dgm:spPr/>
    </dgm:pt>
    <dgm:pt modelId="{636B87BE-CFF2-4879-A80F-5152FD4CE5BD}" type="pres">
      <dgm:prSet presAssocID="{65A1DFBD-3703-4A03-8C84-E0350D971376}" presName="sibTrans" presStyleCnt="0"/>
      <dgm:spPr/>
    </dgm:pt>
    <dgm:pt modelId="{9F8EA98C-7BC5-4FAE-8F24-09FCB6927208}" type="pres">
      <dgm:prSet presAssocID="{AF5D1DC7-69C6-4DC1-97D4-6A8A7160C5AB}" presName="textNode" presStyleLbl="node1" presStyleIdx="3" presStyleCnt="4" custScaleX="116979">
        <dgm:presLayoutVars>
          <dgm:bulletEnabled val="1"/>
        </dgm:presLayoutVars>
      </dgm:prSet>
      <dgm:spPr/>
    </dgm:pt>
  </dgm:ptLst>
  <dgm:cxnLst>
    <dgm:cxn modelId="{DABCB30A-7CC4-45BB-8B95-D629D7E72923}" srcId="{EF39D0B0-750C-4E04-BBF1-395BF6D37144}" destId="{FFC61F44-8A16-4B6B-B58F-98D4E9559228}" srcOrd="2" destOrd="0" parTransId="{B194C2F9-B495-44E6-8C5A-2B3E1A848BCA}" sibTransId="{65A1DFBD-3703-4A03-8C84-E0350D971376}"/>
    <dgm:cxn modelId="{D7BB7612-6A5D-40BE-95FE-1EC0FF6096FB}" srcId="{EF39D0B0-750C-4E04-BBF1-395BF6D37144}" destId="{2DDF8C08-87E9-4199-90D9-012531B940CE}" srcOrd="1" destOrd="0" parTransId="{B3EB51B7-049E-4B91-B668-9DA470FD3A84}" sibTransId="{10389C02-ACEB-48B7-8E54-BD3DFEDF529B}"/>
    <dgm:cxn modelId="{ACF8281A-4A63-4575-BD13-FB56AFD555C0}" type="presOf" srcId="{2DDF8C08-87E9-4199-90D9-012531B940CE}" destId="{32BFF06C-C8F7-4513-87AC-3861483F9765}" srcOrd="0" destOrd="0" presId="urn:microsoft.com/office/officeart/2005/8/layout/hProcess9"/>
    <dgm:cxn modelId="{838C6065-44AC-451C-A262-3D694B1A3C04}" type="presOf" srcId="{AF5D1DC7-69C6-4DC1-97D4-6A8A7160C5AB}" destId="{9F8EA98C-7BC5-4FAE-8F24-09FCB6927208}" srcOrd="0" destOrd="0" presId="urn:microsoft.com/office/officeart/2005/8/layout/hProcess9"/>
    <dgm:cxn modelId="{E118194A-7303-4FFF-A21E-95E31611497C}" type="presOf" srcId="{0A83F422-EE7D-4EAF-9030-113283032D57}" destId="{FA63C84D-5ABB-4B0F-8264-A9778B2D776E}" srcOrd="0" destOrd="0" presId="urn:microsoft.com/office/officeart/2005/8/layout/hProcess9"/>
    <dgm:cxn modelId="{47D6A0CB-20FE-47E7-9F99-EB0761A9C3F4}" srcId="{EF39D0B0-750C-4E04-BBF1-395BF6D37144}" destId="{0A83F422-EE7D-4EAF-9030-113283032D57}" srcOrd="0" destOrd="0" parTransId="{BB8B9B61-94ED-46BC-8733-4E86123D243F}" sibTransId="{A00607A0-EAA8-409D-ACCD-424DBB7E2D3C}"/>
    <dgm:cxn modelId="{44997BD2-234F-4E8C-897F-0C0A2645DC68}" type="presOf" srcId="{EF39D0B0-750C-4E04-BBF1-395BF6D37144}" destId="{D6126364-C135-4621-9D23-39EE89865230}" srcOrd="0" destOrd="0" presId="urn:microsoft.com/office/officeart/2005/8/layout/hProcess9"/>
    <dgm:cxn modelId="{1A1D25E2-3F96-49B1-B89B-CBB8EDCDC0C2}" type="presOf" srcId="{FFC61F44-8A16-4B6B-B58F-98D4E9559228}" destId="{F5FD35D0-5BEE-447E-8E6F-8235F37F353B}" srcOrd="0" destOrd="0" presId="urn:microsoft.com/office/officeart/2005/8/layout/hProcess9"/>
    <dgm:cxn modelId="{C7D4CCE5-E6E6-43FB-B594-7CBF12FFF779}" srcId="{EF39D0B0-750C-4E04-BBF1-395BF6D37144}" destId="{AF5D1DC7-69C6-4DC1-97D4-6A8A7160C5AB}" srcOrd="3" destOrd="0" parTransId="{5C70AE73-0DE8-453E-BCFE-08C2F750EE25}" sibTransId="{5D3EBB2A-779E-41CC-B426-71C0DC38A04F}"/>
    <dgm:cxn modelId="{F9C6F2F8-AE3D-4871-9A45-82C7B160DFAC}" type="presParOf" srcId="{D6126364-C135-4621-9D23-39EE89865230}" destId="{A06B1D2D-C444-4002-B458-32FFBE942CED}" srcOrd="0" destOrd="0" presId="urn:microsoft.com/office/officeart/2005/8/layout/hProcess9"/>
    <dgm:cxn modelId="{9120D8B4-2E62-4326-A868-EABF9F288992}" type="presParOf" srcId="{D6126364-C135-4621-9D23-39EE89865230}" destId="{55E23BD6-1DCC-440C-9489-693392983790}" srcOrd="1" destOrd="0" presId="urn:microsoft.com/office/officeart/2005/8/layout/hProcess9"/>
    <dgm:cxn modelId="{ECE1A626-A1F3-4FE7-9BFC-C81D9824145D}" type="presParOf" srcId="{55E23BD6-1DCC-440C-9489-693392983790}" destId="{FA63C84D-5ABB-4B0F-8264-A9778B2D776E}" srcOrd="0" destOrd="0" presId="urn:microsoft.com/office/officeart/2005/8/layout/hProcess9"/>
    <dgm:cxn modelId="{71E46DD9-7029-49D3-943E-4189C1989060}" type="presParOf" srcId="{55E23BD6-1DCC-440C-9489-693392983790}" destId="{B87F44AA-C64B-4BF3-BBDD-11DD2481CE16}" srcOrd="1" destOrd="0" presId="urn:microsoft.com/office/officeart/2005/8/layout/hProcess9"/>
    <dgm:cxn modelId="{4417DD73-DF58-4CC8-8F2A-4D46AE29EDE1}" type="presParOf" srcId="{55E23BD6-1DCC-440C-9489-693392983790}" destId="{32BFF06C-C8F7-4513-87AC-3861483F9765}" srcOrd="2" destOrd="0" presId="urn:microsoft.com/office/officeart/2005/8/layout/hProcess9"/>
    <dgm:cxn modelId="{A5CAF285-9B3E-4C35-8498-A064E1531000}" type="presParOf" srcId="{55E23BD6-1DCC-440C-9489-693392983790}" destId="{88C2149D-6512-4575-882D-0FAB17CD4752}" srcOrd="3" destOrd="0" presId="urn:microsoft.com/office/officeart/2005/8/layout/hProcess9"/>
    <dgm:cxn modelId="{86B19F09-7E89-45AF-933C-4DB7E6FBB17A}" type="presParOf" srcId="{55E23BD6-1DCC-440C-9489-693392983790}" destId="{F5FD35D0-5BEE-447E-8E6F-8235F37F353B}" srcOrd="4" destOrd="0" presId="urn:microsoft.com/office/officeart/2005/8/layout/hProcess9"/>
    <dgm:cxn modelId="{59FC0B49-40FC-4DF1-B8AB-C6D2F9593FBA}" type="presParOf" srcId="{55E23BD6-1DCC-440C-9489-693392983790}" destId="{636B87BE-CFF2-4879-A80F-5152FD4CE5BD}" srcOrd="5" destOrd="0" presId="urn:microsoft.com/office/officeart/2005/8/layout/hProcess9"/>
    <dgm:cxn modelId="{75D1EBC3-2471-4DE6-80AA-FD8CC6530B5A}" type="presParOf" srcId="{55E23BD6-1DCC-440C-9489-693392983790}" destId="{9F8EA98C-7BC5-4FAE-8F24-09FCB6927208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F3833FA-0533-422F-A328-E72EB452884E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432656A-97BF-4A33-9E59-EF28CCFB9A3C}">
      <dgm:prSet phldrT="[Texto]"/>
      <dgm:spPr/>
      <dgm:t>
        <a:bodyPr/>
        <a:lstStyle/>
        <a:p>
          <a:r>
            <a:rPr lang="uk-UA" b="1" dirty="0"/>
            <a:t>Заходи </a:t>
          </a:r>
          <a:r>
            <a:rPr lang="pt-PT" b="1" dirty="0"/>
            <a:t> </a:t>
          </a:r>
          <a:endParaRPr lang="uk-UA" b="1" dirty="0"/>
        </a:p>
        <a:p>
          <a:r>
            <a:rPr lang="pt-PT" b="1" dirty="0"/>
            <a:t>1.1-1.11</a:t>
          </a:r>
          <a:endParaRPr lang="en-US" b="1" dirty="0"/>
        </a:p>
      </dgm:t>
    </dgm:pt>
    <dgm:pt modelId="{523992B9-1E9C-4553-8BDF-755D7C853B26}" type="parTrans" cxnId="{E593B36B-F656-4AA9-AC74-858DDDB3BF71}">
      <dgm:prSet/>
      <dgm:spPr/>
      <dgm:t>
        <a:bodyPr/>
        <a:lstStyle/>
        <a:p>
          <a:endParaRPr lang="en-US"/>
        </a:p>
      </dgm:t>
    </dgm:pt>
    <dgm:pt modelId="{45F62DC6-8219-469C-B86D-1024BCC664B1}" type="sibTrans" cxnId="{E593B36B-F656-4AA9-AC74-858DDDB3BF71}">
      <dgm:prSet/>
      <dgm:spPr/>
      <dgm:t>
        <a:bodyPr/>
        <a:lstStyle/>
        <a:p>
          <a:endParaRPr lang="en-US"/>
        </a:p>
      </dgm:t>
    </dgm:pt>
    <dgm:pt modelId="{B4692BD3-DB6C-42BE-B302-6A32971379AB}">
      <dgm:prSet phldrT="[Texto]"/>
      <dgm:spPr/>
      <dgm:t>
        <a:bodyPr/>
        <a:lstStyle/>
        <a:p>
          <a:r>
            <a:rPr lang="uk-UA" dirty="0"/>
            <a:t>Дії</a:t>
          </a:r>
          <a:endParaRPr lang="en-US" dirty="0"/>
        </a:p>
      </dgm:t>
    </dgm:pt>
    <dgm:pt modelId="{5E4C2491-DE47-420E-BC87-DF249EAA892D}" type="parTrans" cxnId="{A4F35620-95D5-43A4-B09E-C9DA70C0B3EF}">
      <dgm:prSet/>
      <dgm:spPr/>
      <dgm:t>
        <a:bodyPr/>
        <a:lstStyle/>
        <a:p>
          <a:endParaRPr lang="en-US"/>
        </a:p>
      </dgm:t>
    </dgm:pt>
    <dgm:pt modelId="{BCCE4738-DEC3-46D5-9762-8B7A3B40971F}" type="sibTrans" cxnId="{A4F35620-95D5-43A4-B09E-C9DA70C0B3EF}">
      <dgm:prSet/>
      <dgm:spPr/>
      <dgm:t>
        <a:bodyPr/>
        <a:lstStyle/>
        <a:p>
          <a:endParaRPr lang="en-US"/>
        </a:p>
      </dgm:t>
    </dgm:pt>
    <dgm:pt modelId="{74F5952A-5807-4624-88ED-B92C177F4D35}">
      <dgm:prSet phldrT="[Texto]"/>
      <dgm:spPr/>
      <dgm:t>
        <a:bodyPr/>
        <a:lstStyle/>
        <a:p>
          <a:r>
            <a:rPr lang="uk-UA" dirty="0"/>
            <a:t>Проміжні результати</a:t>
          </a:r>
          <a:endParaRPr lang="en-US" dirty="0"/>
        </a:p>
      </dgm:t>
    </dgm:pt>
    <dgm:pt modelId="{029B2C6A-3E45-4895-9153-D0B89D81C4E1}" type="parTrans" cxnId="{9CA804E1-8079-4004-A796-E5FCEDA025CE}">
      <dgm:prSet/>
      <dgm:spPr/>
      <dgm:t>
        <a:bodyPr/>
        <a:lstStyle/>
        <a:p>
          <a:endParaRPr lang="en-US"/>
        </a:p>
      </dgm:t>
    </dgm:pt>
    <dgm:pt modelId="{CFA8C594-0A12-436F-9A97-1448D27ED992}" type="sibTrans" cxnId="{9CA804E1-8079-4004-A796-E5FCEDA025CE}">
      <dgm:prSet/>
      <dgm:spPr/>
      <dgm:t>
        <a:bodyPr/>
        <a:lstStyle/>
        <a:p>
          <a:endParaRPr lang="en-US"/>
        </a:p>
      </dgm:t>
    </dgm:pt>
    <dgm:pt modelId="{ACEB6307-FA43-4E1C-BF3A-6A7F66CA6D5E}">
      <dgm:prSet phldrT="[Texto]"/>
      <dgm:spPr/>
      <dgm:t>
        <a:bodyPr/>
        <a:lstStyle/>
        <a:p>
          <a:r>
            <a:rPr lang="uk-UA" b="1" dirty="0"/>
            <a:t>Заходи</a:t>
          </a:r>
          <a:r>
            <a:rPr lang="pt-PT" b="1" dirty="0"/>
            <a:t> </a:t>
          </a:r>
          <a:endParaRPr lang="uk-UA" b="1" dirty="0"/>
        </a:p>
        <a:p>
          <a:r>
            <a:rPr lang="pt-PT" b="1" dirty="0"/>
            <a:t>2.1-2.4</a:t>
          </a:r>
          <a:endParaRPr lang="en-US" b="1" dirty="0"/>
        </a:p>
      </dgm:t>
    </dgm:pt>
    <dgm:pt modelId="{585B2EC5-5A9A-41FF-BFFA-2573C1D7C552}" type="parTrans" cxnId="{33C52AAE-49B5-4866-ABB8-C2280A10F894}">
      <dgm:prSet/>
      <dgm:spPr/>
      <dgm:t>
        <a:bodyPr/>
        <a:lstStyle/>
        <a:p>
          <a:endParaRPr lang="en-US"/>
        </a:p>
      </dgm:t>
    </dgm:pt>
    <dgm:pt modelId="{78350483-D72D-44E6-9C64-8CFF79380DF8}" type="sibTrans" cxnId="{33C52AAE-49B5-4866-ABB8-C2280A10F894}">
      <dgm:prSet/>
      <dgm:spPr/>
      <dgm:t>
        <a:bodyPr/>
        <a:lstStyle/>
        <a:p>
          <a:endParaRPr lang="en-US"/>
        </a:p>
      </dgm:t>
    </dgm:pt>
    <dgm:pt modelId="{43A1C15A-1D2E-46D4-BB76-2F2D2FF412EF}">
      <dgm:prSet phldrT="[Texto]"/>
      <dgm:spPr/>
      <dgm:t>
        <a:bodyPr/>
        <a:lstStyle/>
        <a:p>
          <a:r>
            <a:rPr lang="uk-UA" dirty="0"/>
            <a:t>Дії</a:t>
          </a:r>
          <a:endParaRPr lang="en-US" dirty="0"/>
        </a:p>
      </dgm:t>
    </dgm:pt>
    <dgm:pt modelId="{E69ADFD6-D340-4B25-81E5-9948A646B008}" type="parTrans" cxnId="{5B5424F7-E74E-489D-BCF5-D3784903F59E}">
      <dgm:prSet/>
      <dgm:spPr/>
      <dgm:t>
        <a:bodyPr/>
        <a:lstStyle/>
        <a:p>
          <a:endParaRPr lang="en-US"/>
        </a:p>
      </dgm:t>
    </dgm:pt>
    <dgm:pt modelId="{C3AA1D6B-1BAE-4707-BEB5-81BAD1886B40}" type="sibTrans" cxnId="{5B5424F7-E74E-489D-BCF5-D3784903F59E}">
      <dgm:prSet/>
      <dgm:spPr/>
      <dgm:t>
        <a:bodyPr/>
        <a:lstStyle/>
        <a:p>
          <a:endParaRPr lang="en-US"/>
        </a:p>
      </dgm:t>
    </dgm:pt>
    <dgm:pt modelId="{0D088FF8-7DC0-4C03-A8E2-3BEDCA03CC32}">
      <dgm:prSet phldrT="[Texto]"/>
      <dgm:spPr/>
      <dgm:t>
        <a:bodyPr/>
        <a:lstStyle/>
        <a:p>
          <a:r>
            <a:rPr lang="uk-UA" dirty="0"/>
            <a:t>Кінцеві результати</a:t>
          </a:r>
          <a:endParaRPr lang="en-US" dirty="0"/>
        </a:p>
      </dgm:t>
    </dgm:pt>
    <dgm:pt modelId="{C124994E-9AD5-497B-B9A7-4C5FDB59B0D4}" type="parTrans" cxnId="{99E12A0C-29DC-42EF-B1F6-F69ACACE1271}">
      <dgm:prSet/>
      <dgm:spPr/>
      <dgm:t>
        <a:bodyPr/>
        <a:lstStyle/>
        <a:p>
          <a:endParaRPr lang="en-US"/>
        </a:p>
      </dgm:t>
    </dgm:pt>
    <dgm:pt modelId="{4C246AA0-3728-4D7C-858D-F3728561350C}" type="sibTrans" cxnId="{99E12A0C-29DC-42EF-B1F6-F69ACACE1271}">
      <dgm:prSet/>
      <dgm:spPr/>
      <dgm:t>
        <a:bodyPr/>
        <a:lstStyle/>
        <a:p>
          <a:endParaRPr lang="en-US"/>
        </a:p>
      </dgm:t>
    </dgm:pt>
    <dgm:pt modelId="{43402CC9-ECBE-4262-8F3A-5E7BF51ADA27}">
      <dgm:prSet phldrT="[Texto]"/>
      <dgm:spPr/>
      <dgm:t>
        <a:bodyPr/>
        <a:lstStyle/>
        <a:p>
          <a:r>
            <a:rPr lang="uk-UA" b="1" dirty="0"/>
            <a:t>Заходи</a:t>
          </a:r>
          <a:r>
            <a:rPr lang="pt-PT" b="1" dirty="0"/>
            <a:t> </a:t>
          </a:r>
          <a:endParaRPr lang="uk-UA" b="1" dirty="0"/>
        </a:p>
        <a:p>
          <a:r>
            <a:rPr lang="pt-PT" b="1" dirty="0"/>
            <a:t>3.1-3.5</a:t>
          </a:r>
          <a:endParaRPr lang="en-US" b="1" dirty="0"/>
        </a:p>
      </dgm:t>
    </dgm:pt>
    <dgm:pt modelId="{BAEA7CFE-D608-41EB-AC3D-F0EA1AD972D2}" type="parTrans" cxnId="{B2CF3BBB-5956-4578-80F9-5C5B3E69B4BA}">
      <dgm:prSet/>
      <dgm:spPr/>
      <dgm:t>
        <a:bodyPr/>
        <a:lstStyle/>
        <a:p>
          <a:endParaRPr lang="en-US"/>
        </a:p>
      </dgm:t>
    </dgm:pt>
    <dgm:pt modelId="{589F34EF-DE9D-461E-80AD-72BEBD607400}" type="sibTrans" cxnId="{B2CF3BBB-5956-4578-80F9-5C5B3E69B4BA}">
      <dgm:prSet/>
      <dgm:spPr/>
      <dgm:t>
        <a:bodyPr/>
        <a:lstStyle/>
        <a:p>
          <a:endParaRPr lang="en-US"/>
        </a:p>
      </dgm:t>
    </dgm:pt>
    <dgm:pt modelId="{66BAD27E-66C6-492B-804E-DB0A0708EF01}">
      <dgm:prSet phldrT="[Texto]"/>
      <dgm:spPr/>
      <dgm:t>
        <a:bodyPr/>
        <a:lstStyle/>
        <a:p>
          <a:r>
            <a:rPr lang="uk-UA" dirty="0"/>
            <a:t>Дії</a:t>
          </a:r>
          <a:endParaRPr lang="en-US" dirty="0"/>
        </a:p>
      </dgm:t>
    </dgm:pt>
    <dgm:pt modelId="{4D35386C-5045-425B-9EA3-C7129E603029}" type="parTrans" cxnId="{3F8FAC28-5763-414E-B8E1-99E1B558A6BB}">
      <dgm:prSet/>
      <dgm:spPr/>
      <dgm:t>
        <a:bodyPr/>
        <a:lstStyle/>
        <a:p>
          <a:endParaRPr lang="en-US"/>
        </a:p>
      </dgm:t>
    </dgm:pt>
    <dgm:pt modelId="{A038530E-C7E0-4BB2-8567-B5D29EC194AC}" type="sibTrans" cxnId="{3F8FAC28-5763-414E-B8E1-99E1B558A6BB}">
      <dgm:prSet/>
      <dgm:spPr/>
      <dgm:t>
        <a:bodyPr/>
        <a:lstStyle/>
        <a:p>
          <a:endParaRPr lang="en-US"/>
        </a:p>
      </dgm:t>
    </dgm:pt>
    <dgm:pt modelId="{32791B70-DFD6-4437-B5E3-61DE10DDFE4E}">
      <dgm:prSet phldrT="[Texto]"/>
      <dgm:spPr/>
      <dgm:t>
        <a:bodyPr/>
        <a:lstStyle/>
        <a:p>
          <a:r>
            <a:rPr lang="uk-UA" dirty="0"/>
            <a:t>Проміжні результати</a:t>
          </a:r>
          <a:endParaRPr lang="en-US" dirty="0"/>
        </a:p>
      </dgm:t>
    </dgm:pt>
    <dgm:pt modelId="{53FD779B-DF2F-4C98-AC51-1FD450EDAA79}" type="parTrans" cxnId="{7FA64E05-3ED3-4E9D-863E-99B548BD4F17}">
      <dgm:prSet/>
      <dgm:spPr/>
      <dgm:t>
        <a:bodyPr/>
        <a:lstStyle/>
        <a:p>
          <a:endParaRPr lang="en-US"/>
        </a:p>
      </dgm:t>
    </dgm:pt>
    <dgm:pt modelId="{913B1676-9E47-4F22-BDDC-12DE9C6047EB}" type="sibTrans" cxnId="{7FA64E05-3ED3-4E9D-863E-99B548BD4F17}">
      <dgm:prSet/>
      <dgm:spPr/>
      <dgm:t>
        <a:bodyPr/>
        <a:lstStyle/>
        <a:p>
          <a:endParaRPr lang="en-US"/>
        </a:p>
      </dgm:t>
    </dgm:pt>
    <dgm:pt modelId="{1F4879A3-2F88-4EA4-867E-42F6AC8B826A}">
      <dgm:prSet/>
      <dgm:spPr/>
      <dgm:t>
        <a:bodyPr/>
        <a:lstStyle/>
        <a:p>
          <a:r>
            <a:rPr lang="uk-UA" dirty="0"/>
            <a:t>Кінцеві результати</a:t>
          </a:r>
          <a:endParaRPr lang="en-US" dirty="0"/>
        </a:p>
      </dgm:t>
    </dgm:pt>
    <dgm:pt modelId="{8572F313-6EFA-4248-8DDE-8EF247FB6343}" type="parTrans" cxnId="{BF0A4F52-730B-40E0-B043-4FE77A6BDBB2}">
      <dgm:prSet/>
      <dgm:spPr/>
      <dgm:t>
        <a:bodyPr/>
        <a:lstStyle/>
        <a:p>
          <a:endParaRPr lang="en-US"/>
        </a:p>
      </dgm:t>
    </dgm:pt>
    <dgm:pt modelId="{FD4AECE7-15A0-4550-8305-5ED0D2611CE5}" type="sibTrans" cxnId="{BF0A4F52-730B-40E0-B043-4FE77A6BDBB2}">
      <dgm:prSet/>
      <dgm:spPr/>
      <dgm:t>
        <a:bodyPr/>
        <a:lstStyle/>
        <a:p>
          <a:endParaRPr lang="en-US"/>
        </a:p>
      </dgm:t>
    </dgm:pt>
    <dgm:pt modelId="{489698BA-8B15-4FD9-86FC-26FB28A059C1}">
      <dgm:prSet/>
      <dgm:spPr/>
      <dgm:t>
        <a:bodyPr/>
        <a:lstStyle/>
        <a:p>
          <a:r>
            <a:rPr lang="uk-UA" dirty="0"/>
            <a:t>Проміжні результати</a:t>
          </a:r>
          <a:endParaRPr lang="en-US" dirty="0"/>
        </a:p>
      </dgm:t>
    </dgm:pt>
    <dgm:pt modelId="{08DEFDA1-BE0E-4E73-B808-1ACB6C93C13E}" type="parTrans" cxnId="{2F480DF5-8154-4BF8-85D0-DF1105C2C312}">
      <dgm:prSet/>
      <dgm:spPr/>
      <dgm:t>
        <a:bodyPr/>
        <a:lstStyle/>
        <a:p>
          <a:endParaRPr lang="en-US"/>
        </a:p>
      </dgm:t>
    </dgm:pt>
    <dgm:pt modelId="{F824D342-7EC8-4862-ACDB-55F0F816B59C}" type="sibTrans" cxnId="{2F480DF5-8154-4BF8-85D0-DF1105C2C312}">
      <dgm:prSet/>
      <dgm:spPr/>
      <dgm:t>
        <a:bodyPr/>
        <a:lstStyle/>
        <a:p>
          <a:endParaRPr lang="en-US"/>
        </a:p>
      </dgm:t>
    </dgm:pt>
    <dgm:pt modelId="{2B462461-4430-4239-A217-9A987613BE35}">
      <dgm:prSet/>
      <dgm:spPr/>
      <dgm:t>
        <a:bodyPr/>
        <a:lstStyle/>
        <a:p>
          <a:r>
            <a:rPr lang="uk-UA" dirty="0"/>
            <a:t>Кінцеві результати</a:t>
          </a:r>
          <a:endParaRPr lang="en-US" dirty="0"/>
        </a:p>
      </dgm:t>
    </dgm:pt>
    <dgm:pt modelId="{780F6E0D-78BE-4066-83C9-DCF4971DEEA1}" type="parTrans" cxnId="{F7894361-B021-48FF-9CC2-F6AA9E878812}">
      <dgm:prSet/>
      <dgm:spPr/>
      <dgm:t>
        <a:bodyPr/>
        <a:lstStyle/>
        <a:p>
          <a:endParaRPr lang="en-US"/>
        </a:p>
      </dgm:t>
    </dgm:pt>
    <dgm:pt modelId="{77C3BED7-094D-498F-9626-5752592250A5}" type="sibTrans" cxnId="{F7894361-B021-48FF-9CC2-F6AA9E878812}">
      <dgm:prSet/>
      <dgm:spPr/>
      <dgm:t>
        <a:bodyPr/>
        <a:lstStyle/>
        <a:p>
          <a:endParaRPr lang="en-US"/>
        </a:p>
      </dgm:t>
    </dgm:pt>
    <dgm:pt modelId="{F0CF8957-1C2D-481B-836F-26E24E6AB621}">
      <dgm:prSet phldrT="[Texto]"/>
      <dgm:spPr/>
      <dgm:t>
        <a:bodyPr/>
        <a:lstStyle/>
        <a:p>
          <a:r>
            <a:rPr lang="uk-UA" b="1" dirty="0"/>
            <a:t>Заходи</a:t>
          </a:r>
          <a:r>
            <a:rPr lang="pt-PT" b="1" dirty="0"/>
            <a:t> 4.1-4.11</a:t>
          </a:r>
          <a:endParaRPr lang="en-US" b="1" dirty="0"/>
        </a:p>
      </dgm:t>
    </dgm:pt>
    <dgm:pt modelId="{8501B745-51F0-450C-BE92-93988D64BD7F}" type="parTrans" cxnId="{FFBDD59E-A1B9-427A-AAC7-C6ADF3FAD79E}">
      <dgm:prSet/>
      <dgm:spPr/>
      <dgm:t>
        <a:bodyPr/>
        <a:lstStyle/>
        <a:p>
          <a:endParaRPr lang="en-US"/>
        </a:p>
      </dgm:t>
    </dgm:pt>
    <dgm:pt modelId="{7CECEF1F-1FCF-48DA-8856-02D6D61A182C}" type="sibTrans" cxnId="{FFBDD59E-A1B9-427A-AAC7-C6ADF3FAD79E}">
      <dgm:prSet/>
      <dgm:spPr/>
      <dgm:t>
        <a:bodyPr/>
        <a:lstStyle/>
        <a:p>
          <a:endParaRPr lang="en-US"/>
        </a:p>
      </dgm:t>
    </dgm:pt>
    <dgm:pt modelId="{0E44B986-7961-4D84-BA78-BEB36AAEACD9}">
      <dgm:prSet phldrT="[Texto]"/>
      <dgm:spPr/>
      <dgm:t>
        <a:bodyPr/>
        <a:lstStyle/>
        <a:p>
          <a:r>
            <a:rPr lang="uk-UA" dirty="0"/>
            <a:t>Дії </a:t>
          </a:r>
          <a:endParaRPr lang="en-US" dirty="0"/>
        </a:p>
      </dgm:t>
    </dgm:pt>
    <dgm:pt modelId="{E60CCECA-358F-4314-A265-2D66D54C49DB}" type="parTrans" cxnId="{9B281895-F01F-4F19-AAA2-2A77507E5268}">
      <dgm:prSet/>
      <dgm:spPr/>
      <dgm:t>
        <a:bodyPr/>
        <a:lstStyle/>
        <a:p>
          <a:endParaRPr lang="en-US"/>
        </a:p>
      </dgm:t>
    </dgm:pt>
    <dgm:pt modelId="{DE93BF3F-E99A-4CD0-9C96-E1E91FC16C6E}" type="sibTrans" cxnId="{9B281895-F01F-4F19-AAA2-2A77507E5268}">
      <dgm:prSet/>
      <dgm:spPr/>
      <dgm:t>
        <a:bodyPr/>
        <a:lstStyle/>
        <a:p>
          <a:endParaRPr lang="en-US"/>
        </a:p>
      </dgm:t>
    </dgm:pt>
    <dgm:pt modelId="{6CF76767-5E60-4F5A-9CE4-DC9370A9766F}">
      <dgm:prSet phldrT="[Texto]"/>
      <dgm:spPr/>
      <dgm:t>
        <a:bodyPr/>
        <a:lstStyle/>
        <a:p>
          <a:r>
            <a:rPr lang="uk-UA" dirty="0"/>
            <a:t>Проміжні результати</a:t>
          </a:r>
          <a:endParaRPr lang="en-US" dirty="0"/>
        </a:p>
      </dgm:t>
    </dgm:pt>
    <dgm:pt modelId="{2EC1BE6F-918E-473A-BEF4-9638FBCD754A}" type="parTrans" cxnId="{976D81EF-FDC8-4C29-8A7D-D5F1D6D288EA}">
      <dgm:prSet/>
      <dgm:spPr/>
      <dgm:t>
        <a:bodyPr/>
        <a:lstStyle/>
        <a:p>
          <a:endParaRPr lang="en-US"/>
        </a:p>
      </dgm:t>
    </dgm:pt>
    <dgm:pt modelId="{1356BA13-75AF-4EAB-AAF8-4F25A7C5D8E0}" type="sibTrans" cxnId="{976D81EF-FDC8-4C29-8A7D-D5F1D6D288EA}">
      <dgm:prSet/>
      <dgm:spPr/>
      <dgm:t>
        <a:bodyPr/>
        <a:lstStyle/>
        <a:p>
          <a:endParaRPr lang="en-US"/>
        </a:p>
      </dgm:t>
    </dgm:pt>
    <dgm:pt modelId="{2B9F201A-8E5F-46A0-9B8E-AFAD81DE7C73}">
      <dgm:prSet/>
      <dgm:spPr/>
      <dgm:t>
        <a:bodyPr/>
        <a:lstStyle/>
        <a:p>
          <a:r>
            <a:rPr lang="uk-UA" dirty="0"/>
            <a:t>Кінцеві результати</a:t>
          </a:r>
          <a:endParaRPr lang="en-US" dirty="0"/>
        </a:p>
      </dgm:t>
    </dgm:pt>
    <dgm:pt modelId="{E4A9AA8F-E360-4913-B42C-64AD66E88AA5}" type="parTrans" cxnId="{6A146358-EB7D-4DDB-9299-6EC73F2A73FB}">
      <dgm:prSet/>
      <dgm:spPr/>
      <dgm:t>
        <a:bodyPr/>
        <a:lstStyle/>
        <a:p>
          <a:endParaRPr lang="en-US"/>
        </a:p>
      </dgm:t>
    </dgm:pt>
    <dgm:pt modelId="{EC47BD82-B403-4710-9AF4-AE5B7F19F469}" type="sibTrans" cxnId="{6A146358-EB7D-4DDB-9299-6EC73F2A73FB}">
      <dgm:prSet/>
      <dgm:spPr/>
      <dgm:t>
        <a:bodyPr/>
        <a:lstStyle/>
        <a:p>
          <a:endParaRPr lang="en-US"/>
        </a:p>
      </dgm:t>
    </dgm:pt>
    <dgm:pt modelId="{DA687EBC-3542-4409-A72D-B2AFF7304890}">
      <dgm:prSet phldrT="[Texto]"/>
      <dgm:spPr/>
      <dgm:t>
        <a:bodyPr/>
        <a:lstStyle/>
        <a:p>
          <a:r>
            <a:rPr lang="uk-UA" b="1" dirty="0"/>
            <a:t>Заходи</a:t>
          </a:r>
          <a:r>
            <a:rPr lang="pt-PT" b="1" dirty="0"/>
            <a:t> 5.1-5.7</a:t>
          </a:r>
          <a:endParaRPr lang="en-US" b="1" dirty="0"/>
        </a:p>
      </dgm:t>
    </dgm:pt>
    <dgm:pt modelId="{022E1454-BBB2-4FC3-8286-EEA59418CCF5}" type="parTrans" cxnId="{7C850B6C-FB9B-4E15-A61A-F65D832E3BE5}">
      <dgm:prSet/>
      <dgm:spPr/>
      <dgm:t>
        <a:bodyPr/>
        <a:lstStyle/>
        <a:p>
          <a:endParaRPr lang="en-US"/>
        </a:p>
      </dgm:t>
    </dgm:pt>
    <dgm:pt modelId="{3C2F0756-406A-44F2-B894-11A640ED2E60}" type="sibTrans" cxnId="{7C850B6C-FB9B-4E15-A61A-F65D832E3BE5}">
      <dgm:prSet/>
      <dgm:spPr/>
      <dgm:t>
        <a:bodyPr/>
        <a:lstStyle/>
        <a:p>
          <a:endParaRPr lang="en-US"/>
        </a:p>
      </dgm:t>
    </dgm:pt>
    <dgm:pt modelId="{8BD3EACB-5ADE-4F13-9F05-92D2F73AEB33}">
      <dgm:prSet phldrT="[Texto]"/>
      <dgm:spPr/>
      <dgm:t>
        <a:bodyPr/>
        <a:lstStyle/>
        <a:p>
          <a:r>
            <a:rPr lang="uk-UA" dirty="0"/>
            <a:t>Дії </a:t>
          </a:r>
          <a:endParaRPr lang="en-US" dirty="0"/>
        </a:p>
      </dgm:t>
    </dgm:pt>
    <dgm:pt modelId="{5E7F246C-31F9-4005-A0CD-6A5AB660DD37}" type="parTrans" cxnId="{1BA31698-4015-4738-AB37-8DE367AAB776}">
      <dgm:prSet/>
      <dgm:spPr/>
      <dgm:t>
        <a:bodyPr/>
        <a:lstStyle/>
        <a:p>
          <a:endParaRPr lang="en-US"/>
        </a:p>
      </dgm:t>
    </dgm:pt>
    <dgm:pt modelId="{105B19AE-8DEA-42B6-8793-33A30FD69765}" type="sibTrans" cxnId="{1BA31698-4015-4738-AB37-8DE367AAB776}">
      <dgm:prSet/>
      <dgm:spPr/>
      <dgm:t>
        <a:bodyPr/>
        <a:lstStyle/>
        <a:p>
          <a:endParaRPr lang="en-US"/>
        </a:p>
      </dgm:t>
    </dgm:pt>
    <dgm:pt modelId="{C460C452-C1EB-49B5-AFAC-EBBF96E189CA}">
      <dgm:prSet phldrT="[Texto]"/>
      <dgm:spPr/>
      <dgm:t>
        <a:bodyPr/>
        <a:lstStyle/>
        <a:p>
          <a:r>
            <a:rPr lang="uk-UA" dirty="0"/>
            <a:t>Проміжні результати</a:t>
          </a:r>
          <a:endParaRPr lang="en-US" dirty="0"/>
        </a:p>
      </dgm:t>
    </dgm:pt>
    <dgm:pt modelId="{535D8767-ACA1-40D7-B2BE-94FC10C18CEA}" type="parTrans" cxnId="{6E406969-74AC-4956-A510-BAA0D238648B}">
      <dgm:prSet/>
      <dgm:spPr/>
      <dgm:t>
        <a:bodyPr/>
        <a:lstStyle/>
        <a:p>
          <a:endParaRPr lang="en-US"/>
        </a:p>
      </dgm:t>
    </dgm:pt>
    <dgm:pt modelId="{64E89DAB-0836-47A0-B3E7-B3C28144AD88}" type="sibTrans" cxnId="{6E406969-74AC-4956-A510-BAA0D238648B}">
      <dgm:prSet/>
      <dgm:spPr/>
      <dgm:t>
        <a:bodyPr/>
        <a:lstStyle/>
        <a:p>
          <a:endParaRPr lang="en-US"/>
        </a:p>
      </dgm:t>
    </dgm:pt>
    <dgm:pt modelId="{225893F0-B032-4A8B-BA61-DF364713666E}">
      <dgm:prSet/>
      <dgm:spPr/>
      <dgm:t>
        <a:bodyPr/>
        <a:lstStyle/>
        <a:p>
          <a:r>
            <a:rPr lang="uk-UA" dirty="0"/>
            <a:t>Кінцеві результати</a:t>
          </a:r>
          <a:endParaRPr lang="en-US" dirty="0"/>
        </a:p>
      </dgm:t>
    </dgm:pt>
    <dgm:pt modelId="{9BD6B0CE-3E35-4D8C-9881-C696587FBC8F}" type="parTrans" cxnId="{9152BC31-EAD8-4788-AF1E-B7E9452089A5}">
      <dgm:prSet/>
      <dgm:spPr/>
      <dgm:t>
        <a:bodyPr/>
        <a:lstStyle/>
        <a:p>
          <a:endParaRPr lang="en-US"/>
        </a:p>
      </dgm:t>
    </dgm:pt>
    <dgm:pt modelId="{751A161B-B3AB-45D8-8D89-A56BBCF90B39}" type="sibTrans" cxnId="{9152BC31-EAD8-4788-AF1E-B7E9452089A5}">
      <dgm:prSet/>
      <dgm:spPr/>
      <dgm:t>
        <a:bodyPr/>
        <a:lstStyle/>
        <a:p>
          <a:endParaRPr lang="en-US"/>
        </a:p>
      </dgm:t>
    </dgm:pt>
    <dgm:pt modelId="{BCD5A298-B842-43AB-A658-28559C463F22}" type="pres">
      <dgm:prSet presAssocID="{2F3833FA-0533-422F-A328-E72EB452884E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C1E26262-429E-46FD-9185-80EE2DD700B9}" type="pres">
      <dgm:prSet presAssocID="{B432656A-97BF-4A33-9E59-EF28CCFB9A3C}" presName="horFlow" presStyleCnt="0"/>
      <dgm:spPr/>
    </dgm:pt>
    <dgm:pt modelId="{05640615-7131-46E0-AD73-ADF9B4A4C650}" type="pres">
      <dgm:prSet presAssocID="{B432656A-97BF-4A33-9E59-EF28CCFB9A3C}" presName="bigChev" presStyleLbl="node1" presStyleIdx="0" presStyleCnt="5"/>
      <dgm:spPr/>
    </dgm:pt>
    <dgm:pt modelId="{F99C6C93-F3F9-4E5A-A688-EDC5F0A107B1}" type="pres">
      <dgm:prSet presAssocID="{5E4C2491-DE47-420E-BC87-DF249EAA892D}" presName="parTrans" presStyleCnt="0"/>
      <dgm:spPr/>
    </dgm:pt>
    <dgm:pt modelId="{C9243749-AC2D-4BB0-812F-09E28514F7D1}" type="pres">
      <dgm:prSet presAssocID="{B4692BD3-DB6C-42BE-B302-6A32971379AB}" presName="node" presStyleLbl="alignAccFollowNode1" presStyleIdx="0" presStyleCnt="15">
        <dgm:presLayoutVars>
          <dgm:bulletEnabled val="1"/>
        </dgm:presLayoutVars>
      </dgm:prSet>
      <dgm:spPr/>
    </dgm:pt>
    <dgm:pt modelId="{A7013115-2BEF-4D44-A0C8-8A7C99833050}" type="pres">
      <dgm:prSet presAssocID="{BCCE4738-DEC3-46D5-9762-8B7A3B40971F}" presName="sibTrans" presStyleCnt="0"/>
      <dgm:spPr/>
    </dgm:pt>
    <dgm:pt modelId="{6F6ECAFC-54A7-4357-8613-7913C54D18EA}" type="pres">
      <dgm:prSet presAssocID="{74F5952A-5807-4624-88ED-B92C177F4D35}" presName="node" presStyleLbl="alignAccFollowNode1" presStyleIdx="1" presStyleCnt="15">
        <dgm:presLayoutVars>
          <dgm:bulletEnabled val="1"/>
        </dgm:presLayoutVars>
      </dgm:prSet>
      <dgm:spPr/>
    </dgm:pt>
    <dgm:pt modelId="{D8B1507F-08FF-4EF4-9DB7-5B04DBF19293}" type="pres">
      <dgm:prSet presAssocID="{CFA8C594-0A12-436F-9A97-1448D27ED992}" presName="sibTrans" presStyleCnt="0"/>
      <dgm:spPr/>
    </dgm:pt>
    <dgm:pt modelId="{0C8F3DB2-A084-4B50-80AC-AA67E79721F0}" type="pres">
      <dgm:prSet presAssocID="{1F4879A3-2F88-4EA4-867E-42F6AC8B826A}" presName="node" presStyleLbl="alignAccFollowNode1" presStyleIdx="2" presStyleCnt="15">
        <dgm:presLayoutVars>
          <dgm:bulletEnabled val="1"/>
        </dgm:presLayoutVars>
      </dgm:prSet>
      <dgm:spPr/>
    </dgm:pt>
    <dgm:pt modelId="{B51C75AD-453A-4CCB-82D6-6C5A158E8DEF}" type="pres">
      <dgm:prSet presAssocID="{B432656A-97BF-4A33-9E59-EF28CCFB9A3C}" presName="vSp" presStyleCnt="0"/>
      <dgm:spPr/>
    </dgm:pt>
    <dgm:pt modelId="{8828EED2-7C5E-4E7C-96B8-389FD7F7C2EF}" type="pres">
      <dgm:prSet presAssocID="{ACEB6307-FA43-4E1C-BF3A-6A7F66CA6D5E}" presName="horFlow" presStyleCnt="0"/>
      <dgm:spPr/>
    </dgm:pt>
    <dgm:pt modelId="{83D109EC-5187-4DB3-9168-5A23BD8F9637}" type="pres">
      <dgm:prSet presAssocID="{ACEB6307-FA43-4E1C-BF3A-6A7F66CA6D5E}" presName="bigChev" presStyleLbl="node1" presStyleIdx="1" presStyleCnt="5"/>
      <dgm:spPr/>
    </dgm:pt>
    <dgm:pt modelId="{A7FE040C-27AC-4164-A2B8-30542C0EF9C5}" type="pres">
      <dgm:prSet presAssocID="{E69ADFD6-D340-4B25-81E5-9948A646B008}" presName="parTrans" presStyleCnt="0"/>
      <dgm:spPr/>
    </dgm:pt>
    <dgm:pt modelId="{7677A651-1BC1-4820-89F5-26E3C375D2F7}" type="pres">
      <dgm:prSet presAssocID="{43A1C15A-1D2E-46D4-BB76-2F2D2FF412EF}" presName="node" presStyleLbl="alignAccFollowNode1" presStyleIdx="3" presStyleCnt="15">
        <dgm:presLayoutVars>
          <dgm:bulletEnabled val="1"/>
        </dgm:presLayoutVars>
      </dgm:prSet>
      <dgm:spPr/>
    </dgm:pt>
    <dgm:pt modelId="{CD219C66-C11D-4907-9073-EFE29134766D}" type="pres">
      <dgm:prSet presAssocID="{C3AA1D6B-1BAE-4707-BEB5-81BAD1886B40}" presName="sibTrans" presStyleCnt="0"/>
      <dgm:spPr/>
    </dgm:pt>
    <dgm:pt modelId="{DF10C1A8-28D1-4742-AF5B-15B5F4E9058D}" type="pres">
      <dgm:prSet presAssocID="{489698BA-8B15-4FD9-86FC-26FB28A059C1}" presName="node" presStyleLbl="alignAccFollowNode1" presStyleIdx="4" presStyleCnt="15">
        <dgm:presLayoutVars>
          <dgm:bulletEnabled val="1"/>
        </dgm:presLayoutVars>
      </dgm:prSet>
      <dgm:spPr/>
    </dgm:pt>
    <dgm:pt modelId="{9A5B92B3-EB9F-40FD-84AF-6FA747EBD1F6}" type="pres">
      <dgm:prSet presAssocID="{F824D342-7EC8-4862-ACDB-55F0F816B59C}" presName="sibTrans" presStyleCnt="0"/>
      <dgm:spPr/>
    </dgm:pt>
    <dgm:pt modelId="{604F7210-012B-4C00-8A9E-470920106A76}" type="pres">
      <dgm:prSet presAssocID="{0D088FF8-7DC0-4C03-A8E2-3BEDCA03CC32}" presName="node" presStyleLbl="alignAccFollowNode1" presStyleIdx="5" presStyleCnt="15">
        <dgm:presLayoutVars>
          <dgm:bulletEnabled val="1"/>
        </dgm:presLayoutVars>
      </dgm:prSet>
      <dgm:spPr/>
    </dgm:pt>
    <dgm:pt modelId="{7F4500F2-CA99-4EC8-B5D7-D3E490715D05}" type="pres">
      <dgm:prSet presAssocID="{ACEB6307-FA43-4E1C-BF3A-6A7F66CA6D5E}" presName="vSp" presStyleCnt="0"/>
      <dgm:spPr/>
    </dgm:pt>
    <dgm:pt modelId="{5FCC4FC1-4170-4036-85DC-EDE4FF606E08}" type="pres">
      <dgm:prSet presAssocID="{43402CC9-ECBE-4262-8F3A-5E7BF51ADA27}" presName="horFlow" presStyleCnt="0"/>
      <dgm:spPr/>
    </dgm:pt>
    <dgm:pt modelId="{6BA09DA7-822B-4082-8161-9749454662A2}" type="pres">
      <dgm:prSet presAssocID="{43402CC9-ECBE-4262-8F3A-5E7BF51ADA27}" presName="bigChev" presStyleLbl="node1" presStyleIdx="2" presStyleCnt="5"/>
      <dgm:spPr/>
    </dgm:pt>
    <dgm:pt modelId="{20C33316-1A46-4299-8FB0-20E7912F5AE0}" type="pres">
      <dgm:prSet presAssocID="{4D35386C-5045-425B-9EA3-C7129E603029}" presName="parTrans" presStyleCnt="0"/>
      <dgm:spPr/>
    </dgm:pt>
    <dgm:pt modelId="{FA4D250C-92D3-4358-8718-F141DDE3ABD3}" type="pres">
      <dgm:prSet presAssocID="{66BAD27E-66C6-492B-804E-DB0A0708EF01}" presName="node" presStyleLbl="alignAccFollowNode1" presStyleIdx="6" presStyleCnt="15">
        <dgm:presLayoutVars>
          <dgm:bulletEnabled val="1"/>
        </dgm:presLayoutVars>
      </dgm:prSet>
      <dgm:spPr/>
    </dgm:pt>
    <dgm:pt modelId="{4933F533-2D39-47FF-8903-6C17C7F59958}" type="pres">
      <dgm:prSet presAssocID="{A038530E-C7E0-4BB2-8567-B5D29EC194AC}" presName="sibTrans" presStyleCnt="0"/>
      <dgm:spPr/>
    </dgm:pt>
    <dgm:pt modelId="{C4A03309-5AC6-4D61-AC86-D1B3E51C7C28}" type="pres">
      <dgm:prSet presAssocID="{32791B70-DFD6-4437-B5E3-61DE10DDFE4E}" presName="node" presStyleLbl="alignAccFollowNode1" presStyleIdx="7" presStyleCnt="15">
        <dgm:presLayoutVars>
          <dgm:bulletEnabled val="1"/>
        </dgm:presLayoutVars>
      </dgm:prSet>
      <dgm:spPr/>
    </dgm:pt>
    <dgm:pt modelId="{B6F9A7E2-3BCD-4C2B-B0F4-E51F450DA9C5}" type="pres">
      <dgm:prSet presAssocID="{913B1676-9E47-4F22-BDDC-12DE9C6047EB}" presName="sibTrans" presStyleCnt="0"/>
      <dgm:spPr/>
    </dgm:pt>
    <dgm:pt modelId="{7418B0A7-C444-4797-8B58-53D4D83B02CE}" type="pres">
      <dgm:prSet presAssocID="{2B462461-4430-4239-A217-9A987613BE35}" presName="node" presStyleLbl="alignAccFollowNode1" presStyleIdx="8" presStyleCnt="15">
        <dgm:presLayoutVars>
          <dgm:bulletEnabled val="1"/>
        </dgm:presLayoutVars>
      </dgm:prSet>
      <dgm:spPr/>
    </dgm:pt>
    <dgm:pt modelId="{3EE4044A-11E4-45CC-B331-E0569BA17DB7}" type="pres">
      <dgm:prSet presAssocID="{43402CC9-ECBE-4262-8F3A-5E7BF51ADA27}" presName="vSp" presStyleCnt="0"/>
      <dgm:spPr/>
    </dgm:pt>
    <dgm:pt modelId="{296CFC7D-46DB-4080-A3AB-B369338F8737}" type="pres">
      <dgm:prSet presAssocID="{F0CF8957-1C2D-481B-836F-26E24E6AB621}" presName="horFlow" presStyleCnt="0"/>
      <dgm:spPr/>
    </dgm:pt>
    <dgm:pt modelId="{F41FBCD6-DB75-42C4-AF7D-195E6589EBCC}" type="pres">
      <dgm:prSet presAssocID="{F0CF8957-1C2D-481B-836F-26E24E6AB621}" presName="bigChev" presStyleLbl="node1" presStyleIdx="3" presStyleCnt="5"/>
      <dgm:spPr/>
    </dgm:pt>
    <dgm:pt modelId="{168F67CB-5728-4429-BBFE-D9C756B6011C}" type="pres">
      <dgm:prSet presAssocID="{E60CCECA-358F-4314-A265-2D66D54C49DB}" presName="parTrans" presStyleCnt="0"/>
      <dgm:spPr/>
    </dgm:pt>
    <dgm:pt modelId="{343D1D22-D473-489F-AD0B-EBEA06048649}" type="pres">
      <dgm:prSet presAssocID="{0E44B986-7961-4D84-BA78-BEB36AAEACD9}" presName="node" presStyleLbl="alignAccFollowNode1" presStyleIdx="9" presStyleCnt="15">
        <dgm:presLayoutVars>
          <dgm:bulletEnabled val="1"/>
        </dgm:presLayoutVars>
      </dgm:prSet>
      <dgm:spPr/>
    </dgm:pt>
    <dgm:pt modelId="{1D266915-F342-49E7-9CE5-8816E731D1A5}" type="pres">
      <dgm:prSet presAssocID="{DE93BF3F-E99A-4CD0-9C96-E1E91FC16C6E}" presName="sibTrans" presStyleCnt="0"/>
      <dgm:spPr/>
    </dgm:pt>
    <dgm:pt modelId="{23F89A12-83CC-41D2-A36F-F501F08C64F2}" type="pres">
      <dgm:prSet presAssocID="{6CF76767-5E60-4F5A-9CE4-DC9370A9766F}" presName="node" presStyleLbl="alignAccFollowNode1" presStyleIdx="10" presStyleCnt="15">
        <dgm:presLayoutVars>
          <dgm:bulletEnabled val="1"/>
        </dgm:presLayoutVars>
      </dgm:prSet>
      <dgm:spPr/>
    </dgm:pt>
    <dgm:pt modelId="{5F10F31D-C871-4520-BA60-6EB4CF6970B7}" type="pres">
      <dgm:prSet presAssocID="{1356BA13-75AF-4EAB-AAF8-4F25A7C5D8E0}" presName="sibTrans" presStyleCnt="0"/>
      <dgm:spPr/>
    </dgm:pt>
    <dgm:pt modelId="{EFD13B7E-CF4A-4F42-A723-6CC270DF9045}" type="pres">
      <dgm:prSet presAssocID="{2B9F201A-8E5F-46A0-9B8E-AFAD81DE7C73}" presName="node" presStyleLbl="alignAccFollowNode1" presStyleIdx="11" presStyleCnt="15">
        <dgm:presLayoutVars>
          <dgm:bulletEnabled val="1"/>
        </dgm:presLayoutVars>
      </dgm:prSet>
      <dgm:spPr/>
    </dgm:pt>
    <dgm:pt modelId="{50E80A53-59E6-4876-A8F0-73272E559696}" type="pres">
      <dgm:prSet presAssocID="{F0CF8957-1C2D-481B-836F-26E24E6AB621}" presName="vSp" presStyleCnt="0"/>
      <dgm:spPr/>
    </dgm:pt>
    <dgm:pt modelId="{4103B3E8-C8EA-4816-829C-CE4316079657}" type="pres">
      <dgm:prSet presAssocID="{DA687EBC-3542-4409-A72D-B2AFF7304890}" presName="horFlow" presStyleCnt="0"/>
      <dgm:spPr/>
    </dgm:pt>
    <dgm:pt modelId="{C957E961-98DA-4645-B19C-211966D3ED37}" type="pres">
      <dgm:prSet presAssocID="{DA687EBC-3542-4409-A72D-B2AFF7304890}" presName="bigChev" presStyleLbl="node1" presStyleIdx="4" presStyleCnt="5"/>
      <dgm:spPr/>
    </dgm:pt>
    <dgm:pt modelId="{47EBAA4F-9277-442C-B57A-6E75B50DF396}" type="pres">
      <dgm:prSet presAssocID="{5E7F246C-31F9-4005-A0CD-6A5AB660DD37}" presName="parTrans" presStyleCnt="0"/>
      <dgm:spPr/>
    </dgm:pt>
    <dgm:pt modelId="{A5B12B0B-A995-42E8-A660-35540E4ACFD8}" type="pres">
      <dgm:prSet presAssocID="{8BD3EACB-5ADE-4F13-9F05-92D2F73AEB33}" presName="node" presStyleLbl="alignAccFollowNode1" presStyleIdx="12" presStyleCnt="15">
        <dgm:presLayoutVars>
          <dgm:bulletEnabled val="1"/>
        </dgm:presLayoutVars>
      </dgm:prSet>
      <dgm:spPr/>
    </dgm:pt>
    <dgm:pt modelId="{0BE98B1D-EA73-49F9-BC76-EFCD87BE0B05}" type="pres">
      <dgm:prSet presAssocID="{105B19AE-8DEA-42B6-8793-33A30FD69765}" presName="sibTrans" presStyleCnt="0"/>
      <dgm:spPr/>
    </dgm:pt>
    <dgm:pt modelId="{0DC0D15D-15EB-480B-BDF4-05618285D9E4}" type="pres">
      <dgm:prSet presAssocID="{C460C452-C1EB-49B5-AFAC-EBBF96E189CA}" presName="node" presStyleLbl="alignAccFollowNode1" presStyleIdx="13" presStyleCnt="15">
        <dgm:presLayoutVars>
          <dgm:bulletEnabled val="1"/>
        </dgm:presLayoutVars>
      </dgm:prSet>
      <dgm:spPr/>
    </dgm:pt>
    <dgm:pt modelId="{D837CA2E-D63C-4F2E-87F3-0F84DA86983A}" type="pres">
      <dgm:prSet presAssocID="{64E89DAB-0836-47A0-B3E7-B3C28144AD88}" presName="sibTrans" presStyleCnt="0"/>
      <dgm:spPr/>
    </dgm:pt>
    <dgm:pt modelId="{2E5C1CEB-F4BB-4001-A0B6-AB0D0F8A26A8}" type="pres">
      <dgm:prSet presAssocID="{225893F0-B032-4A8B-BA61-DF364713666E}" presName="node" presStyleLbl="alignAccFollowNode1" presStyleIdx="14" presStyleCnt="15">
        <dgm:presLayoutVars>
          <dgm:bulletEnabled val="1"/>
        </dgm:presLayoutVars>
      </dgm:prSet>
      <dgm:spPr/>
    </dgm:pt>
  </dgm:ptLst>
  <dgm:cxnLst>
    <dgm:cxn modelId="{4B077B00-135B-4D44-BD68-D2AD37D35587}" type="presOf" srcId="{43A1C15A-1D2E-46D4-BB76-2F2D2FF412EF}" destId="{7677A651-1BC1-4820-89F5-26E3C375D2F7}" srcOrd="0" destOrd="0" presId="urn:microsoft.com/office/officeart/2005/8/layout/lProcess3"/>
    <dgm:cxn modelId="{7FA64E05-3ED3-4E9D-863E-99B548BD4F17}" srcId="{43402CC9-ECBE-4262-8F3A-5E7BF51ADA27}" destId="{32791B70-DFD6-4437-B5E3-61DE10DDFE4E}" srcOrd="1" destOrd="0" parTransId="{53FD779B-DF2F-4C98-AC51-1FD450EDAA79}" sibTransId="{913B1676-9E47-4F22-BDDC-12DE9C6047EB}"/>
    <dgm:cxn modelId="{B46C400A-61CB-41BD-8770-5001C1AAECB7}" type="presOf" srcId="{2B462461-4430-4239-A217-9A987613BE35}" destId="{7418B0A7-C444-4797-8B58-53D4D83B02CE}" srcOrd="0" destOrd="0" presId="urn:microsoft.com/office/officeart/2005/8/layout/lProcess3"/>
    <dgm:cxn modelId="{99E12A0C-29DC-42EF-B1F6-F69ACACE1271}" srcId="{ACEB6307-FA43-4E1C-BF3A-6A7F66CA6D5E}" destId="{0D088FF8-7DC0-4C03-A8E2-3BEDCA03CC32}" srcOrd="2" destOrd="0" parTransId="{C124994E-9AD5-497B-B9A7-4C5FDB59B0D4}" sibTransId="{4C246AA0-3728-4D7C-858D-F3728561350C}"/>
    <dgm:cxn modelId="{BDAB7E13-6707-4AAE-8401-78FF4402ADEC}" type="presOf" srcId="{74F5952A-5807-4624-88ED-B92C177F4D35}" destId="{6F6ECAFC-54A7-4357-8613-7913C54D18EA}" srcOrd="0" destOrd="0" presId="urn:microsoft.com/office/officeart/2005/8/layout/lProcess3"/>
    <dgm:cxn modelId="{BE9E9E16-8821-4505-B106-02154E43A2C2}" type="presOf" srcId="{0E44B986-7961-4D84-BA78-BEB36AAEACD9}" destId="{343D1D22-D473-489F-AD0B-EBEA06048649}" srcOrd="0" destOrd="0" presId="urn:microsoft.com/office/officeart/2005/8/layout/lProcess3"/>
    <dgm:cxn modelId="{A4F35620-95D5-43A4-B09E-C9DA70C0B3EF}" srcId="{B432656A-97BF-4A33-9E59-EF28CCFB9A3C}" destId="{B4692BD3-DB6C-42BE-B302-6A32971379AB}" srcOrd="0" destOrd="0" parTransId="{5E4C2491-DE47-420E-BC87-DF249EAA892D}" sibTransId="{BCCE4738-DEC3-46D5-9762-8B7A3B40971F}"/>
    <dgm:cxn modelId="{3F8FAC28-5763-414E-B8E1-99E1B558A6BB}" srcId="{43402CC9-ECBE-4262-8F3A-5E7BF51ADA27}" destId="{66BAD27E-66C6-492B-804E-DB0A0708EF01}" srcOrd="0" destOrd="0" parTransId="{4D35386C-5045-425B-9EA3-C7129E603029}" sibTransId="{A038530E-C7E0-4BB2-8567-B5D29EC194AC}"/>
    <dgm:cxn modelId="{B6D0F62D-E1B6-4924-9498-61AB2D05F101}" type="presOf" srcId="{8BD3EACB-5ADE-4F13-9F05-92D2F73AEB33}" destId="{A5B12B0B-A995-42E8-A660-35540E4ACFD8}" srcOrd="0" destOrd="0" presId="urn:microsoft.com/office/officeart/2005/8/layout/lProcess3"/>
    <dgm:cxn modelId="{9152BC31-EAD8-4788-AF1E-B7E9452089A5}" srcId="{DA687EBC-3542-4409-A72D-B2AFF7304890}" destId="{225893F0-B032-4A8B-BA61-DF364713666E}" srcOrd="2" destOrd="0" parTransId="{9BD6B0CE-3E35-4D8C-9881-C696587FBC8F}" sibTransId="{751A161B-B3AB-45D8-8D89-A56BBCF90B39}"/>
    <dgm:cxn modelId="{F7894361-B021-48FF-9CC2-F6AA9E878812}" srcId="{43402CC9-ECBE-4262-8F3A-5E7BF51ADA27}" destId="{2B462461-4430-4239-A217-9A987613BE35}" srcOrd="2" destOrd="0" parTransId="{780F6E0D-78BE-4066-83C9-DCF4971DEEA1}" sibTransId="{77C3BED7-094D-498F-9626-5752592250A5}"/>
    <dgm:cxn modelId="{6E406969-74AC-4956-A510-BAA0D238648B}" srcId="{DA687EBC-3542-4409-A72D-B2AFF7304890}" destId="{C460C452-C1EB-49B5-AFAC-EBBF96E189CA}" srcOrd="1" destOrd="0" parTransId="{535D8767-ACA1-40D7-B2BE-94FC10C18CEA}" sibTransId="{64E89DAB-0836-47A0-B3E7-B3C28144AD88}"/>
    <dgm:cxn modelId="{E593B36B-F656-4AA9-AC74-858DDDB3BF71}" srcId="{2F3833FA-0533-422F-A328-E72EB452884E}" destId="{B432656A-97BF-4A33-9E59-EF28CCFB9A3C}" srcOrd="0" destOrd="0" parTransId="{523992B9-1E9C-4553-8BDF-755D7C853B26}" sibTransId="{45F62DC6-8219-469C-B86D-1024BCC664B1}"/>
    <dgm:cxn modelId="{7C850B6C-FB9B-4E15-A61A-F65D832E3BE5}" srcId="{2F3833FA-0533-422F-A328-E72EB452884E}" destId="{DA687EBC-3542-4409-A72D-B2AFF7304890}" srcOrd="4" destOrd="0" parTransId="{022E1454-BBB2-4FC3-8286-EEA59418CCF5}" sibTransId="{3C2F0756-406A-44F2-B894-11A640ED2E60}"/>
    <dgm:cxn modelId="{065A4F6E-EABD-49C0-9DF6-E5EA5967D89D}" type="presOf" srcId="{2B9F201A-8E5F-46A0-9B8E-AFAD81DE7C73}" destId="{EFD13B7E-CF4A-4F42-A723-6CC270DF9045}" srcOrd="0" destOrd="0" presId="urn:microsoft.com/office/officeart/2005/8/layout/lProcess3"/>
    <dgm:cxn modelId="{BF0A4F52-730B-40E0-B043-4FE77A6BDBB2}" srcId="{B432656A-97BF-4A33-9E59-EF28CCFB9A3C}" destId="{1F4879A3-2F88-4EA4-867E-42F6AC8B826A}" srcOrd="2" destOrd="0" parTransId="{8572F313-6EFA-4248-8DDE-8EF247FB6343}" sibTransId="{FD4AECE7-15A0-4550-8305-5ED0D2611CE5}"/>
    <dgm:cxn modelId="{F0443774-5110-4C15-BEAF-9A4378636823}" type="presOf" srcId="{225893F0-B032-4A8B-BA61-DF364713666E}" destId="{2E5C1CEB-F4BB-4001-A0B6-AB0D0F8A26A8}" srcOrd="0" destOrd="0" presId="urn:microsoft.com/office/officeart/2005/8/layout/lProcess3"/>
    <dgm:cxn modelId="{F9DAFB77-2488-4F9A-A0BE-BB1BA0352B1D}" type="presOf" srcId="{F0CF8957-1C2D-481B-836F-26E24E6AB621}" destId="{F41FBCD6-DB75-42C4-AF7D-195E6589EBCC}" srcOrd="0" destOrd="0" presId="urn:microsoft.com/office/officeart/2005/8/layout/lProcess3"/>
    <dgm:cxn modelId="{6A146358-EB7D-4DDB-9299-6EC73F2A73FB}" srcId="{F0CF8957-1C2D-481B-836F-26E24E6AB621}" destId="{2B9F201A-8E5F-46A0-9B8E-AFAD81DE7C73}" srcOrd="2" destOrd="0" parTransId="{E4A9AA8F-E360-4913-B42C-64AD66E88AA5}" sibTransId="{EC47BD82-B403-4710-9AF4-AE5B7F19F469}"/>
    <dgm:cxn modelId="{A534B35A-9CA4-430E-94E5-62693C34975A}" type="presOf" srcId="{C460C452-C1EB-49B5-AFAC-EBBF96E189CA}" destId="{0DC0D15D-15EB-480B-BDF4-05618285D9E4}" srcOrd="0" destOrd="0" presId="urn:microsoft.com/office/officeart/2005/8/layout/lProcess3"/>
    <dgm:cxn modelId="{05C08D7C-859D-4DBA-97A5-7A90B6438977}" type="presOf" srcId="{6CF76767-5E60-4F5A-9CE4-DC9370A9766F}" destId="{23F89A12-83CC-41D2-A36F-F501F08C64F2}" srcOrd="0" destOrd="0" presId="urn:microsoft.com/office/officeart/2005/8/layout/lProcess3"/>
    <dgm:cxn modelId="{91C25B82-CD74-49EA-BA25-040AD29C491E}" type="presOf" srcId="{0D088FF8-7DC0-4C03-A8E2-3BEDCA03CC32}" destId="{604F7210-012B-4C00-8A9E-470920106A76}" srcOrd="0" destOrd="0" presId="urn:microsoft.com/office/officeart/2005/8/layout/lProcess3"/>
    <dgm:cxn modelId="{B9F0978E-9D93-4312-BC7C-1861DA27B552}" type="presOf" srcId="{66BAD27E-66C6-492B-804E-DB0A0708EF01}" destId="{FA4D250C-92D3-4358-8718-F141DDE3ABD3}" srcOrd="0" destOrd="0" presId="urn:microsoft.com/office/officeart/2005/8/layout/lProcess3"/>
    <dgm:cxn modelId="{1B506B91-C21A-4306-87D0-64EE0D4D255B}" type="presOf" srcId="{489698BA-8B15-4FD9-86FC-26FB28A059C1}" destId="{DF10C1A8-28D1-4742-AF5B-15B5F4E9058D}" srcOrd="0" destOrd="0" presId="urn:microsoft.com/office/officeart/2005/8/layout/lProcess3"/>
    <dgm:cxn modelId="{9B281895-F01F-4F19-AAA2-2A77507E5268}" srcId="{F0CF8957-1C2D-481B-836F-26E24E6AB621}" destId="{0E44B986-7961-4D84-BA78-BEB36AAEACD9}" srcOrd="0" destOrd="0" parTransId="{E60CCECA-358F-4314-A265-2D66D54C49DB}" sibTransId="{DE93BF3F-E99A-4CD0-9C96-E1E91FC16C6E}"/>
    <dgm:cxn modelId="{1BA31698-4015-4738-AB37-8DE367AAB776}" srcId="{DA687EBC-3542-4409-A72D-B2AFF7304890}" destId="{8BD3EACB-5ADE-4F13-9F05-92D2F73AEB33}" srcOrd="0" destOrd="0" parTransId="{5E7F246C-31F9-4005-A0CD-6A5AB660DD37}" sibTransId="{105B19AE-8DEA-42B6-8793-33A30FD69765}"/>
    <dgm:cxn modelId="{804D709E-C115-4785-81C9-DB8B240844A7}" type="presOf" srcId="{DA687EBC-3542-4409-A72D-B2AFF7304890}" destId="{C957E961-98DA-4645-B19C-211966D3ED37}" srcOrd="0" destOrd="0" presId="urn:microsoft.com/office/officeart/2005/8/layout/lProcess3"/>
    <dgm:cxn modelId="{E47B8A9E-7464-4C3E-896A-E9CC74B042F1}" type="presOf" srcId="{B432656A-97BF-4A33-9E59-EF28CCFB9A3C}" destId="{05640615-7131-46E0-AD73-ADF9B4A4C650}" srcOrd="0" destOrd="0" presId="urn:microsoft.com/office/officeart/2005/8/layout/lProcess3"/>
    <dgm:cxn modelId="{FFBDD59E-A1B9-427A-AAC7-C6ADF3FAD79E}" srcId="{2F3833FA-0533-422F-A328-E72EB452884E}" destId="{F0CF8957-1C2D-481B-836F-26E24E6AB621}" srcOrd="3" destOrd="0" parTransId="{8501B745-51F0-450C-BE92-93988D64BD7F}" sibTransId="{7CECEF1F-1FCF-48DA-8856-02D6D61A182C}"/>
    <dgm:cxn modelId="{FF7ED7A2-DA6C-408B-8993-E983102203BF}" type="presOf" srcId="{1F4879A3-2F88-4EA4-867E-42F6AC8B826A}" destId="{0C8F3DB2-A084-4B50-80AC-AA67E79721F0}" srcOrd="0" destOrd="0" presId="urn:microsoft.com/office/officeart/2005/8/layout/lProcess3"/>
    <dgm:cxn modelId="{7582D7A4-A58F-46DB-8D61-44B4A12425D9}" type="presOf" srcId="{2F3833FA-0533-422F-A328-E72EB452884E}" destId="{BCD5A298-B842-43AB-A658-28559C463F22}" srcOrd="0" destOrd="0" presId="urn:microsoft.com/office/officeart/2005/8/layout/lProcess3"/>
    <dgm:cxn modelId="{33C52AAE-49B5-4866-ABB8-C2280A10F894}" srcId="{2F3833FA-0533-422F-A328-E72EB452884E}" destId="{ACEB6307-FA43-4E1C-BF3A-6A7F66CA6D5E}" srcOrd="1" destOrd="0" parTransId="{585B2EC5-5A9A-41FF-BFFA-2573C1D7C552}" sibTransId="{78350483-D72D-44E6-9C64-8CFF79380DF8}"/>
    <dgm:cxn modelId="{B2CF3BBB-5956-4578-80F9-5C5B3E69B4BA}" srcId="{2F3833FA-0533-422F-A328-E72EB452884E}" destId="{43402CC9-ECBE-4262-8F3A-5E7BF51ADA27}" srcOrd="2" destOrd="0" parTransId="{BAEA7CFE-D608-41EB-AC3D-F0EA1AD972D2}" sibTransId="{589F34EF-DE9D-461E-80AD-72BEBD607400}"/>
    <dgm:cxn modelId="{264E5ADE-6F9D-4BE4-8F25-851217FF3F46}" type="presOf" srcId="{ACEB6307-FA43-4E1C-BF3A-6A7F66CA6D5E}" destId="{83D109EC-5187-4DB3-9168-5A23BD8F9637}" srcOrd="0" destOrd="0" presId="urn:microsoft.com/office/officeart/2005/8/layout/lProcess3"/>
    <dgm:cxn modelId="{D970E2E0-AE67-432A-9A2F-7BCCB7CA6040}" type="presOf" srcId="{43402CC9-ECBE-4262-8F3A-5E7BF51ADA27}" destId="{6BA09DA7-822B-4082-8161-9749454662A2}" srcOrd="0" destOrd="0" presId="urn:microsoft.com/office/officeart/2005/8/layout/lProcess3"/>
    <dgm:cxn modelId="{9CA804E1-8079-4004-A796-E5FCEDA025CE}" srcId="{B432656A-97BF-4A33-9E59-EF28CCFB9A3C}" destId="{74F5952A-5807-4624-88ED-B92C177F4D35}" srcOrd="1" destOrd="0" parTransId="{029B2C6A-3E45-4895-9153-D0B89D81C4E1}" sibTransId="{CFA8C594-0A12-436F-9A97-1448D27ED992}"/>
    <dgm:cxn modelId="{976D81EF-FDC8-4C29-8A7D-D5F1D6D288EA}" srcId="{F0CF8957-1C2D-481B-836F-26E24E6AB621}" destId="{6CF76767-5E60-4F5A-9CE4-DC9370A9766F}" srcOrd="1" destOrd="0" parTransId="{2EC1BE6F-918E-473A-BEF4-9638FBCD754A}" sibTransId="{1356BA13-75AF-4EAB-AAF8-4F25A7C5D8E0}"/>
    <dgm:cxn modelId="{2F480DF5-8154-4BF8-85D0-DF1105C2C312}" srcId="{ACEB6307-FA43-4E1C-BF3A-6A7F66CA6D5E}" destId="{489698BA-8B15-4FD9-86FC-26FB28A059C1}" srcOrd="1" destOrd="0" parTransId="{08DEFDA1-BE0E-4E73-B808-1ACB6C93C13E}" sibTransId="{F824D342-7EC8-4862-ACDB-55F0F816B59C}"/>
    <dgm:cxn modelId="{763A87F6-48E8-4DBD-BF84-528958ACF955}" type="presOf" srcId="{B4692BD3-DB6C-42BE-B302-6A32971379AB}" destId="{C9243749-AC2D-4BB0-812F-09E28514F7D1}" srcOrd="0" destOrd="0" presId="urn:microsoft.com/office/officeart/2005/8/layout/lProcess3"/>
    <dgm:cxn modelId="{5B5424F7-E74E-489D-BCF5-D3784903F59E}" srcId="{ACEB6307-FA43-4E1C-BF3A-6A7F66CA6D5E}" destId="{43A1C15A-1D2E-46D4-BB76-2F2D2FF412EF}" srcOrd="0" destOrd="0" parTransId="{E69ADFD6-D340-4B25-81E5-9948A646B008}" sibTransId="{C3AA1D6B-1BAE-4707-BEB5-81BAD1886B40}"/>
    <dgm:cxn modelId="{AD1AE1FE-0DDE-4FD0-B81F-E68339F9595E}" type="presOf" srcId="{32791B70-DFD6-4437-B5E3-61DE10DDFE4E}" destId="{C4A03309-5AC6-4D61-AC86-D1B3E51C7C28}" srcOrd="0" destOrd="0" presId="urn:microsoft.com/office/officeart/2005/8/layout/lProcess3"/>
    <dgm:cxn modelId="{F41CB872-A7B2-4B6B-87F0-60968599A9DF}" type="presParOf" srcId="{BCD5A298-B842-43AB-A658-28559C463F22}" destId="{C1E26262-429E-46FD-9185-80EE2DD700B9}" srcOrd="0" destOrd="0" presId="urn:microsoft.com/office/officeart/2005/8/layout/lProcess3"/>
    <dgm:cxn modelId="{5D25CE83-F610-4912-953D-BB39E4759921}" type="presParOf" srcId="{C1E26262-429E-46FD-9185-80EE2DD700B9}" destId="{05640615-7131-46E0-AD73-ADF9B4A4C650}" srcOrd="0" destOrd="0" presId="urn:microsoft.com/office/officeart/2005/8/layout/lProcess3"/>
    <dgm:cxn modelId="{21C4747F-8E29-487C-8FF9-BC84992D912F}" type="presParOf" srcId="{C1E26262-429E-46FD-9185-80EE2DD700B9}" destId="{F99C6C93-F3F9-4E5A-A688-EDC5F0A107B1}" srcOrd="1" destOrd="0" presId="urn:microsoft.com/office/officeart/2005/8/layout/lProcess3"/>
    <dgm:cxn modelId="{BF99B8F3-93BC-4EF6-9272-49A4E522A0CC}" type="presParOf" srcId="{C1E26262-429E-46FD-9185-80EE2DD700B9}" destId="{C9243749-AC2D-4BB0-812F-09E28514F7D1}" srcOrd="2" destOrd="0" presId="urn:microsoft.com/office/officeart/2005/8/layout/lProcess3"/>
    <dgm:cxn modelId="{61E36494-D8DE-40A8-ACFC-13A49E2D25B8}" type="presParOf" srcId="{C1E26262-429E-46FD-9185-80EE2DD700B9}" destId="{A7013115-2BEF-4D44-A0C8-8A7C99833050}" srcOrd="3" destOrd="0" presId="urn:microsoft.com/office/officeart/2005/8/layout/lProcess3"/>
    <dgm:cxn modelId="{3909C74F-2CF3-4F35-9FE9-E8AE8E407DD4}" type="presParOf" srcId="{C1E26262-429E-46FD-9185-80EE2DD700B9}" destId="{6F6ECAFC-54A7-4357-8613-7913C54D18EA}" srcOrd="4" destOrd="0" presId="urn:microsoft.com/office/officeart/2005/8/layout/lProcess3"/>
    <dgm:cxn modelId="{94CDFA02-9272-4F9B-8C30-F05472EC36CC}" type="presParOf" srcId="{C1E26262-429E-46FD-9185-80EE2DD700B9}" destId="{D8B1507F-08FF-4EF4-9DB7-5B04DBF19293}" srcOrd="5" destOrd="0" presId="urn:microsoft.com/office/officeart/2005/8/layout/lProcess3"/>
    <dgm:cxn modelId="{DD6C70A6-1569-4731-BC37-9A1A75D4213F}" type="presParOf" srcId="{C1E26262-429E-46FD-9185-80EE2DD700B9}" destId="{0C8F3DB2-A084-4B50-80AC-AA67E79721F0}" srcOrd="6" destOrd="0" presId="urn:microsoft.com/office/officeart/2005/8/layout/lProcess3"/>
    <dgm:cxn modelId="{BCC572C8-A162-4A07-87A0-8F4579D7B528}" type="presParOf" srcId="{BCD5A298-B842-43AB-A658-28559C463F22}" destId="{B51C75AD-453A-4CCB-82D6-6C5A158E8DEF}" srcOrd="1" destOrd="0" presId="urn:microsoft.com/office/officeart/2005/8/layout/lProcess3"/>
    <dgm:cxn modelId="{FF61F25E-74A2-4A5B-ADC7-ACDAF5BCE001}" type="presParOf" srcId="{BCD5A298-B842-43AB-A658-28559C463F22}" destId="{8828EED2-7C5E-4E7C-96B8-389FD7F7C2EF}" srcOrd="2" destOrd="0" presId="urn:microsoft.com/office/officeart/2005/8/layout/lProcess3"/>
    <dgm:cxn modelId="{D4252FDF-4DED-4BDB-B93F-2FBC7CDE0C45}" type="presParOf" srcId="{8828EED2-7C5E-4E7C-96B8-389FD7F7C2EF}" destId="{83D109EC-5187-4DB3-9168-5A23BD8F9637}" srcOrd="0" destOrd="0" presId="urn:microsoft.com/office/officeart/2005/8/layout/lProcess3"/>
    <dgm:cxn modelId="{76344471-70FD-43EE-BA6D-A345025FB033}" type="presParOf" srcId="{8828EED2-7C5E-4E7C-96B8-389FD7F7C2EF}" destId="{A7FE040C-27AC-4164-A2B8-30542C0EF9C5}" srcOrd="1" destOrd="0" presId="urn:microsoft.com/office/officeart/2005/8/layout/lProcess3"/>
    <dgm:cxn modelId="{51402A44-EDCC-49E3-9CBC-8C9129A5B5E5}" type="presParOf" srcId="{8828EED2-7C5E-4E7C-96B8-389FD7F7C2EF}" destId="{7677A651-1BC1-4820-89F5-26E3C375D2F7}" srcOrd="2" destOrd="0" presId="urn:microsoft.com/office/officeart/2005/8/layout/lProcess3"/>
    <dgm:cxn modelId="{42ECFBA6-3042-453E-AE37-77DEB9DE6DD9}" type="presParOf" srcId="{8828EED2-7C5E-4E7C-96B8-389FD7F7C2EF}" destId="{CD219C66-C11D-4907-9073-EFE29134766D}" srcOrd="3" destOrd="0" presId="urn:microsoft.com/office/officeart/2005/8/layout/lProcess3"/>
    <dgm:cxn modelId="{980D0515-E5B0-433C-BC84-141F8E2CCEC5}" type="presParOf" srcId="{8828EED2-7C5E-4E7C-96B8-389FD7F7C2EF}" destId="{DF10C1A8-28D1-4742-AF5B-15B5F4E9058D}" srcOrd="4" destOrd="0" presId="urn:microsoft.com/office/officeart/2005/8/layout/lProcess3"/>
    <dgm:cxn modelId="{A6056EA9-1C67-4F83-960F-B51562A0FDFD}" type="presParOf" srcId="{8828EED2-7C5E-4E7C-96B8-389FD7F7C2EF}" destId="{9A5B92B3-EB9F-40FD-84AF-6FA747EBD1F6}" srcOrd="5" destOrd="0" presId="urn:microsoft.com/office/officeart/2005/8/layout/lProcess3"/>
    <dgm:cxn modelId="{A7646793-3877-4A1F-9330-2A4E72A27B6E}" type="presParOf" srcId="{8828EED2-7C5E-4E7C-96B8-389FD7F7C2EF}" destId="{604F7210-012B-4C00-8A9E-470920106A76}" srcOrd="6" destOrd="0" presId="urn:microsoft.com/office/officeart/2005/8/layout/lProcess3"/>
    <dgm:cxn modelId="{6F6BBCFA-F0C9-4060-8DF0-DFF1FDE70F7D}" type="presParOf" srcId="{BCD5A298-B842-43AB-A658-28559C463F22}" destId="{7F4500F2-CA99-4EC8-B5D7-D3E490715D05}" srcOrd="3" destOrd="0" presId="urn:microsoft.com/office/officeart/2005/8/layout/lProcess3"/>
    <dgm:cxn modelId="{E0F9DA19-3B61-4556-BA15-DD6C0022548F}" type="presParOf" srcId="{BCD5A298-B842-43AB-A658-28559C463F22}" destId="{5FCC4FC1-4170-4036-85DC-EDE4FF606E08}" srcOrd="4" destOrd="0" presId="urn:microsoft.com/office/officeart/2005/8/layout/lProcess3"/>
    <dgm:cxn modelId="{94962FD6-CAF4-4D16-9BB9-C9501EC01246}" type="presParOf" srcId="{5FCC4FC1-4170-4036-85DC-EDE4FF606E08}" destId="{6BA09DA7-822B-4082-8161-9749454662A2}" srcOrd="0" destOrd="0" presId="urn:microsoft.com/office/officeart/2005/8/layout/lProcess3"/>
    <dgm:cxn modelId="{127188A0-AC83-4986-86E0-B36722A73CCB}" type="presParOf" srcId="{5FCC4FC1-4170-4036-85DC-EDE4FF606E08}" destId="{20C33316-1A46-4299-8FB0-20E7912F5AE0}" srcOrd="1" destOrd="0" presId="urn:microsoft.com/office/officeart/2005/8/layout/lProcess3"/>
    <dgm:cxn modelId="{4C18C7C9-BD11-4344-B8E6-6B7D461D2C3A}" type="presParOf" srcId="{5FCC4FC1-4170-4036-85DC-EDE4FF606E08}" destId="{FA4D250C-92D3-4358-8718-F141DDE3ABD3}" srcOrd="2" destOrd="0" presId="urn:microsoft.com/office/officeart/2005/8/layout/lProcess3"/>
    <dgm:cxn modelId="{1DAF439B-434A-4980-94BF-53821876EB51}" type="presParOf" srcId="{5FCC4FC1-4170-4036-85DC-EDE4FF606E08}" destId="{4933F533-2D39-47FF-8903-6C17C7F59958}" srcOrd="3" destOrd="0" presId="urn:microsoft.com/office/officeart/2005/8/layout/lProcess3"/>
    <dgm:cxn modelId="{4AD399BB-54E3-4208-8EA0-8B256601DAEB}" type="presParOf" srcId="{5FCC4FC1-4170-4036-85DC-EDE4FF606E08}" destId="{C4A03309-5AC6-4D61-AC86-D1B3E51C7C28}" srcOrd="4" destOrd="0" presId="urn:microsoft.com/office/officeart/2005/8/layout/lProcess3"/>
    <dgm:cxn modelId="{5704311D-3A6B-4190-A0E4-33F878E60B01}" type="presParOf" srcId="{5FCC4FC1-4170-4036-85DC-EDE4FF606E08}" destId="{B6F9A7E2-3BCD-4C2B-B0F4-E51F450DA9C5}" srcOrd="5" destOrd="0" presId="urn:microsoft.com/office/officeart/2005/8/layout/lProcess3"/>
    <dgm:cxn modelId="{5C4F8697-430D-4BD6-B377-E16F3D1C5235}" type="presParOf" srcId="{5FCC4FC1-4170-4036-85DC-EDE4FF606E08}" destId="{7418B0A7-C444-4797-8B58-53D4D83B02CE}" srcOrd="6" destOrd="0" presId="urn:microsoft.com/office/officeart/2005/8/layout/lProcess3"/>
    <dgm:cxn modelId="{A3E178CC-DFDA-4909-A13F-E8F89B957549}" type="presParOf" srcId="{BCD5A298-B842-43AB-A658-28559C463F22}" destId="{3EE4044A-11E4-45CC-B331-E0569BA17DB7}" srcOrd="5" destOrd="0" presId="urn:microsoft.com/office/officeart/2005/8/layout/lProcess3"/>
    <dgm:cxn modelId="{AAF16DC3-1E73-4654-BAA1-47B16AA41B83}" type="presParOf" srcId="{BCD5A298-B842-43AB-A658-28559C463F22}" destId="{296CFC7D-46DB-4080-A3AB-B369338F8737}" srcOrd="6" destOrd="0" presId="urn:microsoft.com/office/officeart/2005/8/layout/lProcess3"/>
    <dgm:cxn modelId="{F1AC4F7E-CC8B-49ED-A5AD-697AC589C49D}" type="presParOf" srcId="{296CFC7D-46DB-4080-A3AB-B369338F8737}" destId="{F41FBCD6-DB75-42C4-AF7D-195E6589EBCC}" srcOrd="0" destOrd="0" presId="urn:microsoft.com/office/officeart/2005/8/layout/lProcess3"/>
    <dgm:cxn modelId="{C7DA730E-D6AE-4E52-939D-165B4D87F639}" type="presParOf" srcId="{296CFC7D-46DB-4080-A3AB-B369338F8737}" destId="{168F67CB-5728-4429-BBFE-D9C756B6011C}" srcOrd="1" destOrd="0" presId="urn:microsoft.com/office/officeart/2005/8/layout/lProcess3"/>
    <dgm:cxn modelId="{3E7027BE-1117-4939-A586-92D0910D67D3}" type="presParOf" srcId="{296CFC7D-46DB-4080-A3AB-B369338F8737}" destId="{343D1D22-D473-489F-AD0B-EBEA06048649}" srcOrd="2" destOrd="0" presId="urn:microsoft.com/office/officeart/2005/8/layout/lProcess3"/>
    <dgm:cxn modelId="{5260FDD6-0F0E-463F-938B-825DE0F31B89}" type="presParOf" srcId="{296CFC7D-46DB-4080-A3AB-B369338F8737}" destId="{1D266915-F342-49E7-9CE5-8816E731D1A5}" srcOrd="3" destOrd="0" presId="urn:microsoft.com/office/officeart/2005/8/layout/lProcess3"/>
    <dgm:cxn modelId="{5BCEC063-DE06-4D24-805C-3DFF881B6C88}" type="presParOf" srcId="{296CFC7D-46DB-4080-A3AB-B369338F8737}" destId="{23F89A12-83CC-41D2-A36F-F501F08C64F2}" srcOrd="4" destOrd="0" presId="urn:microsoft.com/office/officeart/2005/8/layout/lProcess3"/>
    <dgm:cxn modelId="{0E42C36E-A883-493E-8627-A3D153C1120F}" type="presParOf" srcId="{296CFC7D-46DB-4080-A3AB-B369338F8737}" destId="{5F10F31D-C871-4520-BA60-6EB4CF6970B7}" srcOrd="5" destOrd="0" presId="urn:microsoft.com/office/officeart/2005/8/layout/lProcess3"/>
    <dgm:cxn modelId="{2A04B0F8-525E-422E-B357-4139EBD294AE}" type="presParOf" srcId="{296CFC7D-46DB-4080-A3AB-B369338F8737}" destId="{EFD13B7E-CF4A-4F42-A723-6CC270DF9045}" srcOrd="6" destOrd="0" presId="urn:microsoft.com/office/officeart/2005/8/layout/lProcess3"/>
    <dgm:cxn modelId="{BF8684D7-0C26-46CD-B971-1CD2CEFEA8C9}" type="presParOf" srcId="{BCD5A298-B842-43AB-A658-28559C463F22}" destId="{50E80A53-59E6-4876-A8F0-73272E559696}" srcOrd="7" destOrd="0" presId="urn:microsoft.com/office/officeart/2005/8/layout/lProcess3"/>
    <dgm:cxn modelId="{AFB9D34C-9738-4C12-8D1B-AE08B785A849}" type="presParOf" srcId="{BCD5A298-B842-43AB-A658-28559C463F22}" destId="{4103B3E8-C8EA-4816-829C-CE4316079657}" srcOrd="8" destOrd="0" presId="urn:microsoft.com/office/officeart/2005/8/layout/lProcess3"/>
    <dgm:cxn modelId="{582C17E4-D845-4A25-AED5-9FAEA65793A5}" type="presParOf" srcId="{4103B3E8-C8EA-4816-829C-CE4316079657}" destId="{C957E961-98DA-4645-B19C-211966D3ED37}" srcOrd="0" destOrd="0" presId="urn:microsoft.com/office/officeart/2005/8/layout/lProcess3"/>
    <dgm:cxn modelId="{4AB2FA75-C2FC-489E-9B5C-6A1FFB3CF204}" type="presParOf" srcId="{4103B3E8-C8EA-4816-829C-CE4316079657}" destId="{47EBAA4F-9277-442C-B57A-6E75B50DF396}" srcOrd="1" destOrd="0" presId="urn:microsoft.com/office/officeart/2005/8/layout/lProcess3"/>
    <dgm:cxn modelId="{897111AD-34A5-4DF4-8FCF-BC10C9329506}" type="presParOf" srcId="{4103B3E8-C8EA-4816-829C-CE4316079657}" destId="{A5B12B0B-A995-42E8-A660-35540E4ACFD8}" srcOrd="2" destOrd="0" presId="urn:microsoft.com/office/officeart/2005/8/layout/lProcess3"/>
    <dgm:cxn modelId="{8F117848-2279-488B-A568-03CD32911DA6}" type="presParOf" srcId="{4103B3E8-C8EA-4816-829C-CE4316079657}" destId="{0BE98B1D-EA73-49F9-BC76-EFCD87BE0B05}" srcOrd="3" destOrd="0" presId="urn:microsoft.com/office/officeart/2005/8/layout/lProcess3"/>
    <dgm:cxn modelId="{1448F507-0496-4BC2-B58C-6FC269211305}" type="presParOf" srcId="{4103B3E8-C8EA-4816-829C-CE4316079657}" destId="{0DC0D15D-15EB-480B-BDF4-05618285D9E4}" srcOrd="4" destOrd="0" presId="urn:microsoft.com/office/officeart/2005/8/layout/lProcess3"/>
    <dgm:cxn modelId="{63BF7794-71B4-4222-A913-4F4CDBD0DF65}" type="presParOf" srcId="{4103B3E8-C8EA-4816-829C-CE4316079657}" destId="{D837CA2E-D63C-4F2E-87F3-0F84DA86983A}" srcOrd="5" destOrd="0" presId="urn:microsoft.com/office/officeart/2005/8/layout/lProcess3"/>
    <dgm:cxn modelId="{87CEB564-1D6B-4CEC-9730-26F5525FD267}" type="presParOf" srcId="{4103B3E8-C8EA-4816-829C-CE4316079657}" destId="{2E5C1CEB-F4BB-4001-A0B6-AB0D0F8A26A8}" srcOrd="6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3FBF4FC6-8E91-4F21-AC26-46CEF901748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4B65E45-A7D7-456E-9FB4-F1BA79DFA8FB}">
      <dgm:prSet phldrT="[Texto]" custT="1"/>
      <dgm:spPr/>
      <dgm:t>
        <a:bodyPr/>
        <a:lstStyle/>
        <a:p>
          <a:r>
            <a:rPr lang="uk-UA" sz="1500" b="1" dirty="0"/>
            <a:t>СР</a:t>
          </a:r>
          <a:r>
            <a:rPr lang="pt-PT" sz="1500" b="1" dirty="0"/>
            <a:t>1</a:t>
          </a:r>
          <a:endParaRPr lang="en-US" sz="1500" b="1" dirty="0"/>
        </a:p>
      </dgm:t>
    </dgm:pt>
    <dgm:pt modelId="{87F99EB2-49DE-415B-92B2-DDB77357AA3E}" type="parTrans" cxnId="{912C38BE-8733-4299-A011-0B9CBEFA9CDE}">
      <dgm:prSet/>
      <dgm:spPr/>
      <dgm:t>
        <a:bodyPr/>
        <a:lstStyle/>
        <a:p>
          <a:endParaRPr lang="en-US"/>
        </a:p>
      </dgm:t>
    </dgm:pt>
    <dgm:pt modelId="{E1C380EE-1625-4FDA-B826-41ABA10A3753}" type="sibTrans" cxnId="{912C38BE-8733-4299-A011-0B9CBEFA9CDE}">
      <dgm:prSet/>
      <dgm:spPr/>
      <dgm:t>
        <a:bodyPr/>
        <a:lstStyle/>
        <a:p>
          <a:endParaRPr lang="en-US"/>
        </a:p>
      </dgm:t>
    </dgm:pt>
    <dgm:pt modelId="{E1C0D9DC-B9DE-4CC2-9D7F-8515BA9D00A4}">
      <dgm:prSet phldrT="[Texto]" custT="1"/>
      <dgm:spPr/>
      <dgm:t>
        <a:bodyPr/>
        <a:lstStyle/>
        <a:p>
          <a:r>
            <a:rPr lang="uk-UA" sz="1500" u="none" strike="noStrike" dirty="0">
              <a:effectLst/>
            </a:rPr>
            <a:t>Посилена спроможність із запобігання НП</a:t>
          </a:r>
          <a:r>
            <a:rPr lang="en-US" sz="1500" u="none" strike="noStrike" dirty="0">
              <a:effectLst/>
            </a:rPr>
            <a:t>.</a:t>
          </a:r>
          <a:endParaRPr lang="en-US" sz="1500" dirty="0"/>
        </a:p>
      </dgm:t>
    </dgm:pt>
    <dgm:pt modelId="{F2523350-B923-4EF9-AB85-8F0C28602097}" type="parTrans" cxnId="{63F0970E-2C46-4373-8F71-1D674A969B2A}">
      <dgm:prSet/>
      <dgm:spPr/>
      <dgm:t>
        <a:bodyPr/>
        <a:lstStyle/>
        <a:p>
          <a:endParaRPr lang="en-US"/>
        </a:p>
      </dgm:t>
    </dgm:pt>
    <dgm:pt modelId="{5CE6AE22-3F1B-4761-8C7B-94C46A6100A9}" type="sibTrans" cxnId="{63F0970E-2C46-4373-8F71-1D674A969B2A}">
      <dgm:prSet/>
      <dgm:spPr/>
      <dgm:t>
        <a:bodyPr/>
        <a:lstStyle/>
        <a:p>
          <a:endParaRPr lang="en-US"/>
        </a:p>
      </dgm:t>
    </dgm:pt>
    <dgm:pt modelId="{C2D07DF2-4DD0-4806-96BB-3DA631FD0182}">
      <dgm:prSet phldrT="[Texto]" custT="1"/>
      <dgm:spPr/>
      <dgm:t>
        <a:bodyPr/>
        <a:lstStyle/>
        <a:p>
          <a:r>
            <a:rPr lang="uk-UA" sz="1500" b="1" dirty="0"/>
            <a:t>СР</a:t>
          </a:r>
          <a:r>
            <a:rPr lang="pt-PT" sz="1500" b="1" dirty="0"/>
            <a:t>2</a:t>
          </a:r>
          <a:endParaRPr lang="en-US" sz="1500" b="1" dirty="0"/>
        </a:p>
      </dgm:t>
    </dgm:pt>
    <dgm:pt modelId="{E1A0D79B-D4E9-4737-B5F9-6A0B8442D323}" type="parTrans" cxnId="{D52EF346-A1B6-4995-AEFD-20902D66FA98}">
      <dgm:prSet/>
      <dgm:spPr/>
      <dgm:t>
        <a:bodyPr/>
        <a:lstStyle/>
        <a:p>
          <a:endParaRPr lang="en-US"/>
        </a:p>
      </dgm:t>
    </dgm:pt>
    <dgm:pt modelId="{D0DE396D-0F24-4945-A819-2324DDAC6378}" type="sibTrans" cxnId="{D52EF346-A1B6-4995-AEFD-20902D66FA98}">
      <dgm:prSet/>
      <dgm:spPr/>
      <dgm:t>
        <a:bodyPr/>
        <a:lstStyle/>
        <a:p>
          <a:endParaRPr lang="en-US"/>
        </a:p>
      </dgm:t>
    </dgm:pt>
    <dgm:pt modelId="{827D83EF-E233-414C-8215-2C0E78D322B9}">
      <dgm:prSet phldrT="[Texto]" custT="1"/>
      <dgm:spPr/>
      <dgm:t>
        <a:bodyPr/>
        <a:lstStyle/>
        <a:p>
          <a:r>
            <a:rPr lang="uk-UA" sz="1500" u="none" strike="noStrike" dirty="0">
              <a:effectLst/>
            </a:rPr>
            <a:t>Запроваджені стимули для переходу від НП до офіційної зайнятості</a:t>
          </a:r>
          <a:r>
            <a:rPr lang="en-US" sz="1500" u="none" strike="noStrike" dirty="0">
              <a:effectLst/>
            </a:rPr>
            <a:t>.</a:t>
          </a:r>
          <a:endParaRPr lang="en-US" sz="1500" dirty="0"/>
        </a:p>
      </dgm:t>
    </dgm:pt>
    <dgm:pt modelId="{FE638867-D400-4407-B525-3148357A41EB}" type="parTrans" cxnId="{E325C975-A5CD-47AB-8A39-675E51BCFF9B}">
      <dgm:prSet/>
      <dgm:spPr/>
      <dgm:t>
        <a:bodyPr/>
        <a:lstStyle/>
        <a:p>
          <a:endParaRPr lang="en-US"/>
        </a:p>
      </dgm:t>
    </dgm:pt>
    <dgm:pt modelId="{67F5AFEC-777B-4233-AE44-63741D1FF346}" type="sibTrans" cxnId="{E325C975-A5CD-47AB-8A39-675E51BCFF9B}">
      <dgm:prSet/>
      <dgm:spPr/>
      <dgm:t>
        <a:bodyPr/>
        <a:lstStyle/>
        <a:p>
          <a:endParaRPr lang="en-US"/>
        </a:p>
      </dgm:t>
    </dgm:pt>
    <dgm:pt modelId="{3300BD97-8911-4C0E-9EF6-EEE66B83583F}">
      <dgm:prSet phldrT="[Texto]" custT="1"/>
      <dgm:spPr/>
      <dgm:t>
        <a:bodyPr/>
        <a:lstStyle/>
        <a:p>
          <a:r>
            <a:rPr lang="uk-UA" sz="1500" b="1" dirty="0"/>
            <a:t>СР</a:t>
          </a:r>
          <a:r>
            <a:rPr lang="pt-PT" sz="1500" b="1" dirty="0"/>
            <a:t>3</a:t>
          </a:r>
          <a:endParaRPr lang="en-US" sz="1500" b="1" dirty="0"/>
        </a:p>
      </dgm:t>
    </dgm:pt>
    <dgm:pt modelId="{A49EAD47-6AE4-4C49-9969-59C3CCF7B0B4}" type="parTrans" cxnId="{F5D60263-5EDF-4D74-8A6B-EB4D86BD8A7D}">
      <dgm:prSet/>
      <dgm:spPr/>
      <dgm:t>
        <a:bodyPr/>
        <a:lstStyle/>
        <a:p>
          <a:endParaRPr lang="en-US"/>
        </a:p>
      </dgm:t>
    </dgm:pt>
    <dgm:pt modelId="{C916CE73-44FF-4378-8C1D-81AD7D1DF5A2}" type="sibTrans" cxnId="{F5D60263-5EDF-4D74-8A6B-EB4D86BD8A7D}">
      <dgm:prSet/>
      <dgm:spPr/>
      <dgm:t>
        <a:bodyPr/>
        <a:lstStyle/>
        <a:p>
          <a:endParaRPr lang="en-US"/>
        </a:p>
      </dgm:t>
    </dgm:pt>
    <dgm:pt modelId="{83D1B69E-70A5-4A28-9EF6-81A57A11A3BC}">
      <dgm:prSet phldrT="[Texto]" custT="1"/>
      <dgm:spPr/>
      <dgm:t>
        <a:bodyPr/>
        <a:lstStyle/>
        <a:p>
          <a:r>
            <a:rPr lang="uk-UA" sz="1500" u="none" strike="noStrike" dirty="0">
              <a:effectLst/>
            </a:rPr>
            <a:t>Підвищено рівень обізнаності про НП та пропагується культура додержання законодавства</a:t>
          </a:r>
          <a:r>
            <a:rPr lang="en-US" sz="1500" u="none" strike="noStrike" dirty="0">
              <a:effectLst/>
            </a:rPr>
            <a:t>.</a:t>
          </a:r>
          <a:endParaRPr lang="en-US" sz="1500" dirty="0"/>
        </a:p>
      </dgm:t>
    </dgm:pt>
    <dgm:pt modelId="{87598D02-20F8-48D6-A69E-3F7ED37E3AD9}" type="parTrans" cxnId="{30346FAA-1F7E-4EB3-9322-50198713A243}">
      <dgm:prSet/>
      <dgm:spPr/>
      <dgm:t>
        <a:bodyPr/>
        <a:lstStyle/>
        <a:p>
          <a:endParaRPr lang="en-US"/>
        </a:p>
      </dgm:t>
    </dgm:pt>
    <dgm:pt modelId="{410B0B43-DFA6-42BA-ACC5-65C50D30A428}" type="sibTrans" cxnId="{30346FAA-1F7E-4EB3-9322-50198713A243}">
      <dgm:prSet/>
      <dgm:spPr/>
      <dgm:t>
        <a:bodyPr/>
        <a:lstStyle/>
        <a:p>
          <a:endParaRPr lang="en-US"/>
        </a:p>
      </dgm:t>
    </dgm:pt>
    <dgm:pt modelId="{D15A532E-0AFB-4303-9183-EAFED299B45C}">
      <dgm:prSet phldrT="[Texto]" custT="1"/>
      <dgm:spPr/>
      <dgm:t>
        <a:bodyPr/>
        <a:lstStyle/>
        <a:p>
          <a:r>
            <a:rPr lang="uk-UA" sz="1500" b="1" dirty="0"/>
            <a:t>СР</a:t>
          </a:r>
          <a:r>
            <a:rPr lang="pt-PT" sz="1500" b="1" dirty="0"/>
            <a:t>4</a:t>
          </a:r>
          <a:endParaRPr lang="en-US" sz="1500" b="1" dirty="0"/>
        </a:p>
      </dgm:t>
    </dgm:pt>
    <dgm:pt modelId="{F09B251D-8006-40E5-AED1-905DFCF727FC}" type="parTrans" cxnId="{884DB970-174E-44A0-AD52-21795B21E877}">
      <dgm:prSet/>
      <dgm:spPr/>
      <dgm:t>
        <a:bodyPr/>
        <a:lstStyle/>
        <a:p>
          <a:endParaRPr lang="en-US"/>
        </a:p>
      </dgm:t>
    </dgm:pt>
    <dgm:pt modelId="{DFCA020B-1B93-4FC9-B78B-5AD862E31B2A}" type="sibTrans" cxnId="{884DB970-174E-44A0-AD52-21795B21E877}">
      <dgm:prSet/>
      <dgm:spPr/>
      <dgm:t>
        <a:bodyPr/>
        <a:lstStyle/>
        <a:p>
          <a:endParaRPr lang="en-US"/>
        </a:p>
      </dgm:t>
    </dgm:pt>
    <dgm:pt modelId="{C844EBD9-D1DE-4B23-A9D3-D0C02F6E048F}">
      <dgm:prSet phldrT="[Texto]" custT="1"/>
      <dgm:spPr/>
      <dgm:t>
        <a:bodyPr/>
        <a:lstStyle/>
        <a:p>
          <a:r>
            <a:rPr lang="uk-UA" sz="1500" u="none" strike="noStrike" dirty="0">
              <a:effectLst/>
            </a:rPr>
            <a:t>Забезпечено спроможність виявляти НП</a:t>
          </a:r>
          <a:r>
            <a:rPr lang="en-US" sz="1500" u="none" strike="noStrike" dirty="0">
              <a:effectLst/>
            </a:rPr>
            <a:t>.</a:t>
          </a:r>
          <a:endParaRPr lang="en-US" sz="1500" dirty="0"/>
        </a:p>
      </dgm:t>
    </dgm:pt>
    <dgm:pt modelId="{4B910CD5-B0EF-41BF-9B53-6D98B350E23B}" type="parTrans" cxnId="{D0C1E119-C1EE-45B2-8B8E-24E48BF549BA}">
      <dgm:prSet/>
      <dgm:spPr/>
      <dgm:t>
        <a:bodyPr/>
        <a:lstStyle/>
        <a:p>
          <a:endParaRPr lang="en-US"/>
        </a:p>
      </dgm:t>
    </dgm:pt>
    <dgm:pt modelId="{3C25F867-855C-48AD-AA2A-45D75F67C841}" type="sibTrans" cxnId="{D0C1E119-C1EE-45B2-8B8E-24E48BF549BA}">
      <dgm:prSet/>
      <dgm:spPr/>
      <dgm:t>
        <a:bodyPr/>
        <a:lstStyle/>
        <a:p>
          <a:endParaRPr lang="en-US"/>
        </a:p>
      </dgm:t>
    </dgm:pt>
    <dgm:pt modelId="{848AF381-0436-4BEF-810D-423EBB89B7FC}">
      <dgm:prSet phldrT="[Texto]" custT="1"/>
      <dgm:spPr/>
      <dgm:t>
        <a:bodyPr/>
        <a:lstStyle/>
        <a:p>
          <a:r>
            <a:rPr lang="uk-UA" sz="1500" b="1" dirty="0"/>
            <a:t>СР</a:t>
          </a:r>
          <a:r>
            <a:rPr lang="pt-PT" sz="1500" b="1" dirty="0"/>
            <a:t>5</a:t>
          </a:r>
          <a:endParaRPr lang="en-US" sz="1500" b="1" dirty="0"/>
        </a:p>
      </dgm:t>
    </dgm:pt>
    <dgm:pt modelId="{8E4DA25B-B7A1-42BC-BE95-54907DDC1E76}" type="parTrans" cxnId="{C3EDF5AB-FC45-4272-A408-7269C4EF3F15}">
      <dgm:prSet/>
      <dgm:spPr/>
      <dgm:t>
        <a:bodyPr/>
        <a:lstStyle/>
        <a:p>
          <a:endParaRPr lang="en-US"/>
        </a:p>
      </dgm:t>
    </dgm:pt>
    <dgm:pt modelId="{819C2494-145F-44BB-9FC1-6CFCB9662BC0}" type="sibTrans" cxnId="{C3EDF5AB-FC45-4272-A408-7269C4EF3F15}">
      <dgm:prSet/>
      <dgm:spPr/>
      <dgm:t>
        <a:bodyPr/>
        <a:lstStyle/>
        <a:p>
          <a:endParaRPr lang="en-US"/>
        </a:p>
      </dgm:t>
    </dgm:pt>
    <dgm:pt modelId="{405B794E-DC1E-44C9-94E2-3B475218A6C6}">
      <dgm:prSet phldrT="[Texto]" custT="1"/>
      <dgm:spPr/>
      <dgm:t>
        <a:bodyPr/>
        <a:lstStyle/>
        <a:p>
          <a:r>
            <a:rPr lang="uk-UA" sz="1500" u="none" strike="noStrike" dirty="0" err="1">
              <a:effectLst/>
            </a:rPr>
            <a:t>Зміцнено</a:t>
          </a:r>
          <a:r>
            <a:rPr lang="uk-UA" sz="1500" u="none" strike="noStrike" dirty="0">
              <a:effectLst/>
            </a:rPr>
            <a:t> спроможність ефективного застосування санкцій за використання НП</a:t>
          </a:r>
          <a:r>
            <a:rPr lang="en-US" sz="1500" u="none" strike="noStrike" dirty="0">
              <a:effectLst/>
            </a:rPr>
            <a:t>.</a:t>
          </a:r>
          <a:endParaRPr lang="en-US" sz="1500" dirty="0"/>
        </a:p>
      </dgm:t>
    </dgm:pt>
    <dgm:pt modelId="{5EA40E55-953C-42EA-BC81-F4BF5DB02BF2}" type="parTrans" cxnId="{F4E4EB9F-B172-4742-998B-160C15D362A8}">
      <dgm:prSet/>
      <dgm:spPr/>
      <dgm:t>
        <a:bodyPr/>
        <a:lstStyle/>
        <a:p>
          <a:endParaRPr lang="en-US"/>
        </a:p>
      </dgm:t>
    </dgm:pt>
    <dgm:pt modelId="{99437D20-36E9-425C-BB66-8C6CA86EC75E}" type="sibTrans" cxnId="{F4E4EB9F-B172-4742-998B-160C15D362A8}">
      <dgm:prSet/>
      <dgm:spPr/>
      <dgm:t>
        <a:bodyPr/>
        <a:lstStyle/>
        <a:p>
          <a:endParaRPr lang="en-US"/>
        </a:p>
      </dgm:t>
    </dgm:pt>
    <dgm:pt modelId="{B89289DC-A90D-41E0-BFA6-6216129F3041}" type="pres">
      <dgm:prSet presAssocID="{3FBF4FC6-8E91-4F21-AC26-46CEF901748C}" presName="linearFlow" presStyleCnt="0">
        <dgm:presLayoutVars>
          <dgm:dir/>
          <dgm:animLvl val="lvl"/>
          <dgm:resizeHandles val="exact"/>
        </dgm:presLayoutVars>
      </dgm:prSet>
      <dgm:spPr/>
    </dgm:pt>
    <dgm:pt modelId="{4DA442C4-FE47-45AA-ABC3-EFE97EEC1558}" type="pres">
      <dgm:prSet presAssocID="{F4B65E45-A7D7-456E-9FB4-F1BA79DFA8FB}" presName="composite" presStyleCnt="0"/>
      <dgm:spPr/>
    </dgm:pt>
    <dgm:pt modelId="{02F786B6-F47D-4E29-8821-C7B0FADBEF80}" type="pres">
      <dgm:prSet presAssocID="{F4B65E45-A7D7-456E-9FB4-F1BA79DFA8FB}" presName="parentText" presStyleLbl="alignNode1" presStyleIdx="0" presStyleCnt="5">
        <dgm:presLayoutVars>
          <dgm:chMax val="1"/>
          <dgm:bulletEnabled val="1"/>
        </dgm:presLayoutVars>
      </dgm:prSet>
      <dgm:spPr/>
    </dgm:pt>
    <dgm:pt modelId="{0FE708F6-681C-4D64-81E5-FD545F7BCBEC}" type="pres">
      <dgm:prSet presAssocID="{F4B65E45-A7D7-456E-9FB4-F1BA79DFA8FB}" presName="descendantText" presStyleLbl="alignAcc1" presStyleIdx="0" presStyleCnt="5">
        <dgm:presLayoutVars>
          <dgm:bulletEnabled val="1"/>
        </dgm:presLayoutVars>
      </dgm:prSet>
      <dgm:spPr/>
    </dgm:pt>
    <dgm:pt modelId="{4F735D02-4128-4434-B690-EECD9FAC7516}" type="pres">
      <dgm:prSet presAssocID="{E1C380EE-1625-4FDA-B826-41ABA10A3753}" presName="sp" presStyleCnt="0"/>
      <dgm:spPr/>
    </dgm:pt>
    <dgm:pt modelId="{C2D2CECA-460C-40F9-B4E5-6D8D4D2C292C}" type="pres">
      <dgm:prSet presAssocID="{C2D07DF2-4DD0-4806-96BB-3DA631FD0182}" presName="composite" presStyleCnt="0"/>
      <dgm:spPr/>
    </dgm:pt>
    <dgm:pt modelId="{F3506524-1150-4D44-87FE-AB7001D13AE9}" type="pres">
      <dgm:prSet presAssocID="{C2D07DF2-4DD0-4806-96BB-3DA631FD0182}" presName="parentText" presStyleLbl="alignNode1" presStyleIdx="1" presStyleCnt="5">
        <dgm:presLayoutVars>
          <dgm:chMax val="1"/>
          <dgm:bulletEnabled val="1"/>
        </dgm:presLayoutVars>
      </dgm:prSet>
      <dgm:spPr/>
    </dgm:pt>
    <dgm:pt modelId="{93A4737A-4D22-471E-942A-E3FF110424BD}" type="pres">
      <dgm:prSet presAssocID="{C2D07DF2-4DD0-4806-96BB-3DA631FD0182}" presName="descendantText" presStyleLbl="alignAcc1" presStyleIdx="1" presStyleCnt="5">
        <dgm:presLayoutVars>
          <dgm:bulletEnabled val="1"/>
        </dgm:presLayoutVars>
      </dgm:prSet>
      <dgm:spPr/>
    </dgm:pt>
    <dgm:pt modelId="{2B295148-DE42-4716-A529-30CC8BF27C5D}" type="pres">
      <dgm:prSet presAssocID="{D0DE396D-0F24-4945-A819-2324DDAC6378}" presName="sp" presStyleCnt="0"/>
      <dgm:spPr/>
    </dgm:pt>
    <dgm:pt modelId="{BBD8A92D-121A-4950-82DA-4E766E493633}" type="pres">
      <dgm:prSet presAssocID="{3300BD97-8911-4C0E-9EF6-EEE66B83583F}" presName="composite" presStyleCnt="0"/>
      <dgm:spPr/>
    </dgm:pt>
    <dgm:pt modelId="{F94790EE-495E-4A6E-BBDF-D28ECB8BF658}" type="pres">
      <dgm:prSet presAssocID="{3300BD97-8911-4C0E-9EF6-EEE66B83583F}" presName="parentText" presStyleLbl="alignNode1" presStyleIdx="2" presStyleCnt="5">
        <dgm:presLayoutVars>
          <dgm:chMax val="1"/>
          <dgm:bulletEnabled val="1"/>
        </dgm:presLayoutVars>
      </dgm:prSet>
      <dgm:spPr/>
    </dgm:pt>
    <dgm:pt modelId="{A7A77F38-2E85-4579-B3EA-7FC95DC99EA0}" type="pres">
      <dgm:prSet presAssocID="{3300BD97-8911-4C0E-9EF6-EEE66B83583F}" presName="descendantText" presStyleLbl="alignAcc1" presStyleIdx="2" presStyleCnt="5">
        <dgm:presLayoutVars>
          <dgm:bulletEnabled val="1"/>
        </dgm:presLayoutVars>
      </dgm:prSet>
      <dgm:spPr/>
    </dgm:pt>
    <dgm:pt modelId="{1D2D9694-A882-40DA-9B43-18FAC303769E}" type="pres">
      <dgm:prSet presAssocID="{C916CE73-44FF-4378-8C1D-81AD7D1DF5A2}" presName="sp" presStyleCnt="0"/>
      <dgm:spPr/>
    </dgm:pt>
    <dgm:pt modelId="{F9D6E93E-25C0-4A8F-9FD6-892F35CB6976}" type="pres">
      <dgm:prSet presAssocID="{D15A532E-0AFB-4303-9183-EAFED299B45C}" presName="composite" presStyleCnt="0"/>
      <dgm:spPr/>
    </dgm:pt>
    <dgm:pt modelId="{350C13BB-E01E-46A5-9AF6-6EAFA94F7738}" type="pres">
      <dgm:prSet presAssocID="{D15A532E-0AFB-4303-9183-EAFED299B45C}" presName="parentText" presStyleLbl="alignNode1" presStyleIdx="3" presStyleCnt="5">
        <dgm:presLayoutVars>
          <dgm:chMax val="1"/>
          <dgm:bulletEnabled val="1"/>
        </dgm:presLayoutVars>
      </dgm:prSet>
      <dgm:spPr/>
    </dgm:pt>
    <dgm:pt modelId="{11542E59-8F9B-4B90-9B3F-FB4F6B3E55B0}" type="pres">
      <dgm:prSet presAssocID="{D15A532E-0AFB-4303-9183-EAFED299B45C}" presName="descendantText" presStyleLbl="alignAcc1" presStyleIdx="3" presStyleCnt="5">
        <dgm:presLayoutVars>
          <dgm:bulletEnabled val="1"/>
        </dgm:presLayoutVars>
      </dgm:prSet>
      <dgm:spPr/>
    </dgm:pt>
    <dgm:pt modelId="{3D3B6115-5879-42FA-B9D1-E0C44CF31289}" type="pres">
      <dgm:prSet presAssocID="{DFCA020B-1B93-4FC9-B78B-5AD862E31B2A}" presName="sp" presStyleCnt="0"/>
      <dgm:spPr/>
    </dgm:pt>
    <dgm:pt modelId="{3C904534-B48C-4D65-8569-684496B4FF57}" type="pres">
      <dgm:prSet presAssocID="{848AF381-0436-4BEF-810D-423EBB89B7FC}" presName="composite" presStyleCnt="0"/>
      <dgm:spPr/>
    </dgm:pt>
    <dgm:pt modelId="{8F8C4B37-1F0E-419A-94EF-12D11D7BAC17}" type="pres">
      <dgm:prSet presAssocID="{848AF381-0436-4BEF-810D-423EBB89B7FC}" presName="parentText" presStyleLbl="alignNode1" presStyleIdx="4" presStyleCnt="5">
        <dgm:presLayoutVars>
          <dgm:chMax val="1"/>
          <dgm:bulletEnabled val="1"/>
        </dgm:presLayoutVars>
      </dgm:prSet>
      <dgm:spPr/>
    </dgm:pt>
    <dgm:pt modelId="{BA10E72D-3900-41B3-BD16-3D8A4E3EF6C6}" type="pres">
      <dgm:prSet presAssocID="{848AF381-0436-4BEF-810D-423EBB89B7FC}" presName="descendantText" presStyleLbl="alignAcc1" presStyleIdx="4" presStyleCnt="5">
        <dgm:presLayoutVars>
          <dgm:bulletEnabled val="1"/>
        </dgm:presLayoutVars>
      </dgm:prSet>
      <dgm:spPr/>
    </dgm:pt>
  </dgm:ptLst>
  <dgm:cxnLst>
    <dgm:cxn modelId="{49D4F901-32C5-4188-BD9F-0C3342E63679}" type="presOf" srcId="{C2D07DF2-4DD0-4806-96BB-3DA631FD0182}" destId="{F3506524-1150-4D44-87FE-AB7001D13AE9}" srcOrd="0" destOrd="0" presId="urn:microsoft.com/office/officeart/2005/8/layout/chevron2"/>
    <dgm:cxn modelId="{985EDD02-EB4C-46B3-861B-0C1BF892DAC8}" type="presOf" srcId="{C844EBD9-D1DE-4B23-A9D3-D0C02F6E048F}" destId="{11542E59-8F9B-4B90-9B3F-FB4F6B3E55B0}" srcOrd="0" destOrd="0" presId="urn:microsoft.com/office/officeart/2005/8/layout/chevron2"/>
    <dgm:cxn modelId="{63F0970E-2C46-4373-8F71-1D674A969B2A}" srcId="{F4B65E45-A7D7-456E-9FB4-F1BA79DFA8FB}" destId="{E1C0D9DC-B9DE-4CC2-9D7F-8515BA9D00A4}" srcOrd="0" destOrd="0" parTransId="{F2523350-B923-4EF9-AB85-8F0C28602097}" sibTransId="{5CE6AE22-3F1B-4761-8C7B-94C46A6100A9}"/>
    <dgm:cxn modelId="{FFDBA818-D97F-4F2C-B316-89908B2145BA}" type="presOf" srcId="{405B794E-DC1E-44C9-94E2-3B475218A6C6}" destId="{BA10E72D-3900-41B3-BD16-3D8A4E3EF6C6}" srcOrd="0" destOrd="0" presId="urn:microsoft.com/office/officeart/2005/8/layout/chevron2"/>
    <dgm:cxn modelId="{D0C1E119-C1EE-45B2-8B8E-24E48BF549BA}" srcId="{D15A532E-0AFB-4303-9183-EAFED299B45C}" destId="{C844EBD9-D1DE-4B23-A9D3-D0C02F6E048F}" srcOrd="0" destOrd="0" parTransId="{4B910CD5-B0EF-41BF-9B53-6D98B350E23B}" sibTransId="{3C25F867-855C-48AD-AA2A-45D75F67C841}"/>
    <dgm:cxn modelId="{B6244029-7EC1-4A1E-98EA-0252828A78A5}" type="presOf" srcId="{848AF381-0436-4BEF-810D-423EBB89B7FC}" destId="{8F8C4B37-1F0E-419A-94EF-12D11D7BAC17}" srcOrd="0" destOrd="0" presId="urn:microsoft.com/office/officeart/2005/8/layout/chevron2"/>
    <dgm:cxn modelId="{F5D60263-5EDF-4D74-8A6B-EB4D86BD8A7D}" srcId="{3FBF4FC6-8E91-4F21-AC26-46CEF901748C}" destId="{3300BD97-8911-4C0E-9EF6-EEE66B83583F}" srcOrd="2" destOrd="0" parTransId="{A49EAD47-6AE4-4C49-9969-59C3CCF7B0B4}" sibTransId="{C916CE73-44FF-4378-8C1D-81AD7D1DF5A2}"/>
    <dgm:cxn modelId="{D52EF346-A1B6-4995-AEFD-20902D66FA98}" srcId="{3FBF4FC6-8E91-4F21-AC26-46CEF901748C}" destId="{C2D07DF2-4DD0-4806-96BB-3DA631FD0182}" srcOrd="1" destOrd="0" parTransId="{E1A0D79B-D4E9-4737-B5F9-6A0B8442D323}" sibTransId="{D0DE396D-0F24-4945-A819-2324DDAC6378}"/>
    <dgm:cxn modelId="{D1886C4A-6EB3-44DF-9177-EB3BCC5893AC}" type="presOf" srcId="{3FBF4FC6-8E91-4F21-AC26-46CEF901748C}" destId="{B89289DC-A90D-41E0-BFA6-6216129F3041}" srcOrd="0" destOrd="0" presId="urn:microsoft.com/office/officeart/2005/8/layout/chevron2"/>
    <dgm:cxn modelId="{E84CC56E-B20B-49AC-8891-F8C3C30D605C}" type="presOf" srcId="{D15A532E-0AFB-4303-9183-EAFED299B45C}" destId="{350C13BB-E01E-46A5-9AF6-6EAFA94F7738}" srcOrd="0" destOrd="0" presId="urn:microsoft.com/office/officeart/2005/8/layout/chevron2"/>
    <dgm:cxn modelId="{884DB970-174E-44A0-AD52-21795B21E877}" srcId="{3FBF4FC6-8E91-4F21-AC26-46CEF901748C}" destId="{D15A532E-0AFB-4303-9183-EAFED299B45C}" srcOrd="3" destOrd="0" parTransId="{F09B251D-8006-40E5-AED1-905DFCF727FC}" sibTransId="{DFCA020B-1B93-4FC9-B78B-5AD862E31B2A}"/>
    <dgm:cxn modelId="{E325C975-A5CD-47AB-8A39-675E51BCFF9B}" srcId="{C2D07DF2-4DD0-4806-96BB-3DA631FD0182}" destId="{827D83EF-E233-414C-8215-2C0E78D322B9}" srcOrd="0" destOrd="0" parTransId="{FE638867-D400-4407-B525-3148357A41EB}" sibTransId="{67F5AFEC-777B-4233-AE44-63741D1FF346}"/>
    <dgm:cxn modelId="{54518677-3DD1-4B34-89F7-40A257A98627}" type="presOf" srcId="{E1C0D9DC-B9DE-4CC2-9D7F-8515BA9D00A4}" destId="{0FE708F6-681C-4D64-81E5-FD545F7BCBEC}" srcOrd="0" destOrd="0" presId="urn:microsoft.com/office/officeart/2005/8/layout/chevron2"/>
    <dgm:cxn modelId="{AB7A9D88-41B3-43D2-8D66-64BD979CD4A6}" type="presOf" srcId="{83D1B69E-70A5-4A28-9EF6-81A57A11A3BC}" destId="{A7A77F38-2E85-4579-B3EA-7FC95DC99EA0}" srcOrd="0" destOrd="0" presId="urn:microsoft.com/office/officeart/2005/8/layout/chevron2"/>
    <dgm:cxn modelId="{F4E4EB9F-B172-4742-998B-160C15D362A8}" srcId="{848AF381-0436-4BEF-810D-423EBB89B7FC}" destId="{405B794E-DC1E-44C9-94E2-3B475218A6C6}" srcOrd="0" destOrd="0" parTransId="{5EA40E55-953C-42EA-BC81-F4BF5DB02BF2}" sibTransId="{99437D20-36E9-425C-BB66-8C6CA86EC75E}"/>
    <dgm:cxn modelId="{9C478BA5-3BC9-4DFB-9C90-028EE816AC0B}" type="presOf" srcId="{F4B65E45-A7D7-456E-9FB4-F1BA79DFA8FB}" destId="{02F786B6-F47D-4E29-8821-C7B0FADBEF80}" srcOrd="0" destOrd="0" presId="urn:microsoft.com/office/officeart/2005/8/layout/chevron2"/>
    <dgm:cxn modelId="{30346FAA-1F7E-4EB3-9322-50198713A243}" srcId="{3300BD97-8911-4C0E-9EF6-EEE66B83583F}" destId="{83D1B69E-70A5-4A28-9EF6-81A57A11A3BC}" srcOrd="0" destOrd="0" parTransId="{87598D02-20F8-48D6-A69E-3F7ED37E3AD9}" sibTransId="{410B0B43-DFA6-42BA-ACC5-65C50D30A428}"/>
    <dgm:cxn modelId="{C3EDF5AB-FC45-4272-A408-7269C4EF3F15}" srcId="{3FBF4FC6-8E91-4F21-AC26-46CEF901748C}" destId="{848AF381-0436-4BEF-810D-423EBB89B7FC}" srcOrd="4" destOrd="0" parTransId="{8E4DA25B-B7A1-42BC-BE95-54907DDC1E76}" sibTransId="{819C2494-145F-44BB-9FC1-6CFCB9662BC0}"/>
    <dgm:cxn modelId="{912C38BE-8733-4299-A011-0B9CBEFA9CDE}" srcId="{3FBF4FC6-8E91-4F21-AC26-46CEF901748C}" destId="{F4B65E45-A7D7-456E-9FB4-F1BA79DFA8FB}" srcOrd="0" destOrd="0" parTransId="{87F99EB2-49DE-415B-92B2-DDB77357AA3E}" sibTransId="{E1C380EE-1625-4FDA-B826-41ABA10A3753}"/>
    <dgm:cxn modelId="{31231CC3-ED72-4ECF-82B5-B53291DF8CC0}" type="presOf" srcId="{3300BD97-8911-4C0E-9EF6-EEE66B83583F}" destId="{F94790EE-495E-4A6E-BBDF-D28ECB8BF658}" srcOrd="0" destOrd="0" presId="urn:microsoft.com/office/officeart/2005/8/layout/chevron2"/>
    <dgm:cxn modelId="{82AE08F6-A792-4326-9A10-791BBA823948}" type="presOf" srcId="{827D83EF-E233-414C-8215-2C0E78D322B9}" destId="{93A4737A-4D22-471E-942A-E3FF110424BD}" srcOrd="0" destOrd="0" presId="urn:microsoft.com/office/officeart/2005/8/layout/chevron2"/>
    <dgm:cxn modelId="{C4D31974-8555-4EFB-B2EC-FA35763B5890}" type="presParOf" srcId="{B89289DC-A90D-41E0-BFA6-6216129F3041}" destId="{4DA442C4-FE47-45AA-ABC3-EFE97EEC1558}" srcOrd="0" destOrd="0" presId="urn:microsoft.com/office/officeart/2005/8/layout/chevron2"/>
    <dgm:cxn modelId="{5C90D87E-9B57-4658-9935-9F3E37E6A536}" type="presParOf" srcId="{4DA442C4-FE47-45AA-ABC3-EFE97EEC1558}" destId="{02F786B6-F47D-4E29-8821-C7B0FADBEF80}" srcOrd="0" destOrd="0" presId="urn:microsoft.com/office/officeart/2005/8/layout/chevron2"/>
    <dgm:cxn modelId="{DCCF106A-8EF4-4A3D-812B-064F0E2DD099}" type="presParOf" srcId="{4DA442C4-FE47-45AA-ABC3-EFE97EEC1558}" destId="{0FE708F6-681C-4D64-81E5-FD545F7BCBEC}" srcOrd="1" destOrd="0" presId="urn:microsoft.com/office/officeart/2005/8/layout/chevron2"/>
    <dgm:cxn modelId="{443581DE-6ACA-45AB-8D2E-00BAEC75C05B}" type="presParOf" srcId="{B89289DC-A90D-41E0-BFA6-6216129F3041}" destId="{4F735D02-4128-4434-B690-EECD9FAC7516}" srcOrd="1" destOrd="0" presId="urn:microsoft.com/office/officeart/2005/8/layout/chevron2"/>
    <dgm:cxn modelId="{D2D0949A-876C-4519-BF86-32AE52DE165C}" type="presParOf" srcId="{B89289DC-A90D-41E0-BFA6-6216129F3041}" destId="{C2D2CECA-460C-40F9-B4E5-6D8D4D2C292C}" srcOrd="2" destOrd="0" presId="urn:microsoft.com/office/officeart/2005/8/layout/chevron2"/>
    <dgm:cxn modelId="{4EFF4B6E-CC81-4834-97D7-7E9378CC04A2}" type="presParOf" srcId="{C2D2CECA-460C-40F9-B4E5-6D8D4D2C292C}" destId="{F3506524-1150-4D44-87FE-AB7001D13AE9}" srcOrd="0" destOrd="0" presId="urn:microsoft.com/office/officeart/2005/8/layout/chevron2"/>
    <dgm:cxn modelId="{ACD0BC7D-AECF-4F24-9C1B-C2AE5879390D}" type="presParOf" srcId="{C2D2CECA-460C-40F9-B4E5-6D8D4D2C292C}" destId="{93A4737A-4D22-471E-942A-E3FF110424BD}" srcOrd="1" destOrd="0" presId="urn:microsoft.com/office/officeart/2005/8/layout/chevron2"/>
    <dgm:cxn modelId="{2525895D-38FF-4B13-AE87-897F46BBBA97}" type="presParOf" srcId="{B89289DC-A90D-41E0-BFA6-6216129F3041}" destId="{2B295148-DE42-4716-A529-30CC8BF27C5D}" srcOrd="3" destOrd="0" presId="urn:microsoft.com/office/officeart/2005/8/layout/chevron2"/>
    <dgm:cxn modelId="{93D8D2B3-E8EC-47C3-A8C9-9AF6D4F68771}" type="presParOf" srcId="{B89289DC-A90D-41E0-BFA6-6216129F3041}" destId="{BBD8A92D-121A-4950-82DA-4E766E493633}" srcOrd="4" destOrd="0" presId="urn:microsoft.com/office/officeart/2005/8/layout/chevron2"/>
    <dgm:cxn modelId="{AF1290D7-1926-4F0A-AA00-E7275121140F}" type="presParOf" srcId="{BBD8A92D-121A-4950-82DA-4E766E493633}" destId="{F94790EE-495E-4A6E-BBDF-D28ECB8BF658}" srcOrd="0" destOrd="0" presId="urn:microsoft.com/office/officeart/2005/8/layout/chevron2"/>
    <dgm:cxn modelId="{E68D41BF-8EF9-4C0C-A692-459B12A4697F}" type="presParOf" srcId="{BBD8A92D-121A-4950-82DA-4E766E493633}" destId="{A7A77F38-2E85-4579-B3EA-7FC95DC99EA0}" srcOrd="1" destOrd="0" presId="urn:microsoft.com/office/officeart/2005/8/layout/chevron2"/>
    <dgm:cxn modelId="{CE886982-083E-4F46-BFA4-1883E5CB5A03}" type="presParOf" srcId="{B89289DC-A90D-41E0-BFA6-6216129F3041}" destId="{1D2D9694-A882-40DA-9B43-18FAC303769E}" srcOrd="5" destOrd="0" presId="urn:microsoft.com/office/officeart/2005/8/layout/chevron2"/>
    <dgm:cxn modelId="{56033B94-C2D1-4467-B1C5-5B1D10D929D7}" type="presParOf" srcId="{B89289DC-A90D-41E0-BFA6-6216129F3041}" destId="{F9D6E93E-25C0-4A8F-9FD6-892F35CB6976}" srcOrd="6" destOrd="0" presId="urn:microsoft.com/office/officeart/2005/8/layout/chevron2"/>
    <dgm:cxn modelId="{64EF9868-7656-43E0-B18A-7CFC18E66D91}" type="presParOf" srcId="{F9D6E93E-25C0-4A8F-9FD6-892F35CB6976}" destId="{350C13BB-E01E-46A5-9AF6-6EAFA94F7738}" srcOrd="0" destOrd="0" presId="urn:microsoft.com/office/officeart/2005/8/layout/chevron2"/>
    <dgm:cxn modelId="{3DE5D6CA-4BFE-4718-B57B-05D143B20271}" type="presParOf" srcId="{F9D6E93E-25C0-4A8F-9FD6-892F35CB6976}" destId="{11542E59-8F9B-4B90-9B3F-FB4F6B3E55B0}" srcOrd="1" destOrd="0" presId="urn:microsoft.com/office/officeart/2005/8/layout/chevron2"/>
    <dgm:cxn modelId="{C224E341-9F98-4A55-8197-07F915652A23}" type="presParOf" srcId="{B89289DC-A90D-41E0-BFA6-6216129F3041}" destId="{3D3B6115-5879-42FA-B9D1-E0C44CF31289}" srcOrd="7" destOrd="0" presId="urn:microsoft.com/office/officeart/2005/8/layout/chevron2"/>
    <dgm:cxn modelId="{26D0C831-DCDB-44A2-89A2-6FD1E1E822FA}" type="presParOf" srcId="{B89289DC-A90D-41E0-BFA6-6216129F3041}" destId="{3C904534-B48C-4D65-8569-684496B4FF57}" srcOrd="8" destOrd="0" presId="urn:microsoft.com/office/officeart/2005/8/layout/chevron2"/>
    <dgm:cxn modelId="{B4DD6108-F4FF-4F93-9D61-953027A67AD4}" type="presParOf" srcId="{3C904534-B48C-4D65-8569-684496B4FF57}" destId="{8F8C4B37-1F0E-419A-94EF-12D11D7BAC17}" srcOrd="0" destOrd="0" presId="urn:microsoft.com/office/officeart/2005/8/layout/chevron2"/>
    <dgm:cxn modelId="{D01B89D1-C5C9-4912-8E4D-10019FDC76BB}" type="presParOf" srcId="{3C904534-B48C-4D65-8569-684496B4FF57}" destId="{BA10E72D-3900-41B3-BD16-3D8A4E3EF6C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46A38D-381C-4FD0-919C-EA73C7CE251E}">
      <dsp:nvSpPr>
        <dsp:cNvPr id="0" name=""/>
        <dsp:cNvSpPr/>
      </dsp:nvSpPr>
      <dsp:spPr>
        <a:xfrm rot="10800000">
          <a:off x="2280976" y="1098"/>
          <a:ext cx="8107678" cy="95526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247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 err="1"/>
            <a:t>Стратерія</a:t>
          </a:r>
          <a:r>
            <a:rPr lang="uk-UA" sz="2800" kern="1200" dirty="0"/>
            <a:t> </a:t>
          </a:r>
          <a:endParaRPr lang="en-US" sz="2800" kern="1200" dirty="0"/>
        </a:p>
      </dsp:txBody>
      <dsp:txXfrm rot="10800000">
        <a:off x="2519793" y="1098"/>
        <a:ext cx="7868861" cy="955268"/>
      </dsp:txXfrm>
    </dsp:sp>
    <dsp:sp modelId="{05ACBA47-AADD-4744-98AF-D9E5373E883B}">
      <dsp:nvSpPr>
        <dsp:cNvPr id="0" name=""/>
        <dsp:cNvSpPr/>
      </dsp:nvSpPr>
      <dsp:spPr>
        <a:xfrm>
          <a:off x="1803342" y="1098"/>
          <a:ext cx="955268" cy="955268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785504-9403-47E4-BB2A-3D78E2614134}">
      <dsp:nvSpPr>
        <dsp:cNvPr id="0" name=""/>
        <dsp:cNvSpPr/>
      </dsp:nvSpPr>
      <dsp:spPr>
        <a:xfrm rot="10800000">
          <a:off x="2280976" y="1227476"/>
          <a:ext cx="8107678" cy="95526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247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 err="1"/>
            <a:t>Розробка</a:t>
          </a:r>
          <a:r>
            <a:rPr lang="ru-RU" sz="2800" kern="1200" dirty="0"/>
            <a:t> Плану </a:t>
          </a:r>
          <a:r>
            <a:rPr lang="ru-RU" sz="2800" kern="1200" dirty="0" err="1"/>
            <a:t>дій</a:t>
          </a:r>
          <a:endParaRPr lang="en-US" sz="2800" kern="1200" dirty="0"/>
        </a:p>
      </dsp:txBody>
      <dsp:txXfrm rot="10800000">
        <a:off x="2519793" y="1227476"/>
        <a:ext cx="7868861" cy="955268"/>
      </dsp:txXfrm>
    </dsp:sp>
    <dsp:sp modelId="{6A5E617A-4E96-468F-9D59-B29F082285FA}">
      <dsp:nvSpPr>
        <dsp:cNvPr id="0" name=""/>
        <dsp:cNvSpPr/>
      </dsp:nvSpPr>
      <dsp:spPr>
        <a:xfrm>
          <a:off x="1803342" y="1227476"/>
          <a:ext cx="955268" cy="955268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99DE27-0663-4FB6-A8AE-DF4740B8F3CE}">
      <dsp:nvSpPr>
        <dsp:cNvPr id="0" name=""/>
        <dsp:cNvSpPr/>
      </dsp:nvSpPr>
      <dsp:spPr>
        <a:xfrm rot="10800000">
          <a:off x="2280976" y="2453853"/>
          <a:ext cx="8107678" cy="95526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247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 err="1"/>
            <a:t>Визначення</a:t>
          </a:r>
          <a:r>
            <a:rPr lang="ru-RU" sz="2800" kern="1200" dirty="0"/>
            <a:t> </a:t>
          </a:r>
          <a:r>
            <a:rPr lang="ru-RU" sz="2800" kern="1200" dirty="0" err="1"/>
            <a:t>заходів</a:t>
          </a:r>
          <a:endParaRPr lang="en-US" sz="2800" kern="1200" dirty="0"/>
        </a:p>
      </dsp:txBody>
      <dsp:txXfrm rot="10800000">
        <a:off x="2519793" y="2453853"/>
        <a:ext cx="7868861" cy="955268"/>
      </dsp:txXfrm>
    </dsp:sp>
    <dsp:sp modelId="{A097426C-0C71-4BCD-8AD2-8B0B34DEBBD1}">
      <dsp:nvSpPr>
        <dsp:cNvPr id="0" name=""/>
        <dsp:cNvSpPr/>
      </dsp:nvSpPr>
      <dsp:spPr>
        <a:xfrm>
          <a:off x="1803342" y="2453853"/>
          <a:ext cx="955268" cy="95526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9F8BAB-2527-4353-B269-3CC558F04A0F}">
      <dsp:nvSpPr>
        <dsp:cNvPr id="0" name=""/>
        <dsp:cNvSpPr/>
      </dsp:nvSpPr>
      <dsp:spPr>
        <a:xfrm rot="10800000">
          <a:off x="2280976" y="3680231"/>
          <a:ext cx="8107678" cy="95526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1247" tIns="106680" rIns="199136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kern="1200" dirty="0"/>
            <a:t>Узагальнення  </a:t>
          </a:r>
          <a:endParaRPr lang="en-US" sz="2800" kern="1200" dirty="0"/>
        </a:p>
      </dsp:txBody>
      <dsp:txXfrm rot="10800000">
        <a:off x="2519793" y="3680231"/>
        <a:ext cx="7868861" cy="955268"/>
      </dsp:txXfrm>
    </dsp:sp>
    <dsp:sp modelId="{1D8AFBC3-802E-4CB3-A826-26E27EC5C503}">
      <dsp:nvSpPr>
        <dsp:cNvPr id="0" name=""/>
        <dsp:cNvSpPr/>
      </dsp:nvSpPr>
      <dsp:spPr>
        <a:xfrm>
          <a:off x="1803342" y="3680231"/>
          <a:ext cx="955268" cy="955268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29D2BA-29B2-4E34-90F1-CFE9D37857ED}">
      <dsp:nvSpPr>
        <dsp:cNvPr id="0" name=""/>
        <dsp:cNvSpPr/>
      </dsp:nvSpPr>
      <dsp:spPr>
        <a:xfrm>
          <a:off x="3362000" y="1989333"/>
          <a:ext cx="1440000" cy="1440000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Страте</a:t>
          </a:r>
          <a:r>
            <a:rPr lang="en-US" sz="20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uk-UA" sz="2000" b="1" kern="120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гія</a:t>
          </a:r>
          <a:endParaRPr lang="en-US" sz="20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72883" y="2200216"/>
        <a:ext cx="1018234" cy="1018234"/>
      </dsp:txXfrm>
    </dsp:sp>
    <dsp:sp modelId="{BFF21F47-1A56-4724-BCB2-FB86C77F3928}">
      <dsp:nvSpPr>
        <dsp:cNvPr id="0" name=""/>
        <dsp:cNvSpPr/>
      </dsp:nvSpPr>
      <dsp:spPr>
        <a:xfrm rot="16200000">
          <a:off x="3670233" y="1566142"/>
          <a:ext cx="823534" cy="22847"/>
        </a:xfrm>
        <a:custGeom>
          <a:avLst/>
          <a:gdLst/>
          <a:ahLst/>
          <a:cxnLst/>
          <a:rect l="0" t="0" r="0" b="0"/>
          <a:pathLst>
            <a:path>
              <a:moveTo>
                <a:pt x="0" y="11423"/>
              </a:moveTo>
              <a:lnTo>
                <a:pt x="823534" y="11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/>
        </a:p>
      </dsp:txBody>
      <dsp:txXfrm>
        <a:off x="4061412" y="1556977"/>
        <a:ext cx="41176" cy="41176"/>
      </dsp:txXfrm>
    </dsp:sp>
    <dsp:sp modelId="{CB603E7B-B88F-4D54-8ABA-0C2A19396F33}">
      <dsp:nvSpPr>
        <dsp:cNvPr id="0" name=""/>
        <dsp:cNvSpPr/>
      </dsp:nvSpPr>
      <dsp:spPr>
        <a:xfrm>
          <a:off x="3451999" y="-94202"/>
          <a:ext cx="1260001" cy="12600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Шлях, напрям</a:t>
          </a:r>
          <a:endParaRPr lang="en-US" sz="1400" b="1" kern="1200" dirty="0"/>
        </a:p>
      </dsp:txBody>
      <dsp:txXfrm>
        <a:off x="3636522" y="90321"/>
        <a:ext cx="890955" cy="890955"/>
      </dsp:txXfrm>
    </dsp:sp>
    <dsp:sp modelId="{5912EC61-50D9-498A-8E7A-EB0C3A420A9C}">
      <dsp:nvSpPr>
        <dsp:cNvPr id="0" name=""/>
        <dsp:cNvSpPr/>
      </dsp:nvSpPr>
      <dsp:spPr>
        <a:xfrm rot="18360000">
          <a:off x="4335469" y="1782290"/>
          <a:ext cx="823534" cy="22847"/>
        </a:xfrm>
        <a:custGeom>
          <a:avLst/>
          <a:gdLst/>
          <a:ahLst/>
          <a:cxnLst/>
          <a:rect l="0" t="0" r="0" b="0"/>
          <a:pathLst>
            <a:path>
              <a:moveTo>
                <a:pt x="0" y="11423"/>
              </a:moveTo>
              <a:lnTo>
                <a:pt x="823534" y="11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/>
        </a:p>
      </dsp:txBody>
      <dsp:txXfrm>
        <a:off x="4726648" y="1773126"/>
        <a:ext cx="41176" cy="41176"/>
      </dsp:txXfrm>
    </dsp:sp>
    <dsp:sp modelId="{EDD7DBB2-186F-4088-975B-4FB52960E2C8}">
      <dsp:nvSpPr>
        <dsp:cNvPr id="0" name=""/>
        <dsp:cNvSpPr/>
      </dsp:nvSpPr>
      <dsp:spPr>
        <a:xfrm>
          <a:off x="4729571" y="320905"/>
          <a:ext cx="1260001" cy="12600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Структура</a:t>
          </a:r>
          <a:r>
            <a:rPr lang="pt-PT" sz="1400" b="1" kern="1200" dirty="0"/>
            <a:t>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b="1" kern="1200" dirty="0"/>
            <a:t>(</a:t>
          </a:r>
          <a:r>
            <a:rPr lang="uk-UA" sz="1400" b="1" kern="1200" dirty="0"/>
            <a:t>дій</a:t>
          </a:r>
          <a:r>
            <a:rPr lang="pt-PT" sz="1400" b="1" kern="1200" dirty="0"/>
            <a:t>, </a:t>
          </a:r>
          <a:r>
            <a:rPr lang="uk-UA" sz="1400" b="1" kern="1200" dirty="0"/>
            <a:t>рішень</a:t>
          </a:r>
          <a:r>
            <a:rPr lang="pt-PT" sz="1400" b="1" kern="1200" dirty="0"/>
            <a:t>, </a:t>
          </a:r>
          <a:r>
            <a:rPr lang="uk-UA" sz="1400" b="1" kern="1200" dirty="0"/>
            <a:t>цілей</a:t>
          </a:r>
          <a:r>
            <a:rPr lang="pt-PT" sz="1400" b="1" kern="1200" dirty="0"/>
            <a:t>)</a:t>
          </a:r>
          <a:endParaRPr lang="en-US" sz="1400" b="1" kern="1200" dirty="0"/>
        </a:p>
      </dsp:txBody>
      <dsp:txXfrm>
        <a:off x="4914094" y="505428"/>
        <a:ext cx="890955" cy="890955"/>
      </dsp:txXfrm>
    </dsp:sp>
    <dsp:sp modelId="{00B6CDA8-9759-45D3-99EF-87F5A626A5CC}">
      <dsp:nvSpPr>
        <dsp:cNvPr id="0" name=""/>
        <dsp:cNvSpPr/>
      </dsp:nvSpPr>
      <dsp:spPr>
        <a:xfrm rot="20520000">
          <a:off x="4746608" y="2348174"/>
          <a:ext cx="823534" cy="22847"/>
        </a:xfrm>
        <a:custGeom>
          <a:avLst/>
          <a:gdLst/>
          <a:ahLst/>
          <a:cxnLst/>
          <a:rect l="0" t="0" r="0" b="0"/>
          <a:pathLst>
            <a:path>
              <a:moveTo>
                <a:pt x="0" y="11423"/>
              </a:moveTo>
              <a:lnTo>
                <a:pt x="823534" y="11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/>
        </a:p>
      </dsp:txBody>
      <dsp:txXfrm>
        <a:off x="5137786" y="2339009"/>
        <a:ext cx="41176" cy="41176"/>
      </dsp:txXfrm>
    </dsp:sp>
    <dsp:sp modelId="{4AFECAE1-BB3B-4375-BDE1-E7DBE864536A}">
      <dsp:nvSpPr>
        <dsp:cNvPr id="0" name=""/>
        <dsp:cNvSpPr/>
      </dsp:nvSpPr>
      <dsp:spPr>
        <a:xfrm>
          <a:off x="5519154" y="1407673"/>
          <a:ext cx="1260001" cy="12600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/>
            <a:t>Набір</a:t>
          </a:r>
          <a:r>
            <a:rPr lang="ru-RU" sz="1400" b="1" kern="1200" dirty="0"/>
            <a:t> </a:t>
          </a:r>
          <a:r>
            <a:rPr lang="ru-RU" sz="1400" b="1" kern="1200" dirty="0" err="1"/>
            <a:t>дій</a:t>
          </a:r>
          <a:r>
            <a:rPr lang="ru-RU" sz="1400" b="1" kern="1200" dirty="0"/>
            <a:t> та </a:t>
          </a:r>
          <a:r>
            <a:rPr lang="ru-RU" sz="1400" b="1" kern="1200" dirty="0" err="1"/>
            <a:t>рішень</a:t>
          </a:r>
          <a:endParaRPr lang="en-US" sz="1400" b="1" kern="1200" dirty="0"/>
        </a:p>
      </dsp:txBody>
      <dsp:txXfrm>
        <a:off x="5703677" y="1592196"/>
        <a:ext cx="890955" cy="890955"/>
      </dsp:txXfrm>
    </dsp:sp>
    <dsp:sp modelId="{0B91D9C0-45C1-42F0-832E-7A950F2AC536}">
      <dsp:nvSpPr>
        <dsp:cNvPr id="0" name=""/>
        <dsp:cNvSpPr/>
      </dsp:nvSpPr>
      <dsp:spPr>
        <a:xfrm rot="1080000">
          <a:off x="4746608" y="3047645"/>
          <a:ext cx="823534" cy="22847"/>
        </a:xfrm>
        <a:custGeom>
          <a:avLst/>
          <a:gdLst/>
          <a:ahLst/>
          <a:cxnLst/>
          <a:rect l="0" t="0" r="0" b="0"/>
          <a:pathLst>
            <a:path>
              <a:moveTo>
                <a:pt x="0" y="11423"/>
              </a:moveTo>
              <a:lnTo>
                <a:pt x="823534" y="11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/>
        </a:p>
      </dsp:txBody>
      <dsp:txXfrm>
        <a:off x="5137786" y="3038480"/>
        <a:ext cx="41176" cy="41176"/>
      </dsp:txXfrm>
    </dsp:sp>
    <dsp:sp modelId="{415D829F-3A61-49DE-83BB-B7BF9750FFCD}">
      <dsp:nvSpPr>
        <dsp:cNvPr id="0" name=""/>
        <dsp:cNvSpPr/>
      </dsp:nvSpPr>
      <dsp:spPr>
        <a:xfrm>
          <a:off x="5519154" y="2750992"/>
          <a:ext cx="1260001" cy="12600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Де</a:t>
          </a:r>
          <a:endParaRPr lang="en-US" sz="1400" b="1" kern="1200" dirty="0"/>
        </a:p>
      </dsp:txBody>
      <dsp:txXfrm>
        <a:off x="5703677" y="2935515"/>
        <a:ext cx="890955" cy="890955"/>
      </dsp:txXfrm>
    </dsp:sp>
    <dsp:sp modelId="{EEB33AFE-F6E5-44E2-8989-FFB86B569FCA}">
      <dsp:nvSpPr>
        <dsp:cNvPr id="0" name=""/>
        <dsp:cNvSpPr/>
      </dsp:nvSpPr>
      <dsp:spPr>
        <a:xfrm rot="3240000">
          <a:off x="4335469" y="3613528"/>
          <a:ext cx="823534" cy="22847"/>
        </a:xfrm>
        <a:custGeom>
          <a:avLst/>
          <a:gdLst/>
          <a:ahLst/>
          <a:cxnLst/>
          <a:rect l="0" t="0" r="0" b="0"/>
          <a:pathLst>
            <a:path>
              <a:moveTo>
                <a:pt x="0" y="11423"/>
              </a:moveTo>
              <a:lnTo>
                <a:pt x="823534" y="11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/>
        </a:p>
      </dsp:txBody>
      <dsp:txXfrm>
        <a:off x="4726648" y="3604364"/>
        <a:ext cx="41176" cy="41176"/>
      </dsp:txXfrm>
    </dsp:sp>
    <dsp:sp modelId="{86A69C07-03E8-4010-BCAE-53A8822246A9}">
      <dsp:nvSpPr>
        <dsp:cNvPr id="0" name=""/>
        <dsp:cNvSpPr/>
      </dsp:nvSpPr>
      <dsp:spPr>
        <a:xfrm>
          <a:off x="4729571" y="3837759"/>
          <a:ext cx="1260001" cy="12600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Боротьба проти …</a:t>
          </a:r>
          <a:endParaRPr lang="en-US" sz="1400" b="1" kern="1200" dirty="0"/>
        </a:p>
      </dsp:txBody>
      <dsp:txXfrm>
        <a:off x="4914094" y="4022282"/>
        <a:ext cx="890955" cy="890955"/>
      </dsp:txXfrm>
    </dsp:sp>
    <dsp:sp modelId="{CFE02E4A-E710-4C5C-B06B-60D971E53DF4}">
      <dsp:nvSpPr>
        <dsp:cNvPr id="0" name=""/>
        <dsp:cNvSpPr/>
      </dsp:nvSpPr>
      <dsp:spPr>
        <a:xfrm rot="5400000">
          <a:off x="3670233" y="3829677"/>
          <a:ext cx="823534" cy="22847"/>
        </a:xfrm>
        <a:custGeom>
          <a:avLst/>
          <a:gdLst/>
          <a:ahLst/>
          <a:cxnLst/>
          <a:rect l="0" t="0" r="0" b="0"/>
          <a:pathLst>
            <a:path>
              <a:moveTo>
                <a:pt x="0" y="11423"/>
              </a:moveTo>
              <a:lnTo>
                <a:pt x="823534" y="11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/>
        </a:p>
      </dsp:txBody>
      <dsp:txXfrm>
        <a:off x="4061412" y="3820512"/>
        <a:ext cx="41176" cy="41176"/>
      </dsp:txXfrm>
    </dsp:sp>
    <dsp:sp modelId="{BFD6F032-BD7D-473B-BA58-734D41A499BA}">
      <dsp:nvSpPr>
        <dsp:cNvPr id="0" name=""/>
        <dsp:cNvSpPr/>
      </dsp:nvSpPr>
      <dsp:spPr>
        <a:xfrm>
          <a:off x="3451999" y="4252868"/>
          <a:ext cx="1260001" cy="12600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Плани</a:t>
          </a:r>
          <a:endParaRPr lang="en-US" sz="1400" b="1" kern="1200" dirty="0"/>
        </a:p>
      </dsp:txBody>
      <dsp:txXfrm>
        <a:off x="3636522" y="4437391"/>
        <a:ext cx="890955" cy="890955"/>
      </dsp:txXfrm>
    </dsp:sp>
    <dsp:sp modelId="{D8B72618-7BA0-48F1-9311-39AD071181A5}">
      <dsp:nvSpPr>
        <dsp:cNvPr id="0" name=""/>
        <dsp:cNvSpPr/>
      </dsp:nvSpPr>
      <dsp:spPr>
        <a:xfrm rot="7560000">
          <a:off x="3004997" y="3613528"/>
          <a:ext cx="823534" cy="22847"/>
        </a:xfrm>
        <a:custGeom>
          <a:avLst/>
          <a:gdLst/>
          <a:ahLst/>
          <a:cxnLst/>
          <a:rect l="0" t="0" r="0" b="0"/>
          <a:pathLst>
            <a:path>
              <a:moveTo>
                <a:pt x="0" y="11423"/>
              </a:moveTo>
              <a:lnTo>
                <a:pt x="823534" y="11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/>
        </a:p>
      </dsp:txBody>
      <dsp:txXfrm rot="10800000">
        <a:off x="3396175" y="3604364"/>
        <a:ext cx="41176" cy="41176"/>
      </dsp:txXfrm>
    </dsp:sp>
    <dsp:sp modelId="{570CA40F-CE35-41E2-A822-9469AD185C65}">
      <dsp:nvSpPr>
        <dsp:cNvPr id="0" name=""/>
        <dsp:cNvSpPr/>
      </dsp:nvSpPr>
      <dsp:spPr>
        <a:xfrm>
          <a:off x="2174427" y="3837759"/>
          <a:ext cx="1260001" cy="12600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Комплекс заходів</a:t>
          </a:r>
          <a:endParaRPr lang="en-US" sz="1400" b="1" kern="1200" dirty="0"/>
        </a:p>
      </dsp:txBody>
      <dsp:txXfrm>
        <a:off x="2358950" y="4022282"/>
        <a:ext cx="890955" cy="890955"/>
      </dsp:txXfrm>
    </dsp:sp>
    <dsp:sp modelId="{B06174B7-64CC-4EED-9E10-CC57D3DFAA61}">
      <dsp:nvSpPr>
        <dsp:cNvPr id="0" name=""/>
        <dsp:cNvSpPr/>
      </dsp:nvSpPr>
      <dsp:spPr>
        <a:xfrm rot="9720000">
          <a:off x="2628978" y="3042082"/>
          <a:ext cx="787533" cy="22847"/>
        </a:xfrm>
        <a:custGeom>
          <a:avLst/>
          <a:gdLst/>
          <a:ahLst/>
          <a:cxnLst/>
          <a:rect l="0" t="0" r="0" b="0"/>
          <a:pathLst>
            <a:path>
              <a:moveTo>
                <a:pt x="0" y="11423"/>
              </a:moveTo>
              <a:lnTo>
                <a:pt x="787533" y="11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/>
        </a:p>
      </dsp:txBody>
      <dsp:txXfrm rot="10800000">
        <a:off x="3003056" y="3033818"/>
        <a:ext cx="39376" cy="39376"/>
      </dsp:txXfrm>
    </dsp:sp>
    <dsp:sp modelId="{A68C8A01-05CD-478D-9580-DA346C91F623}">
      <dsp:nvSpPr>
        <dsp:cNvPr id="0" name=""/>
        <dsp:cNvSpPr/>
      </dsp:nvSpPr>
      <dsp:spPr>
        <a:xfrm>
          <a:off x="1348843" y="2714991"/>
          <a:ext cx="1332003" cy="13320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Конкуренція</a:t>
          </a:r>
          <a:r>
            <a:rPr lang="pt-PT" sz="1400" b="1" kern="1200" dirty="0"/>
            <a:t> (</a:t>
          </a:r>
          <a:r>
            <a:rPr lang="uk-UA" sz="1400" b="1" kern="1200" dirty="0"/>
            <a:t>ворог</a:t>
          </a:r>
          <a:r>
            <a:rPr lang="pt-PT" sz="1400" b="1" kern="1200" dirty="0"/>
            <a:t>)</a:t>
          </a:r>
          <a:endParaRPr lang="en-US" sz="1400" b="1" kern="1200" dirty="0"/>
        </a:p>
      </dsp:txBody>
      <dsp:txXfrm>
        <a:off x="1543910" y="2910058"/>
        <a:ext cx="941869" cy="941869"/>
      </dsp:txXfrm>
    </dsp:sp>
    <dsp:sp modelId="{7FB26685-2384-4ED6-ADFA-8FFD2D02BB69}">
      <dsp:nvSpPr>
        <dsp:cNvPr id="0" name=""/>
        <dsp:cNvSpPr/>
      </dsp:nvSpPr>
      <dsp:spPr>
        <a:xfrm rot="11880000">
          <a:off x="2593858" y="2348174"/>
          <a:ext cx="823534" cy="22847"/>
        </a:xfrm>
        <a:custGeom>
          <a:avLst/>
          <a:gdLst/>
          <a:ahLst/>
          <a:cxnLst/>
          <a:rect l="0" t="0" r="0" b="0"/>
          <a:pathLst>
            <a:path>
              <a:moveTo>
                <a:pt x="0" y="11423"/>
              </a:moveTo>
              <a:lnTo>
                <a:pt x="823534" y="11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/>
        </a:p>
      </dsp:txBody>
      <dsp:txXfrm rot="10800000">
        <a:off x="2985037" y="2339009"/>
        <a:ext cx="41176" cy="41176"/>
      </dsp:txXfrm>
    </dsp:sp>
    <dsp:sp modelId="{19D9FC53-B0D8-4720-B040-3D92DD046EA4}">
      <dsp:nvSpPr>
        <dsp:cNvPr id="0" name=""/>
        <dsp:cNvSpPr/>
      </dsp:nvSpPr>
      <dsp:spPr>
        <a:xfrm>
          <a:off x="1384844" y="1407673"/>
          <a:ext cx="1260001" cy="126000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kern="1200" dirty="0" err="1"/>
            <a:t>Цілі</a:t>
          </a:r>
          <a:r>
            <a:rPr lang="ru-RU" sz="1400" b="1" kern="1200" dirty="0"/>
            <a:t> та </a:t>
          </a:r>
          <a:r>
            <a:rPr lang="ru-RU" sz="1400" b="1" kern="1200" dirty="0" err="1"/>
            <a:t>цільові</a:t>
          </a:r>
          <a:r>
            <a:rPr lang="ru-RU" sz="1400" b="1" kern="1200" dirty="0"/>
            <a:t> об</a:t>
          </a:r>
          <a:r>
            <a:rPr lang="en-US" sz="1400" b="1" kern="1200" dirty="0"/>
            <a:t>’</a:t>
          </a:r>
          <a:r>
            <a:rPr lang="uk-UA" sz="1400" b="1" kern="1200" dirty="0" err="1"/>
            <a:t>єкти</a:t>
          </a:r>
          <a:endParaRPr lang="en-US" sz="1400" b="1" kern="1200" dirty="0"/>
        </a:p>
      </dsp:txBody>
      <dsp:txXfrm>
        <a:off x="1569367" y="1592196"/>
        <a:ext cx="890955" cy="890955"/>
      </dsp:txXfrm>
    </dsp:sp>
    <dsp:sp modelId="{AB8C1B78-776F-4B88-AD6A-C20C05FB784E}">
      <dsp:nvSpPr>
        <dsp:cNvPr id="0" name=""/>
        <dsp:cNvSpPr/>
      </dsp:nvSpPr>
      <dsp:spPr>
        <a:xfrm rot="14040000">
          <a:off x="3033577" y="1796853"/>
          <a:ext cx="787533" cy="22847"/>
        </a:xfrm>
        <a:custGeom>
          <a:avLst/>
          <a:gdLst/>
          <a:ahLst/>
          <a:cxnLst/>
          <a:rect l="0" t="0" r="0" b="0"/>
          <a:pathLst>
            <a:path>
              <a:moveTo>
                <a:pt x="0" y="11423"/>
              </a:moveTo>
              <a:lnTo>
                <a:pt x="787533" y="1142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b="1" kern="1200"/>
        </a:p>
      </dsp:txBody>
      <dsp:txXfrm rot="10800000">
        <a:off x="3407656" y="1788588"/>
        <a:ext cx="39376" cy="39376"/>
      </dsp:txXfrm>
    </dsp:sp>
    <dsp:sp modelId="{55538629-65F4-4A5F-8579-1C362B81D65B}">
      <dsp:nvSpPr>
        <dsp:cNvPr id="0" name=""/>
        <dsp:cNvSpPr/>
      </dsp:nvSpPr>
      <dsp:spPr>
        <a:xfrm>
          <a:off x="2138426" y="284904"/>
          <a:ext cx="1332003" cy="133200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400" b="1" kern="1200" dirty="0"/>
            <a:t>Черговість</a:t>
          </a:r>
          <a:r>
            <a:rPr lang="pt-PT" sz="1400" b="1" kern="1200" dirty="0"/>
            <a:t> (</a:t>
          </a:r>
          <a:r>
            <a:rPr lang="uk-UA" sz="1400" b="1" kern="1200" dirty="0"/>
            <a:t>спрямування,</a:t>
          </a:r>
          <a:r>
            <a:rPr lang="pt-PT" sz="1400" b="1" kern="1200" dirty="0"/>
            <a:t> </a:t>
          </a:r>
          <a:r>
            <a:rPr lang="uk-UA" sz="1400" b="1" kern="1200" dirty="0"/>
            <a:t>заходи</a:t>
          </a:r>
          <a:r>
            <a:rPr lang="pt-PT" sz="1400" b="1" kern="1200" dirty="0"/>
            <a:t>)</a:t>
          </a:r>
          <a:endParaRPr lang="en-US" sz="1400" b="1" kern="1200" dirty="0"/>
        </a:p>
      </dsp:txBody>
      <dsp:txXfrm>
        <a:off x="2333493" y="479971"/>
        <a:ext cx="941869" cy="9418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607AE-92A9-4650-9FDB-2B84E1E3B87A}">
      <dsp:nvSpPr>
        <dsp:cNvPr id="0" name=""/>
        <dsp:cNvSpPr/>
      </dsp:nvSpPr>
      <dsp:spPr>
        <a:xfrm>
          <a:off x="2086" y="65708"/>
          <a:ext cx="2138838" cy="2128458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Страте</a:t>
          </a:r>
          <a:r>
            <a:rPr 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uk-UA" sz="32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гія</a:t>
          </a:r>
          <a:endParaRPr lang="en-US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5312" y="377413"/>
        <a:ext cx="1512386" cy="1505048"/>
      </dsp:txXfrm>
    </dsp:sp>
    <dsp:sp modelId="{2856F9F3-838F-4739-9A1D-F5C3CE675D1A}">
      <dsp:nvSpPr>
        <dsp:cNvPr id="0" name=""/>
        <dsp:cNvSpPr/>
      </dsp:nvSpPr>
      <dsp:spPr>
        <a:xfrm>
          <a:off x="2305855" y="540734"/>
          <a:ext cx="916260" cy="1178406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900" kern="1200"/>
        </a:p>
      </dsp:txBody>
      <dsp:txXfrm>
        <a:off x="2427305" y="783486"/>
        <a:ext cx="673360" cy="692902"/>
      </dsp:txXfrm>
    </dsp:sp>
    <dsp:sp modelId="{9FE73529-9241-4D60-A14F-F02177278BCC}">
      <dsp:nvSpPr>
        <dsp:cNvPr id="0" name=""/>
        <dsp:cNvSpPr/>
      </dsp:nvSpPr>
      <dsp:spPr>
        <a:xfrm>
          <a:off x="3387046" y="319238"/>
          <a:ext cx="1611486" cy="162139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Де</a:t>
          </a:r>
          <a:endParaRPr lang="en-US" sz="2400" b="1" kern="1200" dirty="0"/>
        </a:p>
      </dsp:txBody>
      <dsp:txXfrm>
        <a:off x="3623043" y="556686"/>
        <a:ext cx="1139492" cy="1146502"/>
      </dsp:txXfrm>
    </dsp:sp>
    <dsp:sp modelId="{D517A32E-3E6C-4AA0-ADE1-19976CB2B735}">
      <dsp:nvSpPr>
        <dsp:cNvPr id="0" name=""/>
        <dsp:cNvSpPr/>
      </dsp:nvSpPr>
      <dsp:spPr>
        <a:xfrm>
          <a:off x="5163463" y="540392"/>
          <a:ext cx="901511" cy="1179089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5282958" y="1023919"/>
        <a:ext cx="662521" cy="212035"/>
      </dsp:txXfrm>
    </dsp:sp>
    <dsp:sp modelId="{830F33DB-5D38-49B2-B8A2-B11AD0EFAFB2}">
      <dsp:nvSpPr>
        <dsp:cNvPr id="0" name=""/>
        <dsp:cNvSpPr/>
      </dsp:nvSpPr>
      <dsp:spPr>
        <a:xfrm>
          <a:off x="6229905" y="285764"/>
          <a:ext cx="1681561" cy="16883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Як</a:t>
          </a:r>
          <a:endParaRPr lang="en-US" sz="2400" b="1" kern="1200" dirty="0"/>
        </a:p>
      </dsp:txBody>
      <dsp:txXfrm>
        <a:off x="6476164" y="533016"/>
        <a:ext cx="1189043" cy="1193841"/>
      </dsp:txXfrm>
    </dsp:sp>
    <dsp:sp modelId="{19C56C45-ADBC-4E8B-8278-485626A5F767}">
      <dsp:nvSpPr>
        <dsp:cNvPr id="0" name=""/>
        <dsp:cNvSpPr/>
      </dsp:nvSpPr>
      <dsp:spPr>
        <a:xfrm>
          <a:off x="8076397" y="540734"/>
          <a:ext cx="916260" cy="1178406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178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900" kern="1200"/>
        </a:p>
      </dsp:txBody>
      <dsp:txXfrm>
        <a:off x="8197847" y="783486"/>
        <a:ext cx="673360" cy="692902"/>
      </dsp:txXfrm>
    </dsp:sp>
    <dsp:sp modelId="{CF5D4ACB-041D-44A0-AE29-0E410F9D223F}">
      <dsp:nvSpPr>
        <dsp:cNvPr id="0" name=""/>
        <dsp:cNvSpPr/>
      </dsp:nvSpPr>
      <dsp:spPr>
        <a:xfrm>
          <a:off x="9157588" y="57085"/>
          <a:ext cx="2113570" cy="2145703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</a:t>
          </a:r>
          <a:endParaRPr lang="en-US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467113" y="371316"/>
        <a:ext cx="1494520" cy="15172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607AE-92A9-4650-9FDB-2B84E1E3B87A}">
      <dsp:nvSpPr>
        <dsp:cNvPr id="0" name=""/>
        <dsp:cNvSpPr/>
      </dsp:nvSpPr>
      <dsp:spPr>
        <a:xfrm>
          <a:off x="4729" y="65328"/>
          <a:ext cx="2117604" cy="2129218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Страте</a:t>
          </a:r>
          <a:r>
            <a:rPr lang="en-US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uk-UA" sz="3200" b="1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гія</a:t>
          </a:r>
          <a:endParaRPr lang="en-US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14845" y="377145"/>
        <a:ext cx="1497372" cy="1505584"/>
      </dsp:txXfrm>
    </dsp:sp>
    <dsp:sp modelId="{2856F9F3-838F-4739-9A1D-F5C3CE675D1A}">
      <dsp:nvSpPr>
        <dsp:cNvPr id="0" name=""/>
        <dsp:cNvSpPr/>
      </dsp:nvSpPr>
      <dsp:spPr>
        <a:xfrm>
          <a:off x="2281901" y="559895"/>
          <a:ext cx="886463" cy="1140083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800" kern="1200"/>
        </a:p>
      </dsp:txBody>
      <dsp:txXfrm>
        <a:off x="2399402" y="794752"/>
        <a:ext cx="651461" cy="670369"/>
      </dsp:txXfrm>
    </dsp:sp>
    <dsp:sp modelId="{9FE73529-9241-4D60-A14F-F02177278BCC}">
      <dsp:nvSpPr>
        <dsp:cNvPr id="0" name=""/>
        <dsp:cNvSpPr/>
      </dsp:nvSpPr>
      <dsp:spPr>
        <a:xfrm>
          <a:off x="3327931" y="287395"/>
          <a:ext cx="1713066" cy="168508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Де</a:t>
          </a:r>
          <a:endParaRPr lang="en-US" sz="2400" b="1" kern="1200" dirty="0"/>
        </a:p>
      </dsp:txBody>
      <dsp:txXfrm>
        <a:off x="3578804" y="534170"/>
        <a:ext cx="1211320" cy="1191533"/>
      </dsp:txXfrm>
    </dsp:sp>
    <dsp:sp modelId="{D517A32E-3E6C-4AA0-ADE1-19976CB2B735}">
      <dsp:nvSpPr>
        <dsp:cNvPr id="0" name=""/>
        <dsp:cNvSpPr/>
      </dsp:nvSpPr>
      <dsp:spPr>
        <a:xfrm>
          <a:off x="5200565" y="559564"/>
          <a:ext cx="872193" cy="1140745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316174" y="1027367"/>
        <a:ext cx="640975" cy="205139"/>
      </dsp:txXfrm>
    </dsp:sp>
    <dsp:sp modelId="{830F33DB-5D38-49B2-B8A2-B11AD0EFAFB2}">
      <dsp:nvSpPr>
        <dsp:cNvPr id="0" name=""/>
        <dsp:cNvSpPr/>
      </dsp:nvSpPr>
      <dsp:spPr>
        <a:xfrm>
          <a:off x="6232326" y="277914"/>
          <a:ext cx="1691312" cy="17040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Як</a:t>
          </a:r>
          <a:endParaRPr lang="en-US" sz="2400" b="1" kern="1200" dirty="0"/>
        </a:p>
      </dsp:txBody>
      <dsp:txXfrm>
        <a:off x="6480013" y="527466"/>
        <a:ext cx="1195938" cy="1204942"/>
      </dsp:txXfrm>
    </dsp:sp>
    <dsp:sp modelId="{19C56C45-ADBC-4E8B-8278-485626A5F767}">
      <dsp:nvSpPr>
        <dsp:cNvPr id="0" name=""/>
        <dsp:cNvSpPr/>
      </dsp:nvSpPr>
      <dsp:spPr>
        <a:xfrm>
          <a:off x="8083205" y="559895"/>
          <a:ext cx="886463" cy="1140083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800" kern="1200"/>
        </a:p>
      </dsp:txBody>
      <dsp:txXfrm>
        <a:off x="8200706" y="794752"/>
        <a:ext cx="651461" cy="670369"/>
      </dsp:txXfrm>
    </dsp:sp>
    <dsp:sp modelId="{CF5D4ACB-041D-44A0-AE29-0E410F9D223F}">
      <dsp:nvSpPr>
        <dsp:cNvPr id="0" name=""/>
        <dsp:cNvSpPr/>
      </dsp:nvSpPr>
      <dsp:spPr>
        <a:xfrm>
          <a:off x="9129236" y="70978"/>
          <a:ext cx="2139279" cy="2117918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</a:t>
          </a:r>
          <a:endParaRPr lang="en-US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442526" y="381140"/>
        <a:ext cx="1512699" cy="14975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A607AE-92A9-4650-9FDB-2B84E1E3B87A}">
      <dsp:nvSpPr>
        <dsp:cNvPr id="0" name=""/>
        <dsp:cNvSpPr/>
      </dsp:nvSpPr>
      <dsp:spPr>
        <a:xfrm>
          <a:off x="56749" y="204"/>
          <a:ext cx="1985076" cy="1995963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Страте-гія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7457" y="292506"/>
        <a:ext cx="1403660" cy="1411359"/>
      </dsp:txXfrm>
    </dsp:sp>
    <dsp:sp modelId="{2856F9F3-838F-4739-9A1D-F5C3CE675D1A}">
      <dsp:nvSpPr>
        <dsp:cNvPr id="0" name=""/>
        <dsp:cNvSpPr/>
      </dsp:nvSpPr>
      <dsp:spPr>
        <a:xfrm>
          <a:off x="2191406" y="463819"/>
          <a:ext cx="830985" cy="1068733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2301553" y="683978"/>
        <a:ext cx="610691" cy="628415"/>
      </dsp:txXfrm>
    </dsp:sp>
    <dsp:sp modelId="{9FE73529-9241-4D60-A14F-F02177278BCC}">
      <dsp:nvSpPr>
        <dsp:cNvPr id="0" name=""/>
        <dsp:cNvSpPr/>
      </dsp:nvSpPr>
      <dsp:spPr>
        <a:xfrm>
          <a:off x="3171972" y="208374"/>
          <a:ext cx="1605856" cy="15796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Де</a:t>
          </a:r>
          <a:endParaRPr lang="en-US" sz="2400" b="1" kern="1200" dirty="0"/>
        </a:p>
      </dsp:txBody>
      <dsp:txXfrm>
        <a:off x="3407144" y="439705"/>
        <a:ext cx="1135512" cy="1116962"/>
      </dsp:txXfrm>
    </dsp:sp>
    <dsp:sp modelId="{D517A32E-3E6C-4AA0-ADE1-19976CB2B735}">
      <dsp:nvSpPr>
        <dsp:cNvPr id="0" name=""/>
        <dsp:cNvSpPr/>
      </dsp:nvSpPr>
      <dsp:spPr>
        <a:xfrm>
          <a:off x="4927409" y="463510"/>
          <a:ext cx="817608" cy="1069352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035783" y="902035"/>
        <a:ext cx="600860" cy="192302"/>
      </dsp:txXfrm>
    </dsp:sp>
    <dsp:sp modelId="{830F33DB-5D38-49B2-B8A2-B11AD0EFAFB2}">
      <dsp:nvSpPr>
        <dsp:cNvPr id="0" name=""/>
        <dsp:cNvSpPr/>
      </dsp:nvSpPr>
      <dsp:spPr>
        <a:xfrm>
          <a:off x="5894598" y="199486"/>
          <a:ext cx="1585463" cy="15974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Як</a:t>
          </a:r>
          <a:endParaRPr lang="en-US" sz="2400" b="1" kern="1200" dirty="0"/>
        </a:p>
      </dsp:txBody>
      <dsp:txXfrm>
        <a:off x="6126784" y="433420"/>
        <a:ext cx="1121091" cy="1129532"/>
      </dsp:txXfrm>
    </dsp:sp>
    <dsp:sp modelId="{19C56C45-ADBC-4E8B-8278-485626A5F767}">
      <dsp:nvSpPr>
        <dsp:cNvPr id="0" name=""/>
        <dsp:cNvSpPr/>
      </dsp:nvSpPr>
      <dsp:spPr>
        <a:xfrm>
          <a:off x="7629643" y="463819"/>
          <a:ext cx="830985" cy="1068733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500" kern="1200"/>
        </a:p>
      </dsp:txBody>
      <dsp:txXfrm>
        <a:off x="7739790" y="683978"/>
        <a:ext cx="610691" cy="628415"/>
      </dsp:txXfrm>
    </dsp:sp>
    <dsp:sp modelId="{CF5D4ACB-041D-44A0-AE29-0E410F9D223F}">
      <dsp:nvSpPr>
        <dsp:cNvPr id="0" name=""/>
        <dsp:cNvSpPr/>
      </dsp:nvSpPr>
      <dsp:spPr>
        <a:xfrm>
          <a:off x="8610209" y="5500"/>
          <a:ext cx="2005395" cy="1985371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План</a:t>
          </a:r>
          <a:endParaRPr lang="en-US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903892" y="296251"/>
        <a:ext cx="1418029" cy="14038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9335F-8029-447F-B231-348036839440}">
      <dsp:nvSpPr>
        <dsp:cNvPr id="0" name=""/>
        <dsp:cNvSpPr/>
      </dsp:nvSpPr>
      <dsp:spPr>
        <a:xfrm>
          <a:off x="3196828" y="1442"/>
          <a:ext cx="1734343" cy="1734343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Аналіз</a:t>
          </a:r>
          <a:endParaRPr lang="en-US" sz="1800" b="1" kern="1200" dirty="0"/>
        </a:p>
      </dsp:txBody>
      <dsp:txXfrm>
        <a:off x="3450817" y="255431"/>
        <a:ext cx="1226365" cy="1226365"/>
      </dsp:txXfrm>
    </dsp:sp>
    <dsp:sp modelId="{0656B14B-5385-43A6-8163-826674033AB7}">
      <dsp:nvSpPr>
        <dsp:cNvPr id="0" name=""/>
        <dsp:cNvSpPr/>
      </dsp:nvSpPr>
      <dsp:spPr>
        <a:xfrm rot="2700000">
          <a:off x="4744905" y="1487088"/>
          <a:ext cx="460478" cy="5853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/>
        </a:p>
      </dsp:txBody>
      <dsp:txXfrm>
        <a:off x="4765136" y="1555315"/>
        <a:ext cx="322335" cy="351205"/>
      </dsp:txXfrm>
    </dsp:sp>
    <dsp:sp modelId="{D0FAE3EA-E0F6-4614-89C9-E46BF61F7BDF}">
      <dsp:nvSpPr>
        <dsp:cNvPr id="0" name=""/>
        <dsp:cNvSpPr/>
      </dsp:nvSpPr>
      <dsp:spPr>
        <a:xfrm>
          <a:off x="5037547" y="1842161"/>
          <a:ext cx="1734343" cy="1734343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Розробка Плану дій</a:t>
          </a:r>
          <a:endParaRPr lang="en-US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91536" y="2096150"/>
        <a:ext cx="1226365" cy="1226365"/>
      </dsp:txXfrm>
    </dsp:sp>
    <dsp:sp modelId="{50DEBE61-FBFB-4890-82E1-3FA68890350D}">
      <dsp:nvSpPr>
        <dsp:cNvPr id="0" name=""/>
        <dsp:cNvSpPr/>
      </dsp:nvSpPr>
      <dsp:spPr>
        <a:xfrm rot="8100000">
          <a:off x="4763335" y="3327807"/>
          <a:ext cx="460478" cy="5853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/>
        </a:p>
      </dsp:txBody>
      <dsp:txXfrm rot="10800000">
        <a:off x="4881247" y="3396034"/>
        <a:ext cx="322335" cy="351205"/>
      </dsp:txXfrm>
    </dsp:sp>
    <dsp:sp modelId="{AD9B13AA-D3F6-408D-8CAE-326CEB09E4B6}">
      <dsp:nvSpPr>
        <dsp:cNvPr id="0" name=""/>
        <dsp:cNvSpPr/>
      </dsp:nvSpPr>
      <dsp:spPr>
        <a:xfrm>
          <a:off x="3196828" y="3682880"/>
          <a:ext cx="1734343" cy="17343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Запрова</a:t>
          </a:r>
          <a:r>
            <a:rPr lang="en-US" sz="1800" b="1" kern="1200" dirty="0"/>
            <a:t>-</a:t>
          </a:r>
          <a:r>
            <a:rPr lang="uk-UA" sz="1800" b="1" kern="1200" dirty="0"/>
            <a:t>дження Плану дій</a:t>
          </a:r>
          <a:endParaRPr lang="en-US" sz="1800" b="1" kern="1200" dirty="0"/>
        </a:p>
      </dsp:txBody>
      <dsp:txXfrm>
        <a:off x="3450817" y="3936869"/>
        <a:ext cx="1226365" cy="1226365"/>
      </dsp:txXfrm>
    </dsp:sp>
    <dsp:sp modelId="{DC0E9C01-635D-4C23-805B-681847E8B20A}">
      <dsp:nvSpPr>
        <dsp:cNvPr id="0" name=""/>
        <dsp:cNvSpPr/>
      </dsp:nvSpPr>
      <dsp:spPr>
        <a:xfrm rot="13500000">
          <a:off x="2922616" y="3346237"/>
          <a:ext cx="460478" cy="5853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/>
        </a:p>
      </dsp:txBody>
      <dsp:txXfrm rot="10800000">
        <a:off x="3040528" y="3512146"/>
        <a:ext cx="322335" cy="351205"/>
      </dsp:txXfrm>
    </dsp:sp>
    <dsp:sp modelId="{58C60E65-C742-47BA-A4F0-C3954D4A72B3}">
      <dsp:nvSpPr>
        <dsp:cNvPr id="0" name=""/>
        <dsp:cNvSpPr/>
      </dsp:nvSpPr>
      <dsp:spPr>
        <a:xfrm>
          <a:off x="1356108" y="1842161"/>
          <a:ext cx="1734343" cy="17343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Моніто</a:t>
          </a:r>
          <a:r>
            <a:rPr lang="en-US" sz="1800" b="1" kern="1200" dirty="0"/>
            <a:t>-</a:t>
          </a:r>
          <a:r>
            <a:rPr lang="uk-UA" sz="1800" b="1" kern="1200" dirty="0"/>
            <a:t>ринг і оціню</a:t>
          </a:r>
          <a:r>
            <a:rPr lang="en-US" sz="1800" b="1" kern="1200" dirty="0"/>
            <a:t>-</a:t>
          </a:r>
          <a:r>
            <a:rPr lang="uk-UA" sz="1800" b="1" kern="1200" dirty="0"/>
            <a:t>вання</a:t>
          </a:r>
          <a:endParaRPr lang="en-US" sz="1800" b="1" kern="1200" dirty="0"/>
        </a:p>
      </dsp:txBody>
      <dsp:txXfrm>
        <a:off x="1610097" y="2096150"/>
        <a:ext cx="1226365" cy="1226365"/>
      </dsp:txXfrm>
    </dsp:sp>
    <dsp:sp modelId="{A1E28790-9A9B-4CC1-8789-E0882BE82394}">
      <dsp:nvSpPr>
        <dsp:cNvPr id="0" name=""/>
        <dsp:cNvSpPr/>
      </dsp:nvSpPr>
      <dsp:spPr>
        <a:xfrm rot="18900000">
          <a:off x="2904186" y="1505518"/>
          <a:ext cx="460478" cy="5853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b="1" kern="1200"/>
        </a:p>
      </dsp:txBody>
      <dsp:txXfrm>
        <a:off x="2924417" y="1671427"/>
        <a:ext cx="322335" cy="35120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B1D2D-C444-4002-B458-32FFBE942CED}">
      <dsp:nvSpPr>
        <dsp:cNvPr id="0" name=""/>
        <dsp:cNvSpPr/>
      </dsp:nvSpPr>
      <dsp:spPr>
        <a:xfrm>
          <a:off x="609599" y="0"/>
          <a:ext cx="6908800" cy="54186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3C84D-5ABB-4B0F-8264-A9778B2D776E}">
      <dsp:nvSpPr>
        <dsp:cNvPr id="0" name=""/>
        <dsp:cNvSpPr/>
      </dsp:nvSpPr>
      <dsp:spPr>
        <a:xfrm>
          <a:off x="4067" y="1625600"/>
          <a:ext cx="1956593" cy="2167466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100" kern="1200" dirty="0"/>
            <a:t>1. </a:t>
          </a:r>
          <a:r>
            <a:rPr lang="uk-UA" sz="2100" kern="1200" dirty="0"/>
            <a:t>Визначити ворога</a:t>
          </a:r>
          <a:r>
            <a:rPr lang="pt-PT" sz="2100" kern="1200" dirty="0"/>
            <a:t> (</a:t>
          </a:r>
          <a:r>
            <a:rPr lang="uk-UA" sz="2100" kern="1200" dirty="0"/>
            <a:t>де</a:t>
          </a:r>
          <a:r>
            <a:rPr lang="pt-PT" sz="2100" kern="1200" dirty="0"/>
            <a:t>)</a:t>
          </a:r>
          <a:endParaRPr lang="en-US" sz="2100" kern="1200" dirty="0"/>
        </a:p>
      </dsp:txBody>
      <dsp:txXfrm>
        <a:off x="99580" y="1721113"/>
        <a:ext cx="1765567" cy="1976440"/>
      </dsp:txXfrm>
    </dsp:sp>
    <dsp:sp modelId="{32BFF06C-C8F7-4513-87AC-3861483F9765}">
      <dsp:nvSpPr>
        <dsp:cNvPr id="0" name=""/>
        <dsp:cNvSpPr/>
      </dsp:nvSpPr>
      <dsp:spPr>
        <a:xfrm>
          <a:off x="2058491" y="1625600"/>
          <a:ext cx="1956593" cy="2167466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100" kern="1200" dirty="0"/>
            <a:t>2. </a:t>
          </a:r>
          <a:r>
            <a:rPr lang="uk-UA" sz="2100" kern="1200" dirty="0"/>
            <a:t>Обрати стратегічні цілі</a:t>
          </a:r>
          <a:endParaRPr lang="en-US" sz="2100" kern="1200" dirty="0"/>
        </a:p>
      </dsp:txBody>
      <dsp:txXfrm>
        <a:off x="2154004" y="1721113"/>
        <a:ext cx="1765567" cy="1976440"/>
      </dsp:txXfrm>
    </dsp:sp>
    <dsp:sp modelId="{F5FD35D0-5BEE-447E-8E6F-8235F37F353B}">
      <dsp:nvSpPr>
        <dsp:cNvPr id="0" name=""/>
        <dsp:cNvSpPr/>
      </dsp:nvSpPr>
      <dsp:spPr>
        <a:xfrm>
          <a:off x="4112914" y="1625600"/>
          <a:ext cx="1956593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100" kern="1200" dirty="0"/>
            <a:t>3. </a:t>
          </a:r>
          <a:r>
            <a:rPr lang="uk-UA" sz="2100" kern="1200" dirty="0"/>
            <a:t>Визначити заходи</a:t>
          </a:r>
          <a:r>
            <a:rPr lang="pt-PT" sz="2100" kern="1200" dirty="0"/>
            <a:t> (</a:t>
          </a:r>
          <a:r>
            <a:rPr lang="uk-UA" sz="2100" kern="1200" dirty="0"/>
            <a:t>як</a:t>
          </a:r>
          <a:r>
            <a:rPr lang="pt-PT" sz="2100" kern="1200" dirty="0"/>
            <a:t>)</a:t>
          </a:r>
          <a:endParaRPr lang="en-US" sz="2100" kern="1200" dirty="0"/>
        </a:p>
      </dsp:txBody>
      <dsp:txXfrm>
        <a:off x="4208427" y="1721113"/>
        <a:ext cx="1765567" cy="1976440"/>
      </dsp:txXfrm>
    </dsp:sp>
    <dsp:sp modelId="{9F8EA98C-7BC5-4FAE-8F24-09FCB6927208}">
      <dsp:nvSpPr>
        <dsp:cNvPr id="0" name=""/>
        <dsp:cNvSpPr/>
      </dsp:nvSpPr>
      <dsp:spPr>
        <a:xfrm>
          <a:off x="6167338" y="1625600"/>
          <a:ext cx="1956593" cy="21674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100" kern="1200" dirty="0"/>
            <a:t>4. </a:t>
          </a:r>
          <a:r>
            <a:rPr lang="uk-UA" sz="2100" kern="1200" dirty="0"/>
            <a:t>Визначити види діяльності та реальні практичні цілі</a:t>
          </a:r>
          <a:endParaRPr lang="en-US" sz="2100" kern="1200" dirty="0"/>
        </a:p>
      </dsp:txBody>
      <dsp:txXfrm>
        <a:off x="6262851" y="1721113"/>
        <a:ext cx="1765567" cy="19764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B1D2D-C444-4002-B458-32FFBE942CED}">
      <dsp:nvSpPr>
        <dsp:cNvPr id="0" name=""/>
        <dsp:cNvSpPr/>
      </dsp:nvSpPr>
      <dsp:spPr>
        <a:xfrm>
          <a:off x="55672" y="0"/>
          <a:ext cx="9325875" cy="241128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3C84D-5ABB-4B0F-8264-A9778B2D776E}">
      <dsp:nvSpPr>
        <dsp:cNvPr id="0" name=""/>
        <dsp:cNvSpPr/>
      </dsp:nvSpPr>
      <dsp:spPr>
        <a:xfrm>
          <a:off x="3729" y="723385"/>
          <a:ext cx="2059707" cy="964514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>
              <a:solidFill>
                <a:schemeClr val="tx1"/>
              </a:solidFill>
            </a:rPr>
            <a:t>1. </a:t>
          </a:r>
          <a:r>
            <a:rPr lang="uk-UA" sz="1600" kern="1200" dirty="0">
              <a:solidFill>
                <a:schemeClr val="tx1"/>
              </a:solidFill>
            </a:rPr>
            <a:t>Визначити ворога</a:t>
          </a:r>
          <a:r>
            <a:rPr lang="pt-PT" sz="1600" kern="1200" dirty="0">
              <a:solidFill>
                <a:schemeClr val="tx1"/>
              </a:solidFill>
            </a:rPr>
            <a:t> (</a:t>
          </a:r>
          <a:r>
            <a:rPr lang="uk-UA" sz="1600" kern="1200" dirty="0">
              <a:solidFill>
                <a:schemeClr val="tx1"/>
              </a:solidFill>
            </a:rPr>
            <a:t>де</a:t>
          </a:r>
          <a:r>
            <a:rPr lang="pt-PT" sz="1600" kern="1200" dirty="0">
              <a:solidFill>
                <a:schemeClr val="tx1"/>
              </a:solidFill>
            </a:rPr>
            <a:t>)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50813" y="770469"/>
        <a:ext cx="1965539" cy="870346"/>
      </dsp:txXfrm>
    </dsp:sp>
    <dsp:sp modelId="{32BFF06C-C8F7-4513-87AC-3861483F9765}">
      <dsp:nvSpPr>
        <dsp:cNvPr id="0" name=""/>
        <dsp:cNvSpPr/>
      </dsp:nvSpPr>
      <dsp:spPr>
        <a:xfrm>
          <a:off x="2374017" y="723385"/>
          <a:ext cx="2318898" cy="964514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>
              <a:solidFill>
                <a:schemeClr val="tx1"/>
              </a:solidFill>
            </a:rPr>
            <a:t>2. </a:t>
          </a:r>
          <a:r>
            <a:rPr lang="uk-UA" sz="1600" kern="1200" dirty="0">
              <a:solidFill>
                <a:schemeClr val="tx1"/>
              </a:solidFill>
            </a:rPr>
            <a:t>Обрати стратегічні цілі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2421101" y="770469"/>
        <a:ext cx="2224730" cy="870346"/>
      </dsp:txXfrm>
    </dsp:sp>
    <dsp:sp modelId="{F5FD35D0-5BEE-447E-8E6F-8235F37F353B}">
      <dsp:nvSpPr>
        <dsp:cNvPr id="0" name=""/>
        <dsp:cNvSpPr/>
      </dsp:nvSpPr>
      <dsp:spPr>
        <a:xfrm>
          <a:off x="5003496" y="723385"/>
          <a:ext cx="2059707" cy="9645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>
              <a:solidFill>
                <a:schemeClr val="tx1"/>
              </a:solidFill>
            </a:rPr>
            <a:t>3. </a:t>
          </a:r>
          <a:r>
            <a:rPr lang="uk-UA" sz="1600" kern="1200" dirty="0">
              <a:solidFill>
                <a:schemeClr val="tx1"/>
              </a:solidFill>
            </a:rPr>
            <a:t>Визначити заходи</a:t>
          </a:r>
          <a:r>
            <a:rPr lang="pt-PT" sz="1600" kern="1200" dirty="0">
              <a:solidFill>
                <a:schemeClr val="tx1"/>
              </a:solidFill>
            </a:rPr>
            <a:t> (</a:t>
          </a:r>
          <a:r>
            <a:rPr lang="uk-UA" sz="1600" kern="1200" dirty="0">
              <a:solidFill>
                <a:schemeClr val="tx1"/>
              </a:solidFill>
            </a:rPr>
            <a:t>як</a:t>
          </a:r>
          <a:r>
            <a:rPr lang="pt-PT" sz="1600" kern="1200" dirty="0">
              <a:solidFill>
                <a:schemeClr val="tx1"/>
              </a:solidFill>
            </a:rPr>
            <a:t>)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5050580" y="770469"/>
        <a:ext cx="1965539" cy="870346"/>
      </dsp:txXfrm>
    </dsp:sp>
    <dsp:sp modelId="{9F8EA98C-7BC5-4FAE-8F24-09FCB6927208}">
      <dsp:nvSpPr>
        <dsp:cNvPr id="0" name=""/>
        <dsp:cNvSpPr/>
      </dsp:nvSpPr>
      <dsp:spPr>
        <a:xfrm>
          <a:off x="7373784" y="723385"/>
          <a:ext cx="2059707" cy="9645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>
              <a:solidFill>
                <a:schemeClr val="tx1"/>
              </a:solidFill>
            </a:rPr>
            <a:t>4. </a:t>
          </a:r>
          <a:r>
            <a:rPr lang="uk-UA" sz="1600" kern="1200" dirty="0">
              <a:solidFill>
                <a:schemeClr val="tx1"/>
              </a:solidFill>
            </a:rPr>
            <a:t>Визначити види діяльності та реальні практичні цілі</a:t>
          </a:r>
          <a:endParaRPr lang="en-US" sz="1600" kern="1200" dirty="0">
            <a:solidFill>
              <a:schemeClr val="tx1"/>
            </a:solidFill>
          </a:endParaRPr>
        </a:p>
      </dsp:txBody>
      <dsp:txXfrm>
        <a:off x="7420868" y="770469"/>
        <a:ext cx="1965539" cy="87034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B1D2D-C444-4002-B458-32FFBE942CED}">
      <dsp:nvSpPr>
        <dsp:cNvPr id="0" name=""/>
        <dsp:cNvSpPr/>
      </dsp:nvSpPr>
      <dsp:spPr>
        <a:xfrm>
          <a:off x="46295" y="0"/>
          <a:ext cx="7755045" cy="241128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3C84D-5ABB-4B0F-8264-A9778B2D776E}">
      <dsp:nvSpPr>
        <dsp:cNvPr id="0" name=""/>
        <dsp:cNvSpPr/>
      </dsp:nvSpPr>
      <dsp:spPr>
        <a:xfrm>
          <a:off x="0" y="719295"/>
          <a:ext cx="1712774" cy="964514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 dirty="0">
              <a:solidFill>
                <a:schemeClr val="tx1"/>
              </a:solidFill>
            </a:rPr>
            <a:t>1. </a:t>
          </a:r>
          <a:r>
            <a:rPr lang="uk-UA" sz="1800" kern="1200" dirty="0">
              <a:solidFill>
                <a:schemeClr val="tx1"/>
              </a:solidFill>
            </a:rPr>
            <a:t>Визначити ворога</a:t>
          </a:r>
          <a:r>
            <a:rPr lang="pt-PT" sz="1800" kern="1200" dirty="0">
              <a:solidFill>
                <a:schemeClr val="tx1"/>
              </a:solidFill>
            </a:rPr>
            <a:t> (</a:t>
          </a:r>
          <a:r>
            <a:rPr lang="uk-UA" sz="1800" kern="1200" dirty="0">
              <a:solidFill>
                <a:schemeClr val="tx1"/>
              </a:solidFill>
            </a:rPr>
            <a:t>де</a:t>
          </a:r>
          <a:r>
            <a:rPr lang="pt-PT" sz="1800" kern="1200" dirty="0"/>
            <a:t>)</a:t>
          </a:r>
          <a:endParaRPr lang="en-US" sz="1800" kern="1200" dirty="0"/>
        </a:p>
      </dsp:txBody>
      <dsp:txXfrm>
        <a:off x="47084" y="766379"/>
        <a:ext cx="1618606" cy="870346"/>
      </dsp:txXfrm>
    </dsp:sp>
    <dsp:sp modelId="{32BFF06C-C8F7-4513-87AC-3861483F9765}">
      <dsp:nvSpPr>
        <dsp:cNvPr id="0" name=""/>
        <dsp:cNvSpPr/>
      </dsp:nvSpPr>
      <dsp:spPr>
        <a:xfrm>
          <a:off x="1974142" y="723385"/>
          <a:ext cx="1928308" cy="964514"/>
        </a:xfrm>
        <a:prstGeom prst="round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 dirty="0">
              <a:solidFill>
                <a:schemeClr val="tx1"/>
              </a:solidFill>
            </a:rPr>
            <a:t>2. </a:t>
          </a:r>
          <a:r>
            <a:rPr lang="uk-UA" sz="1800" kern="1200" dirty="0">
              <a:solidFill>
                <a:schemeClr val="tx1"/>
              </a:solidFill>
            </a:rPr>
            <a:t>Обрати стратегічні цілі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2021226" y="770469"/>
        <a:ext cx="1834140" cy="870346"/>
      </dsp:txXfrm>
    </dsp:sp>
    <dsp:sp modelId="{F5FD35D0-5BEE-447E-8E6F-8235F37F353B}">
      <dsp:nvSpPr>
        <dsp:cNvPr id="0" name=""/>
        <dsp:cNvSpPr/>
      </dsp:nvSpPr>
      <dsp:spPr>
        <a:xfrm>
          <a:off x="4160718" y="723385"/>
          <a:ext cx="1712774" cy="9645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 dirty="0">
              <a:solidFill>
                <a:schemeClr val="tx1"/>
              </a:solidFill>
            </a:rPr>
            <a:t>3. </a:t>
          </a:r>
          <a:r>
            <a:rPr lang="uk-UA" sz="1800" kern="1200" dirty="0">
              <a:solidFill>
                <a:schemeClr val="tx1"/>
              </a:solidFill>
            </a:rPr>
            <a:t>Визначити заходи</a:t>
          </a:r>
          <a:r>
            <a:rPr lang="pt-PT" sz="1800" kern="1200" dirty="0">
              <a:solidFill>
                <a:schemeClr val="tx1"/>
              </a:solidFill>
            </a:rPr>
            <a:t> (</a:t>
          </a:r>
          <a:r>
            <a:rPr lang="uk-UA" sz="1800" kern="1200" dirty="0">
              <a:solidFill>
                <a:schemeClr val="tx1"/>
              </a:solidFill>
            </a:rPr>
            <a:t>як</a:t>
          </a:r>
          <a:r>
            <a:rPr lang="pt-PT" sz="1800" kern="1200" dirty="0">
              <a:solidFill>
                <a:schemeClr val="tx1"/>
              </a:solidFill>
            </a:rPr>
            <a:t>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207802" y="770469"/>
        <a:ext cx="1618606" cy="870346"/>
      </dsp:txXfrm>
    </dsp:sp>
    <dsp:sp modelId="{9F8EA98C-7BC5-4FAE-8F24-09FCB6927208}">
      <dsp:nvSpPr>
        <dsp:cNvPr id="0" name=""/>
        <dsp:cNvSpPr/>
      </dsp:nvSpPr>
      <dsp:spPr>
        <a:xfrm>
          <a:off x="6131760" y="723385"/>
          <a:ext cx="1712774" cy="96451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 dirty="0">
              <a:solidFill>
                <a:schemeClr val="tx1"/>
              </a:solidFill>
            </a:rPr>
            <a:t>4. </a:t>
          </a:r>
          <a:r>
            <a:rPr lang="uk-UA" sz="1400" kern="1200" dirty="0">
              <a:solidFill>
                <a:schemeClr val="tx1"/>
              </a:solidFill>
            </a:rPr>
            <a:t>Визначити види діяльності та реальні практичні цілі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6178844" y="770469"/>
        <a:ext cx="1618606" cy="87034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B1D2D-C444-4002-B458-32FFBE942CED}">
      <dsp:nvSpPr>
        <dsp:cNvPr id="0" name=""/>
        <dsp:cNvSpPr/>
      </dsp:nvSpPr>
      <dsp:spPr>
        <a:xfrm>
          <a:off x="46295" y="0"/>
          <a:ext cx="7755045" cy="241128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3C84D-5ABB-4B0F-8264-A9778B2D776E}">
      <dsp:nvSpPr>
        <dsp:cNvPr id="0" name=""/>
        <dsp:cNvSpPr/>
      </dsp:nvSpPr>
      <dsp:spPr>
        <a:xfrm>
          <a:off x="5835" y="723385"/>
          <a:ext cx="1723151" cy="964514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 dirty="0">
              <a:solidFill>
                <a:schemeClr val="tx1"/>
              </a:solidFill>
            </a:rPr>
            <a:t>1.  </a:t>
          </a:r>
          <a:r>
            <a:rPr lang="uk-UA" sz="1800" kern="1200" dirty="0">
              <a:solidFill>
                <a:schemeClr val="tx1"/>
              </a:solidFill>
            </a:rPr>
            <a:t>Визначити ворога</a:t>
          </a:r>
          <a:r>
            <a:rPr lang="pt-PT" sz="1800" kern="1200" dirty="0">
              <a:solidFill>
                <a:schemeClr val="tx1"/>
              </a:solidFill>
            </a:rPr>
            <a:t> (</a:t>
          </a:r>
          <a:r>
            <a:rPr lang="uk-UA" sz="1800" kern="1200" dirty="0">
              <a:solidFill>
                <a:schemeClr val="tx1"/>
              </a:solidFill>
            </a:rPr>
            <a:t>де</a:t>
          </a:r>
          <a:r>
            <a:rPr lang="pt-PT" sz="1800" kern="1200" dirty="0">
              <a:solidFill>
                <a:schemeClr val="tx1"/>
              </a:solidFill>
            </a:rPr>
            <a:t>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52919" y="770469"/>
        <a:ext cx="1628983" cy="870346"/>
      </dsp:txXfrm>
    </dsp:sp>
    <dsp:sp modelId="{32BFF06C-C8F7-4513-87AC-3861483F9765}">
      <dsp:nvSpPr>
        <dsp:cNvPr id="0" name=""/>
        <dsp:cNvSpPr/>
      </dsp:nvSpPr>
      <dsp:spPr>
        <a:xfrm>
          <a:off x="1971160" y="723385"/>
          <a:ext cx="1939991" cy="964514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 dirty="0">
              <a:solidFill>
                <a:schemeClr val="tx1"/>
              </a:solidFill>
            </a:rPr>
            <a:t>2. </a:t>
          </a:r>
          <a:r>
            <a:rPr lang="uk-UA" sz="1800" kern="1200" dirty="0">
              <a:solidFill>
                <a:schemeClr val="tx1"/>
              </a:solidFill>
            </a:rPr>
            <a:t>Обрати стратегічні цілі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2018244" y="770469"/>
        <a:ext cx="1845823" cy="870346"/>
      </dsp:txXfrm>
    </dsp:sp>
    <dsp:sp modelId="{F5FD35D0-5BEE-447E-8E6F-8235F37F353B}">
      <dsp:nvSpPr>
        <dsp:cNvPr id="0" name=""/>
        <dsp:cNvSpPr/>
      </dsp:nvSpPr>
      <dsp:spPr>
        <a:xfrm>
          <a:off x="4153324" y="723385"/>
          <a:ext cx="1723151" cy="964514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 dirty="0">
              <a:solidFill>
                <a:schemeClr val="tx1"/>
              </a:solidFill>
            </a:rPr>
            <a:t>3. </a:t>
          </a:r>
          <a:r>
            <a:rPr lang="uk-UA" sz="1800" kern="1200" dirty="0">
              <a:solidFill>
                <a:schemeClr val="tx1"/>
              </a:solidFill>
            </a:rPr>
            <a:t>Визначити заходи</a:t>
          </a:r>
          <a:r>
            <a:rPr lang="pt-PT" sz="1800" kern="1200" dirty="0">
              <a:solidFill>
                <a:schemeClr val="tx1"/>
              </a:solidFill>
            </a:rPr>
            <a:t> (</a:t>
          </a:r>
          <a:r>
            <a:rPr lang="uk-UA" sz="1800" kern="1200" dirty="0">
              <a:solidFill>
                <a:schemeClr val="tx1"/>
              </a:solidFill>
            </a:rPr>
            <a:t>як</a:t>
          </a:r>
          <a:r>
            <a:rPr lang="pt-PT" sz="1800" kern="1200" dirty="0">
              <a:solidFill>
                <a:schemeClr val="tx1"/>
              </a:solidFill>
            </a:rPr>
            <a:t>)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4200408" y="770469"/>
        <a:ext cx="1628983" cy="870346"/>
      </dsp:txXfrm>
    </dsp:sp>
    <dsp:sp modelId="{9F8EA98C-7BC5-4FAE-8F24-09FCB6927208}">
      <dsp:nvSpPr>
        <dsp:cNvPr id="0" name=""/>
        <dsp:cNvSpPr/>
      </dsp:nvSpPr>
      <dsp:spPr>
        <a:xfrm>
          <a:off x="6118648" y="723385"/>
          <a:ext cx="1723151" cy="964514"/>
        </a:xfrm>
        <a:prstGeom prst="roundRect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800" kern="1200" dirty="0">
              <a:solidFill>
                <a:schemeClr val="tx1"/>
              </a:solidFill>
            </a:rPr>
            <a:t>4. </a:t>
          </a:r>
          <a:r>
            <a:rPr lang="uk-UA" sz="1800" kern="1200" dirty="0">
              <a:solidFill>
                <a:schemeClr val="tx1"/>
              </a:solidFill>
            </a:rPr>
            <a:t>Визначити заходи та реальні практичні цілі</a:t>
          </a:r>
          <a:endParaRPr lang="en-US" sz="1800" kern="1200" dirty="0">
            <a:solidFill>
              <a:schemeClr val="tx1"/>
            </a:solidFill>
          </a:endParaRPr>
        </a:p>
      </dsp:txBody>
      <dsp:txXfrm>
        <a:off x="6165732" y="770469"/>
        <a:ext cx="1628983" cy="87034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18D8BC-49DD-4279-977E-079078995C82}">
      <dsp:nvSpPr>
        <dsp:cNvPr id="0" name=""/>
        <dsp:cNvSpPr/>
      </dsp:nvSpPr>
      <dsp:spPr>
        <a:xfrm>
          <a:off x="1833742" y="668065"/>
          <a:ext cx="4460515" cy="4460515"/>
        </a:xfrm>
        <a:prstGeom prst="blockArc">
          <a:avLst>
            <a:gd name="adj1" fmla="val 9000000"/>
            <a:gd name="adj2" fmla="val 16200000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ECCBC2-EF40-4A37-96A5-2B9378BB0E66}">
      <dsp:nvSpPr>
        <dsp:cNvPr id="0" name=""/>
        <dsp:cNvSpPr/>
      </dsp:nvSpPr>
      <dsp:spPr>
        <a:xfrm>
          <a:off x="1840878" y="680520"/>
          <a:ext cx="4460515" cy="4460515"/>
        </a:xfrm>
        <a:prstGeom prst="blockArc">
          <a:avLst>
            <a:gd name="adj1" fmla="val 1788609"/>
            <a:gd name="adj2" fmla="val 9022652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C5ED12-B243-4CC2-9BC0-29824D3B0FEF}">
      <dsp:nvSpPr>
        <dsp:cNvPr id="0" name=""/>
        <dsp:cNvSpPr/>
      </dsp:nvSpPr>
      <dsp:spPr>
        <a:xfrm>
          <a:off x="1848096" y="668018"/>
          <a:ext cx="4460515" cy="4460515"/>
        </a:xfrm>
        <a:prstGeom prst="blockArc">
          <a:avLst>
            <a:gd name="adj1" fmla="val 16177348"/>
            <a:gd name="adj2" fmla="val 1811391"/>
            <a:gd name="adj3" fmla="val 463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E10288-D0D5-49D9-BEFB-79E3EB17BFD2}">
      <dsp:nvSpPr>
        <dsp:cNvPr id="0" name=""/>
        <dsp:cNvSpPr/>
      </dsp:nvSpPr>
      <dsp:spPr>
        <a:xfrm>
          <a:off x="3038078" y="1872401"/>
          <a:ext cx="2051843" cy="2051843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Визначення заходу</a:t>
          </a:r>
          <a:endParaRPr lang="en-US" sz="21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338563" y="2172886"/>
        <a:ext cx="1450873" cy="1450873"/>
      </dsp:txXfrm>
    </dsp:sp>
    <dsp:sp modelId="{9BC13DC0-ECA8-418E-AB5E-4C441E417DB8}">
      <dsp:nvSpPr>
        <dsp:cNvPr id="0" name=""/>
        <dsp:cNvSpPr/>
      </dsp:nvSpPr>
      <dsp:spPr>
        <a:xfrm>
          <a:off x="3345854" y="1626"/>
          <a:ext cx="1436290" cy="1436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Види діяль-ності</a:t>
          </a:r>
          <a:endParaRPr lang="en-US" sz="1800" b="1" kern="1200" dirty="0"/>
        </a:p>
      </dsp:txBody>
      <dsp:txXfrm>
        <a:off x="3556194" y="211966"/>
        <a:ext cx="1015610" cy="1015610"/>
      </dsp:txXfrm>
    </dsp:sp>
    <dsp:sp modelId="{74DFD877-B33F-4118-8F02-F1530C0AA2BD}">
      <dsp:nvSpPr>
        <dsp:cNvPr id="0" name=""/>
        <dsp:cNvSpPr/>
      </dsp:nvSpPr>
      <dsp:spPr>
        <a:xfrm>
          <a:off x="5243270" y="3275651"/>
          <a:ext cx="1436290" cy="1436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Проміжні  результа-ти</a:t>
          </a:r>
          <a:endParaRPr lang="en-US" sz="1800" b="1" kern="1200" dirty="0"/>
        </a:p>
      </dsp:txBody>
      <dsp:txXfrm>
        <a:off x="5453610" y="3485991"/>
        <a:ext cx="1015610" cy="1015610"/>
      </dsp:txXfrm>
    </dsp:sp>
    <dsp:sp modelId="{DFFBFADF-3933-4FF9-94A4-2765BD3BE88B}">
      <dsp:nvSpPr>
        <dsp:cNvPr id="0" name=""/>
        <dsp:cNvSpPr/>
      </dsp:nvSpPr>
      <dsp:spPr>
        <a:xfrm>
          <a:off x="1459173" y="3269453"/>
          <a:ext cx="1436290" cy="143629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b="1" kern="1200" dirty="0"/>
            <a:t>Кінцеві резуль-тати</a:t>
          </a:r>
          <a:endParaRPr lang="en-US" sz="1800" b="1" kern="1200" dirty="0"/>
        </a:p>
      </dsp:txBody>
      <dsp:txXfrm>
        <a:off x="1669513" y="3479793"/>
        <a:ext cx="1015610" cy="101561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18771-5259-4298-9BCD-6A7BB776E703}">
      <dsp:nvSpPr>
        <dsp:cNvPr id="0" name=""/>
        <dsp:cNvSpPr/>
      </dsp:nvSpPr>
      <dsp:spPr>
        <a:xfrm>
          <a:off x="3193827" y="2021309"/>
          <a:ext cx="2136050" cy="2099564"/>
        </a:xfrm>
        <a:prstGeom prst="ellipse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kern="1200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SMART</a:t>
          </a:r>
          <a:r>
            <a:rPr lang="pt-PT" sz="2400" b="1" kern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uk-UA" sz="2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КРР  </a:t>
          </a:r>
          <a:endParaRPr lang="pt-PT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&amp;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ДРР</a:t>
          </a:r>
          <a:endParaRPr lang="en-US" sz="24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6644" y="2328783"/>
        <a:ext cx="1510416" cy="1484616"/>
      </dsp:txXfrm>
    </dsp:sp>
    <dsp:sp modelId="{F7D74C7B-BA14-49B4-81F8-8642A3F96366}">
      <dsp:nvSpPr>
        <dsp:cNvPr id="0" name=""/>
        <dsp:cNvSpPr/>
      </dsp:nvSpPr>
      <dsp:spPr>
        <a:xfrm rot="16200000">
          <a:off x="4107963" y="1849543"/>
          <a:ext cx="307778" cy="35753"/>
        </a:xfrm>
        <a:custGeom>
          <a:avLst/>
          <a:gdLst/>
          <a:ahLst/>
          <a:cxnLst/>
          <a:rect l="0" t="0" r="0" b="0"/>
          <a:pathLst>
            <a:path>
              <a:moveTo>
                <a:pt x="0" y="17876"/>
              </a:moveTo>
              <a:lnTo>
                <a:pt x="307778" y="178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b="1" kern="1200"/>
        </a:p>
      </dsp:txBody>
      <dsp:txXfrm>
        <a:off x="4254158" y="1859725"/>
        <a:ext cx="15388" cy="15388"/>
      </dsp:txXfrm>
    </dsp:sp>
    <dsp:sp modelId="{2EAF339E-EB19-4471-A6D2-3F73C5EC3836}">
      <dsp:nvSpPr>
        <dsp:cNvPr id="0" name=""/>
        <dsp:cNvSpPr/>
      </dsp:nvSpPr>
      <dsp:spPr>
        <a:xfrm>
          <a:off x="3415315" y="20456"/>
          <a:ext cx="1693074" cy="16930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solidFill>
                <a:srgbClr val="000000"/>
              </a:solidFill>
              <a:effectLst/>
            </a:rPr>
            <a:t>Конкретні</a:t>
          </a:r>
          <a:endParaRPr lang="en-US" sz="2000" b="1" kern="1200" dirty="0"/>
        </a:p>
      </dsp:txBody>
      <dsp:txXfrm>
        <a:off x="3663260" y="268401"/>
        <a:ext cx="1197184" cy="1197184"/>
      </dsp:txXfrm>
    </dsp:sp>
    <dsp:sp modelId="{2F3A48CF-898E-41FA-BEB2-BF6A9E0FD848}">
      <dsp:nvSpPr>
        <dsp:cNvPr id="0" name=""/>
        <dsp:cNvSpPr/>
      </dsp:nvSpPr>
      <dsp:spPr>
        <a:xfrm rot="20520000">
          <a:off x="5268779" y="2678716"/>
          <a:ext cx="291319" cy="35753"/>
        </a:xfrm>
        <a:custGeom>
          <a:avLst/>
          <a:gdLst/>
          <a:ahLst/>
          <a:cxnLst/>
          <a:rect l="0" t="0" r="0" b="0"/>
          <a:pathLst>
            <a:path>
              <a:moveTo>
                <a:pt x="0" y="17876"/>
              </a:moveTo>
              <a:lnTo>
                <a:pt x="291319" y="178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407156" y="2689310"/>
        <a:ext cx="14565" cy="14565"/>
      </dsp:txXfrm>
    </dsp:sp>
    <dsp:sp modelId="{2380B5EF-F7E3-4267-9C85-40196A4C8C17}">
      <dsp:nvSpPr>
        <dsp:cNvPr id="0" name=""/>
        <dsp:cNvSpPr/>
      </dsp:nvSpPr>
      <dsp:spPr>
        <a:xfrm>
          <a:off x="5511537" y="1543450"/>
          <a:ext cx="1693074" cy="16930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0000"/>
              </a:solidFill>
              <a:effectLst/>
            </a:rPr>
            <a:t>Вимірю-вані</a:t>
          </a:r>
        </a:p>
      </dsp:txBody>
      <dsp:txXfrm>
        <a:off x="5759482" y="1791395"/>
        <a:ext cx="1197184" cy="1197184"/>
      </dsp:txXfrm>
    </dsp:sp>
    <dsp:sp modelId="{7AB87191-3D53-4D1E-A24F-E2E9BD09F836}">
      <dsp:nvSpPr>
        <dsp:cNvPr id="0" name=""/>
        <dsp:cNvSpPr/>
      </dsp:nvSpPr>
      <dsp:spPr>
        <a:xfrm rot="3240000">
          <a:off x="4820383" y="4029512"/>
          <a:ext cx="301582" cy="35753"/>
        </a:xfrm>
        <a:custGeom>
          <a:avLst/>
          <a:gdLst/>
          <a:ahLst/>
          <a:cxnLst/>
          <a:rect l="0" t="0" r="0" b="0"/>
          <a:pathLst>
            <a:path>
              <a:moveTo>
                <a:pt x="0" y="17876"/>
              </a:moveTo>
              <a:lnTo>
                <a:pt x="301582" y="178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4963634" y="4039849"/>
        <a:ext cx="15079" cy="15079"/>
      </dsp:txXfrm>
    </dsp:sp>
    <dsp:sp modelId="{87115517-23FD-469C-A543-8E790863D3CA}">
      <dsp:nvSpPr>
        <dsp:cNvPr id="0" name=""/>
        <dsp:cNvSpPr/>
      </dsp:nvSpPr>
      <dsp:spPr>
        <a:xfrm>
          <a:off x="4710851" y="4007707"/>
          <a:ext cx="1693074" cy="16930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>
              <a:solidFill>
                <a:srgbClr val="000000"/>
              </a:solidFill>
              <a:effectLst/>
            </a:rPr>
            <a:t>Досяжні</a:t>
          </a:r>
          <a:endParaRPr lang="ru-RU" sz="2000" b="1" kern="1200" dirty="0">
            <a:solidFill>
              <a:srgbClr val="000000"/>
            </a:solidFill>
            <a:effectLst/>
          </a:endParaRPr>
        </a:p>
      </dsp:txBody>
      <dsp:txXfrm>
        <a:off x="4958796" y="4255652"/>
        <a:ext cx="1197184" cy="1197184"/>
      </dsp:txXfrm>
    </dsp:sp>
    <dsp:sp modelId="{7A38DEA2-8E33-405B-BD00-695AB23E7A05}">
      <dsp:nvSpPr>
        <dsp:cNvPr id="0" name=""/>
        <dsp:cNvSpPr/>
      </dsp:nvSpPr>
      <dsp:spPr>
        <a:xfrm rot="7560000">
          <a:off x="3401739" y="4029512"/>
          <a:ext cx="301582" cy="35753"/>
        </a:xfrm>
        <a:custGeom>
          <a:avLst/>
          <a:gdLst/>
          <a:ahLst/>
          <a:cxnLst/>
          <a:rect l="0" t="0" r="0" b="0"/>
          <a:pathLst>
            <a:path>
              <a:moveTo>
                <a:pt x="0" y="17876"/>
              </a:moveTo>
              <a:lnTo>
                <a:pt x="301582" y="178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3544991" y="4039849"/>
        <a:ext cx="15079" cy="15079"/>
      </dsp:txXfrm>
    </dsp:sp>
    <dsp:sp modelId="{58FBA2E1-1B64-4D19-AD38-92C53F27C71D}">
      <dsp:nvSpPr>
        <dsp:cNvPr id="0" name=""/>
        <dsp:cNvSpPr/>
      </dsp:nvSpPr>
      <dsp:spPr>
        <a:xfrm>
          <a:off x="2119778" y="4007707"/>
          <a:ext cx="1693074" cy="16930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0000"/>
              </a:solidFill>
              <a:effectLst/>
            </a:rPr>
            <a:t>Реле-вантні</a:t>
          </a:r>
        </a:p>
      </dsp:txBody>
      <dsp:txXfrm>
        <a:off x="2367723" y="4255652"/>
        <a:ext cx="1197184" cy="1197184"/>
      </dsp:txXfrm>
    </dsp:sp>
    <dsp:sp modelId="{2EF3B70B-ED73-46DC-9BD4-527BD2A5C087}">
      <dsp:nvSpPr>
        <dsp:cNvPr id="0" name=""/>
        <dsp:cNvSpPr/>
      </dsp:nvSpPr>
      <dsp:spPr>
        <a:xfrm rot="11880000">
          <a:off x="2963606" y="2678716"/>
          <a:ext cx="291319" cy="35753"/>
        </a:xfrm>
        <a:custGeom>
          <a:avLst/>
          <a:gdLst/>
          <a:ahLst/>
          <a:cxnLst/>
          <a:rect l="0" t="0" r="0" b="0"/>
          <a:pathLst>
            <a:path>
              <a:moveTo>
                <a:pt x="0" y="17876"/>
              </a:moveTo>
              <a:lnTo>
                <a:pt x="291319" y="1787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 rot="10800000">
        <a:off x="3101982" y="2689310"/>
        <a:ext cx="14565" cy="14565"/>
      </dsp:txXfrm>
    </dsp:sp>
    <dsp:sp modelId="{BE588A32-4A9C-4FB5-BFD7-8F1C40765396}">
      <dsp:nvSpPr>
        <dsp:cNvPr id="0" name=""/>
        <dsp:cNvSpPr/>
      </dsp:nvSpPr>
      <dsp:spPr>
        <a:xfrm>
          <a:off x="1319093" y="1543450"/>
          <a:ext cx="1693074" cy="169307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0000"/>
              </a:solidFill>
              <a:effectLst/>
            </a:rPr>
            <a:t>Обмежені в часі</a:t>
          </a:r>
        </a:p>
      </dsp:txBody>
      <dsp:txXfrm>
        <a:off x="1567038" y="1791395"/>
        <a:ext cx="1197184" cy="1197184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B1D2D-C444-4002-B458-32FFBE942CED}">
      <dsp:nvSpPr>
        <dsp:cNvPr id="0" name=""/>
        <dsp:cNvSpPr/>
      </dsp:nvSpPr>
      <dsp:spPr>
        <a:xfrm>
          <a:off x="47195" y="0"/>
          <a:ext cx="7905937" cy="183432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63C84D-5ABB-4B0F-8264-A9778B2D776E}">
      <dsp:nvSpPr>
        <dsp:cNvPr id="0" name=""/>
        <dsp:cNvSpPr/>
      </dsp:nvSpPr>
      <dsp:spPr>
        <a:xfrm>
          <a:off x="0" y="547184"/>
          <a:ext cx="1725375" cy="733728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>
              <a:solidFill>
                <a:schemeClr val="tx1"/>
              </a:solidFill>
            </a:rPr>
            <a:t>1. </a:t>
          </a:r>
          <a:r>
            <a:rPr lang="uk-UA" sz="1600" kern="1200" dirty="0">
              <a:solidFill>
                <a:schemeClr val="tx1"/>
              </a:solidFill>
            </a:rPr>
            <a:t>Визначити </a:t>
          </a:r>
          <a:r>
            <a:rPr lang="uk-UA" sz="1600" kern="1200" dirty="0">
              <a:solidFill>
                <a:srgbClr val="FF0000"/>
              </a:solidFill>
            </a:rPr>
            <a:t>ДЕ</a:t>
          </a:r>
          <a:r>
            <a:rPr lang="uk-UA" sz="1600" kern="1200" dirty="0">
              <a:solidFill>
                <a:schemeClr val="tx1"/>
              </a:solidFill>
            </a:rPr>
            <a:t> ворог (НП) </a:t>
          </a:r>
          <a:r>
            <a:rPr lang="uk-UA" sz="1600" kern="1200" dirty="0">
              <a:solidFill>
                <a:srgbClr val="FF0000"/>
              </a:solidFill>
            </a:rPr>
            <a:t>матриця</a:t>
          </a:r>
          <a:endParaRPr lang="en-US" sz="1600" kern="1200" dirty="0">
            <a:solidFill>
              <a:srgbClr val="FF0000"/>
            </a:solidFill>
          </a:endParaRPr>
        </a:p>
      </dsp:txBody>
      <dsp:txXfrm>
        <a:off x="35818" y="583002"/>
        <a:ext cx="1653739" cy="662092"/>
      </dsp:txXfrm>
    </dsp:sp>
    <dsp:sp modelId="{32BFF06C-C8F7-4513-87AC-3861483F9765}">
      <dsp:nvSpPr>
        <dsp:cNvPr id="0" name=""/>
        <dsp:cNvSpPr/>
      </dsp:nvSpPr>
      <dsp:spPr>
        <a:xfrm>
          <a:off x="1985811" y="550296"/>
          <a:ext cx="1942494" cy="733728"/>
        </a:xfrm>
        <a:prstGeom prst="roundRect">
          <a:avLst/>
        </a:prstGeom>
        <a:solidFill>
          <a:srgbClr val="5B9BD5">
            <a:hueOff val="0"/>
            <a:satOff val="0"/>
            <a:lumOff val="0"/>
            <a:alphaOff val="0"/>
          </a:srgbClr>
        </a:solidFill>
        <a:ln w="12700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2. </a:t>
          </a:r>
          <a:r>
            <a:rPr lang="uk-UA" sz="16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Обрати стратегічні цілі</a:t>
          </a:r>
          <a:endParaRPr lang="en-US" sz="1600" kern="1200" dirty="0">
            <a:solidFill>
              <a:prstClr val="black"/>
            </a:solidFill>
            <a:latin typeface="Calibri" panose="020F0502020204030204"/>
            <a:ea typeface="+mn-ea"/>
            <a:cs typeface="+mn-cs"/>
          </a:endParaRPr>
        </a:p>
      </dsp:txBody>
      <dsp:txXfrm>
        <a:off x="2021629" y="586114"/>
        <a:ext cx="1870858" cy="662092"/>
      </dsp:txXfrm>
    </dsp:sp>
    <dsp:sp modelId="{F5FD35D0-5BEE-447E-8E6F-8235F37F353B}">
      <dsp:nvSpPr>
        <dsp:cNvPr id="0" name=""/>
        <dsp:cNvSpPr/>
      </dsp:nvSpPr>
      <dsp:spPr>
        <a:xfrm>
          <a:off x="4188473" y="550296"/>
          <a:ext cx="1725375" cy="7337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600" kern="1200" dirty="0">
              <a:solidFill>
                <a:schemeClr val="tx1"/>
              </a:solidFill>
            </a:rPr>
            <a:t>3. </a:t>
          </a:r>
          <a:r>
            <a:rPr lang="uk-UA" sz="1600" kern="1200" dirty="0">
              <a:solidFill>
                <a:schemeClr val="tx1"/>
              </a:solidFill>
            </a:rPr>
            <a:t>Визначити </a:t>
          </a:r>
          <a:r>
            <a:rPr lang="uk-UA" sz="1600" kern="1200" dirty="0">
              <a:solidFill>
                <a:srgbClr val="FF0000"/>
              </a:solidFill>
            </a:rPr>
            <a:t>заходи</a:t>
          </a:r>
          <a:r>
            <a:rPr lang="pt-PT" sz="1600" kern="1200" dirty="0">
              <a:solidFill>
                <a:schemeClr val="tx1"/>
              </a:solidFill>
            </a:rPr>
            <a:t> </a:t>
          </a:r>
          <a:r>
            <a:rPr lang="pt-PT" sz="1600" kern="1200" dirty="0">
              <a:solidFill>
                <a:srgbClr val="FF0000"/>
              </a:solidFill>
            </a:rPr>
            <a:t>(</a:t>
          </a:r>
          <a:r>
            <a:rPr lang="uk-UA" sz="1600" kern="1200" dirty="0">
              <a:solidFill>
                <a:srgbClr val="FF0000"/>
              </a:solidFill>
            </a:rPr>
            <a:t>як</a:t>
          </a:r>
          <a:r>
            <a:rPr lang="pt-PT" sz="1600" kern="1200" dirty="0">
              <a:solidFill>
                <a:srgbClr val="FF0000"/>
              </a:solidFill>
            </a:rPr>
            <a:t>)</a:t>
          </a:r>
          <a:endParaRPr lang="en-US" sz="1600" kern="1200" dirty="0">
            <a:solidFill>
              <a:srgbClr val="FF0000"/>
            </a:solidFill>
          </a:endParaRPr>
        </a:p>
      </dsp:txBody>
      <dsp:txXfrm>
        <a:off x="4224291" y="586114"/>
        <a:ext cx="1653739" cy="662092"/>
      </dsp:txXfrm>
    </dsp:sp>
    <dsp:sp modelId="{9F8EA98C-7BC5-4FAE-8F24-09FCB6927208}">
      <dsp:nvSpPr>
        <dsp:cNvPr id="0" name=""/>
        <dsp:cNvSpPr/>
      </dsp:nvSpPr>
      <dsp:spPr>
        <a:xfrm>
          <a:off x="6174015" y="550296"/>
          <a:ext cx="1826044" cy="7337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1400" kern="1200" dirty="0">
              <a:solidFill>
                <a:schemeClr val="tx1"/>
              </a:solidFill>
            </a:rPr>
            <a:t>4. </a:t>
          </a:r>
          <a:r>
            <a:rPr lang="uk-UA" sz="1400" kern="1200" dirty="0">
              <a:solidFill>
                <a:schemeClr val="tx1"/>
              </a:solidFill>
            </a:rPr>
            <a:t>Визначити, дії, проміжні і кінцеві результати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6209833" y="586114"/>
        <a:ext cx="1754408" cy="662092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5640615-7131-46E0-AD73-ADF9B4A4C650}">
      <dsp:nvSpPr>
        <dsp:cNvPr id="0" name=""/>
        <dsp:cNvSpPr/>
      </dsp:nvSpPr>
      <dsp:spPr>
        <a:xfrm>
          <a:off x="4202" y="748135"/>
          <a:ext cx="2155739" cy="8622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Заходи </a:t>
          </a:r>
          <a:r>
            <a:rPr lang="pt-PT" sz="2400" b="1" kern="1200" dirty="0"/>
            <a:t> </a:t>
          </a:r>
          <a:endParaRPr lang="uk-UA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kern="1200" dirty="0"/>
            <a:t>1.1-1.11</a:t>
          </a:r>
          <a:endParaRPr lang="en-US" sz="2400" b="1" kern="1200" dirty="0"/>
        </a:p>
      </dsp:txBody>
      <dsp:txXfrm>
        <a:off x="435350" y="748135"/>
        <a:ext cx="1293444" cy="862295"/>
      </dsp:txXfrm>
    </dsp:sp>
    <dsp:sp modelId="{C9243749-AC2D-4BB0-812F-09E28514F7D1}">
      <dsp:nvSpPr>
        <dsp:cNvPr id="0" name=""/>
        <dsp:cNvSpPr/>
      </dsp:nvSpPr>
      <dsp:spPr>
        <a:xfrm>
          <a:off x="1879695" y="821430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Дії</a:t>
          </a:r>
          <a:endParaRPr lang="en-US" sz="1800" kern="1200" dirty="0"/>
        </a:p>
      </dsp:txBody>
      <dsp:txXfrm>
        <a:off x="2237548" y="821430"/>
        <a:ext cx="1073558" cy="715705"/>
      </dsp:txXfrm>
    </dsp:sp>
    <dsp:sp modelId="{6F6ECAFC-54A7-4357-8613-7913C54D18EA}">
      <dsp:nvSpPr>
        <dsp:cNvPr id="0" name=""/>
        <dsp:cNvSpPr/>
      </dsp:nvSpPr>
      <dsp:spPr>
        <a:xfrm>
          <a:off x="3418462" y="821430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Проміжні результати</a:t>
          </a:r>
          <a:endParaRPr lang="en-US" sz="1800" kern="1200" dirty="0"/>
        </a:p>
      </dsp:txBody>
      <dsp:txXfrm>
        <a:off x="3776315" y="821430"/>
        <a:ext cx="1073558" cy="715705"/>
      </dsp:txXfrm>
    </dsp:sp>
    <dsp:sp modelId="{0C8F3DB2-A084-4B50-80AC-AA67E79721F0}">
      <dsp:nvSpPr>
        <dsp:cNvPr id="0" name=""/>
        <dsp:cNvSpPr/>
      </dsp:nvSpPr>
      <dsp:spPr>
        <a:xfrm>
          <a:off x="4957229" y="821430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Кінцеві результати</a:t>
          </a:r>
          <a:endParaRPr lang="en-US" sz="1800" kern="1200" dirty="0"/>
        </a:p>
      </dsp:txBody>
      <dsp:txXfrm>
        <a:off x="5315082" y="821430"/>
        <a:ext cx="1073558" cy="715705"/>
      </dsp:txXfrm>
    </dsp:sp>
    <dsp:sp modelId="{83D109EC-5187-4DB3-9168-5A23BD8F9637}">
      <dsp:nvSpPr>
        <dsp:cNvPr id="0" name=""/>
        <dsp:cNvSpPr/>
      </dsp:nvSpPr>
      <dsp:spPr>
        <a:xfrm>
          <a:off x="4202" y="1731152"/>
          <a:ext cx="2155739" cy="8622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Заходи</a:t>
          </a:r>
          <a:r>
            <a:rPr lang="pt-PT" sz="2400" b="1" kern="1200" dirty="0"/>
            <a:t> </a:t>
          </a:r>
          <a:endParaRPr lang="uk-UA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kern="1200" dirty="0"/>
            <a:t>2.1-2.4</a:t>
          </a:r>
          <a:endParaRPr lang="en-US" sz="2400" b="1" kern="1200" dirty="0"/>
        </a:p>
      </dsp:txBody>
      <dsp:txXfrm>
        <a:off x="435350" y="1731152"/>
        <a:ext cx="1293444" cy="862295"/>
      </dsp:txXfrm>
    </dsp:sp>
    <dsp:sp modelId="{7677A651-1BC1-4820-89F5-26E3C375D2F7}">
      <dsp:nvSpPr>
        <dsp:cNvPr id="0" name=""/>
        <dsp:cNvSpPr/>
      </dsp:nvSpPr>
      <dsp:spPr>
        <a:xfrm>
          <a:off x="1879695" y="1804447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Дії</a:t>
          </a:r>
          <a:endParaRPr lang="en-US" sz="1800" kern="1200" dirty="0"/>
        </a:p>
      </dsp:txBody>
      <dsp:txXfrm>
        <a:off x="2237548" y="1804447"/>
        <a:ext cx="1073558" cy="715705"/>
      </dsp:txXfrm>
    </dsp:sp>
    <dsp:sp modelId="{DF10C1A8-28D1-4742-AF5B-15B5F4E9058D}">
      <dsp:nvSpPr>
        <dsp:cNvPr id="0" name=""/>
        <dsp:cNvSpPr/>
      </dsp:nvSpPr>
      <dsp:spPr>
        <a:xfrm>
          <a:off x="3418462" y="1804447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Проміжні результати</a:t>
          </a:r>
          <a:endParaRPr lang="en-US" sz="1800" kern="1200" dirty="0"/>
        </a:p>
      </dsp:txBody>
      <dsp:txXfrm>
        <a:off x="3776315" y="1804447"/>
        <a:ext cx="1073558" cy="715705"/>
      </dsp:txXfrm>
    </dsp:sp>
    <dsp:sp modelId="{604F7210-012B-4C00-8A9E-470920106A76}">
      <dsp:nvSpPr>
        <dsp:cNvPr id="0" name=""/>
        <dsp:cNvSpPr/>
      </dsp:nvSpPr>
      <dsp:spPr>
        <a:xfrm>
          <a:off x="4957229" y="1804447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Кінцеві результати</a:t>
          </a:r>
          <a:endParaRPr lang="en-US" sz="1800" kern="1200" dirty="0"/>
        </a:p>
      </dsp:txBody>
      <dsp:txXfrm>
        <a:off x="5315082" y="1804447"/>
        <a:ext cx="1073558" cy="715705"/>
      </dsp:txXfrm>
    </dsp:sp>
    <dsp:sp modelId="{6BA09DA7-822B-4082-8161-9749454662A2}">
      <dsp:nvSpPr>
        <dsp:cNvPr id="0" name=""/>
        <dsp:cNvSpPr/>
      </dsp:nvSpPr>
      <dsp:spPr>
        <a:xfrm>
          <a:off x="4202" y="2714169"/>
          <a:ext cx="2155739" cy="8622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Заходи</a:t>
          </a:r>
          <a:r>
            <a:rPr lang="pt-PT" sz="2400" b="1" kern="1200" dirty="0"/>
            <a:t> </a:t>
          </a:r>
          <a:endParaRPr lang="uk-UA" sz="2400" b="1" kern="1200" dirty="0"/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PT" sz="2400" b="1" kern="1200" dirty="0"/>
            <a:t>3.1-3.5</a:t>
          </a:r>
          <a:endParaRPr lang="en-US" sz="2400" b="1" kern="1200" dirty="0"/>
        </a:p>
      </dsp:txBody>
      <dsp:txXfrm>
        <a:off x="435350" y="2714169"/>
        <a:ext cx="1293444" cy="862295"/>
      </dsp:txXfrm>
    </dsp:sp>
    <dsp:sp modelId="{FA4D250C-92D3-4358-8718-F141DDE3ABD3}">
      <dsp:nvSpPr>
        <dsp:cNvPr id="0" name=""/>
        <dsp:cNvSpPr/>
      </dsp:nvSpPr>
      <dsp:spPr>
        <a:xfrm>
          <a:off x="1879695" y="2787464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Дії</a:t>
          </a:r>
          <a:endParaRPr lang="en-US" sz="1800" kern="1200" dirty="0"/>
        </a:p>
      </dsp:txBody>
      <dsp:txXfrm>
        <a:off x="2237548" y="2787464"/>
        <a:ext cx="1073558" cy="715705"/>
      </dsp:txXfrm>
    </dsp:sp>
    <dsp:sp modelId="{C4A03309-5AC6-4D61-AC86-D1B3E51C7C28}">
      <dsp:nvSpPr>
        <dsp:cNvPr id="0" name=""/>
        <dsp:cNvSpPr/>
      </dsp:nvSpPr>
      <dsp:spPr>
        <a:xfrm>
          <a:off x="3418462" y="2787464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Проміжні результати</a:t>
          </a:r>
          <a:endParaRPr lang="en-US" sz="1800" kern="1200" dirty="0"/>
        </a:p>
      </dsp:txBody>
      <dsp:txXfrm>
        <a:off x="3776315" y="2787464"/>
        <a:ext cx="1073558" cy="715705"/>
      </dsp:txXfrm>
    </dsp:sp>
    <dsp:sp modelId="{7418B0A7-C444-4797-8B58-53D4D83B02CE}">
      <dsp:nvSpPr>
        <dsp:cNvPr id="0" name=""/>
        <dsp:cNvSpPr/>
      </dsp:nvSpPr>
      <dsp:spPr>
        <a:xfrm>
          <a:off x="4957229" y="2787464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Кінцеві результати</a:t>
          </a:r>
          <a:endParaRPr lang="en-US" sz="1800" kern="1200" dirty="0"/>
        </a:p>
      </dsp:txBody>
      <dsp:txXfrm>
        <a:off x="5315082" y="2787464"/>
        <a:ext cx="1073558" cy="715705"/>
      </dsp:txXfrm>
    </dsp:sp>
    <dsp:sp modelId="{F41FBCD6-DB75-42C4-AF7D-195E6589EBCC}">
      <dsp:nvSpPr>
        <dsp:cNvPr id="0" name=""/>
        <dsp:cNvSpPr/>
      </dsp:nvSpPr>
      <dsp:spPr>
        <a:xfrm>
          <a:off x="4202" y="3697186"/>
          <a:ext cx="2155739" cy="8622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Заходи</a:t>
          </a:r>
          <a:r>
            <a:rPr lang="pt-PT" sz="2400" b="1" kern="1200" dirty="0"/>
            <a:t> 4.1-4.11</a:t>
          </a:r>
          <a:endParaRPr lang="en-US" sz="2400" b="1" kern="1200" dirty="0"/>
        </a:p>
      </dsp:txBody>
      <dsp:txXfrm>
        <a:off x="435350" y="3697186"/>
        <a:ext cx="1293444" cy="862295"/>
      </dsp:txXfrm>
    </dsp:sp>
    <dsp:sp modelId="{343D1D22-D473-489F-AD0B-EBEA06048649}">
      <dsp:nvSpPr>
        <dsp:cNvPr id="0" name=""/>
        <dsp:cNvSpPr/>
      </dsp:nvSpPr>
      <dsp:spPr>
        <a:xfrm>
          <a:off x="1879695" y="3770481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Дії </a:t>
          </a:r>
          <a:endParaRPr lang="en-US" sz="1800" kern="1200" dirty="0"/>
        </a:p>
      </dsp:txBody>
      <dsp:txXfrm>
        <a:off x="2237548" y="3770481"/>
        <a:ext cx="1073558" cy="715705"/>
      </dsp:txXfrm>
    </dsp:sp>
    <dsp:sp modelId="{23F89A12-83CC-41D2-A36F-F501F08C64F2}">
      <dsp:nvSpPr>
        <dsp:cNvPr id="0" name=""/>
        <dsp:cNvSpPr/>
      </dsp:nvSpPr>
      <dsp:spPr>
        <a:xfrm>
          <a:off x="3418462" y="3770481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Проміжні результати</a:t>
          </a:r>
          <a:endParaRPr lang="en-US" sz="1800" kern="1200" dirty="0"/>
        </a:p>
      </dsp:txBody>
      <dsp:txXfrm>
        <a:off x="3776315" y="3770481"/>
        <a:ext cx="1073558" cy="715705"/>
      </dsp:txXfrm>
    </dsp:sp>
    <dsp:sp modelId="{EFD13B7E-CF4A-4F42-A723-6CC270DF9045}">
      <dsp:nvSpPr>
        <dsp:cNvPr id="0" name=""/>
        <dsp:cNvSpPr/>
      </dsp:nvSpPr>
      <dsp:spPr>
        <a:xfrm>
          <a:off x="4957229" y="3770481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Кінцеві результати</a:t>
          </a:r>
          <a:endParaRPr lang="en-US" sz="1800" kern="1200" dirty="0"/>
        </a:p>
      </dsp:txBody>
      <dsp:txXfrm>
        <a:off x="5315082" y="3770481"/>
        <a:ext cx="1073558" cy="715705"/>
      </dsp:txXfrm>
    </dsp:sp>
    <dsp:sp modelId="{C957E961-98DA-4645-B19C-211966D3ED37}">
      <dsp:nvSpPr>
        <dsp:cNvPr id="0" name=""/>
        <dsp:cNvSpPr/>
      </dsp:nvSpPr>
      <dsp:spPr>
        <a:xfrm>
          <a:off x="4202" y="4680204"/>
          <a:ext cx="2155739" cy="862295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400" b="1" kern="1200" dirty="0"/>
            <a:t>Заходи</a:t>
          </a:r>
          <a:r>
            <a:rPr lang="pt-PT" sz="2400" b="1" kern="1200" dirty="0"/>
            <a:t> 5.1-5.7</a:t>
          </a:r>
          <a:endParaRPr lang="en-US" sz="2400" b="1" kern="1200" dirty="0"/>
        </a:p>
      </dsp:txBody>
      <dsp:txXfrm>
        <a:off x="435350" y="4680204"/>
        <a:ext cx="1293444" cy="862295"/>
      </dsp:txXfrm>
    </dsp:sp>
    <dsp:sp modelId="{A5B12B0B-A995-42E8-A660-35540E4ACFD8}">
      <dsp:nvSpPr>
        <dsp:cNvPr id="0" name=""/>
        <dsp:cNvSpPr/>
      </dsp:nvSpPr>
      <dsp:spPr>
        <a:xfrm>
          <a:off x="1879695" y="4753499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Дії </a:t>
          </a:r>
          <a:endParaRPr lang="en-US" sz="1800" kern="1200" dirty="0"/>
        </a:p>
      </dsp:txBody>
      <dsp:txXfrm>
        <a:off x="2237548" y="4753499"/>
        <a:ext cx="1073558" cy="715705"/>
      </dsp:txXfrm>
    </dsp:sp>
    <dsp:sp modelId="{0DC0D15D-15EB-480B-BDF4-05618285D9E4}">
      <dsp:nvSpPr>
        <dsp:cNvPr id="0" name=""/>
        <dsp:cNvSpPr/>
      </dsp:nvSpPr>
      <dsp:spPr>
        <a:xfrm>
          <a:off x="3418462" y="4753499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Проміжні результати</a:t>
          </a:r>
          <a:endParaRPr lang="en-US" sz="1800" kern="1200" dirty="0"/>
        </a:p>
      </dsp:txBody>
      <dsp:txXfrm>
        <a:off x="3776315" y="4753499"/>
        <a:ext cx="1073558" cy="715705"/>
      </dsp:txXfrm>
    </dsp:sp>
    <dsp:sp modelId="{2E5C1CEB-F4BB-4001-A0B6-AB0D0F8A26A8}">
      <dsp:nvSpPr>
        <dsp:cNvPr id="0" name=""/>
        <dsp:cNvSpPr/>
      </dsp:nvSpPr>
      <dsp:spPr>
        <a:xfrm>
          <a:off x="4957229" y="4753499"/>
          <a:ext cx="1789263" cy="71570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800" kern="1200" dirty="0"/>
            <a:t>Кінцеві результати</a:t>
          </a:r>
          <a:endParaRPr lang="en-US" sz="1800" kern="1200" dirty="0"/>
        </a:p>
      </dsp:txBody>
      <dsp:txXfrm>
        <a:off x="5315082" y="4753499"/>
        <a:ext cx="1073558" cy="71570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F786B6-F47D-4E29-8821-C7B0FADBEF80}">
      <dsp:nvSpPr>
        <dsp:cNvPr id="0" name=""/>
        <dsp:cNvSpPr/>
      </dsp:nvSpPr>
      <dsp:spPr>
        <a:xfrm rot="5400000">
          <a:off x="-143827" y="146655"/>
          <a:ext cx="958852" cy="6711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kern="1200" dirty="0"/>
            <a:t>СР</a:t>
          </a:r>
          <a:r>
            <a:rPr lang="pt-PT" sz="1500" b="1" kern="1200" dirty="0"/>
            <a:t>1</a:t>
          </a:r>
          <a:endParaRPr lang="en-US" sz="1500" b="1" kern="1200" dirty="0"/>
        </a:p>
      </dsp:txBody>
      <dsp:txXfrm rot="-5400000">
        <a:off x="1" y="338425"/>
        <a:ext cx="671196" cy="287656"/>
      </dsp:txXfrm>
    </dsp:sp>
    <dsp:sp modelId="{0FE708F6-681C-4D64-81E5-FD545F7BCBEC}">
      <dsp:nvSpPr>
        <dsp:cNvPr id="0" name=""/>
        <dsp:cNvSpPr/>
      </dsp:nvSpPr>
      <dsp:spPr>
        <a:xfrm rot="5400000">
          <a:off x="2289519" y="-1615495"/>
          <a:ext cx="623254" cy="38599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u="none" strike="noStrike" kern="1200" dirty="0">
              <a:effectLst/>
            </a:rPr>
            <a:t>Посилена спроможність із запобігання НП</a:t>
          </a:r>
          <a:r>
            <a:rPr lang="en-US" sz="1500" u="none" strike="noStrike" kern="1200" dirty="0">
              <a:effectLst/>
            </a:rPr>
            <a:t>.</a:t>
          </a:r>
          <a:endParaRPr lang="en-US" sz="1500" kern="1200" dirty="0"/>
        </a:p>
      </dsp:txBody>
      <dsp:txXfrm rot="-5400000">
        <a:off x="671197" y="33252"/>
        <a:ext cx="3829475" cy="562404"/>
      </dsp:txXfrm>
    </dsp:sp>
    <dsp:sp modelId="{F3506524-1150-4D44-87FE-AB7001D13AE9}">
      <dsp:nvSpPr>
        <dsp:cNvPr id="0" name=""/>
        <dsp:cNvSpPr/>
      </dsp:nvSpPr>
      <dsp:spPr>
        <a:xfrm rot="5400000">
          <a:off x="-143827" y="986743"/>
          <a:ext cx="958852" cy="6711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kern="1200" dirty="0"/>
            <a:t>СР</a:t>
          </a:r>
          <a:r>
            <a:rPr lang="pt-PT" sz="1500" b="1" kern="1200" dirty="0"/>
            <a:t>2</a:t>
          </a:r>
          <a:endParaRPr lang="en-US" sz="1500" b="1" kern="1200" dirty="0"/>
        </a:p>
      </dsp:txBody>
      <dsp:txXfrm rot="-5400000">
        <a:off x="1" y="1178513"/>
        <a:ext cx="671196" cy="287656"/>
      </dsp:txXfrm>
    </dsp:sp>
    <dsp:sp modelId="{93A4737A-4D22-471E-942A-E3FF110424BD}">
      <dsp:nvSpPr>
        <dsp:cNvPr id="0" name=""/>
        <dsp:cNvSpPr/>
      </dsp:nvSpPr>
      <dsp:spPr>
        <a:xfrm rot="5400000">
          <a:off x="2289519" y="-775407"/>
          <a:ext cx="623254" cy="38599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u="none" strike="noStrike" kern="1200" dirty="0">
              <a:effectLst/>
            </a:rPr>
            <a:t>Запроваджені стимули для переходу від НП до офіційної зайнятості</a:t>
          </a:r>
          <a:r>
            <a:rPr lang="en-US" sz="1500" u="none" strike="noStrike" kern="1200" dirty="0">
              <a:effectLst/>
            </a:rPr>
            <a:t>.</a:t>
          </a:r>
          <a:endParaRPr lang="en-US" sz="1500" kern="1200" dirty="0"/>
        </a:p>
      </dsp:txBody>
      <dsp:txXfrm rot="-5400000">
        <a:off x="671197" y="873340"/>
        <a:ext cx="3829475" cy="562404"/>
      </dsp:txXfrm>
    </dsp:sp>
    <dsp:sp modelId="{F94790EE-495E-4A6E-BBDF-D28ECB8BF658}">
      <dsp:nvSpPr>
        <dsp:cNvPr id="0" name=""/>
        <dsp:cNvSpPr/>
      </dsp:nvSpPr>
      <dsp:spPr>
        <a:xfrm rot="5400000">
          <a:off x="-143827" y="1826832"/>
          <a:ext cx="958852" cy="6711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kern="1200" dirty="0"/>
            <a:t>СР</a:t>
          </a:r>
          <a:r>
            <a:rPr lang="pt-PT" sz="1500" b="1" kern="1200" dirty="0"/>
            <a:t>3</a:t>
          </a:r>
          <a:endParaRPr lang="en-US" sz="1500" b="1" kern="1200" dirty="0"/>
        </a:p>
      </dsp:txBody>
      <dsp:txXfrm rot="-5400000">
        <a:off x="1" y="2018602"/>
        <a:ext cx="671196" cy="287656"/>
      </dsp:txXfrm>
    </dsp:sp>
    <dsp:sp modelId="{A7A77F38-2E85-4579-B3EA-7FC95DC99EA0}">
      <dsp:nvSpPr>
        <dsp:cNvPr id="0" name=""/>
        <dsp:cNvSpPr/>
      </dsp:nvSpPr>
      <dsp:spPr>
        <a:xfrm rot="5400000">
          <a:off x="2289519" y="64681"/>
          <a:ext cx="623254" cy="38599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u="none" strike="noStrike" kern="1200" dirty="0">
              <a:effectLst/>
            </a:rPr>
            <a:t>Підвищено рівень обізнаності про НП та пропагується культура додержання законодавства</a:t>
          </a:r>
          <a:r>
            <a:rPr lang="en-US" sz="1500" u="none" strike="noStrike" kern="1200" dirty="0">
              <a:effectLst/>
            </a:rPr>
            <a:t>.</a:t>
          </a:r>
          <a:endParaRPr lang="en-US" sz="1500" kern="1200" dirty="0"/>
        </a:p>
      </dsp:txBody>
      <dsp:txXfrm rot="-5400000">
        <a:off x="671197" y="1713429"/>
        <a:ext cx="3829475" cy="562404"/>
      </dsp:txXfrm>
    </dsp:sp>
    <dsp:sp modelId="{350C13BB-E01E-46A5-9AF6-6EAFA94F7738}">
      <dsp:nvSpPr>
        <dsp:cNvPr id="0" name=""/>
        <dsp:cNvSpPr/>
      </dsp:nvSpPr>
      <dsp:spPr>
        <a:xfrm rot="5400000">
          <a:off x="-143827" y="2666920"/>
          <a:ext cx="958852" cy="6711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kern="1200" dirty="0"/>
            <a:t>СР</a:t>
          </a:r>
          <a:r>
            <a:rPr lang="pt-PT" sz="1500" b="1" kern="1200" dirty="0"/>
            <a:t>4</a:t>
          </a:r>
          <a:endParaRPr lang="en-US" sz="1500" b="1" kern="1200" dirty="0"/>
        </a:p>
      </dsp:txBody>
      <dsp:txXfrm rot="-5400000">
        <a:off x="1" y="2858690"/>
        <a:ext cx="671196" cy="287656"/>
      </dsp:txXfrm>
    </dsp:sp>
    <dsp:sp modelId="{11542E59-8F9B-4B90-9B3F-FB4F6B3E55B0}">
      <dsp:nvSpPr>
        <dsp:cNvPr id="0" name=""/>
        <dsp:cNvSpPr/>
      </dsp:nvSpPr>
      <dsp:spPr>
        <a:xfrm rot="5400000">
          <a:off x="2289519" y="904769"/>
          <a:ext cx="623254" cy="38599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u="none" strike="noStrike" kern="1200" dirty="0">
              <a:effectLst/>
            </a:rPr>
            <a:t>Забезпечено спроможність виявляти НП</a:t>
          </a:r>
          <a:r>
            <a:rPr lang="en-US" sz="1500" u="none" strike="noStrike" kern="1200" dirty="0">
              <a:effectLst/>
            </a:rPr>
            <a:t>.</a:t>
          </a:r>
          <a:endParaRPr lang="en-US" sz="1500" kern="1200" dirty="0"/>
        </a:p>
      </dsp:txBody>
      <dsp:txXfrm rot="-5400000">
        <a:off x="671197" y="2553517"/>
        <a:ext cx="3829475" cy="562404"/>
      </dsp:txXfrm>
    </dsp:sp>
    <dsp:sp modelId="{8F8C4B37-1F0E-419A-94EF-12D11D7BAC17}">
      <dsp:nvSpPr>
        <dsp:cNvPr id="0" name=""/>
        <dsp:cNvSpPr/>
      </dsp:nvSpPr>
      <dsp:spPr>
        <a:xfrm rot="5400000">
          <a:off x="-143827" y="3507008"/>
          <a:ext cx="958852" cy="67119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1500" b="1" kern="1200" dirty="0"/>
            <a:t>СР</a:t>
          </a:r>
          <a:r>
            <a:rPr lang="pt-PT" sz="1500" b="1" kern="1200" dirty="0"/>
            <a:t>5</a:t>
          </a:r>
          <a:endParaRPr lang="en-US" sz="1500" b="1" kern="1200" dirty="0"/>
        </a:p>
      </dsp:txBody>
      <dsp:txXfrm rot="-5400000">
        <a:off x="1" y="3698778"/>
        <a:ext cx="671196" cy="287656"/>
      </dsp:txXfrm>
    </dsp:sp>
    <dsp:sp modelId="{BA10E72D-3900-41B3-BD16-3D8A4E3EF6C6}">
      <dsp:nvSpPr>
        <dsp:cNvPr id="0" name=""/>
        <dsp:cNvSpPr/>
      </dsp:nvSpPr>
      <dsp:spPr>
        <a:xfrm rot="5400000">
          <a:off x="2289519" y="1744857"/>
          <a:ext cx="623254" cy="38599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9525" rIns="9525" bIns="9525" numCol="1" spcCol="1270" anchor="ctr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uk-UA" sz="1500" u="none" strike="noStrike" kern="1200" dirty="0" err="1">
              <a:effectLst/>
            </a:rPr>
            <a:t>Зміцнено</a:t>
          </a:r>
          <a:r>
            <a:rPr lang="uk-UA" sz="1500" u="none" strike="noStrike" kern="1200" dirty="0">
              <a:effectLst/>
            </a:rPr>
            <a:t> спроможність ефективного застосування санкцій за використання НП</a:t>
          </a:r>
          <a:r>
            <a:rPr lang="en-US" sz="1500" u="none" strike="noStrike" kern="1200" dirty="0">
              <a:effectLst/>
            </a:rPr>
            <a:t>.</a:t>
          </a:r>
          <a:endParaRPr lang="en-US" sz="1500" kern="1200" dirty="0"/>
        </a:p>
      </dsp:txBody>
      <dsp:txXfrm rot="-5400000">
        <a:off x="671197" y="3393605"/>
        <a:ext cx="3829475" cy="5624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D44197-F22D-4B50-9EBC-D4B7D12D73B5}" type="datetimeFigureOut">
              <a:rPr lang="en-US" smtClean="0"/>
              <a:t>9/4/2018</a:t>
            </a:fld>
            <a:endParaRPr lang="en-US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283EB2-330C-4286-AEE1-B52D1A2006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176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83EB2-330C-4286-AEE1-B52D1A2006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120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Зразок підзаголовка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E25AB-A21D-4D60-9491-3EAD30C53D11}" type="datetime1">
              <a:rPr lang="uk-UA" smtClean="0"/>
              <a:t>04.09.2018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1934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30EA62-C144-493D-87F1-048C294DC4B3}" type="datetime1">
              <a:rPr lang="uk-UA" smtClean="0"/>
              <a:t>04.09.2018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81358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8B6F69-BD6D-4614-9863-BA4E993F0F04}" type="datetime1">
              <a:rPr lang="uk-UA" smtClean="0"/>
              <a:t>04.09.2018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300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22FB4-F387-4C40-85C6-EA7DDB9989C5}" type="datetime1">
              <a:rPr lang="uk-UA" smtClean="0"/>
              <a:t>04.09.2018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15029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8379-2551-49D8-8413-65210DBD3C2E}" type="datetime1">
              <a:rPr lang="uk-UA" smtClean="0"/>
              <a:t>04.09.2018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84269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FA9E9-AC59-4518-AE84-CC0ACA3D682B}" type="datetime1">
              <a:rPr lang="uk-UA" smtClean="0"/>
              <a:t>04.09.2018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6425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6C236-49CA-484E-8A95-A70AEF84FD0F}" type="datetime1">
              <a:rPr lang="uk-UA" smtClean="0"/>
              <a:t>04.09.2018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9336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B0C83E-8203-47BE-A1E2-C35E99B94046}" type="datetime1">
              <a:rPr lang="uk-UA" smtClean="0"/>
              <a:t>04.09.2018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30436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714BC-6D4A-4B33-AF6C-FD7E7EA0D3BB}" type="datetime1">
              <a:rPr lang="uk-UA" smtClean="0"/>
              <a:t>04.09.2018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01177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718D34-5FD2-4E70-8626-E0F28C194E45}" type="datetime1">
              <a:rPr lang="uk-UA" smtClean="0"/>
              <a:t>04.09.2018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33853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A1CDC-D870-4580-B415-D574C052FCC1}" type="datetime1">
              <a:rPr lang="uk-UA" smtClean="0"/>
              <a:t>04.09.2018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46923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Зразок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П'ятий рівень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72CFA8-5276-4596-A599-1F2A0699D1D7}" type="datetime1">
              <a:rPr lang="uk-UA" smtClean="0"/>
              <a:t>04.09.2018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5E120-A333-4F72-A717-622EC90E8CA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9333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11.png"/><Relationship Id="rId5" Type="http://schemas.openxmlformats.org/officeDocument/2006/relationships/diagramQuickStyle" Target="../diagrams/quickStyle9.xml"/><Relationship Id="rId10" Type="http://schemas.openxmlformats.org/officeDocument/2006/relationships/image" Target="../media/image10.png"/><Relationship Id="rId4" Type="http://schemas.openxmlformats.org/officeDocument/2006/relationships/diagramLayout" Target="../diagrams/layout9.xml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0.xml"/><Relationship Id="rId3" Type="http://schemas.openxmlformats.org/officeDocument/2006/relationships/image" Target="../media/image8.emf"/><Relationship Id="rId7" Type="http://schemas.openxmlformats.org/officeDocument/2006/relationships/diagramColors" Target="../diagrams/colors10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0.xml"/><Relationship Id="rId5" Type="http://schemas.openxmlformats.org/officeDocument/2006/relationships/diagramLayout" Target="../diagrams/layout10.xml"/><Relationship Id="rId4" Type="http://schemas.openxmlformats.org/officeDocument/2006/relationships/diagramData" Target="../diagrams/data10.xml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diagramLayout" Target="../diagrams/layout13.xml"/><Relationship Id="rId7" Type="http://schemas.openxmlformats.org/officeDocument/2006/relationships/image" Target="../media/image7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5.xml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12" Type="http://schemas.microsoft.com/office/2007/relationships/diagramDrawing" Target="../diagrams/drawing1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11" Type="http://schemas.openxmlformats.org/officeDocument/2006/relationships/diagramColors" Target="../diagrams/colors15.xml"/><Relationship Id="rId5" Type="http://schemas.openxmlformats.org/officeDocument/2006/relationships/diagramQuickStyle" Target="../diagrams/quickStyle14.xml"/><Relationship Id="rId10" Type="http://schemas.openxmlformats.org/officeDocument/2006/relationships/diagramQuickStyle" Target="../diagrams/quickStyle15.xml"/><Relationship Id="rId4" Type="http://schemas.openxmlformats.org/officeDocument/2006/relationships/diagramLayout" Target="../diagrams/layout14.xml"/><Relationship Id="rId9" Type="http://schemas.openxmlformats.org/officeDocument/2006/relationships/diagramLayout" Target="../diagrams/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lo.org/wcmsp5/groups/public/---ed_dialogue/---lab_admin/documents/projectdocumentation/wcms_644139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hyperlink" Target="http://ilo.org/UkraineEUProject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9730" cy="6858000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116112" y="1901372"/>
            <a:ext cx="11858172" cy="10014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uk-UA" sz="2400" b="1" dirty="0"/>
              <a:t>Проект </a:t>
            </a:r>
            <a:r>
              <a:rPr lang="en-US" sz="2400" b="1" dirty="0"/>
              <a:t>E</a:t>
            </a:r>
            <a:r>
              <a:rPr lang="uk-UA" sz="2400" b="1" dirty="0"/>
              <a:t>С</a:t>
            </a:r>
            <a:r>
              <a:rPr lang="en-US" sz="2400" b="1" dirty="0"/>
              <a:t>-</a:t>
            </a:r>
            <a:r>
              <a:rPr lang="uk-UA" sz="2400" b="1" dirty="0"/>
              <a:t>МОП</a:t>
            </a:r>
            <a:r>
              <a:rPr lang="en-US" sz="2400" b="1" dirty="0"/>
              <a:t> </a:t>
            </a:r>
          </a:p>
          <a:p>
            <a:pPr algn="ctr">
              <a:lnSpc>
                <a:spcPct val="100000"/>
              </a:lnSpc>
            </a:pPr>
            <a:r>
              <a:rPr lang="uk-UA" sz="2400" b="1" dirty="0"/>
              <a:t>«Зміцнення адміністрації праці з метою покращення умов праці та подолання незадекларованої праці</a:t>
            </a:r>
            <a:r>
              <a:rPr lang="en-US" sz="2400" b="1" dirty="0"/>
              <a:t>»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32269" y="6023421"/>
            <a:ext cx="39497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z-Cyrl-AZ" dirty="0">
                <a:latin typeface="+mj-lt"/>
              </a:rPr>
              <a:t>Антоніу Сантуш</a:t>
            </a:r>
            <a:r>
              <a:rPr lang="pt-PT" dirty="0">
                <a:latin typeface="+mj-lt"/>
              </a:rPr>
              <a:t> / António Santos </a:t>
            </a:r>
          </a:p>
          <a:p>
            <a:r>
              <a:rPr lang="az-Cyrl-AZ">
                <a:latin typeface="+mj-lt"/>
              </a:rPr>
              <a:t>Менеджер проекту</a:t>
            </a:r>
            <a:r>
              <a:rPr lang="pt-PT" dirty="0">
                <a:latin typeface="+mj-lt"/>
              </a:rPr>
              <a:t> / Project manager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91440" y="4456591"/>
            <a:ext cx="1200476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1" dirty="0">
                <a:solidFill>
                  <a:srgbClr val="0070C0"/>
                </a:solidFill>
                <a:latin typeface="+mj-lt"/>
              </a:rPr>
              <a:t>Забезпечення додержання законодавства та збір внесків в умовах поширеної незадекларованої праці</a:t>
            </a:r>
            <a:endParaRPr lang="en-US" sz="2400" b="1" i="1" dirty="0">
              <a:solidFill>
                <a:srgbClr val="0070C0"/>
              </a:solidFill>
              <a:latin typeface="+mj-lt"/>
            </a:endParaRPr>
          </a:p>
          <a:p>
            <a:pPr algn="ctr"/>
            <a:r>
              <a:rPr lang="uk-UA" sz="2200" b="1" dirty="0">
                <a:solidFill>
                  <a:srgbClr val="0070C0"/>
                </a:solidFill>
                <a:latin typeface="+mj-lt"/>
              </a:rPr>
              <a:t>Міжнародний навчальний центр МОП</a:t>
            </a:r>
            <a:endParaRPr lang="pt-PT" sz="2200" b="1" dirty="0">
              <a:solidFill>
                <a:srgbClr val="0070C0"/>
              </a:solidFill>
              <a:latin typeface="+mj-lt"/>
            </a:endParaRPr>
          </a:p>
          <a:p>
            <a:pPr algn="ctr"/>
            <a:r>
              <a:rPr lang="uk-UA" sz="2000" b="1" dirty="0">
                <a:solidFill>
                  <a:srgbClr val="0070C0"/>
                </a:solidFill>
                <a:latin typeface="+mj-lt"/>
              </a:rPr>
              <a:t>Київ</a:t>
            </a:r>
            <a:r>
              <a:rPr lang="pt-PT" sz="2000" b="1" dirty="0">
                <a:solidFill>
                  <a:srgbClr val="0070C0"/>
                </a:solidFill>
                <a:latin typeface="+mj-lt"/>
              </a:rPr>
              <a:t>,</a:t>
            </a:r>
            <a:r>
              <a:rPr lang="uk-UA" sz="2000" b="1" dirty="0">
                <a:solidFill>
                  <a:srgbClr val="0070C0"/>
                </a:solidFill>
                <a:latin typeface="+mj-lt"/>
              </a:rPr>
              <a:t> Україна</a:t>
            </a:r>
            <a:r>
              <a:rPr lang="pt-PT" sz="2000" b="1" dirty="0">
                <a:solidFill>
                  <a:srgbClr val="0070C0"/>
                </a:solidFill>
                <a:latin typeface="+mj-lt"/>
              </a:rPr>
              <a:t> </a:t>
            </a:r>
            <a:r>
              <a:rPr lang="pt-PT" sz="2000" b="1" i="1" dirty="0">
                <a:solidFill>
                  <a:srgbClr val="0070C0"/>
                </a:solidFill>
                <a:latin typeface="+mj-lt"/>
              </a:rPr>
              <a:t>6 </a:t>
            </a:r>
            <a:r>
              <a:rPr lang="uk-UA" sz="2000" b="1" i="1" dirty="0">
                <a:solidFill>
                  <a:srgbClr val="0070C0"/>
                </a:solidFill>
                <a:latin typeface="+mj-lt"/>
              </a:rPr>
              <a:t>вересня</a:t>
            </a:r>
            <a:r>
              <a:rPr lang="pt-PT" sz="2000" b="1" i="1" dirty="0">
                <a:solidFill>
                  <a:srgbClr val="0070C0"/>
                </a:solidFill>
                <a:latin typeface="+mj-lt"/>
              </a:rPr>
              <a:t> 2018</a:t>
            </a:r>
            <a:endParaRPr lang="en-US" sz="2000" b="1" i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0" y="3452431"/>
            <a:ext cx="1219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Плану </a:t>
            </a:r>
            <a:r>
              <a:rPr lang="ru-RU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дій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подолання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Незадекларованої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праці</a:t>
            </a:r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(НП)</a:t>
            </a:r>
            <a:endParaRPr lang="en-US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7411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2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</a:t>
            </a:r>
          </a:p>
        </p:txBody>
      </p:sp>
      <p:graphicFrame>
        <p:nvGraphicFramePr>
          <p:cNvPr id="7" name="Diagrama 6"/>
          <p:cNvGraphicFramePr/>
          <p:nvPr>
            <p:extLst>
              <p:ext uri="{D42A27DB-BD31-4B8C-83A1-F6EECF244321}">
                <p14:modId xmlns:p14="http://schemas.microsoft.com/office/powerpoint/2010/main" val="1783796093"/>
              </p:ext>
            </p:extLst>
          </p:nvPr>
        </p:nvGraphicFramePr>
        <p:xfrm>
          <a:off x="3" y="1110702"/>
          <a:ext cx="12191998" cy="46365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75339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3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Стратегія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−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деякі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управління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222068" y="732729"/>
          <a:ext cx="11743508" cy="614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18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47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800" dirty="0"/>
                        <a:t>Визначення</a:t>
                      </a:r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/>
                        <a:t>Автори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i="1" dirty="0" err="1"/>
                        <a:t>Визначення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b="1" i="1" dirty="0"/>
                        <a:t>мети</a:t>
                      </a:r>
                      <a:r>
                        <a:rPr lang="ru-RU" sz="1800" i="1" dirty="0"/>
                        <a:t> та </a:t>
                      </a:r>
                      <a:r>
                        <a:rPr lang="ru-RU" sz="1800" i="1" dirty="0" err="1"/>
                        <a:t>довгострокових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i="1" dirty="0" err="1"/>
                        <a:t>цілей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i="1" dirty="0" err="1"/>
                        <a:t>організації</a:t>
                      </a:r>
                      <a:r>
                        <a:rPr lang="ru-RU" sz="1800" i="1" dirty="0"/>
                        <a:t> , а </a:t>
                      </a:r>
                      <a:r>
                        <a:rPr lang="ru-RU" sz="1800" i="1" dirty="0" err="1"/>
                        <a:t>також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i="1" dirty="0" err="1"/>
                        <a:t>ухвалення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i="1" dirty="0" err="1"/>
                        <a:t>засобів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i="1" dirty="0" err="1"/>
                        <a:t>дій</a:t>
                      </a:r>
                      <a:r>
                        <a:rPr lang="ru-RU" sz="1800" i="1" dirty="0"/>
                        <a:t> та </a:t>
                      </a:r>
                      <a:r>
                        <a:rPr lang="ru-RU" sz="1800" b="1" i="1" dirty="0" err="1"/>
                        <a:t>розподіл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b="1" i="1" dirty="0" err="1"/>
                        <a:t>ресурсів</a:t>
                      </a:r>
                      <a:r>
                        <a:rPr lang="ru-RU" sz="1800" i="1" dirty="0"/>
                        <a:t>, </a:t>
                      </a:r>
                      <a:r>
                        <a:rPr lang="ru-RU" sz="1800" i="1" dirty="0" err="1"/>
                        <a:t>необхідних</a:t>
                      </a:r>
                      <a:r>
                        <a:rPr lang="ru-RU" sz="1800" i="1" dirty="0"/>
                        <a:t> для </a:t>
                      </a:r>
                      <a:r>
                        <a:rPr lang="ru-RU" sz="1800" i="1" dirty="0" err="1"/>
                        <a:t>досягнення</a:t>
                      </a:r>
                      <a:r>
                        <a:rPr lang="ru-RU" sz="1800" i="1" dirty="0"/>
                        <a:t> цих </a:t>
                      </a:r>
                      <a:r>
                        <a:rPr lang="ru-RU" sz="1800" b="1" i="1" dirty="0" err="1"/>
                        <a:t>цілей</a:t>
                      </a:r>
                      <a:endParaRPr lang="en-US" sz="18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/>
                        <a:t>Альфред </a:t>
                      </a:r>
                      <a:r>
                        <a:rPr lang="uk-UA" sz="1800" dirty="0" err="1"/>
                        <a:t>Чандлер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b="1" i="1" dirty="0"/>
                        <a:t>План </a:t>
                      </a:r>
                      <a:r>
                        <a:rPr lang="ru-RU" sz="1800" b="1" i="1" dirty="0" err="1"/>
                        <a:t>рішень</a:t>
                      </a:r>
                      <a:r>
                        <a:rPr lang="ru-RU" sz="1800" b="1" i="1" dirty="0"/>
                        <a:t>, </a:t>
                      </a:r>
                      <a:r>
                        <a:rPr lang="ru-RU" sz="1800" b="0" i="1" dirty="0"/>
                        <a:t>що </a:t>
                      </a:r>
                      <a:r>
                        <a:rPr lang="ru-RU" sz="1800" b="0" i="1" dirty="0" err="1"/>
                        <a:t>стосуються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ключових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1" i="1" dirty="0" err="1"/>
                        <a:t>цілей</a:t>
                      </a:r>
                      <a:r>
                        <a:rPr lang="ru-RU" sz="1800" b="1" i="1" dirty="0"/>
                        <a:t>, </a:t>
                      </a:r>
                      <a:r>
                        <a:rPr lang="ru-RU" sz="1800" b="1" i="1" dirty="0" err="1"/>
                        <a:t>стратегій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0" i="1" dirty="0"/>
                        <a:t>та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0" i="1" dirty="0" err="1"/>
                        <a:t>послідовності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1" i="1" dirty="0" err="1"/>
                        <a:t>дій</a:t>
                      </a:r>
                      <a:r>
                        <a:rPr lang="ru-RU" sz="1800" b="1" i="1" dirty="0"/>
                        <a:t>, </a:t>
                      </a:r>
                      <a:r>
                        <a:rPr lang="ru-RU" sz="1800" b="0" i="1" dirty="0" err="1"/>
                        <a:t>котрі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мають</a:t>
                      </a:r>
                      <a:r>
                        <a:rPr lang="ru-RU" sz="1800" b="0" i="1" dirty="0"/>
                        <a:t> великий </a:t>
                      </a:r>
                      <a:r>
                        <a:rPr lang="ru-RU" sz="1800" b="0" i="1" dirty="0" err="1"/>
                        <a:t>потенційний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вплив</a:t>
                      </a:r>
                      <a:r>
                        <a:rPr lang="ru-RU" sz="1800" b="0" i="1" dirty="0"/>
                        <a:t> на </a:t>
                      </a:r>
                      <a:r>
                        <a:rPr lang="ru-RU" sz="1800" b="0" i="1" dirty="0" err="1"/>
                        <a:t>життєздатність</a:t>
                      </a:r>
                      <a:r>
                        <a:rPr lang="ru-RU" sz="1800" b="0" i="1" dirty="0"/>
                        <a:t> і </a:t>
                      </a:r>
                      <a:r>
                        <a:rPr lang="ru-RU" sz="1800" b="0" i="1" dirty="0" err="1"/>
                        <a:t>напрямок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діяльності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компанії</a:t>
                      </a:r>
                      <a:r>
                        <a:rPr lang="ru-RU" sz="1800" b="0" i="1" dirty="0"/>
                        <a:t> в </a:t>
                      </a:r>
                      <a:r>
                        <a:rPr lang="ru-RU" sz="1800" b="0" i="1" dirty="0" err="1"/>
                        <a:t>цілому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або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які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визначають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його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1" i="1" dirty="0" err="1"/>
                        <a:t>конкурентне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1" i="1" dirty="0" err="1"/>
                        <a:t>позиціонування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0" i="1" dirty="0" err="1"/>
                        <a:t>протягом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тривалого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періоду</a:t>
                      </a:r>
                      <a:r>
                        <a:rPr lang="ru-RU" sz="1800" b="0" i="1" dirty="0"/>
                        <a:t> часу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Джеймс Брайан </a:t>
                      </a:r>
                      <a:r>
                        <a:rPr lang="ru-RU" sz="1800" dirty="0" err="1"/>
                        <a:t>Квінн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i="1" dirty="0" err="1"/>
                        <a:t>Уніфікований</a:t>
                      </a:r>
                      <a:r>
                        <a:rPr lang="ru-RU" sz="1800" i="1" dirty="0"/>
                        <a:t>, </a:t>
                      </a:r>
                      <a:r>
                        <a:rPr lang="ru-RU" sz="1800" i="1" dirty="0" err="1"/>
                        <a:t>комплексний</a:t>
                      </a:r>
                      <a:r>
                        <a:rPr lang="ru-RU" sz="1800" i="1" dirty="0"/>
                        <a:t> та </a:t>
                      </a:r>
                      <a:r>
                        <a:rPr lang="ru-RU" sz="1800" i="1" dirty="0" err="1"/>
                        <a:t>всеосяжний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b="1" i="1" dirty="0"/>
                        <a:t>план</a:t>
                      </a:r>
                      <a:r>
                        <a:rPr lang="ru-RU" sz="1800" i="1" dirty="0"/>
                        <a:t>, </a:t>
                      </a:r>
                      <a:r>
                        <a:rPr lang="ru-RU" sz="1800" i="1" dirty="0" err="1"/>
                        <a:t>призначений</a:t>
                      </a:r>
                      <a:r>
                        <a:rPr lang="ru-RU" sz="1800" i="1" dirty="0"/>
                        <a:t> для </a:t>
                      </a:r>
                      <a:r>
                        <a:rPr lang="ru-RU" sz="1800" i="1" dirty="0" err="1"/>
                        <a:t>забезпечення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i="1" dirty="0" err="1"/>
                        <a:t>досягнення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i="1" dirty="0" err="1"/>
                        <a:t>основних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b="1" i="1" dirty="0" err="1"/>
                        <a:t>цілей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i="1" dirty="0" err="1"/>
                        <a:t>організації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/>
                        <a:t>Вільям</a:t>
                      </a:r>
                      <a:r>
                        <a:rPr lang="ru-RU" sz="1800" dirty="0"/>
                        <a:t> </a:t>
                      </a:r>
                      <a:r>
                        <a:rPr lang="ru-RU" sz="1800" dirty="0" err="1"/>
                        <a:t>Глюек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i="1" dirty="0" err="1"/>
                        <a:t>Створення</a:t>
                      </a:r>
                      <a:r>
                        <a:rPr lang="ru-RU" sz="1800" i="1" dirty="0"/>
                        <a:t> </a:t>
                      </a:r>
                      <a:r>
                        <a:rPr lang="uk-UA" sz="1800" i="1" dirty="0"/>
                        <a:t>змагального</a:t>
                      </a:r>
                      <a:r>
                        <a:rPr lang="uk-UA" sz="1800" i="1" baseline="0" dirty="0"/>
                        <a:t> середовища для </a:t>
                      </a:r>
                      <a:r>
                        <a:rPr lang="ru-RU" sz="1800" b="1" i="1" dirty="0" err="1"/>
                        <a:t>діяльністі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i="1" dirty="0" err="1"/>
                        <a:t>організації</a:t>
                      </a:r>
                      <a:r>
                        <a:rPr lang="ru-RU" sz="1800" i="1" dirty="0"/>
                        <a:t> в </a:t>
                      </a:r>
                      <a:r>
                        <a:rPr lang="ru-RU" sz="1800" i="1" dirty="0" err="1"/>
                        <a:t>пошуках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i="1" dirty="0" err="1"/>
                        <a:t>сприятливої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b="1" i="1" dirty="0" err="1"/>
                        <a:t>конкурентної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b="1" i="1" dirty="0" err="1"/>
                        <a:t>позиції</a:t>
                      </a:r>
                      <a:r>
                        <a:rPr lang="ru-RU" sz="1800" i="1" dirty="0"/>
                        <a:t> в </a:t>
                      </a:r>
                      <a:r>
                        <a:rPr lang="ru-RU" sz="1800" i="1" dirty="0" err="1"/>
                        <a:t>галузі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b="1" i="1" dirty="0"/>
                        <a:t>та сил</a:t>
                      </a:r>
                      <a:r>
                        <a:rPr lang="ru-RU" sz="1800" i="1" dirty="0"/>
                        <a:t>, </a:t>
                      </a:r>
                      <a:r>
                        <a:rPr lang="ru-RU" sz="1800" i="1" dirty="0" err="1"/>
                        <a:t>які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i="1" dirty="0" err="1"/>
                        <a:t>формують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b="1" i="1" dirty="0" err="1"/>
                        <a:t>конкуренцію</a:t>
                      </a:r>
                      <a:r>
                        <a:rPr lang="ru-RU" sz="1800" i="1" dirty="0"/>
                        <a:t> та </a:t>
                      </a:r>
                      <a:r>
                        <a:rPr lang="ru-RU" sz="1800" i="1" dirty="0" err="1"/>
                        <a:t>прибутковість</a:t>
                      </a:r>
                      <a:r>
                        <a:rPr lang="ru-RU" sz="1800" i="1" dirty="0"/>
                        <a:t> у </a:t>
                      </a:r>
                      <a:r>
                        <a:rPr lang="ru-RU" sz="1800" i="1" dirty="0" err="1"/>
                        <a:t>цій</a:t>
                      </a:r>
                      <a:r>
                        <a:rPr lang="ru-RU" sz="1800" i="1" dirty="0"/>
                        <a:t> </a:t>
                      </a:r>
                      <a:r>
                        <a:rPr lang="ru-RU" sz="1800" i="1" dirty="0" err="1"/>
                        <a:t>галузі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Майкл Портер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b="1" i="1" dirty="0"/>
                        <a:t>План</a:t>
                      </a:r>
                      <a:r>
                        <a:rPr lang="ru-RU" sz="1800" b="0" i="1" dirty="0"/>
                        <a:t>, </a:t>
                      </a:r>
                      <a:r>
                        <a:rPr lang="ru-RU" sz="1800" b="0" i="1" dirty="0" err="1"/>
                        <a:t>який</a:t>
                      </a:r>
                      <a:r>
                        <a:rPr lang="ru-RU" sz="1800" b="0" i="1" dirty="0"/>
                        <a:t> через </a:t>
                      </a:r>
                      <a:r>
                        <a:rPr lang="ru-RU" sz="1800" b="0" i="1" dirty="0" err="1"/>
                        <a:t>інтеграцію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узгоджує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1" i="1" dirty="0" err="1"/>
                        <a:t>цілі</a:t>
                      </a:r>
                      <a:r>
                        <a:rPr lang="ru-RU" sz="1800" b="1" i="1" dirty="0"/>
                        <a:t>, </a:t>
                      </a:r>
                      <a:r>
                        <a:rPr lang="ru-RU" sz="1800" b="1" i="1" dirty="0" err="1"/>
                        <a:t>політику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0" i="1" dirty="0"/>
                        <a:t>та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1" i="1" dirty="0" err="1"/>
                        <a:t>дії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0" i="1" dirty="0" err="1"/>
                        <a:t>організації</a:t>
                      </a:r>
                      <a:r>
                        <a:rPr lang="ru-RU" sz="1800" b="0" i="1" dirty="0"/>
                        <a:t>, </a:t>
                      </a:r>
                      <a:r>
                        <a:rPr lang="ru-RU" sz="1800" b="0" i="1" dirty="0" err="1"/>
                        <a:t>спрямовані</a:t>
                      </a:r>
                      <a:r>
                        <a:rPr lang="ru-RU" sz="1800" b="0" i="1" dirty="0"/>
                        <a:t> на </a:t>
                      </a:r>
                      <a:r>
                        <a:rPr lang="ru-RU" sz="1800" b="0" i="1" dirty="0" err="1"/>
                        <a:t>створення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стійкої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1" i="1" dirty="0" err="1"/>
                        <a:t>конкурентної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1" i="1" dirty="0" err="1"/>
                        <a:t>переваги</a:t>
                      </a:r>
                      <a:endParaRPr lang="en-US" sz="18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/>
                        <a:t>Адріано</a:t>
                      </a:r>
                      <a:r>
                        <a:rPr lang="ru-RU" sz="1800" dirty="0"/>
                        <a:t> </a:t>
                      </a:r>
                      <a:r>
                        <a:rPr lang="ru-RU" sz="1800" dirty="0" err="1"/>
                        <a:t>Фрейєр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b="1" i="1" dirty="0"/>
                        <a:t>План, </a:t>
                      </a:r>
                      <a:r>
                        <a:rPr lang="ru-RU" sz="1800" b="1" i="1" dirty="0" err="1"/>
                        <a:t>напрям</a:t>
                      </a:r>
                      <a:r>
                        <a:rPr lang="ru-RU" sz="1800" b="1" i="1" dirty="0"/>
                        <a:t>, шлях, </a:t>
                      </a:r>
                      <a:r>
                        <a:rPr lang="ru-RU" sz="1800" b="1" i="1" dirty="0" err="1"/>
                        <a:t>керівний</a:t>
                      </a:r>
                      <a:r>
                        <a:rPr lang="ru-RU" sz="1800" b="1" i="1" dirty="0"/>
                        <a:t> принцип </a:t>
                      </a:r>
                      <a:r>
                        <a:rPr lang="ru-RU" sz="1800" b="0" i="1" dirty="0" err="1"/>
                        <a:t>або</a:t>
                      </a:r>
                      <a:r>
                        <a:rPr lang="ru-RU" sz="1800" b="0" i="1" dirty="0"/>
                        <a:t> порядок </a:t>
                      </a:r>
                      <a:r>
                        <a:rPr lang="ru-RU" sz="1800" b="0" i="1" dirty="0" err="1"/>
                        <a:t>дій</a:t>
                      </a:r>
                      <a:r>
                        <a:rPr lang="ru-RU" sz="1800" b="0" i="1" dirty="0"/>
                        <a:t> на </a:t>
                      </a:r>
                      <a:r>
                        <a:rPr lang="ru-RU" sz="1800" b="0" i="1" dirty="0" err="1"/>
                        <a:t>майбутнє</a:t>
                      </a:r>
                      <a:endParaRPr lang="en-US" sz="1800" b="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/>
                        <a:t>Генрі</a:t>
                      </a:r>
                      <a:r>
                        <a:rPr lang="ru-RU" sz="1800" dirty="0"/>
                        <a:t> </a:t>
                      </a:r>
                      <a:r>
                        <a:rPr lang="ru-RU" sz="1800" dirty="0" err="1"/>
                        <a:t>Мінтзберг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b="1" i="1" dirty="0" err="1"/>
                        <a:t>Напрям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1" i="1" dirty="0" err="1"/>
                        <a:t>діяльності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0" i="1" dirty="0" err="1"/>
                        <a:t>організації</a:t>
                      </a:r>
                      <a:r>
                        <a:rPr lang="ru-RU" sz="1800" b="0" i="1" dirty="0"/>
                        <a:t> для </a:t>
                      </a:r>
                      <a:r>
                        <a:rPr lang="ru-RU" sz="1800" b="0" i="1" dirty="0" err="1"/>
                        <a:t>досягнення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своїх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1" i="1" dirty="0" err="1"/>
                        <a:t>цілей</a:t>
                      </a:r>
                      <a:endParaRPr lang="en-US" sz="1800" b="1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/>
                        <a:t>Де Віт і</a:t>
                      </a:r>
                      <a:r>
                        <a:rPr lang="en-US" sz="1800" dirty="0"/>
                        <a:t> </a:t>
                      </a:r>
                      <a:r>
                        <a:rPr lang="ru-RU" sz="1800" dirty="0"/>
                        <a:t>Мейер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b="1" i="1" dirty="0"/>
                        <a:t>Структура </a:t>
                      </a:r>
                      <a:r>
                        <a:rPr lang="ru-RU" sz="1800" b="1" i="1" dirty="0" err="1"/>
                        <a:t>цілей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0" i="1" dirty="0"/>
                        <a:t>та </a:t>
                      </a:r>
                      <a:r>
                        <a:rPr lang="ru-RU" sz="1800" b="0" i="1" dirty="0" err="1"/>
                        <a:t>основні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1" i="1" dirty="0" err="1"/>
                        <a:t>стратегії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0" i="1" dirty="0" err="1"/>
                        <a:t>їх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0" i="1" dirty="0" err="1"/>
                        <a:t>досягнення</a:t>
                      </a:r>
                      <a:r>
                        <a:rPr lang="ru-RU" sz="1800" b="1" i="1" dirty="0"/>
                        <a:t>, </a:t>
                      </a:r>
                      <a:r>
                        <a:rPr lang="ru-RU" sz="1800" b="0" i="1" dirty="0" err="1"/>
                        <a:t>сформульовані</a:t>
                      </a:r>
                      <a:r>
                        <a:rPr lang="ru-RU" sz="1800" b="0" i="1" dirty="0"/>
                        <a:t> таким чином, </a:t>
                      </a:r>
                      <a:r>
                        <a:rPr lang="ru-RU" sz="1800" b="0" i="1" dirty="0" err="1"/>
                        <a:t>щоб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визначити</a:t>
                      </a:r>
                      <a:r>
                        <a:rPr lang="ru-RU" sz="1800" b="1" i="1" dirty="0"/>
                        <a:t>, </a:t>
                      </a:r>
                      <a:r>
                        <a:rPr lang="ru-RU" sz="1800" b="1" i="1" dirty="0" err="1"/>
                        <a:t>яким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1" i="1" dirty="0" err="1"/>
                        <a:t>бізнесом</a:t>
                      </a:r>
                      <a:r>
                        <a:rPr lang="ru-RU" sz="1800" b="1" i="1" dirty="0"/>
                        <a:t> </a:t>
                      </a:r>
                      <a:r>
                        <a:rPr lang="ru-RU" sz="1800" b="0" i="1" dirty="0"/>
                        <a:t>зараз </a:t>
                      </a:r>
                      <a:r>
                        <a:rPr lang="ru-RU" sz="1800" b="0" i="1" dirty="0" err="1"/>
                        <a:t>займається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компанія</a:t>
                      </a:r>
                      <a:r>
                        <a:rPr lang="ru-RU" sz="1800" b="0" i="1" dirty="0"/>
                        <a:t>  </a:t>
                      </a:r>
                      <a:r>
                        <a:rPr lang="ru-RU" sz="1800" b="0" i="1" dirty="0" err="1"/>
                        <a:t>або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яким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він</a:t>
                      </a:r>
                      <a:r>
                        <a:rPr lang="ru-RU" sz="1800" b="0" i="1" dirty="0"/>
                        <a:t> повинен бути</a:t>
                      </a:r>
                      <a:r>
                        <a:rPr lang="ru-RU" sz="1800" b="1" i="1" dirty="0"/>
                        <a:t>, </a:t>
                      </a:r>
                      <a:r>
                        <a:rPr lang="ru-RU" sz="1800" b="0" i="1" dirty="0"/>
                        <a:t>а </a:t>
                      </a:r>
                      <a:r>
                        <a:rPr lang="ru-RU" sz="1800" b="0" i="1" dirty="0" err="1"/>
                        <a:t>також</a:t>
                      </a:r>
                      <a:r>
                        <a:rPr lang="ru-RU" sz="1800" b="0" i="1" dirty="0"/>
                        <a:t> до </a:t>
                      </a:r>
                      <a:r>
                        <a:rPr lang="ru-RU" sz="1800" b="0" i="1" dirty="0" err="1"/>
                        <a:t>якого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1" i="1" dirty="0"/>
                        <a:t>типу </a:t>
                      </a:r>
                      <a:r>
                        <a:rPr lang="ru-RU" sz="1800" b="0" i="1" dirty="0" err="1"/>
                        <a:t>належить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компанія</a:t>
                      </a:r>
                      <a:r>
                        <a:rPr lang="ru-RU" sz="1800" b="0" i="1" dirty="0"/>
                        <a:t> зараз </a:t>
                      </a:r>
                      <a:r>
                        <a:rPr lang="ru-RU" sz="1800" b="0" i="1" dirty="0" err="1"/>
                        <a:t>або</a:t>
                      </a:r>
                      <a:r>
                        <a:rPr lang="ru-RU" sz="1800" b="0" i="1" dirty="0"/>
                        <a:t> </a:t>
                      </a:r>
                      <a:r>
                        <a:rPr lang="ru-RU" sz="1800" b="0" i="1" dirty="0" err="1"/>
                        <a:t>якою</a:t>
                      </a:r>
                      <a:r>
                        <a:rPr lang="ru-RU" sz="1800" b="0" i="1" dirty="0"/>
                        <a:t> вона повинна </a:t>
                      </a:r>
                      <a:r>
                        <a:rPr lang="ru-RU" sz="1800" b="1" i="1" dirty="0"/>
                        <a:t>бути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/>
                        <a:t>Кеннет </a:t>
                      </a:r>
                      <a:r>
                        <a:rPr lang="ru-RU" sz="1800" dirty="0" err="1"/>
                        <a:t>Ендрюс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1800" i="1" dirty="0" err="1"/>
                        <a:t>Рішення</a:t>
                      </a:r>
                      <a:r>
                        <a:rPr lang="ru-RU" sz="1800" i="1" dirty="0"/>
                        <a:t> про те, </a:t>
                      </a:r>
                      <a:r>
                        <a:rPr lang="ru-RU" sz="1800" b="1" i="1" dirty="0"/>
                        <a:t>як </a:t>
                      </a:r>
                      <a:r>
                        <a:rPr lang="ru-RU" sz="1800" b="1" i="1" dirty="0" err="1"/>
                        <a:t>боротися</a:t>
                      </a:r>
                      <a:r>
                        <a:rPr lang="ru-RU" sz="1800" b="1" i="1" dirty="0"/>
                        <a:t> з ворогом </a:t>
                      </a:r>
                      <a:r>
                        <a:rPr lang="ru-RU" sz="1800" i="1" dirty="0"/>
                        <a:t>(</a:t>
                      </a:r>
                      <a:r>
                        <a:rPr lang="ru-RU" sz="1800" i="1" dirty="0" err="1"/>
                        <a:t>наприклад</a:t>
                      </a:r>
                      <a:r>
                        <a:rPr lang="ru-RU" sz="1800" i="1" dirty="0"/>
                        <a:t>, </a:t>
                      </a:r>
                      <a:r>
                        <a:rPr lang="ru-RU" sz="1800" i="1" dirty="0" err="1"/>
                        <a:t>змагання</a:t>
                      </a:r>
                      <a:r>
                        <a:rPr lang="ru-RU" sz="1800" i="1" dirty="0"/>
                        <a:t>)</a:t>
                      </a:r>
                      <a:endParaRPr lang="en-US" sz="18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err="1"/>
                        <a:t>Васконселос</a:t>
                      </a:r>
                      <a:r>
                        <a:rPr lang="uk-UA" sz="1800" dirty="0"/>
                        <a:t> і </a:t>
                      </a:r>
                      <a:r>
                        <a:rPr lang="uk-UA" sz="1800" dirty="0" err="1"/>
                        <a:t>Саа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446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4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Стратегія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−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немає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консенсусу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щодо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226760462"/>
              </p:ext>
            </p:extLst>
          </p:nvPr>
        </p:nvGraphicFramePr>
        <p:xfrm>
          <a:off x="2018937" y="62822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599444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5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Стратегія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−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повернення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витоків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військова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наука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/>
          </p:nvPr>
        </p:nvGraphicFramePr>
        <p:xfrm>
          <a:off x="1367248" y="2886890"/>
          <a:ext cx="9379131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76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9221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Військові визначення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dirty="0"/>
                        <a:t>Автор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sz="2400" i="1" dirty="0"/>
                        <a:t>Відповідь на запитання «де» і «коли»</a:t>
                      </a:r>
                      <a:endParaRPr lang="en-US" sz="2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/>
                        <a:t>Аттіла</a:t>
                      </a:r>
                      <a:r>
                        <a:rPr lang="ru-RU" sz="2400" dirty="0"/>
                        <a:t> (король </a:t>
                      </a:r>
                      <a:r>
                        <a:rPr lang="ru-RU" sz="2400" dirty="0" err="1"/>
                        <a:t>гунів</a:t>
                      </a:r>
                      <a:r>
                        <a:rPr lang="ru-RU" sz="2400" dirty="0"/>
                        <a:t>)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i="1" dirty="0" err="1"/>
                        <a:t>Слушний</a:t>
                      </a:r>
                      <a:r>
                        <a:rPr lang="ru-RU" sz="2400" i="1" dirty="0"/>
                        <a:t> час, </a:t>
                      </a:r>
                      <a:r>
                        <a:rPr lang="ru-RU" sz="2400" i="1" dirty="0" err="1"/>
                        <a:t>місце</a:t>
                      </a:r>
                      <a:r>
                        <a:rPr lang="ru-RU" sz="2400" i="1" dirty="0"/>
                        <a:t> та </a:t>
                      </a:r>
                      <a:r>
                        <a:rPr lang="ru-RU" sz="2400" i="1" dirty="0" err="1"/>
                        <a:t>необхідні</a:t>
                      </a:r>
                      <a:r>
                        <a:rPr lang="ru-RU" sz="2400" i="1" dirty="0"/>
                        <a:t> </a:t>
                      </a:r>
                      <a:r>
                        <a:rPr lang="ru-RU" sz="2400" i="1" dirty="0" err="1"/>
                        <a:t>сили</a:t>
                      </a:r>
                      <a:endParaRPr lang="pt-PT" sz="2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i="0" dirty="0"/>
                        <a:t>Карл фон Клаузевіц</a:t>
                      </a:r>
                      <a:endParaRPr lang="en-US" sz="2400" i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sz="2400" i="1" dirty="0" err="1"/>
                        <a:t>Мистецтво</a:t>
                      </a:r>
                      <a:r>
                        <a:rPr lang="ru-RU" sz="2400" i="1" dirty="0"/>
                        <a:t> </a:t>
                      </a:r>
                      <a:r>
                        <a:rPr lang="ru-RU" sz="2400" i="1" dirty="0" err="1"/>
                        <a:t>розподілу</a:t>
                      </a:r>
                      <a:r>
                        <a:rPr lang="ru-RU" sz="2400" i="1" dirty="0"/>
                        <a:t> та </a:t>
                      </a:r>
                      <a:r>
                        <a:rPr lang="ru-RU" sz="2400" i="1" dirty="0" err="1"/>
                        <a:t>застосування</a:t>
                      </a:r>
                      <a:r>
                        <a:rPr lang="ru-RU" sz="2400" i="1" dirty="0"/>
                        <a:t> </a:t>
                      </a:r>
                      <a:r>
                        <a:rPr lang="ru-RU" sz="2400" i="1" dirty="0" err="1"/>
                        <a:t>військових</a:t>
                      </a:r>
                      <a:r>
                        <a:rPr lang="ru-RU" sz="2400" i="1" dirty="0"/>
                        <a:t> </a:t>
                      </a:r>
                      <a:r>
                        <a:rPr lang="ru-RU" sz="2400" i="1" dirty="0" err="1"/>
                        <a:t>засобів</a:t>
                      </a:r>
                      <a:r>
                        <a:rPr lang="ru-RU" sz="2400" i="1" dirty="0"/>
                        <a:t> як </a:t>
                      </a:r>
                      <a:r>
                        <a:rPr lang="ru-RU" sz="2400" i="1" dirty="0" err="1"/>
                        <a:t>спосіб</a:t>
                      </a:r>
                      <a:r>
                        <a:rPr lang="ru-RU" sz="2400" i="1" dirty="0"/>
                        <a:t> </a:t>
                      </a:r>
                      <a:r>
                        <a:rPr lang="ru-RU" sz="2400" i="1" dirty="0" err="1"/>
                        <a:t>досягнення</a:t>
                      </a:r>
                      <a:r>
                        <a:rPr lang="ru-RU" sz="2400" i="1" dirty="0"/>
                        <a:t> </a:t>
                      </a:r>
                      <a:r>
                        <a:rPr lang="ru-RU" sz="2400" i="1" dirty="0" err="1"/>
                        <a:t>кінцевого</a:t>
                      </a:r>
                      <a:r>
                        <a:rPr lang="ru-RU" sz="2400" i="1" dirty="0"/>
                        <a:t> результату</a:t>
                      </a:r>
                      <a:endParaRPr lang="en-US" sz="2400" i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i="1" dirty="0"/>
                        <a:t>Сер Василь </a:t>
                      </a:r>
                      <a:r>
                        <a:rPr lang="ru-RU" sz="2400" i="1" dirty="0" err="1"/>
                        <a:t>Генрі</a:t>
                      </a:r>
                      <a:r>
                        <a:rPr lang="ru-RU" sz="2400" i="1" dirty="0"/>
                        <a:t> </a:t>
                      </a:r>
                      <a:r>
                        <a:rPr lang="ru-RU" sz="2400" i="1" dirty="0" err="1"/>
                        <a:t>Ліддел</a:t>
                      </a:r>
                      <a:r>
                        <a:rPr lang="ru-RU" sz="2400" i="1" dirty="0"/>
                        <a:t> </a:t>
                      </a:r>
                      <a:r>
                        <a:rPr lang="ru-RU" sz="2400" i="1" dirty="0" err="1"/>
                        <a:t>Харт</a:t>
                      </a:r>
                      <a:endParaRPr lang="en-US" sz="24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ângulo 2"/>
          <p:cNvSpPr/>
          <p:nvPr/>
        </p:nvSpPr>
        <p:spPr>
          <a:xfrm>
            <a:off x="2429691" y="950461"/>
            <a:ext cx="7341326" cy="1815882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ru-RU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Етимологічно</a:t>
            </a:r>
            <a:r>
              <a:rPr lang="ru-RU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слово </a:t>
            </a:r>
            <a:r>
              <a:rPr lang="ru-RU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стратегія</a:t>
            </a:r>
            <a:r>
              <a:rPr lang="ru-RU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походить </a:t>
            </a:r>
            <a:r>
              <a:rPr lang="ru-RU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</a:t>
            </a:r>
            <a:r>
              <a:rPr lang="ru-RU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грецького</a:t>
            </a:r>
            <a:r>
              <a:rPr lang="ru-RU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слова </a:t>
            </a:r>
            <a:r>
              <a:rPr lang="el-GR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στρατηγός (</a:t>
            </a:r>
            <a:r>
              <a:rPr lang="en-US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strategos</a:t>
            </a:r>
            <a:r>
              <a:rPr lang="en-US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), </a:t>
            </a:r>
            <a:r>
              <a:rPr lang="ru-RU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 </a:t>
            </a:r>
            <a:r>
              <a:rPr lang="ru-RU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означає</a:t>
            </a:r>
            <a:r>
              <a:rPr lang="ru-RU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  <a:r>
              <a:rPr lang="ru-RU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загальне</a:t>
            </a:r>
            <a:r>
              <a:rPr lang="ru-RU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 </a:t>
            </a:r>
            <a:r>
              <a:rPr lang="ru-RU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або</a:t>
            </a:r>
            <a:r>
              <a:rPr lang="ru-RU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"</a:t>
            </a:r>
            <a:r>
              <a:rPr lang="ru-RU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мистецтво</a:t>
            </a:r>
            <a:r>
              <a:rPr lang="ru-RU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alt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загального</a:t>
            </a:r>
            <a:r>
              <a:rPr lang="ru-RU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endParaRPr lang="pt-PT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0396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65315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6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Стратегія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синтез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993909290"/>
              </p:ext>
            </p:extLst>
          </p:nvPr>
        </p:nvGraphicFramePr>
        <p:xfrm>
          <a:off x="431074" y="2011675"/>
          <a:ext cx="11273246" cy="2259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94877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152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7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Стратегія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синтез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Seta para baixo 10"/>
          <p:cNvSpPr/>
          <p:nvPr/>
        </p:nvSpPr>
        <p:spPr>
          <a:xfrm>
            <a:off x="4254163" y="3444235"/>
            <a:ext cx="640080" cy="666206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upo 12"/>
          <p:cNvGrpSpPr/>
          <p:nvPr/>
        </p:nvGrpSpPr>
        <p:grpSpPr>
          <a:xfrm>
            <a:off x="404683" y="4042523"/>
            <a:ext cx="5691317" cy="2793957"/>
            <a:chOff x="3717" y="1914379"/>
            <a:chExt cx="1660821" cy="1756631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4" name="Oval 13"/>
            <p:cNvSpPr/>
            <p:nvPr/>
          </p:nvSpPr>
          <p:spPr>
            <a:xfrm>
              <a:off x="3717" y="1917139"/>
              <a:ext cx="1660821" cy="1584388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Oval 4"/>
            <p:cNvSpPr/>
            <p:nvPr/>
          </p:nvSpPr>
          <p:spPr>
            <a:xfrm>
              <a:off x="97967" y="1914379"/>
              <a:ext cx="1532430" cy="175663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marL="92075" lvl="0" indent="-92075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/>
              </a:pPr>
              <a:r>
                <a:rPr lang="uk-UA" sz="1600" b="1" kern="1200" dirty="0">
                  <a:solidFill>
                    <a:srgbClr val="FF0000"/>
                  </a:solidFill>
                </a:rPr>
                <a:t>Визначити ворога</a:t>
              </a:r>
              <a:r>
                <a:rPr lang="pt-PT" sz="1600" b="1" kern="1200" dirty="0">
                  <a:solidFill>
                    <a:schemeClr val="tx1"/>
                  </a:solidFill>
                </a:rPr>
                <a:t> (</a:t>
              </a:r>
              <a:r>
                <a:rPr lang="uk-UA" sz="1600" b="1" kern="1200" dirty="0">
                  <a:solidFill>
                    <a:schemeClr val="tx1"/>
                  </a:solidFill>
                </a:rPr>
                <a:t>НП і її типи</a:t>
              </a:r>
              <a:r>
                <a:rPr lang="pt-PT" sz="1600" b="1" dirty="0">
                  <a:solidFill>
                    <a:schemeClr val="tx1"/>
                  </a:solidFill>
                </a:rPr>
                <a:t>) </a:t>
              </a:r>
            </a:p>
            <a:p>
              <a:pPr marL="92075" lvl="0" indent="-92075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 startAt="2"/>
              </a:pPr>
              <a:r>
                <a:rPr lang="uk-UA" sz="1600" b="1" dirty="0">
                  <a:solidFill>
                    <a:srgbClr val="FF0000"/>
                  </a:solidFill>
                </a:rPr>
                <a:t> Визначити цілі</a:t>
              </a:r>
              <a:r>
                <a:rPr lang="pt-PT" sz="1600" b="1" dirty="0">
                  <a:solidFill>
                    <a:srgbClr val="FF0000"/>
                  </a:solidFill>
                </a:rPr>
                <a:t> </a:t>
              </a:r>
              <a:r>
                <a:rPr lang="pt-PT" sz="1600" b="1" dirty="0">
                  <a:solidFill>
                    <a:schemeClr val="tx1"/>
                  </a:solidFill>
                </a:rPr>
                <a:t>(</a:t>
              </a:r>
              <a:r>
                <a:rPr lang="uk-UA" sz="1600" b="1" dirty="0">
                  <a:solidFill>
                    <a:schemeClr val="tx1"/>
                  </a:solidFill>
                </a:rPr>
                <a:t>довгострокові та короткострокові результати</a:t>
              </a:r>
              <a:r>
                <a:rPr lang="pt-PT" sz="1600" b="1" dirty="0">
                  <a:solidFill>
                    <a:schemeClr val="tx1"/>
                  </a:solidFill>
                </a:rPr>
                <a:t>)</a:t>
              </a:r>
              <a:endParaRPr lang="pt-PT" sz="1600" b="1" dirty="0">
                <a:solidFill>
                  <a:srgbClr val="FF0000"/>
                </a:solidFill>
              </a:endParaRPr>
            </a:p>
            <a:p>
              <a:pPr marL="92075" lvl="0" indent="-92075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AutoNum type="arabicPeriod" startAt="2"/>
              </a:pPr>
              <a:r>
                <a:rPr lang="ru-RU" sz="1600" b="1" dirty="0" err="1">
                  <a:solidFill>
                    <a:srgbClr val="FF0000"/>
                  </a:solidFill>
                </a:rPr>
                <a:t>Вирішити</a:t>
              </a:r>
              <a:r>
                <a:rPr lang="ru-RU" sz="1600" b="1" dirty="0">
                  <a:solidFill>
                    <a:srgbClr val="FF0000"/>
                  </a:solidFill>
                </a:rPr>
                <a:t>, де </a:t>
              </a:r>
              <a:r>
                <a:rPr lang="ru-RU" sz="1600" b="1" dirty="0" err="1">
                  <a:solidFill>
                    <a:srgbClr val="FF0000"/>
                  </a:solidFill>
                </a:rPr>
                <a:t>атакувати</a:t>
              </a:r>
              <a:r>
                <a:rPr lang="ru-RU" sz="1600" b="1" dirty="0">
                  <a:solidFill>
                    <a:srgbClr val="FF0000"/>
                  </a:solidFill>
                </a:rPr>
                <a:t> </a:t>
              </a:r>
              <a:r>
                <a:rPr lang="pt-PT" sz="1600" b="1" kern="1200" dirty="0">
                  <a:solidFill>
                    <a:srgbClr val="FF0000"/>
                  </a:solidFill>
                </a:rPr>
                <a:t>:</a:t>
              </a:r>
            </a:p>
            <a:p>
              <a:pPr marL="92075" indent="-92075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uk-UA" sz="1600" b="1" dirty="0">
                  <a:solidFill>
                    <a:schemeClr val="tx1"/>
                  </a:solidFill>
                </a:rPr>
                <a:t> Типи НП</a:t>
              </a:r>
              <a:endParaRPr lang="en-US" sz="1600" b="1" dirty="0">
                <a:solidFill>
                  <a:schemeClr val="tx1"/>
                </a:solidFill>
              </a:endParaRPr>
            </a:p>
            <a:p>
              <a:pPr marL="92075" lvl="0" indent="-92075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uk-UA" sz="1600" b="1" dirty="0">
                  <a:solidFill>
                    <a:schemeClr val="tx1"/>
                  </a:solidFill>
                </a:rPr>
                <a:t>Галузі діяльності</a:t>
              </a:r>
              <a:endParaRPr lang="pt-PT" sz="1600" b="1" kern="1200" dirty="0">
                <a:solidFill>
                  <a:schemeClr val="tx1"/>
                </a:solidFill>
              </a:endParaRPr>
            </a:p>
            <a:p>
              <a:pPr marL="92075" lvl="0" indent="-92075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Arial" panose="020B0604020202020204" pitchFamily="34" charset="0"/>
                <a:buChar char="•"/>
              </a:pPr>
              <a:r>
                <a:rPr lang="uk-UA" sz="1600" b="1" dirty="0">
                  <a:solidFill>
                    <a:schemeClr val="tx1"/>
                  </a:solidFill>
                </a:rPr>
                <a:t>Регіони</a:t>
              </a:r>
              <a:endParaRPr lang="pt-PT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6" name="Seta para baixo 15"/>
          <p:cNvSpPr/>
          <p:nvPr/>
        </p:nvSpPr>
        <p:spPr>
          <a:xfrm>
            <a:off x="7202045" y="3452942"/>
            <a:ext cx="640080" cy="666206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upo 16"/>
          <p:cNvGrpSpPr/>
          <p:nvPr/>
        </p:nvGrpSpPr>
        <p:grpSpPr>
          <a:xfrm>
            <a:off x="6190598" y="3955539"/>
            <a:ext cx="5384819" cy="2765936"/>
            <a:chOff x="49927" y="1932455"/>
            <a:chExt cx="1660821" cy="1739014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8" name="Oval 17"/>
            <p:cNvSpPr/>
            <p:nvPr/>
          </p:nvSpPr>
          <p:spPr>
            <a:xfrm>
              <a:off x="49927" y="1932455"/>
              <a:ext cx="1660821" cy="1584388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Oval 4"/>
            <p:cNvSpPr/>
            <p:nvPr/>
          </p:nvSpPr>
          <p:spPr>
            <a:xfrm>
              <a:off x="66772" y="1932455"/>
              <a:ext cx="1627130" cy="1739014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b="1" dirty="0">
                  <a:solidFill>
                    <a:srgbClr val="FF0000"/>
                  </a:solidFill>
                </a:rPr>
                <a:t>1. Визначити цілі</a:t>
              </a:r>
              <a:r>
                <a:rPr lang="pt-PT" sz="1600" b="1" dirty="0">
                  <a:solidFill>
                    <a:srgbClr val="FF0000"/>
                  </a:solidFill>
                </a:rPr>
                <a:t> </a:t>
              </a:r>
              <a:r>
                <a:rPr lang="pt-PT" sz="1600" b="1" dirty="0">
                  <a:solidFill>
                    <a:schemeClr val="tx1"/>
                  </a:solidFill>
                </a:rPr>
                <a:t>(</a:t>
              </a:r>
              <a:r>
                <a:rPr lang="uk-UA" sz="1600" b="1" dirty="0">
                  <a:solidFill>
                    <a:schemeClr val="tx1"/>
                  </a:solidFill>
                </a:rPr>
                <a:t>довгострокові та короткострокові результати</a:t>
              </a:r>
              <a:r>
                <a:rPr lang="pt-PT" sz="1600" b="1" dirty="0">
                  <a:solidFill>
                    <a:schemeClr val="tx1"/>
                  </a:solidFill>
                </a:rPr>
                <a:t>)</a:t>
              </a:r>
              <a:endParaRPr lang="pt-PT" sz="1600" b="1" dirty="0">
                <a:solidFill>
                  <a:srgbClr val="FF0000"/>
                </a:solidFill>
              </a:endParaRPr>
            </a:p>
            <a:p>
              <a:pPr lvl="1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b="1" dirty="0">
                  <a:solidFill>
                    <a:srgbClr val="FF0000"/>
                  </a:solidFill>
                </a:rPr>
                <a:t>2. Встановити часові рамки</a:t>
              </a:r>
              <a:r>
                <a:rPr lang="pt-PT" sz="1600" b="1" dirty="0">
                  <a:solidFill>
                    <a:srgbClr val="FF0000"/>
                  </a:solidFill>
                </a:rPr>
                <a:t> </a:t>
              </a:r>
              <a:r>
                <a:rPr lang="pt-PT" sz="1600" b="1" dirty="0">
                  <a:solidFill>
                    <a:schemeClr val="tx1"/>
                  </a:solidFill>
                </a:rPr>
                <a:t>(</a:t>
              </a:r>
              <a:r>
                <a:rPr lang="uk-UA" sz="1600" b="1" dirty="0">
                  <a:solidFill>
                    <a:schemeClr val="tx1"/>
                  </a:solidFill>
                </a:rPr>
                <a:t>коли</a:t>
              </a:r>
              <a:r>
                <a:rPr lang="pt-PT" sz="1600" b="1" dirty="0">
                  <a:solidFill>
                    <a:schemeClr val="tx1"/>
                  </a:solidFill>
                </a:rPr>
                <a:t>)</a:t>
              </a:r>
              <a:endParaRPr lang="uk-UA" sz="1600" b="1" dirty="0">
                <a:solidFill>
                  <a:schemeClr val="tx1"/>
                </a:solidFill>
              </a:endParaRPr>
            </a:p>
            <a:p>
              <a:pPr lvl="1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b="1" dirty="0">
                  <a:solidFill>
                    <a:schemeClr val="tx1"/>
                  </a:solidFill>
                </a:rPr>
                <a:t>3. </a:t>
              </a:r>
              <a:r>
                <a:rPr lang="uk-UA" sz="1600" b="1" dirty="0">
                  <a:solidFill>
                    <a:srgbClr val="FF0000"/>
                  </a:solidFill>
                </a:rPr>
                <a:t>Визначити заходи</a:t>
              </a:r>
              <a:endParaRPr lang="pt-PT" sz="1600" b="1" dirty="0">
                <a:solidFill>
                  <a:srgbClr val="FF0000"/>
                </a:solidFill>
              </a:endParaRP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b="1" dirty="0">
                  <a:solidFill>
                    <a:srgbClr val="FF0000"/>
                  </a:solidFill>
                </a:rPr>
                <a:t>4. </a:t>
              </a:r>
              <a:r>
                <a:rPr lang="ru-RU" sz="1600" b="1" dirty="0" err="1">
                  <a:solidFill>
                    <a:srgbClr val="FF0000"/>
                  </a:solidFill>
                </a:rPr>
                <a:t>Виділити</a:t>
              </a:r>
              <a:r>
                <a:rPr lang="ru-RU" sz="1600" b="1" dirty="0">
                  <a:solidFill>
                    <a:srgbClr val="FF0000"/>
                  </a:solidFill>
                </a:rPr>
                <a:t> </a:t>
              </a:r>
              <a:r>
                <a:rPr lang="ru-RU" sz="1600" dirty="0" err="1">
                  <a:solidFill>
                    <a:srgbClr val="FF0000"/>
                  </a:solidFill>
                </a:rPr>
                <a:t>ресурси</a:t>
              </a:r>
              <a:r>
                <a:rPr lang="ru-RU" sz="1600" dirty="0">
                  <a:solidFill>
                    <a:srgbClr val="FF0000"/>
                  </a:solidFill>
                </a:rPr>
                <a:t> </a:t>
              </a:r>
              <a:r>
                <a:rPr lang="ru-RU" sz="1600" dirty="0">
                  <a:solidFill>
                    <a:srgbClr val="000000"/>
                  </a:solidFill>
                </a:rPr>
                <a:t>(</a:t>
              </a:r>
              <a:r>
                <a:rPr lang="pt-PT" sz="1600" dirty="0">
                  <a:solidFill>
                    <a:srgbClr val="000000"/>
                  </a:solidFill>
                </a:rPr>
                <a:t>HR/ </a:t>
              </a:r>
              <a:r>
                <a:rPr lang="ru-RU" sz="1600" dirty="0" err="1">
                  <a:solidFill>
                    <a:srgbClr val="000000"/>
                  </a:solidFill>
                </a:rPr>
                <a:t>хто</a:t>
              </a:r>
              <a:r>
                <a:rPr lang="ru-RU" sz="1600" dirty="0">
                  <a:solidFill>
                    <a:srgbClr val="000000"/>
                  </a:solidFill>
                </a:rPr>
                <a:t>, </a:t>
              </a:r>
              <a:r>
                <a:rPr lang="ru-RU" sz="1600" dirty="0" err="1">
                  <a:solidFill>
                    <a:srgbClr val="000000"/>
                  </a:solidFill>
                </a:rPr>
                <a:t>фінансові</a:t>
              </a:r>
              <a:r>
                <a:rPr lang="ru-RU" sz="1600" dirty="0">
                  <a:solidFill>
                    <a:srgbClr val="000000"/>
                  </a:solidFill>
                </a:rPr>
                <a:t>, </a:t>
              </a:r>
              <a:r>
                <a:rPr lang="ru-RU" sz="1600" dirty="0" err="1">
                  <a:solidFill>
                    <a:srgbClr val="000000"/>
                  </a:solidFill>
                </a:rPr>
                <a:t>матеріальні</a:t>
              </a:r>
              <a:r>
                <a:rPr lang="ru-RU" sz="1600" dirty="0">
                  <a:solidFill>
                    <a:srgbClr val="000000"/>
                  </a:solidFill>
                </a:rPr>
                <a:t>)</a:t>
              </a:r>
              <a:endParaRPr lang="ru-RU" sz="1600" dirty="0">
                <a:solidFill>
                  <a:srgbClr val="FF0000"/>
                </a:solidFill>
              </a:endParaRPr>
            </a:p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>
                  <a:solidFill>
                    <a:srgbClr val="FF0000"/>
                  </a:solidFill>
                </a:rPr>
                <a:t>5. </a:t>
              </a:r>
              <a:r>
                <a:rPr lang="ru-RU" sz="1600" b="1" dirty="0" err="1">
                  <a:solidFill>
                    <a:srgbClr val="FF0000"/>
                  </a:solidFill>
                </a:rPr>
                <a:t>Організувати</a:t>
              </a:r>
              <a:endParaRPr lang="en-US" sz="1600" b="1" kern="1200" dirty="0">
                <a:solidFill>
                  <a:srgbClr val="FF0000"/>
                </a:solidFill>
              </a:endParaRPr>
            </a:p>
          </p:txBody>
        </p:sp>
      </p:grpSp>
      <p:graphicFrame>
        <p:nvGraphicFramePr>
          <p:cNvPr id="21" name="Diagrama 20"/>
          <p:cNvGraphicFramePr/>
          <p:nvPr>
            <p:extLst>
              <p:ext uri="{D42A27DB-BD31-4B8C-83A1-F6EECF244321}">
                <p14:modId xmlns:p14="http://schemas.microsoft.com/office/powerpoint/2010/main" val="1663305100"/>
              </p:ext>
            </p:extLst>
          </p:nvPr>
        </p:nvGraphicFramePr>
        <p:xfrm>
          <a:off x="431074" y="1397714"/>
          <a:ext cx="11273246" cy="2259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67388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8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Стратегія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синтез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759823" y="600885"/>
            <a:ext cx="10672354" cy="4221801"/>
            <a:chOff x="431074" y="1397714"/>
            <a:chExt cx="11273246" cy="4779039"/>
          </a:xfrm>
        </p:grpSpPr>
        <p:sp>
          <p:nvSpPr>
            <p:cNvPr id="11" name="Seta para baixo 10"/>
            <p:cNvSpPr/>
            <p:nvPr/>
          </p:nvSpPr>
          <p:spPr>
            <a:xfrm>
              <a:off x="4254163" y="3444235"/>
              <a:ext cx="640080" cy="496855"/>
            </a:xfrm>
            <a:prstGeom prst="downArrow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upo 12"/>
            <p:cNvGrpSpPr/>
            <p:nvPr/>
          </p:nvGrpSpPr>
          <p:grpSpPr>
            <a:xfrm>
              <a:off x="2927055" y="3986803"/>
              <a:ext cx="2637218" cy="2037583"/>
              <a:chOff x="-253918" y="1824169"/>
              <a:chExt cx="1738079" cy="1281080"/>
            </a:xfrm>
            <a:solidFill>
              <a:schemeClr val="accent4">
                <a:lumMod val="40000"/>
                <a:lumOff val="60000"/>
              </a:schemeClr>
            </a:solidFill>
          </p:grpSpPr>
          <p:sp>
            <p:nvSpPr>
              <p:cNvPr id="14" name="Oval 13"/>
              <p:cNvSpPr/>
              <p:nvPr/>
            </p:nvSpPr>
            <p:spPr>
              <a:xfrm>
                <a:off x="-253918" y="1824169"/>
                <a:ext cx="1738079" cy="1281080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Oval 4"/>
              <p:cNvSpPr/>
              <p:nvPr/>
            </p:nvSpPr>
            <p:spPr>
              <a:xfrm>
                <a:off x="-103782" y="1934671"/>
                <a:ext cx="1485629" cy="1089076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7940" tIns="27940" rIns="27940" bIns="27940" numCol="1" spcCol="1270" anchor="ctr" anchorCtr="0">
                <a:noAutofit/>
              </a:bodyPr>
              <a:lstStyle/>
              <a:p>
                <a:pPr marL="92075" lvl="0" indent="-92075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Font typeface="+mj-lt"/>
                  <a:buAutoNum type="arabicPeriod"/>
                </a:pPr>
                <a:r>
                  <a:rPr lang="uk-UA" sz="1000" b="1" dirty="0">
                    <a:solidFill>
                      <a:srgbClr val="FF0000"/>
                    </a:solidFill>
                  </a:rPr>
                  <a:t>Визначити ворога</a:t>
                </a:r>
                <a:r>
                  <a:rPr lang="pt-PT" sz="1000" b="1" dirty="0">
                    <a:solidFill>
                      <a:schemeClr val="tx1"/>
                    </a:solidFill>
                  </a:rPr>
                  <a:t> (</a:t>
                </a:r>
                <a:r>
                  <a:rPr lang="uk-UA" sz="1000" b="1" dirty="0">
                    <a:solidFill>
                      <a:schemeClr val="tx1"/>
                    </a:solidFill>
                  </a:rPr>
                  <a:t>НП і її типи</a:t>
                </a:r>
                <a:r>
                  <a:rPr lang="pt-PT" sz="1000" b="1" dirty="0">
                    <a:solidFill>
                      <a:schemeClr val="tx1"/>
                    </a:solidFill>
                  </a:rPr>
                  <a:t>) </a:t>
                </a:r>
              </a:p>
              <a:p>
                <a:pPr marL="92075" lvl="0" indent="-92075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Font typeface="+mj-lt"/>
                  <a:buAutoNum type="arabicPeriod" startAt="2"/>
                </a:pPr>
                <a:r>
                  <a:rPr lang="uk-UA" sz="1000" b="1" dirty="0">
                    <a:solidFill>
                      <a:srgbClr val="FF0000"/>
                    </a:solidFill>
                  </a:rPr>
                  <a:t> Визначити цілі</a:t>
                </a:r>
                <a:r>
                  <a:rPr lang="pt-PT" sz="1000" b="1" dirty="0">
                    <a:solidFill>
                      <a:srgbClr val="FF0000"/>
                    </a:solidFill>
                  </a:rPr>
                  <a:t> </a:t>
                </a:r>
                <a:r>
                  <a:rPr lang="pt-PT" sz="1000" b="1" dirty="0">
                    <a:solidFill>
                      <a:schemeClr val="tx1"/>
                    </a:solidFill>
                  </a:rPr>
                  <a:t>(</a:t>
                </a:r>
                <a:r>
                  <a:rPr lang="uk-UA" sz="1000" b="1" dirty="0">
                    <a:solidFill>
                      <a:schemeClr val="tx1"/>
                    </a:solidFill>
                  </a:rPr>
                  <a:t>довгострокові та короткострокові результати</a:t>
                </a:r>
                <a:r>
                  <a:rPr lang="pt-PT" sz="1000" b="1" dirty="0">
                    <a:solidFill>
                      <a:schemeClr val="tx1"/>
                    </a:solidFill>
                  </a:rPr>
                  <a:t>)</a:t>
                </a:r>
                <a:endParaRPr lang="pt-PT" sz="1000" b="1" dirty="0">
                  <a:solidFill>
                    <a:srgbClr val="FF0000"/>
                  </a:solidFill>
                </a:endParaRPr>
              </a:p>
              <a:p>
                <a:pPr marL="92075" lvl="0" indent="-92075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Font typeface="+mj-lt"/>
                  <a:buAutoNum type="arabicPeriod" startAt="2"/>
                </a:pPr>
                <a:r>
                  <a:rPr lang="ru-RU" sz="1000" b="1" dirty="0" err="1">
                    <a:solidFill>
                      <a:srgbClr val="FF0000"/>
                    </a:solidFill>
                  </a:rPr>
                  <a:t>Вирішити</a:t>
                </a:r>
                <a:r>
                  <a:rPr lang="ru-RU" sz="1000" b="1" dirty="0">
                    <a:solidFill>
                      <a:srgbClr val="FF0000"/>
                    </a:solidFill>
                  </a:rPr>
                  <a:t>, де </a:t>
                </a:r>
                <a:r>
                  <a:rPr lang="ru-RU" sz="1000" b="1" dirty="0" err="1">
                    <a:solidFill>
                      <a:srgbClr val="FF0000"/>
                    </a:solidFill>
                  </a:rPr>
                  <a:t>атакувати</a:t>
                </a:r>
                <a:r>
                  <a:rPr lang="ru-RU" sz="1000" b="1" dirty="0">
                    <a:solidFill>
                      <a:srgbClr val="FF0000"/>
                    </a:solidFill>
                  </a:rPr>
                  <a:t> </a:t>
                </a:r>
                <a:r>
                  <a:rPr lang="pt-PT" sz="1000" b="1" dirty="0">
                    <a:solidFill>
                      <a:srgbClr val="FF0000"/>
                    </a:solidFill>
                  </a:rPr>
                  <a:t>:</a:t>
                </a:r>
              </a:p>
              <a:p>
                <a:pPr marL="92075" indent="-92075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Font typeface="Arial" panose="020B0604020202020204" pitchFamily="34" charset="0"/>
                  <a:buChar char="•"/>
                </a:pPr>
                <a:r>
                  <a:rPr lang="uk-UA" sz="1000" b="1" dirty="0">
                    <a:solidFill>
                      <a:schemeClr val="tx1"/>
                    </a:solidFill>
                  </a:rPr>
                  <a:t> Типи НП</a:t>
                </a:r>
                <a:endParaRPr lang="en-US" sz="1000" b="1" dirty="0">
                  <a:solidFill>
                    <a:schemeClr val="tx1"/>
                  </a:solidFill>
                </a:endParaRPr>
              </a:p>
              <a:p>
                <a:pPr marL="92075" lvl="0" indent="-92075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Font typeface="Arial" panose="020B0604020202020204" pitchFamily="34" charset="0"/>
                  <a:buChar char="•"/>
                </a:pPr>
                <a:r>
                  <a:rPr lang="uk-UA" sz="1000" b="1" dirty="0">
                    <a:solidFill>
                      <a:schemeClr val="tx1"/>
                    </a:solidFill>
                  </a:rPr>
                  <a:t>Галузі діяльності</a:t>
                </a:r>
                <a:endParaRPr lang="pt-PT" sz="1000" b="1" dirty="0">
                  <a:solidFill>
                    <a:schemeClr val="tx1"/>
                  </a:solidFill>
                </a:endParaRPr>
              </a:p>
              <a:p>
                <a:pPr marL="92075" lvl="0" indent="-92075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Font typeface="Arial" panose="020B0604020202020204" pitchFamily="34" charset="0"/>
                  <a:buChar char="•"/>
                </a:pPr>
                <a:r>
                  <a:rPr lang="uk-UA" sz="1000" b="1" dirty="0">
                    <a:solidFill>
                      <a:schemeClr val="tx1"/>
                    </a:solidFill>
                  </a:rPr>
                  <a:t>Регіони</a:t>
                </a:r>
                <a:endParaRPr lang="pt-PT" sz="10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7" name="Grupo 16"/>
            <p:cNvGrpSpPr/>
            <p:nvPr/>
          </p:nvGrpSpPr>
          <p:grpSpPr>
            <a:xfrm>
              <a:off x="6225641" y="4014124"/>
              <a:ext cx="3171015" cy="2162629"/>
              <a:chOff x="-65826" y="1835872"/>
              <a:chExt cx="2089876" cy="1359700"/>
            </a:xfrm>
            <a:solidFill>
              <a:schemeClr val="accent4">
                <a:lumMod val="40000"/>
                <a:lumOff val="60000"/>
              </a:schemeClr>
            </a:solidFill>
          </p:grpSpPr>
          <p:sp>
            <p:nvSpPr>
              <p:cNvPr id="18" name="Oval 17"/>
              <p:cNvSpPr/>
              <p:nvPr/>
            </p:nvSpPr>
            <p:spPr>
              <a:xfrm>
                <a:off x="-65826" y="1835872"/>
                <a:ext cx="2089876" cy="1281080"/>
              </a:xfrm>
              <a:prstGeom prst="ellipse">
                <a:avLst/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Oval 4"/>
              <p:cNvSpPr/>
              <p:nvPr/>
            </p:nvSpPr>
            <p:spPr>
              <a:xfrm>
                <a:off x="-39446" y="1982317"/>
                <a:ext cx="2063496" cy="1213255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27940" tIns="27940" rIns="27940" bIns="27940" numCol="1" spcCol="1270" anchor="ctr" anchorCtr="0">
                <a:noAutofit/>
              </a:bodyPr>
              <a:lstStyle/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1200" b="1" dirty="0">
                    <a:solidFill>
                      <a:srgbClr val="FF0000"/>
                    </a:solidFill>
                  </a:rPr>
                  <a:t>1</a:t>
                </a:r>
                <a:r>
                  <a:rPr lang="uk-UA" sz="1600" b="1" dirty="0">
                    <a:solidFill>
                      <a:srgbClr val="FF0000"/>
                    </a:solidFill>
                  </a:rPr>
                  <a:t>. </a:t>
                </a:r>
                <a:r>
                  <a:rPr lang="uk-UA" sz="1050" b="1" dirty="0">
                    <a:solidFill>
                      <a:srgbClr val="FF0000"/>
                    </a:solidFill>
                  </a:rPr>
                  <a:t>Визначити цілі</a:t>
                </a:r>
                <a:r>
                  <a:rPr lang="pt-PT" sz="1050" b="1" dirty="0">
                    <a:solidFill>
                      <a:srgbClr val="FF0000"/>
                    </a:solidFill>
                  </a:rPr>
                  <a:t> </a:t>
                </a:r>
                <a:r>
                  <a:rPr lang="pt-PT" sz="1050" b="1" dirty="0">
                    <a:solidFill>
                      <a:schemeClr val="tx1"/>
                    </a:solidFill>
                  </a:rPr>
                  <a:t>(</a:t>
                </a:r>
                <a:r>
                  <a:rPr lang="uk-UA" sz="1050" b="1" dirty="0">
                    <a:solidFill>
                      <a:schemeClr val="tx1"/>
                    </a:solidFill>
                  </a:rPr>
                  <a:t>довгострокові та короткострокові результати</a:t>
                </a:r>
                <a:r>
                  <a:rPr lang="pt-PT" sz="1050" b="1" dirty="0">
                    <a:solidFill>
                      <a:schemeClr val="tx1"/>
                    </a:solidFill>
                  </a:rPr>
                  <a:t>)</a:t>
                </a:r>
                <a:endParaRPr lang="pt-PT" sz="1050" b="1" dirty="0">
                  <a:solidFill>
                    <a:srgbClr val="FF0000"/>
                  </a:solidFill>
                </a:endParaRPr>
              </a:p>
              <a:p>
                <a:pPr lvl="1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1200" b="1" dirty="0">
                    <a:solidFill>
                      <a:srgbClr val="FF0000"/>
                    </a:solidFill>
                  </a:rPr>
                  <a:t>2</a:t>
                </a:r>
                <a:r>
                  <a:rPr lang="uk-UA" sz="1600" b="1" dirty="0">
                    <a:solidFill>
                      <a:srgbClr val="FF0000"/>
                    </a:solidFill>
                  </a:rPr>
                  <a:t>. </a:t>
                </a:r>
                <a:r>
                  <a:rPr lang="uk-UA" sz="1050" b="1" dirty="0">
                    <a:solidFill>
                      <a:srgbClr val="FF0000"/>
                    </a:solidFill>
                  </a:rPr>
                  <a:t>Встановити часові рамки</a:t>
                </a:r>
                <a:r>
                  <a:rPr lang="pt-PT" sz="1050" b="1" dirty="0">
                    <a:solidFill>
                      <a:srgbClr val="FF0000"/>
                    </a:solidFill>
                  </a:rPr>
                  <a:t> </a:t>
                </a:r>
                <a:r>
                  <a:rPr lang="pt-PT" sz="1050" b="1" dirty="0">
                    <a:solidFill>
                      <a:schemeClr val="tx1"/>
                    </a:solidFill>
                  </a:rPr>
                  <a:t>(</a:t>
                </a:r>
                <a:r>
                  <a:rPr lang="uk-UA" sz="1050" b="1" dirty="0">
                    <a:solidFill>
                      <a:schemeClr val="tx1"/>
                    </a:solidFill>
                  </a:rPr>
                  <a:t>коли</a:t>
                </a:r>
                <a:r>
                  <a:rPr lang="pt-PT" sz="1050" b="1" dirty="0">
                    <a:solidFill>
                      <a:schemeClr val="tx1"/>
                    </a:solidFill>
                  </a:rPr>
                  <a:t>)</a:t>
                </a:r>
                <a:endParaRPr lang="uk-UA" sz="1050" b="1" dirty="0">
                  <a:solidFill>
                    <a:schemeClr val="tx1"/>
                  </a:solidFill>
                </a:endParaRPr>
              </a:p>
              <a:p>
                <a:pPr lvl="1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1050" b="1" dirty="0">
                    <a:solidFill>
                      <a:schemeClr val="tx1"/>
                    </a:solidFill>
                  </a:rPr>
                  <a:t>3. </a:t>
                </a:r>
                <a:r>
                  <a:rPr lang="uk-UA" sz="1050" b="1" dirty="0">
                    <a:solidFill>
                      <a:srgbClr val="FF0000"/>
                    </a:solidFill>
                  </a:rPr>
                  <a:t>Визначити заходи</a:t>
                </a:r>
                <a:endParaRPr lang="pt-PT" sz="1050" b="1" dirty="0">
                  <a:solidFill>
                    <a:srgbClr val="FF0000"/>
                  </a:solidFill>
                </a:endParaRPr>
              </a:p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1050" b="1" dirty="0">
                    <a:solidFill>
                      <a:srgbClr val="FF0000"/>
                    </a:solidFill>
                  </a:rPr>
                  <a:t>4. </a:t>
                </a:r>
                <a:r>
                  <a:rPr lang="ru-RU" sz="1050" b="1" dirty="0" err="1">
                    <a:solidFill>
                      <a:srgbClr val="FF0000"/>
                    </a:solidFill>
                  </a:rPr>
                  <a:t>Виділити</a:t>
                </a:r>
                <a:r>
                  <a:rPr lang="ru-RU" sz="1050" b="1" dirty="0">
                    <a:solidFill>
                      <a:srgbClr val="FF0000"/>
                    </a:solidFill>
                  </a:rPr>
                  <a:t> </a:t>
                </a:r>
                <a:r>
                  <a:rPr lang="ru-RU" sz="1050" dirty="0" err="1">
                    <a:solidFill>
                      <a:srgbClr val="FF0000"/>
                    </a:solidFill>
                  </a:rPr>
                  <a:t>ресурси</a:t>
                </a:r>
                <a:r>
                  <a:rPr lang="ru-RU" sz="1050" dirty="0">
                    <a:solidFill>
                      <a:srgbClr val="FF0000"/>
                    </a:solidFill>
                  </a:rPr>
                  <a:t> </a:t>
                </a:r>
                <a:r>
                  <a:rPr lang="ru-RU" sz="1050" dirty="0">
                    <a:solidFill>
                      <a:srgbClr val="000000"/>
                    </a:solidFill>
                  </a:rPr>
                  <a:t>(</a:t>
                </a:r>
                <a:r>
                  <a:rPr lang="pt-PT" sz="1050" dirty="0">
                    <a:solidFill>
                      <a:srgbClr val="000000"/>
                    </a:solidFill>
                  </a:rPr>
                  <a:t>HR/ </a:t>
                </a:r>
                <a:r>
                  <a:rPr lang="ru-RU" sz="1050" dirty="0" err="1">
                    <a:solidFill>
                      <a:srgbClr val="000000"/>
                    </a:solidFill>
                  </a:rPr>
                  <a:t>хто</a:t>
                </a:r>
                <a:r>
                  <a:rPr lang="ru-RU" sz="1050" dirty="0">
                    <a:solidFill>
                      <a:srgbClr val="000000"/>
                    </a:solidFill>
                  </a:rPr>
                  <a:t>, </a:t>
                </a:r>
                <a:r>
                  <a:rPr lang="ru-RU" sz="1050" dirty="0" err="1">
                    <a:solidFill>
                      <a:srgbClr val="000000"/>
                    </a:solidFill>
                  </a:rPr>
                  <a:t>фінансові</a:t>
                </a:r>
                <a:r>
                  <a:rPr lang="ru-RU" sz="1050" dirty="0">
                    <a:solidFill>
                      <a:srgbClr val="000000"/>
                    </a:solidFill>
                  </a:rPr>
                  <a:t>, </a:t>
                </a:r>
                <a:r>
                  <a:rPr lang="ru-RU" sz="1050" dirty="0" err="1">
                    <a:solidFill>
                      <a:srgbClr val="000000"/>
                    </a:solidFill>
                  </a:rPr>
                  <a:t>матеріальні</a:t>
                </a:r>
                <a:r>
                  <a:rPr lang="ru-RU" sz="1050" dirty="0">
                    <a:solidFill>
                      <a:srgbClr val="000000"/>
                    </a:solidFill>
                  </a:rPr>
                  <a:t>)</a:t>
                </a:r>
                <a:endParaRPr lang="ru-RU" sz="1050" dirty="0">
                  <a:solidFill>
                    <a:srgbClr val="FF0000"/>
                  </a:solidFill>
                </a:endParaRPr>
              </a:p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ru-RU" sz="1050" b="1" dirty="0">
                    <a:solidFill>
                      <a:srgbClr val="FF0000"/>
                    </a:solidFill>
                  </a:rPr>
                  <a:t>5. </a:t>
                </a:r>
                <a:r>
                  <a:rPr lang="ru-RU" sz="1050" b="1" dirty="0" err="1">
                    <a:solidFill>
                      <a:srgbClr val="FF0000"/>
                    </a:solidFill>
                  </a:rPr>
                  <a:t>Організувати</a:t>
                </a:r>
                <a:endParaRPr lang="en-US" sz="1050" b="1" dirty="0">
                  <a:solidFill>
                    <a:srgbClr val="FF0000"/>
                  </a:solidFill>
                </a:endParaRPr>
              </a:p>
              <a:p>
                <a:pPr lvl="0"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1000" b="1" dirty="0">
                  <a:solidFill>
                    <a:srgbClr val="FF0000"/>
                  </a:solidFill>
                </a:endParaRPr>
              </a:p>
            </p:txBody>
          </p:sp>
        </p:grpSp>
        <p:graphicFrame>
          <p:nvGraphicFramePr>
            <p:cNvPr id="21" name="Diagrama 20"/>
            <p:cNvGraphicFramePr/>
            <p:nvPr>
              <p:extLst/>
            </p:nvPr>
          </p:nvGraphicFramePr>
          <p:xfrm>
            <a:off x="431074" y="1397714"/>
            <a:ext cx="11273246" cy="2259875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  <p:sp>
        <p:nvSpPr>
          <p:cNvPr id="20" name="Seta para baixo 19"/>
          <p:cNvSpPr/>
          <p:nvPr/>
        </p:nvSpPr>
        <p:spPr>
          <a:xfrm>
            <a:off x="10058494" y="2612571"/>
            <a:ext cx="640080" cy="2538781"/>
          </a:xfrm>
          <a:prstGeom prst="down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upo 21"/>
          <p:cNvGrpSpPr/>
          <p:nvPr/>
        </p:nvGrpSpPr>
        <p:grpSpPr>
          <a:xfrm>
            <a:off x="9577323" y="5167613"/>
            <a:ext cx="1660821" cy="1584388"/>
            <a:chOff x="3717" y="1917139"/>
            <a:chExt cx="1660821" cy="158438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3" name="Oval 22"/>
            <p:cNvSpPr/>
            <p:nvPr/>
          </p:nvSpPr>
          <p:spPr>
            <a:xfrm>
              <a:off x="3717" y="1917139"/>
              <a:ext cx="1660821" cy="1584388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Oval 4"/>
            <p:cNvSpPr/>
            <p:nvPr/>
          </p:nvSpPr>
          <p:spPr>
            <a:xfrm>
              <a:off x="246939" y="2149167"/>
              <a:ext cx="1174377" cy="112033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800" b="1" kern="12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План дій</a:t>
              </a:r>
              <a:endParaRPr lang="en-US" sz="28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6" name="Grupo 25"/>
          <p:cNvGrpSpPr/>
          <p:nvPr/>
        </p:nvGrpSpPr>
        <p:grpSpPr>
          <a:xfrm>
            <a:off x="3875705" y="5176320"/>
            <a:ext cx="1662050" cy="1584388"/>
            <a:chOff x="3717" y="1917139"/>
            <a:chExt cx="1662050" cy="158438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27" name="Oval 26"/>
            <p:cNvSpPr/>
            <p:nvPr/>
          </p:nvSpPr>
          <p:spPr>
            <a:xfrm>
              <a:off x="3717" y="1917139"/>
              <a:ext cx="1660821" cy="1584388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Oval 4"/>
            <p:cNvSpPr/>
            <p:nvPr/>
          </p:nvSpPr>
          <p:spPr>
            <a:xfrm>
              <a:off x="45973" y="2149167"/>
              <a:ext cx="1619794" cy="1120332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Матриця сегментів</a:t>
              </a:r>
              <a:endParaRPr lang="en-US" sz="2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0" name="Grupo 29"/>
          <p:cNvGrpSpPr/>
          <p:nvPr/>
        </p:nvGrpSpPr>
        <p:grpSpPr>
          <a:xfrm>
            <a:off x="6689369" y="5185027"/>
            <a:ext cx="1660821" cy="1584388"/>
            <a:chOff x="3717" y="1917139"/>
            <a:chExt cx="1660821" cy="158438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31" name="Oval 30"/>
            <p:cNvSpPr/>
            <p:nvPr/>
          </p:nvSpPr>
          <p:spPr>
            <a:xfrm>
              <a:off x="3717" y="1917139"/>
              <a:ext cx="1660821" cy="1584388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Oval 4"/>
            <p:cNvSpPr/>
            <p:nvPr/>
          </p:nvSpPr>
          <p:spPr>
            <a:xfrm>
              <a:off x="246939" y="2149167"/>
              <a:ext cx="1174377" cy="112033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7940" tIns="27940" rIns="27940" bIns="2794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Заходи</a:t>
              </a:r>
              <a:endParaRPr lang="en-US" sz="2000" b="1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3" name="Seta para baixo 32"/>
          <p:cNvSpPr/>
          <p:nvPr/>
        </p:nvSpPr>
        <p:spPr>
          <a:xfrm>
            <a:off x="7170258" y="2417488"/>
            <a:ext cx="605962" cy="438922"/>
          </a:xfrm>
          <a:prstGeom prst="down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Seta para baixo 43"/>
          <p:cNvSpPr/>
          <p:nvPr/>
        </p:nvSpPr>
        <p:spPr>
          <a:xfrm>
            <a:off x="4409609" y="4712220"/>
            <a:ext cx="605962" cy="438922"/>
          </a:xfrm>
          <a:prstGeom prst="down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Seta para baixo 44"/>
          <p:cNvSpPr/>
          <p:nvPr/>
        </p:nvSpPr>
        <p:spPr>
          <a:xfrm>
            <a:off x="7210181" y="4720928"/>
            <a:ext cx="605962" cy="438922"/>
          </a:xfrm>
          <a:prstGeom prst="downArrow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20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9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Стратегія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 розробки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Diagrama 1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Seta para a esquerda 7"/>
          <p:cNvSpPr/>
          <p:nvPr/>
        </p:nvSpPr>
        <p:spPr>
          <a:xfrm>
            <a:off x="7002684" y="1400537"/>
            <a:ext cx="2355795" cy="484632"/>
          </a:xfrm>
          <a:prstGeom prst="leftArrow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6274FF-F284-4D33-B56D-D8D654F9CA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69437" y="0"/>
            <a:ext cx="2620963" cy="372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352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1575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10</a:t>
            </a:fld>
            <a:endParaRPr lang="uk-UA" dirty="0"/>
          </a:p>
        </p:txBody>
      </p:sp>
      <p:graphicFrame>
        <p:nvGraphicFramePr>
          <p:cNvPr id="3" name="Diagrama 2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41568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9544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11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Розробка Плану дій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−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eta curvada à direita 1"/>
          <p:cNvSpPr/>
          <p:nvPr/>
        </p:nvSpPr>
        <p:spPr>
          <a:xfrm>
            <a:off x="578740" y="983829"/>
            <a:ext cx="1504704" cy="306729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/>
          </p:nvPr>
        </p:nvGraphicFramePr>
        <p:xfrm>
          <a:off x="2152510" y="2050895"/>
          <a:ext cx="7930644" cy="49000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847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6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0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32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0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0120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uk-UA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ГАЛУЗІ</a:t>
                      </a:r>
                      <a:r>
                        <a:rPr lang="uk-UA" sz="12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ДІЯЛЬНОСТІ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МАСШТАБ НДП</a:t>
                      </a:r>
                      <a:endParaRPr lang="en-US" sz="1200" b="1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uk-UA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ОБСТЕЖЕННЯ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МАСШТАБ НЕФОРМАЛЬНОЇ ЕКОНОМІКИ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46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ПРОПОЗИЦІЯ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ПОПИТ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НЕФОРМАЛЬНА</a:t>
                      </a:r>
                      <a:r>
                        <a:rPr lang="uk-UA" sz="1200" b="1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ЗАЙНЯТІСТЬ У ФОРМАЛЬНОМУ СЕКТОРІ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ЗАЙНЯТІСТЬ У НЕФОРМАЛЬНОМУ СЕКТОРІ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632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u="none" strike="noStrike" noProof="0" dirty="0">
                          <a:effectLst/>
                        </a:rPr>
                        <a:t>Сільське господарство, лісове господарство та рибне господарство (зокрема садівництво)</a:t>
                      </a:r>
                      <a:endParaRPr lang="uk-UA" sz="1200" b="1" i="0" u="none" strike="noStrike" noProof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8.9%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16.0%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6.1%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57.6%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632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u="none" strike="noStrike" dirty="0">
                          <a:effectLst/>
                        </a:rPr>
                        <a:t>Промисловість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24.0%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6.9%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1.5%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632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u="none" strike="noStrike" dirty="0">
                          <a:effectLst/>
                        </a:rPr>
                        <a:t>Будівництво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24.0%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32.0%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25.2%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203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u="none" strike="noStrike" noProof="0" dirty="0">
                          <a:effectLst/>
                        </a:rPr>
                        <a:t>Оптова та роздрібна торгівля (зокрема продаж продуктів харчування фермерськими</a:t>
                      </a:r>
                      <a:r>
                        <a:rPr lang="uk-UA" sz="1200" u="none" strike="noStrike" baseline="0" noProof="0" dirty="0">
                          <a:effectLst/>
                        </a:rPr>
                        <a:t> господарствами</a:t>
                      </a:r>
                      <a:r>
                        <a:rPr lang="uk-UA" sz="1200" u="none" strike="noStrike" noProof="0" dirty="0">
                          <a:effectLst/>
                        </a:rPr>
                        <a:t>; продаж товарів/послуг, пов'язаних із хобі)</a:t>
                      </a:r>
                      <a:endParaRPr lang="uk-UA" sz="1200" b="1" i="0" u="none" strike="noStrike" noProof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22.5%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24.0%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24.7%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3.7%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203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u="none" strike="noStrike" noProof="0" dirty="0">
                          <a:effectLst/>
                        </a:rPr>
                        <a:t>Транспорт, складське господарство, поштова та кур'єрська діяльність (зокрема обслуговування автотранспортних засобів/ремонт автомобілів; допомога у переїзді; послуги таксі)</a:t>
                      </a:r>
                      <a:endParaRPr lang="uk-UA" sz="1200" b="0" i="0" u="none" strike="noStrike" noProof="0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10.7%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15.0%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10.2%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2.8%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632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u="none" strike="noStrike" noProof="0" dirty="0">
                          <a:effectLst/>
                        </a:rPr>
                        <a:t>Тимчасове розміщення й організація харчування</a:t>
                      </a:r>
                      <a:endParaRPr lang="uk-UA" sz="1200" b="1" i="0" u="none" strike="noStrike" noProof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2.0%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55.0%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29.4%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0.6%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96725">
                <a:tc>
                  <a:txBody>
                    <a:bodyPr/>
                    <a:lstStyle/>
                    <a:p>
                      <a:pPr algn="l" fontAlgn="ctr"/>
                      <a:r>
                        <a:rPr lang="uk-UA" sz="1200" u="none" strike="noStrike" noProof="0" dirty="0">
                          <a:effectLst/>
                        </a:rPr>
                        <a:t>Надання інших видів послуг (зокрема послуги з домашнього господарства − догляд за домом, ремонт, прибирання та облаштування; догляд за дитиною; прасування; репетиторство; перукарські та косметичні послуги)</a:t>
                      </a:r>
                      <a:endParaRPr lang="uk-UA" sz="1200" b="1" i="0" u="none" strike="noStrike" noProof="0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30.3%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60.0%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Diagrama 7"/>
          <p:cNvGraphicFramePr/>
          <p:nvPr>
            <p:extLst>
              <p:ext uri="{D42A27DB-BD31-4B8C-83A1-F6EECF244321}">
                <p14:modId xmlns:p14="http://schemas.microsoft.com/office/powerpoint/2010/main" val="2001136503"/>
              </p:ext>
            </p:extLst>
          </p:nvPr>
        </p:nvGraphicFramePr>
        <p:xfrm>
          <a:off x="2176038" y="46300"/>
          <a:ext cx="9437221" cy="2411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45001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12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Розробка Плану дій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−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433627430"/>
              </p:ext>
            </p:extLst>
          </p:nvPr>
        </p:nvGraphicFramePr>
        <p:xfrm>
          <a:off x="2187615" y="11575"/>
          <a:ext cx="7847636" cy="2411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eta para baixo 3"/>
          <p:cNvSpPr/>
          <p:nvPr/>
        </p:nvSpPr>
        <p:spPr>
          <a:xfrm>
            <a:off x="5833225" y="1620238"/>
            <a:ext cx="694481" cy="544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/>
          </p:nvPr>
        </p:nvGraphicFramePr>
        <p:xfrm>
          <a:off x="0" y="2191042"/>
          <a:ext cx="11991371" cy="47756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7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7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18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29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66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134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415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54914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КОД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СТРАТЕГІЧНІ</a:t>
                      </a:r>
                      <a:r>
                        <a:rPr lang="uk-UA" sz="1200" b="1" u="none" strike="noStrike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РЕЗУЛЬТАТИ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ПОКАЗНИК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ФОРМУЛА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БАЗОВИЙ ПОКАЗ-НИК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ЦІЛЬО-ВИЙ ПОКАЗ-НИК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ДЖЕРЕЛО ПЕРЕВІРКИ</a:t>
                      </a:r>
                      <a:endParaRPr lang="en-US" sz="12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474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СР 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Посилено спроможність із запобігання НП.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</a:rPr>
                        <a:t>Зменшення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масштабів</a:t>
                      </a:r>
                      <a:r>
                        <a:rPr lang="ru-RU" sz="1100" u="none" strike="noStrike" dirty="0">
                          <a:effectLst/>
                        </a:rPr>
                        <a:t> НДП (%)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25%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</a:rPr>
                        <a:t>Дані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Державної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служби</a:t>
                      </a:r>
                      <a:r>
                        <a:rPr lang="ru-RU" sz="1100" u="none" strike="noStrike" dirty="0">
                          <a:effectLst/>
                        </a:rPr>
                        <a:t> статистики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74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 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ЗапровадженІ стимули для переходу від НП до офіційної зайнятості.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Частка (%) виявлених незадекларованих працівників, статус яких урегульовано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75%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</a:rPr>
                        <a:t>Дані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Держпраці</a:t>
                      </a:r>
                      <a:r>
                        <a:rPr lang="ru-RU" sz="1100" u="none" strike="noStrike" dirty="0">
                          <a:effectLst/>
                        </a:rPr>
                        <a:t>, </a:t>
                      </a:r>
                      <a:r>
                        <a:rPr lang="ru-RU" sz="1100" u="none" strike="noStrike" dirty="0" err="1">
                          <a:effectLst/>
                        </a:rPr>
                        <a:t>органів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соціального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забезпечення</a:t>
                      </a:r>
                      <a:r>
                        <a:rPr lang="ru-RU" sz="1100" u="none" strike="noStrike" dirty="0">
                          <a:effectLst/>
                        </a:rPr>
                        <a:t>, </a:t>
                      </a:r>
                      <a:r>
                        <a:rPr lang="ru-RU" sz="1100" u="none" strike="noStrike" dirty="0" err="1">
                          <a:effectLst/>
                        </a:rPr>
                        <a:t>Пенсійного</a:t>
                      </a:r>
                      <a:r>
                        <a:rPr lang="ru-RU" sz="1100" u="none" strike="noStrike" dirty="0">
                          <a:effectLst/>
                        </a:rPr>
                        <a:t> фонду і </a:t>
                      </a:r>
                      <a:r>
                        <a:rPr lang="ru-RU" sz="1100" u="none" strike="noStrike" dirty="0" err="1">
                          <a:effectLst/>
                        </a:rPr>
                        <a:t>податкових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органів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474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 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Підвищено рівень обізнаності про НП та пропагується культура додержання законодавства.і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Збільшення (%)   частки осіб, охоплених інформаційно-роз'яснювальними заходами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</a:rPr>
                        <a:t>Дані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Держпраці</a:t>
                      </a:r>
                      <a:r>
                        <a:rPr lang="ru-RU" sz="1100" u="none" strike="noStrike" dirty="0">
                          <a:effectLst/>
                        </a:rPr>
                        <a:t>, </a:t>
                      </a:r>
                      <a:r>
                        <a:rPr lang="ru-RU" sz="1100" u="none" strike="noStrike" dirty="0" err="1">
                          <a:effectLst/>
                        </a:rPr>
                        <a:t>органів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соціального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забезпечення</a:t>
                      </a:r>
                      <a:r>
                        <a:rPr lang="ru-RU" sz="1100" u="none" strike="noStrike" dirty="0">
                          <a:effectLst/>
                        </a:rPr>
                        <a:t>, </a:t>
                      </a:r>
                      <a:r>
                        <a:rPr lang="ru-RU" sz="1100" u="none" strike="noStrike" dirty="0" err="1">
                          <a:effectLst/>
                        </a:rPr>
                        <a:t>Пенсійного</a:t>
                      </a:r>
                      <a:r>
                        <a:rPr lang="ru-RU" sz="1100" u="none" strike="noStrike" dirty="0">
                          <a:effectLst/>
                        </a:rPr>
                        <a:t> фонду і </a:t>
                      </a:r>
                      <a:r>
                        <a:rPr lang="ru-RU" sz="1100" u="none" strike="noStrike" dirty="0" err="1">
                          <a:effectLst/>
                        </a:rPr>
                        <a:t>податкових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органів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474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 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Забезпечено спроможність виявляти НП.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Збільшення (%) виявлених незадекларованих працівників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100%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</a:rPr>
                        <a:t>Дані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Держпраці</a:t>
                      </a:r>
                      <a:r>
                        <a:rPr lang="ru-RU" sz="1100" u="none" strike="noStrike" dirty="0">
                          <a:effectLst/>
                        </a:rPr>
                        <a:t>, </a:t>
                      </a:r>
                      <a:r>
                        <a:rPr lang="ru-RU" sz="1100" u="none" strike="noStrike" dirty="0" err="1">
                          <a:effectLst/>
                        </a:rPr>
                        <a:t>органів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соціального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забезпечення</a:t>
                      </a:r>
                      <a:r>
                        <a:rPr lang="ru-RU" sz="1100" u="none" strike="noStrike" dirty="0">
                          <a:effectLst/>
                        </a:rPr>
                        <a:t>, </a:t>
                      </a:r>
                      <a:r>
                        <a:rPr lang="ru-RU" sz="1100" u="none" strike="noStrike" dirty="0" err="1">
                          <a:effectLst/>
                        </a:rPr>
                        <a:t>Пенсійного</a:t>
                      </a:r>
                      <a:r>
                        <a:rPr lang="ru-RU" sz="1100" u="none" strike="noStrike" dirty="0">
                          <a:effectLst/>
                        </a:rPr>
                        <a:t> фонду і </a:t>
                      </a:r>
                      <a:r>
                        <a:rPr lang="ru-RU" sz="1100" u="none" strike="noStrike" dirty="0" err="1">
                          <a:effectLst/>
                        </a:rPr>
                        <a:t>податкових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органів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4747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 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Зміцнено спроможність  ефективного застосування санкцій за використання НП.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</a:rPr>
                        <a:t>Збільшення (%) кількості випадків покарання за використання НП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</a:rPr>
                        <a:t> 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 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100%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 err="1">
                          <a:effectLst/>
                        </a:rPr>
                        <a:t>Дані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судів</a:t>
                      </a:r>
                      <a:r>
                        <a:rPr lang="ru-RU" sz="1100" u="none" strike="noStrike" dirty="0">
                          <a:effectLst/>
                        </a:rPr>
                        <a:t>, </a:t>
                      </a:r>
                      <a:r>
                        <a:rPr lang="ru-RU" sz="1100" u="none" strike="noStrike" dirty="0" err="1">
                          <a:effectLst/>
                        </a:rPr>
                        <a:t>Держпраці</a:t>
                      </a:r>
                      <a:r>
                        <a:rPr lang="ru-RU" sz="1100" u="none" strike="noStrike" dirty="0">
                          <a:effectLst/>
                        </a:rPr>
                        <a:t> та </a:t>
                      </a:r>
                      <a:r>
                        <a:rPr lang="ru-RU" sz="1100" u="none" strike="noStrike" dirty="0" err="1">
                          <a:effectLst/>
                        </a:rPr>
                        <a:t>податкових</a:t>
                      </a:r>
                      <a:r>
                        <a:rPr lang="ru-RU" sz="1100" u="none" strike="noStrike" dirty="0">
                          <a:effectLst/>
                        </a:rPr>
                        <a:t> </a:t>
                      </a:r>
                      <a:r>
                        <a:rPr lang="ru-RU" sz="1100" u="none" strike="noStrike" dirty="0" err="1">
                          <a:effectLst/>
                        </a:rPr>
                        <a:t>органів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aixaDeTexto 3"/>
              <p:cNvSpPr txBox="1"/>
              <p:nvPr/>
            </p:nvSpPr>
            <p:spPr>
              <a:xfrm>
                <a:off x="4699801" y="5277668"/>
                <a:ext cx="4362450" cy="411459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1000" i="1">
                                  <a:latin typeface="Cambria Math"/>
                                </a:rPr>
                                <m:t>((</m:t>
                              </m:r>
                              <m:r>
                                <a:rPr lang="uk-UA" sz="1000" i="1">
                                  <a:latin typeface="Cambria Math"/>
                                </a:rPr>
                                <m:t>К−ть виявлених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10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  <m:r>
                            <a:rPr lang="pt-PT" sz="10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К−ть виявлених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10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pt-PT" sz="1000" i="1">
                              <a:latin typeface="Cambria Math"/>
                            </a:rPr>
                            <m:t>)/2)−</m:t>
                          </m:r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К−ть виявлених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К−ть виявлених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000" dirty="0">
                  <a:latin typeface="+mj-lt"/>
                </a:endParaRPr>
              </a:p>
            </p:txBody>
          </p:sp>
        </mc:Choice>
        <mc:Fallback xmlns="">
          <p:sp>
            <p:nvSpPr>
              <p:cNvPr id="10" name="CaixaDeTex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9801" y="5277668"/>
                <a:ext cx="4362450" cy="41145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5"/>
              <p:cNvSpPr txBox="1"/>
              <p:nvPr/>
            </p:nvSpPr>
            <p:spPr>
              <a:xfrm>
                <a:off x="4930816" y="6011217"/>
                <a:ext cx="3784922" cy="411459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1000" i="1">
                                  <a:latin typeface="Cambria Math"/>
                                </a:rPr>
                                <m:t>((</m:t>
                              </m:r>
                              <m:r>
                                <a:rPr lang="uk-UA" sz="1000" i="1">
                                  <a:latin typeface="Cambria Math"/>
                                </a:rPr>
                                <m:t>К−ть випадків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10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  <m:r>
                            <a:rPr lang="pt-PT" sz="10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К−ть випадків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10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pt-PT" sz="1000" i="1">
                              <a:latin typeface="Cambria Math"/>
                            </a:rPr>
                            <m:t>)/2)−</m:t>
                          </m:r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К−ть випадків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К−ть випадків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000" dirty="0">
                  <a:latin typeface="+mj-lt"/>
                </a:endParaRPr>
              </a:p>
            </p:txBody>
          </p:sp>
        </mc:Choice>
        <mc:Fallback xmlns="">
          <p:sp>
            <p:nvSpPr>
              <p:cNvPr id="11" name="CaixaDeTexto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816" y="6011217"/>
                <a:ext cx="3784922" cy="411459"/>
              </a:xfrm>
              <a:prstGeom prst="rect">
                <a:avLst/>
              </a:prstGeom>
              <a:blipFill>
                <a:blip r:embed="rId9"/>
                <a:stretch>
                  <a:fillRect r="-225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6"/>
              <p:cNvSpPr txBox="1"/>
              <p:nvPr/>
            </p:nvSpPr>
            <p:spPr>
              <a:xfrm>
                <a:off x="4660375" y="4578849"/>
                <a:ext cx="4476750" cy="411459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PT" sz="1000" i="1">
                                  <a:latin typeface="Cambria Math"/>
                                </a:rPr>
                                <m:t>((</m:t>
                              </m:r>
                              <m:r>
                                <a:rPr lang="uk-UA" sz="1000" i="1">
                                  <a:latin typeface="Cambria Math"/>
                                </a:rPr>
                                <m:t>К−ть охоплених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10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  <m:r>
                            <a:rPr lang="pt-PT" sz="10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К−ть охоплених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10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  <m:r>
                            <a:rPr lang="pt-PT" sz="1000" i="1">
                              <a:latin typeface="Cambria Math"/>
                            </a:rPr>
                            <m:t>)/2)−</m:t>
                          </m:r>
                          <m:sSub>
                            <m:sSubPr>
                              <m:ctrlPr>
                                <a:rPr lang="en-US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К−ть охоплених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К−ть охоплених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000" dirty="0">
                  <a:latin typeface="+mj-lt"/>
                </a:endParaRPr>
              </a:p>
            </p:txBody>
          </p:sp>
        </mc:Choice>
        <mc:Fallback xmlns="">
          <p:sp>
            <p:nvSpPr>
              <p:cNvPr id="13" name="CaixaDeTexto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0375" y="4578849"/>
                <a:ext cx="4476750" cy="41145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aixaDeTexto 7"/>
              <p:cNvSpPr txBox="1"/>
              <p:nvPr/>
            </p:nvSpPr>
            <p:spPr>
              <a:xfrm>
                <a:off x="5166893" y="3720028"/>
                <a:ext cx="3282628" cy="410497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К−ть урегульованих ндп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10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  <m:r>
                            <a:rPr lang="pt-PT" sz="10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К−ть урегульованих ндп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10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К−ть виявлених ндп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10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  <m:r>
                            <a:rPr lang="pt-PT" sz="1000" i="1">
                              <a:latin typeface="Cambria Math"/>
                            </a:rPr>
                            <m:t>+</m:t>
                          </m:r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К−ть виявлених ндп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1000" i="1">
                                  <a:latin typeface="Cambria Math"/>
                                </a:rPr>
                                <m:t>+1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000" dirty="0">
                  <a:latin typeface="+mj-lt"/>
                </a:endParaRPr>
              </a:p>
            </p:txBody>
          </p:sp>
        </mc:Choice>
        <mc:Fallback xmlns="">
          <p:sp>
            <p:nvSpPr>
              <p:cNvPr id="14" name="CaixaDeTexto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893" y="3720028"/>
                <a:ext cx="3282628" cy="410497"/>
              </a:xfrm>
              <a:prstGeom prst="rect">
                <a:avLst/>
              </a:prstGeom>
              <a:blipFill>
                <a:blip r:embed="rId11"/>
                <a:stretch>
                  <a:fillRect r="-109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8"/>
              <p:cNvSpPr txBox="1"/>
              <p:nvPr/>
            </p:nvSpPr>
            <p:spPr>
              <a:xfrm>
                <a:off x="5211142" y="2928875"/>
                <a:ext cx="3192080" cy="419100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wrap="square" rtlCol="0" anchor="t">
                <a:spAutoFit/>
              </a:bodyPr>
              <a:lstStyle>
                <a:lvl1pPr marL="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Масштаб ндп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  <m:r>
                                <a:rPr lang="pt-PT" sz="1000" i="1">
                                  <a:latin typeface="Cambria Math"/>
                                </a:rPr>
                                <m:t>+2</m:t>
                              </m:r>
                            </m:sub>
                          </m:sSub>
                          <m:r>
                            <a:rPr lang="pt-PT" sz="10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PT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Масштаб ндп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uk-UA" sz="1000" i="1">
                                  <a:latin typeface="Cambria Math"/>
                                </a:rPr>
                                <m:t>Масштаб ндп</m:t>
                              </m:r>
                            </m:e>
                            <m:sub>
                              <m:r>
                                <a:rPr lang="pt-PT" sz="1000" i="1">
                                  <a:latin typeface="Cambria Math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000" dirty="0">
                  <a:latin typeface="+mj-lt"/>
                </a:endParaRPr>
              </a:p>
            </p:txBody>
          </p:sp>
        </mc:Choice>
        <mc:Fallback xmlns="">
          <p:sp>
            <p:nvSpPr>
              <p:cNvPr id="15" name="CaixaDeTexto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1142" y="2928875"/>
                <a:ext cx="3192080" cy="4191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9864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13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Розробка Плану дій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−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eta para baixo 3"/>
          <p:cNvSpPr/>
          <p:nvPr/>
        </p:nvSpPr>
        <p:spPr>
          <a:xfrm>
            <a:off x="6539739" y="1909824"/>
            <a:ext cx="694481" cy="5440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712" y="2234241"/>
            <a:ext cx="3241288" cy="4670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Seta em curva 6"/>
          <p:cNvSpPr/>
          <p:nvPr/>
        </p:nvSpPr>
        <p:spPr>
          <a:xfrm rot="5400000">
            <a:off x="9907938" y="1342672"/>
            <a:ext cx="1095313" cy="733467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eta de movimento para a direita 7"/>
          <p:cNvSpPr/>
          <p:nvPr/>
        </p:nvSpPr>
        <p:spPr>
          <a:xfrm>
            <a:off x="2604304" y="3483965"/>
            <a:ext cx="486139" cy="6713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upo 20"/>
          <p:cNvGrpSpPr/>
          <p:nvPr/>
        </p:nvGrpSpPr>
        <p:grpSpPr>
          <a:xfrm>
            <a:off x="3194617" y="2627448"/>
            <a:ext cx="5112514" cy="2457347"/>
            <a:chOff x="0" y="0"/>
            <a:chExt cx="8315043" cy="4896209"/>
          </a:xfrm>
        </p:grpSpPr>
        <p:sp>
          <p:nvSpPr>
            <p:cNvPr id="22" name="Forma livre 21"/>
            <p:cNvSpPr/>
            <p:nvPr/>
          </p:nvSpPr>
          <p:spPr>
            <a:xfrm>
              <a:off x="14670" y="0"/>
              <a:ext cx="8211931" cy="1053970"/>
            </a:xfrm>
            <a:custGeom>
              <a:avLst/>
              <a:gdLst>
                <a:gd name="connsiteX0" fmla="*/ 0 w 11870335"/>
                <a:gd name="connsiteY0" fmla="*/ 68002 h 680021"/>
                <a:gd name="connsiteX1" fmla="*/ 68002 w 11870335"/>
                <a:gd name="connsiteY1" fmla="*/ 0 h 680021"/>
                <a:gd name="connsiteX2" fmla="*/ 11802333 w 11870335"/>
                <a:gd name="connsiteY2" fmla="*/ 0 h 680021"/>
                <a:gd name="connsiteX3" fmla="*/ 11870335 w 11870335"/>
                <a:gd name="connsiteY3" fmla="*/ 68002 h 680021"/>
                <a:gd name="connsiteX4" fmla="*/ 11870335 w 11870335"/>
                <a:gd name="connsiteY4" fmla="*/ 612019 h 680021"/>
                <a:gd name="connsiteX5" fmla="*/ 11802333 w 11870335"/>
                <a:gd name="connsiteY5" fmla="*/ 680021 h 680021"/>
                <a:gd name="connsiteX6" fmla="*/ 68002 w 11870335"/>
                <a:gd name="connsiteY6" fmla="*/ 680021 h 680021"/>
                <a:gd name="connsiteX7" fmla="*/ 0 w 11870335"/>
                <a:gd name="connsiteY7" fmla="*/ 612019 h 680021"/>
                <a:gd name="connsiteX8" fmla="*/ 0 w 11870335"/>
                <a:gd name="connsiteY8" fmla="*/ 68002 h 68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70335" h="680021">
                  <a:moveTo>
                    <a:pt x="0" y="68002"/>
                  </a:moveTo>
                  <a:cubicBezTo>
                    <a:pt x="0" y="30446"/>
                    <a:pt x="30446" y="0"/>
                    <a:pt x="68002" y="0"/>
                  </a:cubicBezTo>
                  <a:lnTo>
                    <a:pt x="11802333" y="0"/>
                  </a:lnTo>
                  <a:cubicBezTo>
                    <a:pt x="11839889" y="0"/>
                    <a:pt x="11870335" y="30446"/>
                    <a:pt x="11870335" y="68002"/>
                  </a:cubicBezTo>
                  <a:lnTo>
                    <a:pt x="11870335" y="612019"/>
                  </a:lnTo>
                  <a:cubicBezTo>
                    <a:pt x="11870335" y="649575"/>
                    <a:pt x="11839889" y="680021"/>
                    <a:pt x="11802333" y="680021"/>
                  </a:cubicBezTo>
                  <a:lnTo>
                    <a:pt x="68002" y="680021"/>
                  </a:lnTo>
                  <a:cubicBezTo>
                    <a:pt x="30446" y="680021"/>
                    <a:pt x="0" y="649575"/>
                    <a:pt x="0" y="612019"/>
                  </a:cubicBezTo>
                  <a:lnTo>
                    <a:pt x="0" y="680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1837" tIns="141837" rIns="141837" bIns="141837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800" b="1" dirty="0"/>
                <a:t>Заходи на подолання в Україні</a:t>
              </a:r>
              <a:r>
                <a:rPr lang="pt-PT" sz="1800" b="1" kern="1200" dirty="0"/>
                <a:t> </a:t>
              </a:r>
              <a:endParaRPr lang="pt-PT" sz="1800" b="1" kern="1200" dirty="0">
                <a:solidFill>
                  <a:srgbClr val="000000"/>
                </a:solidFill>
              </a:endParaRPr>
            </a:p>
          </p:txBody>
        </p:sp>
        <p:sp>
          <p:nvSpPr>
            <p:cNvPr id="23" name="Forma livre 22"/>
            <p:cNvSpPr/>
            <p:nvPr/>
          </p:nvSpPr>
          <p:spPr>
            <a:xfrm>
              <a:off x="13353" y="1104713"/>
              <a:ext cx="510142" cy="1455212"/>
            </a:xfrm>
            <a:custGeom>
              <a:avLst/>
              <a:gdLst>
                <a:gd name="connsiteX0" fmla="*/ 0 w 413497"/>
                <a:gd name="connsiteY0" fmla="*/ 41350 h 944479"/>
                <a:gd name="connsiteX1" fmla="*/ 41350 w 413497"/>
                <a:gd name="connsiteY1" fmla="*/ 0 h 944479"/>
                <a:gd name="connsiteX2" fmla="*/ 372147 w 413497"/>
                <a:gd name="connsiteY2" fmla="*/ 0 h 944479"/>
                <a:gd name="connsiteX3" fmla="*/ 413497 w 413497"/>
                <a:gd name="connsiteY3" fmla="*/ 41350 h 944479"/>
                <a:gd name="connsiteX4" fmla="*/ 413497 w 413497"/>
                <a:gd name="connsiteY4" fmla="*/ 903129 h 944479"/>
                <a:gd name="connsiteX5" fmla="*/ 372147 w 413497"/>
                <a:gd name="connsiteY5" fmla="*/ 944479 h 944479"/>
                <a:gd name="connsiteX6" fmla="*/ 41350 w 413497"/>
                <a:gd name="connsiteY6" fmla="*/ 944479 h 944479"/>
                <a:gd name="connsiteX7" fmla="*/ 0 w 413497"/>
                <a:gd name="connsiteY7" fmla="*/ 903129 h 944479"/>
                <a:gd name="connsiteX8" fmla="*/ 0 w 413497"/>
                <a:gd name="connsiteY8" fmla="*/ 41350 h 94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497" h="944479">
                  <a:moveTo>
                    <a:pt x="0" y="41350"/>
                  </a:moveTo>
                  <a:cubicBezTo>
                    <a:pt x="0" y="18513"/>
                    <a:pt x="18513" y="0"/>
                    <a:pt x="41350" y="0"/>
                  </a:cubicBezTo>
                  <a:lnTo>
                    <a:pt x="372147" y="0"/>
                  </a:lnTo>
                  <a:cubicBezTo>
                    <a:pt x="394984" y="0"/>
                    <a:pt x="413497" y="18513"/>
                    <a:pt x="413497" y="41350"/>
                  </a:cubicBezTo>
                  <a:lnTo>
                    <a:pt x="413497" y="903129"/>
                  </a:lnTo>
                  <a:cubicBezTo>
                    <a:pt x="413497" y="925966"/>
                    <a:pt x="394984" y="944479"/>
                    <a:pt x="372147" y="944479"/>
                  </a:cubicBezTo>
                  <a:lnTo>
                    <a:pt x="41350" y="944479"/>
                  </a:lnTo>
                  <a:cubicBezTo>
                    <a:pt x="18513" y="944479"/>
                    <a:pt x="0" y="925966"/>
                    <a:pt x="0" y="903129"/>
                  </a:cubicBezTo>
                  <a:lnTo>
                    <a:pt x="0" y="4135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vert270" wrap="square" lIns="57831" tIns="57831" rIns="57831" bIns="57831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200" b="1" kern="1200" dirty="0"/>
                <a:t>Підходи</a:t>
              </a:r>
              <a:endParaRPr lang="pt-PT" sz="1200" b="1" kern="1200" dirty="0"/>
            </a:p>
          </p:txBody>
        </p:sp>
        <p:sp>
          <p:nvSpPr>
            <p:cNvPr id="24" name="Forma livre 23"/>
            <p:cNvSpPr/>
            <p:nvPr/>
          </p:nvSpPr>
          <p:spPr>
            <a:xfrm>
              <a:off x="0" y="2646247"/>
              <a:ext cx="508152" cy="2242978"/>
            </a:xfrm>
            <a:custGeom>
              <a:avLst/>
              <a:gdLst>
                <a:gd name="connsiteX0" fmla="*/ 0 w 411884"/>
                <a:gd name="connsiteY0" fmla="*/ 41188 h 513561"/>
                <a:gd name="connsiteX1" fmla="*/ 41188 w 411884"/>
                <a:gd name="connsiteY1" fmla="*/ 0 h 513561"/>
                <a:gd name="connsiteX2" fmla="*/ 370696 w 411884"/>
                <a:gd name="connsiteY2" fmla="*/ 0 h 513561"/>
                <a:gd name="connsiteX3" fmla="*/ 411884 w 411884"/>
                <a:gd name="connsiteY3" fmla="*/ 41188 h 513561"/>
                <a:gd name="connsiteX4" fmla="*/ 411884 w 411884"/>
                <a:gd name="connsiteY4" fmla="*/ 472373 h 513561"/>
                <a:gd name="connsiteX5" fmla="*/ 370696 w 411884"/>
                <a:gd name="connsiteY5" fmla="*/ 513561 h 513561"/>
                <a:gd name="connsiteX6" fmla="*/ 41188 w 411884"/>
                <a:gd name="connsiteY6" fmla="*/ 513561 h 513561"/>
                <a:gd name="connsiteX7" fmla="*/ 0 w 411884"/>
                <a:gd name="connsiteY7" fmla="*/ 472373 h 513561"/>
                <a:gd name="connsiteX8" fmla="*/ 0 w 411884"/>
                <a:gd name="connsiteY8" fmla="*/ 41188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884" h="513561">
                  <a:moveTo>
                    <a:pt x="0" y="41188"/>
                  </a:moveTo>
                  <a:cubicBezTo>
                    <a:pt x="0" y="18440"/>
                    <a:pt x="18440" y="0"/>
                    <a:pt x="41188" y="0"/>
                  </a:cubicBezTo>
                  <a:lnTo>
                    <a:pt x="370696" y="0"/>
                  </a:lnTo>
                  <a:cubicBezTo>
                    <a:pt x="393444" y="0"/>
                    <a:pt x="411884" y="18440"/>
                    <a:pt x="411884" y="41188"/>
                  </a:cubicBezTo>
                  <a:lnTo>
                    <a:pt x="411884" y="472373"/>
                  </a:lnTo>
                  <a:cubicBezTo>
                    <a:pt x="411884" y="495121"/>
                    <a:pt x="393444" y="513561"/>
                    <a:pt x="370696" y="513561"/>
                  </a:cubicBezTo>
                  <a:lnTo>
                    <a:pt x="41188" y="513561"/>
                  </a:lnTo>
                  <a:cubicBezTo>
                    <a:pt x="18440" y="513561"/>
                    <a:pt x="0" y="495121"/>
                    <a:pt x="0" y="472373"/>
                  </a:cubicBezTo>
                  <a:lnTo>
                    <a:pt x="0" y="4118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vert270" wrap="square" lIns="57784" tIns="57784" rIns="57784" bIns="5778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200" b="1" kern="1200" dirty="0">
                  <a:solidFill>
                    <a:srgbClr val="FF0000"/>
                  </a:solidFill>
                </a:rPr>
                <a:t>Заходи</a:t>
              </a:r>
              <a:endParaRPr lang="pt-PT" sz="1200" b="1" kern="1200" dirty="0">
                <a:solidFill>
                  <a:srgbClr val="FF0000"/>
                </a:solidFill>
              </a:endParaRPr>
            </a:p>
          </p:txBody>
        </p:sp>
        <p:sp>
          <p:nvSpPr>
            <p:cNvPr id="25" name="Forma livre 24"/>
            <p:cNvSpPr/>
            <p:nvPr/>
          </p:nvSpPr>
          <p:spPr>
            <a:xfrm>
              <a:off x="5241644" y="1143650"/>
              <a:ext cx="3073399" cy="1455212"/>
            </a:xfrm>
            <a:custGeom>
              <a:avLst/>
              <a:gdLst>
                <a:gd name="connsiteX0" fmla="*/ 0 w 2642090"/>
                <a:gd name="connsiteY0" fmla="*/ 94448 h 944479"/>
                <a:gd name="connsiteX1" fmla="*/ 94448 w 2642090"/>
                <a:gd name="connsiteY1" fmla="*/ 0 h 944479"/>
                <a:gd name="connsiteX2" fmla="*/ 2547642 w 2642090"/>
                <a:gd name="connsiteY2" fmla="*/ 0 h 944479"/>
                <a:gd name="connsiteX3" fmla="*/ 2642090 w 2642090"/>
                <a:gd name="connsiteY3" fmla="*/ 94448 h 944479"/>
                <a:gd name="connsiteX4" fmla="*/ 2642090 w 2642090"/>
                <a:gd name="connsiteY4" fmla="*/ 850031 h 944479"/>
                <a:gd name="connsiteX5" fmla="*/ 2547642 w 2642090"/>
                <a:gd name="connsiteY5" fmla="*/ 944479 h 944479"/>
                <a:gd name="connsiteX6" fmla="*/ 94448 w 2642090"/>
                <a:gd name="connsiteY6" fmla="*/ 944479 h 944479"/>
                <a:gd name="connsiteX7" fmla="*/ 0 w 2642090"/>
                <a:gd name="connsiteY7" fmla="*/ 850031 h 944479"/>
                <a:gd name="connsiteX8" fmla="*/ 0 w 2642090"/>
                <a:gd name="connsiteY8" fmla="*/ 94448 h 94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2090" h="944479">
                  <a:moveTo>
                    <a:pt x="0" y="94448"/>
                  </a:moveTo>
                  <a:cubicBezTo>
                    <a:pt x="0" y="42286"/>
                    <a:pt x="42286" y="0"/>
                    <a:pt x="94448" y="0"/>
                  </a:cubicBezTo>
                  <a:lnTo>
                    <a:pt x="2547642" y="0"/>
                  </a:lnTo>
                  <a:cubicBezTo>
                    <a:pt x="2599804" y="0"/>
                    <a:pt x="2642090" y="42286"/>
                    <a:pt x="2642090" y="94448"/>
                  </a:cubicBezTo>
                  <a:lnTo>
                    <a:pt x="2642090" y="850031"/>
                  </a:lnTo>
                  <a:cubicBezTo>
                    <a:pt x="2642090" y="902193"/>
                    <a:pt x="2599804" y="944479"/>
                    <a:pt x="2547642" y="944479"/>
                  </a:cubicBezTo>
                  <a:lnTo>
                    <a:pt x="94448" y="944479"/>
                  </a:lnTo>
                  <a:cubicBezTo>
                    <a:pt x="42286" y="944479"/>
                    <a:pt x="0" y="902193"/>
                    <a:pt x="0" y="850031"/>
                  </a:cubicBezTo>
                  <a:lnTo>
                    <a:pt x="0" y="94448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33" tIns="130533" rIns="130533" bIns="130533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400" b="1" dirty="0"/>
                <a:t>Стримування</a:t>
              </a:r>
              <a:endParaRPr lang="pt-PT" sz="1400" b="1" dirty="0"/>
            </a:p>
          </p:txBody>
        </p:sp>
        <p:sp>
          <p:nvSpPr>
            <p:cNvPr id="26" name="Forma livre 25"/>
            <p:cNvSpPr/>
            <p:nvPr/>
          </p:nvSpPr>
          <p:spPr>
            <a:xfrm>
              <a:off x="5171049" y="2646247"/>
              <a:ext cx="1587190" cy="2242978"/>
            </a:xfrm>
            <a:custGeom>
              <a:avLst/>
              <a:gdLst>
                <a:gd name="connsiteX0" fmla="*/ 0 w 1302195"/>
                <a:gd name="connsiteY0" fmla="*/ 51356 h 513561"/>
                <a:gd name="connsiteX1" fmla="*/ 51356 w 1302195"/>
                <a:gd name="connsiteY1" fmla="*/ 0 h 513561"/>
                <a:gd name="connsiteX2" fmla="*/ 1250839 w 1302195"/>
                <a:gd name="connsiteY2" fmla="*/ 0 h 513561"/>
                <a:gd name="connsiteX3" fmla="*/ 1302195 w 1302195"/>
                <a:gd name="connsiteY3" fmla="*/ 51356 h 513561"/>
                <a:gd name="connsiteX4" fmla="*/ 1302195 w 1302195"/>
                <a:gd name="connsiteY4" fmla="*/ 462205 h 513561"/>
                <a:gd name="connsiteX5" fmla="*/ 1250839 w 1302195"/>
                <a:gd name="connsiteY5" fmla="*/ 513561 h 513561"/>
                <a:gd name="connsiteX6" fmla="*/ 51356 w 1302195"/>
                <a:gd name="connsiteY6" fmla="*/ 513561 h 513561"/>
                <a:gd name="connsiteX7" fmla="*/ 0 w 1302195"/>
                <a:gd name="connsiteY7" fmla="*/ 462205 h 513561"/>
                <a:gd name="connsiteX8" fmla="*/ 0 w 1302195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2195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1250839" y="0"/>
                  </a:lnTo>
                  <a:cubicBezTo>
                    <a:pt x="1279202" y="0"/>
                    <a:pt x="1302195" y="22993"/>
                    <a:pt x="1302195" y="51356"/>
                  </a:cubicBezTo>
                  <a:lnTo>
                    <a:pt x="1302195" y="462205"/>
                  </a:lnTo>
                  <a:cubicBezTo>
                    <a:pt x="1302195" y="490568"/>
                    <a:pt x="1279202" y="513561"/>
                    <a:pt x="1250839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kern="1200" dirty="0">
                  <a:solidFill>
                    <a:srgbClr val="000000"/>
                  </a:solidFill>
                </a:rPr>
                <a:t>11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200" b="1" kern="1200" dirty="0">
                  <a:solidFill>
                    <a:srgbClr val="FF0000"/>
                  </a:solidFill>
                </a:rPr>
                <a:t>Заходи із покра-щення виявлення</a:t>
              </a:r>
              <a:endParaRPr lang="pt-PT" sz="1200" b="1" kern="1200" dirty="0">
                <a:solidFill>
                  <a:srgbClr val="FF0000"/>
                </a:solidFill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dirty="0">
                  <a:solidFill>
                    <a:srgbClr val="000000"/>
                  </a:solidFill>
                </a:rPr>
                <a:t>4.1-</a:t>
              </a:r>
              <a:r>
                <a:rPr lang="uk-UA" sz="1200" b="1" dirty="0">
                  <a:solidFill>
                    <a:srgbClr val="000000"/>
                  </a:solidFill>
                </a:rPr>
                <a:t>З </a:t>
              </a:r>
              <a:r>
                <a:rPr lang="pt-PT" sz="1200" b="1" dirty="0">
                  <a:solidFill>
                    <a:srgbClr val="000000"/>
                  </a:solidFill>
                </a:rPr>
                <a:t>4.11</a:t>
              </a:r>
              <a:endParaRPr lang="pt-PT" sz="1200" b="1" kern="1200" dirty="0">
                <a:solidFill>
                  <a:srgbClr val="000000"/>
                </a:solidFill>
              </a:endParaRPr>
            </a:p>
          </p:txBody>
        </p:sp>
        <p:sp>
          <p:nvSpPr>
            <p:cNvPr id="27" name="Forma livre 26"/>
            <p:cNvSpPr/>
            <p:nvPr/>
          </p:nvSpPr>
          <p:spPr>
            <a:xfrm>
              <a:off x="6795889" y="2646247"/>
              <a:ext cx="1422307" cy="2242978"/>
            </a:xfrm>
            <a:custGeom>
              <a:avLst/>
              <a:gdLst>
                <a:gd name="connsiteX0" fmla="*/ 0 w 1302143"/>
                <a:gd name="connsiteY0" fmla="*/ 51356 h 513561"/>
                <a:gd name="connsiteX1" fmla="*/ 51356 w 1302143"/>
                <a:gd name="connsiteY1" fmla="*/ 0 h 513561"/>
                <a:gd name="connsiteX2" fmla="*/ 1250787 w 1302143"/>
                <a:gd name="connsiteY2" fmla="*/ 0 h 513561"/>
                <a:gd name="connsiteX3" fmla="*/ 1302143 w 1302143"/>
                <a:gd name="connsiteY3" fmla="*/ 51356 h 513561"/>
                <a:gd name="connsiteX4" fmla="*/ 1302143 w 1302143"/>
                <a:gd name="connsiteY4" fmla="*/ 462205 h 513561"/>
                <a:gd name="connsiteX5" fmla="*/ 1250787 w 1302143"/>
                <a:gd name="connsiteY5" fmla="*/ 513561 h 513561"/>
                <a:gd name="connsiteX6" fmla="*/ 51356 w 1302143"/>
                <a:gd name="connsiteY6" fmla="*/ 513561 h 513561"/>
                <a:gd name="connsiteX7" fmla="*/ 0 w 1302143"/>
                <a:gd name="connsiteY7" fmla="*/ 462205 h 513561"/>
                <a:gd name="connsiteX8" fmla="*/ 0 w 1302143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2143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1250787" y="0"/>
                  </a:lnTo>
                  <a:cubicBezTo>
                    <a:pt x="1279150" y="0"/>
                    <a:pt x="1302143" y="22993"/>
                    <a:pt x="1302143" y="51356"/>
                  </a:cubicBezTo>
                  <a:lnTo>
                    <a:pt x="1302143" y="462205"/>
                  </a:lnTo>
                  <a:cubicBezTo>
                    <a:pt x="1302143" y="490568"/>
                    <a:pt x="1279150" y="513561"/>
                    <a:pt x="1250787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dirty="0">
                  <a:solidFill>
                    <a:srgbClr val="000000"/>
                  </a:solidFill>
                </a:rPr>
                <a:t>7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dirty="0">
                  <a:solidFill>
                    <a:srgbClr val="FF0000"/>
                  </a:solidFill>
                </a:rPr>
                <a:t>Заходи із вдоско-налення санкцій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kern="1200" dirty="0">
                  <a:solidFill>
                    <a:srgbClr val="000000"/>
                  </a:solidFill>
                </a:rPr>
                <a:t>5.1-</a:t>
              </a:r>
              <a:r>
                <a:rPr lang="uk-UA" sz="1200" b="1" kern="1200" dirty="0">
                  <a:solidFill>
                    <a:srgbClr val="000000"/>
                  </a:solidFill>
                </a:rPr>
                <a:t>З </a:t>
              </a:r>
              <a:r>
                <a:rPr lang="pt-PT" sz="1200" b="1" kern="1200" dirty="0">
                  <a:solidFill>
                    <a:srgbClr val="000000"/>
                  </a:solidFill>
                </a:rPr>
                <a:t>5.7</a:t>
              </a:r>
            </a:p>
          </p:txBody>
        </p:sp>
        <p:sp>
          <p:nvSpPr>
            <p:cNvPr id="28" name="Forma livre 27"/>
            <p:cNvSpPr/>
            <p:nvPr/>
          </p:nvSpPr>
          <p:spPr>
            <a:xfrm>
              <a:off x="551260" y="1124397"/>
              <a:ext cx="4563842" cy="1455212"/>
            </a:xfrm>
            <a:custGeom>
              <a:avLst/>
              <a:gdLst>
                <a:gd name="connsiteX0" fmla="*/ 0 w 6396690"/>
                <a:gd name="connsiteY0" fmla="*/ 94448 h 944479"/>
                <a:gd name="connsiteX1" fmla="*/ 94448 w 6396690"/>
                <a:gd name="connsiteY1" fmla="*/ 0 h 944479"/>
                <a:gd name="connsiteX2" fmla="*/ 6302242 w 6396690"/>
                <a:gd name="connsiteY2" fmla="*/ 0 h 944479"/>
                <a:gd name="connsiteX3" fmla="*/ 6396690 w 6396690"/>
                <a:gd name="connsiteY3" fmla="*/ 94448 h 944479"/>
                <a:gd name="connsiteX4" fmla="*/ 6396690 w 6396690"/>
                <a:gd name="connsiteY4" fmla="*/ 850031 h 944479"/>
                <a:gd name="connsiteX5" fmla="*/ 6302242 w 6396690"/>
                <a:gd name="connsiteY5" fmla="*/ 944479 h 944479"/>
                <a:gd name="connsiteX6" fmla="*/ 94448 w 6396690"/>
                <a:gd name="connsiteY6" fmla="*/ 944479 h 944479"/>
                <a:gd name="connsiteX7" fmla="*/ 0 w 6396690"/>
                <a:gd name="connsiteY7" fmla="*/ 850031 h 944479"/>
                <a:gd name="connsiteX8" fmla="*/ 0 w 6396690"/>
                <a:gd name="connsiteY8" fmla="*/ 94448 h 94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96690" h="944479">
                  <a:moveTo>
                    <a:pt x="0" y="94448"/>
                  </a:moveTo>
                  <a:cubicBezTo>
                    <a:pt x="0" y="42286"/>
                    <a:pt x="42286" y="0"/>
                    <a:pt x="94448" y="0"/>
                  </a:cubicBezTo>
                  <a:lnTo>
                    <a:pt x="6302242" y="0"/>
                  </a:lnTo>
                  <a:cubicBezTo>
                    <a:pt x="6354404" y="0"/>
                    <a:pt x="6396690" y="42286"/>
                    <a:pt x="6396690" y="94448"/>
                  </a:cubicBezTo>
                  <a:lnTo>
                    <a:pt x="6396690" y="850031"/>
                  </a:lnTo>
                  <a:cubicBezTo>
                    <a:pt x="6396690" y="902193"/>
                    <a:pt x="6354404" y="944479"/>
                    <a:pt x="6302242" y="944479"/>
                  </a:cubicBezTo>
                  <a:lnTo>
                    <a:pt x="94448" y="944479"/>
                  </a:lnTo>
                  <a:cubicBezTo>
                    <a:pt x="42286" y="944479"/>
                    <a:pt x="0" y="902193"/>
                    <a:pt x="0" y="850031"/>
                  </a:cubicBezTo>
                  <a:lnTo>
                    <a:pt x="0" y="94448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33" tIns="130533" rIns="130533" bIns="130533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600" b="1" dirty="0"/>
                <a:t>Забезпечення із сприяння додержанню законодавства</a:t>
              </a:r>
              <a:endParaRPr lang="pt-PT" sz="1600" b="1" dirty="0"/>
            </a:p>
          </p:txBody>
        </p:sp>
        <p:sp>
          <p:nvSpPr>
            <p:cNvPr id="29" name="Forma livre 28"/>
            <p:cNvSpPr/>
            <p:nvPr/>
          </p:nvSpPr>
          <p:spPr>
            <a:xfrm>
              <a:off x="608741" y="2648300"/>
              <a:ext cx="1455721" cy="2242978"/>
            </a:xfrm>
            <a:custGeom>
              <a:avLst/>
              <a:gdLst>
                <a:gd name="connsiteX0" fmla="*/ 0 w 2085586"/>
                <a:gd name="connsiteY0" fmla="*/ 51356 h 513561"/>
                <a:gd name="connsiteX1" fmla="*/ 51356 w 2085586"/>
                <a:gd name="connsiteY1" fmla="*/ 0 h 513561"/>
                <a:gd name="connsiteX2" fmla="*/ 2034230 w 2085586"/>
                <a:gd name="connsiteY2" fmla="*/ 0 h 513561"/>
                <a:gd name="connsiteX3" fmla="*/ 2085586 w 2085586"/>
                <a:gd name="connsiteY3" fmla="*/ 51356 h 513561"/>
                <a:gd name="connsiteX4" fmla="*/ 2085586 w 2085586"/>
                <a:gd name="connsiteY4" fmla="*/ 462205 h 513561"/>
                <a:gd name="connsiteX5" fmla="*/ 2034230 w 2085586"/>
                <a:gd name="connsiteY5" fmla="*/ 513561 h 513561"/>
                <a:gd name="connsiteX6" fmla="*/ 51356 w 2085586"/>
                <a:gd name="connsiteY6" fmla="*/ 513561 h 513561"/>
                <a:gd name="connsiteX7" fmla="*/ 0 w 2085586"/>
                <a:gd name="connsiteY7" fmla="*/ 462205 h 513561"/>
                <a:gd name="connsiteX8" fmla="*/ 0 w 2085586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85586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2034230" y="0"/>
                  </a:lnTo>
                  <a:cubicBezTo>
                    <a:pt x="2062593" y="0"/>
                    <a:pt x="2085586" y="22993"/>
                    <a:pt x="2085586" y="51356"/>
                  </a:cubicBezTo>
                  <a:lnTo>
                    <a:pt x="2085586" y="462205"/>
                  </a:lnTo>
                  <a:cubicBezTo>
                    <a:pt x="2085586" y="490568"/>
                    <a:pt x="2062593" y="513561"/>
                    <a:pt x="2034230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kern="1200" dirty="0">
                  <a:solidFill>
                    <a:srgbClr val="000000"/>
                  </a:solidFill>
                </a:rPr>
                <a:t>11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200" b="1" kern="1200" dirty="0" err="1">
                  <a:solidFill>
                    <a:srgbClr val="FF0000"/>
                  </a:solidFill>
                </a:rPr>
                <a:t>Превен-тивні</a:t>
              </a:r>
              <a:endParaRPr lang="uk-UA" sz="1200" b="1" dirty="0">
                <a:solidFill>
                  <a:srgbClr val="FF0000"/>
                </a:solidFill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kern="1200" dirty="0">
                  <a:solidFill>
                    <a:srgbClr val="000000"/>
                  </a:solidFill>
                </a:rPr>
                <a:t>1.1-</a:t>
              </a:r>
              <a:r>
                <a:rPr lang="uk-UA" sz="1200" b="1" kern="1200" dirty="0">
                  <a:solidFill>
                    <a:srgbClr val="000000"/>
                  </a:solidFill>
                </a:rPr>
                <a:t> </a:t>
              </a:r>
              <a:r>
                <a:rPr lang="pt-PT" sz="1200" b="1" kern="1200" dirty="0">
                  <a:solidFill>
                    <a:srgbClr val="000000"/>
                  </a:solidFill>
                </a:rPr>
                <a:t>1</a:t>
              </a:r>
              <a:r>
                <a:rPr lang="uk-UA" sz="1200" b="1" kern="1200" dirty="0">
                  <a:solidFill>
                    <a:srgbClr val="000000"/>
                  </a:solidFill>
                </a:rPr>
                <a:t>.</a:t>
              </a:r>
              <a:r>
                <a:rPr lang="pt-PT" sz="1200" b="1" kern="1200" dirty="0">
                  <a:solidFill>
                    <a:srgbClr val="000000"/>
                  </a:solidFill>
                </a:rPr>
                <a:t>11</a:t>
              </a:r>
            </a:p>
          </p:txBody>
        </p:sp>
        <p:sp>
          <p:nvSpPr>
            <p:cNvPr id="30" name="Forma livre 29"/>
            <p:cNvSpPr/>
            <p:nvPr/>
          </p:nvSpPr>
          <p:spPr>
            <a:xfrm>
              <a:off x="2103556" y="2646247"/>
              <a:ext cx="1393272" cy="2242978"/>
            </a:xfrm>
            <a:custGeom>
              <a:avLst/>
              <a:gdLst>
                <a:gd name="connsiteX0" fmla="*/ 0 w 1454617"/>
                <a:gd name="connsiteY0" fmla="*/ 51356 h 513561"/>
                <a:gd name="connsiteX1" fmla="*/ 51356 w 1454617"/>
                <a:gd name="connsiteY1" fmla="*/ 0 h 513561"/>
                <a:gd name="connsiteX2" fmla="*/ 1403261 w 1454617"/>
                <a:gd name="connsiteY2" fmla="*/ 0 h 513561"/>
                <a:gd name="connsiteX3" fmla="*/ 1454617 w 1454617"/>
                <a:gd name="connsiteY3" fmla="*/ 51356 h 513561"/>
                <a:gd name="connsiteX4" fmla="*/ 1454617 w 1454617"/>
                <a:gd name="connsiteY4" fmla="*/ 462205 h 513561"/>
                <a:gd name="connsiteX5" fmla="*/ 1403261 w 1454617"/>
                <a:gd name="connsiteY5" fmla="*/ 513561 h 513561"/>
                <a:gd name="connsiteX6" fmla="*/ 51356 w 1454617"/>
                <a:gd name="connsiteY6" fmla="*/ 513561 h 513561"/>
                <a:gd name="connsiteX7" fmla="*/ 0 w 1454617"/>
                <a:gd name="connsiteY7" fmla="*/ 462205 h 513561"/>
                <a:gd name="connsiteX8" fmla="*/ 0 w 1454617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4617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1403261" y="0"/>
                  </a:lnTo>
                  <a:cubicBezTo>
                    <a:pt x="1431624" y="0"/>
                    <a:pt x="1454617" y="22993"/>
                    <a:pt x="1454617" y="51356"/>
                  </a:cubicBezTo>
                  <a:lnTo>
                    <a:pt x="1454617" y="462205"/>
                  </a:lnTo>
                  <a:cubicBezTo>
                    <a:pt x="1454617" y="490568"/>
                    <a:pt x="1431624" y="513561"/>
                    <a:pt x="1403261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kern="1200" dirty="0">
                  <a:solidFill>
                    <a:srgbClr val="000000"/>
                  </a:solidFill>
                </a:rPr>
                <a:t>4 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200" b="1" kern="1200" dirty="0">
                  <a:solidFill>
                    <a:srgbClr val="FF0000"/>
                  </a:solidFill>
                </a:rPr>
                <a:t>Коригую</a:t>
              </a:r>
              <a:r>
                <a:rPr lang="en-US" sz="1200" b="1" kern="1200" dirty="0">
                  <a:solidFill>
                    <a:srgbClr val="FF0000"/>
                  </a:solidFill>
                </a:rPr>
                <a:t>4</a:t>
              </a:r>
              <a:r>
                <a:rPr lang="uk-UA" sz="1200" b="1" kern="1200" dirty="0">
                  <a:solidFill>
                    <a:srgbClr val="FF0000"/>
                  </a:solidFill>
                </a:rPr>
                <a:t>і </a:t>
              </a:r>
              <a:endParaRPr lang="pt-PT" sz="1200" b="1" kern="1200" dirty="0">
                <a:solidFill>
                  <a:srgbClr val="FF0000"/>
                </a:solidFill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dirty="0">
                  <a:solidFill>
                    <a:srgbClr val="000000"/>
                  </a:solidFill>
                </a:rPr>
                <a:t>2.1-2.</a:t>
              </a:r>
              <a:r>
                <a:rPr lang="uk-UA" sz="1200" b="1" dirty="0">
                  <a:solidFill>
                    <a:srgbClr val="000000"/>
                  </a:solidFill>
                </a:rPr>
                <a:t>4</a:t>
              </a:r>
              <a:endParaRPr lang="pt-PT" sz="1200" b="1" kern="1200" dirty="0">
                <a:solidFill>
                  <a:srgbClr val="000000"/>
                </a:solidFill>
              </a:endParaRPr>
            </a:p>
          </p:txBody>
        </p:sp>
        <p:sp>
          <p:nvSpPr>
            <p:cNvPr id="31" name="Forma livre 30"/>
            <p:cNvSpPr/>
            <p:nvPr/>
          </p:nvSpPr>
          <p:spPr>
            <a:xfrm>
              <a:off x="3606069" y="2653231"/>
              <a:ext cx="1515599" cy="2242978"/>
            </a:xfrm>
            <a:custGeom>
              <a:avLst/>
              <a:gdLst>
                <a:gd name="connsiteX0" fmla="*/ 0 w 2822145"/>
                <a:gd name="connsiteY0" fmla="*/ 51356 h 513561"/>
                <a:gd name="connsiteX1" fmla="*/ 51356 w 2822145"/>
                <a:gd name="connsiteY1" fmla="*/ 0 h 513561"/>
                <a:gd name="connsiteX2" fmla="*/ 2770789 w 2822145"/>
                <a:gd name="connsiteY2" fmla="*/ 0 h 513561"/>
                <a:gd name="connsiteX3" fmla="*/ 2822145 w 2822145"/>
                <a:gd name="connsiteY3" fmla="*/ 51356 h 513561"/>
                <a:gd name="connsiteX4" fmla="*/ 2822145 w 2822145"/>
                <a:gd name="connsiteY4" fmla="*/ 462205 h 513561"/>
                <a:gd name="connsiteX5" fmla="*/ 2770789 w 2822145"/>
                <a:gd name="connsiteY5" fmla="*/ 513561 h 513561"/>
                <a:gd name="connsiteX6" fmla="*/ 51356 w 2822145"/>
                <a:gd name="connsiteY6" fmla="*/ 513561 h 513561"/>
                <a:gd name="connsiteX7" fmla="*/ 0 w 2822145"/>
                <a:gd name="connsiteY7" fmla="*/ 462205 h 513561"/>
                <a:gd name="connsiteX8" fmla="*/ 0 w 2822145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2145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2770789" y="0"/>
                  </a:lnTo>
                  <a:cubicBezTo>
                    <a:pt x="2799152" y="0"/>
                    <a:pt x="2822145" y="22993"/>
                    <a:pt x="2822145" y="51356"/>
                  </a:cubicBezTo>
                  <a:lnTo>
                    <a:pt x="2822145" y="462205"/>
                  </a:lnTo>
                  <a:cubicBezTo>
                    <a:pt x="2822145" y="490568"/>
                    <a:pt x="2799152" y="513561"/>
                    <a:pt x="2770789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200" b="1" kern="1200" dirty="0">
                  <a:solidFill>
                    <a:srgbClr val="000000"/>
                  </a:solidFill>
                </a:rPr>
                <a:t>5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200" b="1" kern="1200" dirty="0">
                  <a:solidFill>
                    <a:srgbClr val="FF0000"/>
                  </a:solidFill>
                </a:rPr>
                <a:t>Форму-вання прихиль-ності</a:t>
              </a:r>
              <a:endParaRPr lang="pt-PT" sz="1200" b="1" kern="1200" dirty="0">
                <a:solidFill>
                  <a:srgbClr val="FF0000"/>
                </a:solidFill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200" b="1" dirty="0">
                  <a:solidFill>
                    <a:srgbClr val="000000"/>
                  </a:solidFill>
                </a:rPr>
                <a:t> </a:t>
              </a:r>
              <a:r>
                <a:rPr lang="pt-PT" sz="1200" b="1" dirty="0">
                  <a:solidFill>
                    <a:srgbClr val="000000"/>
                  </a:solidFill>
                </a:rPr>
                <a:t>3.1-</a:t>
              </a:r>
              <a:r>
                <a:rPr lang="uk-UA" sz="1200" b="1" dirty="0">
                  <a:solidFill>
                    <a:srgbClr val="000000"/>
                  </a:solidFill>
                </a:rPr>
                <a:t> </a:t>
              </a:r>
              <a:r>
                <a:rPr lang="pt-PT" sz="1200" b="1" dirty="0">
                  <a:solidFill>
                    <a:srgbClr val="000000"/>
                  </a:solidFill>
                </a:rPr>
                <a:t>3.5</a:t>
              </a:r>
              <a:endParaRPr lang="pt-PT" sz="1200" b="1" kern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32" name="Seta de movimento para a direita 31"/>
          <p:cNvSpPr/>
          <p:nvPr/>
        </p:nvSpPr>
        <p:spPr>
          <a:xfrm>
            <a:off x="8356928" y="3485890"/>
            <a:ext cx="488210" cy="6713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3" name="Diagrama 32"/>
          <p:cNvGraphicFramePr/>
          <p:nvPr>
            <p:extLst>
              <p:ext uri="{D42A27DB-BD31-4B8C-83A1-F6EECF244321}">
                <p14:modId xmlns:p14="http://schemas.microsoft.com/office/powerpoint/2010/main" val="2687529221"/>
              </p:ext>
            </p:extLst>
          </p:nvPr>
        </p:nvGraphicFramePr>
        <p:xfrm>
          <a:off x="2187615" y="11575"/>
          <a:ext cx="7847636" cy="2411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096C1FFA-E293-4B87-A5E7-067173B393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473" y="2072746"/>
            <a:ext cx="2449639" cy="3480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9665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14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Розробка Плану дій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Логічна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схема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aixaDeTexto 1"/>
          <p:cNvSpPr txBox="1"/>
          <p:nvPr/>
        </p:nvSpPr>
        <p:spPr>
          <a:xfrm>
            <a:off x="8223250" y="430053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/>
          </a:p>
        </p:txBody>
      </p:sp>
      <p:graphicFrame>
        <p:nvGraphicFramePr>
          <p:cNvPr id="5" name="Diagrama 4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eta para a direita 1"/>
          <p:cNvSpPr/>
          <p:nvPr/>
        </p:nvSpPr>
        <p:spPr>
          <a:xfrm>
            <a:off x="6962274" y="962526"/>
            <a:ext cx="1379621" cy="593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upo 7"/>
          <p:cNvGrpSpPr/>
          <p:nvPr/>
        </p:nvGrpSpPr>
        <p:grpSpPr>
          <a:xfrm>
            <a:off x="8377728" y="401053"/>
            <a:ext cx="1712756" cy="1644576"/>
            <a:chOff x="3345854" y="1626"/>
            <a:chExt cx="1436290" cy="1436290"/>
          </a:xfrm>
          <a:solidFill>
            <a:srgbClr val="92D050"/>
          </a:solidFill>
        </p:grpSpPr>
        <p:sp>
          <p:nvSpPr>
            <p:cNvPr id="11" name="Oval 10"/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Oval 4"/>
            <p:cNvSpPr/>
            <p:nvPr/>
          </p:nvSpPr>
          <p:spPr>
            <a:xfrm>
              <a:off x="3556194" y="211966"/>
              <a:ext cx="1015610" cy="10156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 err="1"/>
                <a:t>Завдання</a:t>
              </a:r>
              <a:r>
                <a:rPr lang="ru-RU" b="1" dirty="0"/>
                <a:t>, </a:t>
              </a:r>
              <a:r>
                <a:rPr lang="ru-RU" b="1" dirty="0" err="1"/>
                <a:t>які</a:t>
              </a:r>
              <a:r>
                <a:rPr lang="ru-RU" b="1" dirty="0"/>
                <a:t> </a:t>
              </a:r>
              <a:r>
                <a:rPr lang="ru-RU" b="1" dirty="0" err="1"/>
                <a:t>необхідно</a:t>
              </a:r>
              <a:r>
                <a:rPr lang="ru-RU" b="1" dirty="0"/>
                <a:t> </a:t>
              </a:r>
              <a:r>
                <a:rPr lang="ru-RU" b="1" dirty="0" err="1"/>
                <a:t>виконати</a:t>
              </a:r>
              <a:endParaRPr lang="en-US" sz="1800" b="1" kern="1200" dirty="0"/>
            </a:p>
          </p:txBody>
        </p:sp>
      </p:grpSp>
      <p:sp>
        <p:nvSpPr>
          <p:cNvPr id="14" name="Seta para a direita 13"/>
          <p:cNvSpPr/>
          <p:nvPr/>
        </p:nvSpPr>
        <p:spPr>
          <a:xfrm>
            <a:off x="8783042" y="4467704"/>
            <a:ext cx="1379621" cy="593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upo 14"/>
          <p:cNvGrpSpPr/>
          <p:nvPr/>
        </p:nvGrpSpPr>
        <p:grpSpPr>
          <a:xfrm>
            <a:off x="10198496" y="3906231"/>
            <a:ext cx="1712756" cy="1644576"/>
            <a:chOff x="3345854" y="1626"/>
            <a:chExt cx="1436290" cy="1436290"/>
          </a:xfrm>
          <a:solidFill>
            <a:srgbClr val="92D050"/>
          </a:solidFill>
        </p:grpSpPr>
        <p:sp>
          <p:nvSpPr>
            <p:cNvPr id="16" name="Oval 15"/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Oval 4"/>
            <p:cNvSpPr/>
            <p:nvPr/>
          </p:nvSpPr>
          <p:spPr>
            <a:xfrm>
              <a:off x="3556194" y="211966"/>
              <a:ext cx="1015610" cy="10156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 err="1"/>
                <a:t>Результати</a:t>
              </a:r>
              <a:r>
                <a:rPr lang="ru-RU" b="1" dirty="0"/>
                <a:t>, </a:t>
              </a:r>
              <a:r>
                <a:rPr lang="ru-RU" b="1" dirty="0" err="1"/>
                <a:t>яких</a:t>
              </a:r>
              <a:r>
                <a:rPr lang="ru-RU" b="1" dirty="0"/>
                <a:t> </a:t>
              </a:r>
              <a:r>
                <a:rPr lang="ru-RU" b="1" dirty="0" err="1"/>
                <a:t>слід</a:t>
              </a:r>
              <a:r>
                <a:rPr lang="ru-RU" b="1" dirty="0"/>
                <a:t> </a:t>
              </a:r>
              <a:r>
                <a:rPr lang="ru-RU" b="1" dirty="0" err="1"/>
                <a:t>досягти</a:t>
              </a:r>
              <a:endParaRPr lang="en-US" sz="1800" b="1" kern="1200" dirty="0"/>
            </a:p>
          </p:txBody>
        </p:sp>
      </p:grpSp>
      <p:sp>
        <p:nvSpPr>
          <p:cNvPr id="18" name="Seta para a direita 17"/>
          <p:cNvSpPr/>
          <p:nvPr/>
        </p:nvSpPr>
        <p:spPr>
          <a:xfrm rot="10800000">
            <a:off x="2069466" y="4491768"/>
            <a:ext cx="1379621" cy="593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upo 18"/>
          <p:cNvGrpSpPr/>
          <p:nvPr/>
        </p:nvGrpSpPr>
        <p:grpSpPr>
          <a:xfrm>
            <a:off x="292562" y="3930295"/>
            <a:ext cx="1712756" cy="1644576"/>
            <a:chOff x="3345854" y="1626"/>
            <a:chExt cx="1436290" cy="1436290"/>
          </a:xfrm>
          <a:solidFill>
            <a:srgbClr val="92D050"/>
          </a:solidFill>
        </p:grpSpPr>
        <p:sp>
          <p:nvSpPr>
            <p:cNvPr id="20" name="Oval 19"/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Oval 4"/>
            <p:cNvSpPr/>
            <p:nvPr/>
          </p:nvSpPr>
          <p:spPr>
            <a:xfrm>
              <a:off x="3556194" y="211966"/>
              <a:ext cx="1015610" cy="10156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b="1" dirty="0" err="1"/>
                <a:t>Очікуваний</a:t>
              </a:r>
              <a:r>
                <a:rPr lang="ru-RU" b="1" dirty="0"/>
                <a:t> </a:t>
              </a:r>
              <a:r>
                <a:rPr lang="ru-RU" b="1" dirty="0" err="1"/>
                <a:t>вплив</a:t>
              </a:r>
              <a:r>
                <a:rPr lang="ru-RU" b="1" dirty="0"/>
                <a:t> </a:t>
              </a:r>
              <a:r>
                <a:rPr lang="ru-RU" b="1" dirty="0" err="1"/>
                <a:t>результатів</a:t>
              </a:r>
              <a:endParaRPr lang="en-US" sz="1800" b="1" kern="1200" dirty="0"/>
            </a:p>
          </p:txBody>
        </p:sp>
      </p:grpSp>
      <p:sp>
        <p:nvSpPr>
          <p:cNvPr id="3" name="Seta para a direita 2"/>
          <p:cNvSpPr/>
          <p:nvPr/>
        </p:nvSpPr>
        <p:spPr>
          <a:xfrm rot="3230324">
            <a:off x="7686109" y="2277592"/>
            <a:ext cx="481227" cy="487864"/>
          </a:xfrm>
          <a:prstGeom prst="rightArrow">
            <a:avLst>
              <a:gd name="adj1" fmla="val 50000"/>
              <a:gd name="adj2" fmla="val 6935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Seta para a direita 21"/>
          <p:cNvSpPr/>
          <p:nvPr/>
        </p:nvSpPr>
        <p:spPr>
          <a:xfrm rot="11679683">
            <a:off x="5378775" y="5445910"/>
            <a:ext cx="481227" cy="487864"/>
          </a:xfrm>
          <a:prstGeom prst="rightArrow">
            <a:avLst>
              <a:gd name="adj1" fmla="val 50000"/>
              <a:gd name="adj2" fmla="val 6935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Seta para a direita 22"/>
          <p:cNvSpPr/>
          <p:nvPr/>
        </p:nvSpPr>
        <p:spPr>
          <a:xfrm rot="17566504">
            <a:off x="3926964" y="2486142"/>
            <a:ext cx="481227" cy="487864"/>
          </a:xfrm>
          <a:prstGeom prst="rightArrow">
            <a:avLst>
              <a:gd name="adj1" fmla="val 50000"/>
              <a:gd name="adj2" fmla="val 69358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6560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15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Розробка Плану дій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Короткострокові результати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&amp;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довгострокові результати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aixaDeTexto 1"/>
          <p:cNvSpPr txBox="1"/>
          <p:nvPr/>
        </p:nvSpPr>
        <p:spPr>
          <a:xfrm>
            <a:off x="8223250" y="430053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/>
          </a:p>
        </p:txBody>
      </p:sp>
      <p:graphicFrame>
        <p:nvGraphicFramePr>
          <p:cNvPr id="3" name="Diagrama 2"/>
          <p:cNvGraphicFramePr/>
          <p:nvPr>
            <p:extLst/>
          </p:nvPr>
        </p:nvGraphicFramePr>
        <p:xfrm>
          <a:off x="1871579" y="673769"/>
          <a:ext cx="8523705" cy="5721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Seta para a direita 21"/>
          <p:cNvSpPr/>
          <p:nvPr/>
        </p:nvSpPr>
        <p:spPr>
          <a:xfrm>
            <a:off x="9320463" y="2783294"/>
            <a:ext cx="842200" cy="593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upo 22"/>
          <p:cNvGrpSpPr/>
          <p:nvPr/>
        </p:nvGrpSpPr>
        <p:grpSpPr>
          <a:xfrm>
            <a:off x="10198496" y="2221821"/>
            <a:ext cx="1712756" cy="1644576"/>
            <a:chOff x="3345854" y="1626"/>
            <a:chExt cx="1436290" cy="1436290"/>
          </a:xfrm>
          <a:solidFill>
            <a:srgbClr val="92D050"/>
          </a:solidFill>
        </p:grpSpPr>
        <p:sp>
          <p:nvSpPr>
            <p:cNvPr id="24" name="Oval 23"/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Oval 4"/>
            <p:cNvSpPr/>
            <p:nvPr/>
          </p:nvSpPr>
          <p:spPr>
            <a:xfrm>
              <a:off x="3556194" y="211966"/>
              <a:ext cx="1015610" cy="10156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/>
                <a:t>Показ-ники</a:t>
              </a:r>
              <a:endParaRPr lang="en-US" sz="2000" b="1" kern="1200" dirty="0"/>
            </a:p>
          </p:txBody>
        </p:sp>
      </p:grpSp>
      <p:grpSp>
        <p:nvGrpSpPr>
          <p:cNvPr id="27" name="Grupo 26"/>
          <p:cNvGrpSpPr/>
          <p:nvPr/>
        </p:nvGrpSpPr>
        <p:grpSpPr>
          <a:xfrm>
            <a:off x="10262664" y="4708331"/>
            <a:ext cx="1712756" cy="1644576"/>
            <a:chOff x="3345854" y="1626"/>
            <a:chExt cx="1436290" cy="1436290"/>
          </a:xfrm>
          <a:solidFill>
            <a:srgbClr val="FFC000"/>
          </a:solidFill>
        </p:grpSpPr>
        <p:sp>
          <p:nvSpPr>
            <p:cNvPr id="28" name="Oval 27"/>
            <p:cNvSpPr/>
            <p:nvPr/>
          </p:nvSpPr>
          <p:spPr>
            <a:xfrm>
              <a:off x="3345854" y="1626"/>
              <a:ext cx="1436290" cy="1436290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Oval 4"/>
            <p:cNvSpPr/>
            <p:nvPr/>
          </p:nvSpPr>
          <p:spPr>
            <a:xfrm>
              <a:off x="3556194" y="211966"/>
              <a:ext cx="1015610" cy="10156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22860" rIns="22860" bIns="2286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2000" b="1" kern="1200" dirty="0"/>
                <a:t>Заплано-ваний результат</a:t>
              </a:r>
              <a:endParaRPr lang="en-US" sz="2000" b="1" kern="1200" dirty="0"/>
            </a:p>
          </p:txBody>
        </p:sp>
      </p:grpSp>
      <p:sp>
        <p:nvSpPr>
          <p:cNvPr id="4" name="Seta para baixo 3"/>
          <p:cNvSpPr/>
          <p:nvPr/>
        </p:nvSpPr>
        <p:spPr>
          <a:xfrm>
            <a:off x="10876549" y="3930316"/>
            <a:ext cx="465221" cy="7379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797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16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заходів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−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ідентифікація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1017275" y="1400536"/>
          <a:ext cx="10198570" cy="33681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62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230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84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07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934">
                <a:tc>
                  <a:txBody>
                    <a:bodyPr/>
                    <a:lstStyle/>
                    <a:p>
                      <a:pPr algn="l" fontAlgn="ctr"/>
                      <a:r>
                        <a:rPr lang="uk-UA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ІДЕНТИФІКАЦІЯ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fr-FR" sz="2400" b="0" i="1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3934">
                <a:tc>
                  <a:txBody>
                    <a:bodyPr/>
                    <a:lstStyle/>
                    <a:p>
                      <a:pPr algn="l" fontAlgn="ctr"/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Код заходу та призначення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: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ru-RU" sz="2400" i="1" u="none" strike="noStrike" dirty="0">
                          <a:effectLst/>
                          <a:latin typeface="+mn-lt"/>
                        </a:rPr>
                        <a:t>Запровадити "системи ваучерів на послуги"</a:t>
                      </a:r>
                      <a:endParaRPr lang="fr-FR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39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1" u="none" strike="noStrike" dirty="0" err="1">
                          <a:effectLst/>
                          <a:latin typeface="+mn-lt"/>
                        </a:rPr>
                        <a:t>Стратегічний</a:t>
                      </a:r>
                      <a:r>
                        <a:rPr lang="ru-RU" sz="2400" b="1" u="none" strike="noStrike" dirty="0">
                          <a:effectLst/>
                          <a:latin typeface="+mn-lt"/>
                        </a:rPr>
                        <a:t> результат </a:t>
                      </a:r>
                      <a:r>
                        <a:rPr lang="ru-RU" sz="2400" b="1" u="none" strike="noStrike" dirty="0" err="1">
                          <a:effectLst/>
                          <a:latin typeface="+mn-lt"/>
                        </a:rPr>
                        <a:t>досягнуто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: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СР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2 - </a:t>
                      </a:r>
                      <a:r>
                        <a:rPr lang="ru-RU" sz="2400" u="none" strike="noStrike" dirty="0">
                          <a:effectLst/>
                        </a:rPr>
                        <a:t>ЗапровадженІ стимули для переходу від НП до офіційної зайнятості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8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1" u="none" strike="noStrike" dirty="0" err="1">
                          <a:effectLst/>
                          <a:latin typeface="+mn-lt"/>
                        </a:rPr>
                        <a:t>Суб'єкт</a:t>
                      </a:r>
                      <a:r>
                        <a:rPr lang="ru-RU" sz="2400" b="1" u="none" strike="noStrike" dirty="0">
                          <a:effectLst/>
                          <a:latin typeface="+mn-lt"/>
                        </a:rPr>
                        <a:t>, </a:t>
                      </a:r>
                      <a:r>
                        <a:rPr lang="ru-RU" sz="2400" b="1" u="none" strike="noStrike" dirty="0" err="1">
                          <a:effectLst/>
                          <a:latin typeface="+mn-lt"/>
                        </a:rPr>
                        <a:t>відповідальний</a:t>
                      </a:r>
                      <a:r>
                        <a:rPr lang="ru-RU" sz="2400" b="1" u="none" strike="noStrike" dirty="0">
                          <a:effectLst/>
                          <a:latin typeface="+mn-lt"/>
                        </a:rPr>
                        <a:t> за </a:t>
                      </a:r>
                      <a:r>
                        <a:rPr lang="ru-RU" sz="2400" b="1" u="none" strike="noStrike" dirty="0" err="1">
                          <a:effectLst/>
                          <a:latin typeface="+mn-lt"/>
                        </a:rPr>
                        <a:t>реалізацію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: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ru-RU" sz="2400" i="1" u="none" strike="noStrike" dirty="0" err="1">
                          <a:effectLst/>
                          <a:latin typeface="+mn-lt"/>
                        </a:rPr>
                        <a:t>Відповідальний</a:t>
                      </a:r>
                      <a:r>
                        <a:rPr lang="ru-RU" sz="2400" i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2400" i="1" u="none" strike="noStrike" dirty="0" err="1">
                          <a:effectLst/>
                          <a:latin typeface="+mn-lt"/>
                        </a:rPr>
                        <a:t>суб'єкт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&gt;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3934">
                <a:tc>
                  <a:txBody>
                    <a:bodyPr/>
                    <a:lstStyle/>
                    <a:p>
                      <a:pPr algn="l" fontAlgn="ctr"/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Дата</a:t>
                      </a:r>
                      <a:r>
                        <a:rPr lang="uk-UA" sz="2400" b="1" u="none" strike="noStrike" baseline="0" dirty="0">
                          <a:effectLst/>
                          <a:latin typeface="+mn-lt"/>
                        </a:rPr>
                        <a:t> початку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: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&lt;DD/MM/YYYY&gt;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Дата початку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: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&lt;DD/MM/YYYY&gt;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CaixaDeTexto 1"/>
          <p:cNvSpPr txBox="1"/>
          <p:nvPr/>
        </p:nvSpPr>
        <p:spPr>
          <a:xfrm>
            <a:off x="8223250" y="430053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3120792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17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заходу −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опис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сфера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застосування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aixaDeTexto 1"/>
          <p:cNvSpPr txBox="1"/>
          <p:nvPr/>
        </p:nvSpPr>
        <p:spPr>
          <a:xfrm>
            <a:off x="8223250" y="430053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370391" y="854772"/>
          <a:ext cx="11482086" cy="62655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84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36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0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uk-UA" sz="2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ОПИС</a:t>
                      </a:r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&amp; </a:t>
                      </a:r>
                      <a:r>
                        <a:rPr lang="uk-UA" sz="2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СФЕРА ЗАСТОСУВАННЯ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8675">
                <a:tc>
                  <a:txBody>
                    <a:bodyPr/>
                    <a:lstStyle/>
                    <a:p>
                      <a:pPr algn="l" fontAlgn="ctr"/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Опис</a:t>
                      </a:r>
                      <a:r>
                        <a:rPr lang="uk-UA" sz="2400" b="1" u="none" strike="noStrike" baseline="0" dirty="0">
                          <a:effectLst/>
                          <a:latin typeface="+mn-lt"/>
                        </a:rPr>
                        <a:t> заходу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: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З 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2.3 - </a:t>
                      </a:r>
                      <a:r>
                        <a:rPr lang="ru-RU" sz="2400" i="1" u="none" strike="noStrike" dirty="0">
                          <a:effectLst/>
                          <a:latin typeface="+mn-lt"/>
                        </a:rPr>
                        <a:t>Запровадити "системи ваучерів на послуги" у видах діяльності, де незадекларована праця особливо поширена (як-от утримання та ремонт житла; сільське господарство; садівництво; охорона здоров’я; побутові послуги, зокрема прасування, прибирання та прання; догляд за дітьми; ремонт автомобілів; перукарські послуги) для регулювання ринку праці та заохочення переходу  працівників від незадекларованої до задекларованої праці.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Географічне</a:t>
                      </a:r>
                      <a:r>
                        <a:rPr lang="uk-UA" sz="2400" b="1" u="none" strike="noStrike" baseline="0" dirty="0">
                          <a:effectLst/>
                          <a:latin typeface="+mn-lt"/>
                        </a:rPr>
                        <a:t> охоплення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 (</a:t>
                      </a:r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Держава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/</a:t>
                      </a:r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Регіон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/</a:t>
                      </a:r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Місцевий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):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2400" b="0" i="1" u="none" strike="noStrike" dirty="0">
                          <a:effectLst/>
                          <a:latin typeface="+mn-lt"/>
                        </a:rPr>
                        <a:t>Держава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&gt; 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або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&lt;</a:t>
                      </a:r>
                      <a:r>
                        <a:rPr lang="uk-UA" sz="2400" b="0" i="1" u="none" strike="noStrike" dirty="0">
                          <a:effectLst/>
                          <a:latin typeface="+mn-lt"/>
                        </a:rPr>
                        <a:t>Регіон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1&gt;; &lt;</a:t>
                      </a:r>
                      <a:r>
                        <a:rPr lang="uk-UA" sz="2400" b="0" i="1" u="none" strike="noStrike" dirty="0">
                          <a:effectLst/>
                          <a:latin typeface="+mn-lt"/>
                        </a:rPr>
                        <a:t>Регіон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2&gt;; &lt;</a:t>
                      </a:r>
                      <a:r>
                        <a:rPr lang="uk-UA" sz="2400" b="0" i="1" u="none" strike="noStrike" dirty="0">
                          <a:effectLst/>
                          <a:latin typeface="+mn-lt"/>
                        </a:rPr>
                        <a:t>Регіон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3&gt;; &lt;</a:t>
                      </a:r>
                      <a:r>
                        <a:rPr lang="uk-UA" sz="2400" b="0" i="1" u="none" strike="noStrike" dirty="0">
                          <a:effectLst/>
                          <a:latin typeface="+mn-lt"/>
                        </a:rPr>
                        <a:t>Регіон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4&gt;; &lt;</a:t>
                      </a:r>
                      <a:r>
                        <a:rPr lang="uk-UA" sz="2400" b="0" i="1" u="none" strike="noStrike" dirty="0">
                          <a:effectLst/>
                          <a:latin typeface="+mn-lt"/>
                        </a:rPr>
                        <a:t>Регіон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5&gt;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Галузеве охоплення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 (</a:t>
                      </a:r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Загальне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/</a:t>
                      </a:r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Конкретне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):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Загальне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&gt; 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або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Галузь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1&gt;; 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Галузь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2&gt;; 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Галузь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3&gt;; 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Галузь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4&gt;; 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Галузь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5&gt;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uk-UA" sz="2400" b="1" u="none" strike="noStrike" dirty="0" err="1">
                          <a:effectLst/>
                          <a:latin typeface="+mn-lt"/>
                        </a:rPr>
                        <a:t>Реціпієнт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/</a:t>
                      </a:r>
                      <a:r>
                        <a:rPr lang="uk-UA" sz="2400" b="1" u="none" strike="noStrike" dirty="0" err="1">
                          <a:effectLst/>
                          <a:latin typeface="+mn-lt"/>
                        </a:rPr>
                        <a:t>Бенефіціарій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2400" b="0" i="1" u="none" strike="noStrike" dirty="0" err="1">
                          <a:effectLst/>
                          <a:latin typeface="+mn-lt"/>
                        </a:rPr>
                        <a:t>Реціпієнт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1&gt;; &lt;</a:t>
                      </a:r>
                      <a:r>
                        <a:rPr lang="uk-UA" sz="2400" b="0" i="1" u="none" strike="noStrike" dirty="0" err="1">
                          <a:effectLst/>
                          <a:latin typeface="+mn-lt"/>
                        </a:rPr>
                        <a:t>Реціпієнт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2&gt;; &lt;</a:t>
                      </a:r>
                      <a:r>
                        <a:rPr lang="uk-UA" sz="2400" b="0" i="1" u="none" strike="noStrike" dirty="0" err="1">
                          <a:effectLst/>
                          <a:latin typeface="+mn-lt"/>
                        </a:rPr>
                        <a:t>Реціпієнт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3&gt;; &lt;</a:t>
                      </a:r>
                      <a:r>
                        <a:rPr lang="uk-UA" sz="2400" b="0" i="1" u="none" strike="noStrike" dirty="0" err="1">
                          <a:effectLst/>
                          <a:latin typeface="+mn-lt"/>
                        </a:rPr>
                        <a:t>Реціпієнт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4&gt;; &lt;</a:t>
                      </a:r>
                      <a:r>
                        <a:rPr lang="uk-UA" sz="2400" b="0" i="1" u="none" strike="noStrike" dirty="0" err="1">
                          <a:effectLst/>
                          <a:latin typeface="+mn-lt"/>
                        </a:rPr>
                        <a:t>Реціпієнт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5&gt;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8675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18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заходу −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ресурси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та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критичні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фактори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успіху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aixaDeTexto 1"/>
          <p:cNvSpPr txBox="1"/>
          <p:nvPr/>
        </p:nvSpPr>
        <p:spPr>
          <a:xfrm>
            <a:off x="8223250" y="430053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1422396" y="1099230"/>
          <a:ext cx="9347211" cy="4831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56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91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0025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uk-UA" sz="2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РЕСУРСИ</a:t>
                      </a:r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&amp; </a:t>
                      </a:r>
                      <a:r>
                        <a:rPr lang="uk-UA" sz="2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КРИТИЧНІ ФАКТОРИ</a:t>
                      </a:r>
                      <a:r>
                        <a:rPr lang="uk-UA" sz="2400" b="1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УСПІХУ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1" u="none" strike="noStrike" dirty="0" err="1">
                          <a:effectLst/>
                          <a:latin typeface="+mn-lt"/>
                        </a:rPr>
                        <a:t>Інші</a:t>
                      </a:r>
                      <a:r>
                        <a:rPr lang="ru-RU" sz="24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2400" b="1" u="none" strike="noStrike" dirty="0" err="1">
                          <a:effectLst/>
                          <a:latin typeface="+mn-lt"/>
                        </a:rPr>
                        <a:t>об'єкти</a:t>
                      </a:r>
                      <a:r>
                        <a:rPr lang="ru-RU" sz="2400" b="1" u="none" strike="noStrike" dirty="0">
                          <a:effectLst/>
                          <a:latin typeface="+mn-lt"/>
                        </a:rPr>
                        <a:t> для </a:t>
                      </a:r>
                      <a:r>
                        <a:rPr lang="ru-RU" sz="2400" b="1" u="none" strike="noStrike" dirty="0" err="1">
                          <a:effectLst/>
                          <a:latin typeface="+mn-lt"/>
                        </a:rPr>
                        <a:t>залучення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: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О</a:t>
                      </a:r>
                      <a:r>
                        <a:rPr lang="ru-RU" sz="2400" b="0" i="1" u="none" strike="noStrike" dirty="0" err="1">
                          <a:effectLst/>
                          <a:latin typeface="+mn-lt"/>
                        </a:rPr>
                        <a:t>б'єкт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1&gt;; 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О</a:t>
                      </a:r>
                      <a:r>
                        <a:rPr lang="ru-RU" sz="2400" b="0" i="1" u="none" strike="noStrike" dirty="0" err="1">
                          <a:effectLst/>
                          <a:latin typeface="+mn-lt"/>
                        </a:rPr>
                        <a:t>б'єкт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 2&gt;; 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О</a:t>
                      </a:r>
                      <a:r>
                        <a:rPr lang="ru-RU" sz="2400" b="0" i="1" u="none" strike="noStrike" dirty="0" err="1">
                          <a:effectLst/>
                          <a:latin typeface="+mn-lt"/>
                        </a:rPr>
                        <a:t>б'єкт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 3&gt;; 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О</a:t>
                      </a:r>
                      <a:r>
                        <a:rPr lang="ru-RU" sz="2400" b="0" i="1" u="none" strike="noStrike" dirty="0" err="1">
                          <a:effectLst/>
                          <a:latin typeface="+mn-lt"/>
                        </a:rPr>
                        <a:t>б'єкт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 4&gt;; 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О</a:t>
                      </a:r>
                      <a:r>
                        <a:rPr lang="ru-RU" sz="2400" b="0" i="1" u="none" strike="noStrike" dirty="0" err="1">
                          <a:effectLst/>
                          <a:latin typeface="+mn-lt"/>
                        </a:rPr>
                        <a:t>б'єкт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 5&gt;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Фінансові</a:t>
                      </a:r>
                      <a:r>
                        <a:rPr lang="uk-UA" sz="2400" b="1" u="none" strike="noStrike" baseline="0" dirty="0">
                          <a:effectLst/>
                          <a:latin typeface="+mn-lt"/>
                        </a:rPr>
                        <a:t> ресурси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 (UAH):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Сума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&gt;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Людські</a:t>
                      </a:r>
                      <a:r>
                        <a:rPr lang="uk-UA" sz="2400" b="1" u="none" strike="noStrike" baseline="0" dirty="0">
                          <a:effectLst/>
                          <a:latin typeface="+mn-lt"/>
                        </a:rPr>
                        <a:t> ресурси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: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Кількість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&gt;; 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Професійна кваліфікація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&gt;; 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Кількість 8-годинних</a:t>
                      </a:r>
                      <a:r>
                        <a:rPr lang="uk-UA" sz="2400" i="1" u="none" strike="noStrike" baseline="0" dirty="0">
                          <a:effectLst/>
                          <a:latin typeface="+mn-lt"/>
                        </a:rPr>
                        <a:t> робочих днів, </a:t>
                      </a:r>
                      <a:r>
                        <a:rPr lang="ru-RU" sz="2400" i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2400" i="1" u="none" strike="noStrike" dirty="0" err="1">
                          <a:effectLst/>
                          <a:latin typeface="+mn-lt"/>
                        </a:rPr>
                        <a:t>які</a:t>
                      </a:r>
                      <a:r>
                        <a:rPr lang="ru-RU" sz="2400" i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2400" i="1" u="none" strike="noStrike" dirty="0" err="1">
                          <a:effectLst/>
                          <a:latin typeface="+mn-lt"/>
                        </a:rPr>
                        <a:t>будуть</a:t>
                      </a:r>
                      <a:r>
                        <a:rPr lang="ru-RU" sz="2400" i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2400" i="1" u="none" strike="noStrike" dirty="0" err="1">
                          <a:effectLst/>
                          <a:latin typeface="+mn-lt"/>
                        </a:rPr>
                        <a:t>виділені</a:t>
                      </a:r>
                      <a:r>
                        <a:rPr lang="ru-RU" sz="2400" i="1" u="none" strike="noStrike" dirty="0">
                          <a:effectLst/>
                          <a:latin typeface="+mn-lt"/>
                        </a:rPr>
                        <a:t> на </a:t>
                      </a:r>
                      <a:r>
                        <a:rPr lang="ru-RU" sz="2400" i="1" u="none" strike="noStrike" dirty="0" err="1">
                          <a:effectLst/>
                          <a:latin typeface="+mn-lt"/>
                        </a:rPr>
                        <a:t>впровадження</a:t>
                      </a:r>
                      <a:r>
                        <a:rPr lang="ru-RU" sz="2400" i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2400" i="1" u="none" strike="noStrike" dirty="0" err="1">
                          <a:effectLst/>
                          <a:latin typeface="+mn-lt"/>
                        </a:rPr>
                        <a:t>заходів</a:t>
                      </a:r>
                      <a:r>
                        <a:rPr lang="ru-RU" sz="2400" i="1" u="none" strike="noStrike" dirty="0">
                          <a:effectLst/>
                          <a:latin typeface="+mn-lt"/>
                        </a:rPr>
                        <a:t>&gt;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1" u="none" strike="noStrike" dirty="0" err="1">
                          <a:effectLst/>
                          <a:latin typeface="+mn-lt"/>
                        </a:rPr>
                        <a:t>Матеріально-технічні</a:t>
                      </a:r>
                      <a:r>
                        <a:rPr lang="ru-RU" sz="2400" b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2400" b="1" u="none" strike="noStrike" dirty="0" err="1">
                          <a:effectLst/>
                          <a:latin typeface="+mn-lt"/>
                        </a:rPr>
                        <a:t>ресурси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: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Кількість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&gt;; 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Характеристики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&gt;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 rowSpan="3">
                  <a:txBody>
                    <a:bodyPr/>
                    <a:lstStyle/>
                    <a:p>
                      <a:pPr algn="l" fontAlgn="t"/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Критичні </a:t>
                      </a:r>
                      <a:r>
                        <a:rPr lang="uk-UA" sz="2400" b="1" u="none" strike="noStrike" dirty="0" err="1">
                          <a:effectLst/>
                          <a:latin typeface="+mn-lt"/>
                        </a:rPr>
                        <a:t>фатори</a:t>
                      </a:r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 успіху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  (</a:t>
                      </a:r>
                      <a:r>
                        <a:rPr lang="uk-UA" sz="2400" b="1" u="none" strike="noStrike" dirty="0">
                          <a:effectLst/>
                          <a:latin typeface="+mn-lt"/>
                        </a:rPr>
                        <a:t>КФУ</a:t>
                      </a:r>
                      <a:r>
                        <a:rPr lang="en-US" sz="2400" b="1" u="none" strike="noStrike" dirty="0">
                          <a:effectLst/>
                          <a:latin typeface="+mn-lt"/>
                        </a:rPr>
                        <a:t>):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Критичний фактор успіху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 1&gt;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Критичний фактор успіху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 2&gt;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2400" i="1" u="none" strike="noStrike" dirty="0">
                          <a:effectLst/>
                          <a:latin typeface="+mn-lt"/>
                        </a:rPr>
                        <a:t>Критичний фактор успіху</a:t>
                      </a:r>
                      <a:r>
                        <a:rPr lang="en-US" sz="2400" i="1" u="none" strike="noStrike" dirty="0">
                          <a:effectLst/>
                          <a:latin typeface="+mn-lt"/>
                        </a:rPr>
                        <a:t> 3&gt;</a:t>
                      </a:r>
                      <a:endParaRPr lang="en-US" sz="2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06793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19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 заходу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 активності і терміни виконання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aixaDeTexto 1"/>
          <p:cNvSpPr txBox="1"/>
          <p:nvPr/>
        </p:nvSpPr>
        <p:spPr>
          <a:xfrm>
            <a:off x="8223250" y="430053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/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358805" y="1171179"/>
          <a:ext cx="11470522" cy="51835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5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9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5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21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22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23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24"/>
                    </a:ext>
                  </a:extLst>
                </a:gridCol>
                <a:gridCol w="295024">
                  <a:extLst>
                    <a:ext uri="{9D8B030D-6E8A-4147-A177-3AD203B41FA5}">
                      <a16:colId xmlns:a16="http://schemas.microsoft.com/office/drawing/2014/main" val="20025"/>
                    </a:ext>
                  </a:extLst>
                </a:gridCol>
              </a:tblGrid>
              <a:tr h="200025">
                <a:tc gridSpan="26">
                  <a:txBody>
                    <a:bodyPr/>
                    <a:lstStyle/>
                    <a:p>
                      <a:pPr algn="l" fontAlgn="ctr"/>
                      <a:r>
                        <a:rPr lang="uk-UA" sz="2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ВИДИ ДІЯЛЬНОСТІ</a:t>
                      </a:r>
                      <a:r>
                        <a:rPr lang="en-US" sz="2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&amp; </a:t>
                      </a:r>
                      <a:r>
                        <a:rPr lang="uk-UA" sz="24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ГРАФІК ВИКОНАННЯ</a:t>
                      </a:r>
                      <a:endParaRPr lang="en-US" sz="24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Види діяльності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4"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Термін виконання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Головні завдання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Відповідальні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16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18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22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uk-UA" sz="18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Створити тристоронню робочу групу</a:t>
                      </a:r>
                      <a:endParaRPr lang="en-US" sz="18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Держпраці</a:t>
                      </a:r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uk-UA" sz="18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Проект законодавчого </a:t>
                      </a:r>
                      <a:r>
                        <a:rPr lang="uk-UA" sz="18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акта</a:t>
                      </a:r>
                      <a:endParaRPr lang="en-US" sz="18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Держпраці</a:t>
                      </a:r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Подати </a:t>
                      </a:r>
                      <a:r>
                        <a:rPr lang="ru-RU" sz="18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іншим</a:t>
                      </a:r>
                      <a:r>
                        <a:rPr lang="ru-RU" sz="1800" i="1" u="none" strike="noStrike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8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зацікавленим</a:t>
                      </a:r>
                      <a:r>
                        <a:rPr lang="ru-RU" sz="18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сторонам для </a:t>
                      </a:r>
                      <a:r>
                        <a:rPr lang="ru-RU" sz="18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консультацій</a:t>
                      </a:r>
                      <a:r>
                        <a:rPr lang="ru-RU" sz="18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та </a:t>
                      </a:r>
                      <a:r>
                        <a:rPr lang="ru-RU" sz="18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зворотного</a:t>
                      </a:r>
                      <a:r>
                        <a:rPr lang="ru-RU" sz="18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8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зв'язку</a:t>
                      </a:r>
                      <a:endParaRPr lang="en-US" sz="18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Держпраці</a:t>
                      </a:r>
                      <a:endParaRPr lang="en-US" sz="12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Подання</a:t>
                      </a:r>
                      <a:r>
                        <a:rPr lang="ru-RU" sz="18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до M</a:t>
                      </a:r>
                      <a:r>
                        <a:rPr lang="uk-UA" sz="18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інсоцполітики</a:t>
                      </a:r>
                      <a:r>
                        <a:rPr lang="ru-RU" sz="18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для </a:t>
                      </a:r>
                      <a:r>
                        <a:rPr lang="ru-RU" sz="18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розгляду</a:t>
                      </a:r>
                      <a:r>
                        <a:rPr lang="ru-RU" sz="18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та </a:t>
                      </a:r>
                      <a:r>
                        <a:rPr lang="ru-RU" sz="18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затвердження</a:t>
                      </a:r>
                      <a:endParaRPr lang="en-US" sz="18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Держпраці</a:t>
                      </a:r>
                      <a:endParaRPr lang="en-US" sz="12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uk-UA" sz="18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Подання</a:t>
                      </a:r>
                      <a:r>
                        <a:rPr lang="uk-UA" sz="1800" i="1" u="none" strike="noStrike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до Парламенту</a:t>
                      </a:r>
                      <a:endParaRPr lang="en-US" sz="18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2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Мінсоц</a:t>
                      </a:r>
                      <a:r>
                        <a:rPr lang="en-US" sz="120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12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800" i="1" u="none" strike="noStrike" dirty="0">
                          <a:effectLst/>
                          <a:latin typeface="+mn-lt"/>
                        </a:rPr>
                        <a:t>Вид діяльності</a:t>
                      </a:r>
                      <a:r>
                        <a:rPr lang="en-US" sz="1800" i="1" u="none" strike="noStrike" dirty="0">
                          <a:effectLst/>
                          <a:latin typeface="+mn-lt"/>
                        </a:rPr>
                        <a:t> 6&gt;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800" i="1" u="none" strike="noStrike" dirty="0">
                          <a:effectLst/>
                          <a:latin typeface="+mn-lt"/>
                        </a:rPr>
                        <a:t>Вид діяльності</a:t>
                      </a:r>
                      <a:r>
                        <a:rPr lang="en-US" sz="1800" i="1" u="none" strike="noStrike" dirty="0">
                          <a:effectLst/>
                          <a:latin typeface="+mn-lt"/>
                        </a:rPr>
                        <a:t>  7&gt;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800" i="1" u="none" strike="noStrike" dirty="0">
                          <a:effectLst/>
                          <a:latin typeface="+mn-lt"/>
                        </a:rPr>
                        <a:t>Вид діяльності</a:t>
                      </a:r>
                      <a:r>
                        <a:rPr lang="en-US" sz="1800" i="1" u="none" strike="noStrike" dirty="0">
                          <a:effectLst/>
                          <a:latin typeface="+mn-lt"/>
                        </a:rPr>
                        <a:t>  8&gt;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800" i="1" u="none" strike="noStrike" dirty="0">
                          <a:effectLst/>
                          <a:latin typeface="+mn-lt"/>
                        </a:rPr>
                        <a:t>Вид діяльності</a:t>
                      </a:r>
                      <a:r>
                        <a:rPr lang="en-US" sz="1800" i="1" u="none" strike="noStrike" dirty="0">
                          <a:effectLst/>
                          <a:latin typeface="+mn-lt"/>
                        </a:rPr>
                        <a:t>  9&gt;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0" i="1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800" i="1" u="none" strike="noStrike" dirty="0">
                          <a:effectLst/>
                          <a:latin typeface="+mn-lt"/>
                        </a:rPr>
                        <a:t>Вид діяльності</a:t>
                      </a:r>
                      <a:r>
                        <a:rPr lang="en-US" sz="1800" i="1" u="none" strike="noStrike" dirty="0">
                          <a:effectLst/>
                          <a:latin typeface="+mn-lt"/>
                        </a:rPr>
                        <a:t>  10&gt;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1166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20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 заходів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короткострокові результати</a:t>
            </a:r>
            <a:r>
              <a:rPr lang="en-US" sz="3200" b="1" baseline="5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</a:t>
            </a:r>
          </a:p>
        </p:txBody>
      </p:sp>
      <p:sp>
        <p:nvSpPr>
          <p:cNvPr id="10" name="CaixaDeTexto 1"/>
          <p:cNvSpPr txBox="1"/>
          <p:nvPr/>
        </p:nvSpPr>
        <p:spPr>
          <a:xfrm>
            <a:off x="8223250" y="430053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112295" y="737940"/>
          <a:ext cx="11935326" cy="62750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16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8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06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23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962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Проміжні результати заходів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Показники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Форму-ла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Базовий</a:t>
                      </a:r>
                      <a:r>
                        <a:rPr lang="uk-UA" sz="2000" b="1" u="none" strike="noStrike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показник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Цільовий показник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Джерело перевірки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ПР 1.13.1. Розроблено вимоги до системи оцінювання і моніторингу НП та заходів, ужитих для боротьби з НП, і проект цієї системи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ППР 1.13.1. Дослідження щодо вимог до системи оцінювання і моніторингу НП та заходів, ужитих для боротьби з НП, і проекту цієї системи подано і затверджено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Кінець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6-го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місяця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після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набрання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чинності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цим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Планом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дій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Держпраці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uk-UA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Парламент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uk-UA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та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/</a:t>
                      </a:r>
                      <a:r>
                        <a:rPr lang="uk-UA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або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uk-UA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Міністрство</a:t>
                      </a:r>
                      <a:r>
                        <a:rPr lang="uk-UA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юстиції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ПР 1.13.2. Здійснені розробка і впровадження системи оцінювання і моніторингу НП та заходів, ужитих для боротьби з НП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ППР 1.13.2. Розробка і впровадження системи відстеження НП здійснені у встановлений строк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Кінець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12</a:t>
                      </a:r>
                      <a:r>
                        <a:rPr lang="uk-UA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-го місяця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після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набрання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чинності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цим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Планом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дій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Держпраці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, </a:t>
                      </a:r>
                      <a:r>
                        <a:rPr lang="uk-UA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податкові органи та органи соціального забезпечення</a:t>
                      </a:r>
                      <a:endParaRPr lang="en-US" sz="1600" i="1" u="none" strike="noStrike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ПР 4.3.1. Проведення первинних інспекційних відвідувань активізовано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ППР 4.3.1. Збільшення (у  %) кількості первинних інспекційних відвідувань із НП до закінчення 24-го місяця після набрання чинності цим Планом дій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200%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Держпраці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+</a:t>
                      </a:r>
                      <a:r>
                        <a:rPr lang="uk-UA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Органи місцевого самоврядування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ПР 4.5.1. Інспекція праці та інші державні органи співпрацюють у боротьбі з НП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ППР 4.5.1. Кількість протоколів про співпрацю між Держпраці та іншими державними органами, підписаних до закінчення 12-го місяця після набрання чинності цим Планом дій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Держпраці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400" i="1" u="none" strike="noStrike" dirty="0">
                          <a:effectLst/>
                          <a:latin typeface="+mn-lt"/>
                        </a:rPr>
                        <a:t>Проміжний результат заходу</a:t>
                      </a:r>
                      <a:r>
                        <a:rPr lang="en-US" sz="1400" i="1" u="none" strike="noStrike" dirty="0">
                          <a:effectLst/>
                          <a:latin typeface="+mn-lt"/>
                        </a:rPr>
                        <a:t> 5&gt;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400" i="1" u="none" strike="noStrike" dirty="0">
                          <a:effectLst/>
                          <a:latin typeface="+mn-lt"/>
                        </a:rPr>
                        <a:t>Показник короткострокового заходу</a:t>
                      </a:r>
                      <a:r>
                        <a:rPr lang="en-US" sz="1400" i="1" u="none" strike="noStrike" dirty="0">
                          <a:effectLst/>
                          <a:latin typeface="+mn-lt"/>
                        </a:rPr>
                        <a:t> 5&gt;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400" i="1" u="none" strike="noStrike" dirty="0">
                          <a:effectLst/>
                          <a:latin typeface="+mn-lt"/>
                        </a:rPr>
                        <a:t>Формула</a:t>
                      </a:r>
                      <a:r>
                        <a:rPr lang="en-US" sz="1400" i="1" u="none" strike="noStrike" dirty="0">
                          <a:effectLst/>
                          <a:latin typeface="+mn-lt"/>
                        </a:rPr>
                        <a:t> 5&gt; 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400" i="1" u="none" strike="noStrike" dirty="0">
                          <a:effectLst/>
                          <a:latin typeface="+mn-lt"/>
                        </a:rPr>
                        <a:t>Базовий рівень</a:t>
                      </a:r>
                      <a:r>
                        <a:rPr lang="en-US" sz="1400" i="1" u="none" strike="noStrike" dirty="0">
                          <a:effectLst/>
                          <a:latin typeface="+mn-lt"/>
                        </a:rPr>
                        <a:t> 5&gt; 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400" i="1" u="none" strike="noStrike" dirty="0">
                          <a:effectLst/>
                          <a:latin typeface="+mn-lt"/>
                        </a:rPr>
                        <a:t>Запланований результат</a:t>
                      </a:r>
                      <a:r>
                        <a:rPr lang="en-US" sz="1400" i="1" u="none" strike="noStrike" dirty="0">
                          <a:effectLst/>
                          <a:latin typeface="+mn-lt"/>
                        </a:rPr>
                        <a:t> 5&gt; 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i="1" u="none" strike="noStrike" dirty="0">
                          <a:effectLst/>
                          <a:latin typeface="+mn-lt"/>
                        </a:rPr>
                        <a:t> &lt;</a:t>
                      </a:r>
                      <a:r>
                        <a:rPr lang="uk-UA" sz="1400" i="1" u="none" strike="noStrike" dirty="0">
                          <a:effectLst/>
                          <a:latin typeface="+mn-lt"/>
                        </a:rPr>
                        <a:t>Суб</a:t>
                      </a:r>
                      <a:r>
                        <a:rPr lang="en-US" sz="1400" i="1" u="none" strike="noStrike" dirty="0">
                          <a:effectLst/>
                          <a:latin typeface="+mn-lt"/>
                        </a:rPr>
                        <a:t>’</a:t>
                      </a:r>
                      <a:r>
                        <a:rPr lang="uk-UA" sz="1400" i="1" u="none" strike="noStrike" dirty="0" err="1">
                          <a:effectLst/>
                          <a:latin typeface="+mn-lt"/>
                        </a:rPr>
                        <a:t>єкт</a:t>
                      </a:r>
                      <a:r>
                        <a:rPr lang="en-US" sz="1400" i="1" u="none" strike="noStrike" dirty="0">
                          <a:effectLst/>
                          <a:latin typeface="+mn-lt"/>
                        </a:rPr>
                        <a:t> 5&gt;</a:t>
                      </a:r>
                      <a:endParaRPr lang="en-US" sz="14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3946854" y="6481454"/>
            <a:ext cx="85527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baseline="50000" dirty="0"/>
              <a:t>(1) Більше прикладів потенційних результатів та показників наведено на аркуші "5- Проміжні результати</a:t>
            </a:r>
            <a:r>
              <a:rPr lang="ru-RU" b="1" dirty="0"/>
              <a:t> </a:t>
            </a:r>
            <a:r>
              <a:rPr lang="ru-RU" b="1" baseline="50000" dirty="0"/>
              <a:t> та показники"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26713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21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0" y="-1741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Визначення заходів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довгострокові результати</a:t>
            </a:r>
            <a:r>
              <a:rPr lang="en-US" sz="3200" b="1" baseline="50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CaixaDeTexto 1"/>
          <p:cNvSpPr txBox="1"/>
          <p:nvPr/>
        </p:nvSpPr>
        <p:spPr>
          <a:xfrm>
            <a:off x="8223250" y="4300538"/>
            <a:ext cx="184150" cy="265112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10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/>
          </p:nvPr>
        </p:nvGraphicFramePr>
        <p:xfrm>
          <a:off x="88232" y="1013661"/>
          <a:ext cx="12015536" cy="7890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490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60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71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27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929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33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Довгострокові результати заходу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Показник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Формула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Базовій рівень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Запланований результат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2000" b="1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Джерело</a:t>
                      </a:r>
                      <a:r>
                        <a:rPr lang="uk-UA" sz="2000" b="1" u="none" strike="noStrike" baseline="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перевірки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MOC1.13.1 - 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Система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оцінювання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і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моніторингу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НДП та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заходів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ужитих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для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боротьби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з НДП, створена і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працює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MOCI1.13.1 - 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Система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оцінювання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і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моніторингу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НДП та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заходів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ужитих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для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боротьби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з НДП,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запроваджена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раніше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установленого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строку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Кінець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24-го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місяця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після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набрання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чинності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цього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Плану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дій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Держпраці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uk-UA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податкові органи та органи соціального захисту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MOC2.1.1 -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Активні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заходи з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працевлаштування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для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боротьби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з НДП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здійснено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MOCI2.1.1 -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Зміна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(у %)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кількості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бенефіціарів "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активних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заходів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із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працевлаштування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«.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50%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Дані,</a:t>
                      </a:r>
                      <a:r>
                        <a:rPr lang="uk-UA" sz="16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 отримані від органів соціального захисту, служб з працевлаштування та пенсійного фонду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MOC3.1.1 -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Суспільство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обізнано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з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явищем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НДП,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послідовно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розвиваються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культура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дотримання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і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принципи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фіскальної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моралі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MOCI3.1.1 -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Загальна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кількість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осіб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охоплених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інформаційно-пропагандистськими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кампаніями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і заходами з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питань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НДП, до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закінчення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24-го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місяця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після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набрання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чинності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цим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Планом </a:t>
                      </a:r>
                      <a:r>
                        <a:rPr lang="ru-RU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дій</a:t>
                      </a:r>
                      <a:r>
                        <a:rPr lang="ru-RU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i="1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n.a</a:t>
                      </a:r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.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600" i="1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250,000</a:t>
                      </a:r>
                      <a:endParaRPr lang="en-US" sz="1600" b="0" i="1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uk-UA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Дані, отримані від 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0" i="0" u="none" strike="noStrike" dirty="0" err="1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Держпраці</a:t>
                      </a:r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uk-UA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податкових</a:t>
                      </a:r>
                      <a:r>
                        <a:rPr lang="uk-UA" sz="1600" b="0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органів, органів соціального захисту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1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500" i="1" u="none" strike="noStrike" dirty="0">
                          <a:effectLst/>
                          <a:latin typeface="+mn-lt"/>
                        </a:rPr>
                        <a:t>Довгостроковий результат заходу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 4&gt;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500" i="1" u="none" strike="noStrike" dirty="0">
                          <a:effectLst/>
                          <a:latin typeface="+mn-lt"/>
                        </a:rPr>
                        <a:t>Показник довгострокового результату заходу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 4&gt;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500" i="1" u="none" strike="noStrike" dirty="0">
                          <a:effectLst/>
                          <a:latin typeface="+mn-lt"/>
                        </a:rPr>
                        <a:t>Формула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 4&gt; 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500" i="1" u="none" strike="noStrike" dirty="0">
                          <a:effectLst/>
                          <a:latin typeface="+mn-lt"/>
                        </a:rPr>
                        <a:t>Базовий</a:t>
                      </a:r>
                      <a:r>
                        <a:rPr lang="uk-UA" sz="1500" i="1" u="none" strike="noStrike" baseline="0" dirty="0">
                          <a:effectLst/>
                          <a:latin typeface="+mn-lt"/>
                        </a:rPr>
                        <a:t> рівень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 4&gt; 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500" i="1" u="none" strike="noStrike" dirty="0">
                          <a:effectLst/>
                          <a:latin typeface="+mn-lt"/>
                        </a:rPr>
                        <a:t>Запланований</a:t>
                      </a:r>
                      <a:r>
                        <a:rPr lang="uk-UA" sz="1500" i="1" u="none" strike="noStrike" baseline="0" dirty="0">
                          <a:effectLst/>
                          <a:latin typeface="+mn-lt"/>
                        </a:rPr>
                        <a:t> результат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 4&gt; 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 &lt;</a:t>
                      </a:r>
                      <a:r>
                        <a:rPr lang="uk-UA" sz="1500" i="1" u="none" strike="noStrike" dirty="0">
                          <a:effectLst/>
                          <a:latin typeface="+mn-lt"/>
                        </a:rPr>
                        <a:t>Суб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’</a:t>
                      </a:r>
                      <a:r>
                        <a:rPr lang="uk-UA" sz="1500" i="1" u="none" strike="noStrike" dirty="0" err="1">
                          <a:effectLst/>
                          <a:latin typeface="+mn-lt"/>
                        </a:rPr>
                        <a:t>єкт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 4&gt;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&lt;&lt;</a:t>
                      </a:r>
                      <a:r>
                        <a:rPr lang="uk-UA" sz="1500" i="1" u="none" strike="noStrike" dirty="0">
                          <a:effectLst/>
                          <a:latin typeface="+mn-lt"/>
                        </a:rPr>
                        <a:t>Довгостроковий результат заходу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&gt;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 5&gt;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500" i="1" u="none" strike="noStrike" dirty="0" err="1">
                          <a:effectLst/>
                          <a:latin typeface="+mn-lt"/>
                        </a:rPr>
                        <a:t>Поазник</a:t>
                      </a:r>
                      <a:r>
                        <a:rPr lang="uk-UA" sz="1500" i="1" u="none" strike="noStrike" baseline="0" dirty="0">
                          <a:effectLst/>
                          <a:latin typeface="+mn-lt"/>
                        </a:rPr>
                        <a:t> д</a:t>
                      </a:r>
                      <a:r>
                        <a:rPr lang="uk-UA" sz="1500" i="1" u="none" strike="noStrike" dirty="0">
                          <a:effectLst/>
                          <a:latin typeface="+mn-lt"/>
                        </a:rPr>
                        <a:t>овгострокового результат заходу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uk-UA" sz="1500" i="1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&gt;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ctr"/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500" i="1" u="none" strike="noStrike" dirty="0">
                          <a:effectLst/>
                          <a:latin typeface="+mn-lt"/>
                        </a:rPr>
                        <a:t>Формула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 5&gt; 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500" i="1" u="none" strike="noStrike" dirty="0">
                          <a:effectLst/>
                          <a:latin typeface="+mn-lt"/>
                        </a:rPr>
                        <a:t>Базовий рівень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 5&gt; 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&lt;</a:t>
                      </a:r>
                      <a:r>
                        <a:rPr lang="uk-UA" sz="1500" i="1" u="none" strike="noStrike" dirty="0">
                          <a:effectLst/>
                          <a:latin typeface="+mn-lt"/>
                        </a:rPr>
                        <a:t>Запланований</a:t>
                      </a:r>
                      <a:r>
                        <a:rPr lang="uk-UA" sz="1500" i="1" u="none" strike="noStrike" baseline="0" dirty="0">
                          <a:effectLst/>
                          <a:latin typeface="+mn-lt"/>
                        </a:rPr>
                        <a:t> результат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 5&gt; 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 &lt;</a:t>
                      </a:r>
                      <a:r>
                        <a:rPr lang="uk-UA" sz="1500" i="1" u="none" strike="noStrike" dirty="0">
                          <a:effectLst/>
                          <a:latin typeface="+mn-lt"/>
                        </a:rPr>
                        <a:t>Суб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’</a:t>
                      </a:r>
                      <a:r>
                        <a:rPr lang="uk-UA" sz="1500" i="1" u="none" strike="noStrike" dirty="0" err="1">
                          <a:effectLst/>
                          <a:latin typeface="+mn-lt"/>
                        </a:rPr>
                        <a:t>єкт</a:t>
                      </a:r>
                      <a:r>
                        <a:rPr lang="en-US" sz="1500" i="1" u="none" strike="noStrike" dirty="0">
                          <a:effectLst/>
                          <a:latin typeface="+mn-lt"/>
                        </a:rPr>
                        <a:t>  5&gt;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690988" y="7350923"/>
            <a:ext cx="8624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baseline="50000" dirty="0"/>
              <a:t>(1) </a:t>
            </a:r>
            <a:r>
              <a:rPr lang="ru-RU" b="1" baseline="50000" dirty="0" err="1"/>
              <a:t>Більше</a:t>
            </a:r>
            <a:r>
              <a:rPr lang="ru-RU" b="1" baseline="50000" dirty="0"/>
              <a:t> </a:t>
            </a:r>
            <a:r>
              <a:rPr lang="ru-RU" b="1" baseline="50000" dirty="0" err="1"/>
              <a:t>прикладів</a:t>
            </a:r>
            <a:r>
              <a:rPr lang="ru-RU" b="1" baseline="50000" dirty="0"/>
              <a:t> </a:t>
            </a:r>
            <a:r>
              <a:rPr lang="ru-RU" b="1" baseline="50000" dirty="0" err="1"/>
              <a:t>потенційних</a:t>
            </a:r>
            <a:r>
              <a:rPr lang="ru-RU" b="1" baseline="50000" dirty="0"/>
              <a:t> </a:t>
            </a:r>
            <a:r>
              <a:rPr lang="ru-RU" b="1" baseline="50000" dirty="0" err="1"/>
              <a:t>результатів</a:t>
            </a:r>
            <a:r>
              <a:rPr lang="ru-RU" b="1" baseline="50000" dirty="0"/>
              <a:t> та </a:t>
            </a:r>
            <a:r>
              <a:rPr lang="ru-RU" b="1" baseline="50000" dirty="0" err="1"/>
              <a:t>показникв</a:t>
            </a:r>
            <a:r>
              <a:rPr lang="ru-RU" b="1" baseline="50000" dirty="0"/>
              <a:t> наведено на </a:t>
            </a:r>
            <a:r>
              <a:rPr lang="ru-RU" b="1" baseline="50000" dirty="0" err="1"/>
              <a:t>аркуші</a:t>
            </a:r>
            <a:r>
              <a:rPr lang="ru-RU" b="1" baseline="50000" dirty="0"/>
              <a:t> "4-Довгострокові </a:t>
            </a:r>
            <a:r>
              <a:rPr lang="ru-RU" b="1" baseline="50000" dirty="0" err="1"/>
              <a:t>результати</a:t>
            </a:r>
            <a:r>
              <a:rPr lang="ru-RU" b="1" baseline="50000" dirty="0"/>
              <a:t> та </a:t>
            </a:r>
            <a:r>
              <a:rPr lang="ru-RU" b="1" baseline="50000" dirty="0" err="1"/>
              <a:t>показники</a:t>
            </a:r>
            <a:r>
              <a:rPr lang="ru-RU" b="1" baseline="50000" dirty="0"/>
              <a:t>"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7027133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Diagrama 2">
            <a:extLst>
              <a:ext uri="{FF2B5EF4-FFF2-40B4-BE49-F238E27FC236}">
                <a16:creationId xmlns:a16="http://schemas.microsoft.com/office/drawing/2014/main" id="{30A5DE6E-3678-44C0-8E62-DA4BAE4060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6842240"/>
              </p:ext>
            </p:extLst>
          </p:nvPr>
        </p:nvGraphicFramePr>
        <p:xfrm>
          <a:off x="1572272" y="2238971"/>
          <a:ext cx="8000329" cy="1834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3" name="Arrow: Up 32">
            <a:extLst>
              <a:ext uri="{FF2B5EF4-FFF2-40B4-BE49-F238E27FC236}">
                <a16:creationId xmlns:a16="http://schemas.microsoft.com/office/drawing/2014/main" id="{DBA6CA13-ED47-484E-8DD5-2AFF69A7B00E}"/>
              </a:ext>
            </a:extLst>
          </p:cNvPr>
          <p:cNvSpPr/>
          <p:nvPr/>
        </p:nvSpPr>
        <p:spPr>
          <a:xfrm>
            <a:off x="4919359" y="2522792"/>
            <a:ext cx="260337" cy="264854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Arrow: Up 33">
            <a:extLst>
              <a:ext uri="{FF2B5EF4-FFF2-40B4-BE49-F238E27FC236}">
                <a16:creationId xmlns:a16="http://schemas.microsoft.com/office/drawing/2014/main" id="{2993ADFA-6C39-4E16-96C5-9B542BBF871C}"/>
              </a:ext>
            </a:extLst>
          </p:cNvPr>
          <p:cNvSpPr/>
          <p:nvPr/>
        </p:nvSpPr>
        <p:spPr>
          <a:xfrm>
            <a:off x="6096000" y="2515458"/>
            <a:ext cx="260337" cy="264854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D9D018-34C3-4841-844F-4DD8046E6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3488"/>
            <a:ext cx="7168662" cy="457596"/>
          </a:xfrm>
        </p:spPr>
        <p:txBody>
          <a:bodyPr>
            <a:normAutofit fontScale="90000"/>
          </a:bodyPr>
          <a:lstStyle/>
          <a:p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Узагальнення</a:t>
            </a:r>
            <a:r>
              <a: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процес розробки плану дій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CC751E-A012-4CB7-A35B-B26129D49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22</a:t>
            </a:fld>
            <a:endParaRPr lang="uk-UA"/>
          </a:p>
        </p:txBody>
      </p:sp>
      <p:graphicFrame>
        <p:nvGraphicFramePr>
          <p:cNvPr id="6" name="Tabela 1">
            <a:extLst>
              <a:ext uri="{FF2B5EF4-FFF2-40B4-BE49-F238E27FC236}">
                <a16:creationId xmlns:a16="http://schemas.microsoft.com/office/drawing/2014/main" id="{5A841BF8-AFAA-4267-A1C6-2251E18DDF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5666384"/>
              </p:ext>
            </p:extLst>
          </p:nvPr>
        </p:nvGraphicFramePr>
        <p:xfrm>
          <a:off x="0" y="3602864"/>
          <a:ext cx="5729349" cy="32401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8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1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5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3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6663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uk-UA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ГАЛУЗІ</a:t>
                      </a:r>
                      <a:r>
                        <a:rPr lang="uk-UA" sz="900" b="1" i="0" u="none" strike="noStrike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ДІЯЛЬНОСТІ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МАСШТАБ НП</a:t>
                      </a:r>
                      <a:endParaRPr lang="en-US" sz="900" b="1" u="none" strike="noStrike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uk-UA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ОБСТЕЖЕННЯ</a:t>
                      </a:r>
                      <a:r>
                        <a:rPr lang="en-US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uk-UA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МАСШТАБ НЕФОРМАЛЬНОЇ ЕКОНОМІКИ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49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ПРО-ПО-ЗИЦІЯ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ПОПИТ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НЕФОР-МАЛЬНА</a:t>
                      </a:r>
                      <a:r>
                        <a:rPr lang="uk-UA" sz="900" b="1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ЗАЙНЯТІСТЬ У ФОРМАЛЬНОМУ СЕКТОРІ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uk-UA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ЗАЙНЯ-ТІСТЬ У НЕФОР-МАЛЬ-НОМУ СЕКТОРІ</a:t>
                      </a:r>
                      <a:endParaRPr lang="en-US" sz="9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6996">
                <a:tc>
                  <a:txBody>
                    <a:bodyPr/>
                    <a:lstStyle/>
                    <a:p>
                      <a:pPr algn="l" fontAlgn="ctr"/>
                      <a:r>
                        <a:rPr lang="uk-UA" sz="1050" u="none" strike="noStrike" noProof="0" dirty="0">
                          <a:effectLst/>
                        </a:rPr>
                        <a:t>Сільське господарство, лісове господарство та рибне господарство (зокрема садівництво)</a:t>
                      </a:r>
                      <a:endParaRPr lang="uk-UA" sz="1050" b="1" i="0" u="none" strike="noStrike" noProof="0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8.9%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16.0%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6.1%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57.6%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010">
                <a:tc>
                  <a:txBody>
                    <a:bodyPr/>
                    <a:lstStyle/>
                    <a:p>
                      <a:pPr algn="l" fontAlgn="ctr"/>
                      <a:r>
                        <a:rPr lang="uk-UA" sz="1050" u="none" strike="noStrike" dirty="0">
                          <a:effectLst/>
                        </a:rPr>
                        <a:t>Промисловість</a:t>
                      </a:r>
                      <a:endParaRPr lang="en-US" sz="105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 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24.0%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6.9%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1.5%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010">
                <a:tc>
                  <a:txBody>
                    <a:bodyPr/>
                    <a:lstStyle/>
                    <a:p>
                      <a:pPr algn="l" fontAlgn="ctr"/>
                      <a:r>
                        <a:rPr lang="uk-UA" sz="1050" u="none" strike="noStrike" dirty="0">
                          <a:effectLst/>
                        </a:rPr>
                        <a:t>Будівництво</a:t>
                      </a:r>
                      <a:endParaRPr lang="en-US" sz="105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 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24.0%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32.0%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25.2%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6357">
                <a:tc>
                  <a:txBody>
                    <a:bodyPr/>
                    <a:lstStyle/>
                    <a:p>
                      <a:pPr algn="l" fontAlgn="ctr"/>
                      <a:r>
                        <a:rPr lang="uk-UA" sz="1050" u="none" strike="noStrike" noProof="0" dirty="0">
                          <a:effectLst/>
                        </a:rPr>
                        <a:t>Оптова та роздрібна торгівля (зокрема продаж продуктів харчування фермерськими</a:t>
                      </a:r>
                      <a:r>
                        <a:rPr lang="uk-UA" sz="1050" u="none" strike="noStrike" baseline="0" noProof="0" dirty="0">
                          <a:effectLst/>
                        </a:rPr>
                        <a:t> господарствами</a:t>
                      </a:r>
                      <a:r>
                        <a:rPr lang="uk-UA" sz="1050" u="none" strike="noStrike" noProof="0" dirty="0">
                          <a:effectLst/>
                        </a:rPr>
                        <a:t>; продаж товарів/послуг, пов'язаних із хобі)</a:t>
                      </a:r>
                      <a:endParaRPr lang="uk-UA" sz="1050" b="1" i="0" u="none" strike="noStrike" noProof="0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22.5%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24.0%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24.7%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3.7%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357">
                <a:tc>
                  <a:txBody>
                    <a:bodyPr/>
                    <a:lstStyle/>
                    <a:p>
                      <a:pPr algn="l" fontAlgn="ctr"/>
                      <a:r>
                        <a:rPr lang="uk-UA" sz="1050" u="none" strike="noStrike" noProof="0" dirty="0">
                          <a:effectLst/>
                        </a:rPr>
                        <a:t>Транспорт, складське господарство, поштова та кур'єрська діяльність (зокрема обслуговування автотранспортних засобів/ремонт автомобілів; допомога у переїзді; послуги таксі)</a:t>
                      </a:r>
                      <a:endParaRPr lang="uk-UA" sz="105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10.7%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15.0%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10.2%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2.8%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010">
                <a:tc>
                  <a:txBody>
                    <a:bodyPr/>
                    <a:lstStyle/>
                    <a:p>
                      <a:pPr algn="l" fontAlgn="ctr"/>
                      <a:r>
                        <a:rPr lang="uk-UA" sz="1050" u="none" strike="noStrike" noProof="0" dirty="0">
                          <a:effectLst/>
                        </a:rPr>
                        <a:t>Тимчасове розміщення й організація харчування</a:t>
                      </a:r>
                      <a:endParaRPr lang="uk-UA" sz="1050" b="1" i="0" u="none" strike="noStrike" noProof="0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2.0%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55.0%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29.4%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0.6%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61010">
                <a:tc>
                  <a:txBody>
                    <a:bodyPr/>
                    <a:lstStyle/>
                    <a:p>
                      <a:pPr algn="l" fontAlgn="ctr"/>
                      <a:r>
                        <a:rPr lang="uk-UA" sz="1050" u="none" strike="noStrike" noProof="0" dirty="0">
                          <a:effectLst/>
                        </a:rPr>
                        <a:t>Надання інших видів послуг</a:t>
                      </a:r>
                      <a:endParaRPr lang="uk-UA" sz="1050" b="1" i="0" u="none" strike="noStrike" noProof="0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30.3%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60.0%</a:t>
                      </a:r>
                      <a:endParaRPr lang="en-US" sz="105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 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u="none" strike="noStrike" dirty="0">
                          <a:effectLst/>
                        </a:rPr>
                        <a:t> </a:t>
                      </a:r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02" marR="9502" marT="9502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BE71159-E455-4CFB-B093-A9BF885A43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2" y="1960122"/>
            <a:ext cx="1507534" cy="2142108"/>
          </a:xfrm>
          <a:prstGeom prst="rect">
            <a:avLst/>
          </a:prstGeom>
        </p:spPr>
      </p:pic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C3CFD948-A911-48DB-BD7F-707596C092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6533775"/>
              </p:ext>
            </p:extLst>
          </p:nvPr>
        </p:nvGraphicFramePr>
        <p:xfrm>
          <a:off x="1572272" y="479101"/>
          <a:ext cx="3727940" cy="20574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480646">
                  <a:extLst>
                    <a:ext uri="{9D8B030D-6E8A-4147-A177-3AD203B41FA5}">
                      <a16:colId xmlns:a16="http://schemas.microsoft.com/office/drawing/2014/main" val="1700608112"/>
                    </a:ext>
                  </a:extLst>
                </a:gridCol>
                <a:gridCol w="3247294">
                  <a:extLst>
                    <a:ext uri="{9D8B030D-6E8A-4147-A177-3AD203B41FA5}">
                      <a16:colId xmlns:a16="http://schemas.microsoft.com/office/drawing/2014/main" val="740890400"/>
                    </a:ext>
                  </a:extLst>
                </a:gridCol>
              </a:tblGrid>
              <a:tr h="241291">
                <a:tc gridSpan="2">
                  <a:txBody>
                    <a:bodyPr/>
                    <a:lstStyle/>
                    <a:p>
                      <a:pPr algn="ctr"/>
                      <a:r>
                        <a:rPr lang="uk-UA" sz="1100" b="1" dirty="0"/>
                        <a:t>Стратегічні результати</a:t>
                      </a:r>
                      <a:endParaRPr lang="en-US" sz="11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448498"/>
                  </a:ext>
                </a:extLst>
              </a:tr>
              <a:tr h="2412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dirty="0"/>
                        <a:t>СР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u="none" strike="noStrike" dirty="0">
                          <a:effectLst/>
                        </a:rPr>
                        <a:t>Посилена спроможність із запобігання НП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641999"/>
                  </a:ext>
                </a:extLst>
              </a:tr>
              <a:tr h="402152">
                <a:tc>
                  <a:txBody>
                    <a:bodyPr/>
                    <a:lstStyle/>
                    <a:p>
                      <a:r>
                        <a:rPr lang="uk-UA" sz="1100" dirty="0"/>
                        <a:t>СР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u="none" strike="noStrike" dirty="0">
                          <a:effectLst/>
                        </a:rPr>
                        <a:t>Запроваджені стимули для переходу від НП до офіційної зайнятості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29903"/>
                  </a:ext>
                </a:extLst>
              </a:tr>
              <a:tr h="402152">
                <a:tc>
                  <a:txBody>
                    <a:bodyPr/>
                    <a:lstStyle/>
                    <a:p>
                      <a:r>
                        <a:rPr lang="uk-UA" sz="1100" dirty="0"/>
                        <a:t>СР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u="none" strike="noStrike" dirty="0">
                          <a:effectLst/>
                        </a:rPr>
                        <a:t>Підвищено рівень обізнаності про НП та пропагується культура додержання законодавства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429961"/>
                  </a:ext>
                </a:extLst>
              </a:tr>
              <a:tr h="241291">
                <a:tc>
                  <a:txBody>
                    <a:bodyPr/>
                    <a:lstStyle/>
                    <a:p>
                      <a:r>
                        <a:rPr lang="uk-UA" sz="1100" dirty="0"/>
                        <a:t>СР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u="none" strike="noStrike" dirty="0">
                          <a:effectLst/>
                        </a:rPr>
                        <a:t>Забезпечено спроможність виявляти НП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227303"/>
                  </a:ext>
                </a:extLst>
              </a:tr>
              <a:tr h="402152">
                <a:tc>
                  <a:txBody>
                    <a:bodyPr/>
                    <a:lstStyle/>
                    <a:p>
                      <a:r>
                        <a:rPr lang="uk-UA" sz="1100" dirty="0"/>
                        <a:t>СР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100" u="none" strike="noStrike" dirty="0" err="1">
                          <a:effectLst/>
                        </a:rPr>
                        <a:t>Зміцнено</a:t>
                      </a:r>
                      <a:r>
                        <a:rPr lang="uk-UA" sz="1100" u="none" strike="noStrike" dirty="0">
                          <a:effectLst/>
                        </a:rPr>
                        <a:t> спроможність ефективного застосування санкцій за використання НП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267968"/>
                  </a:ext>
                </a:extLst>
              </a:tr>
            </a:tbl>
          </a:graphicData>
        </a:graphic>
      </p:graphicFrame>
      <p:grpSp>
        <p:nvGrpSpPr>
          <p:cNvPr id="38" name="Group 37">
            <a:extLst>
              <a:ext uri="{FF2B5EF4-FFF2-40B4-BE49-F238E27FC236}">
                <a16:creationId xmlns:a16="http://schemas.microsoft.com/office/drawing/2014/main" id="{AFEC425F-FA91-43CA-85D3-99141A27E572}"/>
              </a:ext>
            </a:extLst>
          </p:cNvPr>
          <p:cNvGrpSpPr/>
          <p:nvPr/>
        </p:nvGrpSpPr>
        <p:grpSpPr>
          <a:xfrm>
            <a:off x="6039190" y="429652"/>
            <a:ext cx="4562414" cy="2057400"/>
            <a:chOff x="6039190" y="429652"/>
            <a:chExt cx="4562414" cy="2057400"/>
          </a:xfrm>
        </p:grpSpPr>
        <p:sp>
          <p:nvSpPr>
            <p:cNvPr id="20" name="Forma livre 21">
              <a:extLst>
                <a:ext uri="{FF2B5EF4-FFF2-40B4-BE49-F238E27FC236}">
                  <a16:creationId xmlns:a16="http://schemas.microsoft.com/office/drawing/2014/main" id="{D3E3865E-778E-44CA-AD3A-F11F13FC80A7}"/>
                </a:ext>
              </a:extLst>
            </p:cNvPr>
            <p:cNvSpPr/>
            <p:nvPr/>
          </p:nvSpPr>
          <p:spPr>
            <a:xfrm>
              <a:off x="6047326" y="429652"/>
              <a:ext cx="4554278" cy="442881"/>
            </a:xfrm>
            <a:custGeom>
              <a:avLst/>
              <a:gdLst>
                <a:gd name="connsiteX0" fmla="*/ 0 w 11870335"/>
                <a:gd name="connsiteY0" fmla="*/ 68002 h 680021"/>
                <a:gd name="connsiteX1" fmla="*/ 68002 w 11870335"/>
                <a:gd name="connsiteY1" fmla="*/ 0 h 680021"/>
                <a:gd name="connsiteX2" fmla="*/ 11802333 w 11870335"/>
                <a:gd name="connsiteY2" fmla="*/ 0 h 680021"/>
                <a:gd name="connsiteX3" fmla="*/ 11870335 w 11870335"/>
                <a:gd name="connsiteY3" fmla="*/ 68002 h 680021"/>
                <a:gd name="connsiteX4" fmla="*/ 11870335 w 11870335"/>
                <a:gd name="connsiteY4" fmla="*/ 612019 h 680021"/>
                <a:gd name="connsiteX5" fmla="*/ 11802333 w 11870335"/>
                <a:gd name="connsiteY5" fmla="*/ 680021 h 680021"/>
                <a:gd name="connsiteX6" fmla="*/ 68002 w 11870335"/>
                <a:gd name="connsiteY6" fmla="*/ 680021 h 680021"/>
                <a:gd name="connsiteX7" fmla="*/ 0 w 11870335"/>
                <a:gd name="connsiteY7" fmla="*/ 612019 h 680021"/>
                <a:gd name="connsiteX8" fmla="*/ 0 w 11870335"/>
                <a:gd name="connsiteY8" fmla="*/ 68002 h 680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870335" h="680021">
                  <a:moveTo>
                    <a:pt x="0" y="68002"/>
                  </a:moveTo>
                  <a:cubicBezTo>
                    <a:pt x="0" y="30446"/>
                    <a:pt x="30446" y="0"/>
                    <a:pt x="68002" y="0"/>
                  </a:cubicBezTo>
                  <a:lnTo>
                    <a:pt x="11802333" y="0"/>
                  </a:lnTo>
                  <a:cubicBezTo>
                    <a:pt x="11839889" y="0"/>
                    <a:pt x="11870335" y="30446"/>
                    <a:pt x="11870335" y="68002"/>
                  </a:cubicBezTo>
                  <a:lnTo>
                    <a:pt x="11870335" y="612019"/>
                  </a:lnTo>
                  <a:cubicBezTo>
                    <a:pt x="11870335" y="649575"/>
                    <a:pt x="11839889" y="680021"/>
                    <a:pt x="11802333" y="680021"/>
                  </a:cubicBezTo>
                  <a:lnTo>
                    <a:pt x="68002" y="680021"/>
                  </a:lnTo>
                  <a:cubicBezTo>
                    <a:pt x="30446" y="680021"/>
                    <a:pt x="0" y="649575"/>
                    <a:pt x="0" y="612019"/>
                  </a:cubicBezTo>
                  <a:lnTo>
                    <a:pt x="0" y="6800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1837" tIns="141837" rIns="141837" bIns="141837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200" b="1" dirty="0"/>
                <a:t>Заходи на подолання в Україні</a:t>
              </a:r>
              <a:r>
                <a:rPr lang="pt-PT" sz="1200" b="1" kern="1200" dirty="0"/>
                <a:t> </a:t>
              </a:r>
              <a:endParaRPr lang="pt-PT" sz="1200" b="1" kern="1200" dirty="0">
                <a:solidFill>
                  <a:srgbClr val="000000"/>
                </a:solidFill>
              </a:endParaRPr>
            </a:p>
          </p:txBody>
        </p:sp>
        <p:sp>
          <p:nvSpPr>
            <p:cNvPr id="21" name="Forma livre 22">
              <a:extLst>
                <a:ext uri="{FF2B5EF4-FFF2-40B4-BE49-F238E27FC236}">
                  <a16:creationId xmlns:a16="http://schemas.microsoft.com/office/drawing/2014/main" id="{40B39D93-9959-4FCD-BDA3-0729E45EF84F}"/>
                </a:ext>
              </a:extLst>
            </p:cNvPr>
            <p:cNvSpPr/>
            <p:nvPr/>
          </p:nvSpPr>
          <p:spPr>
            <a:xfrm>
              <a:off x="6046595" y="893855"/>
              <a:ext cx="282921" cy="611484"/>
            </a:xfrm>
            <a:custGeom>
              <a:avLst/>
              <a:gdLst>
                <a:gd name="connsiteX0" fmla="*/ 0 w 413497"/>
                <a:gd name="connsiteY0" fmla="*/ 41350 h 944479"/>
                <a:gd name="connsiteX1" fmla="*/ 41350 w 413497"/>
                <a:gd name="connsiteY1" fmla="*/ 0 h 944479"/>
                <a:gd name="connsiteX2" fmla="*/ 372147 w 413497"/>
                <a:gd name="connsiteY2" fmla="*/ 0 h 944479"/>
                <a:gd name="connsiteX3" fmla="*/ 413497 w 413497"/>
                <a:gd name="connsiteY3" fmla="*/ 41350 h 944479"/>
                <a:gd name="connsiteX4" fmla="*/ 413497 w 413497"/>
                <a:gd name="connsiteY4" fmla="*/ 903129 h 944479"/>
                <a:gd name="connsiteX5" fmla="*/ 372147 w 413497"/>
                <a:gd name="connsiteY5" fmla="*/ 944479 h 944479"/>
                <a:gd name="connsiteX6" fmla="*/ 41350 w 413497"/>
                <a:gd name="connsiteY6" fmla="*/ 944479 h 944479"/>
                <a:gd name="connsiteX7" fmla="*/ 0 w 413497"/>
                <a:gd name="connsiteY7" fmla="*/ 903129 h 944479"/>
                <a:gd name="connsiteX8" fmla="*/ 0 w 413497"/>
                <a:gd name="connsiteY8" fmla="*/ 41350 h 94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3497" h="944479">
                  <a:moveTo>
                    <a:pt x="0" y="41350"/>
                  </a:moveTo>
                  <a:cubicBezTo>
                    <a:pt x="0" y="18513"/>
                    <a:pt x="18513" y="0"/>
                    <a:pt x="41350" y="0"/>
                  </a:cubicBezTo>
                  <a:lnTo>
                    <a:pt x="372147" y="0"/>
                  </a:lnTo>
                  <a:cubicBezTo>
                    <a:pt x="394984" y="0"/>
                    <a:pt x="413497" y="18513"/>
                    <a:pt x="413497" y="41350"/>
                  </a:cubicBezTo>
                  <a:lnTo>
                    <a:pt x="413497" y="903129"/>
                  </a:lnTo>
                  <a:cubicBezTo>
                    <a:pt x="413497" y="925966"/>
                    <a:pt x="394984" y="944479"/>
                    <a:pt x="372147" y="944479"/>
                  </a:cubicBezTo>
                  <a:lnTo>
                    <a:pt x="41350" y="944479"/>
                  </a:lnTo>
                  <a:cubicBezTo>
                    <a:pt x="18513" y="944479"/>
                    <a:pt x="0" y="925966"/>
                    <a:pt x="0" y="903129"/>
                  </a:cubicBezTo>
                  <a:lnTo>
                    <a:pt x="0" y="4135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vert270" wrap="square" lIns="57831" tIns="57831" rIns="57831" bIns="57831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050" b="1" kern="1200" dirty="0"/>
                <a:t>Підходи</a:t>
              </a:r>
              <a:endParaRPr lang="pt-PT" sz="1050" b="1" kern="1200" dirty="0"/>
            </a:p>
          </p:txBody>
        </p:sp>
        <p:sp>
          <p:nvSpPr>
            <p:cNvPr id="22" name="Forma livre 23">
              <a:extLst>
                <a:ext uri="{FF2B5EF4-FFF2-40B4-BE49-F238E27FC236}">
                  <a16:creationId xmlns:a16="http://schemas.microsoft.com/office/drawing/2014/main" id="{62D8BB44-7AA0-47F9-B5A2-47EE8239B853}"/>
                </a:ext>
              </a:extLst>
            </p:cNvPr>
            <p:cNvSpPr/>
            <p:nvPr/>
          </p:nvSpPr>
          <p:spPr>
            <a:xfrm>
              <a:off x="6039190" y="1541612"/>
              <a:ext cx="281817" cy="942505"/>
            </a:xfrm>
            <a:custGeom>
              <a:avLst/>
              <a:gdLst>
                <a:gd name="connsiteX0" fmla="*/ 0 w 411884"/>
                <a:gd name="connsiteY0" fmla="*/ 41188 h 513561"/>
                <a:gd name="connsiteX1" fmla="*/ 41188 w 411884"/>
                <a:gd name="connsiteY1" fmla="*/ 0 h 513561"/>
                <a:gd name="connsiteX2" fmla="*/ 370696 w 411884"/>
                <a:gd name="connsiteY2" fmla="*/ 0 h 513561"/>
                <a:gd name="connsiteX3" fmla="*/ 411884 w 411884"/>
                <a:gd name="connsiteY3" fmla="*/ 41188 h 513561"/>
                <a:gd name="connsiteX4" fmla="*/ 411884 w 411884"/>
                <a:gd name="connsiteY4" fmla="*/ 472373 h 513561"/>
                <a:gd name="connsiteX5" fmla="*/ 370696 w 411884"/>
                <a:gd name="connsiteY5" fmla="*/ 513561 h 513561"/>
                <a:gd name="connsiteX6" fmla="*/ 41188 w 411884"/>
                <a:gd name="connsiteY6" fmla="*/ 513561 h 513561"/>
                <a:gd name="connsiteX7" fmla="*/ 0 w 411884"/>
                <a:gd name="connsiteY7" fmla="*/ 472373 h 513561"/>
                <a:gd name="connsiteX8" fmla="*/ 0 w 411884"/>
                <a:gd name="connsiteY8" fmla="*/ 41188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1884" h="513561">
                  <a:moveTo>
                    <a:pt x="0" y="41188"/>
                  </a:moveTo>
                  <a:cubicBezTo>
                    <a:pt x="0" y="18440"/>
                    <a:pt x="18440" y="0"/>
                    <a:pt x="41188" y="0"/>
                  </a:cubicBezTo>
                  <a:lnTo>
                    <a:pt x="370696" y="0"/>
                  </a:lnTo>
                  <a:cubicBezTo>
                    <a:pt x="393444" y="0"/>
                    <a:pt x="411884" y="18440"/>
                    <a:pt x="411884" y="41188"/>
                  </a:cubicBezTo>
                  <a:lnTo>
                    <a:pt x="411884" y="472373"/>
                  </a:lnTo>
                  <a:cubicBezTo>
                    <a:pt x="411884" y="495121"/>
                    <a:pt x="393444" y="513561"/>
                    <a:pt x="370696" y="513561"/>
                  </a:cubicBezTo>
                  <a:lnTo>
                    <a:pt x="41188" y="513561"/>
                  </a:lnTo>
                  <a:cubicBezTo>
                    <a:pt x="18440" y="513561"/>
                    <a:pt x="0" y="495121"/>
                    <a:pt x="0" y="472373"/>
                  </a:cubicBezTo>
                  <a:lnTo>
                    <a:pt x="0" y="41188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vert270" wrap="square" lIns="57784" tIns="57784" rIns="57784" bIns="57784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200" b="1" kern="1200" dirty="0">
                  <a:solidFill>
                    <a:srgbClr val="FF0000"/>
                  </a:solidFill>
                </a:rPr>
                <a:t>Заходи</a:t>
              </a:r>
              <a:endParaRPr lang="pt-PT" sz="1200" b="1" kern="1200" dirty="0">
                <a:solidFill>
                  <a:srgbClr val="FF0000"/>
                </a:solidFill>
              </a:endParaRPr>
            </a:p>
          </p:txBody>
        </p:sp>
        <p:sp>
          <p:nvSpPr>
            <p:cNvPr id="23" name="Forma livre 24">
              <a:extLst>
                <a:ext uri="{FF2B5EF4-FFF2-40B4-BE49-F238E27FC236}">
                  <a16:creationId xmlns:a16="http://schemas.microsoft.com/office/drawing/2014/main" id="{CEED6064-F556-4692-8EA7-89295B41CA27}"/>
                </a:ext>
              </a:extLst>
            </p:cNvPr>
            <p:cNvSpPr/>
            <p:nvPr/>
          </p:nvSpPr>
          <p:spPr>
            <a:xfrm>
              <a:off x="8946168" y="910217"/>
              <a:ext cx="1650774" cy="611484"/>
            </a:xfrm>
            <a:custGeom>
              <a:avLst/>
              <a:gdLst>
                <a:gd name="connsiteX0" fmla="*/ 0 w 2642090"/>
                <a:gd name="connsiteY0" fmla="*/ 94448 h 944479"/>
                <a:gd name="connsiteX1" fmla="*/ 94448 w 2642090"/>
                <a:gd name="connsiteY1" fmla="*/ 0 h 944479"/>
                <a:gd name="connsiteX2" fmla="*/ 2547642 w 2642090"/>
                <a:gd name="connsiteY2" fmla="*/ 0 h 944479"/>
                <a:gd name="connsiteX3" fmla="*/ 2642090 w 2642090"/>
                <a:gd name="connsiteY3" fmla="*/ 94448 h 944479"/>
                <a:gd name="connsiteX4" fmla="*/ 2642090 w 2642090"/>
                <a:gd name="connsiteY4" fmla="*/ 850031 h 944479"/>
                <a:gd name="connsiteX5" fmla="*/ 2547642 w 2642090"/>
                <a:gd name="connsiteY5" fmla="*/ 944479 h 944479"/>
                <a:gd name="connsiteX6" fmla="*/ 94448 w 2642090"/>
                <a:gd name="connsiteY6" fmla="*/ 944479 h 944479"/>
                <a:gd name="connsiteX7" fmla="*/ 0 w 2642090"/>
                <a:gd name="connsiteY7" fmla="*/ 850031 h 944479"/>
                <a:gd name="connsiteX8" fmla="*/ 0 w 2642090"/>
                <a:gd name="connsiteY8" fmla="*/ 94448 h 94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642090" h="944479">
                  <a:moveTo>
                    <a:pt x="0" y="94448"/>
                  </a:moveTo>
                  <a:cubicBezTo>
                    <a:pt x="0" y="42286"/>
                    <a:pt x="42286" y="0"/>
                    <a:pt x="94448" y="0"/>
                  </a:cubicBezTo>
                  <a:lnTo>
                    <a:pt x="2547642" y="0"/>
                  </a:lnTo>
                  <a:cubicBezTo>
                    <a:pt x="2599804" y="0"/>
                    <a:pt x="2642090" y="42286"/>
                    <a:pt x="2642090" y="94448"/>
                  </a:cubicBezTo>
                  <a:lnTo>
                    <a:pt x="2642090" y="850031"/>
                  </a:lnTo>
                  <a:cubicBezTo>
                    <a:pt x="2642090" y="902193"/>
                    <a:pt x="2599804" y="944479"/>
                    <a:pt x="2547642" y="944479"/>
                  </a:cubicBezTo>
                  <a:lnTo>
                    <a:pt x="94448" y="944479"/>
                  </a:lnTo>
                  <a:cubicBezTo>
                    <a:pt x="42286" y="944479"/>
                    <a:pt x="0" y="902193"/>
                    <a:pt x="0" y="850031"/>
                  </a:cubicBezTo>
                  <a:lnTo>
                    <a:pt x="0" y="94448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33" tIns="130533" rIns="130533" bIns="130533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200" b="1" dirty="0"/>
                <a:t>Стримування</a:t>
              </a:r>
              <a:endParaRPr lang="pt-PT" sz="1200" b="1" dirty="0"/>
            </a:p>
          </p:txBody>
        </p:sp>
        <p:sp>
          <p:nvSpPr>
            <p:cNvPr id="24" name="Forma livre 25">
              <a:extLst>
                <a:ext uri="{FF2B5EF4-FFF2-40B4-BE49-F238E27FC236}">
                  <a16:creationId xmlns:a16="http://schemas.microsoft.com/office/drawing/2014/main" id="{FDDA0886-E5AC-41CD-8B4F-C20A6F98A70C}"/>
                </a:ext>
              </a:extLst>
            </p:cNvPr>
            <p:cNvSpPr/>
            <p:nvPr/>
          </p:nvSpPr>
          <p:spPr>
            <a:xfrm>
              <a:off x="8907017" y="1541612"/>
              <a:ext cx="880244" cy="942505"/>
            </a:xfrm>
            <a:custGeom>
              <a:avLst/>
              <a:gdLst>
                <a:gd name="connsiteX0" fmla="*/ 0 w 1302195"/>
                <a:gd name="connsiteY0" fmla="*/ 51356 h 513561"/>
                <a:gd name="connsiteX1" fmla="*/ 51356 w 1302195"/>
                <a:gd name="connsiteY1" fmla="*/ 0 h 513561"/>
                <a:gd name="connsiteX2" fmla="*/ 1250839 w 1302195"/>
                <a:gd name="connsiteY2" fmla="*/ 0 h 513561"/>
                <a:gd name="connsiteX3" fmla="*/ 1302195 w 1302195"/>
                <a:gd name="connsiteY3" fmla="*/ 51356 h 513561"/>
                <a:gd name="connsiteX4" fmla="*/ 1302195 w 1302195"/>
                <a:gd name="connsiteY4" fmla="*/ 462205 h 513561"/>
                <a:gd name="connsiteX5" fmla="*/ 1250839 w 1302195"/>
                <a:gd name="connsiteY5" fmla="*/ 513561 h 513561"/>
                <a:gd name="connsiteX6" fmla="*/ 51356 w 1302195"/>
                <a:gd name="connsiteY6" fmla="*/ 513561 h 513561"/>
                <a:gd name="connsiteX7" fmla="*/ 0 w 1302195"/>
                <a:gd name="connsiteY7" fmla="*/ 462205 h 513561"/>
                <a:gd name="connsiteX8" fmla="*/ 0 w 1302195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2195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1250839" y="0"/>
                  </a:lnTo>
                  <a:cubicBezTo>
                    <a:pt x="1279202" y="0"/>
                    <a:pt x="1302195" y="22993"/>
                    <a:pt x="1302195" y="51356"/>
                  </a:cubicBezTo>
                  <a:lnTo>
                    <a:pt x="1302195" y="462205"/>
                  </a:lnTo>
                  <a:cubicBezTo>
                    <a:pt x="1302195" y="490568"/>
                    <a:pt x="1279202" y="513561"/>
                    <a:pt x="1250839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>
                  <a:solidFill>
                    <a:srgbClr val="000000"/>
                  </a:solidFill>
                </a:rPr>
                <a:t>11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050" b="1" kern="1200" dirty="0">
                  <a:solidFill>
                    <a:srgbClr val="FF0000"/>
                  </a:solidFill>
                </a:rPr>
                <a:t>Заходи із покра-щення виявлення</a:t>
              </a:r>
              <a:endParaRPr lang="pt-PT" sz="1050" b="1" kern="1200" dirty="0">
                <a:solidFill>
                  <a:srgbClr val="FF0000"/>
                </a:solidFill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>
                  <a:solidFill>
                    <a:srgbClr val="000000"/>
                  </a:solidFill>
                </a:rPr>
                <a:t>4.1-</a:t>
              </a:r>
              <a:r>
                <a:rPr lang="uk-UA" sz="1050" b="1" dirty="0">
                  <a:solidFill>
                    <a:srgbClr val="000000"/>
                  </a:solidFill>
                </a:rPr>
                <a:t>З </a:t>
              </a:r>
              <a:r>
                <a:rPr lang="pt-PT" sz="1050" b="1" dirty="0">
                  <a:solidFill>
                    <a:srgbClr val="000000"/>
                  </a:solidFill>
                </a:rPr>
                <a:t>4.11</a:t>
              </a:r>
              <a:endParaRPr lang="pt-PT" sz="1050" b="1" kern="1200" dirty="0">
                <a:solidFill>
                  <a:srgbClr val="000000"/>
                </a:solidFill>
              </a:endParaRPr>
            </a:p>
          </p:txBody>
        </p:sp>
        <p:sp>
          <p:nvSpPr>
            <p:cNvPr id="25" name="Forma livre 26">
              <a:extLst>
                <a:ext uri="{FF2B5EF4-FFF2-40B4-BE49-F238E27FC236}">
                  <a16:creationId xmlns:a16="http://schemas.microsoft.com/office/drawing/2014/main" id="{D97BC2F5-BF1D-40A0-8A48-914F306F8C70}"/>
                </a:ext>
              </a:extLst>
            </p:cNvPr>
            <p:cNvSpPr/>
            <p:nvPr/>
          </p:nvSpPr>
          <p:spPr>
            <a:xfrm>
              <a:off x="9808141" y="1541612"/>
              <a:ext cx="788801" cy="942505"/>
            </a:xfrm>
            <a:custGeom>
              <a:avLst/>
              <a:gdLst>
                <a:gd name="connsiteX0" fmla="*/ 0 w 1302143"/>
                <a:gd name="connsiteY0" fmla="*/ 51356 h 513561"/>
                <a:gd name="connsiteX1" fmla="*/ 51356 w 1302143"/>
                <a:gd name="connsiteY1" fmla="*/ 0 h 513561"/>
                <a:gd name="connsiteX2" fmla="*/ 1250787 w 1302143"/>
                <a:gd name="connsiteY2" fmla="*/ 0 h 513561"/>
                <a:gd name="connsiteX3" fmla="*/ 1302143 w 1302143"/>
                <a:gd name="connsiteY3" fmla="*/ 51356 h 513561"/>
                <a:gd name="connsiteX4" fmla="*/ 1302143 w 1302143"/>
                <a:gd name="connsiteY4" fmla="*/ 462205 h 513561"/>
                <a:gd name="connsiteX5" fmla="*/ 1250787 w 1302143"/>
                <a:gd name="connsiteY5" fmla="*/ 513561 h 513561"/>
                <a:gd name="connsiteX6" fmla="*/ 51356 w 1302143"/>
                <a:gd name="connsiteY6" fmla="*/ 513561 h 513561"/>
                <a:gd name="connsiteX7" fmla="*/ 0 w 1302143"/>
                <a:gd name="connsiteY7" fmla="*/ 462205 h 513561"/>
                <a:gd name="connsiteX8" fmla="*/ 0 w 1302143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2143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1250787" y="0"/>
                  </a:lnTo>
                  <a:cubicBezTo>
                    <a:pt x="1279150" y="0"/>
                    <a:pt x="1302143" y="22993"/>
                    <a:pt x="1302143" y="51356"/>
                  </a:cubicBezTo>
                  <a:lnTo>
                    <a:pt x="1302143" y="462205"/>
                  </a:lnTo>
                  <a:cubicBezTo>
                    <a:pt x="1302143" y="490568"/>
                    <a:pt x="1279150" y="513561"/>
                    <a:pt x="1250787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>
                  <a:solidFill>
                    <a:srgbClr val="000000"/>
                  </a:solidFill>
                </a:rPr>
                <a:t>7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050" b="1" dirty="0">
                  <a:solidFill>
                    <a:srgbClr val="FF0000"/>
                  </a:solidFill>
                </a:rPr>
                <a:t>Заходи із вдоско-налення санкцій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>
                  <a:solidFill>
                    <a:srgbClr val="000000"/>
                  </a:solidFill>
                </a:rPr>
                <a:t>5.1-</a:t>
              </a:r>
              <a:r>
                <a:rPr lang="uk-UA" sz="1050" b="1" kern="1200" dirty="0">
                  <a:solidFill>
                    <a:srgbClr val="000000"/>
                  </a:solidFill>
                </a:rPr>
                <a:t>З </a:t>
              </a:r>
              <a:r>
                <a:rPr lang="pt-PT" sz="1050" b="1" kern="1200" dirty="0">
                  <a:solidFill>
                    <a:srgbClr val="000000"/>
                  </a:solidFill>
                </a:rPr>
                <a:t>5.7</a:t>
              </a:r>
            </a:p>
          </p:txBody>
        </p:sp>
        <p:sp>
          <p:nvSpPr>
            <p:cNvPr id="26" name="Forma livre 27">
              <a:extLst>
                <a:ext uri="{FF2B5EF4-FFF2-40B4-BE49-F238E27FC236}">
                  <a16:creationId xmlns:a16="http://schemas.microsoft.com/office/drawing/2014/main" id="{4E8B4B4A-9A02-47C9-907F-51C874500A90}"/>
                </a:ext>
              </a:extLst>
            </p:cNvPr>
            <p:cNvSpPr/>
            <p:nvPr/>
          </p:nvSpPr>
          <p:spPr>
            <a:xfrm>
              <a:off x="6344915" y="902127"/>
              <a:ext cx="2531074" cy="611484"/>
            </a:xfrm>
            <a:custGeom>
              <a:avLst/>
              <a:gdLst>
                <a:gd name="connsiteX0" fmla="*/ 0 w 6396690"/>
                <a:gd name="connsiteY0" fmla="*/ 94448 h 944479"/>
                <a:gd name="connsiteX1" fmla="*/ 94448 w 6396690"/>
                <a:gd name="connsiteY1" fmla="*/ 0 h 944479"/>
                <a:gd name="connsiteX2" fmla="*/ 6302242 w 6396690"/>
                <a:gd name="connsiteY2" fmla="*/ 0 h 944479"/>
                <a:gd name="connsiteX3" fmla="*/ 6396690 w 6396690"/>
                <a:gd name="connsiteY3" fmla="*/ 94448 h 944479"/>
                <a:gd name="connsiteX4" fmla="*/ 6396690 w 6396690"/>
                <a:gd name="connsiteY4" fmla="*/ 850031 h 944479"/>
                <a:gd name="connsiteX5" fmla="*/ 6302242 w 6396690"/>
                <a:gd name="connsiteY5" fmla="*/ 944479 h 944479"/>
                <a:gd name="connsiteX6" fmla="*/ 94448 w 6396690"/>
                <a:gd name="connsiteY6" fmla="*/ 944479 h 944479"/>
                <a:gd name="connsiteX7" fmla="*/ 0 w 6396690"/>
                <a:gd name="connsiteY7" fmla="*/ 850031 h 944479"/>
                <a:gd name="connsiteX8" fmla="*/ 0 w 6396690"/>
                <a:gd name="connsiteY8" fmla="*/ 94448 h 944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396690" h="944479">
                  <a:moveTo>
                    <a:pt x="0" y="94448"/>
                  </a:moveTo>
                  <a:cubicBezTo>
                    <a:pt x="0" y="42286"/>
                    <a:pt x="42286" y="0"/>
                    <a:pt x="94448" y="0"/>
                  </a:cubicBezTo>
                  <a:lnTo>
                    <a:pt x="6302242" y="0"/>
                  </a:lnTo>
                  <a:cubicBezTo>
                    <a:pt x="6354404" y="0"/>
                    <a:pt x="6396690" y="42286"/>
                    <a:pt x="6396690" y="94448"/>
                  </a:cubicBezTo>
                  <a:lnTo>
                    <a:pt x="6396690" y="850031"/>
                  </a:lnTo>
                  <a:cubicBezTo>
                    <a:pt x="6396690" y="902193"/>
                    <a:pt x="6354404" y="944479"/>
                    <a:pt x="6302242" y="944479"/>
                  </a:cubicBezTo>
                  <a:lnTo>
                    <a:pt x="94448" y="944479"/>
                  </a:lnTo>
                  <a:cubicBezTo>
                    <a:pt x="42286" y="944479"/>
                    <a:pt x="0" y="902193"/>
                    <a:pt x="0" y="850031"/>
                  </a:cubicBezTo>
                  <a:lnTo>
                    <a:pt x="0" y="94448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0533" tIns="130533" rIns="130533" bIns="130533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200" b="1" dirty="0"/>
                <a:t>Забезпечення із сприяння додержанню законодавства</a:t>
              </a:r>
              <a:endParaRPr lang="pt-PT" sz="1200" b="1" dirty="0"/>
            </a:p>
          </p:txBody>
        </p:sp>
        <p:sp>
          <p:nvSpPr>
            <p:cNvPr id="27" name="Forma livre 28">
              <a:extLst>
                <a:ext uri="{FF2B5EF4-FFF2-40B4-BE49-F238E27FC236}">
                  <a16:creationId xmlns:a16="http://schemas.microsoft.com/office/drawing/2014/main" id="{940DAC5F-3A87-45BA-8C5A-0A342EA8F0B7}"/>
                </a:ext>
              </a:extLst>
            </p:cNvPr>
            <p:cNvSpPr/>
            <p:nvPr/>
          </p:nvSpPr>
          <p:spPr>
            <a:xfrm>
              <a:off x="6376793" y="1542475"/>
              <a:ext cx="807332" cy="942505"/>
            </a:xfrm>
            <a:custGeom>
              <a:avLst/>
              <a:gdLst>
                <a:gd name="connsiteX0" fmla="*/ 0 w 2085586"/>
                <a:gd name="connsiteY0" fmla="*/ 51356 h 513561"/>
                <a:gd name="connsiteX1" fmla="*/ 51356 w 2085586"/>
                <a:gd name="connsiteY1" fmla="*/ 0 h 513561"/>
                <a:gd name="connsiteX2" fmla="*/ 2034230 w 2085586"/>
                <a:gd name="connsiteY2" fmla="*/ 0 h 513561"/>
                <a:gd name="connsiteX3" fmla="*/ 2085586 w 2085586"/>
                <a:gd name="connsiteY3" fmla="*/ 51356 h 513561"/>
                <a:gd name="connsiteX4" fmla="*/ 2085586 w 2085586"/>
                <a:gd name="connsiteY4" fmla="*/ 462205 h 513561"/>
                <a:gd name="connsiteX5" fmla="*/ 2034230 w 2085586"/>
                <a:gd name="connsiteY5" fmla="*/ 513561 h 513561"/>
                <a:gd name="connsiteX6" fmla="*/ 51356 w 2085586"/>
                <a:gd name="connsiteY6" fmla="*/ 513561 h 513561"/>
                <a:gd name="connsiteX7" fmla="*/ 0 w 2085586"/>
                <a:gd name="connsiteY7" fmla="*/ 462205 h 513561"/>
                <a:gd name="connsiteX8" fmla="*/ 0 w 2085586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85586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2034230" y="0"/>
                  </a:lnTo>
                  <a:cubicBezTo>
                    <a:pt x="2062593" y="0"/>
                    <a:pt x="2085586" y="22993"/>
                    <a:pt x="2085586" y="51356"/>
                  </a:cubicBezTo>
                  <a:lnTo>
                    <a:pt x="2085586" y="462205"/>
                  </a:lnTo>
                  <a:cubicBezTo>
                    <a:pt x="2085586" y="490568"/>
                    <a:pt x="2062593" y="513561"/>
                    <a:pt x="2034230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>
                  <a:solidFill>
                    <a:srgbClr val="000000"/>
                  </a:solidFill>
                </a:rPr>
                <a:t>11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050" b="1" kern="1200" dirty="0" err="1">
                  <a:solidFill>
                    <a:srgbClr val="FF0000"/>
                  </a:solidFill>
                </a:rPr>
                <a:t>Превен-тивні</a:t>
              </a:r>
              <a:endParaRPr lang="uk-UA" sz="1050" b="1" dirty="0">
                <a:solidFill>
                  <a:srgbClr val="FF0000"/>
                </a:solidFill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>
                  <a:solidFill>
                    <a:srgbClr val="000000"/>
                  </a:solidFill>
                </a:rPr>
                <a:t>1.1-</a:t>
              </a:r>
              <a:r>
                <a:rPr lang="uk-UA" sz="1050" b="1" kern="1200" dirty="0">
                  <a:solidFill>
                    <a:srgbClr val="000000"/>
                  </a:solidFill>
                </a:rPr>
                <a:t> </a:t>
              </a:r>
              <a:r>
                <a:rPr lang="pt-PT" sz="1050" b="1" kern="1200" dirty="0">
                  <a:solidFill>
                    <a:srgbClr val="000000"/>
                  </a:solidFill>
                </a:rPr>
                <a:t>1</a:t>
              </a:r>
              <a:r>
                <a:rPr lang="uk-UA" sz="1050" b="1" kern="1200" dirty="0">
                  <a:solidFill>
                    <a:srgbClr val="000000"/>
                  </a:solidFill>
                </a:rPr>
                <a:t>.</a:t>
              </a:r>
              <a:r>
                <a:rPr lang="pt-PT" sz="1050" b="1" kern="1200" dirty="0">
                  <a:solidFill>
                    <a:srgbClr val="000000"/>
                  </a:solidFill>
                </a:rPr>
                <a:t>11</a:t>
              </a:r>
            </a:p>
          </p:txBody>
        </p:sp>
        <p:sp>
          <p:nvSpPr>
            <p:cNvPr id="28" name="Forma livre 29">
              <a:extLst>
                <a:ext uri="{FF2B5EF4-FFF2-40B4-BE49-F238E27FC236}">
                  <a16:creationId xmlns:a16="http://schemas.microsoft.com/office/drawing/2014/main" id="{134492C1-FFF9-4C28-9F68-3BC15CF3ABEE}"/>
                </a:ext>
              </a:extLst>
            </p:cNvPr>
            <p:cNvSpPr/>
            <p:nvPr/>
          </p:nvSpPr>
          <p:spPr>
            <a:xfrm>
              <a:off x="7205807" y="1541612"/>
              <a:ext cx="772699" cy="942505"/>
            </a:xfrm>
            <a:custGeom>
              <a:avLst/>
              <a:gdLst>
                <a:gd name="connsiteX0" fmla="*/ 0 w 1454617"/>
                <a:gd name="connsiteY0" fmla="*/ 51356 h 513561"/>
                <a:gd name="connsiteX1" fmla="*/ 51356 w 1454617"/>
                <a:gd name="connsiteY1" fmla="*/ 0 h 513561"/>
                <a:gd name="connsiteX2" fmla="*/ 1403261 w 1454617"/>
                <a:gd name="connsiteY2" fmla="*/ 0 h 513561"/>
                <a:gd name="connsiteX3" fmla="*/ 1454617 w 1454617"/>
                <a:gd name="connsiteY3" fmla="*/ 51356 h 513561"/>
                <a:gd name="connsiteX4" fmla="*/ 1454617 w 1454617"/>
                <a:gd name="connsiteY4" fmla="*/ 462205 h 513561"/>
                <a:gd name="connsiteX5" fmla="*/ 1403261 w 1454617"/>
                <a:gd name="connsiteY5" fmla="*/ 513561 h 513561"/>
                <a:gd name="connsiteX6" fmla="*/ 51356 w 1454617"/>
                <a:gd name="connsiteY6" fmla="*/ 513561 h 513561"/>
                <a:gd name="connsiteX7" fmla="*/ 0 w 1454617"/>
                <a:gd name="connsiteY7" fmla="*/ 462205 h 513561"/>
                <a:gd name="connsiteX8" fmla="*/ 0 w 1454617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4617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1403261" y="0"/>
                  </a:lnTo>
                  <a:cubicBezTo>
                    <a:pt x="1431624" y="0"/>
                    <a:pt x="1454617" y="22993"/>
                    <a:pt x="1454617" y="51356"/>
                  </a:cubicBezTo>
                  <a:lnTo>
                    <a:pt x="1454617" y="462205"/>
                  </a:lnTo>
                  <a:cubicBezTo>
                    <a:pt x="1454617" y="490568"/>
                    <a:pt x="1431624" y="513561"/>
                    <a:pt x="1403261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>
                  <a:solidFill>
                    <a:srgbClr val="000000"/>
                  </a:solidFill>
                </a:rPr>
                <a:t>4 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050" b="1" kern="1200" dirty="0">
                  <a:solidFill>
                    <a:srgbClr val="FF0000"/>
                  </a:solidFill>
                </a:rPr>
                <a:t>Коригую</a:t>
              </a:r>
              <a:r>
                <a:rPr lang="uk-UA" sz="1050" b="1" dirty="0">
                  <a:solidFill>
                    <a:srgbClr val="FF0000"/>
                  </a:solidFill>
                </a:rPr>
                <a:t>ч</a:t>
              </a:r>
              <a:r>
                <a:rPr lang="uk-UA" sz="1050" b="1" kern="1200" dirty="0">
                  <a:solidFill>
                    <a:srgbClr val="FF0000"/>
                  </a:solidFill>
                </a:rPr>
                <a:t>і </a:t>
              </a:r>
              <a:endParaRPr lang="pt-PT" sz="1050" b="1" kern="1200" dirty="0">
                <a:solidFill>
                  <a:srgbClr val="FF0000"/>
                </a:solidFill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>
                  <a:solidFill>
                    <a:srgbClr val="000000"/>
                  </a:solidFill>
                </a:rPr>
                <a:t>2.1-2.</a:t>
              </a:r>
              <a:r>
                <a:rPr lang="uk-UA" sz="1050" b="1" dirty="0">
                  <a:solidFill>
                    <a:srgbClr val="000000"/>
                  </a:solidFill>
                </a:rPr>
                <a:t>4</a:t>
              </a:r>
              <a:endParaRPr lang="pt-PT" sz="1050" b="1" kern="1200" dirty="0">
                <a:solidFill>
                  <a:srgbClr val="000000"/>
                </a:solidFill>
              </a:endParaRPr>
            </a:p>
          </p:txBody>
        </p:sp>
        <p:sp>
          <p:nvSpPr>
            <p:cNvPr id="29" name="Forma livre 30">
              <a:extLst>
                <a:ext uri="{FF2B5EF4-FFF2-40B4-BE49-F238E27FC236}">
                  <a16:creationId xmlns:a16="http://schemas.microsoft.com/office/drawing/2014/main" id="{4EE3F450-E1F3-42D0-9C1B-2687FE9E92DF}"/>
                </a:ext>
              </a:extLst>
            </p:cNvPr>
            <p:cNvSpPr/>
            <p:nvPr/>
          </p:nvSpPr>
          <p:spPr>
            <a:xfrm>
              <a:off x="8039090" y="1544547"/>
              <a:ext cx="840540" cy="942505"/>
            </a:xfrm>
            <a:custGeom>
              <a:avLst/>
              <a:gdLst>
                <a:gd name="connsiteX0" fmla="*/ 0 w 2822145"/>
                <a:gd name="connsiteY0" fmla="*/ 51356 h 513561"/>
                <a:gd name="connsiteX1" fmla="*/ 51356 w 2822145"/>
                <a:gd name="connsiteY1" fmla="*/ 0 h 513561"/>
                <a:gd name="connsiteX2" fmla="*/ 2770789 w 2822145"/>
                <a:gd name="connsiteY2" fmla="*/ 0 h 513561"/>
                <a:gd name="connsiteX3" fmla="*/ 2822145 w 2822145"/>
                <a:gd name="connsiteY3" fmla="*/ 51356 h 513561"/>
                <a:gd name="connsiteX4" fmla="*/ 2822145 w 2822145"/>
                <a:gd name="connsiteY4" fmla="*/ 462205 h 513561"/>
                <a:gd name="connsiteX5" fmla="*/ 2770789 w 2822145"/>
                <a:gd name="connsiteY5" fmla="*/ 513561 h 513561"/>
                <a:gd name="connsiteX6" fmla="*/ 51356 w 2822145"/>
                <a:gd name="connsiteY6" fmla="*/ 513561 h 513561"/>
                <a:gd name="connsiteX7" fmla="*/ 0 w 2822145"/>
                <a:gd name="connsiteY7" fmla="*/ 462205 h 513561"/>
                <a:gd name="connsiteX8" fmla="*/ 0 w 2822145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2145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2770789" y="0"/>
                  </a:lnTo>
                  <a:cubicBezTo>
                    <a:pt x="2799152" y="0"/>
                    <a:pt x="2822145" y="22993"/>
                    <a:pt x="2822145" y="51356"/>
                  </a:cubicBezTo>
                  <a:lnTo>
                    <a:pt x="2822145" y="462205"/>
                  </a:lnTo>
                  <a:cubicBezTo>
                    <a:pt x="2822145" y="490568"/>
                    <a:pt x="2799152" y="513561"/>
                    <a:pt x="2770789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>
                  <a:solidFill>
                    <a:srgbClr val="000000"/>
                  </a:solidFill>
                </a:rPr>
                <a:t>5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050" b="1" kern="1200" dirty="0">
                  <a:solidFill>
                    <a:srgbClr val="FF0000"/>
                  </a:solidFill>
                </a:rPr>
                <a:t>Форму-вання прихиль-ності</a:t>
              </a:r>
              <a:endParaRPr lang="pt-PT" sz="1050" b="1" kern="1200" dirty="0">
                <a:solidFill>
                  <a:srgbClr val="FF0000"/>
                </a:solidFill>
              </a:endParaRP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050" b="1" dirty="0">
                  <a:solidFill>
                    <a:srgbClr val="000000"/>
                  </a:solidFill>
                </a:rPr>
                <a:t> </a:t>
              </a:r>
              <a:r>
                <a:rPr lang="pt-PT" sz="1050" b="1" dirty="0">
                  <a:solidFill>
                    <a:srgbClr val="000000"/>
                  </a:solidFill>
                </a:rPr>
                <a:t>3.1-</a:t>
              </a:r>
              <a:r>
                <a:rPr lang="uk-UA" sz="1050" b="1" dirty="0">
                  <a:solidFill>
                    <a:srgbClr val="000000"/>
                  </a:solidFill>
                </a:rPr>
                <a:t> </a:t>
              </a:r>
              <a:r>
                <a:rPr lang="pt-PT" sz="1050" b="1" dirty="0">
                  <a:solidFill>
                    <a:srgbClr val="000000"/>
                  </a:solidFill>
                </a:rPr>
                <a:t>3.5</a:t>
              </a:r>
              <a:endParaRPr lang="pt-PT" sz="1050" b="1" kern="1200" dirty="0">
                <a:solidFill>
                  <a:srgbClr val="000000"/>
                </a:solidFill>
              </a:endParaRPr>
            </a:p>
          </p:txBody>
        </p:sp>
      </p:grpSp>
      <p:pic>
        <p:nvPicPr>
          <p:cNvPr id="30" name="Picture 2">
            <a:extLst>
              <a:ext uri="{FF2B5EF4-FFF2-40B4-BE49-F238E27FC236}">
                <a16:creationId xmlns:a16="http://schemas.microsoft.com/office/drawing/2014/main" id="{7EB80150-1A63-4A64-AA9F-FDEA658505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8141" y="2631386"/>
            <a:ext cx="2192215" cy="3158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" name="Arrow: Up 38">
            <a:extLst>
              <a:ext uri="{FF2B5EF4-FFF2-40B4-BE49-F238E27FC236}">
                <a16:creationId xmlns:a16="http://schemas.microsoft.com/office/drawing/2014/main" id="{309EE53B-9043-47E6-B5D7-DBFB50C0BB19}"/>
              </a:ext>
            </a:extLst>
          </p:cNvPr>
          <p:cNvSpPr/>
          <p:nvPr/>
        </p:nvSpPr>
        <p:spPr>
          <a:xfrm rot="10617593">
            <a:off x="2192215" y="3507988"/>
            <a:ext cx="260337" cy="264854"/>
          </a:xfrm>
          <a:prstGeom prst="up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0385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5964" y="-189952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23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31928" y="-17410"/>
            <a:ext cx="1216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Узагальнення 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заходи в рамках плану дій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85695BD-710C-41E3-908C-FAF8997C446F}"/>
              </a:ext>
            </a:extLst>
          </p:cNvPr>
          <p:cNvGrpSpPr/>
          <p:nvPr/>
        </p:nvGrpSpPr>
        <p:grpSpPr>
          <a:xfrm>
            <a:off x="422030" y="450608"/>
            <a:ext cx="11347939" cy="6380825"/>
            <a:chOff x="0" y="0"/>
            <a:chExt cx="9144000" cy="6858000"/>
          </a:xfrm>
        </p:grpSpPr>
        <p:grpSp>
          <p:nvGrpSpPr>
            <p:cNvPr id="8" name="Grupo 3">
              <a:extLst>
                <a:ext uri="{FF2B5EF4-FFF2-40B4-BE49-F238E27FC236}">
                  <a16:creationId xmlns:a16="http://schemas.microsoft.com/office/drawing/2014/main" id="{C4290028-D89B-4964-A2D8-0F9D72070C3F}"/>
                </a:ext>
              </a:extLst>
            </p:cNvPr>
            <p:cNvGrpSpPr/>
            <p:nvPr/>
          </p:nvGrpSpPr>
          <p:grpSpPr>
            <a:xfrm>
              <a:off x="0" y="0"/>
              <a:ext cx="9144000" cy="6858000"/>
              <a:chOff x="0" y="1"/>
              <a:chExt cx="8226603" cy="2723221"/>
            </a:xfrm>
          </p:grpSpPr>
          <p:sp>
            <p:nvSpPr>
              <p:cNvPr id="16" name="Forma livre 4">
                <a:extLst>
                  <a:ext uri="{FF2B5EF4-FFF2-40B4-BE49-F238E27FC236}">
                    <a16:creationId xmlns:a16="http://schemas.microsoft.com/office/drawing/2014/main" id="{CBE134A8-EC22-4EC6-9D38-82D6A512F59E}"/>
                  </a:ext>
                </a:extLst>
              </p:cNvPr>
              <p:cNvSpPr/>
              <p:nvPr/>
            </p:nvSpPr>
            <p:spPr>
              <a:xfrm>
                <a:off x="14670" y="1"/>
                <a:ext cx="8211931" cy="312211"/>
              </a:xfrm>
              <a:custGeom>
                <a:avLst/>
                <a:gdLst>
                  <a:gd name="connsiteX0" fmla="*/ 0 w 11870335"/>
                  <a:gd name="connsiteY0" fmla="*/ 68002 h 680021"/>
                  <a:gd name="connsiteX1" fmla="*/ 68002 w 11870335"/>
                  <a:gd name="connsiteY1" fmla="*/ 0 h 680021"/>
                  <a:gd name="connsiteX2" fmla="*/ 11802333 w 11870335"/>
                  <a:gd name="connsiteY2" fmla="*/ 0 h 680021"/>
                  <a:gd name="connsiteX3" fmla="*/ 11870335 w 11870335"/>
                  <a:gd name="connsiteY3" fmla="*/ 68002 h 680021"/>
                  <a:gd name="connsiteX4" fmla="*/ 11870335 w 11870335"/>
                  <a:gd name="connsiteY4" fmla="*/ 612019 h 680021"/>
                  <a:gd name="connsiteX5" fmla="*/ 11802333 w 11870335"/>
                  <a:gd name="connsiteY5" fmla="*/ 680021 h 680021"/>
                  <a:gd name="connsiteX6" fmla="*/ 68002 w 11870335"/>
                  <a:gd name="connsiteY6" fmla="*/ 680021 h 680021"/>
                  <a:gd name="connsiteX7" fmla="*/ 0 w 11870335"/>
                  <a:gd name="connsiteY7" fmla="*/ 612019 h 680021"/>
                  <a:gd name="connsiteX8" fmla="*/ 0 w 11870335"/>
                  <a:gd name="connsiteY8" fmla="*/ 68002 h 680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1870335" h="680021">
                    <a:moveTo>
                      <a:pt x="0" y="68002"/>
                    </a:moveTo>
                    <a:cubicBezTo>
                      <a:pt x="0" y="30446"/>
                      <a:pt x="30446" y="0"/>
                      <a:pt x="68002" y="0"/>
                    </a:cubicBezTo>
                    <a:lnTo>
                      <a:pt x="11802333" y="0"/>
                    </a:lnTo>
                    <a:cubicBezTo>
                      <a:pt x="11839889" y="0"/>
                      <a:pt x="11870335" y="30446"/>
                      <a:pt x="11870335" y="68002"/>
                    </a:cubicBezTo>
                    <a:lnTo>
                      <a:pt x="11870335" y="612019"/>
                    </a:lnTo>
                    <a:cubicBezTo>
                      <a:pt x="11870335" y="649575"/>
                      <a:pt x="11839889" y="680021"/>
                      <a:pt x="11802333" y="680021"/>
                    </a:cubicBezTo>
                    <a:lnTo>
                      <a:pt x="68002" y="680021"/>
                    </a:lnTo>
                    <a:cubicBezTo>
                      <a:pt x="30446" y="680021"/>
                      <a:pt x="0" y="649575"/>
                      <a:pt x="0" y="612019"/>
                    </a:cubicBezTo>
                    <a:lnTo>
                      <a:pt x="0" y="68002"/>
                    </a:lnTo>
                    <a:close/>
                  </a:path>
                </a:pathLst>
              </a:custGeom>
              <a:solidFill>
                <a:srgbClr val="4F49C3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41837" tIns="141837" rIns="141837" bIns="141837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4224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2400" b="1" kern="1200" dirty="0">
                    <a:solidFill>
                      <a:schemeClr val="bg1"/>
                    </a:solidFill>
                  </a:rPr>
                  <a:t>Заход</a:t>
                </a:r>
                <a:r>
                  <a:rPr lang="uk-UA" sz="2400" b="1" dirty="0">
                    <a:solidFill>
                      <a:schemeClr val="bg1"/>
                    </a:solidFill>
                  </a:rPr>
                  <a:t>и з подолання НП в Україні</a:t>
                </a:r>
                <a:endParaRPr lang="pt-PT" sz="2400" b="1" kern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Forma livre 7">
                <a:extLst>
                  <a:ext uri="{FF2B5EF4-FFF2-40B4-BE49-F238E27FC236}">
                    <a16:creationId xmlns:a16="http://schemas.microsoft.com/office/drawing/2014/main" id="{E0FE962F-4D6C-4A5E-8D81-71C55FF0FFE0}"/>
                  </a:ext>
                </a:extLst>
              </p:cNvPr>
              <p:cNvSpPr/>
              <p:nvPr/>
            </p:nvSpPr>
            <p:spPr>
              <a:xfrm>
                <a:off x="5153204" y="312212"/>
                <a:ext cx="3073399" cy="217232"/>
              </a:xfrm>
              <a:custGeom>
                <a:avLst/>
                <a:gdLst>
                  <a:gd name="connsiteX0" fmla="*/ 0 w 2642090"/>
                  <a:gd name="connsiteY0" fmla="*/ 94448 h 944479"/>
                  <a:gd name="connsiteX1" fmla="*/ 94448 w 2642090"/>
                  <a:gd name="connsiteY1" fmla="*/ 0 h 944479"/>
                  <a:gd name="connsiteX2" fmla="*/ 2547642 w 2642090"/>
                  <a:gd name="connsiteY2" fmla="*/ 0 h 944479"/>
                  <a:gd name="connsiteX3" fmla="*/ 2642090 w 2642090"/>
                  <a:gd name="connsiteY3" fmla="*/ 94448 h 944479"/>
                  <a:gd name="connsiteX4" fmla="*/ 2642090 w 2642090"/>
                  <a:gd name="connsiteY4" fmla="*/ 850031 h 944479"/>
                  <a:gd name="connsiteX5" fmla="*/ 2547642 w 2642090"/>
                  <a:gd name="connsiteY5" fmla="*/ 944479 h 944479"/>
                  <a:gd name="connsiteX6" fmla="*/ 94448 w 2642090"/>
                  <a:gd name="connsiteY6" fmla="*/ 944479 h 944479"/>
                  <a:gd name="connsiteX7" fmla="*/ 0 w 2642090"/>
                  <a:gd name="connsiteY7" fmla="*/ 850031 h 944479"/>
                  <a:gd name="connsiteX8" fmla="*/ 0 w 2642090"/>
                  <a:gd name="connsiteY8" fmla="*/ 94448 h 944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42090" h="944479">
                    <a:moveTo>
                      <a:pt x="0" y="94448"/>
                    </a:moveTo>
                    <a:cubicBezTo>
                      <a:pt x="0" y="42286"/>
                      <a:pt x="42286" y="0"/>
                      <a:pt x="94448" y="0"/>
                    </a:cubicBezTo>
                    <a:lnTo>
                      <a:pt x="2547642" y="0"/>
                    </a:lnTo>
                    <a:cubicBezTo>
                      <a:pt x="2599804" y="0"/>
                      <a:pt x="2642090" y="42286"/>
                      <a:pt x="2642090" y="94448"/>
                    </a:cubicBezTo>
                    <a:lnTo>
                      <a:pt x="2642090" y="850031"/>
                    </a:lnTo>
                    <a:cubicBezTo>
                      <a:pt x="2642090" y="902193"/>
                      <a:pt x="2599804" y="944479"/>
                      <a:pt x="2547642" y="944479"/>
                    </a:cubicBezTo>
                    <a:lnTo>
                      <a:pt x="94448" y="944479"/>
                    </a:lnTo>
                    <a:cubicBezTo>
                      <a:pt x="42286" y="944479"/>
                      <a:pt x="0" y="902193"/>
                      <a:pt x="0" y="850031"/>
                    </a:cubicBezTo>
                    <a:lnTo>
                      <a:pt x="0" y="94448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0533" tIns="130533" rIns="130533" bIns="130533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1800" b="1" kern="1200" dirty="0"/>
                  <a:t>Заходи зі стримування в</a:t>
                </a:r>
                <a:r>
                  <a:rPr lang="uk-UA" sz="1800" b="1" dirty="0"/>
                  <a:t>икористання НП</a:t>
                </a:r>
                <a:endParaRPr lang="pt-PT" sz="1800" b="1" kern="1200" dirty="0"/>
              </a:p>
            </p:txBody>
          </p:sp>
          <p:sp>
            <p:nvSpPr>
              <p:cNvPr id="18" name="Forma livre 8">
                <a:extLst>
                  <a:ext uri="{FF2B5EF4-FFF2-40B4-BE49-F238E27FC236}">
                    <a16:creationId xmlns:a16="http://schemas.microsoft.com/office/drawing/2014/main" id="{C882BED0-EE60-4B8E-A1A5-EC09596F5534}"/>
                  </a:ext>
                </a:extLst>
              </p:cNvPr>
              <p:cNvSpPr/>
              <p:nvPr/>
            </p:nvSpPr>
            <p:spPr>
              <a:xfrm>
                <a:off x="5171049" y="749308"/>
                <a:ext cx="1587190" cy="1966932"/>
              </a:xfrm>
              <a:custGeom>
                <a:avLst/>
                <a:gdLst>
                  <a:gd name="connsiteX0" fmla="*/ 0 w 1302195"/>
                  <a:gd name="connsiteY0" fmla="*/ 51356 h 513561"/>
                  <a:gd name="connsiteX1" fmla="*/ 51356 w 1302195"/>
                  <a:gd name="connsiteY1" fmla="*/ 0 h 513561"/>
                  <a:gd name="connsiteX2" fmla="*/ 1250839 w 1302195"/>
                  <a:gd name="connsiteY2" fmla="*/ 0 h 513561"/>
                  <a:gd name="connsiteX3" fmla="*/ 1302195 w 1302195"/>
                  <a:gd name="connsiteY3" fmla="*/ 51356 h 513561"/>
                  <a:gd name="connsiteX4" fmla="*/ 1302195 w 1302195"/>
                  <a:gd name="connsiteY4" fmla="*/ 462205 h 513561"/>
                  <a:gd name="connsiteX5" fmla="*/ 1250839 w 1302195"/>
                  <a:gd name="connsiteY5" fmla="*/ 513561 h 513561"/>
                  <a:gd name="connsiteX6" fmla="*/ 51356 w 1302195"/>
                  <a:gd name="connsiteY6" fmla="*/ 513561 h 513561"/>
                  <a:gd name="connsiteX7" fmla="*/ 0 w 1302195"/>
                  <a:gd name="connsiteY7" fmla="*/ 462205 h 513561"/>
                  <a:gd name="connsiteX8" fmla="*/ 0 w 1302195"/>
                  <a:gd name="connsiteY8" fmla="*/ 51356 h 513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2195" h="513561">
                    <a:moveTo>
                      <a:pt x="0" y="51356"/>
                    </a:moveTo>
                    <a:cubicBezTo>
                      <a:pt x="0" y="22993"/>
                      <a:pt x="22993" y="0"/>
                      <a:pt x="51356" y="0"/>
                    </a:cubicBezTo>
                    <a:lnTo>
                      <a:pt x="1250839" y="0"/>
                    </a:lnTo>
                    <a:cubicBezTo>
                      <a:pt x="1279202" y="0"/>
                      <a:pt x="1302195" y="22993"/>
                      <a:pt x="1302195" y="51356"/>
                    </a:cubicBezTo>
                    <a:lnTo>
                      <a:pt x="1302195" y="462205"/>
                    </a:lnTo>
                    <a:cubicBezTo>
                      <a:pt x="1302195" y="490568"/>
                      <a:pt x="1279202" y="513561"/>
                      <a:pt x="1250839" y="513561"/>
                    </a:cubicBezTo>
                    <a:lnTo>
                      <a:pt x="51356" y="513561"/>
                    </a:lnTo>
                    <a:cubicBezTo>
                      <a:pt x="22993" y="513561"/>
                      <a:pt x="0" y="490568"/>
                      <a:pt x="0" y="462205"/>
                    </a:cubicBezTo>
                    <a:lnTo>
                      <a:pt x="0" y="5135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3622" tIns="83622" rIns="83622" bIns="83622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4.1 -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Утриматися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від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мораторіїв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на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діяльність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інспекції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праці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4.2 -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Наділити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українських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інспекторів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праці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, за законом і на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практиці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,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всіма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необхідними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повноваженнями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для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виконання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їхніх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обов'язків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,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передбаченими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у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Конвенціях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МОП №№ 81 і 129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4.3 -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Збільшити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кількість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інспекційних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відвідувань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із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НП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4.4 -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Проводити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інспекційні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відвідування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без</a:t>
                </a:r>
                <a:r>
                  <a:rPr lang="en-US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попередження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у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неробочий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час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4.5 -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Зосередити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інспекційні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відвідування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на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галузях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ризику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M4.6 -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Забезпечити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інспекторам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праці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дистанційний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доступ у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режимі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реального часу до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відповідних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баз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даних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4.7 -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Запровадити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ризик-орієнтований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відбір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об’єктів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інспектування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pt-PT" sz="900" b="1" dirty="0">
                    <a:solidFill>
                      <a:schemeClr val="tx1"/>
                    </a:solidFill>
                  </a:rPr>
                  <a:t>4.8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Запровадити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систему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подання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та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розгляду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скарг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щодо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НП</a:t>
                </a:r>
                <a:r>
                  <a:rPr lang="pt-PT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4.9 -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Розрахувати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та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оприлюднити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галузеві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порогові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показники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щодо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НП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pt-PT" sz="900" b="1" dirty="0">
                    <a:solidFill>
                      <a:schemeClr val="tx1"/>
                    </a:solidFill>
                  </a:rPr>
                  <a:t>4.10 -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Оприлюднювати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результати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інспекційних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відвідувань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із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питань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НП</a:t>
                </a:r>
                <a:r>
                  <a:rPr lang="pt-PT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4.11 -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Поширити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діяльність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інспекторів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праці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на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незареєстрваних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роботодавців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.</a:t>
                </a:r>
                <a:endParaRPr lang="pt-PT" sz="900" b="1" kern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Forma livre 9">
                <a:extLst>
                  <a:ext uri="{FF2B5EF4-FFF2-40B4-BE49-F238E27FC236}">
                    <a16:creationId xmlns:a16="http://schemas.microsoft.com/office/drawing/2014/main" id="{206CD492-BDF3-4CA4-80D7-6E490105FD9F}"/>
                  </a:ext>
                </a:extLst>
              </p:cNvPr>
              <p:cNvSpPr/>
              <p:nvPr/>
            </p:nvSpPr>
            <p:spPr>
              <a:xfrm>
                <a:off x="6795889" y="749308"/>
                <a:ext cx="1430714" cy="1966932"/>
              </a:xfrm>
              <a:custGeom>
                <a:avLst/>
                <a:gdLst>
                  <a:gd name="connsiteX0" fmla="*/ 0 w 1302143"/>
                  <a:gd name="connsiteY0" fmla="*/ 51356 h 513561"/>
                  <a:gd name="connsiteX1" fmla="*/ 51356 w 1302143"/>
                  <a:gd name="connsiteY1" fmla="*/ 0 h 513561"/>
                  <a:gd name="connsiteX2" fmla="*/ 1250787 w 1302143"/>
                  <a:gd name="connsiteY2" fmla="*/ 0 h 513561"/>
                  <a:gd name="connsiteX3" fmla="*/ 1302143 w 1302143"/>
                  <a:gd name="connsiteY3" fmla="*/ 51356 h 513561"/>
                  <a:gd name="connsiteX4" fmla="*/ 1302143 w 1302143"/>
                  <a:gd name="connsiteY4" fmla="*/ 462205 h 513561"/>
                  <a:gd name="connsiteX5" fmla="*/ 1250787 w 1302143"/>
                  <a:gd name="connsiteY5" fmla="*/ 513561 h 513561"/>
                  <a:gd name="connsiteX6" fmla="*/ 51356 w 1302143"/>
                  <a:gd name="connsiteY6" fmla="*/ 513561 h 513561"/>
                  <a:gd name="connsiteX7" fmla="*/ 0 w 1302143"/>
                  <a:gd name="connsiteY7" fmla="*/ 462205 h 513561"/>
                  <a:gd name="connsiteX8" fmla="*/ 0 w 1302143"/>
                  <a:gd name="connsiteY8" fmla="*/ 51356 h 513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302143" h="513561">
                    <a:moveTo>
                      <a:pt x="0" y="51356"/>
                    </a:moveTo>
                    <a:cubicBezTo>
                      <a:pt x="0" y="22993"/>
                      <a:pt x="22993" y="0"/>
                      <a:pt x="51356" y="0"/>
                    </a:cubicBezTo>
                    <a:lnTo>
                      <a:pt x="1250787" y="0"/>
                    </a:lnTo>
                    <a:cubicBezTo>
                      <a:pt x="1279150" y="0"/>
                      <a:pt x="1302143" y="22993"/>
                      <a:pt x="1302143" y="51356"/>
                    </a:cubicBezTo>
                    <a:lnTo>
                      <a:pt x="1302143" y="462205"/>
                    </a:lnTo>
                    <a:cubicBezTo>
                      <a:pt x="1302143" y="490568"/>
                      <a:pt x="1279150" y="513561"/>
                      <a:pt x="1250787" y="513561"/>
                    </a:cubicBezTo>
                    <a:lnTo>
                      <a:pt x="51356" y="513561"/>
                    </a:lnTo>
                    <a:cubicBezTo>
                      <a:pt x="22993" y="513561"/>
                      <a:pt x="0" y="490568"/>
                      <a:pt x="0" y="462205"/>
                    </a:cubicBezTo>
                    <a:lnTo>
                      <a:pt x="0" y="5135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3622" tIns="83622" rIns="83622" bIns="83622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00" b="1" dirty="0">
                    <a:solidFill>
                      <a:schemeClr val="tx1"/>
                    </a:solidFill>
                  </a:rPr>
                  <a:t>5.1 -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Удосконалити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методику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обчислення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розміру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штрафів</a:t>
                </a:r>
                <a:r>
                  <a:rPr lang="en-US" sz="10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00" b="1" dirty="0">
                    <a:solidFill>
                      <a:schemeClr val="tx1"/>
                    </a:solidFill>
                  </a:rPr>
                  <a:t>5.2 -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Запровадити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належні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додаткові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санкції</a:t>
                </a:r>
                <a:r>
                  <a:rPr lang="en-US" sz="10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00" b="1" dirty="0">
                    <a:solidFill>
                      <a:schemeClr val="tx1"/>
                    </a:solidFill>
                  </a:rPr>
                  <a:t>5.3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Передбачити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,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що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сплата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штрафу не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звільняє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порушника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від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виконання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недодержаного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зобов’язання</a:t>
                </a:r>
                <a:r>
                  <a:rPr lang="en-US" sz="10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00" b="1" dirty="0">
                    <a:solidFill>
                      <a:schemeClr val="tx1"/>
                    </a:solidFill>
                  </a:rPr>
                  <a:t>5.4 -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Запровадити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правовий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режим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спільної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відповідальності</a:t>
                </a:r>
                <a:r>
                  <a:rPr lang="en-US" sz="10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00" b="1" dirty="0">
                    <a:solidFill>
                      <a:schemeClr val="tx1"/>
                    </a:solidFill>
                  </a:rPr>
                  <a:t>5.5 -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Створити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для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інспекторів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праці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процедуру,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що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передбачає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негайне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вжиття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заходів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: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видавати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припис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про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негайне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включення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виявлених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незадекларованих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працівників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у штат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працівників</a:t>
                </a:r>
                <a:r>
                  <a:rPr lang="en-US" sz="10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00" b="1" dirty="0">
                    <a:solidFill>
                      <a:schemeClr val="tx1"/>
                    </a:solidFill>
                  </a:rPr>
                  <a:t>5.6 -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Криміналізувати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перешкоджання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діям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інспекторів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праці</a:t>
                </a:r>
                <a:r>
                  <a:rPr lang="en-US" sz="10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00" b="1" dirty="0">
                    <a:solidFill>
                      <a:schemeClr val="tx1"/>
                    </a:solidFill>
                  </a:rPr>
                  <a:t>5.7 -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Передбачити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презумцію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правильності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рішень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інс</a:t>
                </a:r>
                <a:r>
                  <a:rPr lang="uk-UA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ектора</a:t>
                </a:r>
                <a:r>
                  <a:rPr lang="ru-RU" sz="10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праці</a:t>
                </a:r>
                <a:r>
                  <a:rPr lang="en-US" sz="1050" b="1" dirty="0">
                    <a:solidFill>
                      <a:schemeClr val="tx1"/>
                    </a:solidFill>
                  </a:rPr>
                  <a:t>.</a:t>
                </a:r>
                <a:endParaRPr lang="pt-PT" sz="1050" b="1" kern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Forma livre 10">
                <a:extLst>
                  <a:ext uri="{FF2B5EF4-FFF2-40B4-BE49-F238E27FC236}">
                    <a16:creationId xmlns:a16="http://schemas.microsoft.com/office/drawing/2014/main" id="{CC8C9065-284B-46C3-BE46-8900094241ED}"/>
                  </a:ext>
                </a:extLst>
              </p:cNvPr>
              <p:cNvSpPr/>
              <p:nvPr/>
            </p:nvSpPr>
            <p:spPr>
              <a:xfrm>
                <a:off x="0" y="312212"/>
                <a:ext cx="5141627" cy="217232"/>
              </a:xfrm>
              <a:custGeom>
                <a:avLst/>
                <a:gdLst>
                  <a:gd name="connsiteX0" fmla="*/ 0 w 6396690"/>
                  <a:gd name="connsiteY0" fmla="*/ 94448 h 944479"/>
                  <a:gd name="connsiteX1" fmla="*/ 94448 w 6396690"/>
                  <a:gd name="connsiteY1" fmla="*/ 0 h 944479"/>
                  <a:gd name="connsiteX2" fmla="*/ 6302242 w 6396690"/>
                  <a:gd name="connsiteY2" fmla="*/ 0 h 944479"/>
                  <a:gd name="connsiteX3" fmla="*/ 6396690 w 6396690"/>
                  <a:gd name="connsiteY3" fmla="*/ 94448 h 944479"/>
                  <a:gd name="connsiteX4" fmla="*/ 6396690 w 6396690"/>
                  <a:gd name="connsiteY4" fmla="*/ 850031 h 944479"/>
                  <a:gd name="connsiteX5" fmla="*/ 6302242 w 6396690"/>
                  <a:gd name="connsiteY5" fmla="*/ 944479 h 944479"/>
                  <a:gd name="connsiteX6" fmla="*/ 94448 w 6396690"/>
                  <a:gd name="connsiteY6" fmla="*/ 944479 h 944479"/>
                  <a:gd name="connsiteX7" fmla="*/ 0 w 6396690"/>
                  <a:gd name="connsiteY7" fmla="*/ 850031 h 944479"/>
                  <a:gd name="connsiteX8" fmla="*/ 0 w 6396690"/>
                  <a:gd name="connsiteY8" fmla="*/ 94448 h 9444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396690" h="944479">
                    <a:moveTo>
                      <a:pt x="0" y="94448"/>
                    </a:moveTo>
                    <a:cubicBezTo>
                      <a:pt x="0" y="42286"/>
                      <a:pt x="42286" y="0"/>
                      <a:pt x="94448" y="0"/>
                    </a:cubicBezTo>
                    <a:lnTo>
                      <a:pt x="6302242" y="0"/>
                    </a:lnTo>
                    <a:cubicBezTo>
                      <a:pt x="6354404" y="0"/>
                      <a:pt x="6396690" y="42286"/>
                      <a:pt x="6396690" y="94448"/>
                    </a:cubicBezTo>
                    <a:lnTo>
                      <a:pt x="6396690" y="850031"/>
                    </a:lnTo>
                    <a:cubicBezTo>
                      <a:pt x="6396690" y="902193"/>
                      <a:pt x="6354404" y="944479"/>
                      <a:pt x="6302242" y="944479"/>
                    </a:cubicBezTo>
                    <a:lnTo>
                      <a:pt x="94448" y="944479"/>
                    </a:lnTo>
                    <a:cubicBezTo>
                      <a:pt x="42286" y="944479"/>
                      <a:pt x="0" y="902193"/>
                      <a:pt x="0" y="850031"/>
                    </a:cubicBezTo>
                    <a:lnTo>
                      <a:pt x="0" y="94448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30533" tIns="130533" rIns="130533" bIns="130533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1200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uk-UA" sz="2000" b="1" kern="1200" dirty="0"/>
                  <a:t>Заходи сприяння додержанню законодавства</a:t>
                </a:r>
                <a:endParaRPr lang="pt-PT" sz="2000" b="1" kern="1200" dirty="0"/>
              </a:p>
            </p:txBody>
          </p:sp>
          <p:sp>
            <p:nvSpPr>
              <p:cNvPr id="21" name="Forma livre 11">
                <a:extLst>
                  <a:ext uri="{FF2B5EF4-FFF2-40B4-BE49-F238E27FC236}">
                    <a16:creationId xmlns:a16="http://schemas.microsoft.com/office/drawing/2014/main" id="{63AB5AAF-0D43-44C4-B1DB-6FA171ABEB3B}"/>
                  </a:ext>
                </a:extLst>
              </p:cNvPr>
              <p:cNvSpPr/>
              <p:nvPr/>
            </p:nvSpPr>
            <p:spPr>
              <a:xfrm>
                <a:off x="1" y="751361"/>
                <a:ext cx="1850984" cy="1966932"/>
              </a:xfrm>
              <a:custGeom>
                <a:avLst/>
                <a:gdLst>
                  <a:gd name="connsiteX0" fmla="*/ 0 w 2085586"/>
                  <a:gd name="connsiteY0" fmla="*/ 51356 h 513561"/>
                  <a:gd name="connsiteX1" fmla="*/ 51356 w 2085586"/>
                  <a:gd name="connsiteY1" fmla="*/ 0 h 513561"/>
                  <a:gd name="connsiteX2" fmla="*/ 2034230 w 2085586"/>
                  <a:gd name="connsiteY2" fmla="*/ 0 h 513561"/>
                  <a:gd name="connsiteX3" fmla="*/ 2085586 w 2085586"/>
                  <a:gd name="connsiteY3" fmla="*/ 51356 h 513561"/>
                  <a:gd name="connsiteX4" fmla="*/ 2085586 w 2085586"/>
                  <a:gd name="connsiteY4" fmla="*/ 462205 h 513561"/>
                  <a:gd name="connsiteX5" fmla="*/ 2034230 w 2085586"/>
                  <a:gd name="connsiteY5" fmla="*/ 513561 h 513561"/>
                  <a:gd name="connsiteX6" fmla="*/ 51356 w 2085586"/>
                  <a:gd name="connsiteY6" fmla="*/ 513561 h 513561"/>
                  <a:gd name="connsiteX7" fmla="*/ 0 w 2085586"/>
                  <a:gd name="connsiteY7" fmla="*/ 462205 h 513561"/>
                  <a:gd name="connsiteX8" fmla="*/ 0 w 2085586"/>
                  <a:gd name="connsiteY8" fmla="*/ 51356 h 513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85586" h="513561">
                    <a:moveTo>
                      <a:pt x="0" y="51356"/>
                    </a:moveTo>
                    <a:cubicBezTo>
                      <a:pt x="0" y="22993"/>
                      <a:pt x="22993" y="0"/>
                      <a:pt x="51356" y="0"/>
                    </a:cubicBezTo>
                    <a:lnTo>
                      <a:pt x="2034230" y="0"/>
                    </a:lnTo>
                    <a:cubicBezTo>
                      <a:pt x="2062593" y="0"/>
                      <a:pt x="2085586" y="22993"/>
                      <a:pt x="2085586" y="51356"/>
                    </a:cubicBezTo>
                    <a:lnTo>
                      <a:pt x="2085586" y="462205"/>
                    </a:lnTo>
                    <a:cubicBezTo>
                      <a:pt x="2085586" y="490568"/>
                      <a:pt x="2062593" y="513561"/>
                      <a:pt x="2034230" y="513561"/>
                    </a:cubicBezTo>
                    <a:lnTo>
                      <a:pt x="51356" y="513561"/>
                    </a:lnTo>
                    <a:cubicBezTo>
                      <a:pt x="22993" y="513561"/>
                      <a:pt x="0" y="490568"/>
                      <a:pt x="0" y="462205"/>
                    </a:cubicBezTo>
                    <a:lnTo>
                      <a:pt x="0" y="5135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3622" tIns="83622" rIns="83622" bIns="83622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1.1 -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Спростити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та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зменшити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кількість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актів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трудового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законодавства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1.2 -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Запровадити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спеціальні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правові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режими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,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адаптовані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до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специфічного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характеру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відносин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,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що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виникають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під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час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ведення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певних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видів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діяльності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1.3 - 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Запровадити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більш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гнучкі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види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трудових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договорів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1.4 -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Установити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правовий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режим для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економічно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залежного,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юридично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не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підпорядкованого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самозайнятого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працівника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1.5 –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Поширити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дію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нормативно-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правових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актів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із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БГП на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ситуації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,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які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у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даному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контексті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еквівалентні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трудовим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правовідносинам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1.6 -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Включити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положення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Рекомендації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МОП № 198 у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законодавство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про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працю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1.7 -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Поширити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право на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захист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від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безробіття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на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економічно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залежних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самозайнятих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працівників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1.8 -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Установити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для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підприємств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юридичний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обов’язок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здійснювати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платежі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у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спосіб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,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що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дає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можливість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їз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відстеження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1.9 -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Запровадити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національну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систему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моніторингу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НП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1.10 -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Покращити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інформування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і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технічне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консультування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з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питань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НП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900" b="1" dirty="0">
                    <a:solidFill>
                      <a:schemeClr val="tx1"/>
                    </a:solidFill>
                  </a:rPr>
                  <a:t>1.11 -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Запровадити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обов'язок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інформувати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про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наймання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працівника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за 24 год. до початку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виконання</a:t>
                </a:r>
                <a:r>
                  <a:rPr lang="ru-RU" sz="90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 </a:t>
                </a:r>
                <a:r>
                  <a:rPr lang="ru-RU" sz="90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робіт</a:t>
                </a:r>
                <a:r>
                  <a:rPr lang="en-US" sz="900" b="1" dirty="0">
                    <a:solidFill>
                      <a:schemeClr val="tx1"/>
                    </a:solidFill>
                  </a:rPr>
                  <a:t>.</a:t>
                </a:r>
              </a:p>
            </p:txBody>
          </p:sp>
          <p:sp>
            <p:nvSpPr>
              <p:cNvPr id="22" name="Forma livre 12">
                <a:extLst>
                  <a:ext uri="{FF2B5EF4-FFF2-40B4-BE49-F238E27FC236}">
                    <a16:creationId xmlns:a16="http://schemas.microsoft.com/office/drawing/2014/main" id="{B7DE7E97-4650-401F-B85E-E0C2B45A6AA0}"/>
                  </a:ext>
                </a:extLst>
              </p:cNvPr>
              <p:cNvSpPr/>
              <p:nvPr/>
            </p:nvSpPr>
            <p:spPr>
              <a:xfrm>
                <a:off x="2007470" y="752878"/>
                <a:ext cx="1426070" cy="1966932"/>
              </a:xfrm>
              <a:custGeom>
                <a:avLst/>
                <a:gdLst>
                  <a:gd name="connsiteX0" fmla="*/ 0 w 1454617"/>
                  <a:gd name="connsiteY0" fmla="*/ 51356 h 513561"/>
                  <a:gd name="connsiteX1" fmla="*/ 51356 w 1454617"/>
                  <a:gd name="connsiteY1" fmla="*/ 0 h 513561"/>
                  <a:gd name="connsiteX2" fmla="*/ 1403261 w 1454617"/>
                  <a:gd name="connsiteY2" fmla="*/ 0 h 513561"/>
                  <a:gd name="connsiteX3" fmla="*/ 1454617 w 1454617"/>
                  <a:gd name="connsiteY3" fmla="*/ 51356 h 513561"/>
                  <a:gd name="connsiteX4" fmla="*/ 1454617 w 1454617"/>
                  <a:gd name="connsiteY4" fmla="*/ 462205 h 513561"/>
                  <a:gd name="connsiteX5" fmla="*/ 1403261 w 1454617"/>
                  <a:gd name="connsiteY5" fmla="*/ 513561 h 513561"/>
                  <a:gd name="connsiteX6" fmla="*/ 51356 w 1454617"/>
                  <a:gd name="connsiteY6" fmla="*/ 513561 h 513561"/>
                  <a:gd name="connsiteX7" fmla="*/ 0 w 1454617"/>
                  <a:gd name="connsiteY7" fmla="*/ 462205 h 513561"/>
                  <a:gd name="connsiteX8" fmla="*/ 0 w 1454617"/>
                  <a:gd name="connsiteY8" fmla="*/ 51356 h 513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454617" h="513561">
                    <a:moveTo>
                      <a:pt x="0" y="51356"/>
                    </a:moveTo>
                    <a:cubicBezTo>
                      <a:pt x="0" y="22993"/>
                      <a:pt x="22993" y="0"/>
                      <a:pt x="51356" y="0"/>
                    </a:cubicBezTo>
                    <a:lnTo>
                      <a:pt x="1403261" y="0"/>
                    </a:lnTo>
                    <a:cubicBezTo>
                      <a:pt x="1431624" y="0"/>
                      <a:pt x="1454617" y="22993"/>
                      <a:pt x="1454617" y="51356"/>
                    </a:cubicBezTo>
                    <a:lnTo>
                      <a:pt x="1454617" y="462205"/>
                    </a:lnTo>
                    <a:cubicBezTo>
                      <a:pt x="1454617" y="490568"/>
                      <a:pt x="1431624" y="513561"/>
                      <a:pt x="1403261" y="513561"/>
                    </a:cubicBezTo>
                    <a:lnTo>
                      <a:pt x="51356" y="513561"/>
                    </a:lnTo>
                    <a:cubicBezTo>
                      <a:pt x="22993" y="513561"/>
                      <a:pt x="0" y="490568"/>
                      <a:pt x="0" y="462205"/>
                    </a:cubicBezTo>
                    <a:lnTo>
                      <a:pt x="0" y="5135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3622" tIns="83622" rIns="83622" bIns="83622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50" b="1" dirty="0">
                    <a:solidFill>
                      <a:schemeClr val="tx1"/>
                    </a:solidFill>
                  </a:rPr>
                  <a:t>2.1</a:t>
                </a:r>
                <a:r>
                  <a:rPr lang="en-US" sz="1050" dirty="0">
                    <a:solidFill>
                      <a:schemeClr val="tx1"/>
                    </a:solidFill>
                  </a:rPr>
                  <a:t> - </a:t>
                </a:r>
                <a:r>
                  <a:rPr lang="ru-RU" sz="1050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Здійснити</a:t>
                </a:r>
                <a:r>
                  <a:rPr lang="ru-RU" sz="105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активні</a:t>
                </a:r>
                <a:r>
                  <a:rPr lang="ru-RU" sz="105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заходи з </a:t>
                </a:r>
                <a:r>
                  <a:rPr lang="ru-RU" sz="1050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працевлаштування</a:t>
                </a:r>
                <a:r>
                  <a:rPr lang="en-US" sz="1050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50" b="1" dirty="0">
                    <a:solidFill>
                      <a:schemeClr val="tx1"/>
                    </a:solidFill>
                  </a:rPr>
                  <a:t>2.2</a:t>
                </a:r>
                <a:r>
                  <a:rPr lang="en-US" sz="1050" dirty="0">
                    <a:solidFill>
                      <a:schemeClr val="tx1"/>
                    </a:solidFill>
                  </a:rPr>
                  <a:t> - </a:t>
                </a:r>
                <a:r>
                  <a:rPr lang="ru-RU" sz="1050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Створити</a:t>
                </a:r>
                <a:r>
                  <a:rPr lang="ru-RU" sz="105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бюро з </a:t>
                </a:r>
                <a:r>
                  <a:rPr lang="ru-RU" sz="1050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підтримки</a:t>
                </a:r>
                <a:r>
                  <a:rPr lang="ru-RU" sz="105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процесу</a:t>
                </a:r>
                <a:r>
                  <a:rPr lang="ru-RU" sz="105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формалізації</a:t>
                </a:r>
                <a:r>
                  <a:rPr lang="en-US" sz="1050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fr-FR" sz="1050" b="1" dirty="0">
                    <a:solidFill>
                      <a:schemeClr val="tx1"/>
                    </a:solidFill>
                  </a:rPr>
                  <a:t>2.3</a:t>
                </a:r>
                <a:r>
                  <a:rPr lang="fr-FR" sz="1050" dirty="0">
                    <a:solidFill>
                      <a:schemeClr val="tx1"/>
                    </a:solidFill>
                  </a:rPr>
                  <a:t> - </a:t>
                </a:r>
                <a:r>
                  <a:rPr lang="ru-RU" sz="1050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Запровадити</a:t>
                </a:r>
                <a:r>
                  <a:rPr lang="ru-RU" sz="105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"</a:t>
                </a:r>
                <a:r>
                  <a:rPr lang="ru-RU" sz="1050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системи</a:t>
                </a:r>
                <a:r>
                  <a:rPr lang="ru-RU" sz="105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ваучерів</a:t>
                </a:r>
                <a:r>
                  <a:rPr lang="ru-RU" sz="105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на </a:t>
                </a:r>
                <a:r>
                  <a:rPr lang="ru-RU" sz="1050" dirty="0" err="1">
                    <a:solidFill>
                      <a:schemeClr val="tx1"/>
                    </a:solidFill>
                    <a:latin typeface="Calibri" panose="020F0502020204030204" pitchFamily="34" charset="0"/>
                  </a:rPr>
                  <a:t>послуги</a:t>
                </a:r>
                <a:r>
                  <a:rPr lang="ru-RU" sz="105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"</a:t>
                </a:r>
                <a:r>
                  <a:rPr lang="fr-FR" sz="1050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50" b="1" dirty="0">
                    <a:solidFill>
                      <a:schemeClr val="tx1"/>
                    </a:solidFill>
                  </a:rPr>
                  <a:t>2.4</a:t>
                </a:r>
                <a:r>
                  <a:rPr lang="en-US" sz="1050" dirty="0">
                    <a:solidFill>
                      <a:schemeClr val="tx1"/>
                    </a:solidFill>
                  </a:rPr>
                  <a:t> -</a:t>
                </a:r>
                <a:r>
                  <a:rPr lang="uk-UA" sz="1050" dirty="0">
                    <a:solidFill>
                      <a:schemeClr val="tx1"/>
                    </a:solidFill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Запровадити</a:t>
                </a:r>
                <a:r>
                  <a:rPr lang="ru-RU" sz="1050" dirty="0">
                    <a:solidFill>
                      <a:schemeClr val="tx1"/>
                    </a:solidFill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скорочення</a:t>
                </a:r>
                <a:r>
                  <a:rPr lang="ru-RU" sz="1050" dirty="0">
                    <a:solidFill>
                      <a:schemeClr val="tx1"/>
                    </a:solidFill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суми</a:t>
                </a:r>
                <a:r>
                  <a:rPr lang="ru-RU" sz="1050" dirty="0">
                    <a:solidFill>
                      <a:schemeClr val="tx1"/>
                    </a:solidFill>
                  </a:rPr>
                  <a:t> доходу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фізичних</a:t>
                </a:r>
                <a:r>
                  <a:rPr lang="ru-RU" sz="1050" dirty="0">
                    <a:solidFill>
                      <a:schemeClr val="tx1"/>
                    </a:solidFill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осіб</a:t>
                </a:r>
                <a:r>
                  <a:rPr lang="ru-RU" sz="1050" dirty="0">
                    <a:solidFill>
                      <a:schemeClr val="tx1"/>
                    </a:solidFill>
                  </a:rPr>
                  <a:t>,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що</a:t>
                </a:r>
                <a:r>
                  <a:rPr lang="ru-RU" sz="1050" dirty="0">
                    <a:solidFill>
                      <a:schemeClr val="tx1"/>
                    </a:solidFill>
                  </a:rPr>
                  <a:t> 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підлягає</a:t>
                </a:r>
                <a:r>
                  <a:rPr lang="ru-RU" sz="1050" dirty="0">
                    <a:solidFill>
                      <a:schemeClr val="tx1"/>
                    </a:solidFill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оподаткуванню</a:t>
                </a:r>
                <a:r>
                  <a:rPr lang="ru-RU" sz="1050" dirty="0">
                    <a:solidFill>
                      <a:schemeClr val="tx1"/>
                    </a:solidFill>
                  </a:rPr>
                  <a:t>, у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розмірі</a:t>
                </a:r>
                <a:r>
                  <a:rPr lang="ru-RU" sz="1050" dirty="0">
                    <a:solidFill>
                      <a:schemeClr val="tx1"/>
                    </a:solidFill>
                  </a:rPr>
                  <a:t> до 5 %,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включеного</a:t>
                </a:r>
                <a:r>
                  <a:rPr lang="ru-RU" sz="1050" dirty="0">
                    <a:solidFill>
                      <a:schemeClr val="tx1"/>
                    </a:solidFill>
                  </a:rPr>
                  <a:t> до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зареєстрованих</a:t>
                </a:r>
                <a:r>
                  <a:rPr lang="ru-RU" sz="1050" dirty="0">
                    <a:solidFill>
                      <a:schemeClr val="tx1"/>
                    </a:solidFill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рахунків</a:t>
                </a:r>
                <a:r>
                  <a:rPr lang="ru-RU" sz="1050" dirty="0">
                    <a:solidFill>
                      <a:schemeClr val="tx1"/>
                    </a:solidFill>
                  </a:rPr>
                  <a:t> за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надання</a:t>
                </a:r>
                <a:r>
                  <a:rPr lang="ru-RU" sz="1050" dirty="0">
                    <a:solidFill>
                      <a:schemeClr val="tx1"/>
                    </a:solidFill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послуг</a:t>
                </a:r>
                <a:r>
                  <a:rPr lang="ru-RU" sz="1050" dirty="0">
                    <a:solidFill>
                      <a:schemeClr val="tx1"/>
                    </a:solidFill>
                  </a:rPr>
                  <a:t> і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виконання</a:t>
                </a:r>
                <a:r>
                  <a:rPr lang="ru-RU" sz="1050" dirty="0">
                    <a:solidFill>
                      <a:schemeClr val="tx1"/>
                    </a:solidFill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видів</a:t>
                </a:r>
                <a:r>
                  <a:rPr lang="ru-RU" sz="1050" dirty="0">
                    <a:solidFill>
                      <a:schemeClr val="tx1"/>
                    </a:solidFill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діяльності</a:t>
                </a:r>
                <a:r>
                  <a:rPr lang="ru-RU" sz="1050" dirty="0">
                    <a:solidFill>
                      <a:schemeClr val="tx1"/>
                    </a:solidFill>
                  </a:rPr>
                  <a:t>,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які</a:t>
                </a:r>
                <a:r>
                  <a:rPr lang="ru-RU" sz="1050" dirty="0">
                    <a:solidFill>
                      <a:schemeClr val="tx1"/>
                    </a:solidFill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зазвичай</a:t>
                </a:r>
                <a:r>
                  <a:rPr lang="ru-RU" sz="1050" dirty="0">
                    <a:solidFill>
                      <a:schemeClr val="tx1"/>
                    </a:solidFill>
                  </a:rPr>
                  <a:t> не </a:t>
                </a:r>
                <a:r>
                  <a:rPr lang="ru-RU" sz="1050" dirty="0" err="1">
                    <a:solidFill>
                      <a:schemeClr val="tx1"/>
                    </a:solidFill>
                  </a:rPr>
                  <a:t>декларуються</a:t>
                </a:r>
                <a:endParaRPr lang="pt-PT" sz="1050" b="1" kern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Forma livre 13">
                <a:extLst>
                  <a:ext uri="{FF2B5EF4-FFF2-40B4-BE49-F238E27FC236}">
                    <a16:creationId xmlns:a16="http://schemas.microsoft.com/office/drawing/2014/main" id="{49C22C93-BA96-4A99-9FCD-96A58D6F962C}"/>
                  </a:ext>
                </a:extLst>
              </p:cNvPr>
              <p:cNvSpPr/>
              <p:nvPr/>
            </p:nvSpPr>
            <p:spPr>
              <a:xfrm>
                <a:off x="3465466" y="756290"/>
                <a:ext cx="1656204" cy="1966932"/>
              </a:xfrm>
              <a:custGeom>
                <a:avLst/>
                <a:gdLst>
                  <a:gd name="connsiteX0" fmla="*/ 0 w 2822145"/>
                  <a:gd name="connsiteY0" fmla="*/ 51356 h 513561"/>
                  <a:gd name="connsiteX1" fmla="*/ 51356 w 2822145"/>
                  <a:gd name="connsiteY1" fmla="*/ 0 h 513561"/>
                  <a:gd name="connsiteX2" fmla="*/ 2770789 w 2822145"/>
                  <a:gd name="connsiteY2" fmla="*/ 0 h 513561"/>
                  <a:gd name="connsiteX3" fmla="*/ 2822145 w 2822145"/>
                  <a:gd name="connsiteY3" fmla="*/ 51356 h 513561"/>
                  <a:gd name="connsiteX4" fmla="*/ 2822145 w 2822145"/>
                  <a:gd name="connsiteY4" fmla="*/ 462205 h 513561"/>
                  <a:gd name="connsiteX5" fmla="*/ 2770789 w 2822145"/>
                  <a:gd name="connsiteY5" fmla="*/ 513561 h 513561"/>
                  <a:gd name="connsiteX6" fmla="*/ 51356 w 2822145"/>
                  <a:gd name="connsiteY6" fmla="*/ 513561 h 513561"/>
                  <a:gd name="connsiteX7" fmla="*/ 0 w 2822145"/>
                  <a:gd name="connsiteY7" fmla="*/ 462205 h 513561"/>
                  <a:gd name="connsiteX8" fmla="*/ 0 w 2822145"/>
                  <a:gd name="connsiteY8" fmla="*/ 51356 h 5135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22145" h="513561">
                    <a:moveTo>
                      <a:pt x="0" y="51356"/>
                    </a:moveTo>
                    <a:cubicBezTo>
                      <a:pt x="0" y="22993"/>
                      <a:pt x="22993" y="0"/>
                      <a:pt x="51356" y="0"/>
                    </a:cubicBezTo>
                    <a:lnTo>
                      <a:pt x="2770789" y="0"/>
                    </a:lnTo>
                    <a:cubicBezTo>
                      <a:pt x="2799152" y="0"/>
                      <a:pt x="2822145" y="22993"/>
                      <a:pt x="2822145" y="51356"/>
                    </a:cubicBezTo>
                    <a:lnTo>
                      <a:pt x="2822145" y="462205"/>
                    </a:lnTo>
                    <a:cubicBezTo>
                      <a:pt x="2822145" y="490568"/>
                      <a:pt x="2799152" y="513561"/>
                      <a:pt x="2770789" y="513561"/>
                    </a:cubicBezTo>
                    <a:lnTo>
                      <a:pt x="51356" y="513561"/>
                    </a:lnTo>
                    <a:cubicBezTo>
                      <a:pt x="22993" y="513561"/>
                      <a:pt x="0" y="490568"/>
                      <a:pt x="0" y="462205"/>
                    </a:cubicBezTo>
                    <a:lnTo>
                      <a:pt x="0" y="51356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3622" tIns="83622" rIns="83622" bIns="83622" numCol="1" spcCol="1270" anchor="ctr" anchorCtr="0">
                <a:noAutofit/>
              </a:bodyPr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50" b="1" dirty="0">
                    <a:solidFill>
                      <a:schemeClr val="tx1"/>
                    </a:solidFill>
                  </a:rPr>
                  <a:t>3.1</a:t>
                </a:r>
                <a:r>
                  <a:rPr lang="en-US" sz="1050" dirty="0">
                    <a:solidFill>
                      <a:schemeClr val="tx1"/>
                    </a:solidFill>
                  </a:rPr>
                  <a:t> -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Проводити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інформаційно-роз'яснювальні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кампанії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з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питань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НП</a:t>
                </a:r>
                <a:r>
                  <a:rPr lang="en-US" sz="1050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50" b="1" dirty="0">
                    <a:solidFill>
                      <a:schemeClr val="tx1"/>
                    </a:solidFill>
                  </a:rPr>
                  <a:t>3.2</a:t>
                </a:r>
                <a:r>
                  <a:rPr lang="en-US" sz="1050" dirty="0">
                    <a:solidFill>
                      <a:schemeClr val="tx1"/>
                    </a:solidFill>
                  </a:rPr>
                  <a:t> -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Публікувати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новини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про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результати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інспекційної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діяльності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з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питань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НП</a:t>
                </a:r>
                <a:r>
                  <a:rPr lang="en-US" sz="1050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50" b="1" dirty="0">
                    <a:solidFill>
                      <a:schemeClr val="tx1"/>
                    </a:solidFill>
                  </a:rPr>
                  <a:t>3.3</a:t>
                </a:r>
                <a:r>
                  <a:rPr lang="en-US" sz="1050" dirty="0">
                    <a:solidFill>
                      <a:schemeClr val="tx1"/>
                    </a:solidFill>
                  </a:rPr>
                  <a:t> -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Включити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питання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НП у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навчальні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програми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ЗОШ та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закладів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професійної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освіти</a:t>
                </a:r>
                <a:r>
                  <a:rPr lang="en-US" sz="1050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50" b="1" dirty="0">
                    <a:solidFill>
                      <a:schemeClr val="tx1"/>
                    </a:solidFill>
                  </a:rPr>
                  <a:t>3.4</a:t>
                </a:r>
                <a:r>
                  <a:rPr lang="en-US" sz="1050" dirty="0">
                    <a:solidFill>
                      <a:schemeClr val="tx1"/>
                    </a:solidFill>
                  </a:rPr>
                  <a:t> -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Розробити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конкретні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інформаційні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заходи з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питань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НП у закладах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освіти</a:t>
                </a:r>
                <a:r>
                  <a:rPr lang="en-US" sz="1050" dirty="0">
                    <a:solidFill>
                      <a:schemeClr val="tx1"/>
                    </a:solidFill>
                  </a:rPr>
                  <a:t>;</a:t>
                </a:r>
              </a:p>
              <a:p>
                <a:pPr lvl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050" b="1" dirty="0">
                    <a:solidFill>
                      <a:schemeClr val="tx1"/>
                    </a:solidFill>
                  </a:rPr>
                  <a:t>3.5</a:t>
                </a:r>
                <a:r>
                  <a:rPr lang="en-US" sz="1050" dirty="0">
                    <a:solidFill>
                      <a:schemeClr val="tx1"/>
                    </a:solidFill>
                  </a:rPr>
                  <a:t> -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Розпочати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процес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"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трудової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сертифікації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" з </a:t>
                </a:r>
                <a:r>
                  <a:rPr lang="ru-RU" sz="1050" dirty="0" err="1">
                    <a:solidFill>
                      <a:srgbClr val="000000"/>
                    </a:solidFill>
                    <a:latin typeface="Calibri" panose="020F0502020204030204" pitchFamily="34" charset="0"/>
                  </a:rPr>
                  <a:t>питань</a:t>
                </a:r>
                <a:r>
                  <a:rPr lang="ru-RU" sz="1050" dirty="0">
                    <a:solidFill>
                      <a:srgbClr val="000000"/>
                    </a:solidFill>
                    <a:latin typeface="Calibri" panose="020F0502020204030204" pitchFamily="34" charset="0"/>
                  </a:rPr>
                  <a:t> НП</a:t>
                </a:r>
                <a:r>
                  <a:rPr lang="en-US" sz="1050" dirty="0">
                    <a:solidFill>
                      <a:schemeClr val="tx1"/>
                    </a:solidFill>
                  </a:rPr>
                  <a:t>.</a:t>
                </a:r>
                <a:endParaRPr lang="pt-PT" sz="1050" kern="12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0" name="Forma livre 15">
              <a:extLst>
                <a:ext uri="{FF2B5EF4-FFF2-40B4-BE49-F238E27FC236}">
                  <a16:creationId xmlns:a16="http://schemas.microsoft.com/office/drawing/2014/main" id="{319DFD46-6D50-46EE-8CBE-7775A94248D2}"/>
                </a:ext>
              </a:extLst>
            </p:cNvPr>
            <p:cNvSpPr/>
            <p:nvPr/>
          </p:nvSpPr>
          <p:spPr>
            <a:xfrm>
              <a:off x="5747703" y="1336633"/>
              <a:ext cx="1764186" cy="550380"/>
            </a:xfrm>
            <a:custGeom>
              <a:avLst/>
              <a:gdLst>
                <a:gd name="connsiteX0" fmla="*/ 0 w 1302195"/>
                <a:gd name="connsiteY0" fmla="*/ 51356 h 513561"/>
                <a:gd name="connsiteX1" fmla="*/ 51356 w 1302195"/>
                <a:gd name="connsiteY1" fmla="*/ 0 h 513561"/>
                <a:gd name="connsiteX2" fmla="*/ 1250839 w 1302195"/>
                <a:gd name="connsiteY2" fmla="*/ 0 h 513561"/>
                <a:gd name="connsiteX3" fmla="*/ 1302195 w 1302195"/>
                <a:gd name="connsiteY3" fmla="*/ 51356 h 513561"/>
                <a:gd name="connsiteX4" fmla="*/ 1302195 w 1302195"/>
                <a:gd name="connsiteY4" fmla="*/ 462205 h 513561"/>
                <a:gd name="connsiteX5" fmla="*/ 1250839 w 1302195"/>
                <a:gd name="connsiteY5" fmla="*/ 513561 h 513561"/>
                <a:gd name="connsiteX6" fmla="*/ 51356 w 1302195"/>
                <a:gd name="connsiteY6" fmla="*/ 513561 h 513561"/>
                <a:gd name="connsiteX7" fmla="*/ 0 w 1302195"/>
                <a:gd name="connsiteY7" fmla="*/ 462205 h 513561"/>
                <a:gd name="connsiteX8" fmla="*/ 0 w 1302195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2195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1250839" y="0"/>
                  </a:lnTo>
                  <a:cubicBezTo>
                    <a:pt x="1279202" y="0"/>
                    <a:pt x="1302195" y="22993"/>
                    <a:pt x="1302195" y="51356"/>
                  </a:cubicBezTo>
                  <a:lnTo>
                    <a:pt x="1302195" y="462205"/>
                  </a:lnTo>
                  <a:cubicBezTo>
                    <a:pt x="1302195" y="490568"/>
                    <a:pt x="1279202" y="513561"/>
                    <a:pt x="1250839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300" b="1" dirty="0">
                  <a:solidFill>
                    <a:schemeClr val="tx1"/>
                  </a:solidFill>
                </a:rPr>
                <a:t>Заходи з покращення виявлення НП</a:t>
              </a:r>
              <a:endParaRPr lang="pt-PT" sz="13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1" name="Forma livre 16">
              <a:extLst>
                <a:ext uri="{FF2B5EF4-FFF2-40B4-BE49-F238E27FC236}">
                  <a16:creationId xmlns:a16="http://schemas.microsoft.com/office/drawing/2014/main" id="{D044D3A3-D5D6-4CC2-9F40-DC40F2388D8F}"/>
                </a:ext>
              </a:extLst>
            </p:cNvPr>
            <p:cNvSpPr/>
            <p:nvPr/>
          </p:nvSpPr>
          <p:spPr>
            <a:xfrm>
              <a:off x="7553739" y="1336633"/>
              <a:ext cx="1580917" cy="550380"/>
            </a:xfrm>
            <a:custGeom>
              <a:avLst/>
              <a:gdLst>
                <a:gd name="connsiteX0" fmla="*/ 0 w 1302143"/>
                <a:gd name="connsiteY0" fmla="*/ 51356 h 513561"/>
                <a:gd name="connsiteX1" fmla="*/ 51356 w 1302143"/>
                <a:gd name="connsiteY1" fmla="*/ 0 h 513561"/>
                <a:gd name="connsiteX2" fmla="*/ 1250787 w 1302143"/>
                <a:gd name="connsiteY2" fmla="*/ 0 h 513561"/>
                <a:gd name="connsiteX3" fmla="*/ 1302143 w 1302143"/>
                <a:gd name="connsiteY3" fmla="*/ 51356 h 513561"/>
                <a:gd name="connsiteX4" fmla="*/ 1302143 w 1302143"/>
                <a:gd name="connsiteY4" fmla="*/ 462205 h 513561"/>
                <a:gd name="connsiteX5" fmla="*/ 1250787 w 1302143"/>
                <a:gd name="connsiteY5" fmla="*/ 513561 h 513561"/>
                <a:gd name="connsiteX6" fmla="*/ 51356 w 1302143"/>
                <a:gd name="connsiteY6" fmla="*/ 513561 h 513561"/>
                <a:gd name="connsiteX7" fmla="*/ 0 w 1302143"/>
                <a:gd name="connsiteY7" fmla="*/ 462205 h 513561"/>
                <a:gd name="connsiteX8" fmla="*/ 0 w 1302143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02143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1250787" y="0"/>
                  </a:lnTo>
                  <a:cubicBezTo>
                    <a:pt x="1279150" y="0"/>
                    <a:pt x="1302143" y="22993"/>
                    <a:pt x="1302143" y="51356"/>
                  </a:cubicBezTo>
                  <a:lnTo>
                    <a:pt x="1302143" y="462205"/>
                  </a:lnTo>
                  <a:cubicBezTo>
                    <a:pt x="1302143" y="490568"/>
                    <a:pt x="1279150" y="513561"/>
                    <a:pt x="1250787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300" b="1" dirty="0">
                  <a:solidFill>
                    <a:schemeClr val="tx1"/>
                  </a:solidFill>
                </a:rPr>
                <a:t>Заходи з удосконалення санкцій</a:t>
              </a:r>
              <a:endParaRPr lang="pt-PT" sz="13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Forma livre 17">
              <a:extLst>
                <a:ext uri="{FF2B5EF4-FFF2-40B4-BE49-F238E27FC236}">
                  <a16:creationId xmlns:a16="http://schemas.microsoft.com/office/drawing/2014/main" id="{16BFA1E0-13EE-4975-A1B6-12A8825184BF}"/>
                </a:ext>
              </a:extLst>
            </p:cNvPr>
            <p:cNvSpPr/>
            <p:nvPr/>
          </p:nvSpPr>
          <p:spPr>
            <a:xfrm>
              <a:off x="35487" y="1329856"/>
              <a:ext cx="2021912" cy="550380"/>
            </a:xfrm>
            <a:custGeom>
              <a:avLst/>
              <a:gdLst>
                <a:gd name="connsiteX0" fmla="*/ 0 w 2085586"/>
                <a:gd name="connsiteY0" fmla="*/ 51356 h 513561"/>
                <a:gd name="connsiteX1" fmla="*/ 51356 w 2085586"/>
                <a:gd name="connsiteY1" fmla="*/ 0 h 513561"/>
                <a:gd name="connsiteX2" fmla="*/ 2034230 w 2085586"/>
                <a:gd name="connsiteY2" fmla="*/ 0 h 513561"/>
                <a:gd name="connsiteX3" fmla="*/ 2085586 w 2085586"/>
                <a:gd name="connsiteY3" fmla="*/ 51356 h 513561"/>
                <a:gd name="connsiteX4" fmla="*/ 2085586 w 2085586"/>
                <a:gd name="connsiteY4" fmla="*/ 462205 h 513561"/>
                <a:gd name="connsiteX5" fmla="*/ 2034230 w 2085586"/>
                <a:gd name="connsiteY5" fmla="*/ 513561 h 513561"/>
                <a:gd name="connsiteX6" fmla="*/ 51356 w 2085586"/>
                <a:gd name="connsiteY6" fmla="*/ 513561 h 513561"/>
                <a:gd name="connsiteX7" fmla="*/ 0 w 2085586"/>
                <a:gd name="connsiteY7" fmla="*/ 462205 h 513561"/>
                <a:gd name="connsiteX8" fmla="*/ 0 w 2085586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85586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2034230" y="0"/>
                  </a:lnTo>
                  <a:cubicBezTo>
                    <a:pt x="2062593" y="0"/>
                    <a:pt x="2085586" y="22993"/>
                    <a:pt x="2085586" y="51356"/>
                  </a:cubicBezTo>
                  <a:lnTo>
                    <a:pt x="2085586" y="462205"/>
                  </a:lnTo>
                  <a:cubicBezTo>
                    <a:pt x="2085586" y="490568"/>
                    <a:pt x="2062593" y="513561"/>
                    <a:pt x="2034230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300" b="1" kern="1200" dirty="0">
                  <a:solidFill>
                    <a:schemeClr val="tx1"/>
                  </a:solidFill>
                </a:rPr>
                <a:t>Превентивні заходи</a:t>
              </a:r>
              <a:endParaRPr lang="pt-PT" sz="13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4" name="Forma livre 18">
              <a:extLst>
                <a:ext uri="{FF2B5EF4-FFF2-40B4-BE49-F238E27FC236}">
                  <a16:creationId xmlns:a16="http://schemas.microsoft.com/office/drawing/2014/main" id="{D854BFC6-682E-468D-BD75-D22E3FDCB418}"/>
                </a:ext>
              </a:extLst>
            </p:cNvPr>
            <p:cNvSpPr/>
            <p:nvPr/>
          </p:nvSpPr>
          <p:spPr>
            <a:xfrm>
              <a:off x="2231334" y="1354214"/>
              <a:ext cx="1536383" cy="550380"/>
            </a:xfrm>
            <a:custGeom>
              <a:avLst/>
              <a:gdLst>
                <a:gd name="connsiteX0" fmla="*/ 0 w 1454617"/>
                <a:gd name="connsiteY0" fmla="*/ 51356 h 513561"/>
                <a:gd name="connsiteX1" fmla="*/ 51356 w 1454617"/>
                <a:gd name="connsiteY1" fmla="*/ 0 h 513561"/>
                <a:gd name="connsiteX2" fmla="*/ 1403261 w 1454617"/>
                <a:gd name="connsiteY2" fmla="*/ 0 h 513561"/>
                <a:gd name="connsiteX3" fmla="*/ 1454617 w 1454617"/>
                <a:gd name="connsiteY3" fmla="*/ 51356 h 513561"/>
                <a:gd name="connsiteX4" fmla="*/ 1454617 w 1454617"/>
                <a:gd name="connsiteY4" fmla="*/ 462205 h 513561"/>
                <a:gd name="connsiteX5" fmla="*/ 1403261 w 1454617"/>
                <a:gd name="connsiteY5" fmla="*/ 513561 h 513561"/>
                <a:gd name="connsiteX6" fmla="*/ 51356 w 1454617"/>
                <a:gd name="connsiteY6" fmla="*/ 513561 h 513561"/>
                <a:gd name="connsiteX7" fmla="*/ 0 w 1454617"/>
                <a:gd name="connsiteY7" fmla="*/ 462205 h 513561"/>
                <a:gd name="connsiteX8" fmla="*/ 0 w 1454617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54617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1403261" y="0"/>
                  </a:lnTo>
                  <a:cubicBezTo>
                    <a:pt x="1431624" y="0"/>
                    <a:pt x="1454617" y="22993"/>
                    <a:pt x="1454617" y="51356"/>
                  </a:cubicBezTo>
                  <a:lnTo>
                    <a:pt x="1454617" y="462205"/>
                  </a:lnTo>
                  <a:cubicBezTo>
                    <a:pt x="1454617" y="490568"/>
                    <a:pt x="1431624" y="513561"/>
                    <a:pt x="1403261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300" b="1" kern="1200" dirty="0">
                  <a:solidFill>
                    <a:schemeClr val="tx1"/>
                  </a:solidFill>
                </a:rPr>
                <a:t>Коригуючі заходи</a:t>
              </a:r>
              <a:endParaRPr lang="pt-PT" sz="1300" b="1" kern="1200" dirty="0">
                <a:solidFill>
                  <a:schemeClr val="tx1"/>
                </a:solidFill>
              </a:endParaRPr>
            </a:p>
          </p:txBody>
        </p:sp>
        <p:sp>
          <p:nvSpPr>
            <p:cNvPr id="15" name="Forma livre 19">
              <a:extLst>
                <a:ext uri="{FF2B5EF4-FFF2-40B4-BE49-F238E27FC236}">
                  <a16:creationId xmlns:a16="http://schemas.microsoft.com/office/drawing/2014/main" id="{BF05ABA9-A345-4999-9B7F-863E30273591}"/>
                </a:ext>
              </a:extLst>
            </p:cNvPr>
            <p:cNvSpPr/>
            <p:nvPr/>
          </p:nvSpPr>
          <p:spPr>
            <a:xfrm>
              <a:off x="3836268" y="1346279"/>
              <a:ext cx="1856549" cy="550380"/>
            </a:xfrm>
            <a:custGeom>
              <a:avLst/>
              <a:gdLst>
                <a:gd name="connsiteX0" fmla="*/ 0 w 2822145"/>
                <a:gd name="connsiteY0" fmla="*/ 51356 h 513561"/>
                <a:gd name="connsiteX1" fmla="*/ 51356 w 2822145"/>
                <a:gd name="connsiteY1" fmla="*/ 0 h 513561"/>
                <a:gd name="connsiteX2" fmla="*/ 2770789 w 2822145"/>
                <a:gd name="connsiteY2" fmla="*/ 0 h 513561"/>
                <a:gd name="connsiteX3" fmla="*/ 2822145 w 2822145"/>
                <a:gd name="connsiteY3" fmla="*/ 51356 h 513561"/>
                <a:gd name="connsiteX4" fmla="*/ 2822145 w 2822145"/>
                <a:gd name="connsiteY4" fmla="*/ 462205 h 513561"/>
                <a:gd name="connsiteX5" fmla="*/ 2770789 w 2822145"/>
                <a:gd name="connsiteY5" fmla="*/ 513561 h 513561"/>
                <a:gd name="connsiteX6" fmla="*/ 51356 w 2822145"/>
                <a:gd name="connsiteY6" fmla="*/ 513561 h 513561"/>
                <a:gd name="connsiteX7" fmla="*/ 0 w 2822145"/>
                <a:gd name="connsiteY7" fmla="*/ 462205 h 513561"/>
                <a:gd name="connsiteX8" fmla="*/ 0 w 2822145"/>
                <a:gd name="connsiteY8" fmla="*/ 51356 h 513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22145" h="513561">
                  <a:moveTo>
                    <a:pt x="0" y="51356"/>
                  </a:moveTo>
                  <a:cubicBezTo>
                    <a:pt x="0" y="22993"/>
                    <a:pt x="22993" y="0"/>
                    <a:pt x="51356" y="0"/>
                  </a:cubicBezTo>
                  <a:lnTo>
                    <a:pt x="2770789" y="0"/>
                  </a:lnTo>
                  <a:cubicBezTo>
                    <a:pt x="2799152" y="0"/>
                    <a:pt x="2822145" y="22993"/>
                    <a:pt x="2822145" y="51356"/>
                  </a:cubicBezTo>
                  <a:lnTo>
                    <a:pt x="2822145" y="462205"/>
                  </a:lnTo>
                  <a:cubicBezTo>
                    <a:pt x="2822145" y="490568"/>
                    <a:pt x="2799152" y="513561"/>
                    <a:pt x="2770789" y="513561"/>
                  </a:cubicBezTo>
                  <a:lnTo>
                    <a:pt x="51356" y="513561"/>
                  </a:lnTo>
                  <a:cubicBezTo>
                    <a:pt x="22993" y="513561"/>
                    <a:pt x="0" y="490568"/>
                    <a:pt x="0" y="462205"/>
                  </a:cubicBezTo>
                  <a:lnTo>
                    <a:pt x="0" y="51356"/>
                  </a:lnTo>
                  <a:close/>
                </a:path>
              </a:pathLst>
            </a:custGeom>
            <a:solidFill>
              <a:srgbClr val="00B0F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622" tIns="83622" rIns="83622" bIns="83622" numCol="1" spcCol="1270" anchor="ctr" anchorCtr="0">
              <a:noAutofit/>
            </a:bodyPr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uk-UA" sz="1300" b="1" kern="1200" dirty="0">
                  <a:solidFill>
                    <a:schemeClr val="tx1"/>
                  </a:solidFill>
                </a:rPr>
                <a:t>Заходи з формування прихильності до сплати податків</a:t>
              </a:r>
              <a:endParaRPr lang="pt-PT" sz="1300" b="1" kern="12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003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24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31928" y="-17410"/>
            <a:ext cx="1216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Узагальнення</a:t>
            </a:r>
            <a:r>
              <a:rPr lang="en-US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Логічна структура плану дій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5B3CA3A-D126-4E88-89F8-E90A4B3508B2}"/>
              </a:ext>
            </a:extLst>
          </p:cNvPr>
          <p:cNvGrpSpPr/>
          <p:nvPr/>
        </p:nvGrpSpPr>
        <p:grpSpPr>
          <a:xfrm>
            <a:off x="455104" y="567365"/>
            <a:ext cx="11281792" cy="6290635"/>
            <a:chOff x="72008" y="548680"/>
            <a:chExt cx="8964488" cy="6120680"/>
          </a:xfrm>
        </p:grpSpPr>
        <p:graphicFrame>
          <p:nvGraphicFramePr>
            <p:cNvPr id="8" name="Diagrama 3">
              <a:extLst>
                <a:ext uri="{FF2B5EF4-FFF2-40B4-BE49-F238E27FC236}">
                  <a16:creationId xmlns:a16="http://schemas.microsoft.com/office/drawing/2014/main" id="{30AA5787-FA3C-41E0-B5C9-8C2DB61B036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245282152"/>
                </p:ext>
              </p:extLst>
            </p:nvPr>
          </p:nvGraphicFramePr>
          <p:xfrm>
            <a:off x="72008" y="548680"/>
            <a:ext cx="5364088" cy="612068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10" name="Diagrama 5">
              <a:extLst>
                <a:ext uri="{FF2B5EF4-FFF2-40B4-BE49-F238E27FC236}">
                  <a16:creationId xmlns:a16="http://schemas.microsoft.com/office/drawing/2014/main" id="{7B9040CA-3D56-42AF-91B8-327F6562096F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54845305"/>
                </p:ext>
              </p:extLst>
            </p:nvPr>
          </p:nvGraphicFramePr>
          <p:xfrm>
            <a:off x="5436096" y="1484784"/>
            <a:ext cx="3600400" cy="420801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1117277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904627"/>
          </a:xfrm>
          <a:prstGeom prst="rect">
            <a:avLst/>
          </a:prstGeom>
        </p:spPr>
      </p:pic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25</a:t>
            </a:fld>
            <a:endParaRPr lang="uk-UA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31928" y="-17410"/>
            <a:ext cx="12160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 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Плану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дій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із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подолання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Незадекларованої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праці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(НП)</a:t>
            </a:r>
            <a:endParaRPr lang="en-US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-142343" y="1188168"/>
            <a:ext cx="124766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1" dirty="0">
              <a:hlinkClick r:id="rId3"/>
            </a:endParaRPr>
          </a:p>
          <a:p>
            <a:r>
              <a:rPr lang="en-US" b="1" dirty="0">
                <a:hlinkClick r:id="rId3"/>
              </a:rPr>
              <a:t>https://www.ilo.org/wcmsp5/groups/public/---ed_dialogue/---lab_admin/documents/projectdocumentation/wcms_644139.pdf</a:t>
            </a:r>
            <a:endParaRPr lang="en-US" b="1" dirty="0"/>
          </a:p>
          <a:p>
            <a:endParaRPr lang="en-US" b="1" dirty="0"/>
          </a:p>
        </p:txBody>
      </p:sp>
      <p:sp>
        <p:nvSpPr>
          <p:cNvPr id="7" name="CaixaDeTexto 11">
            <a:extLst>
              <a:ext uri="{FF2B5EF4-FFF2-40B4-BE49-F238E27FC236}">
                <a16:creationId xmlns:a16="http://schemas.microsoft.com/office/drawing/2014/main" id="{1D9B7389-FC99-458C-AF67-5E5CFCAEA49B}"/>
              </a:ext>
            </a:extLst>
          </p:cNvPr>
          <p:cNvSpPr txBox="1"/>
          <p:nvPr/>
        </p:nvSpPr>
        <p:spPr>
          <a:xfrm>
            <a:off x="245441" y="362599"/>
            <a:ext cx="121600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uk-U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посилання на англомовну версію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http://ilo.org/UkraineEUProject</a:t>
            </a:r>
            <a:r>
              <a:rPr lang="en-US" sz="3200" b="1" dirty="0"/>
              <a:t> - </a:t>
            </a:r>
            <a:r>
              <a:rPr lang="uk-UA" sz="3200" b="1" dirty="0"/>
              <a:t>розділ </a:t>
            </a:r>
            <a:r>
              <a:rPr lang="en-US" sz="3200" b="1" dirty="0"/>
              <a:t>Tackling undeclared work</a:t>
            </a:r>
            <a:endParaRPr lang="en-US" sz="2400" b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9A0B0B-2415-4D2F-9AD2-38DD6DD02A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38" t="2244" r="13638" b="9599"/>
          <a:stretch/>
        </p:blipFill>
        <p:spPr>
          <a:xfrm>
            <a:off x="4527549" y="1807168"/>
            <a:ext cx="7556990" cy="5146547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6815C4C-6352-45A5-B0BA-9C6C9CE7FFD1}"/>
              </a:ext>
            </a:extLst>
          </p:cNvPr>
          <p:cNvCxnSpPr/>
          <p:nvPr/>
        </p:nvCxnSpPr>
        <p:spPr>
          <a:xfrm flipH="1">
            <a:off x="11146693" y="5065754"/>
            <a:ext cx="732692" cy="574431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4849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39980"/>
            <a:ext cx="12192000" cy="689798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4883571" y="4471445"/>
            <a:ext cx="2448619" cy="6718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800" dirty="0">
                <a:hlinkClick r:id="" action="ppaction://noaction"/>
              </a:rPr>
              <a:t>robalo@ilo.org</a:t>
            </a:r>
            <a:endParaRPr lang="pt-PT" sz="28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2855610" y="1428414"/>
            <a:ext cx="646952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z-Cyrl-AZ" sz="4000" b="1" dirty="0"/>
              <a:t>Дякую за увагу</a:t>
            </a:r>
            <a:r>
              <a:rPr lang="pt-PT" sz="4000" b="1" dirty="0"/>
              <a:t>!</a:t>
            </a:r>
          </a:p>
          <a:p>
            <a:pPr algn="ctr"/>
            <a:r>
              <a:rPr lang="en-US" sz="4000" b="1" dirty="0"/>
              <a:t>Thank you for your attention!</a:t>
            </a:r>
          </a:p>
          <a:p>
            <a:pPr algn="ctr"/>
            <a:r>
              <a:rPr lang="en-US" sz="4000" b="1" dirty="0"/>
              <a:t>Gracias </a:t>
            </a:r>
            <a:r>
              <a:rPr lang="en-US" sz="4000" b="1" dirty="0" err="1"/>
              <a:t>por</a:t>
            </a:r>
            <a:r>
              <a:rPr lang="en-US" sz="4000" b="1" dirty="0"/>
              <a:t> </a:t>
            </a:r>
            <a:r>
              <a:rPr lang="en-US" sz="4000" b="1" dirty="0" err="1"/>
              <a:t>su</a:t>
            </a:r>
            <a:r>
              <a:rPr lang="en-US" sz="4000" b="1" dirty="0"/>
              <a:t> </a:t>
            </a:r>
            <a:r>
              <a:rPr lang="en-US" sz="4000" b="1" dirty="0" err="1"/>
              <a:t>atención</a:t>
            </a:r>
            <a:r>
              <a:rPr lang="en-US" sz="4000" b="1" dirty="0"/>
              <a:t>!</a:t>
            </a:r>
          </a:p>
          <a:p>
            <a:pPr algn="ctr"/>
            <a:r>
              <a:rPr lang="pt-PT" sz="4000" b="1" dirty="0"/>
              <a:t>Obrigado pela vossa atenção!</a:t>
            </a:r>
          </a:p>
        </p:txBody>
      </p:sp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A5E120-A333-4F72-A717-622EC90E8CA5}" type="slidenum">
              <a:rPr lang="uk-UA" smtClean="0"/>
              <a:t>26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960882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6386</TotalTime>
  <Words>3134</Words>
  <Application>Microsoft Office PowerPoint</Application>
  <PresentationFormat>Widescreen</PresentationFormat>
  <Paragraphs>848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Узагальнення – процес розробки плану дій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User Ukr</dc:creator>
  <cp:lastModifiedBy>User</cp:lastModifiedBy>
  <cp:revision>655</cp:revision>
  <cp:lastPrinted>2017-10-30T17:59:30Z</cp:lastPrinted>
  <dcterms:created xsi:type="dcterms:W3CDTF">2017-10-17T16:26:01Z</dcterms:created>
  <dcterms:modified xsi:type="dcterms:W3CDTF">2018-09-04T10:41:42Z</dcterms:modified>
</cp:coreProperties>
</file>