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20"/>
  </p:notesMasterIdLst>
  <p:sldIdLst>
    <p:sldId id="257" r:id="rId5"/>
    <p:sldId id="264" r:id="rId6"/>
    <p:sldId id="263" r:id="rId7"/>
    <p:sldId id="290" r:id="rId8"/>
    <p:sldId id="320" r:id="rId9"/>
    <p:sldId id="323" r:id="rId10"/>
    <p:sldId id="279" r:id="rId11"/>
    <p:sldId id="280" r:id="rId12"/>
    <p:sldId id="310" r:id="rId13"/>
    <p:sldId id="321" r:id="rId14"/>
    <p:sldId id="322" r:id="rId15"/>
    <p:sldId id="286" r:id="rId16"/>
    <p:sldId id="311" r:id="rId17"/>
    <p:sldId id="312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21" autoAdjust="0"/>
    <p:restoredTop sz="81132" autoAdjust="0"/>
  </p:normalViewPr>
  <p:slideViewPr>
    <p:cSldViewPr snapToGrid="0">
      <p:cViewPr varScale="1">
        <p:scale>
          <a:sx n="51" d="100"/>
          <a:sy n="51" d="100"/>
        </p:scale>
        <p:origin x="1544" y="36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AC386-4E84-47B1-A9FE-8AA87B56294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A30A51-AB43-4A09-AA0F-1E69AC3870E2}">
      <dgm:prSet phldrT="[Text]"/>
      <dgm:spPr/>
      <dgm:t>
        <a:bodyPr/>
        <a:lstStyle/>
        <a:p>
          <a:r>
            <a:rPr lang="uk-UA" b="1" dirty="0"/>
            <a:t>Модуль</a:t>
          </a:r>
          <a:r>
            <a:rPr lang="en-GB" b="1" dirty="0"/>
            <a:t> 0: </a:t>
          </a:r>
          <a:r>
            <a:rPr lang="uk-UA" b="1" dirty="0"/>
            <a:t>Вступ до нового навчального курсу </a:t>
          </a:r>
          <a:r>
            <a:rPr lang="uk-UA" b="1" dirty="0" err="1"/>
            <a:t>МОП</a:t>
          </a:r>
          <a:endParaRPr lang="en-GB" dirty="0"/>
        </a:p>
      </dgm:t>
    </dgm:pt>
    <dgm:pt modelId="{3AC3524A-9FA0-48D6-A726-B04B05132A54}" type="parTrans" cxnId="{3FBDF15C-8639-4AAE-9977-5BB7D55CCE38}">
      <dgm:prSet/>
      <dgm:spPr/>
      <dgm:t>
        <a:bodyPr/>
        <a:lstStyle/>
        <a:p>
          <a:endParaRPr lang="en-GB"/>
        </a:p>
      </dgm:t>
    </dgm:pt>
    <dgm:pt modelId="{D791F070-2798-44A5-8069-D956AF7563B9}" type="sibTrans" cxnId="{3FBDF15C-8639-4AAE-9977-5BB7D55CCE38}">
      <dgm:prSet/>
      <dgm:spPr/>
      <dgm:t>
        <a:bodyPr/>
        <a:lstStyle/>
        <a:p>
          <a:endParaRPr lang="en-GB"/>
        </a:p>
      </dgm:t>
    </dgm:pt>
    <dgm:pt modelId="{25014DC0-E9F9-478D-A9DD-DD7AEEF94FEF}">
      <dgm:prSet phldrT="[Text]"/>
      <dgm:spPr/>
      <dgm:t>
        <a:bodyPr/>
        <a:lstStyle/>
        <a:p>
          <a:r>
            <a:rPr lang="uk-UA" b="1" dirty="0"/>
            <a:t>Модуль</a:t>
          </a:r>
          <a:r>
            <a:rPr lang="en-GB" b="1" dirty="0"/>
            <a:t> 1: </a:t>
          </a:r>
          <a:r>
            <a:rPr lang="uk-UA" b="1" dirty="0"/>
            <a:t>Основи системи адміністрації праці</a:t>
          </a:r>
          <a:endParaRPr lang="en-GB" dirty="0"/>
        </a:p>
      </dgm:t>
    </dgm:pt>
    <dgm:pt modelId="{A0F326EF-EE28-4B54-9084-356C2A93D0A8}" type="parTrans" cxnId="{A27D358B-4057-4F50-955C-1289DAB5C127}">
      <dgm:prSet/>
      <dgm:spPr/>
      <dgm:t>
        <a:bodyPr/>
        <a:lstStyle/>
        <a:p>
          <a:endParaRPr lang="en-GB"/>
        </a:p>
      </dgm:t>
    </dgm:pt>
    <dgm:pt modelId="{E140D5B7-DA6C-438E-84F8-25956414E970}" type="sibTrans" cxnId="{A27D358B-4057-4F50-955C-1289DAB5C127}">
      <dgm:prSet/>
      <dgm:spPr/>
      <dgm:t>
        <a:bodyPr/>
        <a:lstStyle/>
        <a:p>
          <a:endParaRPr lang="en-GB"/>
        </a:p>
      </dgm:t>
    </dgm:pt>
    <dgm:pt modelId="{591A7403-50CE-41E6-95DC-8F9A17EEEC9E}">
      <dgm:prSet phldrT="[Text]"/>
      <dgm:spPr/>
      <dgm:t>
        <a:bodyPr/>
        <a:lstStyle/>
        <a:p>
          <a:r>
            <a:rPr lang="uk-UA" b="1" dirty="0"/>
            <a:t>Модуль</a:t>
          </a:r>
          <a:r>
            <a:rPr lang="en-GB" b="1" dirty="0"/>
            <a:t> 2: </a:t>
          </a:r>
          <a:r>
            <a:rPr lang="uk-UA" b="1" dirty="0"/>
            <a:t>Вступ до теми інспекції праці</a:t>
          </a:r>
          <a:endParaRPr lang="en-GB" dirty="0"/>
        </a:p>
      </dgm:t>
    </dgm:pt>
    <dgm:pt modelId="{EABD7C1A-F0DD-4402-92CC-37F319684404}" type="parTrans" cxnId="{D6866429-410E-4D88-8287-F7F7F2898D32}">
      <dgm:prSet/>
      <dgm:spPr/>
      <dgm:t>
        <a:bodyPr/>
        <a:lstStyle/>
        <a:p>
          <a:endParaRPr lang="en-GB"/>
        </a:p>
      </dgm:t>
    </dgm:pt>
    <dgm:pt modelId="{0E2524DD-737F-408E-853A-A55BFB2D3F67}" type="sibTrans" cxnId="{D6866429-410E-4D88-8287-F7F7F2898D32}">
      <dgm:prSet/>
      <dgm:spPr/>
      <dgm:t>
        <a:bodyPr/>
        <a:lstStyle/>
        <a:p>
          <a:endParaRPr lang="en-GB"/>
        </a:p>
      </dgm:t>
    </dgm:pt>
    <dgm:pt modelId="{AFE02DB9-3936-4003-BF77-2B8D44091EE4}">
      <dgm:prSet/>
      <dgm:spPr/>
      <dgm:t>
        <a:bodyPr/>
        <a:lstStyle/>
        <a:p>
          <a:r>
            <a:rPr lang="uk-UA" b="1" dirty="0"/>
            <a:t>Модуль</a:t>
          </a:r>
          <a:r>
            <a:rPr lang="en-GB" b="1" dirty="0"/>
            <a:t> 3: </a:t>
          </a:r>
          <a:r>
            <a:rPr lang="uk-UA" b="1" dirty="0"/>
            <a:t>Політика і планування інспекції праці</a:t>
          </a:r>
          <a:endParaRPr lang="en-GB" dirty="0"/>
        </a:p>
      </dgm:t>
    </dgm:pt>
    <dgm:pt modelId="{2A054179-D1F9-4147-80A4-7D231F310A46}" type="parTrans" cxnId="{3A2B2E8C-FCF6-458A-8331-6C7CE46AD789}">
      <dgm:prSet/>
      <dgm:spPr/>
      <dgm:t>
        <a:bodyPr/>
        <a:lstStyle/>
        <a:p>
          <a:endParaRPr lang="en-GB"/>
        </a:p>
      </dgm:t>
    </dgm:pt>
    <dgm:pt modelId="{D1F134EA-A626-4638-89F2-A82CC587E650}" type="sibTrans" cxnId="{3A2B2E8C-FCF6-458A-8331-6C7CE46AD789}">
      <dgm:prSet/>
      <dgm:spPr/>
      <dgm:t>
        <a:bodyPr/>
        <a:lstStyle/>
        <a:p>
          <a:endParaRPr lang="en-GB"/>
        </a:p>
      </dgm:t>
    </dgm:pt>
    <dgm:pt modelId="{CEFD1881-2FB9-4A58-8BB0-53991D10D627}">
      <dgm:prSet/>
      <dgm:spPr/>
      <dgm:t>
        <a:bodyPr/>
        <a:lstStyle/>
        <a:p>
          <a:r>
            <a:rPr lang="uk-UA" b="1" dirty="0"/>
            <a:t>Модуль 4: Розроблення стратегій сприяння додержанню правових норм</a:t>
          </a:r>
          <a:endParaRPr lang="en-GB" dirty="0"/>
        </a:p>
      </dgm:t>
    </dgm:pt>
    <dgm:pt modelId="{1589288C-AB43-443E-9487-E0604CF4DA22}" type="parTrans" cxnId="{595F01DF-C88B-47A7-9411-F87C0011C246}">
      <dgm:prSet/>
      <dgm:spPr/>
      <dgm:t>
        <a:bodyPr/>
        <a:lstStyle/>
        <a:p>
          <a:endParaRPr lang="en-GB"/>
        </a:p>
      </dgm:t>
    </dgm:pt>
    <dgm:pt modelId="{2B208C96-ED48-43F5-B8F4-07F298FC3678}" type="sibTrans" cxnId="{595F01DF-C88B-47A7-9411-F87C0011C246}">
      <dgm:prSet/>
      <dgm:spPr/>
      <dgm:t>
        <a:bodyPr/>
        <a:lstStyle/>
        <a:p>
          <a:endParaRPr lang="en-GB"/>
        </a:p>
      </dgm:t>
    </dgm:pt>
    <dgm:pt modelId="{DA18035A-B64A-48E6-B81E-00F525BB6CBC}">
      <dgm:prSet/>
      <dgm:spPr/>
      <dgm:t>
        <a:bodyPr/>
        <a:lstStyle/>
        <a:p>
          <a:r>
            <a:rPr lang="uk-UA" b="1" dirty="0"/>
            <a:t>Модуль</a:t>
          </a:r>
          <a:r>
            <a:rPr lang="en-GB" b="1" dirty="0"/>
            <a:t> 5: </a:t>
          </a:r>
          <a:r>
            <a:rPr lang="uk-UA" b="1" dirty="0"/>
            <a:t>Співпраця і партнерство</a:t>
          </a:r>
          <a:endParaRPr lang="en-GB" dirty="0"/>
        </a:p>
      </dgm:t>
    </dgm:pt>
    <dgm:pt modelId="{E998D574-A0B4-4733-9619-E462CC8C3AAF}" type="parTrans" cxnId="{258B615F-9972-4BE3-8600-FF83156CD285}">
      <dgm:prSet/>
      <dgm:spPr/>
      <dgm:t>
        <a:bodyPr/>
        <a:lstStyle/>
        <a:p>
          <a:endParaRPr lang="en-GB"/>
        </a:p>
      </dgm:t>
    </dgm:pt>
    <dgm:pt modelId="{1A160A27-8495-4EF3-B375-12F030D48095}" type="sibTrans" cxnId="{258B615F-9972-4BE3-8600-FF83156CD285}">
      <dgm:prSet/>
      <dgm:spPr/>
      <dgm:t>
        <a:bodyPr/>
        <a:lstStyle/>
        <a:p>
          <a:endParaRPr lang="en-GB"/>
        </a:p>
      </dgm:t>
    </dgm:pt>
    <dgm:pt modelId="{E3F8E786-C5CA-45DE-95D7-057B36F6CB98}" type="pres">
      <dgm:prSet presAssocID="{B2DAC386-4E84-47B1-A9FE-8AA87B562944}" presName="linear" presStyleCnt="0">
        <dgm:presLayoutVars>
          <dgm:dir/>
          <dgm:animLvl val="lvl"/>
          <dgm:resizeHandles val="exact"/>
        </dgm:presLayoutVars>
      </dgm:prSet>
      <dgm:spPr/>
    </dgm:pt>
    <dgm:pt modelId="{71FB11E2-8EFD-49D8-8960-0FBF400465CB}" type="pres">
      <dgm:prSet presAssocID="{FBA30A51-AB43-4A09-AA0F-1E69AC3870E2}" presName="parentLin" presStyleCnt="0"/>
      <dgm:spPr/>
    </dgm:pt>
    <dgm:pt modelId="{F60A5D80-97C9-461B-B2D4-537F4926D6C9}" type="pres">
      <dgm:prSet presAssocID="{FBA30A51-AB43-4A09-AA0F-1E69AC3870E2}" presName="parentLeftMargin" presStyleLbl="node1" presStyleIdx="0" presStyleCnt="6"/>
      <dgm:spPr/>
    </dgm:pt>
    <dgm:pt modelId="{B8400F4F-1D6F-4C82-9C09-C0617682A2C5}" type="pres">
      <dgm:prSet presAssocID="{FBA30A51-AB43-4A09-AA0F-1E69AC3870E2}" presName="parentText" presStyleLbl="node1" presStyleIdx="0" presStyleCnt="6" custScaleX="142857" custScaleY="103081" custLinFactNeighborX="-7031" custLinFactNeighborY="13444">
        <dgm:presLayoutVars>
          <dgm:chMax val="0"/>
          <dgm:bulletEnabled val="1"/>
        </dgm:presLayoutVars>
      </dgm:prSet>
      <dgm:spPr/>
    </dgm:pt>
    <dgm:pt modelId="{D73BDFB6-16BC-4243-AE3B-F4D39ACCF971}" type="pres">
      <dgm:prSet presAssocID="{FBA30A51-AB43-4A09-AA0F-1E69AC3870E2}" presName="negativeSpace" presStyleCnt="0"/>
      <dgm:spPr/>
    </dgm:pt>
    <dgm:pt modelId="{37C4D228-E3F1-4E27-9A8C-1A74F5CF6DC0}" type="pres">
      <dgm:prSet presAssocID="{FBA30A51-AB43-4A09-AA0F-1E69AC3870E2}" presName="childText" presStyleLbl="conFgAcc1" presStyleIdx="0" presStyleCnt="6">
        <dgm:presLayoutVars>
          <dgm:bulletEnabled val="1"/>
        </dgm:presLayoutVars>
      </dgm:prSet>
      <dgm:spPr/>
    </dgm:pt>
    <dgm:pt modelId="{32973604-CF55-4E75-86E8-BCC9574C6CD4}" type="pres">
      <dgm:prSet presAssocID="{D791F070-2798-44A5-8069-D956AF7563B9}" presName="spaceBetweenRectangles" presStyleCnt="0"/>
      <dgm:spPr/>
    </dgm:pt>
    <dgm:pt modelId="{45E2A32D-BD31-4A8D-9EE4-C10D59C2466F}" type="pres">
      <dgm:prSet presAssocID="{25014DC0-E9F9-478D-A9DD-DD7AEEF94FEF}" presName="parentLin" presStyleCnt="0"/>
      <dgm:spPr/>
    </dgm:pt>
    <dgm:pt modelId="{A6093DE1-F720-4803-9CF2-305FC26E00F7}" type="pres">
      <dgm:prSet presAssocID="{25014DC0-E9F9-478D-A9DD-DD7AEEF94FEF}" presName="parentLeftMargin" presStyleLbl="node1" presStyleIdx="0" presStyleCnt="6"/>
      <dgm:spPr/>
    </dgm:pt>
    <dgm:pt modelId="{50826427-BE20-4466-AEC6-F9E4FB7516C1}" type="pres">
      <dgm:prSet presAssocID="{25014DC0-E9F9-478D-A9DD-DD7AEEF94FEF}" presName="parentText" presStyleLbl="node1" presStyleIdx="1" presStyleCnt="6" custScaleX="142857">
        <dgm:presLayoutVars>
          <dgm:chMax val="0"/>
          <dgm:bulletEnabled val="1"/>
        </dgm:presLayoutVars>
      </dgm:prSet>
      <dgm:spPr/>
    </dgm:pt>
    <dgm:pt modelId="{3237A87B-DE9D-44F1-B2D3-88E75EFCF760}" type="pres">
      <dgm:prSet presAssocID="{25014DC0-E9F9-478D-A9DD-DD7AEEF94FEF}" presName="negativeSpace" presStyleCnt="0"/>
      <dgm:spPr/>
    </dgm:pt>
    <dgm:pt modelId="{F447CB05-8569-4B6E-96F4-FCC0F1237BEC}" type="pres">
      <dgm:prSet presAssocID="{25014DC0-E9F9-478D-A9DD-DD7AEEF94FEF}" presName="childText" presStyleLbl="conFgAcc1" presStyleIdx="1" presStyleCnt="6">
        <dgm:presLayoutVars>
          <dgm:bulletEnabled val="1"/>
        </dgm:presLayoutVars>
      </dgm:prSet>
      <dgm:spPr/>
    </dgm:pt>
    <dgm:pt modelId="{A28167EC-CD50-40C7-BE3D-19403C41D96B}" type="pres">
      <dgm:prSet presAssocID="{E140D5B7-DA6C-438E-84F8-25956414E970}" presName="spaceBetweenRectangles" presStyleCnt="0"/>
      <dgm:spPr/>
    </dgm:pt>
    <dgm:pt modelId="{4B023DB4-D478-4049-BB5D-C226C474761E}" type="pres">
      <dgm:prSet presAssocID="{591A7403-50CE-41E6-95DC-8F9A17EEEC9E}" presName="parentLin" presStyleCnt="0"/>
      <dgm:spPr/>
    </dgm:pt>
    <dgm:pt modelId="{5F9DC6AD-1328-47CF-9A21-C7C53CC5D162}" type="pres">
      <dgm:prSet presAssocID="{591A7403-50CE-41E6-95DC-8F9A17EEEC9E}" presName="parentLeftMargin" presStyleLbl="node1" presStyleIdx="1" presStyleCnt="6"/>
      <dgm:spPr/>
    </dgm:pt>
    <dgm:pt modelId="{84D81DC8-1B9C-49E2-9879-9ACEF9147ADE}" type="pres">
      <dgm:prSet presAssocID="{591A7403-50CE-41E6-95DC-8F9A17EEEC9E}" presName="parentText" presStyleLbl="node1" presStyleIdx="2" presStyleCnt="6" custScaleX="142857" custLinFactNeighborX="10547" custLinFactNeighborY="2847">
        <dgm:presLayoutVars>
          <dgm:chMax val="0"/>
          <dgm:bulletEnabled val="1"/>
        </dgm:presLayoutVars>
      </dgm:prSet>
      <dgm:spPr/>
    </dgm:pt>
    <dgm:pt modelId="{277CBBCD-FF9B-4D33-9F57-80BC80EAD2F1}" type="pres">
      <dgm:prSet presAssocID="{591A7403-50CE-41E6-95DC-8F9A17EEEC9E}" presName="negativeSpace" presStyleCnt="0"/>
      <dgm:spPr/>
    </dgm:pt>
    <dgm:pt modelId="{FB3D7620-7042-480E-AA91-5F459D193E89}" type="pres">
      <dgm:prSet presAssocID="{591A7403-50CE-41E6-95DC-8F9A17EEEC9E}" presName="childText" presStyleLbl="conFgAcc1" presStyleIdx="2" presStyleCnt="6">
        <dgm:presLayoutVars>
          <dgm:bulletEnabled val="1"/>
        </dgm:presLayoutVars>
      </dgm:prSet>
      <dgm:spPr/>
    </dgm:pt>
    <dgm:pt modelId="{30D2A0B2-E780-43B4-942D-D157000A7179}" type="pres">
      <dgm:prSet presAssocID="{0E2524DD-737F-408E-853A-A55BFB2D3F67}" presName="spaceBetweenRectangles" presStyleCnt="0"/>
      <dgm:spPr/>
    </dgm:pt>
    <dgm:pt modelId="{150A4D2C-AD31-4A67-8802-929499392DC8}" type="pres">
      <dgm:prSet presAssocID="{AFE02DB9-3936-4003-BF77-2B8D44091EE4}" presName="parentLin" presStyleCnt="0"/>
      <dgm:spPr/>
    </dgm:pt>
    <dgm:pt modelId="{E076BA92-7AF4-4E46-9E7B-2697DAD5C45A}" type="pres">
      <dgm:prSet presAssocID="{AFE02DB9-3936-4003-BF77-2B8D44091EE4}" presName="parentLeftMargin" presStyleLbl="node1" presStyleIdx="2" presStyleCnt="6"/>
      <dgm:spPr/>
    </dgm:pt>
    <dgm:pt modelId="{8B84F82D-CA73-40B5-A46C-9744CC18C00B}" type="pres">
      <dgm:prSet presAssocID="{AFE02DB9-3936-4003-BF77-2B8D44091EE4}" presName="parentText" presStyleLbl="node1" presStyleIdx="3" presStyleCnt="6" custScaleX="149102" custLinFactNeighborX="5558" custLinFactNeighborY="-1184">
        <dgm:presLayoutVars>
          <dgm:chMax val="0"/>
          <dgm:bulletEnabled val="1"/>
        </dgm:presLayoutVars>
      </dgm:prSet>
      <dgm:spPr/>
    </dgm:pt>
    <dgm:pt modelId="{124E63A0-1F7D-4CA7-9CFF-0BAB485526FA}" type="pres">
      <dgm:prSet presAssocID="{AFE02DB9-3936-4003-BF77-2B8D44091EE4}" presName="negativeSpace" presStyleCnt="0"/>
      <dgm:spPr/>
    </dgm:pt>
    <dgm:pt modelId="{83813B9D-20F9-4830-8959-B8271034EA70}" type="pres">
      <dgm:prSet presAssocID="{AFE02DB9-3936-4003-BF77-2B8D44091EE4}" presName="childText" presStyleLbl="conFgAcc1" presStyleIdx="3" presStyleCnt="6">
        <dgm:presLayoutVars>
          <dgm:bulletEnabled val="1"/>
        </dgm:presLayoutVars>
      </dgm:prSet>
      <dgm:spPr/>
    </dgm:pt>
    <dgm:pt modelId="{5C457D44-8D5D-4978-BD54-244AF36A44A7}" type="pres">
      <dgm:prSet presAssocID="{D1F134EA-A626-4638-89F2-A82CC587E650}" presName="spaceBetweenRectangles" presStyleCnt="0"/>
      <dgm:spPr/>
    </dgm:pt>
    <dgm:pt modelId="{48BA9F17-6C07-4225-A4BD-CF131F9F5209}" type="pres">
      <dgm:prSet presAssocID="{CEFD1881-2FB9-4A58-8BB0-53991D10D627}" presName="parentLin" presStyleCnt="0"/>
      <dgm:spPr/>
    </dgm:pt>
    <dgm:pt modelId="{8F522D45-82F1-4E42-A89A-AA2D914C1FA7}" type="pres">
      <dgm:prSet presAssocID="{CEFD1881-2FB9-4A58-8BB0-53991D10D627}" presName="parentLeftMargin" presStyleLbl="node1" presStyleIdx="3" presStyleCnt="6"/>
      <dgm:spPr/>
    </dgm:pt>
    <dgm:pt modelId="{074F35C1-86C5-40F7-81F3-9B4437209C34}" type="pres">
      <dgm:prSet presAssocID="{CEFD1881-2FB9-4A58-8BB0-53991D10D627}" presName="parentText" presStyleLbl="node1" presStyleIdx="4" presStyleCnt="6" custScaleX="142857">
        <dgm:presLayoutVars>
          <dgm:chMax val="0"/>
          <dgm:bulletEnabled val="1"/>
        </dgm:presLayoutVars>
      </dgm:prSet>
      <dgm:spPr/>
    </dgm:pt>
    <dgm:pt modelId="{39094521-B1C6-433C-8D26-6624CBF35ED5}" type="pres">
      <dgm:prSet presAssocID="{CEFD1881-2FB9-4A58-8BB0-53991D10D627}" presName="negativeSpace" presStyleCnt="0"/>
      <dgm:spPr/>
    </dgm:pt>
    <dgm:pt modelId="{FCFBD0A8-5A3C-4F02-89F3-DB47BFE10CDC}" type="pres">
      <dgm:prSet presAssocID="{CEFD1881-2FB9-4A58-8BB0-53991D10D627}" presName="childText" presStyleLbl="conFgAcc1" presStyleIdx="4" presStyleCnt="6">
        <dgm:presLayoutVars>
          <dgm:bulletEnabled val="1"/>
        </dgm:presLayoutVars>
      </dgm:prSet>
      <dgm:spPr/>
    </dgm:pt>
    <dgm:pt modelId="{5DDCDD02-7DD5-4274-8D99-14E4826241A5}" type="pres">
      <dgm:prSet presAssocID="{2B208C96-ED48-43F5-B8F4-07F298FC3678}" presName="spaceBetweenRectangles" presStyleCnt="0"/>
      <dgm:spPr/>
    </dgm:pt>
    <dgm:pt modelId="{AD592165-110F-4A7D-9106-4B853C328ADA}" type="pres">
      <dgm:prSet presAssocID="{DA18035A-B64A-48E6-B81E-00F525BB6CBC}" presName="parentLin" presStyleCnt="0"/>
      <dgm:spPr/>
    </dgm:pt>
    <dgm:pt modelId="{4EE5B4F7-D154-4308-83AC-FFED32C536A0}" type="pres">
      <dgm:prSet presAssocID="{DA18035A-B64A-48E6-B81E-00F525BB6CBC}" presName="parentLeftMargin" presStyleLbl="node1" presStyleIdx="4" presStyleCnt="6"/>
      <dgm:spPr/>
    </dgm:pt>
    <dgm:pt modelId="{EB8499CD-286D-4FEA-96A7-D3352F7158E4}" type="pres">
      <dgm:prSet presAssocID="{DA18035A-B64A-48E6-B81E-00F525BB6CBC}" presName="parentText" presStyleLbl="node1" presStyleIdx="5" presStyleCnt="6" custScaleX="142857" custLinFactNeighborX="-7032" custLinFactNeighborY="16132">
        <dgm:presLayoutVars>
          <dgm:chMax val="0"/>
          <dgm:bulletEnabled val="1"/>
        </dgm:presLayoutVars>
      </dgm:prSet>
      <dgm:spPr/>
    </dgm:pt>
    <dgm:pt modelId="{FF7BD865-003D-472B-9F16-EBD95E23B7B5}" type="pres">
      <dgm:prSet presAssocID="{DA18035A-B64A-48E6-B81E-00F525BB6CBC}" presName="negativeSpace" presStyleCnt="0"/>
      <dgm:spPr/>
    </dgm:pt>
    <dgm:pt modelId="{8E94CBE0-182F-4A52-842C-F67AE9536ABC}" type="pres">
      <dgm:prSet presAssocID="{DA18035A-B64A-48E6-B81E-00F525BB6CB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4B15F15-5F5E-47CD-B09F-6ED03484F008}" type="presOf" srcId="{CEFD1881-2FB9-4A58-8BB0-53991D10D627}" destId="{074F35C1-86C5-40F7-81F3-9B4437209C34}" srcOrd="1" destOrd="0" presId="urn:microsoft.com/office/officeart/2005/8/layout/list1"/>
    <dgm:cxn modelId="{B246B317-6F5C-4651-9182-92D334EE6C40}" type="presOf" srcId="{AFE02DB9-3936-4003-BF77-2B8D44091EE4}" destId="{E076BA92-7AF4-4E46-9E7B-2697DAD5C45A}" srcOrd="0" destOrd="0" presId="urn:microsoft.com/office/officeart/2005/8/layout/list1"/>
    <dgm:cxn modelId="{D6866429-410E-4D88-8287-F7F7F2898D32}" srcId="{B2DAC386-4E84-47B1-A9FE-8AA87B562944}" destId="{591A7403-50CE-41E6-95DC-8F9A17EEEC9E}" srcOrd="2" destOrd="0" parTransId="{EABD7C1A-F0DD-4402-92CC-37F319684404}" sibTransId="{0E2524DD-737F-408E-853A-A55BFB2D3F67}"/>
    <dgm:cxn modelId="{3FBDF15C-8639-4AAE-9977-5BB7D55CCE38}" srcId="{B2DAC386-4E84-47B1-A9FE-8AA87B562944}" destId="{FBA30A51-AB43-4A09-AA0F-1E69AC3870E2}" srcOrd="0" destOrd="0" parTransId="{3AC3524A-9FA0-48D6-A726-B04B05132A54}" sibTransId="{D791F070-2798-44A5-8069-D956AF7563B9}"/>
    <dgm:cxn modelId="{258B615F-9972-4BE3-8600-FF83156CD285}" srcId="{B2DAC386-4E84-47B1-A9FE-8AA87B562944}" destId="{DA18035A-B64A-48E6-B81E-00F525BB6CBC}" srcOrd="5" destOrd="0" parTransId="{E998D574-A0B4-4733-9619-E462CC8C3AAF}" sibTransId="{1A160A27-8495-4EF3-B375-12F030D48095}"/>
    <dgm:cxn modelId="{D3276A69-66BD-4FB0-9CE5-AF032EC22641}" type="presOf" srcId="{AFE02DB9-3936-4003-BF77-2B8D44091EE4}" destId="{8B84F82D-CA73-40B5-A46C-9744CC18C00B}" srcOrd="1" destOrd="0" presId="urn:microsoft.com/office/officeart/2005/8/layout/list1"/>
    <dgm:cxn modelId="{9E847F4C-1966-45BC-A8A4-02712AA77450}" type="presOf" srcId="{591A7403-50CE-41E6-95DC-8F9A17EEEC9E}" destId="{5F9DC6AD-1328-47CF-9A21-C7C53CC5D162}" srcOrd="0" destOrd="0" presId="urn:microsoft.com/office/officeart/2005/8/layout/list1"/>
    <dgm:cxn modelId="{95F3884D-9483-4CAA-9B5F-30224D70672C}" type="presOf" srcId="{591A7403-50CE-41E6-95DC-8F9A17EEEC9E}" destId="{84D81DC8-1B9C-49E2-9879-9ACEF9147ADE}" srcOrd="1" destOrd="0" presId="urn:microsoft.com/office/officeart/2005/8/layout/list1"/>
    <dgm:cxn modelId="{824C694E-79EC-48C7-A0A9-8833D9F22DAC}" type="presOf" srcId="{FBA30A51-AB43-4A09-AA0F-1E69AC3870E2}" destId="{F60A5D80-97C9-461B-B2D4-537F4926D6C9}" srcOrd="0" destOrd="0" presId="urn:microsoft.com/office/officeart/2005/8/layout/list1"/>
    <dgm:cxn modelId="{15BAA270-DEB2-4B25-AE97-899790857100}" type="presOf" srcId="{DA18035A-B64A-48E6-B81E-00F525BB6CBC}" destId="{EB8499CD-286D-4FEA-96A7-D3352F7158E4}" srcOrd="1" destOrd="0" presId="urn:microsoft.com/office/officeart/2005/8/layout/list1"/>
    <dgm:cxn modelId="{93DCF057-E25A-400C-96C8-B8813C8B6478}" type="presOf" srcId="{FBA30A51-AB43-4A09-AA0F-1E69AC3870E2}" destId="{B8400F4F-1D6F-4C82-9C09-C0617682A2C5}" srcOrd="1" destOrd="0" presId="urn:microsoft.com/office/officeart/2005/8/layout/list1"/>
    <dgm:cxn modelId="{A27D358B-4057-4F50-955C-1289DAB5C127}" srcId="{B2DAC386-4E84-47B1-A9FE-8AA87B562944}" destId="{25014DC0-E9F9-478D-A9DD-DD7AEEF94FEF}" srcOrd="1" destOrd="0" parTransId="{A0F326EF-EE28-4B54-9084-356C2A93D0A8}" sibTransId="{E140D5B7-DA6C-438E-84F8-25956414E970}"/>
    <dgm:cxn modelId="{3A2B2E8C-FCF6-458A-8331-6C7CE46AD789}" srcId="{B2DAC386-4E84-47B1-A9FE-8AA87B562944}" destId="{AFE02DB9-3936-4003-BF77-2B8D44091EE4}" srcOrd="3" destOrd="0" parTransId="{2A054179-D1F9-4147-80A4-7D231F310A46}" sibTransId="{D1F134EA-A626-4638-89F2-A82CC587E650}"/>
    <dgm:cxn modelId="{95ADCE9E-57F2-4190-9EB3-7687E51FDAAF}" type="presOf" srcId="{25014DC0-E9F9-478D-A9DD-DD7AEEF94FEF}" destId="{50826427-BE20-4466-AEC6-F9E4FB7516C1}" srcOrd="1" destOrd="0" presId="urn:microsoft.com/office/officeart/2005/8/layout/list1"/>
    <dgm:cxn modelId="{42BD85D1-2E7B-4979-913E-74B353E606A6}" type="presOf" srcId="{B2DAC386-4E84-47B1-A9FE-8AA87B562944}" destId="{E3F8E786-C5CA-45DE-95D7-057B36F6CB98}" srcOrd="0" destOrd="0" presId="urn:microsoft.com/office/officeart/2005/8/layout/list1"/>
    <dgm:cxn modelId="{910176D3-FA2B-47F7-8F2C-6DBD5835A531}" type="presOf" srcId="{DA18035A-B64A-48E6-B81E-00F525BB6CBC}" destId="{4EE5B4F7-D154-4308-83AC-FFED32C536A0}" srcOrd="0" destOrd="0" presId="urn:microsoft.com/office/officeart/2005/8/layout/list1"/>
    <dgm:cxn modelId="{595F01DF-C88B-47A7-9411-F87C0011C246}" srcId="{B2DAC386-4E84-47B1-A9FE-8AA87B562944}" destId="{CEFD1881-2FB9-4A58-8BB0-53991D10D627}" srcOrd="4" destOrd="0" parTransId="{1589288C-AB43-443E-9487-E0604CF4DA22}" sibTransId="{2B208C96-ED48-43F5-B8F4-07F298FC3678}"/>
    <dgm:cxn modelId="{0BCB3DFC-21B0-4F99-99C0-3449AB3A6378}" type="presOf" srcId="{25014DC0-E9F9-478D-A9DD-DD7AEEF94FEF}" destId="{A6093DE1-F720-4803-9CF2-305FC26E00F7}" srcOrd="0" destOrd="0" presId="urn:microsoft.com/office/officeart/2005/8/layout/list1"/>
    <dgm:cxn modelId="{09EF7FFC-FB93-4A58-8952-4BFC2A9F750D}" type="presOf" srcId="{CEFD1881-2FB9-4A58-8BB0-53991D10D627}" destId="{8F522D45-82F1-4E42-A89A-AA2D914C1FA7}" srcOrd="0" destOrd="0" presId="urn:microsoft.com/office/officeart/2005/8/layout/list1"/>
    <dgm:cxn modelId="{D11FD355-560C-47C3-ABFB-172818101401}" type="presParOf" srcId="{E3F8E786-C5CA-45DE-95D7-057B36F6CB98}" destId="{71FB11E2-8EFD-49D8-8960-0FBF400465CB}" srcOrd="0" destOrd="0" presId="urn:microsoft.com/office/officeart/2005/8/layout/list1"/>
    <dgm:cxn modelId="{43E15443-9EE9-4F0B-8405-76499580EDEE}" type="presParOf" srcId="{71FB11E2-8EFD-49D8-8960-0FBF400465CB}" destId="{F60A5D80-97C9-461B-B2D4-537F4926D6C9}" srcOrd="0" destOrd="0" presId="urn:microsoft.com/office/officeart/2005/8/layout/list1"/>
    <dgm:cxn modelId="{1100C464-1DCE-449E-91F2-89F81E35E839}" type="presParOf" srcId="{71FB11E2-8EFD-49D8-8960-0FBF400465CB}" destId="{B8400F4F-1D6F-4C82-9C09-C0617682A2C5}" srcOrd="1" destOrd="0" presId="urn:microsoft.com/office/officeart/2005/8/layout/list1"/>
    <dgm:cxn modelId="{34DF4DAC-5761-410E-BD20-855E290FE0E2}" type="presParOf" srcId="{E3F8E786-C5CA-45DE-95D7-057B36F6CB98}" destId="{D73BDFB6-16BC-4243-AE3B-F4D39ACCF971}" srcOrd="1" destOrd="0" presId="urn:microsoft.com/office/officeart/2005/8/layout/list1"/>
    <dgm:cxn modelId="{B6781BC2-25EC-494F-98AF-CD88D3879872}" type="presParOf" srcId="{E3F8E786-C5CA-45DE-95D7-057B36F6CB98}" destId="{37C4D228-E3F1-4E27-9A8C-1A74F5CF6DC0}" srcOrd="2" destOrd="0" presId="urn:microsoft.com/office/officeart/2005/8/layout/list1"/>
    <dgm:cxn modelId="{515A04F0-4263-42D0-BA6C-775BEB9CC06A}" type="presParOf" srcId="{E3F8E786-C5CA-45DE-95D7-057B36F6CB98}" destId="{32973604-CF55-4E75-86E8-BCC9574C6CD4}" srcOrd="3" destOrd="0" presId="urn:microsoft.com/office/officeart/2005/8/layout/list1"/>
    <dgm:cxn modelId="{0FE30D83-2A4E-4C9F-AA01-02CBAB85C454}" type="presParOf" srcId="{E3F8E786-C5CA-45DE-95D7-057B36F6CB98}" destId="{45E2A32D-BD31-4A8D-9EE4-C10D59C2466F}" srcOrd="4" destOrd="0" presId="urn:microsoft.com/office/officeart/2005/8/layout/list1"/>
    <dgm:cxn modelId="{18A52E99-81A9-4C90-AA7A-1799F47E90BE}" type="presParOf" srcId="{45E2A32D-BD31-4A8D-9EE4-C10D59C2466F}" destId="{A6093DE1-F720-4803-9CF2-305FC26E00F7}" srcOrd="0" destOrd="0" presId="urn:microsoft.com/office/officeart/2005/8/layout/list1"/>
    <dgm:cxn modelId="{FEC72037-2198-414B-89FB-9B68DD5F6E48}" type="presParOf" srcId="{45E2A32D-BD31-4A8D-9EE4-C10D59C2466F}" destId="{50826427-BE20-4466-AEC6-F9E4FB7516C1}" srcOrd="1" destOrd="0" presId="urn:microsoft.com/office/officeart/2005/8/layout/list1"/>
    <dgm:cxn modelId="{0B444724-27B6-4090-85E4-D6C07371074D}" type="presParOf" srcId="{E3F8E786-C5CA-45DE-95D7-057B36F6CB98}" destId="{3237A87B-DE9D-44F1-B2D3-88E75EFCF760}" srcOrd="5" destOrd="0" presId="urn:microsoft.com/office/officeart/2005/8/layout/list1"/>
    <dgm:cxn modelId="{33239B4E-84B7-4E7C-ADDF-0B6DB9F303CD}" type="presParOf" srcId="{E3F8E786-C5CA-45DE-95D7-057B36F6CB98}" destId="{F447CB05-8569-4B6E-96F4-FCC0F1237BEC}" srcOrd="6" destOrd="0" presId="urn:microsoft.com/office/officeart/2005/8/layout/list1"/>
    <dgm:cxn modelId="{E48BA85C-4F28-4D3D-AFA2-0088D848075A}" type="presParOf" srcId="{E3F8E786-C5CA-45DE-95D7-057B36F6CB98}" destId="{A28167EC-CD50-40C7-BE3D-19403C41D96B}" srcOrd="7" destOrd="0" presId="urn:microsoft.com/office/officeart/2005/8/layout/list1"/>
    <dgm:cxn modelId="{D73C01B1-BCA7-4175-AE30-6F7EFDC37AF0}" type="presParOf" srcId="{E3F8E786-C5CA-45DE-95D7-057B36F6CB98}" destId="{4B023DB4-D478-4049-BB5D-C226C474761E}" srcOrd="8" destOrd="0" presId="urn:microsoft.com/office/officeart/2005/8/layout/list1"/>
    <dgm:cxn modelId="{5053528B-892E-479E-9FA2-8C0F29A6B80F}" type="presParOf" srcId="{4B023DB4-D478-4049-BB5D-C226C474761E}" destId="{5F9DC6AD-1328-47CF-9A21-C7C53CC5D162}" srcOrd="0" destOrd="0" presId="urn:microsoft.com/office/officeart/2005/8/layout/list1"/>
    <dgm:cxn modelId="{36245A2B-FA6B-40D7-BB89-6C1977E6C6EC}" type="presParOf" srcId="{4B023DB4-D478-4049-BB5D-C226C474761E}" destId="{84D81DC8-1B9C-49E2-9879-9ACEF9147ADE}" srcOrd="1" destOrd="0" presId="urn:microsoft.com/office/officeart/2005/8/layout/list1"/>
    <dgm:cxn modelId="{8786FEB8-5D4B-430B-978F-D8942CCE0070}" type="presParOf" srcId="{E3F8E786-C5CA-45DE-95D7-057B36F6CB98}" destId="{277CBBCD-FF9B-4D33-9F57-80BC80EAD2F1}" srcOrd="9" destOrd="0" presId="urn:microsoft.com/office/officeart/2005/8/layout/list1"/>
    <dgm:cxn modelId="{4B2E9A81-4547-4B98-8D1D-A7BF3523E8AC}" type="presParOf" srcId="{E3F8E786-C5CA-45DE-95D7-057B36F6CB98}" destId="{FB3D7620-7042-480E-AA91-5F459D193E89}" srcOrd="10" destOrd="0" presId="urn:microsoft.com/office/officeart/2005/8/layout/list1"/>
    <dgm:cxn modelId="{6D88508E-C354-4774-9CB6-4AAD89012A8C}" type="presParOf" srcId="{E3F8E786-C5CA-45DE-95D7-057B36F6CB98}" destId="{30D2A0B2-E780-43B4-942D-D157000A7179}" srcOrd="11" destOrd="0" presId="urn:microsoft.com/office/officeart/2005/8/layout/list1"/>
    <dgm:cxn modelId="{52A3473F-E6CA-4C2C-9CFD-96265DC9A7AD}" type="presParOf" srcId="{E3F8E786-C5CA-45DE-95D7-057B36F6CB98}" destId="{150A4D2C-AD31-4A67-8802-929499392DC8}" srcOrd="12" destOrd="0" presId="urn:microsoft.com/office/officeart/2005/8/layout/list1"/>
    <dgm:cxn modelId="{78F60CA5-CEDF-4B96-996F-78B6AAC3992B}" type="presParOf" srcId="{150A4D2C-AD31-4A67-8802-929499392DC8}" destId="{E076BA92-7AF4-4E46-9E7B-2697DAD5C45A}" srcOrd="0" destOrd="0" presId="urn:microsoft.com/office/officeart/2005/8/layout/list1"/>
    <dgm:cxn modelId="{74DBCD70-4DFE-4110-8FAF-8D45B90BB8A8}" type="presParOf" srcId="{150A4D2C-AD31-4A67-8802-929499392DC8}" destId="{8B84F82D-CA73-40B5-A46C-9744CC18C00B}" srcOrd="1" destOrd="0" presId="urn:microsoft.com/office/officeart/2005/8/layout/list1"/>
    <dgm:cxn modelId="{230E97E8-BF87-4B18-8D3C-FC79F733A67E}" type="presParOf" srcId="{E3F8E786-C5CA-45DE-95D7-057B36F6CB98}" destId="{124E63A0-1F7D-4CA7-9CFF-0BAB485526FA}" srcOrd="13" destOrd="0" presId="urn:microsoft.com/office/officeart/2005/8/layout/list1"/>
    <dgm:cxn modelId="{7318D84A-8C16-4269-84D3-C2CBF931FC61}" type="presParOf" srcId="{E3F8E786-C5CA-45DE-95D7-057B36F6CB98}" destId="{83813B9D-20F9-4830-8959-B8271034EA70}" srcOrd="14" destOrd="0" presId="urn:microsoft.com/office/officeart/2005/8/layout/list1"/>
    <dgm:cxn modelId="{25DAD327-C864-43E8-AD37-7AB84F760A96}" type="presParOf" srcId="{E3F8E786-C5CA-45DE-95D7-057B36F6CB98}" destId="{5C457D44-8D5D-4978-BD54-244AF36A44A7}" srcOrd="15" destOrd="0" presId="urn:microsoft.com/office/officeart/2005/8/layout/list1"/>
    <dgm:cxn modelId="{7E4DAD17-DF03-4F7D-96B2-AF555565DABA}" type="presParOf" srcId="{E3F8E786-C5CA-45DE-95D7-057B36F6CB98}" destId="{48BA9F17-6C07-4225-A4BD-CF131F9F5209}" srcOrd="16" destOrd="0" presId="urn:microsoft.com/office/officeart/2005/8/layout/list1"/>
    <dgm:cxn modelId="{E28FBA4B-EE30-440C-A157-7479FA4AA157}" type="presParOf" srcId="{48BA9F17-6C07-4225-A4BD-CF131F9F5209}" destId="{8F522D45-82F1-4E42-A89A-AA2D914C1FA7}" srcOrd="0" destOrd="0" presId="urn:microsoft.com/office/officeart/2005/8/layout/list1"/>
    <dgm:cxn modelId="{747AB909-035D-44EB-BADE-D01D827E7032}" type="presParOf" srcId="{48BA9F17-6C07-4225-A4BD-CF131F9F5209}" destId="{074F35C1-86C5-40F7-81F3-9B4437209C34}" srcOrd="1" destOrd="0" presId="urn:microsoft.com/office/officeart/2005/8/layout/list1"/>
    <dgm:cxn modelId="{5FD77196-F30F-4C44-AA4C-38C195372BE4}" type="presParOf" srcId="{E3F8E786-C5CA-45DE-95D7-057B36F6CB98}" destId="{39094521-B1C6-433C-8D26-6624CBF35ED5}" srcOrd="17" destOrd="0" presId="urn:microsoft.com/office/officeart/2005/8/layout/list1"/>
    <dgm:cxn modelId="{F9CD9D3E-F527-4108-AB30-3C92AAD7BB38}" type="presParOf" srcId="{E3F8E786-C5CA-45DE-95D7-057B36F6CB98}" destId="{FCFBD0A8-5A3C-4F02-89F3-DB47BFE10CDC}" srcOrd="18" destOrd="0" presId="urn:microsoft.com/office/officeart/2005/8/layout/list1"/>
    <dgm:cxn modelId="{FF32FB23-D012-42B9-A751-58E91C015A82}" type="presParOf" srcId="{E3F8E786-C5CA-45DE-95D7-057B36F6CB98}" destId="{5DDCDD02-7DD5-4274-8D99-14E4826241A5}" srcOrd="19" destOrd="0" presId="urn:microsoft.com/office/officeart/2005/8/layout/list1"/>
    <dgm:cxn modelId="{0E2F7D08-A7C8-457F-A058-3BE151B26ABC}" type="presParOf" srcId="{E3F8E786-C5CA-45DE-95D7-057B36F6CB98}" destId="{AD592165-110F-4A7D-9106-4B853C328ADA}" srcOrd="20" destOrd="0" presId="urn:microsoft.com/office/officeart/2005/8/layout/list1"/>
    <dgm:cxn modelId="{D57E323C-CDD7-411A-BA8B-B9910F7BF223}" type="presParOf" srcId="{AD592165-110F-4A7D-9106-4B853C328ADA}" destId="{4EE5B4F7-D154-4308-83AC-FFED32C536A0}" srcOrd="0" destOrd="0" presId="urn:microsoft.com/office/officeart/2005/8/layout/list1"/>
    <dgm:cxn modelId="{0AAA39B5-4223-4578-80A3-128560EAC19C}" type="presParOf" srcId="{AD592165-110F-4A7D-9106-4B853C328ADA}" destId="{EB8499CD-286D-4FEA-96A7-D3352F7158E4}" srcOrd="1" destOrd="0" presId="urn:microsoft.com/office/officeart/2005/8/layout/list1"/>
    <dgm:cxn modelId="{F505DEF7-78C6-459E-955C-BFBA8DE7F5D3}" type="presParOf" srcId="{E3F8E786-C5CA-45DE-95D7-057B36F6CB98}" destId="{FF7BD865-003D-472B-9F16-EBD95E23B7B5}" srcOrd="21" destOrd="0" presId="urn:microsoft.com/office/officeart/2005/8/layout/list1"/>
    <dgm:cxn modelId="{86DCA9AE-74C0-4AE6-AEF3-DAB13B70122C}" type="presParOf" srcId="{E3F8E786-C5CA-45DE-95D7-057B36F6CB98}" destId="{8E94CBE0-182F-4A52-842C-F67AE9536AB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DAC386-4E84-47B1-A9FE-8AA87B56294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A30A51-AB43-4A09-AA0F-1E69AC3870E2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uk-UA" b="1" dirty="0"/>
            <a:t> </a:t>
          </a:r>
          <a:r>
            <a:rPr lang="en-GB" b="1" dirty="0"/>
            <a:t>6: </a:t>
          </a:r>
          <a:r>
            <a:rPr lang="uk-UA" b="1" dirty="0"/>
            <a:t>Інспектування умов праці</a:t>
          </a:r>
          <a:endParaRPr lang="en-GB" dirty="0"/>
        </a:p>
      </dgm:t>
    </dgm:pt>
    <dgm:pt modelId="{3AC3524A-9FA0-48D6-A726-B04B05132A54}" type="parTrans" cxnId="{3FBDF15C-8639-4AAE-9977-5BB7D55CCE38}">
      <dgm:prSet/>
      <dgm:spPr/>
      <dgm:t>
        <a:bodyPr/>
        <a:lstStyle/>
        <a:p>
          <a:endParaRPr lang="en-GB"/>
        </a:p>
      </dgm:t>
    </dgm:pt>
    <dgm:pt modelId="{D791F070-2798-44A5-8069-D956AF7563B9}" type="sibTrans" cxnId="{3FBDF15C-8639-4AAE-9977-5BB7D55CCE38}">
      <dgm:prSet/>
      <dgm:spPr/>
      <dgm:t>
        <a:bodyPr/>
        <a:lstStyle/>
        <a:p>
          <a:endParaRPr lang="en-GB"/>
        </a:p>
      </dgm:t>
    </dgm:pt>
    <dgm:pt modelId="{25014DC0-E9F9-478D-A9DD-DD7AEEF94FEF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7: </a:t>
          </a:r>
          <a:r>
            <a:rPr lang="uk-UA" b="1" dirty="0"/>
            <a:t>Інспектування трудових відносин</a:t>
          </a:r>
          <a:endParaRPr lang="en-GB" dirty="0"/>
        </a:p>
      </dgm:t>
    </dgm:pt>
    <dgm:pt modelId="{A0F326EF-EE28-4B54-9084-356C2A93D0A8}" type="parTrans" cxnId="{A27D358B-4057-4F50-955C-1289DAB5C127}">
      <dgm:prSet/>
      <dgm:spPr/>
      <dgm:t>
        <a:bodyPr/>
        <a:lstStyle/>
        <a:p>
          <a:endParaRPr lang="en-GB"/>
        </a:p>
      </dgm:t>
    </dgm:pt>
    <dgm:pt modelId="{E140D5B7-DA6C-438E-84F8-25956414E970}" type="sibTrans" cxnId="{A27D358B-4057-4F50-955C-1289DAB5C127}">
      <dgm:prSet/>
      <dgm:spPr/>
      <dgm:t>
        <a:bodyPr/>
        <a:lstStyle/>
        <a:p>
          <a:endParaRPr lang="en-GB"/>
        </a:p>
      </dgm:t>
    </dgm:pt>
    <dgm:pt modelId="{591A7403-50CE-41E6-95DC-8F9A17EEEC9E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8: </a:t>
          </a:r>
          <a:r>
            <a:rPr lang="uk-UA" b="1" dirty="0"/>
            <a:t>Безпека та здоров’я на роботі</a:t>
          </a:r>
          <a:endParaRPr lang="en-GB" dirty="0"/>
        </a:p>
      </dgm:t>
    </dgm:pt>
    <dgm:pt modelId="{EABD7C1A-F0DD-4402-92CC-37F319684404}" type="parTrans" cxnId="{D6866429-410E-4D88-8287-F7F7F2898D32}">
      <dgm:prSet/>
      <dgm:spPr/>
      <dgm:t>
        <a:bodyPr/>
        <a:lstStyle/>
        <a:p>
          <a:endParaRPr lang="en-GB"/>
        </a:p>
      </dgm:t>
    </dgm:pt>
    <dgm:pt modelId="{0E2524DD-737F-408E-853A-A55BFB2D3F67}" type="sibTrans" cxnId="{D6866429-410E-4D88-8287-F7F7F2898D32}">
      <dgm:prSet/>
      <dgm:spPr/>
      <dgm:t>
        <a:bodyPr/>
        <a:lstStyle/>
        <a:p>
          <a:endParaRPr lang="en-GB"/>
        </a:p>
      </dgm:t>
    </dgm:pt>
    <dgm:pt modelId="{AFE02DB9-3936-4003-BF77-2B8D44091EE4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9: </a:t>
          </a:r>
          <a:r>
            <a:rPr lang="uk-UA" b="1" dirty="0"/>
            <a:t>Робота з уразливими групами працівників</a:t>
          </a:r>
          <a:endParaRPr lang="en-GB" dirty="0"/>
        </a:p>
      </dgm:t>
    </dgm:pt>
    <dgm:pt modelId="{2A054179-D1F9-4147-80A4-7D231F310A46}" type="parTrans" cxnId="{3A2B2E8C-FCF6-458A-8331-6C7CE46AD789}">
      <dgm:prSet/>
      <dgm:spPr/>
      <dgm:t>
        <a:bodyPr/>
        <a:lstStyle/>
        <a:p>
          <a:endParaRPr lang="en-GB"/>
        </a:p>
      </dgm:t>
    </dgm:pt>
    <dgm:pt modelId="{D1F134EA-A626-4638-89F2-A82CC587E650}" type="sibTrans" cxnId="{3A2B2E8C-FCF6-458A-8331-6C7CE46AD789}">
      <dgm:prSet/>
      <dgm:spPr/>
      <dgm:t>
        <a:bodyPr/>
        <a:lstStyle/>
        <a:p>
          <a:endParaRPr lang="en-GB"/>
        </a:p>
      </dgm:t>
    </dgm:pt>
    <dgm:pt modelId="{CEFD1881-2FB9-4A58-8BB0-53991D10D627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10: </a:t>
          </a:r>
          <a:r>
            <a:rPr lang="uk-UA" b="1" dirty="0"/>
            <a:t>Проведення інспекційного відвідування з питань праці</a:t>
          </a:r>
          <a:endParaRPr lang="en-GB" dirty="0"/>
        </a:p>
      </dgm:t>
    </dgm:pt>
    <dgm:pt modelId="{1589288C-AB43-443E-9487-E0604CF4DA22}" type="parTrans" cxnId="{595F01DF-C88B-47A7-9411-F87C0011C246}">
      <dgm:prSet/>
      <dgm:spPr/>
      <dgm:t>
        <a:bodyPr/>
        <a:lstStyle/>
        <a:p>
          <a:endParaRPr lang="en-GB"/>
        </a:p>
      </dgm:t>
    </dgm:pt>
    <dgm:pt modelId="{2B208C96-ED48-43F5-B8F4-07F298FC3678}" type="sibTrans" cxnId="{595F01DF-C88B-47A7-9411-F87C0011C246}">
      <dgm:prSet/>
      <dgm:spPr/>
      <dgm:t>
        <a:bodyPr/>
        <a:lstStyle/>
        <a:p>
          <a:endParaRPr lang="en-GB"/>
        </a:p>
      </dgm:t>
    </dgm:pt>
    <dgm:pt modelId="{DA18035A-B64A-48E6-B81E-00F525BB6CBC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11: </a:t>
          </a:r>
          <a:r>
            <a:rPr lang="uk-UA" b="1" dirty="0"/>
            <a:t>Інструментарій служби інспекції праці</a:t>
          </a:r>
          <a:endParaRPr lang="en-GB" dirty="0"/>
        </a:p>
      </dgm:t>
    </dgm:pt>
    <dgm:pt modelId="{E998D574-A0B4-4733-9619-E462CC8C3AAF}" type="parTrans" cxnId="{258B615F-9972-4BE3-8600-FF83156CD285}">
      <dgm:prSet/>
      <dgm:spPr/>
      <dgm:t>
        <a:bodyPr/>
        <a:lstStyle/>
        <a:p>
          <a:endParaRPr lang="en-GB"/>
        </a:p>
      </dgm:t>
    </dgm:pt>
    <dgm:pt modelId="{1A160A27-8495-4EF3-B375-12F030D48095}" type="sibTrans" cxnId="{258B615F-9972-4BE3-8600-FF83156CD285}">
      <dgm:prSet/>
      <dgm:spPr/>
      <dgm:t>
        <a:bodyPr/>
        <a:lstStyle/>
        <a:p>
          <a:endParaRPr lang="en-GB"/>
        </a:p>
      </dgm:t>
    </dgm:pt>
    <dgm:pt modelId="{E3F8E786-C5CA-45DE-95D7-057B36F6CB98}" type="pres">
      <dgm:prSet presAssocID="{B2DAC386-4E84-47B1-A9FE-8AA87B562944}" presName="linear" presStyleCnt="0">
        <dgm:presLayoutVars>
          <dgm:dir/>
          <dgm:animLvl val="lvl"/>
          <dgm:resizeHandles val="exact"/>
        </dgm:presLayoutVars>
      </dgm:prSet>
      <dgm:spPr/>
    </dgm:pt>
    <dgm:pt modelId="{71FB11E2-8EFD-49D8-8960-0FBF400465CB}" type="pres">
      <dgm:prSet presAssocID="{FBA30A51-AB43-4A09-AA0F-1E69AC3870E2}" presName="parentLin" presStyleCnt="0"/>
      <dgm:spPr/>
    </dgm:pt>
    <dgm:pt modelId="{F60A5D80-97C9-461B-B2D4-537F4926D6C9}" type="pres">
      <dgm:prSet presAssocID="{FBA30A51-AB43-4A09-AA0F-1E69AC3870E2}" presName="parentLeftMargin" presStyleLbl="node1" presStyleIdx="0" presStyleCnt="6"/>
      <dgm:spPr/>
    </dgm:pt>
    <dgm:pt modelId="{B8400F4F-1D6F-4C82-9C09-C0617682A2C5}" type="pres">
      <dgm:prSet presAssocID="{FBA30A51-AB43-4A09-AA0F-1E69AC3870E2}" presName="parentText" presStyleLbl="node1" presStyleIdx="0" presStyleCnt="6" custScaleX="142857" custScaleY="103081" custLinFactNeighborX="-7031" custLinFactNeighborY="13444">
        <dgm:presLayoutVars>
          <dgm:chMax val="0"/>
          <dgm:bulletEnabled val="1"/>
        </dgm:presLayoutVars>
      </dgm:prSet>
      <dgm:spPr/>
    </dgm:pt>
    <dgm:pt modelId="{D73BDFB6-16BC-4243-AE3B-F4D39ACCF971}" type="pres">
      <dgm:prSet presAssocID="{FBA30A51-AB43-4A09-AA0F-1E69AC3870E2}" presName="negativeSpace" presStyleCnt="0"/>
      <dgm:spPr/>
    </dgm:pt>
    <dgm:pt modelId="{37C4D228-E3F1-4E27-9A8C-1A74F5CF6DC0}" type="pres">
      <dgm:prSet presAssocID="{FBA30A51-AB43-4A09-AA0F-1E69AC3870E2}" presName="childText" presStyleLbl="conFgAcc1" presStyleIdx="0" presStyleCnt="6">
        <dgm:presLayoutVars>
          <dgm:bulletEnabled val="1"/>
        </dgm:presLayoutVars>
      </dgm:prSet>
      <dgm:spPr/>
    </dgm:pt>
    <dgm:pt modelId="{32973604-CF55-4E75-86E8-BCC9574C6CD4}" type="pres">
      <dgm:prSet presAssocID="{D791F070-2798-44A5-8069-D956AF7563B9}" presName="spaceBetweenRectangles" presStyleCnt="0"/>
      <dgm:spPr/>
    </dgm:pt>
    <dgm:pt modelId="{45E2A32D-BD31-4A8D-9EE4-C10D59C2466F}" type="pres">
      <dgm:prSet presAssocID="{25014DC0-E9F9-478D-A9DD-DD7AEEF94FEF}" presName="parentLin" presStyleCnt="0"/>
      <dgm:spPr/>
    </dgm:pt>
    <dgm:pt modelId="{A6093DE1-F720-4803-9CF2-305FC26E00F7}" type="pres">
      <dgm:prSet presAssocID="{25014DC0-E9F9-478D-A9DD-DD7AEEF94FEF}" presName="parentLeftMargin" presStyleLbl="node1" presStyleIdx="0" presStyleCnt="6"/>
      <dgm:spPr/>
    </dgm:pt>
    <dgm:pt modelId="{50826427-BE20-4466-AEC6-F9E4FB7516C1}" type="pres">
      <dgm:prSet presAssocID="{25014DC0-E9F9-478D-A9DD-DD7AEEF94FEF}" presName="parentText" presStyleLbl="node1" presStyleIdx="1" presStyleCnt="6" custScaleX="142857">
        <dgm:presLayoutVars>
          <dgm:chMax val="0"/>
          <dgm:bulletEnabled val="1"/>
        </dgm:presLayoutVars>
      </dgm:prSet>
      <dgm:spPr/>
    </dgm:pt>
    <dgm:pt modelId="{3237A87B-DE9D-44F1-B2D3-88E75EFCF760}" type="pres">
      <dgm:prSet presAssocID="{25014DC0-E9F9-478D-A9DD-DD7AEEF94FEF}" presName="negativeSpace" presStyleCnt="0"/>
      <dgm:spPr/>
    </dgm:pt>
    <dgm:pt modelId="{F447CB05-8569-4B6E-96F4-FCC0F1237BEC}" type="pres">
      <dgm:prSet presAssocID="{25014DC0-E9F9-478D-A9DD-DD7AEEF94FEF}" presName="childText" presStyleLbl="conFgAcc1" presStyleIdx="1" presStyleCnt="6">
        <dgm:presLayoutVars>
          <dgm:bulletEnabled val="1"/>
        </dgm:presLayoutVars>
      </dgm:prSet>
      <dgm:spPr/>
    </dgm:pt>
    <dgm:pt modelId="{A28167EC-CD50-40C7-BE3D-19403C41D96B}" type="pres">
      <dgm:prSet presAssocID="{E140D5B7-DA6C-438E-84F8-25956414E970}" presName="spaceBetweenRectangles" presStyleCnt="0"/>
      <dgm:spPr/>
    </dgm:pt>
    <dgm:pt modelId="{4B023DB4-D478-4049-BB5D-C226C474761E}" type="pres">
      <dgm:prSet presAssocID="{591A7403-50CE-41E6-95DC-8F9A17EEEC9E}" presName="parentLin" presStyleCnt="0"/>
      <dgm:spPr/>
    </dgm:pt>
    <dgm:pt modelId="{5F9DC6AD-1328-47CF-9A21-C7C53CC5D162}" type="pres">
      <dgm:prSet presAssocID="{591A7403-50CE-41E6-95DC-8F9A17EEEC9E}" presName="parentLeftMargin" presStyleLbl="node1" presStyleIdx="1" presStyleCnt="6"/>
      <dgm:spPr/>
    </dgm:pt>
    <dgm:pt modelId="{84D81DC8-1B9C-49E2-9879-9ACEF9147ADE}" type="pres">
      <dgm:prSet presAssocID="{591A7403-50CE-41E6-95DC-8F9A17EEEC9E}" presName="parentText" presStyleLbl="node1" presStyleIdx="2" presStyleCnt="6" custScaleX="142857" custLinFactNeighborX="10547" custLinFactNeighborY="2847">
        <dgm:presLayoutVars>
          <dgm:chMax val="0"/>
          <dgm:bulletEnabled val="1"/>
        </dgm:presLayoutVars>
      </dgm:prSet>
      <dgm:spPr/>
    </dgm:pt>
    <dgm:pt modelId="{277CBBCD-FF9B-4D33-9F57-80BC80EAD2F1}" type="pres">
      <dgm:prSet presAssocID="{591A7403-50CE-41E6-95DC-8F9A17EEEC9E}" presName="negativeSpace" presStyleCnt="0"/>
      <dgm:spPr/>
    </dgm:pt>
    <dgm:pt modelId="{FB3D7620-7042-480E-AA91-5F459D193E89}" type="pres">
      <dgm:prSet presAssocID="{591A7403-50CE-41E6-95DC-8F9A17EEEC9E}" presName="childText" presStyleLbl="conFgAcc1" presStyleIdx="2" presStyleCnt="6">
        <dgm:presLayoutVars>
          <dgm:bulletEnabled val="1"/>
        </dgm:presLayoutVars>
      </dgm:prSet>
      <dgm:spPr/>
    </dgm:pt>
    <dgm:pt modelId="{30D2A0B2-E780-43B4-942D-D157000A7179}" type="pres">
      <dgm:prSet presAssocID="{0E2524DD-737F-408E-853A-A55BFB2D3F67}" presName="spaceBetweenRectangles" presStyleCnt="0"/>
      <dgm:spPr/>
    </dgm:pt>
    <dgm:pt modelId="{150A4D2C-AD31-4A67-8802-929499392DC8}" type="pres">
      <dgm:prSet presAssocID="{AFE02DB9-3936-4003-BF77-2B8D44091EE4}" presName="parentLin" presStyleCnt="0"/>
      <dgm:spPr/>
    </dgm:pt>
    <dgm:pt modelId="{E076BA92-7AF4-4E46-9E7B-2697DAD5C45A}" type="pres">
      <dgm:prSet presAssocID="{AFE02DB9-3936-4003-BF77-2B8D44091EE4}" presName="parentLeftMargin" presStyleLbl="node1" presStyleIdx="2" presStyleCnt="6"/>
      <dgm:spPr/>
    </dgm:pt>
    <dgm:pt modelId="{8B84F82D-CA73-40B5-A46C-9744CC18C00B}" type="pres">
      <dgm:prSet presAssocID="{AFE02DB9-3936-4003-BF77-2B8D44091EE4}" presName="parentText" presStyleLbl="node1" presStyleIdx="3" presStyleCnt="6" custScaleX="149102" custLinFactNeighborX="5558" custLinFactNeighborY="-1184">
        <dgm:presLayoutVars>
          <dgm:chMax val="0"/>
          <dgm:bulletEnabled val="1"/>
        </dgm:presLayoutVars>
      </dgm:prSet>
      <dgm:spPr/>
    </dgm:pt>
    <dgm:pt modelId="{124E63A0-1F7D-4CA7-9CFF-0BAB485526FA}" type="pres">
      <dgm:prSet presAssocID="{AFE02DB9-3936-4003-BF77-2B8D44091EE4}" presName="negativeSpace" presStyleCnt="0"/>
      <dgm:spPr/>
    </dgm:pt>
    <dgm:pt modelId="{83813B9D-20F9-4830-8959-B8271034EA70}" type="pres">
      <dgm:prSet presAssocID="{AFE02DB9-3936-4003-BF77-2B8D44091EE4}" presName="childText" presStyleLbl="conFgAcc1" presStyleIdx="3" presStyleCnt="6">
        <dgm:presLayoutVars>
          <dgm:bulletEnabled val="1"/>
        </dgm:presLayoutVars>
      </dgm:prSet>
      <dgm:spPr/>
    </dgm:pt>
    <dgm:pt modelId="{5C457D44-8D5D-4978-BD54-244AF36A44A7}" type="pres">
      <dgm:prSet presAssocID="{D1F134EA-A626-4638-89F2-A82CC587E650}" presName="spaceBetweenRectangles" presStyleCnt="0"/>
      <dgm:spPr/>
    </dgm:pt>
    <dgm:pt modelId="{48BA9F17-6C07-4225-A4BD-CF131F9F5209}" type="pres">
      <dgm:prSet presAssocID="{CEFD1881-2FB9-4A58-8BB0-53991D10D627}" presName="parentLin" presStyleCnt="0"/>
      <dgm:spPr/>
    </dgm:pt>
    <dgm:pt modelId="{8F522D45-82F1-4E42-A89A-AA2D914C1FA7}" type="pres">
      <dgm:prSet presAssocID="{CEFD1881-2FB9-4A58-8BB0-53991D10D627}" presName="parentLeftMargin" presStyleLbl="node1" presStyleIdx="3" presStyleCnt="6"/>
      <dgm:spPr/>
    </dgm:pt>
    <dgm:pt modelId="{074F35C1-86C5-40F7-81F3-9B4437209C34}" type="pres">
      <dgm:prSet presAssocID="{CEFD1881-2FB9-4A58-8BB0-53991D10D627}" presName="parentText" presStyleLbl="node1" presStyleIdx="4" presStyleCnt="6" custScaleX="142857">
        <dgm:presLayoutVars>
          <dgm:chMax val="0"/>
          <dgm:bulletEnabled val="1"/>
        </dgm:presLayoutVars>
      </dgm:prSet>
      <dgm:spPr/>
    </dgm:pt>
    <dgm:pt modelId="{39094521-B1C6-433C-8D26-6624CBF35ED5}" type="pres">
      <dgm:prSet presAssocID="{CEFD1881-2FB9-4A58-8BB0-53991D10D627}" presName="negativeSpace" presStyleCnt="0"/>
      <dgm:spPr/>
    </dgm:pt>
    <dgm:pt modelId="{FCFBD0A8-5A3C-4F02-89F3-DB47BFE10CDC}" type="pres">
      <dgm:prSet presAssocID="{CEFD1881-2FB9-4A58-8BB0-53991D10D627}" presName="childText" presStyleLbl="conFgAcc1" presStyleIdx="4" presStyleCnt="6">
        <dgm:presLayoutVars>
          <dgm:bulletEnabled val="1"/>
        </dgm:presLayoutVars>
      </dgm:prSet>
      <dgm:spPr/>
    </dgm:pt>
    <dgm:pt modelId="{5DDCDD02-7DD5-4274-8D99-14E4826241A5}" type="pres">
      <dgm:prSet presAssocID="{2B208C96-ED48-43F5-B8F4-07F298FC3678}" presName="spaceBetweenRectangles" presStyleCnt="0"/>
      <dgm:spPr/>
    </dgm:pt>
    <dgm:pt modelId="{AD592165-110F-4A7D-9106-4B853C328ADA}" type="pres">
      <dgm:prSet presAssocID="{DA18035A-B64A-48E6-B81E-00F525BB6CBC}" presName="parentLin" presStyleCnt="0"/>
      <dgm:spPr/>
    </dgm:pt>
    <dgm:pt modelId="{4EE5B4F7-D154-4308-83AC-FFED32C536A0}" type="pres">
      <dgm:prSet presAssocID="{DA18035A-B64A-48E6-B81E-00F525BB6CBC}" presName="parentLeftMargin" presStyleLbl="node1" presStyleIdx="4" presStyleCnt="6"/>
      <dgm:spPr/>
    </dgm:pt>
    <dgm:pt modelId="{EB8499CD-286D-4FEA-96A7-D3352F7158E4}" type="pres">
      <dgm:prSet presAssocID="{DA18035A-B64A-48E6-B81E-00F525BB6CBC}" presName="parentText" presStyleLbl="node1" presStyleIdx="5" presStyleCnt="6" custScaleX="142857" custLinFactNeighborX="-7032" custLinFactNeighborY="16132">
        <dgm:presLayoutVars>
          <dgm:chMax val="0"/>
          <dgm:bulletEnabled val="1"/>
        </dgm:presLayoutVars>
      </dgm:prSet>
      <dgm:spPr/>
    </dgm:pt>
    <dgm:pt modelId="{FF7BD865-003D-472B-9F16-EBD95E23B7B5}" type="pres">
      <dgm:prSet presAssocID="{DA18035A-B64A-48E6-B81E-00F525BB6CBC}" presName="negativeSpace" presStyleCnt="0"/>
      <dgm:spPr/>
    </dgm:pt>
    <dgm:pt modelId="{8E94CBE0-182F-4A52-842C-F67AE9536ABC}" type="pres">
      <dgm:prSet presAssocID="{DA18035A-B64A-48E6-B81E-00F525BB6CB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4B15F15-5F5E-47CD-B09F-6ED03484F008}" type="presOf" srcId="{CEFD1881-2FB9-4A58-8BB0-53991D10D627}" destId="{074F35C1-86C5-40F7-81F3-9B4437209C34}" srcOrd="1" destOrd="0" presId="urn:microsoft.com/office/officeart/2005/8/layout/list1"/>
    <dgm:cxn modelId="{B246B317-6F5C-4651-9182-92D334EE6C40}" type="presOf" srcId="{AFE02DB9-3936-4003-BF77-2B8D44091EE4}" destId="{E076BA92-7AF4-4E46-9E7B-2697DAD5C45A}" srcOrd="0" destOrd="0" presId="urn:microsoft.com/office/officeart/2005/8/layout/list1"/>
    <dgm:cxn modelId="{D6866429-410E-4D88-8287-F7F7F2898D32}" srcId="{B2DAC386-4E84-47B1-A9FE-8AA87B562944}" destId="{591A7403-50CE-41E6-95DC-8F9A17EEEC9E}" srcOrd="2" destOrd="0" parTransId="{EABD7C1A-F0DD-4402-92CC-37F319684404}" sibTransId="{0E2524DD-737F-408E-853A-A55BFB2D3F67}"/>
    <dgm:cxn modelId="{3FBDF15C-8639-4AAE-9977-5BB7D55CCE38}" srcId="{B2DAC386-4E84-47B1-A9FE-8AA87B562944}" destId="{FBA30A51-AB43-4A09-AA0F-1E69AC3870E2}" srcOrd="0" destOrd="0" parTransId="{3AC3524A-9FA0-48D6-A726-B04B05132A54}" sibTransId="{D791F070-2798-44A5-8069-D956AF7563B9}"/>
    <dgm:cxn modelId="{258B615F-9972-4BE3-8600-FF83156CD285}" srcId="{B2DAC386-4E84-47B1-A9FE-8AA87B562944}" destId="{DA18035A-B64A-48E6-B81E-00F525BB6CBC}" srcOrd="5" destOrd="0" parTransId="{E998D574-A0B4-4733-9619-E462CC8C3AAF}" sibTransId="{1A160A27-8495-4EF3-B375-12F030D48095}"/>
    <dgm:cxn modelId="{D3276A69-66BD-4FB0-9CE5-AF032EC22641}" type="presOf" srcId="{AFE02DB9-3936-4003-BF77-2B8D44091EE4}" destId="{8B84F82D-CA73-40B5-A46C-9744CC18C00B}" srcOrd="1" destOrd="0" presId="urn:microsoft.com/office/officeart/2005/8/layout/list1"/>
    <dgm:cxn modelId="{9E847F4C-1966-45BC-A8A4-02712AA77450}" type="presOf" srcId="{591A7403-50CE-41E6-95DC-8F9A17EEEC9E}" destId="{5F9DC6AD-1328-47CF-9A21-C7C53CC5D162}" srcOrd="0" destOrd="0" presId="urn:microsoft.com/office/officeart/2005/8/layout/list1"/>
    <dgm:cxn modelId="{95F3884D-9483-4CAA-9B5F-30224D70672C}" type="presOf" srcId="{591A7403-50CE-41E6-95DC-8F9A17EEEC9E}" destId="{84D81DC8-1B9C-49E2-9879-9ACEF9147ADE}" srcOrd="1" destOrd="0" presId="urn:microsoft.com/office/officeart/2005/8/layout/list1"/>
    <dgm:cxn modelId="{824C694E-79EC-48C7-A0A9-8833D9F22DAC}" type="presOf" srcId="{FBA30A51-AB43-4A09-AA0F-1E69AC3870E2}" destId="{F60A5D80-97C9-461B-B2D4-537F4926D6C9}" srcOrd="0" destOrd="0" presId="urn:microsoft.com/office/officeart/2005/8/layout/list1"/>
    <dgm:cxn modelId="{15BAA270-DEB2-4B25-AE97-899790857100}" type="presOf" srcId="{DA18035A-B64A-48E6-B81E-00F525BB6CBC}" destId="{EB8499CD-286D-4FEA-96A7-D3352F7158E4}" srcOrd="1" destOrd="0" presId="urn:microsoft.com/office/officeart/2005/8/layout/list1"/>
    <dgm:cxn modelId="{93DCF057-E25A-400C-96C8-B8813C8B6478}" type="presOf" srcId="{FBA30A51-AB43-4A09-AA0F-1E69AC3870E2}" destId="{B8400F4F-1D6F-4C82-9C09-C0617682A2C5}" srcOrd="1" destOrd="0" presId="urn:microsoft.com/office/officeart/2005/8/layout/list1"/>
    <dgm:cxn modelId="{A27D358B-4057-4F50-955C-1289DAB5C127}" srcId="{B2DAC386-4E84-47B1-A9FE-8AA87B562944}" destId="{25014DC0-E9F9-478D-A9DD-DD7AEEF94FEF}" srcOrd="1" destOrd="0" parTransId="{A0F326EF-EE28-4B54-9084-356C2A93D0A8}" sibTransId="{E140D5B7-DA6C-438E-84F8-25956414E970}"/>
    <dgm:cxn modelId="{3A2B2E8C-FCF6-458A-8331-6C7CE46AD789}" srcId="{B2DAC386-4E84-47B1-A9FE-8AA87B562944}" destId="{AFE02DB9-3936-4003-BF77-2B8D44091EE4}" srcOrd="3" destOrd="0" parTransId="{2A054179-D1F9-4147-80A4-7D231F310A46}" sibTransId="{D1F134EA-A626-4638-89F2-A82CC587E650}"/>
    <dgm:cxn modelId="{95ADCE9E-57F2-4190-9EB3-7687E51FDAAF}" type="presOf" srcId="{25014DC0-E9F9-478D-A9DD-DD7AEEF94FEF}" destId="{50826427-BE20-4466-AEC6-F9E4FB7516C1}" srcOrd="1" destOrd="0" presId="urn:microsoft.com/office/officeart/2005/8/layout/list1"/>
    <dgm:cxn modelId="{42BD85D1-2E7B-4979-913E-74B353E606A6}" type="presOf" srcId="{B2DAC386-4E84-47B1-A9FE-8AA87B562944}" destId="{E3F8E786-C5CA-45DE-95D7-057B36F6CB98}" srcOrd="0" destOrd="0" presId="urn:microsoft.com/office/officeart/2005/8/layout/list1"/>
    <dgm:cxn modelId="{910176D3-FA2B-47F7-8F2C-6DBD5835A531}" type="presOf" srcId="{DA18035A-B64A-48E6-B81E-00F525BB6CBC}" destId="{4EE5B4F7-D154-4308-83AC-FFED32C536A0}" srcOrd="0" destOrd="0" presId="urn:microsoft.com/office/officeart/2005/8/layout/list1"/>
    <dgm:cxn modelId="{595F01DF-C88B-47A7-9411-F87C0011C246}" srcId="{B2DAC386-4E84-47B1-A9FE-8AA87B562944}" destId="{CEFD1881-2FB9-4A58-8BB0-53991D10D627}" srcOrd="4" destOrd="0" parTransId="{1589288C-AB43-443E-9487-E0604CF4DA22}" sibTransId="{2B208C96-ED48-43F5-B8F4-07F298FC3678}"/>
    <dgm:cxn modelId="{0BCB3DFC-21B0-4F99-99C0-3449AB3A6378}" type="presOf" srcId="{25014DC0-E9F9-478D-A9DD-DD7AEEF94FEF}" destId="{A6093DE1-F720-4803-9CF2-305FC26E00F7}" srcOrd="0" destOrd="0" presId="urn:microsoft.com/office/officeart/2005/8/layout/list1"/>
    <dgm:cxn modelId="{09EF7FFC-FB93-4A58-8952-4BFC2A9F750D}" type="presOf" srcId="{CEFD1881-2FB9-4A58-8BB0-53991D10D627}" destId="{8F522D45-82F1-4E42-A89A-AA2D914C1FA7}" srcOrd="0" destOrd="0" presId="urn:microsoft.com/office/officeart/2005/8/layout/list1"/>
    <dgm:cxn modelId="{D11FD355-560C-47C3-ABFB-172818101401}" type="presParOf" srcId="{E3F8E786-C5CA-45DE-95D7-057B36F6CB98}" destId="{71FB11E2-8EFD-49D8-8960-0FBF400465CB}" srcOrd="0" destOrd="0" presId="urn:microsoft.com/office/officeart/2005/8/layout/list1"/>
    <dgm:cxn modelId="{43E15443-9EE9-4F0B-8405-76499580EDEE}" type="presParOf" srcId="{71FB11E2-8EFD-49D8-8960-0FBF400465CB}" destId="{F60A5D80-97C9-461B-B2D4-537F4926D6C9}" srcOrd="0" destOrd="0" presId="urn:microsoft.com/office/officeart/2005/8/layout/list1"/>
    <dgm:cxn modelId="{1100C464-1DCE-449E-91F2-89F81E35E839}" type="presParOf" srcId="{71FB11E2-8EFD-49D8-8960-0FBF400465CB}" destId="{B8400F4F-1D6F-4C82-9C09-C0617682A2C5}" srcOrd="1" destOrd="0" presId="urn:microsoft.com/office/officeart/2005/8/layout/list1"/>
    <dgm:cxn modelId="{34DF4DAC-5761-410E-BD20-855E290FE0E2}" type="presParOf" srcId="{E3F8E786-C5CA-45DE-95D7-057B36F6CB98}" destId="{D73BDFB6-16BC-4243-AE3B-F4D39ACCF971}" srcOrd="1" destOrd="0" presId="urn:microsoft.com/office/officeart/2005/8/layout/list1"/>
    <dgm:cxn modelId="{B6781BC2-25EC-494F-98AF-CD88D3879872}" type="presParOf" srcId="{E3F8E786-C5CA-45DE-95D7-057B36F6CB98}" destId="{37C4D228-E3F1-4E27-9A8C-1A74F5CF6DC0}" srcOrd="2" destOrd="0" presId="urn:microsoft.com/office/officeart/2005/8/layout/list1"/>
    <dgm:cxn modelId="{515A04F0-4263-42D0-BA6C-775BEB9CC06A}" type="presParOf" srcId="{E3F8E786-C5CA-45DE-95D7-057B36F6CB98}" destId="{32973604-CF55-4E75-86E8-BCC9574C6CD4}" srcOrd="3" destOrd="0" presId="urn:microsoft.com/office/officeart/2005/8/layout/list1"/>
    <dgm:cxn modelId="{0FE30D83-2A4E-4C9F-AA01-02CBAB85C454}" type="presParOf" srcId="{E3F8E786-C5CA-45DE-95D7-057B36F6CB98}" destId="{45E2A32D-BD31-4A8D-9EE4-C10D59C2466F}" srcOrd="4" destOrd="0" presId="urn:microsoft.com/office/officeart/2005/8/layout/list1"/>
    <dgm:cxn modelId="{18A52E99-81A9-4C90-AA7A-1799F47E90BE}" type="presParOf" srcId="{45E2A32D-BD31-4A8D-9EE4-C10D59C2466F}" destId="{A6093DE1-F720-4803-9CF2-305FC26E00F7}" srcOrd="0" destOrd="0" presId="urn:microsoft.com/office/officeart/2005/8/layout/list1"/>
    <dgm:cxn modelId="{FEC72037-2198-414B-89FB-9B68DD5F6E48}" type="presParOf" srcId="{45E2A32D-BD31-4A8D-9EE4-C10D59C2466F}" destId="{50826427-BE20-4466-AEC6-F9E4FB7516C1}" srcOrd="1" destOrd="0" presId="urn:microsoft.com/office/officeart/2005/8/layout/list1"/>
    <dgm:cxn modelId="{0B444724-27B6-4090-85E4-D6C07371074D}" type="presParOf" srcId="{E3F8E786-C5CA-45DE-95D7-057B36F6CB98}" destId="{3237A87B-DE9D-44F1-B2D3-88E75EFCF760}" srcOrd="5" destOrd="0" presId="urn:microsoft.com/office/officeart/2005/8/layout/list1"/>
    <dgm:cxn modelId="{33239B4E-84B7-4E7C-ADDF-0B6DB9F303CD}" type="presParOf" srcId="{E3F8E786-C5CA-45DE-95D7-057B36F6CB98}" destId="{F447CB05-8569-4B6E-96F4-FCC0F1237BEC}" srcOrd="6" destOrd="0" presId="urn:microsoft.com/office/officeart/2005/8/layout/list1"/>
    <dgm:cxn modelId="{E48BA85C-4F28-4D3D-AFA2-0088D848075A}" type="presParOf" srcId="{E3F8E786-C5CA-45DE-95D7-057B36F6CB98}" destId="{A28167EC-CD50-40C7-BE3D-19403C41D96B}" srcOrd="7" destOrd="0" presId="urn:microsoft.com/office/officeart/2005/8/layout/list1"/>
    <dgm:cxn modelId="{D73C01B1-BCA7-4175-AE30-6F7EFDC37AF0}" type="presParOf" srcId="{E3F8E786-C5CA-45DE-95D7-057B36F6CB98}" destId="{4B023DB4-D478-4049-BB5D-C226C474761E}" srcOrd="8" destOrd="0" presId="urn:microsoft.com/office/officeart/2005/8/layout/list1"/>
    <dgm:cxn modelId="{5053528B-892E-479E-9FA2-8C0F29A6B80F}" type="presParOf" srcId="{4B023DB4-D478-4049-BB5D-C226C474761E}" destId="{5F9DC6AD-1328-47CF-9A21-C7C53CC5D162}" srcOrd="0" destOrd="0" presId="urn:microsoft.com/office/officeart/2005/8/layout/list1"/>
    <dgm:cxn modelId="{36245A2B-FA6B-40D7-BB89-6C1977E6C6EC}" type="presParOf" srcId="{4B023DB4-D478-4049-BB5D-C226C474761E}" destId="{84D81DC8-1B9C-49E2-9879-9ACEF9147ADE}" srcOrd="1" destOrd="0" presId="urn:microsoft.com/office/officeart/2005/8/layout/list1"/>
    <dgm:cxn modelId="{8786FEB8-5D4B-430B-978F-D8942CCE0070}" type="presParOf" srcId="{E3F8E786-C5CA-45DE-95D7-057B36F6CB98}" destId="{277CBBCD-FF9B-4D33-9F57-80BC80EAD2F1}" srcOrd="9" destOrd="0" presId="urn:microsoft.com/office/officeart/2005/8/layout/list1"/>
    <dgm:cxn modelId="{4B2E9A81-4547-4B98-8D1D-A7BF3523E8AC}" type="presParOf" srcId="{E3F8E786-C5CA-45DE-95D7-057B36F6CB98}" destId="{FB3D7620-7042-480E-AA91-5F459D193E89}" srcOrd="10" destOrd="0" presId="urn:microsoft.com/office/officeart/2005/8/layout/list1"/>
    <dgm:cxn modelId="{6D88508E-C354-4774-9CB6-4AAD89012A8C}" type="presParOf" srcId="{E3F8E786-C5CA-45DE-95D7-057B36F6CB98}" destId="{30D2A0B2-E780-43B4-942D-D157000A7179}" srcOrd="11" destOrd="0" presId="urn:microsoft.com/office/officeart/2005/8/layout/list1"/>
    <dgm:cxn modelId="{52A3473F-E6CA-4C2C-9CFD-96265DC9A7AD}" type="presParOf" srcId="{E3F8E786-C5CA-45DE-95D7-057B36F6CB98}" destId="{150A4D2C-AD31-4A67-8802-929499392DC8}" srcOrd="12" destOrd="0" presId="urn:microsoft.com/office/officeart/2005/8/layout/list1"/>
    <dgm:cxn modelId="{78F60CA5-CEDF-4B96-996F-78B6AAC3992B}" type="presParOf" srcId="{150A4D2C-AD31-4A67-8802-929499392DC8}" destId="{E076BA92-7AF4-4E46-9E7B-2697DAD5C45A}" srcOrd="0" destOrd="0" presId="urn:microsoft.com/office/officeart/2005/8/layout/list1"/>
    <dgm:cxn modelId="{74DBCD70-4DFE-4110-8FAF-8D45B90BB8A8}" type="presParOf" srcId="{150A4D2C-AD31-4A67-8802-929499392DC8}" destId="{8B84F82D-CA73-40B5-A46C-9744CC18C00B}" srcOrd="1" destOrd="0" presId="urn:microsoft.com/office/officeart/2005/8/layout/list1"/>
    <dgm:cxn modelId="{230E97E8-BF87-4B18-8D3C-FC79F733A67E}" type="presParOf" srcId="{E3F8E786-C5CA-45DE-95D7-057B36F6CB98}" destId="{124E63A0-1F7D-4CA7-9CFF-0BAB485526FA}" srcOrd="13" destOrd="0" presId="urn:microsoft.com/office/officeart/2005/8/layout/list1"/>
    <dgm:cxn modelId="{7318D84A-8C16-4269-84D3-C2CBF931FC61}" type="presParOf" srcId="{E3F8E786-C5CA-45DE-95D7-057B36F6CB98}" destId="{83813B9D-20F9-4830-8959-B8271034EA70}" srcOrd="14" destOrd="0" presId="urn:microsoft.com/office/officeart/2005/8/layout/list1"/>
    <dgm:cxn modelId="{25DAD327-C864-43E8-AD37-7AB84F760A96}" type="presParOf" srcId="{E3F8E786-C5CA-45DE-95D7-057B36F6CB98}" destId="{5C457D44-8D5D-4978-BD54-244AF36A44A7}" srcOrd="15" destOrd="0" presId="urn:microsoft.com/office/officeart/2005/8/layout/list1"/>
    <dgm:cxn modelId="{7E4DAD17-DF03-4F7D-96B2-AF555565DABA}" type="presParOf" srcId="{E3F8E786-C5CA-45DE-95D7-057B36F6CB98}" destId="{48BA9F17-6C07-4225-A4BD-CF131F9F5209}" srcOrd="16" destOrd="0" presId="urn:microsoft.com/office/officeart/2005/8/layout/list1"/>
    <dgm:cxn modelId="{E28FBA4B-EE30-440C-A157-7479FA4AA157}" type="presParOf" srcId="{48BA9F17-6C07-4225-A4BD-CF131F9F5209}" destId="{8F522D45-82F1-4E42-A89A-AA2D914C1FA7}" srcOrd="0" destOrd="0" presId="urn:microsoft.com/office/officeart/2005/8/layout/list1"/>
    <dgm:cxn modelId="{747AB909-035D-44EB-BADE-D01D827E7032}" type="presParOf" srcId="{48BA9F17-6C07-4225-A4BD-CF131F9F5209}" destId="{074F35C1-86C5-40F7-81F3-9B4437209C34}" srcOrd="1" destOrd="0" presId="urn:microsoft.com/office/officeart/2005/8/layout/list1"/>
    <dgm:cxn modelId="{5FD77196-F30F-4C44-AA4C-38C195372BE4}" type="presParOf" srcId="{E3F8E786-C5CA-45DE-95D7-057B36F6CB98}" destId="{39094521-B1C6-433C-8D26-6624CBF35ED5}" srcOrd="17" destOrd="0" presId="urn:microsoft.com/office/officeart/2005/8/layout/list1"/>
    <dgm:cxn modelId="{F9CD9D3E-F527-4108-AB30-3C92AAD7BB38}" type="presParOf" srcId="{E3F8E786-C5CA-45DE-95D7-057B36F6CB98}" destId="{FCFBD0A8-5A3C-4F02-89F3-DB47BFE10CDC}" srcOrd="18" destOrd="0" presId="urn:microsoft.com/office/officeart/2005/8/layout/list1"/>
    <dgm:cxn modelId="{FF32FB23-D012-42B9-A751-58E91C015A82}" type="presParOf" srcId="{E3F8E786-C5CA-45DE-95D7-057B36F6CB98}" destId="{5DDCDD02-7DD5-4274-8D99-14E4826241A5}" srcOrd="19" destOrd="0" presId="urn:microsoft.com/office/officeart/2005/8/layout/list1"/>
    <dgm:cxn modelId="{0E2F7D08-A7C8-457F-A058-3BE151B26ABC}" type="presParOf" srcId="{E3F8E786-C5CA-45DE-95D7-057B36F6CB98}" destId="{AD592165-110F-4A7D-9106-4B853C328ADA}" srcOrd="20" destOrd="0" presId="urn:microsoft.com/office/officeart/2005/8/layout/list1"/>
    <dgm:cxn modelId="{D57E323C-CDD7-411A-BA8B-B9910F7BF223}" type="presParOf" srcId="{AD592165-110F-4A7D-9106-4B853C328ADA}" destId="{4EE5B4F7-D154-4308-83AC-FFED32C536A0}" srcOrd="0" destOrd="0" presId="urn:microsoft.com/office/officeart/2005/8/layout/list1"/>
    <dgm:cxn modelId="{0AAA39B5-4223-4578-80A3-128560EAC19C}" type="presParOf" srcId="{AD592165-110F-4A7D-9106-4B853C328ADA}" destId="{EB8499CD-286D-4FEA-96A7-D3352F7158E4}" srcOrd="1" destOrd="0" presId="urn:microsoft.com/office/officeart/2005/8/layout/list1"/>
    <dgm:cxn modelId="{F505DEF7-78C6-459E-955C-BFBA8DE7F5D3}" type="presParOf" srcId="{E3F8E786-C5CA-45DE-95D7-057B36F6CB98}" destId="{FF7BD865-003D-472B-9F16-EBD95E23B7B5}" srcOrd="21" destOrd="0" presId="urn:microsoft.com/office/officeart/2005/8/layout/list1"/>
    <dgm:cxn modelId="{86DCA9AE-74C0-4AE6-AEF3-DAB13B70122C}" type="presParOf" srcId="{E3F8E786-C5CA-45DE-95D7-057B36F6CB98}" destId="{8E94CBE0-182F-4A52-842C-F67AE9536AB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DAC386-4E84-47B1-A9FE-8AA87B56294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A30A51-AB43-4A09-AA0F-1E69AC3870E2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12: </a:t>
          </a:r>
          <a:r>
            <a:rPr lang="uk-UA" b="1" dirty="0"/>
            <a:t>Розвиток інституційної спроможності</a:t>
          </a:r>
          <a:endParaRPr lang="en-GB" dirty="0"/>
        </a:p>
      </dgm:t>
    </dgm:pt>
    <dgm:pt modelId="{3AC3524A-9FA0-48D6-A726-B04B05132A54}" type="parTrans" cxnId="{3FBDF15C-8639-4AAE-9977-5BB7D55CCE38}">
      <dgm:prSet/>
      <dgm:spPr/>
      <dgm:t>
        <a:bodyPr/>
        <a:lstStyle/>
        <a:p>
          <a:endParaRPr lang="en-GB"/>
        </a:p>
      </dgm:t>
    </dgm:pt>
    <dgm:pt modelId="{D791F070-2798-44A5-8069-D956AF7563B9}" type="sibTrans" cxnId="{3FBDF15C-8639-4AAE-9977-5BB7D55CCE38}">
      <dgm:prSet/>
      <dgm:spPr/>
      <dgm:t>
        <a:bodyPr/>
        <a:lstStyle/>
        <a:p>
          <a:endParaRPr lang="en-GB"/>
        </a:p>
      </dgm:t>
    </dgm:pt>
    <dgm:pt modelId="{25014DC0-E9F9-478D-A9DD-DD7AEEF94FEF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13: </a:t>
          </a:r>
          <a:r>
            <a:rPr lang="uk-UA" b="1" dirty="0"/>
            <a:t>Інспекція праці й недопущення дискримінації</a:t>
          </a:r>
          <a:endParaRPr lang="en-GB" dirty="0"/>
        </a:p>
      </dgm:t>
    </dgm:pt>
    <dgm:pt modelId="{A0F326EF-EE28-4B54-9084-356C2A93D0A8}" type="parTrans" cxnId="{A27D358B-4057-4F50-955C-1289DAB5C127}">
      <dgm:prSet/>
      <dgm:spPr/>
      <dgm:t>
        <a:bodyPr/>
        <a:lstStyle/>
        <a:p>
          <a:endParaRPr lang="en-GB"/>
        </a:p>
      </dgm:t>
    </dgm:pt>
    <dgm:pt modelId="{E140D5B7-DA6C-438E-84F8-25956414E970}" type="sibTrans" cxnId="{A27D358B-4057-4F50-955C-1289DAB5C127}">
      <dgm:prSet/>
      <dgm:spPr/>
      <dgm:t>
        <a:bodyPr/>
        <a:lstStyle/>
        <a:p>
          <a:endParaRPr lang="en-GB"/>
        </a:p>
      </dgm:t>
    </dgm:pt>
    <dgm:pt modelId="{591A7403-50CE-41E6-95DC-8F9A17EEEC9E}">
      <dgm:prSet phldrT="[Text]"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14: </a:t>
          </a:r>
          <a:r>
            <a:rPr lang="uk-UA" b="1" dirty="0"/>
            <a:t>Забезпечення дотримання законодавства про психосоціальні ризики</a:t>
          </a:r>
          <a:endParaRPr lang="en-GB" dirty="0"/>
        </a:p>
      </dgm:t>
    </dgm:pt>
    <dgm:pt modelId="{EABD7C1A-F0DD-4402-92CC-37F319684404}" type="parTrans" cxnId="{D6866429-410E-4D88-8287-F7F7F2898D32}">
      <dgm:prSet/>
      <dgm:spPr/>
      <dgm:t>
        <a:bodyPr/>
        <a:lstStyle/>
        <a:p>
          <a:endParaRPr lang="en-GB"/>
        </a:p>
      </dgm:t>
    </dgm:pt>
    <dgm:pt modelId="{0E2524DD-737F-408E-853A-A55BFB2D3F67}" type="sibTrans" cxnId="{D6866429-410E-4D88-8287-F7F7F2898D32}">
      <dgm:prSet/>
      <dgm:spPr/>
      <dgm:t>
        <a:bodyPr/>
        <a:lstStyle/>
        <a:p>
          <a:endParaRPr lang="en-GB"/>
        </a:p>
      </dgm:t>
    </dgm:pt>
    <dgm:pt modelId="{AFE02DB9-3936-4003-BF77-2B8D44091EE4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15: </a:t>
          </a:r>
          <a:r>
            <a:rPr lang="uk-UA" b="1" dirty="0"/>
            <a:t>Інспекційні заходи стосовно психосоціальних ризиків</a:t>
          </a:r>
          <a:endParaRPr lang="en-GB" dirty="0"/>
        </a:p>
      </dgm:t>
    </dgm:pt>
    <dgm:pt modelId="{2A054179-D1F9-4147-80A4-7D231F310A46}" type="parTrans" cxnId="{3A2B2E8C-FCF6-458A-8331-6C7CE46AD789}">
      <dgm:prSet/>
      <dgm:spPr/>
      <dgm:t>
        <a:bodyPr/>
        <a:lstStyle/>
        <a:p>
          <a:endParaRPr lang="en-GB"/>
        </a:p>
      </dgm:t>
    </dgm:pt>
    <dgm:pt modelId="{D1F134EA-A626-4638-89F2-A82CC587E650}" type="sibTrans" cxnId="{3A2B2E8C-FCF6-458A-8331-6C7CE46AD789}">
      <dgm:prSet/>
      <dgm:spPr/>
      <dgm:t>
        <a:bodyPr/>
        <a:lstStyle/>
        <a:p>
          <a:endParaRPr lang="en-GB"/>
        </a:p>
      </dgm:t>
    </dgm:pt>
    <dgm:pt modelId="{CEFD1881-2FB9-4A58-8BB0-53991D10D627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16: </a:t>
          </a:r>
          <a:r>
            <a:rPr lang="uk-UA" b="1" dirty="0"/>
            <a:t>Інспекційна діяльність у сфері домашньої праці</a:t>
          </a:r>
          <a:endParaRPr lang="en-GB" dirty="0"/>
        </a:p>
      </dgm:t>
    </dgm:pt>
    <dgm:pt modelId="{1589288C-AB43-443E-9487-E0604CF4DA22}" type="parTrans" cxnId="{595F01DF-C88B-47A7-9411-F87C0011C246}">
      <dgm:prSet/>
      <dgm:spPr/>
      <dgm:t>
        <a:bodyPr/>
        <a:lstStyle/>
        <a:p>
          <a:endParaRPr lang="en-GB"/>
        </a:p>
      </dgm:t>
    </dgm:pt>
    <dgm:pt modelId="{2B208C96-ED48-43F5-B8F4-07F298FC3678}" type="sibTrans" cxnId="{595F01DF-C88B-47A7-9411-F87C0011C246}">
      <dgm:prSet/>
      <dgm:spPr/>
      <dgm:t>
        <a:bodyPr/>
        <a:lstStyle/>
        <a:p>
          <a:endParaRPr lang="en-GB"/>
        </a:p>
      </dgm:t>
    </dgm:pt>
    <dgm:pt modelId="{DA18035A-B64A-48E6-B81E-00F525BB6CBC}">
      <dgm:prSet/>
      <dgm:spPr/>
      <dgm:t>
        <a:bodyPr/>
        <a:lstStyle/>
        <a:p>
          <a:r>
            <a:rPr lang="ru-RU" b="1" dirty="0"/>
            <a:t>Модуль</a:t>
          </a:r>
          <a:r>
            <a:rPr lang="en-GB" b="1" dirty="0"/>
            <a:t> 17: </a:t>
          </a:r>
          <a:r>
            <a:rPr lang="uk-UA" b="1" dirty="0"/>
            <a:t>Застосування соціальних навичок у роботі інспекторів праці</a:t>
          </a:r>
          <a:endParaRPr lang="en-GB" dirty="0"/>
        </a:p>
      </dgm:t>
    </dgm:pt>
    <dgm:pt modelId="{E998D574-A0B4-4733-9619-E462CC8C3AAF}" type="parTrans" cxnId="{258B615F-9972-4BE3-8600-FF83156CD285}">
      <dgm:prSet/>
      <dgm:spPr/>
      <dgm:t>
        <a:bodyPr/>
        <a:lstStyle/>
        <a:p>
          <a:endParaRPr lang="en-GB"/>
        </a:p>
      </dgm:t>
    </dgm:pt>
    <dgm:pt modelId="{1A160A27-8495-4EF3-B375-12F030D48095}" type="sibTrans" cxnId="{258B615F-9972-4BE3-8600-FF83156CD285}">
      <dgm:prSet/>
      <dgm:spPr/>
      <dgm:t>
        <a:bodyPr/>
        <a:lstStyle/>
        <a:p>
          <a:endParaRPr lang="en-GB"/>
        </a:p>
      </dgm:t>
    </dgm:pt>
    <dgm:pt modelId="{E3F8E786-C5CA-45DE-95D7-057B36F6CB98}" type="pres">
      <dgm:prSet presAssocID="{B2DAC386-4E84-47B1-A9FE-8AA87B562944}" presName="linear" presStyleCnt="0">
        <dgm:presLayoutVars>
          <dgm:dir/>
          <dgm:animLvl val="lvl"/>
          <dgm:resizeHandles val="exact"/>
        </dgm:presLayoutVars>
      </dgm:prSet>
      <dgm:spPr/>
    </dgm:pt>
    <dgm:pt modelId="{71FB11E2-8EFD-49D8-8960-0FBF400465CB}" type="pres">
      <dgm:prSet presAssocID="{FBA30A51-AB43-4A09-AA0F-1E69AC3870E2}" presName="parentLin" presStyleCnt="0"/>
      <dgm:spPr/>
    </dgm:pt>
    <dgm:pt modelId="{F60A5D80-97C9-461B-B2D4-537F4926D6C9}" type="pres">
      <dgm:prSet presAssocID="{FBA30A51-AB43-4A09-AA0F-1E69AC3870E2}" presName="parentLeftMargin" presStyleLbl="node1" presStyleIdx="0" presStyleCnt="6"/>
      <dgm:spPr/>
    </dgm:pt>
    <dgm:pt modelId="{B8400F4F-1D6F-4C82-9C09-C0617682A2C5}" type="pres">
      <dgm:prSet presAssocID="{FBA30A51-AB43-4A09-AA0F-1E69AC3870E2}" presName="parentText" presStyleLbl="node1" presStyleIdx="0" presStyleCnt="6" custScaleX="142857" custScaleY="103081" custLinFactNeighborX="-7031" custLinFactNeighborY="26888">
        <dgm:presLayoutVars>
          <dgm:chMax val="0"/>
          <dgm:bulletEnabled val="1"/>
        </dgm:presLayoutVars>
      </dgm:prSet>
      <dgm:spPr/>
    </dgm:pt>
    <dgm:pt modelId="{D73BDFB6-16BC-4243-AE3B-F4D39ACCF971}" type="pres">
      <dgm:prSet presAssocID="{FBA30A51-AB43-4A09-AA0F-1E69AC3870E2}" presName="negativeSpace" presStyleCnt="0"/>
      <dgm:spPr/>
    </dgm:pt>
    <dgm:pt modelId="{37C4D228-E3F1-4E27-9A8C-1A74F5CF6DC0}" type="pres">
      <dgm:prSet presAssocID="{FBA30A51-AB43-4A09-AA0F-1E69AC3870E2}" presName="childText" presStyleLbl="conFgAcc1" presStyleIdx="0" presStyleCnt="6">
        <dgm:presLayoutVars>
          <dgm:bulletEnabled val="1"/>
        </dgm:presLayoutVars>
      </dgm:prSet>
      <dgm:spPr/>
    </dgm:pt>
    <dgm:pt modelId="{32973604-CF55-4E75-86E8-BCC9574C6CD4}" type="pres">
      <dgm:prSet presAssocID="{D791F070-2798-44A5-8069-D956AF7563B9}" presName="spaceBetweenRectangles" presStyleCnt="0"/>
      <dgm:spPr/>
    </dgm:pt>
    <dgm:pt modelId="{45E2A32D-BD31-4A8D-9EE4-C10D59C2466F}" type="pres">
      <dgm:prSet presAssocID="{25014DC0-E9F9-478D-A9DD-DD7AEEF94FEF}" presName="parentLin" presStyleCnt="0"/>
      <dgm:spPr/>
    </dgm:pt>
    <dgm:pt modelId="{A6093DE1-F720-4803-9CF2-305FC26E00F7}" type="pres">
      <dgm:prSet presAssocID="{25014DC0-E9F9-478D-A9DD-DD7AEEF94FEF}" presName="parentLeftMargin" presStyleLbl="node1" presStyleIdx="0" presStyleCnt="6"/>
      <dgm:spPr/>
    </dgm:pt>
    <dgm:pt modelId="{50826427-BE20-4466-AEC6-F9E4FB7516C1}" type="pres">
      <dgm:prSet presAssocID="{25014DC0-E9F9-478D-A9DD-DD7AEEF94FEF}" presName="parentText" presStyleLbl="node1" presStyleIdx="1" presStyleCnt="6" custScaleX="142857">
        <dgm:presLayoutVars>
          <dgm:chMax val="0"/>
          <dgm:bulletEnabled val="1"/>
        </dgm:presLayoutVars>
      </dgm:prSet>
      <dgm:spPr/>
    </dgm:pt>
    <dgm:pt modelId="{3237A87B-DE9D-44F1-B2D3-88E75EFCF760}" type="pres">
      <dgm:prSet presAssocID="{25014DC0-E9F9-478D-A9DD-DD7AEEF94FEF}" presName="negativeSpace" presStyleCnt="0"/>
      <dgm:spPr/>
    </dgm:pt>
    <dgm:pt modelId="{F447CB05-8569-4B6E-96F4-FCC0F1237BEC}" type="pres">
      <dgm:prSet presAssocID="{25014DC0-E9F9-478D-A9DD-DD7AEEF94FEF}" presName="childText" presStyleLbl="conFgAcc1" presStyleIdx="1" presStyleCnt="6">
        <dgm:presLayoutVars>
          <dgm:bulletEnabled val="1"/>
        </dgm:presLayoutVars>
      </dgm:prSet>
      <dgm:spPr/>
    </dgm:pt>
    <dgm:pt modelId="{A28167EC-CD50-40C7-BE3D-19403C41D96B}" type="pres">
      <dgm:prSet presAssocID="{E140D5B7-DA6C-438E-84F8-25956414E970}" presName="spaceBetweenRectangles" presStyleCnt="0"/>
      <dgm:spPr/>
    </dgm:pt>
    <dgm:pt modelId="{4B023DB4-D478-4049-BB5D-C226C474761E}" type="pres">
      <dgm:prSet presAssocID="{591A7403-50CE-41E6-95DC-8F9A17EEEC9E}" presName="parentLin" presStyleCnt="0"/>
      <dgm:spPr/>
    </dgm:pt>
    <dgm:pt modelId="{5F9DC6AD-1328-47CF-9A21-C7C53CC5D162}" type="pres">
      <dgm:prSet presAssocID="{591A7403-50CE-41E6-95DC-8F9A17EEEC9E}" presName="parentLeftMargin" presStyleLbl="node1" presStyleIdx="1" presStyleCnt="6"/>
      <dgm:spPr/>
    </dgm:pt>
    <dgm:pt modelId="{84D81DC8-1B9C-49E2-9879-9ACEF9147ADE}" type="pres">
      <dgm:prSet presAssocID="{591A7403-50CE-41E6-95DC-8F9A17EEEC9E}" presName="parentText" presStyleLbl="node1" presStyleIdx="2" presStyleCnt="6" custScaleX="142857" custLinFactNeighborX="10547" custLinFactNeighborY="2847">
        <dgm:presLayoutVars>
          <dgm:chMax val="0"/>
          <dgm:bulletEnabled val="1"/>
        </dgm:presLayoutVars>
      </dgm:prSet>
      <dgm:spPr/>
    </dgm:pt>
    <dgm:pt modelId="{277CBBCD-FF9B-4D33-9F57-80BC80EAD2F1}" type="pres">
      <dgm:prSet presAssocID="{591A7403-50CE-41E6-95DC-8F9A17EEEC9E}" presName="negativeSpace" presStyleCnt="0"/>
      <dgm:spPr/>
    </dgm:pt>
    <dgm:pt modelId="{FB3D7620-7042-480E-AA91-5F459D193E89}" type="pres">
      <dgm:prSet presAssocID="{591A7403-50CE-41E6-95DC-8F9A17EEEC9E}" presName="childText" presStyleLbl="conFgAcc1" presStyleIdx="2" presStyleCnt="6">
        <dgm:presLayoutVars>
          <dgm:bulletEnabled val="1"/>
        </dgm:presLayoutVars>
      </dgm:prSet>
      <dgm:spPr/>
    </dgm:pt>
    <dgm:pt modelId="{30D2A0B2-E780-43B4-942D-D157000A7179}" type="pres">
      <dgm:prSet presAssocID="{0E2524DD-737F-408E-853A-A55BFB2D3F67}" presName="spaceBetweenRectangles" presStyleCnt="0"/>
      <dgm:spPr/>
    </dgm:pt>
    <dgm:pt modelId="{150A4D2C-AD31-4A67-8802-929499392DC8}" type="pres">
      <dgm:prSet presAssocID="{AFE02DB9-3936-4003-BF77-2B8D44091EE4}" presName="parentLin" presStyleCnt="0"/>
      <dgm:spPr/>
    </dgm:pt>
    <dgm:pt modelId="{E076BA92-7AF4-4E46-9E7B-2697DAD5C45A}" type="pres">
      <dgm:prSet presAssocID="{AFE02DB9-3936-4003-BF77-2B8D44091EE4}" presName="parentLeftMargin" presStyleLbl="node1" presStyleIdx="2" presStyleCnt="6"/>
      <dgm:spPr/>
    </dgm:pt>
    <dgm:pt modelId="{8B84F82D-CA73-40B5-A46C-9744CC18C00B}" type="pres">
      <dgm:prSet presAssocID="{AFE02DB9-3936-4003-BF77-2B8D44091EE4}" presName="parentText" presStyleLbl="node1" presStyleIdx="3" presStyleCnt="6" custScaleX="149102" custLinFactNeighborX="5558" custLinFactNeighborY="-1184">
        <dgm:presLayoutVars>
          <dgm:chMax val="0"/>
          <dgm:bulletEnabled val="1"/>
        </dgm:presLayoutVars>
      </dgm:prSet>
      <dgm:spPr/>
    </dgm:pt>
    <dgm:pt modelId="{124E63A0-1F7D-4CA7-9CFF-0BAB485526FA}" type="pres">
      <dgm:prSet presAssocID="{AFE02DB9-3936-4003-BF77-2B8D44091EE4}" presName="negativeSpace" presStyleCnt="0"/>
      <dgm:spPr/>
    </dgm:pt>
    <dgm:pt modelId="{83813B9D-20F9-4830-8959-B8271034EA70}" type="pres">
      <dgm:prSet presAssocID="{AFE02DB9-3936-4003-BF77-2B8D44091EE4}" presName="childText" presStyleLbl="conFgAcc1" presStyleIdx="3" presStyleCnt="6">
        <dgm:presLayoutVars>
          <dgm:bulletEnabled val="1"/>
        </dgm:presLayoutVars>
      </dgm:prSet>
      <dgm:spPr/>
    </dgm:pt>
    <dgm:pt modelId="{5C457D44-8D5D-4978-BD54-244AF36A44A7}" type="pres">
      <dgm:prSet presAssocID="{D1F134EA-A626-4638-89F2-A82CC587E650}" presName="spaceBetweenRectangles" presStyleCnt="0"/>
      <dgm:spPr/>
    </dgm:pt>
    <dgm:pt modelId="{48BA9F17-6C07-4225-A4BD-CF131F9F5209}" type="pres">
      <dgm:prSet presAssocID="{CEFD1881-2FB9-4A58-8BB0-53991D10D627}" presName="parentLin" presStyleCnt="0"/>
      <dgm:spPr/>
    </dgm:pt>
    <dgm:pt modelId="{8F522D45-82F1-4E42-A89A-AA2D914C1FA7}" type="pres">
      <dgm:prSet presAssocID="{CEFD1881-2FB9-4A58-8BB0-53991D10D627}" presName="parentLeftMargin" presStyleLbl="node1" presStyleIdx="3" presStyleCnt="6"/>
      <dgm:spPr/>
    </dgm:pt>
    <dgm:pt modelId="{074F35C1-86C5-40F7-81F3-9B4437209C34}" type="pres">
      <dgm:prSet presAssocID="{CEFD1881-2FB9-4A58-8BB0-53991D10D627}" presName="parentText" presStyleLbl="node1" presStyleIdx="4" presStyleCnt="6" custScaleX="142857">
        <dgm:presLayoutVars>
          <dgm:chMax val="0"/>
          <dgm:bulletEnabled val="1"/>
        </dgm:presLayoutVars>
      </dgm:prSet>
      <dgm:spPr/>
    </dgm:pt>
    <dgm:pt modelId="{39094521-B1C6-433C-8D26-6624CBF35ED5}" type="pres">
      <dgm:prSet presAssocID="{CEFD1881-2FB9-4A58-8BB0-53991D10D627}" presName="negativeSpace" presStyleCnt="0"/>
      <dgm:spPr/>
    </dgm:pt>
    <dgm:pt modelId="{FCFBD0A8-5A3C-4F02-89F3-DB47BFE10CDC}" type="pres">
      <dgm:prSet presAssocID="{CEFD1881-2FB9-4A58-8BB0-53991D10D627}" presName="childText" presStyleLbl="conFgAcc1" presStyleIdx="4" presStyleCnt="6">
        <dgm:presLayoutVars>
          <dgm:bulletEnabled val="1"/>
        </dgm:presLayoutVars>
      </dgm:prSet>
      <dgm:spPr/>
    </dgm:pt>
    <dgm:pt modelId="{5DDCDD02-7DD5-4274-8D99-14E4826241A5}" type="pres">
      <dgm:prSet presAssocID="{2B208C96-ED48-43F5-B8F4-07F298FC3678}" presName="spaceBetweenRectangles" presStyleCnt="0"/>
      <dgm:spPr/>
    </dgm:pt>
    <dgm:pt modelId="{AD592165-110F-4A7D-9106-4B853C328ADA}" type="pres">
      <dgm:prSet presAssocID="{DA18035A-B64A-48E6-B81E-00F525BB6CBC}" presName="parentLin" presStyleCnt="0"/>
      <dgm:spPr/>
    </dgm:pt>
    <dgm:pt modelId="{4EE5B4F7-D154-4308-83AC-FFED32C536A0}" type="pres">
      <dgm:prSet presAssocID="{DA18035A-B64A-48E6-B81E-00F525BB6CBC}" presName="parentLeftMargin" presStyleLbl="node1" presStyleIdx="4" presStyleCnt="6"/>
      <dgm:spPr/>
    </dgm:pt>
    <dgm:pt modelId="{EB8499CD-286D-4FEA-96A7-D3352F7158E4}" type="pres">
      <dgm:prSet presAssocID="{DA18035A-B64A-48E6-B81E-00F525BB6CBC}" presName="parentText" presStyleLbl="node1" presStyleIdx="5" presStyleCnt="6" custScaleX="142857" custLinFactNeighborX="-7032" custLinFactNeighborY="16132">
        <dgm:presLayoutVars>
          <dgm:chMax val="0"/>
          <dgm:bulletEnabled val="1"/>
        </dgm:presLayoutVars>
      </dgm:prSet>
      <dgm:spPr/>
    </dgm:pt>
    <dgm:pt modelId="{FF7BD865-003D-472B-9F16-EBD95E23B7B5}" type="pres">
      <dgm:prSet presAssocID="{DA18035A-B64A-48E6-B81E-00F525BB6CBC}" presName="negativeSpace" presStyleCnt="0"/>
      <dgm:spPr/>
    </dgm:pt>
    <dgm:pt modelId="{8E94CBE0-182F-4A52-842C-F67AE9536ABC}" type="pres">
      <dgm:prSet presAssocID="{DA18035A-B64A-48E6-B81E-00F525BB6CB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4B15F15-5F5E-47CD-B09F-6ED03484F008}" type="presOf" srcId="{CEFD1881-2FB9-4A58-8BB0-53991D10D627}" destId="{074F35C1-86C5-40F7-81F3-9B4437209C34}" srcOrd="1" destOrd="0" presId="urn:microsoft.com/office/officeart/2005/8/layout/list1"/>
    <dgm:cxn modelId="{B246B317-6F5C-4651-9182-92D334EE6C40}" type="presOf" srcId="{AFE02DB9-3936-4003-BF77-2B8D44091EE4}" destId="{E076BA92-7AF4-4E46-9E7B-2697DAD5C45A}" srcOrd="0" destOrd="0" presId="urn:microsoft.com/office/officeart/2005/8/layout/list1"/>
    <dgm:cxn modelId="{D6866429-410E-4D88-8287-F7F7F2898D32}" srcId="{B2DAC386-4E84-47B1-A9FE-8AA87B562944}" destId="{591A7403-50CE-41E6-95DC-8F9A17EEEC9E}" srcOrd="2" destOrd="0" parTransId="{EABD7C1A-F0DD-4402-92CC-37F319684404}" sibTransId="{0E2524DD-737F-408E-853A-A55BFB2D3F67}"/>
    <dgm:cxn modelId="{3FBDF15C-8639-4AAE-9977-5BB7D55CCE38}" srcId="{B2DAC386-4E84-47B1-A9FE-8AA87B562944}" destId="{FBA30A51-AB43-4A09-AA0F-1E69AC3870E2}" srcOrd="0" destOrd="0" parTransId="{3AC3524A-9FA0-48D6-A726-B04B05132A54}" sibTransId="{D791F070-2798-44A5-8069-D956AF7563B9}"/>
    <dgm:cxn modelId="{258B615F-9972-4BE3-8600-FF83156CD285}" srcId="{B2DAC386-4E84-47B1-A9FE-8AA87B562944}" destId="{DA18035A-B64A-48E6-B81E-00F525BB6CBC}" srcOrd="5" destOrd="0" parTransId="{E998D574-A0B4-4733-9619-E462CC8C3AAF}" sibTransId="{1A160A27-8495-4EF3-B375-12F030D48095}"/>
    <dgm:cxn modelId="{D3276A69-66BD-4FB0-9CE5-AF032EC22641}" type="presOf" srcId="{AFE02DB9-3936-4003-BF77-2B8D44091EE4}" destId="{8B84F82D-CA73-40B5-A46C-9744CC18C00B}" srcOrd="1" destOrd="0" presId="urn:microsoft.com/office/officeart/2005/8/layout/list1"/>
    <dgm:cxn modelId="{9E847F4C-1966-45BC-A8A4-02712AA77450}" type="presOf" srcId="{591A7403-50CE-41E6-95DC-8F9A17EEEC9E}" destId="{5F9DC6AD-1328-47CF-9A21-C7C53CC5D162}" srcOrd="0" destOrd="0" presId="urn:microsoft.com/office/officeart/2005/8/layout/list1"/>
    <dgm:cxn modelId="{95F3884D-9483-4CAA-9B5F-30224D70672C}" type="presOf" srcId="{591A7403-50CE-41E6-95DC-8F9A17EEEC9E}" destId="{84D81DC8-1B9C-49E2-9879-9ACEF9147ADE}" srcOrd="1" destOrd="0" presId="urn:microsoft.com/office/officeart/2005/8/layout/list1"/>
    <dgm:cxn modelId="{824C694E-79EC-48C7-A0A9-8833D9F22DAC}" type="presOf" srcId="{FBA30A51-AB43-4A09-AA0F-1E69AC3870E2}" destId="{F60A5D80-97C9-461B-B2D4-537F4926D6C9}" srcOrd="0" destOrd="0" presId="urn:microsoft.com/office/officeart/2005/8/layout/list1"/>
    <dgm:cxn modelId="{15BAA270-DEB2-4B25-AE97-899790857100}" type="presOf" srcId="{DA18035A-B64A-48E6-B81E-00F525BB6CBC}" destId="{EB8499CD-286D-4FEA-96A7-D3352F7158E4}" srcOrd="1" destOrd="0" presId="urn:microsoft.com/office/officeart/2005/8/layout/list1"/>
    <dgm:cxn modelId="{93DCF057-E25A-400C-96C8-B8813C8B6478}" type="presOf" srcId="{FBA30A51-AB43-4A09-AA0F-1E69AC3870E2}" destId="{B8400F4F-1D6F-4C82-9C09-C0617682A2C5}" srcOrd="1" destOrd="0" presId="urn:microsoft.com/office/officeart/2005/8/layout/list1"/>
    <dgm:cxn modelId="{A27D358B-4057-4F50-955C-1289DAB5C127}" srcId="{B2DAC386-4E84-47B1-A9FE-8AA87B562944}" destId="{25014DC0-E9F9-478D-A9DD-DD7AEEF94FEF}" srcOrd="1" destOrd="0" parTransId="{A0F326EF-EE28-4B54-9084-356C2A93D0A8}" sibTransId="{E140D5B7-DA6C-438E-84F8-25956414E970}"/>
    <dgm:cxn modelId="{3A2B2E8C-FCF6-458A-8331-6C7CE46AD789}" srcId="{B2DAC386-4E84-47B1-A9FE-8AA87B562944}" destId="{AFE02DB9-3936-4003-BF77-2B8D44091EE4}" srcOrd="3" destOrd="0" parTransId="{2A054179-D1F9-4147-80A4-7D231F310A46}" sibTransId="{D1F134EA-A626-4638-89F2-A82CC587E650}"/>
    <dgm:cxn modelId="{95ADCE9E-57F2-4190-9EB3-7687E51FDAAF}" type="presOf" srcId="{25014DC0-E9F9-478D-A9DD-DD7AEEF94FEF}" destId="{50826427-BE20-4466-AEC6-F9E4FB7516C1}" srcOrd="1" destOrd="0" presId="urn:microsoft.com/office/officeart/2005/8/layout/list1"/>
    <dgm:cxn modelId="{42BD85D1-2E7B-4979-913E-74B353E606A6}" type="presOf" srcId="{B2DAC386-4E84-47B1-A9FE-8AA87B562944}" destId="{E3F8E786-C5CA-45DE-95D7-057B36F6CB98}" srcOrd="0" destOrd="0" presId="urn:microsoft.com/office/officeart/2005/8/layout/list1"/>
    <dgm:cxn modelId="{910176D3-FA2B-47F7-8F2C-6DBD5835A531}" type="presOf" srcId="{DA18035A-B64A-48E6-B81E-00F525BB6CBC}" destId="{4EE5B4F7-D154-4308-83AC-FFED32C536A0}" srcOrd="0" destOrd="0" presId="urn:microsoft.com/office/officeart/2005/8/layout/list1"/>
    <dgm:cxn modelId="{595F01DF-C88B-47A7-9411-F87C0011C246}" srcId="{B2DAC386-4E84-47B1-A9FE-8AA87B562944}" destId="{CEFD1881-2FB9-4A58-8BB0-53991D10D627}" srcOrd="4" destOrd="0" parTransId="{1589288C-AB43-443E-9487-E0604CF4DA22}" sibTransId="{2B208C96-ED48-43F5-B8F4-07F298FC3678}"/>
    <dgm:cxn modelId="{0BCB3DFC-21B0-4F99-99C0-3449AB3A6378}" type="presOf" srcId="{25014DC0-E9F9-478D-A9DD-DD7AEEF94FEF}" destId="{A6093DE1-F720-4803-9CF2-305FC26E00F7}" srcOrd="0" destOrd="0" presId="urn:microsoft.com/office/officeart/2005/8/layout/list1"/>
    <dgm:cxn modelId="{09EF7FFC-FB93-4A58-8952-4BFC2A9F750D}" type="presOf" srcId="{CEFD1881-2FB9-4A58-8BB0-53991D10D627}" destId="{8F522D45-82F1-4E42-A89A-AA2D914C1FA7}" srcOrd="0" destOrd="0" presId="urn:microsoft.com/office/officeart/2005/8/layout/list1"/>
    <dgm:cxn modelId="{D11FD355-560C-47C3-ABFB-172818101401}" type="presParOf" srcId="{E3F8E786-C5CA-45DE-95D7-057B36F6CB98}" destId="{71FB11E2-8EFD-49D8-8960-0FBF400465CB}" srcOrd="0" destOrd="0" presId="urn:microsoft.com/office/officeart/2005/8/layout/list1"/>
    <dgm:cxn modelId="{43E15443-9EE9-4F0B-8405-76499580EDEE}" type="presParOf" srcId="{71FB11E2-8EFD-49D8-8960-0FBF400465CB}" destId="{F60A5D80-97C9-461B-B2D4-537F4926D6C9}" srcOrd="0" destOrd="0" presId="urn:microsoft.com/office/officeart/2005/8/layout/list1"/>
    <dgm:cxn modelId="{1100C464-1DCE-449E-91F2-89F81E35E839}" type="presParOf" srcId="{71FB11E2-8EFD-49D8-8960-0FBF400465CB}" destId="{B8400F4F-1D6F-4C82-9C09-C0617682A2C5}" srcOrd="1" destOrd="0" presId="urn:microsoft.com/office/officeart/2005/8/layout/list1"/>
    <dgm:cxn modelId="{34DF4DAC-5761-410E-BD20-855E290FE0E2}" type="presParOf" srcId="{E3F8E786-C5CA-45DE-95D7-057B36F6CB98}" destId="{D73BDFB6-16BC-4243-AE3B-F4D39ACCF971}" srcOrd="1" destOrd="0" presId="urn:microsoft.com/office/officeart/2005/8/layout/list1"/>
    <dgm:cxn modelId="{B6781BC2-25EC-494F-98AF-CD88D3879872}" type="presParOf" srcId="{E3F8E786-C5CA-45DE-95D7-057B36F6CB98}" destId="{37C4D228-E3F1-4E27-9A8C-1A74F5CF6DC0}" srcOrd="2" destOrd="0" presId="urn:microsoft.com/office/officeart/2005/8/layout/list1"/>
    <dgm:cxn modelId="{515A04F0-4263-42D0-BA6C-775BEB9CC06A}" type="presParOf" srcId="{E3F8E786-C5CA-45DE-95D7-057B36F6CB98}" destId="{32973604-CF55-4E75-86E8-BCC9574C6CD4}" srcOrd="3" destOrd="0" presId="urn:microsoft.com/office/officeart/2005/8/layout/list1"/>
    <dgm:cxn modelId="{0FE30D83-2A4E-4C9F-AA01-02CBAB85C454}" type="presParOf" srcId="{E3F8E786-C5CA-45DE-95D7-057B36F6CB98}" destId="{45E2A32D-BD31-4A8D-9EE4-C10D59C2466F}" srcOrd="4" destOrd="0" presId="urn:microsoft.com/office/officeart/2005/8/layout/list1"/>
    <dgm:cxn modelId="{18A52E99-81A9-4C90-AA7A-1799F47E90BE}" type="presParOf" srcId="{45E2A32D-BD31-4A8D-9EE4-C10D59C2466F}" destId="{A6093DE1-F720-4803-9CF2-305FC26E00F7}" srcOrd="0" destOrd="0" presId="urn:microsoft.com/office/officeart/2005/8/layout/list1"/>
    <dgm:cxn modelId="{FEC72037-2198-414B-89FB-9B68DD5F6E48}" type="presParOf" srcId="{45E2A32D-BD31-4A8D-9EE4-C10D59C2466F}" destId="{50826427-BE20-4466-AEC6-F9E4FB7516C1}" srcOrd="1" destOrd="0" presId="urn:microsoft.com/office/officeart/2005/8/layout/list1"/>
    <dgm:cxn modelId="{0B444724-27B6-4090-85E4-D6C07371074D}" type="presParOf" srcId="{E3F8E786-C5CA-45DE-95D7-057B36F6CB98}" destId="{3237A87B-DE9D-44F1-B2D3-88E75EFCF760}" srcOrd="5" destOrd="0" presId="urn:microsoft.com/office/officeart/2005/8/layout/list1"/>
    <dgm:cxn modelId="{33239B4E-84B7-4E7C-ADDF-0B6DB9F303CD}" type="presParOf" srcId="{E3F8E786-C5CA-45DE-95D7-057B36F6CB98}" destId="{F447CB05-8569-4B6E-96F4-FCC0F1237BEC}" srcOrd="6" destOrd="0" presId="urn:microsoft.com/office/officeart/2005/8/layout/list1"/>
    <dgm:cxn modelId="{E48BA85C-4F28-4D3D-AFA2-0088D848075A}" type="presParOf" srcId="{E3F8E786-C5CA-45DE-95D7-057B36F6CB98}" destId="{A28167EC-CD50-40C7-BE3D-19403C41D96B}" srcOrd="7" destOrd="0" presId="urn:microsoft.com/office/officeart/2005/8/layout/list1"/>
    <dgm:cxn modelId="{D73C01B1-BCA7-4175-AE30-6F7EFDC37AF0}" type="presParOf" srcId="{E3F8E786-C5CA-45DE-95D7-057B36F6CB98}" destId="{4B023DB4-D478-4049-BB5D-C226C474761E}" srcOrd="8" destOrd="0" presId="urn:microsoft.com/office/officeart/2005/8/layout/list1"/>
    <dgm:cxn modelId="{5053528B-892E-479E-9FA2-8C0F29A6B80F}" type="presParOf" srcId="{4B023DB4-D478-4049-BB5D-C226C474761E}" destId="{5F9DC6AD-1328-47CF-9A21-C7C53CC5D162}" srcOrd="0" destOrd="0" presId="urn:microsoft.com/office/officeart/2005/8/layout/list1"/>
    <dgm:cxn modelId="{36245A2B-FA6B-40D7-BB89-6C1977E6C6EC}" type="presParOf" srcId="{4B023DB4-D478-4049-BB5D-C226C474761E}" destId="{84D81DC8-1B9C-49E2-9879-9ACEF9147ADE}" srcOrd="1" destOrd="0" presId="urn:microsoft.com/office/officeart/2005/8/layout/list1"/>
    <dgm:cxn modelId="{8786FEB8-5D4B-430B-978F-D8942CCE0070}" type="presParOf" srcId="{E3F8E786-C5CA-45DE-95D7-057B36F6CB98}" destId="{277CBBCD-FF9B-4D33-9F57-80BC80EAD2F1}" srcOrd="9" destOrd="0" presId="urn:microsoft.com/office/officeart/2005/8/layout/list1"/>
    <dgm:cxn modelId="{4B2E9A81-4547-4B98-8D1D-A7BF3523E8AC}" type="presParOf" srcId="{E3F8E786-C5CA-45DE-95D7-057B36F6CB98}" destId="{FB3D7620-7042-480E-AA91-5F459D193E89}" srcOrd="10" destOrd="0" presId="urn:microsoft.com/office/officeart/2005/8/layout/list1"/>
    <dgm:cxn modelId="{6D88508E-C354-4774-9CB6-4AAD89012A8C}" type="presParOf" srcId="{E3F8E786-C5CA-45DE-95D7-057B36F6CB98}" destId="{30D2A0B2-E780-43B4-942D-D157000A7179}" srcOrd="11" destOrd="0" presId="urn:microsoft.com/office/officeart/2005/8/layout/list1"/>
    <dgm:cxn modelId="{52A3473F-E6CA-4C2C-9CFD-96265DC9A7AD}" type="presParOf" srcId="{E3F8E786-C5CA-45DE-95D7-057B36F6CB98}" destId="{150A4D2C-AD31-4A67-8802-929499392DC8}" srcOrd="12" destOrd="0" presId="urn:microsoft.com/office/officeart/2005/8/layout/list1"/>
    <dgm:cxn modelId="{78F60CA5-CEDF-4B96-996F-78B6AAC3992B}" type="presParOf" srcId="{150A4D2C-AD31-4A67-8802-929499392DC8}" destId="{E076BA92-7AF4-4E46-9E7B-2697DAD5C45A}" srcOrd="0" destOrd="0" presId="urn:microsoft.com/office/officeart/2005/8/layout/list1"/>
    <dgm:cxn modelId="{74DBCD70-4DFE-4110-8FAF-8D45B90BB8A8}" type="presParOf" srcId="{150A4D2C-AD31-4A67-8802-929499392DC8}" destId="{8B84F82D-CA73-40B5-A46C-9744CC18C00B}" srcOrd="1" destOrd="0" presId="urn:microsoft.com/office/officeart/2005/8/layout/list1"/>
    <dgm:cxn modelId="{230E97E8-BF87-4B18-8D3C-FC79F733A67E}" type="presParOf" srcId="{E3F8E786-C5CA-45DE-95D7-057B36F6CB98}" destId="{124E63A0-1F7D-4CA7-9CFF-0BAB485526FA}" srcOrd="13" destOrd="0" presId="urn:microsoft.com/office/officeart/2005/8/layout/list1"/>
    <dgm:cxn modelId="{7318D84A-8C16-4269-84D3-C2CBF931FC61}" type="presParOf" srcId="{E3F8E786-C5CA-45DE-95D7-057B36F6CB98}" destId="{83813B9D-20F9-4830-8959-B8271034EA70}" srcOrd="14" destOrd="0" presId="urn:microsoft.com/office/officeart/2005/8/layout/list1"/>
    <dgm:cxn modelId="{25DAD327-C864-43E8-AD37-7AB84F760A96}" type="presParOf" srcId="{E3F8E786-C5CA-45DE-95D7-057B36F6CB98}" destId="{5C457D44-8D5D-4978-BD54-244AF36A44A7}" srcOrd="15" destOrd="0" presId="urn:microsoft.com/office/officeart/2005/8/layout/list1"/>
    <dgm:cxn modelId="{7E4DAD17-DF03-4F7D-96B2-AF555565DABA}" type="presParOf" srcId="{E3F8E786-C5CA-45DE-95D7-057B36F6CB98}" destId="{48BA9F17-6C07-4225-A4BD-CF131F9F5209}" srcOrd="16" destOrd="0" presId="urn:microsoft.com/office/officeart/2005/8/layout/list1"/>
    <dgm:cxn modelId="{E28FBA4B-EE30-440C-A157-7479FA4AA157}" type="presParOf" srcId="{48BA9F17-6C07-4225-A4BD-CF131F9F5209}" destId="{8F522D45-82F1-4E42-A89A-AA2D914C1FA7}" srcOrd="0" destOrd="0" presId="urn:microsoft.com/office/officeart/2005/8/layout/list1"/>
    <dgm:cxn modelId="{747AB909-035D-44EB-BADE-D01D827E7032}" type="presParOf" srcId="{48BA9F17-6C07-4225-A4BD-CF131F9F5209}" destId="{074F35C1-86C5-40F7-81F3-9B4437209C34}" srcOrd="1" destOrd="0" presId="urn:microsoft.com/office/officeart/2005/8/layout/list1"/>
    <dgm:cxn modelId="{5FD77196-F30F-4C44-AA4C-38C195372BE4}" type="presParOf" srcId="{E3F8E786-C5CA-45DE-95D7-057B36F6CB98}" destId="{39094521-B1C6-433C-8D26-6624CBF35ED5}" srcOrd="17" destOrd="0" presId="urn:microsoft.com/office/officeart/2005/8/layout/list1"/>
    <dgm:cxn modelId="{F9CD9D3E-F527-4108-AB30-3C92AAD7BB38}" type="presParOf" srcId="{E3F8E786-C5CA-45DE-95D7-057B36F6CB98}" destId="{FCFBD0A8-5A3C-4F02-89F3-DB47BFE10CDC}" srcOrd="18" destOrd="0" presId="urn:microsoft.com/office/officeart/2005/8/layout/list1"/>
    <dgm:cxn modelId="{FF32FB23-D012-42B9-A751-58E91C015A82}" type="presParOf" srcId="{E3F8E786-C5CA-45DE-95D7-057B36F6CB98}" destId="{5DDCDD02-7DD5-4274-8D99-14E4826241A5}" srcOrd="19" destOrd="0" presId="urn:microsoft.com/office/officeart/2005/8/layout/list1"/>
    <dgm:cxn modelId="{0E2F7D08-A7C8-457F-A058-3BE151B26ABC}" type="presParOf" srcId="{E3F8E786-C5CA-45DE-95D7-057B36F6CB98}" destId="{AD592165-110F-4A7D-9106-4B853C328ADA}" srcOrd="20" destOrd="0" presId="urn:microsoft.com/office/officeart/2005/8/layout/list1"/>
    <dgm:cxn modelId="{D57E323C-CDD7-411A-BA8B-B9910F7BF223}" type="presParOf" srcId="{AD592165-110F-4A7D-9106-4B853C328ADA}" destId="{4EE5B4F7-D154-4308-83AC-FFED32C536A0}" srcOrd="0" destOrd="0" presId="urn:microsoft.com/office/officeart/2005/8/layout/list1"/>
    <dgm:cxn modelId="{0AAA39B5-4223-4578-80A3-128560EAC19C}" type="presParOf" srcId="{AD592165-110F-4A7D-9106-4B853C328ADA}" destId="{EB8499CD-286D-4FEA-96A7-D3352F7158E4}" srcOrd="1" destOrd="0" presId="urn:microsoft.com/office/officeart/2005/8/layout/list1"/>
    <dgm:cxn modelId="{F505DEF7-78C6-459E-955C-BFBA8DE7F5D3}" type="presParOf" srcId="{E3F8E786-C5CA-45DE-95D7-057B36F6CB98}" destId="{FF7BD865-003D-472B-9F16-EBD95E23B7B5}" srcOrd="21" destOrd="0" presId="urn:microsoft.com/office/officeart/2005/8/layout/list1"/>
    <dgm:cxn modelId="{86DCA9AE-74C0-4AE6-AEF3-DAB13B70122C}" type="presParOf" srcId="{E3F8E786-C5CA-45DE-95D7-057B36F6CB98}" destId="{8E94CBE0-182F-4A52-842C-F67AE9536ABC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4D228-E3F1-4E27-9A8C-1A74F5CF6DC0}">
      <dsp:nvSpPr>
        <dsp:cNvPr id="0" name=""/>
        <dsp:cNvSpPr/>
      </dsp:nvSpPr>
      <dsp:spPr>
        <a:xfrm>
          <a:off x="0" y="3492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00F4F-1D6F-4C82-9C09-C0617682A2C5}">
      <dsp:nvSpPr>
        <dsp:cNvPr id="0" name=""/>
        <dsp:cNvSpPr/>
      </dsp:nvSpPr>
      <dsp:spPr>
        <a:xfrm>
          <a:off x="358411" y="138645"/>
          <a:ext cx="7710336" cy="5477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</a:t>
          </a:r>
          <a:r>
            <a:rPr lang="en-GB" sz="1800" b="1" kern="1200" dirty="0"/>
            <a:t> 0: </a:t>
          </a:r>
          <a:r>
            <a:rPr lang="uk-UA" sz="1800" b="1" kern="1200" dirty="0"/>
            <a:t>Вступ до нового навчального курсу </a:t>
          </a:r>
          <a:r>
            <a:rPr lang="uk-UA" sz="1800" b="1" kern="1200" dirty="0" err="1"/>
            <a:t>МОП</a:t>
          </a:r>
          <a:endParaRPr lang="en-GB" sz="1800" kern="1200" dirty="0"/>
        </a:p>
      </dsp:txBody>
      <dsp:txXfrm>
        <a:off x="385149" y="165383"/>
        <a:ext cx="7656860" cy="494255"/>
      </dsp:txXfrm>
    </dsp:sp>
    <dsp:sp modelId="{F447CB05-8569-4B6E-96F4-FCC0F1237BEC}">
      <dsp:nvSpPr>
        <dsp:cNvPr id="0" name=""/>
        <dsp:cNvSpPr/>
      </dsp:nvSpPr>
      <dsp:spPr>
        <a:xfrm>
          <a:off x="0" y="116574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26427-BE20-4466-AEC6-F9E4FB7516C1}">
      <dsp:nvSpPr>
        <dsp:cNvPr id="0" name=""/>
        <dsp:cNvSpPr/>
      </dsp:nvSpPr>
      <dsp:spPr>
        <a:xfrm>
          <a:off x="385517" y="90006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</a:t>
          </a:r>
          <a:r>
            <a:rPr lang="en-GB" sz="1800" b="1" kern="1200" dirty="0"/>
            <a:t> 1: </a:t>
          </a:r>
          <a:r>
            <a:rPr lang="uk-UA" sz="1800" b="1" kern="1200" dirty="0"/>
            <a:t>Основи системи адміністрації праці</a:t>
          </a:r>
          <a:endParaRPr lang="en-GB" sz="1800" kern="1200" dirty="0"/>
        </a:p>
      </dsp:txBody>
      <dsp:txXfrm>
        <a:off x="411456" y="925999"/>
        <a:ext cx="7658458" cy="479482"/>
      </dsp:txXfrm>
    </dsp:sp>
    <dsp:sp modelId="{FB3D7620-7042-480E-AA91-5F459D193E89}">
      <dsp:nvSpPr>
        <dsp:cNvPr id="0" name=""/>
        <dsp:cNvSpPr/>
      </dsp:nvSpPr>
      <dsp:spPr>
        <a:xfrm>
          <a:off x="0" y="198222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81DC8-1B9C-49E2-9879-9ACEF9147ADE}">
      <dsp:nvSpPr>
        <dsp:cNvPr id="0" name=""/>
        <dsp:cNvSpPr/>
      </dsp:nvSpPr>
      <dsp:spPr>
        <a:xfrm>
          <a:off x="387501" y="1731668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</a:t>
          </a:r>
          <a:r>
            <a:rPr lang="en-GB" sz="1800" b="1" kern="1200" dirty="0"/>
            <a:t> 2: </a:t>
          </a:r>
          <a:r>
            <a:rPr lang="uk-UA" sz="1800" b="1" kern="1200" dirty="0"/>
            <a:t>Вступ до теми інспекції праці</a:t>
          </a:r>
          <a:endParaRPr lang="en-GB" sz="1800" kern="1200" dirty="0"/>
        </a:p>
      </dsp:txBody>
      <dsp:txXfrm>
        <a:off x="413440" y="1757607"/>
        <a:ext cx="7658458" cy="479482"/>
      </dsp:txXfrm>
    </dsp:sp>
    <dsp:sp modelId="{83813B9D-20F9-4830-8959-B8271034EA70}">
      <dsp:nvSpPr>
        <dsp:cNvPr id="0" name=""/>
        <dsp:cNvSpPr/>
      </dsp:nvSpPr>
      <dsp:spPr>
        <a:xfrm>
          <a:off x="0" y="279870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4F82D-CA73-40B5-A46C-9744CC18C00B}">
      <dsp:nvSpPr>
        <dsp:cNvPr id="0" name=""/>
        <dsp:cNvSpPr/>
      </dsp:nvSpPr>
      <dsp:spPr>
        <a:xfrm>
          <a:off x="372339" y="2526729"/>
          <a:ext cx="772549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</a:t>
          </a:r>
          <a:r>
            <a:rPr lang="en-GB" sz="1800" b="1" kern="1200" dirty="0"/>
            <a:t> 3: </a:t>
          </a:r>
          <a:r>
            <a:rPr lang="uk-UA" sz="1800" b="1" kern="1200" dirty="0"/>
            <a:t>Політика і планування інспекції праці</a:t>
          </a:r>
          <a:endParaRPr lang="en-GB" sz="1800" kern="1200" dirty="0"/>
        </a:p>
      </dsp:txBody>
      <dsp:txXfrm>
        <a:off x="398278" y="2552668"/>
        <a:ext cx="7673620" cy="479482"/>
      </dsp:txXfrm>
    </dsp:sp>
    <dsp:sp modelId="{FCFBD0A8-5A3C-4F02-89F3-DB47BFE10CDC}">
      <dsp:nvSpPr>
        <dsp:cNvPr id="0" name=""/>
        <dsp:cNvSpPr/>
      </dsp:nvSpPr>
      <dsp:spPr>
        <a:xfrm>
          <a:off x="0" y="361518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F35C1-86C5-40F7-81F3-9B4437209C34}">
      <dsp:nvSpPr>
        <dsp:cNvPr id="0" name=""/>
        <dsp:cNvSpPr/>
      </dsp:nvSpPr>
      <dsp:spPr>
        <a:xfrm>
          <a:off x="385517" y="334950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 4: Розроблення стратегій сприяння додержанню правових норм</a:t>
          </a:r>
          <a:endParaRPr lang="en-GB" sz="1800" kern="1200" dirty="0"/>
        </a:p>
      </dsp:txBody>
      <dsp:txXfrm>
        <a:off x="411456" y="3375439"/>
        <a:ext cx="7658458" cy="479482"/>
      </dsp:txXfrm>
    </dsp:sp>
    <dsp:sp modelId="{8E94CBE0-182F-4A52-842C-F67AE9536ABC}">
      <dsp:nvSpPr>
        <dsp:cNvPr id="0" name=""/>
        <dsp:cNvSpPr/>
      </dsp:nvSpPr>
      <dsp:spPr>
        <a:xfrm>
          <a:off x="0" y="44316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499CD-286D-4FEA-96A7-D3352F7158E4}">
      <dsp:nvSpPr>
        <dsp:cNvPr id="0" name=""/>
        <dsp:cNvSpPr/>
      </dsp:nvSpPr>
      <dsp:spPr>
        <a:xfrm>
          <a:off x="358407" y="4251699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Модуль</a:t>
          </a:r>
          <a:r>
            <a:rPr lang="en-GB" sz="1800" b="1" kern="1200" dirty="0"/>
            <a:t> 5: </a:t>
          </a:r>
          <a:r>
            <a:rPr lang="uk-UA" sz="1800" b="1" kern="1200" dirty="0"/>
            <a:t>Співпраця і партнерство</a:t>
          </a:r>
          <a:endParaRPr lang="en-GB" sz="1800" kern="1200" dirty="0"/>
        </a:p>
      </dsp:txBody>
      <dsp:txXfrm>
        <a:off x="384346" y="4277638"/>
        <a:ext cx="7658458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4D228-E3F1-4E27-9A8C-1A74F5CF6DC0}">
      <dsp:nvSpPr>
        <dsp:cNvPr id="0" name=""/>
        <dsp:cNvSpPr/>
      </dsp:nvSpPr>
      <dsp:spPr>
        <a:xfrm>
          <a:off x="0" y="3492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00F4F-1D6F-4C82-9C09-C0617682A2C5}">
      <dsp:nvSpPr>
        <dsp:cNvPr id="0" name=""/>
        <dsp:cNvSpPr/>
      </dsp:nvSpPr>
      <dsp:spPr>
        <a:xfrm>
          <a:off x="358411" y="138645"/>
          <a:ext cx="7710336" cy="5477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uk-UA" sz="1800" b="1" kern="1200" dirty="0"/>
            <a:t> </a:t>
          </a:r>
          <a:r>
            <a:rPr lang="en-GB" sz="1800" b="1" kern="1200" dirty="0"/>
            <a:t>6: </a:t>
          </a:r>
          <a:r>
            <a:rPr lang="uk-UA" sz="1800" b="1" kern="1200" dirty="0"/>
            <a:t>Інспектування умов праці</a:t>
          </a:r>
          <a:endParaRPr lang="en-GB" sz="1800" kern="1200" dirty="0"/>
        </a:p>
      </dsp:txBody>
      <dsp:txXfrm>
        <a:off x="385149" y="165383"/>
        <a:ext cx="7656860" cy="494255"/>
      </dsp:txXfrm>
    </dsp:sp>
    <dsp:sp modelId="{F447CB05-8569-4B6E-96F4-FCC0F1237BEC}">
      <dsp:nvSpPr>
        <dsp:cNvPr id="0" name=""/>
        <dsp:cNvSpPr/>
      </dsp:nvSpPr>
      <dsp:spPr>
        <a:xfrm>
          <a:off x="0" y="116574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26427-BE20-4466-AEC6-F9E4FB7516C1}">
      <dsp:nvSpPr>
        <dsp:cNvPr id="0" name=""/>
        <dsp:cNvSpPr/>
      </dsp:nvSpPr>
      <dsp:spPr>
        <a:xfrm>
          <a:off x="385517" y="90006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7: </a:t>
          </a:r>
          <a:r>
            <a:rPr lang="uk-UA" sz="1800" b="1" kern="1200" dirty="0"/>
            <a:t>Інспектування трудових відносин</a:t>
          </a:r>
          <a:endParaRPr lang="en-GB" sz="1800" kern="1200" dirty="0"/>
        </a:p>
      </dsp:txBody>
      <dsp:txXfrm>
        <a:off x="411456" y="925999"/>
        <a:ext cx="7658458" cy="479482"/>
      </dsp:txXfrm>
    </dsp:sp>
    <dsp:sp modelId="{FB3D7620-7042-480E-AA91-5F459D193E89}">
      <dsp:nvSpPr>
        <dsp:cNvPr id="0" name=""/>
        <dsp:cNvSpPr/>
      </dsp:nvSpPr>
      <dsp:spPr>
        <a:xfrm>
          <a:off x="0" y="198222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81DC8-1B9C-49E2-9879-9ACEF9147ADE}">
      <dsp:nvSpPr>
        <dsp:cNvPr id="0" name=""/>
        <dsp:cNvSpPr/>
      </dsp:nvSpPr>
      <dsp:spPr>
        <a:xfrm>
          <a:off x="387501" y="1731668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8: </a:t>
          </a:r>
          <a:r>
            <a:rPr lang="uk-UA" sz="1800" b="1" kern="1200" dirty="0"/>
            <a:t>Безпека та здоров’я на роботі</a:t>
          </a:r>
          <a:endParaRPr lang="en-GB" sz="1800" kern="1200" dirty="0"/>
        </a:p>
      </dsp:txBody>
      <dsp:txXfrm>
        <a:off x="413440" y="1757607"/>
        <a:ext cx="7658458" cy="479482"/>
      </dsp:txXfrm>
    </dsp:sp>
    <dsp:sp modelId="{83813B9D-20F9-4830-8959-B8271034EA70}">
      <dsp:nvSpPr>
        <dsp:cNvPr id="0" name=""/>
        <dsp:cNvSpPr/>
      </dsp:nvSpPr>
      <dsp:spPr>
        <a:xfrm>
          <a:off x="0" y="279870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4F82D-CA73-40B5-A46C-9744CC18C00B}">
      <dsp:nvSpPr>
        <dsp:cNvPr id="0" name=""/>
        <dsp:cNvSpPr/>
      </dsp:nvSpPr>
      <dsp:spPr>
        <a:xfrm>
          <a:off x="372339" y="2526729"/>
          <a:ext cx="772549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9: </a:t>
          </a:r>
          <a:r>
            <a:rPr lang="uk-UA" sz="1800" b="1" kern="1200" dirty="0"/>
            <a:t>Робота з уразливими групами працівників</a:t>
          </a:r>
          <a:endParaRPr lang="en-GB" sz="1800" kern="1200" dirty="0"/>
        </a:p>
      </dsp:txBody>
      <dsp:txXfrm>
        <a:off x="398278" y="2552668"/>
        <a:ext cx="7673620" cy="479482"/>
      </dsp:txXfrm>
    </dsp:sp>
    <dsp:sp modelId="{FCFBD0A8-5A3C-4F02-89F3-DB47BFE10CDC}">
      <dsp:nvSpPr>
        <dsp:cNvPr id="0" name=""/>
        <dsp:cNvSpPr/>
      </dsp:nvSpPr>
      <dsp:spPr>
        <a:xfrm>
          <a:off x="0" y="361518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F35C1-86C5-40F7-81F3-9B4437209C34}">
      <dsp:nvSpPr>
        <dsp:cNvPr id="0" name=""/>
        <dsp:cNvSpPr/>
      </dsp:nvSpPr>
      <dsp:spPr>
        <a:xfrm>
          <a:off x="385517" y="334950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10: </a:t>
          </a:r>
          <a:r>
            <a:rPr lang="uk-UA" sz="1800" b="1" kern="1200" dirty="0"/>
            <a:t>Проведення інспекційного відвідування з питань праці</a:t>
          </a:r>
          <a:endParaRPr lang="en-GB" sz="1800" kern="1200" dirty="0"/>
        </a:p>
      </dsp:txBody>
      <dsp:txXfrm>
        <a:off x="411456" y="3375439"/>
        <a:ext cx="7658458" cy="479482"/>
      </dsp:txXfrm>
    </dsp:sp>
    <dsp:sp modelId="{8E94CBE0-182F-4A52-842C-F67AE9536ABC}">
      <dsp:nvSpPr>
        <dsp:cNvPr id="0" name=""/>
        <dsp:cNvSpPr/>
      </dsp:nvSpPr>
      <dsp:spPr>
        <a:xfrm>
          <a:off x="0" y="44316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499CD-286D-4FEA-96A7-D3352F7158E4}">
      <dsp:nvSpPr>
        <dsp:cNvPr id="0" name=""/>
        <dsp:cNvSpPr/>
      </dsp:nvSpPr>
      <dsp:spPr>
        <a:xfrm>
          <a:off x="358407" y="4251699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11: </a:t>
          </a:r>
          <a:r>
            <a:rPr lang="uk-UA" sz="1800" b="1" kern="1200" dirty="0"/>
            <a:t>Інструментарій служби інспекції праці</a:t>
          </a:r>
          <a:endParaRPr lang="en-GB" sz="1800" kern="1200" dirty="0"/>
        </a:p>
      </dsp:txBody>
      <dsp:txXfrm>
        <a:off x="384346" y="4277638"/>
        <a:ext cx="7658458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4D228-E3F1-4E27-9A8C-1A74F5CF6DC0}">
      <dsp:nvSpPr>
        <dsp:cNvPr id="0" name=""/>
        <dsp:cNvSpPr/>
      </dsp:nvSpPr>
      <dsp:spPr>
        <a:xfrm>
          <a:off x="0" y="3492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00F4F-1D6F-4C82-9C09-C0617682A2C5}">
      <dsp:nvSpPr>
        <dsp:cNvPr id="0" name=""/>
        <dsp:cNvSpPr/>
      </dsp:nvSpPr>
      <dsp:spPr>
        <a:xfrm>
          <a:off x="358411" y="210081"/>
          <a:ext cx="7710336" cy="5477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12: </a:t>
          </a:r>
          <a:r>
            <a:rPr lang="uk-UA" sz="1800" b="1" kern="1200" dirty="0"/>
            <a:t>Розвиток інституційної спроможності</a:t>
          </a:r>
          <a:endParaRPr lang="en-GB" sz="1800" kern="1200" dirty="0"/>
        </a:p>
      </dsp:txBody>
      <dsp:txXfrm>
        <a:off x="385149" y="236819"/>
        <a:ext cx="7656860" cy="494255"/>
      </dsp:txXfrm>
    </dsp:sp>
    <dsp:sp modelId="{F447CB05-8569-4B6E-96F4-FCC0F1237BEC}">
      <dsp:nvSpPr>
        <dsp:cNvPr id="0" name=""/>
        <dsp:cNvSpPr/>
      </dsp:nvSpPr>
      <dsp:spPr>
        <a:xfrm>
          <a:off x="0" y="116574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26427-BE20-4466-AEC6-F9E4FB7516C1}">
      <dsp:nvSpPr>
        <dsp:cNvPr id="0" name=""/>
        <dsp:cNvSpPr/>
      </dsp:nvSpPr>
      <dsp:spPr>
        <a:xfrm>
          <a:off x="385517" y="90006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13: </a:t>
          </a:r>
          <a:r>
            <a:rPr lang="uk-UA" sz="1800" b="1" kern="1200" dirty="0"/>
            <a:t>Інспекція праці й недопущення дискримінації</a:t>
          </a:r>
          <a:endParaRPr lang="en-GB" sz="1800" kern="1200" dirty="0"/>
        </a:p>
      </dsp:txBody>
      <dsp:txXfrm>
        <a:off x="411456" y="925999"/>
        <a:ext cx="7658458" cy="479482"/>
      </dsp:txXfrm>
    </dsp:sp>
    <dsp:sp modelId="{FB3D7620-7042-480E-AA91-5F459D193E89}">
      <dsp:nvSpPr>
        <dsp:cNvPr id="0" name=""/>
        <dsp:cNvSpPr/>
      </dsp:nvSpPr>
      <dsp:spPr>
        <a:xfrm>
          <a:off x="0" y="198222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81DC8-1B9C-49E2-9879-9ACEF9147ADE}">
      <dsp:nvSpPr>
        <dsp:cNvPr id="0" name=""/>
        <dsp:cNvSpPr/>
      </dsp:nvSpPr>
      <dsp:spPr>
        <a:xfrm>
          <a:off x="387501" y="1731668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14: </a:t>
          </a:r>
          <a:r>
            <a:rPr lang="uk-UA" sz="1800" b="1" kern="1200" dirty="0"/>
            <a:t>Забезпечення дотримання законодавства про психосоціальні ризики</a:t>
          </a:r>
          <a:endParaRPr lang="en-GB" sz="1800" kern="1200" dirty="0"/>
        </a:p>
      </dsp:txBody>
      <dsp:txXfrm>
        <a:off x="413440" y="1757607"/>
        <a:ext cx="7658458" cy="479482"/>
      </dsp:txXfrm>
    </dsp:sp>
    <dsp:sp modelId="{83813B9D-20F9-4830-8959-B8271034EA70}">
      <dsp:nvSpPr>
        <dsp:cNvPr id="0" name=""/>
        <dsp:cNvSpPr/>
      </dsp:nvSpPr>
      <dsp:spPr>
        <a:xfrm>
          <a:off x="0" y="279870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4F82D-CA73-40B5-A46C-9744CC18C00B}">
      <dsp:nvSpPr>
        <dsp:cNvPr id="0" name=""/>
        <dsp:cNvSpPr/>
      </dsp:nvSpPr>
      <dsp:spPr>
        <a:xfrm>
          <a:off x="372339" y="2526729"/>
          <a:ext cx="772549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15: </a:t>
          </a:r>
          <a:r>
            <a:rPr lang="uk-UA" sz="1800" b="1" kern="1200" dirty="0"/>
            <a:t>Інспекційні заходи стосовно психосоціальних ризиків</a:t>
          </a:r>
          <a:endParaRPr lang="en-GB" sz="1800" kern="1200" dirty="0"/>
        </a:p>
      </dsp:txBody>
      <dsp:txXfrm>
        <a:off x="398278" y="2552668"/>
        <a:ext cx="7673620" cy="479482"/>
      </dsp:txXfrm>
    </dsp:sp>
    <dsp:sp modelId="{FCFBD0A8-5A3C-4F02-89F3-DB47BFE10CDC}">
      <dsp:nvSpPr>
        <dsp:cNvPr id="0" name=""/>
        <dsp:cNvSpPr/>
      </dsp:nvSpPr>
      <dsp:spPr>
        <a:xfrm>
          <a:off x="0" y="361518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F35C1-86C5-40F7-81F3-9B4437209C34}">
      <dsp:nvSpPr>
        <dsp:cNvPr id="0" name=""/>
        <dsp:cNvSpPr/>
      </dsp:nvSpPr>
      <dsp:spPr>
        <a:xfrm>
          <a:off x="385517" y="3349500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16: </a:t>
          </a:r>
          <a:r>
            <a:rPr lang="uk-UA" sz="1800" b="1" kern="1200" dirty="0"/>
            <a:t>Інспекційна діяльність у сфері домашньої праці</a:t>
          </a:r>
          <a:endParaRPr lang="en-GB" sz="1800" kern="1200" dirty="0"/>
        </a:p>
      </dsp:txBody>
      <dsp:txXfrm>
        <a:off x="411456" y="3375439"/>
        <a:ext cx="7658458" cy="479482"/>
      </dsp:txXfrm>
    </dsp:sp>
    <dsp:sp modelId="{8E94CBE0-182F-4A52-842C-F67AE9536ABC}">
      <dsp:nvSpPr>
        <dsp:cNvPr id="0" name=""/>
        <dsp:cNvSpPr/>
      </dsp:nvSpPr>
      <dsp:spPr>
        <a:xfrm>
          <a:off x="0" y="4431660"/>
          <a:ext cx="80978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499CD-286D-4FEA-96A7-D3352F7158E4}">
      <dsp:nvSpPr>
        <dsp:cNvPr id="0" name=""/>
        <dsp:cNvSpPr/>
      </dsp:nvSpPr>
      <dsp:spPr>
        <a:xfrm>
          <a:off x="358407" y="4251699"/>
          <a:ext cx="7710336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4255" tIns="0" rIns="21425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Модуль</a:t>
          </a:r>
          <a:r>
            <a:rPr lang="en-GB" sz="1800" b="1" kern="1200" dirty="0"/>
            <a:t> 17: </a:t>
          </a:r>
          <a:r>
            <a:rPr lang="uk-UA" sz="1800" b="1" kern="1200" dirty="0"/>
            <a:t>Застосування соціальних навичок у роботі інспекторів праці</a:t>
          </a:r>
          <a:endParaRPr lang="en-GB" sz="1800" kern="1200" dirty="0"/>
        </a:p>
      </dsp:txBody>
      <dsp:txXfrm>
        <a:off x="384346" y="4277638"/>
        <a:ext cx="7658458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7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3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813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84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95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512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495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786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265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525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661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pic>
        <p:nvPicPr>
          <p:cNvPr id="8" name="Рисунок 7" descr="Зображення, що містить текст&#10;&#10;Автоматично згенерований опис">
            <a:extLst>
              <a:ext uri="{FF2B5EF4-FFF2-40B4-BE49-F238E27FC236}">
                <a16:creationId xmlns:a16="http://schemas.microsoft.com/office/drawing/2014/main" id="{938D4248-D71D-5371-C1B0-DEE1CCCC6E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61965"/>
            <a:ext cx="1529536" cy="52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pic>
        <p:nvPicPr>
          <p:cNvPr id="5" name="Рисунок 4" descr="Зображення, що містить текст&#10;&#10;Автоматично згенерований опис">
            <a:extLst>
              <a:ext uri="{FF2B5EF4-FFF2-40B4-BE49-F238E27FC236}">
                <a16:creationId xmlns:a16="http://schemas.microsoft.com/office/drawing/2014/main" id="{C2979190-10A5-4728-CC17-48ACB9C709E9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58086"/>
            <a:ext cx="1529536" cy="52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.org/budapest/what-we-do/projects/declared-work-ukraine/WCMS_854815/lang--uk/index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160" y="4294951"/>
            <a:ext cx="9215437" cy="1071622"/>
          </a:xfrm>
        </p:spPr>
        <p:txBody>
          <a:bodyPr/>
          <a:lstStyle/>
          <a:p>
            <a:r>
              <a:rPr lang="uk-UA" dirty="0"/>
              <a:t>Вступ до нового навчального курсу </a:t>
            </a:r>
            <a:r>
              <a:rPr lang="uk-UA" dirty="0" err="1"/>
              <a:t>МОП</a:t>
            </a:r>
            <a:r>
              <a:rPr lang="uk-UA" dirty="0"/>
              <a:t> «Розбудова сучасних і ефективних систем інспекції праці»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811514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</a:t>
            </a:r>
            <a:r>
              <a:rPr lang="uk-UA" sz="2400" dirty="0" err="1">
                <a:latin typeface="Arial" panose="020B0604020202020204" pitchFamily="34" charset="0"/>
              </a:rPr>
              <a:t>МОП</a:t>
            </a:r>
            <a:r>
              <a:rPr lang="uk-UA" sz="2400" dirty="0">
                <a:latin typeface="Arial" panose="020B0604020202020204" pitchFamily="34" charset="0"/>
              </a:rPr>
              <a:t> 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0" i="0" u="none" strike="noStrike" cap="none" normalizeH="0" baseline="0" dirty="0">
                  <a:ln>
                    <a:noFill/>
                  </a:ln>
                  <a:solidFill>
                    <a:srgbClr val="FA3C4B"/>
                  </a:solidFill>
                  <a:effectLst/>
                  <a:cs typeface="Arial" panose="020B0604020202020204" pitchFamily="34" charset="0"/>
                </a:rPr>
                <a:t>0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2800" dirty="0"/>
              <a:t>Цілі цього модуля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450364" cy="3937289"/>
          </a:xfrm>
        </p:spPr>
        <p:txBody>
          <a:bodyPr/>
          <a:lstStyle/>
          <a:p>
            <a:pPr lvl="2"/>
            <a:r>
              <a:rPr lang="uk-UA" sz="2000" b="1" dirty="0">
                <a:solidFill>
                  <a:schemeClr val="accent1"/>
                </a:solidFill>
              </a:rPr>
              <a:t>Чітко зрозуміти вимоги міжнародних трудових норм щодо інспекторів праці та їхньої підготовки з посиланням на Конвенцію про адміністрацію праці (№ 150) і Конвенцію про інспекцію праці (№ 81)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Краще усвідомити важливість розроблення політики щодо підготовки кадрів у сфері інспекції праці в контексті національної політики щодо інспекції праці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Розробити спеціалізований навчальний курс для інспекторів праці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0" lvl="2" indent="0">
              <a:buNone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sz="2800" dirty="0"/>
              <a:t>Зміст цього модуля</a:t>
            </a:r>
            <a:endParaRPr lang="it-IT" sz="2800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13315"/>
            <a:ext cx="7773785" cy="3482975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accent1"/>
                </a:solidFill>
              </a:rPr>
              <a:t>Вимоги міжнародних трудових норм щодо підготовки інспекторів праці</a:t>
            </a: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accent1"/>
                </a:solidFill>
              </a:rPr>
              <a:t>Ролі </a:t>
            </a:r>
            <a:r>
              <a:rPr lang="uk-UA" sz="2000" dirty="0" err="1">
                <a:solidFill>
                  <a:schemeClr val="accent1"/>
                </a:solidFill>
              </a:rPr>
              <a:t>МОП</a:t>
            </a: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accent1"/>
                </a:solidFill>
              </a:rPr>
              <a:t>Новий модульний навчальний курс </a:t>
            </a:r>
            <a:r>
              <a:rPr lang="uk-UA" sz="2000" dirty="0" err="1">
                <a:solidFill>
                  <a:schemeClr val="accent1"/>
                </a:solidFill>
              </a:rPr>
              <a:t>МОП</a:t>
            </a: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accent1"/>
                </a:solidFill>
              </a:rPr>
              <a:t>Підготовка тренерів відповідно до конкретних потреб національних інспекцій праці</a:t>
            </a:r>
            <a:endParaRPr lang="en-US" sz="2000" dirty="0">
              <a:solidFill>
                <a:schemeClr val="accent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b="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zh-CN" dirty="0">
                <a:ea typeface="宋体" panose="02010600030101010101" pitchFamily="2" charset="-122"/>
              </a:rPr>
              <a:t>Інспекція праці є невід</a:t>
            </a:r>
            <a:r>
              <a:rPr lang="ru-UA" altLang="zh-CN" dirty="0">
                <a:ea typeface="宋体" panose="02010600030101010101" pitchFamily="2" charset="-122"/>
              </a:rPr>
              <a:t>д</a:t>
            </a:r>
            <a:r>
              <a:rPr lang="uk-UA" altLang="zh-CN" dirty="0">
                <a:ea typeface="宋体" panose="02010600030101010101" pitchFamily="2" charset="-122"/>
              </a:rPr>
              <a:t>і</a:t>
            </a:r>
            <a:r>
              <a:rPr lang="ru-UA" altLang="zh-CN" dirty="0" err="1">
                <a:ea typeface="宋体" panose="02010600030101010101" pitchFamily="2" charset="-122"/>
              </a:rPr>
              <a:t>льною</a:t>
            </a:r>
            <a:r>
              <a:rPr lang="uk-UA" altLang="zh-CN" dirty="0">
                <a:ea typeface="宋体" panose="02010600030101010101" pitchFamily="2" charset="-122"/>
              </a:rPr>
              <a:t> складовою системи адміністрації праці: важливість кваліфікованих людських ресурсів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D0F7382-31A6-FC4B-96D0-4CFC1F8C2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393950"/>
            <a:ext cx="5131786" cy="3482976"/>
          </a:xfrm>
        </p:spPr>
        <p:txBody>
          <a:bodyPr/>
          <a:lstStyle/>
          <a:p>
            <a:r>
              <a:rPr lang="uk-UA" altLang="en-US" sz="2000" b="1" i="1" dirty="0">
                <a:solidFill>
                  <a:schemeClr val="accent1"/>
                </a:solidFill>
              </a:rPr>
              <a:t>«Персонал системи адміністрації праці складається з осіб, які мають відповідну кваліфікацію для виконання дорученої їм роботи... та які не залежать від неналежного зовнішнього впливу»</a:t>
            </a:r>
            <a:endParaRPr lang="en-US" altLang="en-US" sz="2000" b="1" i="1" dirty="0">
              <a:solidFill>
                <a:schemeClr val="accent1"/>
              </a:solidFill>
            </a:endParaRPr>
          </a:p>
          <a:p>
            <a:pPr marL="500063" indent="0">
              <a:buNone/>
            </a:pPr>
            <a:r>
              <a:rPr lang="en-US" altLang="en-US" sz="2000" b="1" dirty="0">
                <a:solidFill>
                  <a:schemeClr val="accent1"/>
                </a:solidFill>
              </a:rPr>
              <a:t>(</a:t>
            </a:r>
            <a:r>
              <a:rPr lang="uk-UA" altLang="en-US" sz="2000" b="1" dirty="0">
                <a:solidFill>
                  <a:schemeClr val="accent1"/>
                </a:solidFill>
              </a:rPr>
              <a:t>Конвенція № 150, ст. 10(1))</a:t>
            </a:r>
            <a:endParaRPr lang="en-US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12" name="Segnaposto testo 9">
            <a:extLst>
              <a:ext uri="{FF2B5EF4-FFF2-40B4-BE49-F238E27FC236}">
                <a16:creationId xmlns:a16="http://schemas.microsoft.com/office/drawing/2014/main" id="{E51F329B-A7B8-EE45-9E11-809FEEA9BA34}"/>
              </a:ext>
            </a:extLst>
          </p:cNvPr>
          <p:cNvSpPr txBox="1">
            <a:spLocks/>
          </p:cNvSpPr>
          <p:nvPr/>
        </p:nvSpPr>
        <p:spPr>
          <a:xfrm>
            <a:off x="6023992" y="2393950"/>
            <a:ext cx="5131786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000" b="1" i="1" dirty="0">
                <a:solidFill>
                  <a:schemeClr val="accent1"/>
                </a:solidFill>
              </a:rPr>
              <a:t>«Має статус, матеріальні засоби та фінансові ресурси, необхідні для ефективного виконання своїх обов’язків»</a:t>
            </a:r>
            <a:endParaRPr lang="en-US" altLang="en-US" sz="2000" b="1" i="1" dirty="0">
              <a:solidFill>
                <a:schemeClr val="accent1"/>
              </a:solidFill>
            </a:endParaRPr>
          </a:p>
          <a:p>
            <a:pPr marL="500063" indent="0">
              <a:buNone/>
            </a:pPr>
            <a:r>
              <a:rPr lang="en-US" altLang="en-US" sz="2000" b="1" dirty="0">
                <a:solidFill>
                  <a:schemeClr val="accent1"/>
                </a:solidFill>
              </a:rPr>
              <a:t>(</a:t>
            </a:r>
            <a:r>
              <a:rPr lang="uk-UA" altLang="en-US" sz="2000" b="1" dirty="0">
                <a:solidFill>
                  <a:schemeClr val="accent1"/>
                </a:solidFill>
              </a:rPr>
              <a:t>Конвенція № 150, ст. 10(2))</a:t>
            </a:r>
            <a:endParaRPr lang="en-US" alt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04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zh-CN" sz="2800" dirty="0">
                <a:ea typeface="宋体" panose="02010600030101010101" pitchFamily="2" charset="-122"/>
              </a:rPr>
              <a:t>Забезпечення підготовки кадрів є правовою вимогою міжнародних трудових норм з інспекції праці</a:t>
            </a:r>
            <a:endParaRPr lang="en-GB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D0F7382-31A6-FC4B-96D0-4CFC1F8C2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884766"/>
            <a:ext cx="5131786" cy="3482976"/>
          </a:xfrm>
        </p:spPr>
        <p:txBody>
          <a:bodyPr/>
          <a:lstStyle/>
          <a:p>
            <a:r>
              <a:rPr lang="uk-UA" altLang="en-US" sz="2000" b="1" i="1" dirty="0">
                <a:solidFill>
                  <a:schemeClr val="accent1"/>
                </a:solidFill>
              </a:rPr>
              <a:t>«</a:t>
            </a:r>
            <a:r>
              <a:rPr lang="uk-UA" altLang="en-US" sz="2000" b="1" i="1" dirty="0">
                <a:solidFill>
                  <a:schemeClr val="accent1"/>
                </a:solidFill>
                <a:latin typeface="Arial" panose="020B0604020202020204"/>
              </a:rPr>
              <a:t>Інспектори праці отримують відповідну підготовку для виконання своїх обов’язків»</a:t>
            </a:r>
            <a:endParaRPr lang="en-US" altLang="en-US" sz="2000" b="1" i="1" dirty="0">
              <a:solidFill>
                <a:schemeClr val="accent1"/>
              </a:solidFill>
              <a:latin typeface="Arial" panose="020B0604020202020204"/>
            </a:endParaRPr>
          </a:p>
          <a:p>
            <a:pPr marL="500063" indent="0">
              <a:buNone/>
            </a:pPr>
            <a:r>
              <a:rPr lang="en-US" altLang="en-US" sz="2000" b="1" dirty="0">
                <a:solidFill>
                  <a:schemeClr val="accent1"/>
                </a:solidFill>
              </a:rPr>
              <a:t>(</a:t>
            </a:r>
            <a:r>
              <a:rPr lang="uk-UA" altLang="en-US" sz="2000" b="1" dirty="0">
                <a:solidFill>
                  <a:schemeClr val="accent1"/>
                </a:solidFill>
              </a:rPr>
              <a:t>Конвенція № 81, ст.</a:t>
            </a:r>
            <a:r>
              <a:rPr lang="en-US" altLang="en-US" sz="2000" b="1" dirty="0">
                <a:solidFill>
                  <a:schemeClr val="accent1"/>
                </a:solidFill>
              </a:rPr>
              <a:t> 7(3))</a:t>
            </a:r>
          </a:p>
        </p:txBody>
      </p:sp>
      <p:sp>
        <p:nvSpPr>
          <p:cNvPr id="12" name="Segnaposto testo 9">
            <a:extLst>
              <a:ext uri="{FF2B5EF4-FFF2-40B4-BE49-F238E27FC236}">
                <a16:creationId xmlns:a16="http://schemas.microsoft.com/office/drawing/2014/main" id="{E51F329B-A7B8-EE45-9E11-809FEEA9BA34}"/>
              </a:ext>
            </a:extLst>
          </p:cNvPr>
          <p:cNvSpPr txBox="1">
            <a:spLocks/>
          </p:cNvSpPr>
          <p:nvPr/>
        </p:nvSpPr>
        <p:spPr>
          <a:xfrm>
            <a:off x="5874905" y="2846390"/>
            <a:ext cx="5131786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9600" marR="0" lvl="0" indent="-4896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Tx/>
              <a:buSzPct val="120000"/>
              <a:buFontTx/>
              <a:buBlip>
                <a:blip r:embed="rId3"/>
              </a:buBlip>
              <a:tabLst/>
              <a:defRPr/>
            </a:pPr>
            <a:r>
              <a:rPr lang="uk-UA" altLang="en-US" sz="2000" b="1" i="1" dirty="0">
                <a:solidFill>
                  <a:schemeClr val="accent1"/>
                </a:solidFill>
              </a:rPr>
              <a:t>«І</a:t>
            </a:r>
            <a:r>
              <a:rPr lang="uk-UA" sz="2000" b="1" i="1" dirty="0">
                <a:solidFill>
                  <a:schemeClr val="accent1"/>
                </a:solidFill>
                <a:latin typeface="Arial" panose="020B0604020202020204"/>
              </a:rPr>
              <a:t>нспектори праці в сільському господарстві отримують відповідну підготовку для виконання своїх обов’язків, і здійснюються відповідні заходи для забезпечення їм подальшого навчання в процесі їхньої роботи»</a:t>
            </a:r>
          </a:p>
          <a:p>
            <a:pPr marL="500063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uk-UA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Конвенція № 129, ст. </a:t>
            </a:r>
            <a:r>
              <a:rPr lang="uk-UA" altLang="en-US" sz="2000" b="1" dirty="0">
                <a:solidFill>
                  <a:schemeClr val="accent1"/>
                </a:solidFill>
                <a:latin typeface="Arial" panose="020B0604020202020204"/>
              </a:rPr>
              <a:t>9(3))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68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2800" dirty="0"/>
              <a:t>Ролі</a:t>
            </a:r>
            <a:r>
              <a:rPr lang="uk-UA" altLang="en-US" dirty="0"/>
              <a:t> </a:t>
            </a:r>
            <a:r>
              <a:rPr lang="uk-UA" altLang="en-US" dirty="0" err="1"/>
              <a:t>МОП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82032"/>
            <a:ext cx="10670924" cy="4148275"/>
          </a:xfrm>
        </p:spPr>
        <p:txBody>
          <a:bodyPr>
            <a:normAutofit lnSpcReduction="10000"/>
          </a:bodyPr>
          <a:lstStyle/>
          <a:p>
            <a:pPr lvl="2"/>
            <a:r>
              <a:rPr lang="uk-UA" sz="2000" b="1" dirty="0">
                <a:solidFill>
                  <a:schemeClr val="accent1"/>
                </a:solidFill>
              </a:rPr>
              <a:t>Заохочення ратифікації й застосування міжнародних трудових норм з інспекції праці (Конвенцію № 81 ратифікували 149 країн, Конвенцію № 129 – 56 країн)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Просування «Керівних настанов щодо загальних принципів інспекції праці»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</a:p>
          <a:p>
            <a:pPr marL="0" lvl="2" indent="0">
              <a:buNone/>
            </a:pPr>
            <a:r>
              <a:rPr lang="en-US" sz="20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https://www.ilo.org/budapest/what-we-do/projects/declared-work-ukraine/WCMS_854815/lang--uk/index.htm</a:t>
            </a:r>
            <a:endParaRPr lang="en-US" sz="2000" dirty="0">
              <a:solidFill>
                <a:schemeClr val="accent1"/>
              </a:solidFill>
            </a:endParaRPr>
          </a:p>
          <a:p>
            <a:pPr marL="0" lvl="2" indent="0"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Надання технічної допомоги в розбудові спроможності національних систем інспекції праці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Організація обміну </a:t>
            </a:r>
            <a:r>
              <a:rPr lang="uk-UA" sz="2000" b="1" dirty="0" err="1">
                <a:solidFill>
                  <a:schemeClr val="accent1"/>
                </a:solidFill>
              </a:rPr>
              <a:t>усішними</a:t>
            </a:r>
            <a:r>
              <a:rPr lang="uk-UA" sz="2000" b="1" dirty="0">
                <a:solidFill>
                  <a:schemeClr val="accent1"/>
                </a:solidFill>
              </a:rPr>
              <a:t> практиками в сфері інспекції праці на міжнародному рівні й сприяння такому обміну</a:t>
            </a:r>
          </a:p>
          <a:p>
            <a:pPr marL="0" lvl="2" indent="0">
              <a:buNone/>
            </a:pPr>
            <a:endParaRPr lang="en-US" sz="2000" b="1" dirty="0">
              <a:solidFill>
                <a:schemeClr val="accent1"/>
              </a:solidFill>
            </a:endParaRPr>
          </a:p>
          <a:p>
            <a:pPr lvl="3"/>
            <a:endParaRPr lang="en-US" sz="16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634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sz="2800" dirty="0"/>
              <a:t>Політика щодо підготовки кадрів у сфері інспекції праці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43194"/>
            <a:ext cx="11210924" cy="4148275"/>
          </a:xfrm>
        </p:spPr>
        <p:txBody>
          <a:bodyPr/>
          <a:lstStyle/>
          <a:p>
            <a:pPr lvl="2"/>
            <a:r>
              <a:rPr lang="uk-UA" sz="2000" b="1" dirty="0">
                <a:solidFill>
                  <a:schemeClr val="accent1"/>
                </a:solidFill>
              </a:rPr>
              <a:t>У контексті комплексної національної політики щодо інспекції праці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Аналіз навчальних потреб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Інституційна структура організації підготовки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Достатні людські, фінансові й матеріальні ресурси для проведення початкової підготовки й підвищення кваліфікації з метою безперервного покращення ефективності та результативності служб інспекції праці</a:t>
            </a:r>
            <a:endParaRPr lang="en-US" sz="2000" b="1" dirty="0">
              <a:solidFill>
                <a:schemeClr val="accent1"/>
              </a:solidFill>
            </a:endParaRPr>
          </a:p>
          <a:p>
            <a:pPr lvl="2"/>
            <a:endParaRPr lang="en-US" sz="2000" b="1" dirty="0">
              <a:solidFill>
                <a:schemeClr val="accent1"/>
              </a:solidFill>
            </a:endParaRPr>
          </a:p>
          <a:p>
            <a:pPr lvl="2"/>
            <a:r>
              <a:rPr lang="uk-UA" sz="2000" b="1" dirty="0">
                <a:solidFill>
                  <a:schemeClr val="accent1"/>
                </a:solidFill>
              </a:rPr>
              <a:t>Планування, реалізація, моніторинг і оцінювання</a:t>
            </a:r>
            <a:endParaRPr lang="en-US" sz="16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13" y="1423195"/>
            <a:ext cx="11210924" cy="720000"/>
          </a:xfrm>
        </p:spPr>
        <p:txBody>
          <a:bodyPr/>
          <a:lstStyle/>
          <a:p>
            <a:r>
              <a:rPr lang="uk-UA" sz="2800" b="1" dirty="0">
                <a:solidFill>
                  <a:srgbClr val="1E2DBE"/>
                </a:solidFill>
                <a:effectLst/>
                <a:ea typeface="Calibri" panose="020F0502020204030204" pitchFamily="34" charset="0"/>
                <a:cs typeface="Noto Sans" panose="020B0502040504020204" pitchFamily="34" charset="0"/>
              </a:rPr>
              <a:t>Керівні настанови щодо загальних принципів інспекції праці</a:t>
            </a:r>
            <a:br>
              <a:rPr lang="en-US" sz="2800" b="1" dirty="0">
                <a:solidFill>
                  <a:srgbClr val="1E2DBE"/>
                </a:solidFill>
                <a:effectLst/>
                <a:ea typeface="Calibri" panose="020F0502020204030204" pitchFamily="34" charset="0"/>
                <a:cs typeface="Noto Sans" panose="020B0502040504020204" pitchFamily="34" charset="0"/>
              </a:rPr>
            </a:b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43195"/>
            <a:ext cx="11063030" cy="4182448"/>
          </a:xfrm>
        </p:spPr>
        <p:txBody>
          <a:bodyPr/>
          <a:lstStyle/>
          <a:p>
            <a:pPr marR="0" lvl="0">
              <a:spcBef>
                <a:spcPts val="2400"/>
              </a:spcBef>
              <a:spcAft>
                <a:spcPts val="1800"/>
              </a:spcAft>
              <a:buClr>
                <a:srgbClr val="FA3C4B"/>
              </a:buClr>
              <a:buSzPts val="1400"/>
              <a:tabLst>
                <a:tab pos="1440180" algn="l"/>
              </a:tabLst>
            </a:pPr>
            <a:r>
              <a:rPr lang="uk-UA" sz="2000" b="1" dirty="0">
                <a:solidFill>
                  <a:srgbClr val="232DBE"/>
                </a:solidFill>
                <a:effectLst/>
                <a:uFill>
                  <a:solidFill>
                    <a:srgbClr val="232DBE"/>
                  </a:solidFill>
                </a:uFill>
                <a:ea typeface="SimSun" panose="02010600030101010101" pitchFamily="2" charset="-122"/>
                <a:cs typeface="Times New Roman" panose="02020603050405020304" pitchFamily="18" charset="0"/>
              </a:rPr>
              <a:t>Глава</a:t>
            </a:r>
            <a:r>
              <a:rPr lang="en-US" sz="2000" b="1" dirty="0">
                <a:solidFill>
                  <a:srgbClr val="232DBE"/>
                </a:solidFill>
                <a:effectLst/>
                <a:uFill>
                  <a:solidFill>
                    <a:srgbClr val="232DBE"/>
                  </a:solidFill>
                </a:uFill>
                <a:ea typeface="SimSun" panose="02010600030101010101" pitchFamily="2" charset="-122"/>
                <a:cs typeface="Times New Roman" panose="02020603050405020304" pitchFamily="18" charset="0"/>
              </a:rPr>
              <a:t> 4.</a:t>
            </a:r>
            <a:r>
              <a:rPr lang="uk-UA" sz="2000" b="1" dirty="0">
                <a:solidFill>
                  <a:srgbClr val="232DBE"/>
                </a:solidFill>
                <a:effectLst/>
                <a:uFill>
                  <a:solidFill>
                    <a:srgbClr val="232DBE"/>
                  </a:solidFill>
                </a:uFill>
                <a:ea typeface="SimSun" panose="02010600030101010101" pitchFamily="2" charset="-122"/>
                <a:cs typeface="Times New Roman" panose="02020603050405020304" pitchFamily="18" charset="0"/>
              </a:rPr>
              <a:t> Статус і професійна кар’єра інспекторів праці</a:t>
            </a:r>
            <a:endParaRPr lang="en-US" sz="2000" b="1" dirty="0">
              <a:solidFill>
                <a:srgbClr val="232DBE"/>
              </a:solidFill>
              <a:effectLst/>
              <a:uFill>
                <a:solidFill>
                  <a:srgbClr val="232DBE"/>
                </a:solidFill>
              </a:u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4.1.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Статус і умови роботи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4.2.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Набір інспекторів праці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4.3.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Зал</a:t>
            </a:r>
            <a:r>
              <a:rPr lang="uk-UA" sz="2000" b="1" dirty="0">
                <a:solidFill>
                  <a:srgbClr val="1E2DBE"/>
                </a:solidFill>
                <a:ea typeface="Noto Sans SC Regular"/>
                <a:cs typeface="Arial" panose="020B0604020202020204" pitchFamily="34" charset="0"/>
              </a:rPr>
              <a:t>учені експерти і спеціалісти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4.4.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Підготовка інспекторів праці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4.5.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Професійна етика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en-US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4.6.	</a:t>
            </a:r>
            <a:r>
              <a:rPr lang="uk-UA" sz="2000" b="1" dirty="0">
                <a:solidFill>
                  <a:srgbClr val="1E2DBE"/>
                </a:solidFill>
                <a:effectLst/>
                <a:ea typeface="Noto Sans SC Regular"/>
                <a:cs typeface="Arial" panose="020B0604020202020204" pitchFamily="34" charset="0"/>
              </a:rPr>
              <a:t>Інші нормативні аспекти</a:t>
            </a:r>
            <a:endParaRPr lang="en-US" sz="2000" b="1" dirty="0">
              <a:solidFill>
                <a:srgbClr val="1E2DBE"/>
              </a:solidFill>
              <a:effectLst/>
              <a:ea typeface="Noto Sans SC Regular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5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8284" y="499356"/>
            <a:ext cx="9738518" cy="440622"/>
          </a:xfrm>
        </p:spPr>
        <p:txBody>
          <a:bodyPr/>
          <a:lstStyle/>
          <a:p>
            <a:r>
              <a:rPr lang="uk-UA" altLang="ja-JP" sz="2800" dirty="0"/>
              <a:t>Новий навчальний курс </a:t>
            </a:r>
            <a:r>
              <a:rPr lang="uk-UA" altLang="ja-JP" sz="2800" dirty="0" err="1"/>
              <a:t>МОП</a:t>
            </a:r>
            <a:r>
              <a:rPr lang="uk-UA" altLang="ja-JP" sz="2800" dirty="0"/>
              <a:t> (1)</a:t>
            </a:r>
            <a:endParaRPr lang="en-GB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945D139-C095-FC44-71A1-52F4AE9B4D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620343"/>
              </p:ext>
            </p:extLst>
          </p:nvPr>
        </p:nvGraphicFramePr>
        <p:xfrm>
          <a:off x="2032000" y="1185863"/>
          <a:ext cx="8097838" cy="4952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484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6385" y="499356"/>
            <a:ext cx="9738518" cy="440622"/>
          </a:xfrm>
        </p:spPr>
        <p:txBody>
          <a:bodyPr/>
          <a:lstStyle/>
          <a:p>
            <a:r>
              <a:rPr lang="uk-UA" altLang="ja-JP" sz="2800" dirty="0"/>
              <a:t>Новий навчальний курс </a:t>
            </a:r>
            <a:r>
              <a:rPr lang="uk-UA" altLang="ja-JP" sz="2800" dirty="0" err="1"/>
              <a:t>МОП</a:t>
            </a:r>
            <a:r>
              <a:rPr lang="uk-UA" altLang="ja-JP" sz="2800" dirty="0"/>
              <a:t> (2)</a:t>
            </a:r>
            <a:endParaRPr lang="en-GB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945D139-C095-FC44-71A1-52F4AE9B4D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86844"/>
              </p:ext>
            </p:extLst>
          </p:nvPr>
        </p:nvGraphicFramePr>
        <p:xfrm>
          <a:off x="2032000" y="1185863"/>
          <a:ext cx="8097838" cy="4952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030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8370" y="499356"/>
            <a:ext cx="9738518" cy="440622"/>
          </a:xfrm>
        </p:spPr>
        <p:txBody>
          <a:bodyPr/>
          <a:lstStyle/>
          <a:p>
            <a:r>
              <a:rPr lang="uk-UA" altLang="ja-JP" sz="2800" dirty="0"/>
              <a:t>Новий навчальний курс </a:t>
            </a:r>
            <a:r>
              <a:rPr lang="uk-UA" altLang="ja-JP" sz="2800" dirty="0" err="1"/>
              <a:t>МОП</a:t>
            </a:r>
            <a:r>
              <a:rPr lang="uk-UA" altLang="ja-JP" sz="2800" dirty="0"/>
              <a:t> (3)</a:t>
            </a:r>
            <a:endParaRPr lang="en-GB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945D139-C095-FC44-71A1-52F4AE9B4D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319035"/>
              </p:ext>
            </p:extLst>
          </p:nvPr>
        </p:nvGraphicFramePr>
        <p:xfrm>
          <a:off x="2032000" y="1185863"/>
          <a:ext cx="8097838" cy="4952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172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uk-UA" altLang="ja-JP" sz="2800" dirty="0"/>
              <a:t>Модульна структура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211109"/>
            <a:ext cx="11134310" cy="3934560"/>
          </a:xfrm>
        </p:spPr>
        <p:txBody>
          <a:bodyPr>
            <a:norm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</a:rPr>
              <a:t>Кожний модуль містить</a:t>
            </a:r>
            <a:r>
              <a:rPr lang="en-GB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</a:rPr>
              <a:t>:</a:t>
            </a: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огляд головних тем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цілі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зміст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викладення змісту, зокрема вставки з прикладами успішної практики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a typeface="MS Mincho" panose="02020609040205080304" pitchFamily="49" charset="-128"/>
                <a:cs typeface="Symbol" panose="05050102010706020507" pitchFamily="18" charset="2"/>
              </a:rPr>
              <a:t>н</a:t>
            </a: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авчальні заходи (індивідуальні та групові вправи, практичні приклади, обговорення тощо)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стислий виклад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бібліографію і додаткову літературу</a:t>
            </a: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29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uk-UA" sz="2800" dirty="0">
                <a:effectLst/>
                <a:latin typeface="Noto Sans" panose="020B0502040504020204" pitchFamily="34" charset="0"/>
                <a:ea typeface="MS Mincho" panose="02020609040205080304" pitchFamily="49" charset="-128"/>
              </a:rPr>
              <a:t>Навчальна стратегія та цільова аудиторія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1200"/>
            <a:ext cx="11210924" cy="4114800"/>
          </a:xfrm>
        </p:spPr>
        <p:txBody>
          <a:bodyPr>
            <a:norm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</a:rPr>
              <a:t>Гнучку модульну структуру можна змінювати з урахуванням потреб </a:t>
            </a: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</a:rPr>
              <a:t>різних цільових </a:t>
            </a:r>
            <a:r>
              <a:rPr lang="uk-UA" sz="2000" dirty="0">
                <a:solidFill>
                  <a:schemeClr val="accent1"/>
                </a:solidFill>
                <a:ea typeface="MS Mincho" panose="02020609040205080304" pitchFamily="49" charset="-128"/>
              </a:rPr>
              <a:t>груп</a:t>
            </a: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</a:rPr>
              <a:t>, як-от:</a:t>
            </a: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політики та особи, які ухвалюють рішення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керівники служб інспекції праці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старші інспектори праці</a:t>
            </a: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a typeface="MS Mincho" panose="02020609040205080304" pitchFamily="49" charset="-128"/>
                <a:cs typeface="Symbol" panose="05050102010706020507" pitchFamily="18" charset="2"/>
              </a:rPr>
              <a:t>новоприйняті інспектори праці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тренери</a:t>
            </a:r>
            <a:endParaRPr lang="en-US" sz="2000" dirty="0">
              <a:solidFill>
                <a:schemeClr val="accent1"/>
              </a:solidFill>
              <a:effectLst/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  <a:buFont typeface="Wingdings 3" panose="05040102010807070707" pitchFamily="18" charset="2"/>
              <a:buChar char=""/>
            </a:pPr>
            <a:r>
              <a:rPr lang="uk-UA" sz="20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наставники</a:t>
            </a: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36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55032"/>
          </a:xfrm>
        </p:spPr>
        <p:txBody>
          <a:bodyPr/>
          <a:lstStyle/>
          <a:p>
            <a:r>
              <a:rPr lang="uk-UA" altLang="ja-JP" sz="2800" dirty="0"/>
              <a:t>Наступні кроки – робота, що триває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219879"/>
            <a:ext cx="11106150" cy="3493510"/>
          </a:xfrm>
        </p:spPr>
        <p:txBody>
          <a:bodyPr/>
          <a:lstStyle/>
          <a:p>
            <a:pPr lvl="2"/>
            <a:endParaRPr lang="en-US" sz="1800" b="1" dirty="0">
              <a:solidFill>
                <a:srgbClr val="FA3C4B"/>
              </a:solidFill>
              <a:effectLst/>
              <a:ea typeface="MS Mincho" panose="02020609040205080304" pitchFamily="49" charset="-128"/>
              <a:cs typeface="Noto Sans" panose="020B0502040504020204" pitchFamily="34" charset="0"/>
            </a:endParaRPr>
          </a:p>
          <a:p>
            <a:pPr lvl="2"/>
            <a:r>
              <a:rPr lang="uk-UA" sz="2400" b="1" dirty="0">
                <a:solidFill>
                  <a:schemeClr val="accent1"/>
                </a:solidFill>
                <a:ea typeface="MS Mincho" panose="02020609040205080304" pitchFamily="49" charset="-128"/>
              </a:rPr>
              <a:t>Розроблення нових </a:t>
            </a:r>
            <a:r>
              <a:rPr lang="uk-UA" sz="2400" b="1" dirty="0" err="1">
                <a:solidFill>
                  <a:schemeClr val="accent1"/>
                </a:solidFill>
                <a:ea typeface="MS Mincho" panose="02020609040205080304" pitchFamily="49" charset="-128"/>
              </a:rPr>
              <a:t>модулей</a:t>
            </a:r>
            <a:endParaRPr lang="en-US" sz="2400" b="1" dirty="0">
              <a:solidFill>
                <a:schemeClr val="accent1"/>
              </a:solidFill>
              <a:ea typeface="MS Mincho" panose="02020609040205080304" pitchFamily="49" charset="-128"/>
            </a:endParaRPr>
          </a:p>
          <a:p>
            <a:pPr marR="0" lvl="0" algn="just">
              <a:lnSpc>
                <a:spcPts val="1550"/>
              </a:lnSpc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</a:pPr>
            <a:r>
              <a:rPr lang="en-GB" sz="1800" dirty="0"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	</a:t>
            </a:r>
            <a:r>
              <a:rPr lang="en-GB" dirty="0">
                <a:solidFill>
                  <a:schemeClr val="accent1"/>
                </a:solidFill>
                <a:ea typeface="MS Mincho" panose="02020609040205080304" pitchFamily="49" charset="-128"/>
              </a:rPr>
              <a:t>-</a:t>
            </a:r>
            <a:r>
              <a:rPr lang="uk-UA" dirty="0">
                <a:solidFill>
                  <a:schemeClr val="accent1"/>
                </a:solidFill>
                <a:ea typeface="MS Mincho" panose="02020609040205080304" pitchFamily="49" charset="-128"/>
              </a:rPr>
              <a:t> </a:t>
            </a:r>
            <a:r>
              <a:rPr lang="uk-UA" sz="18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модуль з організації кампаній інспекції праці</a:t>
            </a:r>
          </a:p>
          <a:p>
            <a:pPr marR="0" lvl="0" algn="just">
              <a:lnSpc>
                <a:spcPts val="1550"/>
              </a:lnSpc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</a:pPr>
            <a:r>
              <a:rPr lang="en-GB" sz="18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	-</a:t>
            </a:r>
            <a:r>
              <a:rPr lang="uk-UA" sz="1800" dirty="0">
                <a:solidFill>
                  <a:schemeClr val="accent1"/>
                </a:solidFill>
                <a:effectLst/>
                <a:ea typeface="MS Mincho" panose="02020609040205080304" pitchFamily="49" charset="-128"/>
                <a:cs typeface="Symbol" panose="05050102010706020507" pitchFamily="18" charset="2"/>
              </a:rPr>
              <a:t> модуль з інспекції праці та соціального забезпечення</a:t>
            </a:r>
            <a:endParaRPr lang="en-US" dirty="0">
              <a:solidFill>
                <a:schemeClr val="accent1"/>
              </a:solidFill>
              <a:ea typeface="MS Mincho" panose="02020609040205080304" pitchFamily="49" charset="-128"/>
              <a:cs typeface="Symbol" panose="05050102010706020507" pitchFamily="18" charset="2"/>
            </a:endParaRPr>
          </a:p>
          <a:p>
            <a:pPr marR="0" lvl="0" algn="just">
              <a:lnSpc>
                <a:spcPts val="1550"/>
              </a:lnSpc>
              <a:spcBef>
                <a:spcPts val="600"/>
              </a:spcBef>
              <a:spcAft>
                <a:spcPts val="600"/>
              </a:spcAft>
              <a:buClr>
                <a:srgbClr val="FA3C4B"/>
              </a:buClr>
            </a:pPr>
            <a:r>
              <a:rPr lang="en-US" sz="2000" b="1" dirty="0">
                <a:solidFill>
                  <a:schemeClr val="accent1"/>
                </a:solidFill>
                <a:ea typeface="MS Mincho" panose="02020609040205080304" pitchFamily="49" charset="-128"/>
              </a:rPr>
              <a:t>	……</a:t>
            </a:r>
          </a:p>
          <a:p>
            <a:pPr lvl="2"/>
            <a:r>
              <a:rPr lang="uk-UA" sz="2400" b="1" dirty="0">
                <a:solidFill>
                  <a:schemeClr val="accent1"/>
                </a:solidFill>
                <a:ea typeface="MS Mincho" panose="02020609040205080304" pitchFamily="49" charset="-128"/>
              </a:rPr>
              <a:t>Переклад і адаптація</a:t>
            </a:r>
            <a:endParaRPr lang="en-US" sz="2400" b="1" dirty="0">
              <a:solidFill>
                <a:schemeClr val="accent1"/>
              </a:solidFill>
              <a:ea typeface="MS Mincho" panose="02020609040205080304" pitchFamily="49" charset="-128"/>
            </a:endParaRPr>
          </a:p>
          <a:p>
            <a:pPr lvl="2"/>
            <a:endParaRPr lang="en-US" sz="2400" b="1" dirty="0">
              <a:solidFill>
                <a:schemeClr val="accent1"/>
              </a:solidFill>
              <a:ea typeface="MS Mincho" panose="02020609040205080304" pitchFamily="49" charset="-128"/>
            </a:endParaRPr>
          </a:p>
          <a:p>
            <a:pPr lvl="2"/>
            <a:r>
              <a:rPr lang="uk-UA" sz="2400" b="1" dirty="0">
                <a:solidFill>
                  <a:schemeClr val="accent1"/>
                </a:solidFill>
                <a:ea typeface="MS Mincho" panose="02020609040205080304" pitchFamily="49" charset="-128"/>
              </a:rPr>
              <a:t>Підготовка тренерів: забезпечення підсилювального ефекту</a:t>
            </a:r>
            <a:endParaRPr lang="en-US" sz="2400" b="1" dirty="0">
              <a:solidFill>
                <a:schemeClr val="accent1"/>
              </a:solidFill>
              <a:effectLst/>
              <a:ea typeface="MS Mincho" panose="02020609040205080304" pitchFamily="49" charset="-128"/>
              <a:cs typeface="Noto Sans" panose="020B0502040504020204" pitchFamily="34" charset="0"/>
            </a:endParaRPr>
          </a:p>
          <a:p>
            <a:pPr marL="0" lvl="2" indent="0">
              <a:buNone/>
            </a:pPr>
            <a:endParaRPr lang="en-GB" sz="2000" dirty="0"/>
          </a:p>
          <a:p>
            <a:pPr marL="0" lvl="2" indent="0">
              <a:buNone/>
            </a:pP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35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</a:t>
            </a:r>
            <a:br>
              <a:rPr lang="en-US" altLang="en-US" dirty="0"/>
            </a:br>
            <a:r>
              <a:rPr lang="uk-UA" altLang="en-US" dirty="0"/>
              <a:t>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EEFE925D9114F8E9A520C0D9E701E" ma:contentTypeVersion="13" ma:contentTypeDescription="Create a new document." ma:contentTypeScope="" ma:versionID="f0be138a76019cd453c4d9bfb7ae980c">
  <xsd:schema xmlns:xsd="http://www.w3.org/2001/XMLSchema" xmlns:xs="http://www.w3.org/2001/XMLSchema" xmlns:p="http://schemas.microsoft.com/office/2006/metadata/properties" xmlns:ns3="2249f187-b1c5-42dd-bf9b-f198c4a0b332" xmlns:ns4="bec60f22-bfdc-468a-8d91-c56befb91c3c" targetNamespace="http://schemas.microsoft.com/office/2006/metadata/properties" ma:root="true" ma:fieldsID="0e0ca954f8833c2ad94880d100705d5e" ns3:_="" ns4:_="">
    <xsd:import namespace="2249f187-b1c5-42dd-bf9b-f198c4a0b332"/>
    <xsd:import namespace="bec60f22-bfdc-468a-8d91-c56befb91c3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49f187-b1c5-42dd-bf9b-f198c4a0b3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60f22-bfdc-468a-8d91-c56befb91c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bec60f22-bfdc-468a-8d91-c56befb91c3c"/>
    <ds:schemaRef ds:uri="2249f187-b1c5-42dd-bf9b-f198c4a0b33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7E7C7D-D6DA-4CA0-ACA2-6033BF4FB5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49f187-b1c5-42dd-bf9b-f198c4a0b332"/>
    <ds:schemaRef ds:uri="bec60f22-bfdc-468a-8d91-c56befb91c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112</TotalTime>
  <Words>772</Words>
  <Application>Microsoft Office PowerPoint</Application>
  <PresentationFormat>Widescreen</PresentationFormat>
  <Paragraphs>130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MS Mincho</vt:lpstr>
      <vt:lpstr>ＭＳ Ｐゴシック</vt:lpstr>
      <vt:lpstr>SimSun</vt:lpstr>
      <vt:lpstr>SimSun</vt:lpstr>
      <vt:lpstr>Arial</vt:lpstr>
      <vt:lpstr>Calibri</vt:lpstr>
      <vt:lpstr>Font di sistema regolare</vt:lpstr>
      <vt:lpstr>Noto Sans</vt:lpstr>
      <vt:lpstr>Noto Sans SC Regular</vt:lpstr>
      <vt:lpstr>Symbol</vt:lpstr>
      <vt:lpstr>Times New Roman</vt:lpstr>
      <vt:lpstr>Wingdings 3</vt:lpstr>
      <vt:lpstr>ILO 2020</vt:lpstr>
      <vt:lpstr>Вступ до нового навчального курсу МОП «Розбудова сучасних і ефективних систем інспекції праці»</vt:lpstr>
      <vt:lpstr>Цілі цього модуля</vt:lpstr>
      <vt:lpstr>Зміст цього модуля</vt:lpstr>
      <vt:lpstr>Інспекція праці є невіддільною складовою системи адміністрації праці: важливість кваліфікованих людських ресурсів</vt:lpstr>
      <vt:lpstr>Забезпечення підготовки кадрів є правовою вимогою міжнародних трудових норм з інспекції праці</vt:lpstr>
      <vt:lpstr>Ролі МОП</vt:lpstr>
      <vt:lpstr>Політика щодо підготовки кадрів у сфері інспекції праці</vt:lpstr>
      <vt:lpstr>Керівні настанови щодо загальних принципів інспекції праці </vt:lpstr>
      <vt:lpstr>Новий навчальний курс МОП (1)</vt:lpstr>
      <vt:lpstr>Новий навчальний курс МОП (2)</vt:lpstr>
      <vt:lpstr>Новий навчальний курс МОП (3)</vt:lpstr>
      <vt:lpstr>Модульна структура</vt:lpstr>
      <vt:lpstr>Навчальна стратегія та цільова аудиторія</vt:lpstr>
      <vt:lpstr>Наступні кроки – робота, що триває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Sofia Lytvyn</cp:lastModifiedBy>
  <cp:revision>84</cp:revision>
  <dcterms:created xsi:type="dcterms:W3CDTF">2021-05-26T09:43:39Z</dcterms:created>
  <dcterms:modified xsi:type="dcterms:W3CDTF">2023-03-22T22:19:45Z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0x01010041EEEFE925D9114F8E9A520C0D9E701E</vt:lpwstr>
  </property>
</Properties>
</file>