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45"/>
  </p:notesMasterIdLst>
  <p:handoutMasterIdLst>
    <p:handoutMasterId r:id="rId46"/>
  </p:handoutMasterIdLst>
  <p:sldIdLst>
    <p:sldId id="301" r:id="rId4"/>
    <p:sldId id="332" r:id="rId5"/>
    <p:sldId id="377" r:id="rId6"/>
    <p:sldId id="334" r:id="rId7"/>
    <p:sldId id="328" r:id="rId8"/>
    <p:sldId id="329" r:id="rId9"/>
    <p:sldId id="335" r:id="rId10"/>
    <p:sldId id="378" r:id="rId11"/>
    <p:sldId id="337" r:id="rId12"/>
    <p:sldId id="379" r:id="rId13"/>
    <p:sldId id="339" r:id="rId14"/>
    <p:sldId id="365" r:id="rId15"/>
    <p:sldId id="341" r:id="rId16"/>
    <p:sldId id="346" r:id="rId17"/>
    <p:sldId id="343" r:id="rId18"/>
    <p:sldId id="344" r:id="rId19"/>
    <p:sldId id="350" r:id="rId20"/>
    <p:sldId id="345" r:id="rId21"/>
    <p:sldId id="366" r:id="rId22"/>
    <p:sldId id="368" r:id="rId23"/>
    <p:sldId id="370" r:id="rId24"/>
    <p:sldId id="371" r:id="rId25"/>
    <p:sldId id="372" r:id="rId26"/>
    <p:sldId id="373" r:id="rId27"/>
    <p:sldId id="375" r:id="rId28"/>
    <p:sldId id="348" r:id="rId29"/>
    <p:sldId id="353" r:id="rId30"/>
    <p:sldId id="356" r:id="rId31"/>
    <p:sldId id="355" r:id="rId32"/>
    <p:sldId id="357" r:id="rId33"/>
    <p:sldId id="358" r:id="rId34"/>
    <p:sldId id="354" r:id="rId35"/>
    <p:sldId id="351" r:id="rId36"/>
    <p:sldId id="359" r:id="rId37"/>
    <p:sldId id="361" r:id="rId38"/>
    <p:sldId id="360" r:id="rId39"/>
    <p:sldId id="363" r:id="rId40"/>
    <p:sldId id="364" r:id="rId41"/>
    <p:sldId id="325" r:id="rId42"/>
    <p:sldId id="381" r:id="rId43"/>
    <p:sldId id="376" r:id="rId44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667" autoAdjust="0"/>
  </p:normalViewPr>
  <p:slideViewPr>
    <p:cSldViewPr snapToGrid="0">
      <p:cViewPr varScale="1">
        <p:scale>
          <a:sx n="104" d="100"/>
          <a:sy n="104" d="100"/>
        </p:scale>
        <p:origin x="870" y="150"/>
      </p:cViewPr>
      <p:guideLst>
        <p:guide orient="horz" pos="57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3" d="100"/>
          <a:sy n="123" d="100"/>
        </p:scale>
        <p:origin x="49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7D0259-6A55-447F-9E75-F838A0035FA0}" type="doc">
      <dgm:prSet loTypeId="urn:microsoft.com/office/officeart/2005/8/layout/pyramid3" loCatId="pyramid" qsTypeId="urn:microsoft.com/office/officeart/2005/8/quickstyle/simple1" qsCatId="simple" csTypeId="urn:microsoft.com/office/officeart/2005/8/colors/accent2_4" csCatId="accent2" phldr="1"/>
      <dgm:spPr/>
    </dgm:pt>
    <dgm:pt modelId="{3677B2B2-CE6C-440D-A825-AC50233506A3}">
      <dgm:prSet phldrT="[Текст]"/>
      <dgm:spPr/>
      <dgm:t>
        <a:bodyPr/>
        <a:lstStyle/>
        <a:p>
          <a:r>
            <a:rPr lang="uk-UA" b="1" dirty="0"/>
            <a:t>Стаціонарні площадки</a:t>
          </a:r>
          <a:endParaRPr lang="ru-RU" b="1" dirty="0"/>
        </a:p>
      </dgm:t>
    </dgm:pt>
    <dgm:pt modelId="{3301930F-E673-451B-AAF2-5ED349835D2F}" type="parTrans" cxnId="{59BAD9DB-C828-47BD-BAE2-FC4B6B9792C8}">
      <dgm:prSet/>
      <dgm:spPr/>
      <dgm:t>
        <a:bodyPr/>
        <a:lstStyle/>
        <a:p>
          <a:endParaRPr lang="ru-RU" b="1"/>
        </a:p>
      </dgm:t>
    </dgm:pt>
    <dgm:pt modelId="{FB6C5DFF-8419-4745-9884-77B84488A519}" type="sibTrans" cxnId="{59BAD9DB-C828-47BD-BAE2-FC4B6B9792C8}">
      <dgm:prSet/>
      <dgm:spPr/>
      <dgm:t>
        <a:bodyPr/>
        <a:lstStyle/>
        <a:p>
          <a:endParaRPr lang="ru-RU" b="1"/>
        </a:p>
      </dgm:t>
    </dgm:pt>
    <dgm:pt modelId="{1D6E891B-B9B2-404F-973A-0FA0F6127D30}">
      <dgm:prSet phldrT="[Текст]"/>
      <dgm:spPr/>
      <dgm:t>
        <a:bodyPr/>
        <a:lstStyle/>
        <a:p>
          <a:r>
            <a:rPr lang="uk-UA" b="1" dirty="0"/>
            <a:t>Інвентарні засоби </a:t>
          </a:r>
          <a:r>
            <a:rPr lang="uk-UA" b="1" dirty="0" err="1"/>
            <a:t>підмощування</a:t>
          </a:r>
          <a:r>
            <a:rPr lang="uk-UA" b="1" dirty="0"/>
            <a:t> (риштовання)</a:t>
          </a:r>
          <a:endParaRPr lang="ru-RU" b="1" dirty="0"/>
        </a:p>
      </dgm:t>
    </dgm:pt>
    <dgm:pt modelId="{456CC525-5B08-4F1C-B81E-0D8B7677EC36}" type="parTrans" cxnId="{05EC729B-FE59-420D-9205-4FF17E4F0739}">
      <dgm:prSet/>
      <dgm:spPr/>
      <dgm:t>
        <a:bodyPr/>
        <a:lstStyle/>
        <a:p>
          <a:endParaRPr lang="ru-RU" b="1"/>
        </a:p>
      </dgm:t>
    </dgm:pt>
    <dgm:pt modelId="{FECFB79F-F2EF-4050-A97E-0C071E400744}" type="sibTrans" cxnId="{05EC729B-FE59-420D-9205-4FF17E4F0739}">
      <dgm:prSet/>
      <dgm:spPr/>
      <dgm:t>
        <a:bodyPr/>
        <a:lstStyle/>
        <a:p>
          <a:endParaRPr lang="ru-RU" b="1"/>
        </a:p>
      </dgm:t>
    </dgm:pt>
    <dgm:pt modelId="{C061A4DE-EA7D-4276-977B-E86DB6A41AC2}">
      <dgm:prSet phldrT="[Текст]"/>
      <dgm:spPr/>
      <dgm:t>
        <a:bodyPr/>
        <a:lstStyle/>
        <a:p>
          <a:r>
            <a:rPr lang="uk-UA" b="1" dirty="0"/>
            <a:t>Переставні засоби </a:t>
          </a:r>
          <a:r>
            <a:rPr lang="uk-UA" b="1" dirty="0" err="1"/>
            <a:t>підмощування</a:t>
          </a:r>
          <a:endParaRPr lang="ru-RU" b="1" dirty="0"/>
        </a:p>
      </dgm:t>
    </dgm:pt>
    <dgm:pt modelId="{3709F5AE-4926-4319-A42D-00A55DC70812}" type="parTrans" cxnId="{C1D7D6FC-667D-4149-A727-A863AE697198}">
      <dgm:prSet/>
      <dgm:spPr/>
      <dgm:t>
        <a:bodyPr/>
        <a:lstStyle/>
        <a:p>
          <a:endParaRPr lang="ru-RU" b="1"/>
        </a:p>
      </dgm:t>
    </dgm:pt>
    <dgm:pt modelId="{33A43BF4-81FC-4180-B724-6CE1349E5813}" type="sibTrans" cxnId="{C1D7D6FC-667D-4149-A727-A863AE697198}">
      <dgm:prSet/>
      <dgm:spPr/>
      <dgm:t>
        <a:bodyPr/>
        <a:lstStyle/>
        <a:p>
          <a:endParaRPr lang="ru-RU" b="1"/>
        </a:p>
      </dgm:t>
    </dgm:pt>
    <dgm:pt modelId="{05338759-0A75-423F-862C-CBD9422EA286}">
      <dgm:prSet phldrT="[Текст]"/>
      <dgm:spPr/>
      <dgm:t>
        <a:bodyPr/>
        <a:lstStyle/>
        <a:p>
          <a:r>
            <a:rPr lang="uk-UA" b="1" dirty="0"/>
            <a:t>Драбина з платформою</a:t>
          </a:r>
          <a:endParaRPr lang="ru-RU" b="1" dirty="0"/>
        </a:p>
      </dgm:t>
    </dgm:pt>
    <dgm:pt modelId="{F7BB1F6B-4A1A-4204-BFB0-2100DDB52981}" type="parTrans" cxnId="{F6CBE21E-D881-409C-8E08-D0194DAAC601}">
      <dgm:prSet/>
      <dgm:spPr/>
      <dgm:t>
        <a:bodyPr/>
        <a:lstStyle/>
        <a:p>
          <a:endParaRPr lang="ru-RU" b="1"/>
        </a:p>
      </dgm:t>
    </dgm:pt>
    <dgm:pt modelId="{FEE52C88-09EB-48AD-A757-18FDCF95BE09}" type="sibTrans" cxnId="{F6CBE21E-D881-409C-8E08-D0194DAAC601}">
      <dgm:prSet/>
      <dgm:spPr/>
      <dgm:t>
        <a:bodyPr/>
        <a:lstStyle/>
        <a:p>
          <a:endParaRPr lang="ru-RU" b="1"/>
        </a:p>
      </dgm:t>
    </dgm:pt>
    <dgm:pt modelId="{80287E9E-B050-49A2-8FAC-46ADF3296BB6}">
      <dgm:prSet phldrT="[Текст]"/>
      <dgm:spPr/>
      <dgm:t>
        <a:bodyPr/>
        <a:lstStyle/>
        <a:p>
          <a:r>
            <a:rPr lang="uk-UA" b="1" dirty="0"/>
            <a:t>Драбина</a:t>
          </a:r>
          <a:endParaRPr lang="ru-RU" b="1" dirty="0"/>
        </a:p>
      </dgm:t>
    </dgm:pt>
    <dgm:pt modelId="{9623FAC1-8192-447F-AB7B-FF5AA22D02B2}" type="parTrans" cxnId="{6ED2C037-493E-42F3-8E42-9F21C51ED295}">
      <dgm:prSet/>
      <dgm:spPr/>
      <dgm:t>
        <a:bodyPr/>
        <a:lstStyle/>
        <a:p>
          <a:endParaRPr lang="ru-RU" b="1"/>
        </a:p>
      </dgm:t>
    </dgm:pt>
    <dgm:pt modelId="{20F41C88-C72F-43B8-A184-853CBEE131C1}" type="sibTrans" cxnId="{6ED2C037-493E-42F3-8E42-9F21C51ED295}">
      <dgm:prSet/>
      <dgm:spPr/>
      <dgm:t>
        <a:bodyPr/>
        <a:lstStyle/>
        <a:p>
          <a:endParaRPr lang="ru-RU" b="1"/>
        </a:p>
      </dgm:t>
    </dgm:pt>
    <dgm:pt modelId="{F2AB310B-5B03-45EA-854E-931BAA7E43B3}" type="pres">
      <dgm:prSet presAssocID="{0B7D0259-6A55-447F-9E75-F838A0035FA0}" presName="Name0" presStyleCnt="0">
        <dgm:presLayoutVars>
          <dgm:dir/>
          <dgm:animLvl val="lvl"/>
          <dgm:resizeHandles val="exact"/>
        </dgm:presLayoutVars>
      </dgm:prSet>
      <dgm:spPr/>
    </dgm:pt>
    <dgm:pt modelId="{55D228E8-28DF-4AC8-8056-ED3A87DD627C}" type="pres">
      <dgm:prSet presAssocID="{3677B2B2-CE6C-440D-A825-AC50233506A3}" presName="Name8" presStyleCnt="0"/>
      <dgm:spPr/>
    </dgm:pt>
    <dgm:pt modelId="{1F97E3D4-A264-4B69-8363-F2AB553C7EAA}" type="pres">
      <dgm:prSet presAssocID="{3677B2B2-CE6C-440D-A825-AC50233506A3}" presName="level" presStyleLbl="node1" presStyleIdx="0" presStyleCnt="5">
        <dgm:presLayoutVars>
          <dgm:chMax val="1"/>
          <dgm:bulletEnabled val="1"/>
        </dgm:presLayoutVars>
      </dgm:prSet>
      <dgm:spPr/>
    </dgm:pt>
    <dgm:pt modelId="{8B94CE5C-EB9F-45A8-BE82-5B215E7C92B9}" type="pres">
      <dgm:prSet presAssocID="{3677B2B2-CE6C-440D-A825-AC50233506A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C8A8CC8-358D-4F9F-91B5-4D6E61028E89}" type="pres">
      <dgm:prSet presAssocID="{1D6E891B-B9B2-404F-973A-0FA0F6127D30}" presName="Name8" presStyleCnt="0"/>
      <dgm:spPr/>
    </dgm:pt>
    <dgm:pt modelId="{E970B0B0-EABE-463D-8850-D94D6B193219}" type="pres">
      <dgm:prSet presAssocID="{1D6E891B-B9B2-404F-973A-0FA0F6127D30}" presName="level" presStyleLbl="node1" presStyleIdx="1" presStyleCnt="5">
        <dgm:presLayoutVars>
          <dgm:chMax val="1"/>
          <dgm:bulletEnabled val="1"/>
        </dgm:presLayoutVars>
      </dgm:prSet>
      <dgm:spPr/>
    </dgm:pt>
    <dgm:pt modelId="{03A8913B-7D79-4009-AF4C-0D9D95ACCB34}" type="pres">
      <dgm:prSet presAssocID="{1D6E891B-B9B2-404F-973A-0FA0F6127D3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1382AD4-5898-448D-BA3F-9F1BFB38C44B}" type="pres">
      <dgm:prSet presAssocID="{C061A4DE-EA7D-4276-977B-E86DB6A41AC2}" presName="Name8" presStyleCnt="0"/>
      <dgm:spPr/>
    </dgm:pt>
    <dgm:pt modelId="{7BCBB238-8E1D-4388-9C4C-D6927E5F8BF6}" type="pres">
      <dgm:prSet presAssocID="{C061A4DE-EA7D-4276-977B-E86DB6A41AC2}" presName="level" presStyleLbl="node1" presStyleIdx="2" presStyleCnt="5">
        <dgm:presLayoutVars>
          <dgm:chMax val="1"/>
          <dgm:bulletEnabled val="1"/>
        </dgm:presLayoutVars>
      </dgm:prSet>
      <dgm:spPr/>
    </dgm:pt>
    <dgm:pt modelId="{EDD07992-8906-426E-86C7-0ADB7800EEA4}" type="pres">
      <dgm:prSet presAssocID="{C061A4DE-EA7D-4276-977B-E86DB6A41AC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17F517F-B12C-4A44-B4B3-8E285F139D93}" type="pres">
      <dgm:prSet presAssocID="{05338759-0A75-423F-862C-CBD9422EA286}" presName="Name8" presStyleCnt="0"/>
      <dgm:spPr/>
    </dgm:pt>
    <dgm:pt modelId="{64DB1739-DE28-4C32-BE35-9BA7E81F11C4}" type="pres">
      <dgm:prSet presAssocID="{05338759-0A75-423F-862C-CBD9422EA286}" presName="level" presStyleLbl="node1" presStyleIdx="3" presStyleCnt="5">
        <dgm:presLayoutVars>
          <dgm:chMax val="1"/>
          <dgm:bulletEnabled val="1"/>
        </dgm:presLayoutVars>
      </dgm:prSet>
      <dgm:spPr/>
    </dgm:pt>
    <dgm:pt modelId="{D3E119D0-DA3B-4AA7-B5CC-22D6D9978D86}" type="pres">
      <dgm:prSet presAssocID="{05338759-0A75-423F-862C-CBD9422EA28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98D9040-E206-432E-B476-CAF474F48178}" type="pres">
      <dgm:prSet presAssocID="{80287E9E-B050-49A2-8FAC-46ADF3296BB6}" presName="Name8" presStyleCnt="0"/>
      <dgm:spPr/>
    </dgm:pt>
    <dgm:pt modelId="{653951DD-BDB9-45FA-8D92-B3F9029925FA}" type="pres">
      <dgm:prSet presAssocID="{80287E9E-B050-49A2-8FAC-46ADF3296BB6}" presName="level" presStyleLbl="node1" presStyleIdx="4" presStyleCnt="5">
        <dgm:presLayoutVars>
          <dgm:chMax val="1"/>
          <dgm:bulletEnabled val="1"/>
        </dgm:presLayoutVars>
      </dgm:prSet>
      <dgm:spPr/>
    </dgm:pt>
    <dgm:pt modelId="{BA6F7E8F-F5B0-4EA0-A456-3C104BD34922}" type="pres">
      <dgm:prSet presAssocID="{80287E9E-B050-49A2-8FAC-46ADF3296BB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6CBE21E-D881-409C-8E08-D0194DAAC601}" srcId="{0B7D0259-6A55-447F-9E75-F838A0035FA0}" destId="{05338759-0A75-423F-862C-CBD9422EA286}" srcOrd="3" destOrd="0" parTransId="{F7BB1F6B-4A1A-4204-BFB0-2100DDB52981}" sibTransId="{FEE52C88-09EB-48AD-A757-18FDCF95BE09}"/>
    <dgm:cxn modelId="{ED632A24-B889-4433-B470-9E8D01310D63}" type="presOf" srcId="{1D6E891B-B9B2-404F-973A-0FA0F6127D30}" destId="{03A8913B-7D79-4009-AF4C-0D9D95ACCB34}" srcOrd="1" destOrd="0" presId="urn:microsoft.com/office/officeart/2005/8/layout/pyramid3"/>
    <dgm:cxn modelId="{C583A430-A0A2-47EB-B0DA-55BDBAACDCA3}" type="presOf" srcId="{1D6E891B-B9B2-404F-973A-0FA0F6127D30}" destId="{E970B0B0-EABE-463D-8850-D94D6B193219}" srcOrd="0" destOrd="0" presId="urn:microsoft.com/office/officeart/2005/8/layout/pyramid3"/>
    <dgm:cxn modelId="{6ED2C037-493E-42F3-8E42-9F21C51ED295}" srcId="{0B7D0259-6A55-447F-9E75-F838A0035FA0}" destId="{80287E9E-B050-49A2-8FAC-46ADF3296BB6}" srcOrd="4" destOrd="0" parTransId="{9623FAC1-8192-447F-AB7B-FF5AA22D02B2}" sibTransId="{20F41C88-C72F-43B8-A184-853CBEE131C1}"/>
    <dgm:cxn modelId="{A1A9CB3D-5DE0-4025-AFA5-03A0915CAA35}" type="presOf" srcId="{3677B2B2-CE6C-440D-A825-AC50233506A3}" destId="{8B94CE5C-EB9F-45A8-BE82-5B215E7C92B9}" srcOrd="1" destOrd="0" presId="urn:microsoft.com/office/officeart/2005/8/layout/pyramid3"/>
    <dgm:cxn modelId="{85A58B6B-7EF3-468B-9F98-CEC32DCD3D76}" type="presOf" srcId="{C061A4DE-EA7D-4276-977B-E86DB6A41AC2}" destId="{7BCBB238-8E1D-4388-9C4C-D6927E5F8BF6}" srcOrd="0" destOrd="0" presId="urn:microsoft.com/office/officeart/2005/8/layout/pyramid3"/>
    <dgm:cxn modelId="{F3994B82-1C90-46C6-A937-400065224F15}" type="presOf" srcId="{0B7D0259-6A55-447F-9E75-F838A0035FA0}" destId="{F2AB310B-5B03-45EA-854E-931BAA7E43B3}" srcOrd="0" destOrd="0" presId="urn:microsoft.com/office/officeart/2005/8/layout/pyramid3"/>
    <dgm:cxn modelId="{05EC729B-FE59-420D-9205-4FF17E4F0739}" srcId="{0B7D0259-6A55-447F-9E75-F838A0035FA0}" destId="{1D6E891B-B9B2-404F-973A-0FA0F6127D30}" srcOrd="1" destOrd="0" parTransId="{456CC525-5B08-4F1C-B81E-0D8B7677EC36}" sibTransId="{FECFB79F-F2EF-4050-A97E-0C071E400744}"/>
    <dgm:cxn modelId="{2FC4BCAE-378E-496A-8104-D8DEA8ED39A3}" type="presOf" srcId="{C061A4DE-EA7D-4276-977B-E86DB6A41AC2}" destId="{EDD07992-8906-426E-86C7-0ADB7800EEA4}" srcOrd="1" destOrd="0" presId="urn:microsoft.com/office/officeart/2005/8/layout/pyramid3"/>
    <dgm:cxn modelId="{ED1509B0-F4FC-4080-B586-C47B613FB406}" type="presOf" srcId="{05338759-0A75-423F-862C-CBD9422EA286}" destId="{64DB1739-DE28-4C32-BE35-9BA7E81F11C4}" srcOrd="0" destOrd="0" presId="urn:microsoft.com/office/officeart/2005/8/layout/pyramid3"/>
    <dgm:cxn modelId="{6B93E1BB-30AB-43D7-9DAF-499EBF571905}" type="presOf" srcId="{05338759-0A75-423F-862C-CBD9422EA286}" destId="{D3E119D0-DA3B-4AA7-B5CC-22D6D9978D86}" srcOrd="1" destOrd="0" presId="urn:microsoft.com/office/officeart/2005/8/layout/pyramid3"/>
    <dgm:cxn modelId="{C5EEE4BE-5BBB-49D2-945D-2B967312FA2F}" type="presOf" srcId="{80287E9E-B050-49A2-8FAC-46ADF3296BB6}" destId="{653951DD-BDB9-45FA-8D92-B3F9029925FA}" srcOrd="0" destOrd="0" presId="urn:microsoft.com/office/officeart/2005/8/layout/pyramid3"/>
    <dgm:cxn modelId="{59BAD9DB-C828-47BD-BAE2-FC4B6B9792C8}" srcId="{0B7D0259-6A55-447F-9E75-F838A0035FA0}" destId="{3677B2B2-CE6C-440D-A825-AC50233506A3}" srcOrd="0" destOrd="0" parTransId="{3301930F-E673-451B-AAF2-5ED349835D2F}" sibTransId="{FB6C5DFF-8419-4745-9884-77B84488A519}"/>
    <dgm:cxn modelId="{F5D4F0E4-5520-4A3E-B431-3893995BE6EF}" type="presOf" srcId="{80287E9E-B050-49A2-8FAC-46ADF3296BB6}" destId="{BA6F7E8F-F5B0-4EA0-A456-3C104BD34922}" srcOrd="1" destOrd="0" presId="urn:microsoft.com/office/officeart/2005/8/layout/pyramid3"/>
    <dgm:cxn modelId="{7FF415E8-94C0-448D-BBA1-EDF1319929A3}" type="presOf" srcId="{3677B2B2-CE6C-440D-A825-AC50233506A3}" destId="{1F97E3D4-A264-4B69-8363-F2AB553C7EAA}" srcOrd="0" destOrd="0" presId="urn:microsoft.com/office/officeart/2005/8/layout/pyramid3"/>
    <dgm:cxn modelId="{C1D7D6FC-667D-4149-A727-A863AE697198}" srcId="{0B7D0259-6A55-447F-9E75-F838A0035FA0}" destId="{C061A4DE-EA7D-4276-977B-E86DB6A41AC2}" srcOrd="2" destOrd="0" parTransId="{3709F5AE-4926-4319-A42D-00A55DC70812}" sibTransId="{33A43BF4-81FC-4180-B724-6CE1349E5813}"/>
    <dgm:cxn modelId="{7413A957-4B27-4CBC-B483-CB87CB7298DB}" type="presParOf" srcId="{F2AB310B-5B03-45EA-854E-931BAA7E43B3}" destId="{55D228E8-28DF-4AC8-8056-ED3A87DD627C}" srcOrd="0" destOrd="0" presId="urn:microsoft.com/office/officeart/2005/8/layout/pyramid3"/>
    <dgm:cxn modelId="{3FA48144-0AE0-4170-803F-50D13F333D4B}" type="presParOf" srcId="{55D228E8-28DF-4AC8-8056-ED3A87DD627C}" destId="{1F97E3D4-A264-4B69-8363-F2AB553C7EAA}" srcOrd="0" destOrd="0" presId="urn:microsoft.com/office/officeart/2005/8/layout/pyramid3"/>
    <dgm:cxn modelId="{7D36C27F-D92D-40C8-B51C-7B5C05F6F15C}" type="presParOf" srcId="{55D228E8-28DF-4AC8-8056-ED3A87DD627C}" destId="{8B94CE5C-EB9F-45A8-BE82-5B215E7C92B9}" srcOrd="1" destOrd="0" presId="urn:microsoft.com/office/officeart/2005/8/layout/pyramid3"/>
    <dgm:cxn modelId="{C09B7928-9FD2-4ED1-8951-419BE7D1E1DF}" type="presParOf" srcId="{F2AB310B-5B03-45EA-854E-931BAA7E43B3}" destId="{3C8A8CC8-358D-4F9F-91B5-4D6E61028E89}" srcOrd="1" destOrd="0" presId="urn:microsoft.com/office/officeart/2005/8/layout/pyramid3"/>
    <dgm:cxn modelId="{CEEC943A-AE76-4ECC-9417-79ED7B76A090}" type="presParOf" srcId="{3C8A8CC8-358D-4F9F-91B5-4D6E61028E89}" destId="{E970B0B0-EABE-463D-8850-D94D6B193219}" srcOrd="0" destOrd="0" presId="urn:microsoft.com/office/officeart/2005/8/layout/pyramid3"/>
    <dgm:cxn modelId="{6F7A1C78-C492-4924-9AA0-431D0ADD1C5F}" type="presParOf" srcId="{3C8A8CC8-358D-4F9F-91B5-4D6E61028E89}" destId="{03A8913B-7D79-4009-AF4C-0D9D95ACCB34}" srcOrd="1" destOrd="0" presId="urn:microsoft.com/office/officeart/2005/8/layout/pyramid3"/>
    <dgm:cxn modelId="{6C8906A0-A516-455E-BA98-2600C03E16B3}" type="presParOf" srcId="{F2AB310B-5B03-45EA-854E-931BAA7E43B3}" destId="{D1382AD4-5898-448D-BA3F-9F1BFB38C44B}" srcOrd="2" destOrd="0" presId="urn:microsoft.com/office/officeart/2005/8/layout/pyramid3"/>
    <dgm:cxn modelId="{1718E3ED-0D06-416B-8403-BD8429216D53}" type="presParOf" srcId="{D1382AD4-5898-448D-BA3F-9F1BFB38C44B}" destId="{7BCBB238-8E1D-4388-9C4C-D6927E5F8BF6}" srcOrd="0" destOrd="0" presId="urn:microsoft.com/office/officeart/2005/8/layout/pyramid3"/>
    <dgm:cxn modelId="{A74203A2-58E0-4CB4-B7C6-EE5C6D1656B0}" type="presParOf" srcId="{D1382AD4-5898-448D-BA3F-9F1BFB38C44B}" destId="{EDD07992-8906-426E-86C7-0ADB7800EEA4}" srcOrd="1" destOrd="0" presId="urn:microsoft.com/office/officeart/2005/8/layout/pyramid3"/>
    <dgm:cxn modelId="{2EC05759-93BB-4521-8311-9C455D6CD3E4}" type="presParOf" srcId="{F2AB310B-5B03-45EA-854E-931BAA7E43B3}" destId="{F17F517F-B12C-4A44-B4B3-8E285F139D93}" srcOrd="3" destOrd="0" presId="urn:microsoft.com/office/officeart/2005/8/layout/pyramid3"/>
    <dgm:cxn modelId="{94FA82F7-9913-4573-A7E1-11468E4D5D53}" type="presParOf" srcId="{F17F517F-B12C-4A44-B4B3-8E285F139D93}" destId="{64DB1739-DE28-4C32-BE35-9BA7E81F11C4}" srcOrd="0" destOrd="0" presId="urn:microsoft.com/office/officeart/2005/8/layout/pyramid3"/>
    <dgm:cxn modelId="{1A0774F5-A989-4650-BC46-A1FE9ACB85C4}" type="presParOf" srcId="{F17F517F-B12C-4A44-B4B3-8E285F139D93}" destId="{D3E119D0-DA3B-4AA7-B5CC-22D6D9978D86}" srcOrd="1" destOrd="0" presId="urn:microsoft.com/office/officeart/2005/8/layout/pyramid3"/>
    <dgm:cxn modelId="{7D02BB84-6669-4B58-95F3-209BEA8BE795}" type="presParOf" srcId="{F2AB310B-5B03-45EA-854E-931BAA7E43B3}" destId="{B98D9040-E206-432E-B476-CAF474F48178}" srcOrd="4" destOrd="0" presId="urn:microsoft.com/office/officeart/2005/8/layout/pyramid3"/>
    <dgm:cxn modelId="{599E7226-6D6A-4A61-A260-F621E561A83B}" type="presParOf" srcId="{B98D9040-E206-432E-B476-CAF474F48178}" destId="{653951DD-BDB9-45FA-8D92-B3F9029925FA}" srcOrd="0" destOrd="0" presId="urn:microsoft.com/office/officeart/2005/8/layout/pyramid3"/>
    <dgm:cxn modelId="{17C174BB-1CF5-406D-977B-D01018EB7673}" type="presParOf" srcId="{B98D9040-E206-432E-B476-CAF474F48178}" destId="{BA6F7E8F-F5B0-4EA0-A456-3C104BD3492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9DF352-0B7A-45AA-833B-B9A60586CB69}" type="doc">
      <dgm:prSet loTypeId="urn:microsoft.com/office/officeart/2005/8/layout/chevron1" loCatId="process" qsTypeId="urn:microsoft.com/office/officeart/2005/8/quickstyle/3d3" qsCatId="3D" csTypeId="urn:microsoft.com/office/officeart/2005/8/colors/accent2_4" csCatId="accent2" phldr="1"/>
      <dgm:spPr/>
    </dgm:pt>
    <dgm:pt modelId="{4736697A-9CBC-44EE-8282-AC4ADB3535DD}">
      <dgm:prSet phldrT="[Текст]" custT="1"/>
      <dgm:spPr/>
      <dgm:t>
        <a:bodyPr/>
        <a:lstStyle/>
        <a:p>
          <a:r>
            <a:rPr lang="uk-UA" sz="2800" dirty="0">
              <a:solidFill>
                <a:schemeClr val="tx2">
                  <a:lumMod val="50000"/>
                </a:schemeClr>
              </a:solidFill>
            </a:rPr>
            <a:t>Етап 1</a:t>
          </a:r>
          <a:r>
            <a:rPr lang="uk-UA" sz="3000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uk-UA" sz="1400" dirty="0">
              <a:solidFill>
                <a:schemeClr val="tx2">
                  <a:lumMod val="50000"/>
                </a:schemeClr>
              </a:solidFill>
            </a:rPr>
            <a:t>Підготовка </a:t>
          </a:r>
          <a:br>
            <a:rPr lang="uk-UA" sz="1400" dirty="0">
              <a:solidFill>
                <a:schemeClr val="tx2">
                  <a:lumMod val="50000"/>
                </a:schemeClr>
              </a:solidFill>
            </a:rPr>
          </a:br>
          <a:r>
            <a:rPr lang="uk-UA" sz="1400" dirty="0">
              <a:solidFill>
                <a:schemeClr val="tx2">
                  <a:lumMod val="50000"/>
                </a:schemeClr>
              </a:solidFill>
            </a:rPr>
            <a:t>та укладення договору</a:t>
          </a:r>
          <a:endParaRPr lang="ru-RU" sz="1400" dirty="0">
            <a:solidFill>
              <a:schemeClr val="tx2">
                <a:lumMod val="50000"/>
              </a:schemeClr>
            </a:solidFill>
          </a:endParaRPr>
        </a:p>
      </dgm:t>
    </dgm:pt>
    <dgm:pt modelId="{B0F7EF69-59A2-4408-83D7-85CF98EC4CFE}" type="parTrans" cxnId="{FE912217-9121-4BBD-92CF-584B26CB0ABC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7452F1EC-61E6-4907-910B-1E15D52A1072}" type="sibTrans" cxnId="{FE912217-9121-4BBD-92CF-584B26CB0ABC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FDD3E01A-1C26-4C59-9AC2-4C17EA8B5004}">
      <dgm:prSet phldrT="[Текст]" custT="1"/>
      <dgm:spPr/>
      <dgm:t>
        <a:bodyPr/>
        <a:lstStyle/>
        <a:p>
          <a:r>
            <a:rPr lang="uk-UA" sz="2800" dirty="0">
              <a:solidFill>
                <a:schemeClr val="tx2">
                  <a:lumMod val="50000"/>
                </a:schemeClr>
              </a:solidFill>
            </a:rPr>
            <a:t>Етап 2</a:t>
          </a:r>
          <a:r>
            <a:rPr lang="uk-UA" sz="1400" dirty="0">
              <a:solidFill>
                <a:schemeClr val="tx2">
                  <a:lumMod val="50000"/>
                </a:schemeClr>
              </a:solidFill>
            </a:rPr>
            <a:t> Підготовка </a:t>
          </a:r>
          <a:br>
            <a:rPr lang="uk-UA" sz="1400" dirty="0">
              <a:solidFill>
                <a:schemeClr val="tx2">
                  <a:lumMod val="50000"/>
                </a:schemeClr>
              </a:solidFill>
            </a:rPr>
          </a:br>
          <a:r>
            <a:rPr lang="uk-UA" sz="1400" dirty="0">
              <a:solidFill>
                <a:schemeClr val="tx2">
                  <a:lumMod val="50000"/>
                </a:schemeClr>
              </a:solidFill>
            </a:rPr>
            <a:t>до виконання роботи</a:t>
          </a:r>
          <a:endParaRPr lang="ru-RU" sz="1400" dirty="0">
            <a:solidFill>
              <a:schemeClr val="tx2">
                <a:lumMod val="50000"/>
              </a:schemeClr>
            </a:solidFill>
          </a:endParaRPr>
        </a:p>
      </dgm:t>
    </dgm:pt>
    <dgm:pt modelId="{26A50296-5989-4E01-AEF0-AB2B527EBBFF}" type="parTrans" cxnId="{B8CF7A46-29AE-4E32-912E-79778A32C81F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0746D5F5-93B4-4CC9-BD61-4BE398805173}" type="sibTrans" cxnId="{B8CF7A46-29AE-4E32-912E-79778A32C81F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2DA7A84A-49BB-4C48-B157-2535FAC8E058}">
      <dgm:prSet phldrT="[Текст]" custT="1"/>
      <dgm:spPr/>
      <dgm:t>
        <a:bodyPr/>
        <a:lstStyle/>
        <a:p>
          <a:r>
            <a:rPr lang="uk-UA" sz="2800" dirty="0">
              <a:solidFill>
                <a:schemeClr val="tx2">
                  <a:lumMod val="50000"/>
                </a:schemeClr>
              </a:solidFill>
            </a:rPr>
            <a:t>Етап 3</a:t>
          </a:r>
          <a:r>
            <a:rPr lang="uk-UA" sz="1200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uk-UA" sz="1400" dirty="0">
              <a:solidFill>
                <a:schemeClr val="tx2">
                  <a:lumMod val="50000"/>
                </a:schemeClr>
              </a:solidFill>
            </a:rPr>
            <a:t>Виконання договору </a:t>
          </a:r>
          <a:br>
            <a:rPr lang="uk-UA" sz="1400" dirty="0">
              <a:solidFill>
                <a:schemeClr val="tx2">
                  <a:lumMod val="50000"/>
                </a:schemeClr>
              </a:solidFill>
            </a:rPr>
          </a:br>
          <a:r>
            <a:rPr lang="uk-UA" sz="1400" dirty="0">
              <a:solidFill>
                <a:schemeClr val="tx2">
                  <a:lumMod val="50000"/>
                </a:schemeClr>
              </a:solidFill>
            </a:rPr>
            <a:t>та контроль</a:t>
          </a:r>
          <a:endParaRPr lang="ru-RU" sz="1400" dirty="0">
            <a:solidFill>
              <a:schemeClr val="tx2">
                <a:lumMod val="50000"/>
              </a:schemeClr>
            </a:solidFill>
          </a:endParaRPr>
        </a:p>
      </dgm:t>
    </dgm:pt>
    <dgm:pt modelId="{4713D2C3-21D2-468A-AAA8-9EBF8F3E6A9C}" type="parTrans" cxnId="{7B42170E-5E55-4ED4-8833-7449806C568A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A6D00938-1A85-497F-940A-6A237932AA35}" type="sibTrans" cxnId="{7B42170E-5E55-4ED4-8833-7449806C568A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4E5E902C-51EB-4CC9-BD45-F806CB2D103C}">
      <dgm:prSet phldrT="[Текст]" custT="1"/>
      <dgm:spPr/>
      <dgm:t>
        <a:bodyPr/>
        <a:lstStyle/>
        <a:p>
          <a:r>
            <a:rPr lang="uk-UA" sz="2800" dirty="0">
              <a:solidFill>
                <a:schemeClr val="tx2">
                  <a:lumMod val="50000"/>
                </a:schemeClr>
              </a:solidFill>
            </a:rPr>
            <a:t>Етап 4</a:t>
          </a:r>
        </a:p>
        <a:p>
          <a:r>
            <a:rPr lang="uk-UA" sz="1400" dirty="0">
              <a:solidFill>
                <a:schemeClr val="tx2">
                  <a:lumMod val="50000"/>
                </a:schemeClr>
              </a:solidFill>
            </a:rPr>
            <a:t>Прийняття робіт</a:t>
          </a:r>
          <a:endParaRPr lang="ru-RU" sz="1400" dirty="0">
            <a:solidFill>
              <a:schemeClr val="tx2">
                <a:lumMod val="50000"/>
              </a:schemeClr>
            </a:solidFill>
          </a:endParaRPr>
        </a:p>
      </dgm:t>
    </dgm:pt>
    <dgm:pt modelId="{99CB8F5C-73FC-4338-83CD-DC632D58C7BB}" type="parTrans" cxnId="{51DC3713-9C3B-4ADB-8E31-3DADC1F6FC30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5FC9498F-08CB-433E-B78E-95E443B65B7D}" type="sibTrans" cxnId="{51DC3713-9C3B-4ADB-8E31-3DADC1F6FC30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7287C43A-D8BB-46BC-A9CA-18A7994DD0C9}">
      <dgm:prSet phldrT="[Текст]" custT="1"/>
      <dgm:spPr/>
      <dgm:t>
        <a:bodyPr/>
        <a:lstStyle/>
        <a:p>
          <a:r>
            <a:rPr lang="uk-UA" sz="2800" dirty="0">
              <a:solidFill>
                <a:schemeClr val="tx2">
                  <a:lumMod val="50000"/>
                </a:schemeClr>
              </a:solidFill>
            </a:rPr>
            <a:t>Етап 5</a:t>
          </a:r>
          <a:br>
            <a:rPr lang="uk-UA" sz="3000" dirty="0">
              <a:solidFill>
                <a:schemeClr val="tx2">
                  <a:lumMod val="50000"/>
                </a:schemeClr>
              </a:solidFill>
            </a:rPr>
          </a:br>
          <a:r>
            <a:rPr lang="uk-UA" sz="1300" dirty="0">
              <a:solidFill>
                <a:schemeClr val="tx2">
                  <a:lumMod val="50000"/>
                </a:schemeClr>
              </a:solidFill>
            </a:rPr>
            <a:t>Завершення виконання договору </a:t>
          </a:r>
          <a:br>
            <a:rPr lang="uk-UA" sz="1300" dirty="0">
              <a:solidFill>
                <a:schemeClr val="tx2">
                  <a:lumMod val="50000"/>
                </a:schemeClr>
              </a:solidFill>
            </a:rPr>
          </a:br>
          <a:r>
            <a:rPr lang="uk-UA" sz="1300" dirty="0">
              <a:solidFill>
                <a:schemeClr val="tx2">
                  <a:lumMod val="50000"/>
                </a:schemeClr>
              </a:solidFill>
            </a:rPr>
            <a:t>та аналіз</a:t>
          </a:r>
          <a:endParaRPr lang="ru-RU" sz="1300" dirty="0">
            <a:solidFill>
              <a:schemeClr val="tx2">
                <a:lumMod val="50000"/>
              </a:schemeClr>
            </a:solidFill>
          </a:endParaRPr>
        </a:p>
      </dgm:t>
    </dgm:pt>
    <dgm:pt modelId="{06E933CA-B4A5-4A7B-B421-BA66EA87AEA6}" type="parTrans" cxnId="{408E364E-DCD6-4328-9B2E-C6090C0A87A7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6B55964E-B954-4BC9-A813-AF963610E41E}" type="sibTrans" cxnId="{408E364E-DCD6-4328-9B2E-C6090C0A87A7}">
      <dgm:prSet/>
      <dgm:spPr/>
      <dgm:t>
        <a:bodyPr/>
        <a:lstStyle/>
        <a:p>
          <a:endParaRPr lang="ru-RU" sz="3000">
            <a:solidFill>
              <a:schemeClr val="tx2">
                <a:lumMod val="50000"/>
              </a:schemeClr>
            </a:solidFill>
          </a:endParaRPr>
        </a:p>
      </dgm:t>
    </dgm:pt>
    <dgm:pt modelId="{E7EA1541-6E59-40CA-8846-678404607FF1}" type="pres">
      <dgm:prSet presAssocID="{769DF352-0B7A-45AA-833B-B9A60586CB69}" presName="Name0" presStyleCnt="0">
        <dgm:presLayoutVars>
          <dgm:dir/>
          <dgm:animLvl val="lvl"/>
          <dgm:resizeHandles val="exact"/>
        </dgm:presLayoutVars>
      </dgm:prSet>
      <dgm:spPr/>
    </dgm:pt>
    <dgm:pt modelId="{87E70FF1-2A1E-49E5-B130-0BFDA6DC464C}" type="pres">
      <dgm:prSet presAssocID="{4736697A-9CBC-44EE-8282-AC4ADB3535DD}" presName="parTxOnly" presStyleLbl="node1" presStyleIdx="0" presStyleCnt="5" custScaleX="121449" custScaleY="116006" custLinFactNeighborX="-16422" custLinFactNeighborY="-1026">
        <dgm:presLayoutVars>
          <dgm:chMax val="0"/>
          <dgm:chPref val="0"/>
          <dgm:bulletEnabled val="1"/>
        </dgm:presLayoutVars>
      </dgm:prSet>
      <dgm:spPr/>
    </dgm:pt>
    <dgm:pt modelId="{F3EB108A-38C6-4DEF-BCC4-A06D4F5C45CC}" type="pres">
      <dgm:prSet presAssocID="{7452F1EC-61E6-4907-910B-1E15D52A1072}" presName="parTxOnlySpace" presStyleCnt="0"/>
      <dgm:spPr/>
    </dgm:pt>
    <dgm:pt modelId="{0FA9ED1B-F8F9-4084-84E2-EF82EC8571EF}" type="pres">
      <dgm:prSet presAssocID="{FDD3E01A-1C26-4C59-9AC2-4C17EA8B5004}" presName="parTxOnly" presStyleLbl="node1" presStyleIdx="1" presStyleCnt="5" custScaleX="116462" custScaleY="122004">
        <dgm:presLayoutVars>
          <dgm:chMax val="0"/>
          <dgm:chPref val="0"/>
          <dgm:bulletEnabled val="1"/>
        </dgm:presLayoutVars>
      </dgm:prSet>
      <dgm:spPr/>
    </dgm:pt>
    <dgm:pt modelId="{196A7BF2-59AE-40F6-9139-3C1093E77243}" type="pres">
      <dgm:prSet presAssocID="{0746D5F5-93B4-4CC9-BD61-4BE398805173}" presName="parTxOnlySpace" presStyleCnt="0"/>
      <dgm:spPr/>
    </dgm:pt>
    <dgm:pt modelId="{2352BE9E-09C4-420A-B1C2-8D5B859D13C4}" type="pres">
      <dgm:prSet presAssocID="{2DA7A84A-49BB-4C48-B157-2535FAC8E058}" presName="parTxOnly" presStyleLbl="node1" presStyleIdx="2" presStyleCnt="5" custScaleX="111925" custScaleY="122004">
        <dgm:presLayoutVars>
          <dgm:chMax val="0"/>
          <dgm:chPref val="0"/>
          <dgm:bulletEnabled val="1"/>
        </dgm:presLayoutVars>
      </dgm:prSet>
      <dgm:spPr/>
    </dgm:pt>
    <dgm:pt modelId="{7491A4ED-0792-4FAB-8202-1323B34C2CB1}" type="pres">
      <dgm:prSet presAssocID="{A6D00938-1A85-497F-940A-6A237932AA35}" presName="parTxOnlySpace" presStyleCnt="0"/>
      <dgm:spPr/>
    </dgm:pt>
    <dgm:pt modelId="{365D3716-AC8D-480E-915F-66F58EFF5288}" type="pres">
      <dgm:prSet presAssocID="{4E5E902C-51EB-4CC9-BD45-F806CB2D103C}" presName="parTxOnly" presStyleLbl="node1" presStyleIdx="3" presStyleCnt="5" custScaleX="109080" custScaleY="119813">
        <dgm:presLayoutVars>
          <dgm:chMax val="0"/>
          <dgm:chPref val="0"/>
          <dgm:bulletEnabled val="1"/>
        </dgm:presLayoutVars>
      </dgm:prSet>
      <dgm:spPr/>
    </dgm:pt>
    <dgm:pt modelId="{750F6E00-B7A2-4B2D-9232-87457277A614}" type="pres">
      <dgm:prSet presAssocID="{5FC9498F-08CB-433E-B78E-95E443B65B7D}" presName="parTxOnlySpace" presStyleCnt="0"/>
      <dgm:spPr/>
    </dgm:pt>
    <dgm:pt modelId="{B93E6122-D6A6-48B1-AF9D-0A9B89443E1B}" type="pres">
      <dgm:prSet presAssocID="{7287C43A-D8BB-46BC-A9CA-18A7994DD0C9}" presName="parTxOnly" presStyleLbl="node1" presStyleIdx="4" presStyleCnt="5" custScaleX="110819" custScaleY="123801">
        <dgm:presLayoutVars>
          <dgm:chMax val="0"/>
          <dgm:chPref val="0"/>
          <dgm:bulletEnabled val="1"/>
        </dgm:presLayoutVars>
      </dgm:prSet>
      <dgm:spPr/>
    </dgm:pt>
  </dgm:ptLst>
  <dgm:cxnLst>
    <dgm:cxn modelId="{74A9310C-AFE0-42BF-97BE-72E3FA2B9F23}" type="presOf" srcId="{FDD3E01A-1C26-4C59-9AC2-4C17EA8B5004}" destId="{0FA9ED1B-F8F9-4084-84E2-EF82EC8571EF}" srcOrd="0" destOrd="0" presId="urn:microsoft.com/office/officeart/2005/8/layout/chevron1"/>
    <dgm:cxn modelId="{7B42170E-5E55-4ED4-8833-7449806C568A}" srcId="{769DF352-0B7A-45AA-833B-B9A60586CB69}" destId="{2DA7A84A-49BB-4C48-B157-2535FAC8E058}" srcOrd="2" destOrd="0" parTransId="{4713D2C3-21D2-468A-AAA8-9EBF8F3E6A9C}" sibTransId="{A6D00938-1A85-497F-940A-6A237932AA35}"/>
    <dgm:cxn modelId="{51DC3713-9C3B-4ADB-8E31-3DADC1F6FC30}" srcId="{769DF352-0B7A-45AA-833B-B9A60586CB69}" destId="{4E5E902C-51EB-4CC9-BD45-F806CB2D103C}" srcOrd="3" destOrd="0" parTransId="{99CB8F5C-73FC-4338-83CD-DC632D58C7BB}" sibTransId="{5FC9498F-08CB-433E-B78E-95E443B65B7D}"/>
    <dgm:cxn modelId="{E8E0FB16-F7E2-43CE-A688-713D57805CE9}" type="presOf" srcId="{7287C43A-D8BB-46BC-A9CA-18A7994DD0C9}" destId="{B93E6122-D6A6-48B1-AF9D-0A9B89443E1B}" srcOrd="0" destOrd="0" presId="urn:microsoft.com/office/officeart/2005/8/layout/chevron1"/>
    <dgm:cxn modelId="{FE912217-9121-4BBD-92CF-584B26CB0ABC}" srcId="{769DF352-0B7A-45AA-833B-B9A60586CB69}" destId="{4736697A-9CBC-44EE-8282-AC4ADB3535DD}" srcOrd="0" destOrd="0" parTransId="{B0F7EF69-59A2-4408-83D7-85CF98EC4CFE}" sibTransId="{7452F1EC-61E6-4907-910B-1E15D52A1072}"/>
    <dgm:cxn modelId="{D7773728-B402-4042-899C-3E1ED4B821B0}" type="presOf" srcId="{769DF352-0B7A-45AA-833B-B9A60586CB69}" destId="{E7EA1541-6E59-40CA-8846-678404607FF1}" srcOrd="0" destOrd="0" presId="urn:microsoft.com/office/officeart/2005/8/layout/chevron1"/>
    <dgm:cxn modelId="{B8CF7A46-29AE-4E32-912E-79778A32C81F}" srcId="{769DF352-0B7A-45AA-833B-B9A60586CB69}" destId="{FDD3E01A-1C26-4C59-9AC2-4C17EA8B5004}" srcOrd="1" destOrd="0" parTransId="{26A50296-5989-4E01-AEF0-AB2B527EBBFF}" sibTransId="{0746D5F5-93B4-4CC9-BD61-4BE398805173}"/>
    <dgm:cxn modelId="{408E364E-DCD6-4328-9B2E-C6090C0A87A7}" srcId="{769DF352-0B7A-45AA-833B-B9A60586CB69}" destId="{7287C43A-D8BB-46BC-A9CA-18A7994DD0C9}" srcOrd="4" destOrd="0" parTransId="{06E933CA-B4A5-4A7B-B421-BA66EA87AEA6}" sibTransId="{6B55964E-B954-4BC9-A813-AF963610E41E}"/>
    <dgm:cxn modelId="{DCCE536E-C9B9-45B2-9D07-D3061E87B4A7}" type="presOf" srcId="{2DA7A84A-49BB-4C48-B157-2535FAC8E058}" destId="{2352BE9E-09C4-420A-B1C2-8D5B859D13C4}" srcOrd="0" destOrd="0" presId="urn:microsoft.com/office/officeart/2005/8/layout/chevron1"/>
    <dgm:cxn modelId="{1A02127C-D084-429B-AD48-283932B53742}" type="presOf" srcId="{4E5E902C-51EB-4CC9-BD45-F806CB2D103C}" destId="{365D3716-AC8D-480E-915F-66F58EFF5288}" srcOrd="0" destOrd="0" presId="urn:microsoft.com/office/officeart/2005/8/layout/chevron1"/>
    <dgm:cxn modelId="{358A5CB3-1D30-4BFB-8C0E-C73E248DC4EA}" type="presOf" srcId="{4736697A-9CBC-44EE-8282-AC4ADB3535DD}" destId="{87E70FF1-2A1E-49E5-B130-0BFDA6DC464C}" srcOrd="0" destOrd="0" presId="urn:microsoft.com/office/officeart/2005/8/layout/chevron1"/>
    <dgm:cxn modelId="{1A2C8391-7674-4B6F-A2A0-3AECE6246D44}" type="presParOf" srcId="{E7EA1541-6E59-40CA-8846-678404607FF1}" destId="{87E70FF1-2A1E-49E5-B130-0BFDA6DC464C}" srcOrd="0" destOrd="0" presId="urn:microsoft.com/office/officeart/2005/8/layout/chevron1"/>
    <dgm:cxn modelId="{33F6D99D-74A0-4C16-B0E2-FA9CB97EE845}" type="presParOf" srcId="{E7EA1541-6E59-40CA-8846-678404607FF1}" destId="{F3EB108A-38C6-4DEF-BCC4-A06D4F5C45CC}" srcOrd="1" destOrd="0" presId="urn:microsoft.com/office/officeart/2005/8/layout/chevron1"/>
    <dgm:cxn modelId="{B424DD45-41BB-4BF7-8433-9254A69F519E}" type="presParOf" srcId="{E7EA1541-6E59-40CA-8846-678404607FF1}" destId="{0FA9ED1B-F8F9-4084-84E2-EF82EC8571EF}" srcOrd="2" destOrd="0" presId="urn:microsoft.com/office/officeart/2005/8/layout/chevron1"/>
    <dgm:cxn modelId="{4E1C48C2-3858-49DF-8DD8-0BF7B9453E5F}" type="presParOf" srcId="{E7EA1541-6E59-40CA-8846-678404607FF1}" destId="{196A7BF2-59AE-40F6-9139-3C1093E77243}" srcOrd="3" destOrd="0" presId="urn:microsoft.com/office/officeart/2005/8/layout/chevron1"/>
    <dgm:cxn modelId="{04C68E10-9009-4647-A68B-611BC7B9F8A1}" type="presParOf" srcId="{E7EA1541-6E59-40CA-8846-678404607FF1}" destId="{2352BE9E-09C4-420A-B1C2-8D5B859D13C4}" srcOrd="4" destOrd="0" presId="urn:microsoft.com/office/officeart/2005/8/layout/chevron1"/>
    <dgm:cxn modelId="{9295E0A2-055F-4F48-9778-80F2C8CE8A98}" type="presParOf" srcId="{E7EA1541-6E59-40CA-8846-678404607FF1}" destId="{7491A4ED-0792-4FAB-8202-1323B34C2CB1}" srcOrd="5" destOrd="0" presId="urn:microsoft.com/office/officeart/2005/8/layout/chevron1"/>
    <dgm:cxn modelId="{A7645272-5D15-4B1C-993E-0C9AE7493EA4}" type="presParOf" srcId="{E7EA1541-6E59-40CA-8846-678404607FF1}" destId="{365D3716-AC8D-480E-915F-66F58EFF5288}" srcOrd="6" destOrd="0" presId="urn:microsoft.com/office/officeart/2005/8/layout/chevron1"/>
    <dgm:cxn modelId="{4894D1D2-DA2B-4C34-BE67-DA57E468C3DF}" type="presParOf" srcId="{E7EA1541-6E59-40CA-8846-678404607FF1}" destId="{750F6E00-B7A2-4B2D-9232-87457277A614}" srcOrd="7" destOrd="0" presId="urn:microsoft.com/office/officeart/2005/8/layout/chevron1"/>
    <dgm:cxn modelId="{190A296C-97B5-4A59-8F0A-176268CCC6F9}" type="presParOf" srcId="{E7EA1541-6E59-40CA-8846-678404607FF1}" destId="{B93E6122-D6A6-48B1-AF9D-0A9B89443E1B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CFDD25-CCC0-466A-8970-19F9031F97F0}" type="doc">
      <dgm:prSet loTypeId="urn:microsoft.com/office/officeart/2005/8/layout/hProcess7#1" loCatId="process" qsTypeId="urn:microsoft.com/office/officeart/2005/8/quickstyle/3d3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8328D7E1-D0D6-488B-B891-CA4A5807D33E}">
      <dgm:prSet phldrT="[Текст]"/>
      <dgm:spPr/>
      <dgm:t>
        <a:bodyPr/>
        <a:lstStyle/>
        <a:p>
          <a:endParaRPr lang="ru-RU" dirty="0"/>
        </a:p>
      </dgm:t>
    </dgm:pt>
    <dgm:pt modelId="{01677AFF-0827-4CFF-8DCC-E745F15BF2A2}" type="parTrans" cxnId="{3F9DAD34-C21C-4686-A152-BEA69723A561}">
      <dgm:prSet/>
      <dgm:spPr/>
      <dgm:t>
        <a:bodyPr/>
        <a:lstStyle/>
        <a:p>
          <a:endParaRPr lang="ru-RU"/>
        </a:p>
      </dgm:t>
    </dgm:pt>
    <dgm:pt modelId="{63D5552E-C6F3-40AC-8DAE-10109EFBECB6}" type="sibTrans" cxnId="{3F9DAD34-C21C-4686-A152-BEA69723A561}">
      <dgm:prSet/>
      <dgm:spPr/>
      <dgm:t>
        <a:bodyPr/>
        <a:lstStyle/>
        <a:p>
          <a:endParaRPr lang="ru-RU"/>
        </a:p>
      </dgm:t>
    </dgm:pt>
    <dgm:pt modelId="{85F8AD00-07A5-4546-A1B5-EDF188E8399B}">
      <dgm:prSet phldrT="[Текст]" custT="1"/>
      <dgm:spPr/>
      <dgm:t>
        <a:bodyPr/>
        <a:lstStyle/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Обсяг робіт</a:t>
          </a:r>
        </a:p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Визначення рівня потенційного ризику</a:t>
          </a:r>
        </a:p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Визначення спроможності підрядника щодо виконання робіт</a:t>
          </a:r>
        </a:p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Підготовка договору, включно з питаннями безпеки праці</a:t>
          </a:r>
        </a:p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Укладення </a:t>
          </a:r>
          <a:br>
            <a:rPr lang="uk-UA" sz="1200" b="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договору</a:t>
          </a:r>
          <a:endParaRPr lang="ru-RU" sz="1200" b="0" dirty="0">
            <a:solidFill>
              <a:schemeClr val="bg2">
                <a:lumMod val="10000"/>
              </a:schemeClr>
            </a:solidFill>
          </a:endParaRPr>
        </a:p>
      </dgm:t>
    </dgm:pt>
    <dgm:pt modelId="{770C1EAF-FA16-4367-B675-C93F5F510172}" type="parTrans" cxnId="{0ED841F3-E6EE-4C08-BB1D-F2E3DBF67724}">
      <dgm:prSet/>
      <dgm:spPr/>
      <dgm:t>
        <a:bodyPr/>
        <a:lstStyle/>
        <a:p>
          <a:endParaRPr lang="ru-RU"/>
        </a:p>
      </dgm:t>
    </dgm:pt>
    <dgm:pt modelId="{D5EACEBE-8A3F-447B-8366-072E992C6A9E}" type="sibTrans" cxnId="{0ED841F3-E6EE-4C08-BB1D-F2E3DBF67724}">
      <dgm:prSet/>
      <dgm:spPr/>
      <dgm:t>
        <a:bodyPr/>
        <a:lstStyle/>
        <a:p>
          <a:endParaRPr lang="ru-RU"/>
        </a:p>
      </dgm:t>
    </dgm:pt>
    <dgm:pt modelId="{970D18B2-C0C6-4BB1-A98B-8EB368859E12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Перевірка </a:t>
          </a:r>
          <a:br>
            <a:rPr lang="uk-UA" sz="120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dirty="0">
              <a:solidFill>
                <a:schemeClr val="bg2">
                  <a:lumMod val="10000"/>
                </a:schemeClr>
              </a:solidFill>
            </a:rPr>
            <a:t>та прийняття робіт</a:t>
          </a:r>
        </a:p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Отримання документації щодо виконаних робіт</a:t>
          </a:r>
        </a:p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Підтвердження відсутності нових джерел небезпеки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AE77DDB7-02C8-46F9-AD7C-79F689EB6ED1}" type="parTrans" cxnId="{A09B76C7-0839-43C9-8FC3-A1D2019A1351}">
      <dgm:prSet/>
      <dgm:spPr/>
      <dgm:t>
        <a:bodyPr/>
        <a:lstStyle/>
        <a:p>
          <a:endParaRPr lang="ru-RU"/>
        </a:p>
      </dgm:t>
    </dgm:pt>
    <dgm:pt modelId="{8CDE1796-E90C-4CA0-BE08-D092AE2CC85F}" type="sibTrans" cxnId="{A09B76C7-0839-43C9-8FC3-A1D2019A1351}">
      <dgm:prSet/>
      <dgm:spPr/>
      <dgm:t>
        <a:bodyPr/>
        <a:lstStyle/>
        <a:p>
          <a:endParaRPr lang="ru-RU"/>
        </a:p>
      </dgm:t>
    </dgm:pt>
    <dgm:pt modelId="{4D5F12AA-6D92-44BD-89E3-C2C6A9E8141E}">
      <dgm:prSet phldrT="[Текст]" phldr="1"/>
      <dgm:spPr/>
      <dgm:t>
        <a:bodyPr/>
        <a:lstStyle/>
        <a:p>
          <a:endParaRPr lang="ru-RU" dirty="0"/>
        </a:p>
      </dgm:t>
    </dgm:pt>
    <dgm:pt modelId="{57C732D4-EB03-4A3C-99E3-1F87234F1B03}" type="parTrans" cxnId="{2E373976-67EE-40DD-B258-BB26221577F3}">
      <dgm:prSet/>
      <dgm:spPr/>
      <dgm:t>
        <a:bodyPr/>
        <a:lstStyle/>
        <a:p>
          <a:endParaRPr lang="ru-RU"/>
        </a:p>
      </dgm:t>
    </dgm:pt>
    <dgm:pt modelId="{0B65E7A4-4A3A-46B2-8B40-04FF35E52E2A}" type="sibTrans" cxnId="{2E373976-67EE-40DD-B258-BB26221577F3}">
      <dgm:prSet/>
      <dgm:spPr/>
      <dgm:t>
        <a:bodyPr/>
        <a:lstStyle/>
        <a:p>
          <a:endParaRPr lang="ru-RU"/>
        </a:p>
      </dgm:t>
    </dgm:pt>
    <dgm:pt modelId="{0AB469CB-6612-4DEF-9117-9A4D11A87624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Оцінювання підрядника щодо безпеки праці</a:t>
          </a:r>
        </a:p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Зберігання або припинення статусу схваленого підрядника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881C8E1A-7099-4A42-8BBA-3312D60AE53A}" type="parTrans" cxnId="{76D55F12-7D35-40BC-9748-7650594A0CB0}">
      <dgm:prSet/>
      <dgm:spPr/>
      <dgm:t>
        <a:bodyPr/>
        <a:lstStyle/>
        <a:p>
          <a:endParaRPr lang="ru-RU"/>
        </a:p>
      </dgm:t>
    </dgm:pt>
    <dgm:pt modelId="{B75845D6-ABC1-4ABC-9DEB-B1C6CE6D48EE}" type="sibTrans" cxnId="{76D55F12-7D35-40BC-9748-7650594A0CB0}">
      <dgm:prSet/>
      <dgm:spPr/>
      <dgm:t>
        <a:bodyPr/>
        <a:lstStyle/>
        <a:p>
          <a:endParaRPr lang="ru-RU"/>
        </a:p>
      </dgm:t>
    </dgm:pt>
    <dgm:pt modelId="{D2FBF000-A1FD-42DD-AA0E-1221CBADFCF6}">
      <dgm:prSet phldrT="[Текст]"/>
      <dgm:spPr/>
      <dgm:t>
        <a:bodyPr/>
        <a:lstStyle/>
        <a:p>
          <a:endParaRPr lang="ru-RU" dirty="0"/>
        </a:p>
      </dgm:t>
    </dgm:pt>
    <dgm:pt modelId="{AEA761E5-25C9-4006-8D41-76E0967A9BBC}" type="parTrans" cxnId="{44E94EB9-6378-4877-B194-3EF18BC4FEE8}">
      <dgm:prSet/>
      <dgm:spPr/>
      <dgm:t>
        <a:bodyPr/>
        <a:lstStyle/>
        <a:p>
          <a:endParaRPr lang="ru-RU"/>
        </a:p>
      </dgm:t>
    </dgm:pt>
    <dgm:pt modelId="{320675C8-1A6F-449C-A57E-1D9F4927EB7A}" type="sibTrans" cxnId="{44E94EB9-6378-4877-B194-3EF18BC4FEE8}">
      <dgm:prSet/>
      <dgm:spPr/>
      <dgm:t>
        <a:bodyPr/>
        <a:lstStyle/>
        <a:p>
          <a:endParaRPr lang="ru-RU"/>
        </a:p>
      </dgm:t>
    </dgm:pt>
    <dgm:pt modelId="{C39787B1-22B6-4C87-AE02-77B7FFDC39DF}">
      <dgm:prSet phldrT="[Текст]"/>
      <dgm:spPr/>
      <dgm:t>
        <a:bodyPr/>
        <a:lstStyle/>
        <a:p>
          <a:endParaRPr lang="ru-RU" dirty="0"/>
        </a:p>
      </dgm:t>
    </dgm:pt>
    <dgm:pt modelId="{E2FCE3EE-83FE-4145-AE7F-45AE7D29636D}" type="parTrans" cxnId="{61448C4C-5D1B-467F-8448-1CA760EAB36E}">
      <dgm:prSet/>
      <dgm:spPr/>
      <dgm:t>
        <a:bodyPr/>
        <a:lstStyle/>
        <a:p>
          <a:endParaRPr lang="ru-RU"/>
        </a:p>
      </dgm:t>
    </dgm:pt>
    <dgm:pt modelId="{01BBB51D-1D02-495D-BF7B-5B67E0E351C1}" type="sibTrans" cxnId="{61448C4C-5D1B-467F-8448-1CA760EAB36E}">
      <dgm:prSet/>
      <dgm:spPr/>
      <dgm:t>
        <a:bodyPr/>
        <a:lstStyle/>
        <a:p>
          <a:endParaRPr lang="ru-RU"/>
        </a:p>
      </dgm:t>
    </dgm:pt>
    <dgm:pt modelId="{7D76238F-6AB0-4314-B72B-4DD0C67DE56F}">
      <dgm:prSet phldrT="[Текст]" custT="1"/>
      <dgm:spPr/>
      <dgm:t>
        <a:bodyPr/>
        <a:lstStyle/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Призначення відповідального за підрядну організацію</a:t>
          </a:r>
        </a:p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Призначення координатора</a:t>
          </a:r>
        </a:p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Попередня нарада для визначення вимог</a:t>
          </a:r>
        </a:p>
        <a:p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Попередній контроль ризиків та підтвердження наявності відповідного обладнання </a:t>
          </a:r>
          <a:br>
            <a:rPr lang="uk-UA" sz="1200" b="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b="0" dirty="0">
              <a:solidFill>
                <a:schemeClr val="bg2">
                  <a:lumMod val="10000"/>
                </a:schemeClr>
              </a:solidFill>
            </a:rPr>
            <a:t>та працівників</a:t>
          </a:r>
        </a:p>
      </dgm:t>
    </dgm:pt>
    <dgm:pt modelId="{DC284A6C-65E3-4039-B725-D8D0700CFF60}" type="parTrans" cxnId="{443C746A-3254-4E19-9655-2908591BEFBE}">
      <dgm:prSet/>
      <dgm:spPr/>
      <dgm:t>
        <a:bodyPr/>
        <a:lstStyle/>
        <a:p>
          <a:endParaRPr lang="ru-RU"/>
        </a:p>
      </dgm:t>
    </dgm:pt>
    <dgm:pt modelId="{820BF1AA-13AD-48AF-988A-9326EB893ACB}" type="sibTrans" cxnId="{443C746A-3254-4E19-9655-2908591BEFBE}">
      <dgm:prSet/>
      <dgm:spPr/>
      <dgm:t>
        <a:bodyPr/>
        <a:lstStyle/>
        <a:p>
          <a:endParaRPr lang="ru-RU"/>
        </a:p>
      </dgm:t>
    </dgm:pt>
    <dgm:pt modelId="{085CADC2-8AC7-40FF-941C-A3BFC377D6A3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Управління підрядними роботами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B52C6405-211E-4880-977F-FDCC42AF1AE1}" type="parTrans" cxnId="{2DB7E4FB-3D6F-4050-8947-5C142EBA7D0F}">
      <dgm:prSet/>
      <dgm:spPr/>
      <dgm:t>
        <a:bodyPr/>
        <a:lstStyle/>
        <a:p>
          <a:endParaRPr lang="ru-RU"/>
        </a:p>
      </dgm:t>
    </dgm:pt>
    <dgm:pt modelId="{DBB9725C-AED7-4E6A-B4F1-70569F235EB9}" type="sibTrans" cxnId="{2DB7E4FB-3D6F-4050-8947-5C142EBA7D0F}">
      <dgm:prSet/>
      <dgm:spPr/>
      <dgm:t>
        <a:bodyPr/>
        <a:lstStyle/>
        <a:p>
          <a:endParaRPr lang="ru-RU"/>
        </a:p>
      </dgm:t>
    </dgm:pt>
    <dgm:pt modelId="{3602F7D0-465B-4357-81EC-A71CF9F84622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Наради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FF4E6CF8-BB3E-4F41-BB7D-F3A3DA6541D7}" type="parTrans" cxnId="{B363C328-CEE6-447A-8629-1D83175230F9}">
      <dgm:prSet/>
      <dgm:spPr/>
      <dgm:t>
        <a:bodyPr/>
        <a:lstStyle/>
        <a:p>
          <a:endParaRPr lang="ru-RU"/>
        </a:p>
      </dgm:t>
    </dgm:pt>
    <dgm:pt modelId="{E0B339A8-DB63-4C04-B5F3-C3CADF9C7DB6}" type="sibTrans" cxnId="{B363C328-CEE6-447A-8629-1D83175230F9}">
      <dgm:prSet/>
      <dgm:spPr/>
      <dgm:t>
        <a:bodyPr/>
        <a:lstStyle/>
        <a:p>
          <a:endParaRPr lang="ru-RU"/>
        </a:p>
      </dgm:t>
    </dgm:pt>
    <dgm:pt modelId="{2C8F3C71-5FC8-4C43-A32A-F2BC6E198E58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Інструктажі, навчання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A1AF99DB-F3C1-4F71-B87A-12743E64EDE8}" type="parTrans" cxnId="{9093FF4D-E88A-4A15-ADF7-63D0793B05AF}">
      <dgm:prSet/>
      <dgm:spPr/>
      <dgm:t>
        <a:bodyPr/>
        <a:lstStyle/>
        <a:p>
          <a:endParaRPr lang="ru-RU"/>
        </a:p>
      </dgm:t>
    </dgm:pt>
    <dgm:pt modelId="{ED9A31BA-890A-45EC-9F89-E5148C0FADD7}" type="sibTrans" cxnId="{9093FF4D-E88A-4A15-ADF7-63D0793B05AF}">
      <dgm:prSet/>
      <dgm:spPr/>
      <dgm:t>
        <a:bodyPr/>
        <a:lstStyle/>
        <a:p>
          <a:endParaRPr lang="ru-RU"/>
        </a:p>
      </dgm:t>
    </dgm:pt>
    <dgm:pt modelId="{BC7F3153-D880-4B24-98F9-1E23F4F33B4C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Аналіз завдань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D2D15912-3969-45DB-A6C0-119A8BE3BF9A}" type="parTrans" cxnId="{AE8FFA26-E53C-4C00-8312-F25E7B58BCEE}">
      <dgm:prSet/>
      <dgm:spPr/>
      <dgm:t>
        <a:bodyPr/>
        <a:lstStyle/>
        <a:p>
          <a:endParaRPr lang="ru-RU"/>
        </a:p>
      </dgm:t>
    </dgm:pt>
    <dgm:pt modelId="{4070EEAC-CF31-483D-BA0A-22D9C31F6D1E}" type="sibTrans" cxnId="{AE8FFA26-E53C-4C00-8312-F25E7B58BCEE}">
      <dgm:prSet/>
      <dgm:spPr/>
      <dgm:t>
        <a:bodyPr/>
        <a:lstStyle/>
        <a:p>
          <a:endParaRPr lang="ru-RU"/>
        </a:p>
      </dgm:t>
    </dgm:pt>
    <dgm:pt modelId="{B11590A5-D391-4197-B7BE-77A1572733A3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Моніторинг </a:t>
          </a:r>
          <a:br>
            <a:rPr lang="uk-UA" sz="120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dirty="0">
              <a:solidFill>
                <a:schemeClr val="bg2">
                  <a:lumMod val="10000"/>
                </a:schemeClr>
              </a:solidFill>
            </a:rPr>
            <a:t>та перевірки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F86CAC79-2326-4CCA-887F-57740679851D}" type="parTrans" cxnId="{32CA95D6-02EB-48B1-B71B-23BA2CADE689}">
      <dgm:prSet/>
      <dgm:spPr/>
      <dgm:t>
        <a:bodyPr/>
        <a:lstStyle/>
        <a:p>
          <a:endParaRPr lang="ru-RU"/>
        </a:p>
      </dgm:t>
    </dgm:pt>
    <dgm:pt modelId="{37940C42-6D68-4909-85B2-D950B8F231B2}" type="sibTrans" cxnId="{32CA95D6-02EB-48B1-B71B-23BA2CADE689}">
      <dgm:prSet/>
      <dgm:spPr/>
      <dgm:t>
        <a:bodyPr/>
        <a:lstStyle/>
        <a:p>
          <a:endParaRPr lang="ru-RU"/>
        </a:p>
      </dgm:t>
    </dgm:pt>
    <dgm:pt modelId="{C0F5B6F2-8E94-450F-9C88-62D6E28C2B01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Аудит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0BF12B27-F903-4AA9-9B4C-9580C0BECBFB}" type="parTrans" cxnId="{352B9FDE-BB8C-4906-925E-4AE9292B362C}">
      <dgm:prSet/>
      <dgm:spPr/>
      <dgm:t>
        <a:bodyPr/>
        <a:lstStyle/>
        <a:p>
          <a:endParaRPr lang="ru-RU"/>
        </a:p>
      </dgm:t>
    </dgm:pt>
    <dgm:pt modelId="{868DA1B2-CE3C-4241-AC74-0626B7B01E91}" type="sibTrans" cxnId="{352B9FDE-BB8C-4906-925E-4AE9292B362C}">
      <dgm:prSet/>
      <dgm:spPr/>
      <dgm:t>
        <a:bodyPr/>
        <a:lstStyle/>
        <a:p>
          <a:endParaRPr lang="ru-RU"/>
        </a:p>
      </dgm:t>
    </dgm:pt>
    <dgm:pt modelId="{7DFC1A1C-C106-4DD5-AE70-6D2E6FE5280D}">
      <dgm:prSet phldrT="[Текст]" custT="1"/>
      <dgm:spPr/>
      <dgm:t>
        <a:bodyPr/>
        <a:lstStyle/>
        <a:p>
          <a:r>
            <a:rPr lang="uk-UA" sz="1200" dirty="0">
              <a:solidFill>
                <a:schemeClr val="bg2">
                  <a:lumMod val="10000"/>
                </a:schemeClr>
              </a:solidFill>
            </a:rPr>
            <a:t>Затвердження відповідних заходів щодо безпечного виконання робіт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D3315A7E-4C75-4FB4-9D7A-12996A88B728}" type="parTrans" cxnId="{4F130D90-BCBA-477C-87C5-4F6CC0FCC7AF}">
      <dgm:prSet/>
      <dgm:spPr/>
      <dgm:t>
        <a:bodyPr/>
        <a:lstStyle/>
        <a:p>
          <a:endParaRPr lang="ru-RU"/>
        </a:p>
      </dgm:t>
    </dgm:pt>
    <dgm:pt modelId="{FB331DB7-A774-4EF3-AF5F-792A64A5C2F9}" type="sibTrans" cxnId="{4F130D90-BCBA-477C-87C5-4F6CC0FCC7AF}">
      <dgm:prSet/>
      <dgm:spPr/>
      <dgm:t>
        <a:bodyPr/>
        <a:lstStyle/>
        <a:p>
          <a:endParaRPr lang="ru-RU"/>
        </a:p>
      </dgm:t>
    </dgm:pt>
    <dgm:pt modelId="{D07F2886-B36B-49F4-BEE7-6951A497A5D6}">
      <dgm:prSet phldrT="[Текст]" phldr="1"/>
      <dgm:spPr/>
      <dgm:t>
        <a:bodyPr/>
        <a:lstStyle/>
        <a:p>
          <a:endParaRPr lang="ru-RU" dirty="0"/>
        </a:p>
      </dgm:t>
    </dgm:pt>
    <dgm:pt modelId="{260AA942-EA76-454A-AA3E-B498818DF67F}" type="sibTrans" cxnId="{16749DF4-ACA4-4D9F-BA1D-9F16BEEAA8BB}">
      <dgm:prSet/>
      <dgm:spPr/>
      <dgm:t>
        <a:bodyPr/>
        <a:lstStyle/>
        <a:p>
          <a:endParaRPr lang="ru-RU"/>
        </a:p>
      </dgm:t>
    </dgm:pt>
    <dgm:pt modelId="{FF30793E-C8C6-4F59-A30F-3E73312975A9}" type="parTrans" cxnId="{16749DF4-ACA4-4D9F-BA1D-9F16BEEAA8BB}">
      <dgm:prSet/>
      <dgm:spPr/>
      <dgm:t>
        <a:bodyPr/>
        <a:lstStyle/>
        <a:p>
          <a:endParaRPr lang="ru-RU"/>
        </a:p>
      </dgm:t>
    </dgm:pt>
    <dgm:pt modelId="{AE66E07F-2246-43DB-97AD-E52DDE438B1E}" type="pres">
      <dgm:prSet presAssocID="{9CCFDD25-CCC0-466A-8970-19F9031F97F0}" presName="Name0" presStyleCnt="0">
        <dgm:presLayoutVars>
          <dgm:dir/>
          <dgm:animLvl val="lvl"/>
          <dgm:resizeHandles val="exact"/>
        </dgm:presLayoutVars>
      </dgm:prSet>
      <dgm:spPr/>
    </dgm:pt>
    <dgm:pt modelId="{9635950C-10C3-44DC-ADC1-2C3088EA8645}" type="pres">
      <dgm:prSet presAssocID="{8328D7E1-D0D6-488B-B891-CA4A5807D33E}" presName="compositeNode" presStyleCnt="0">
        <dgm:presLayoutVars>
          <dgm:bulletEnabled val="1"/>
        </dgm:presLayoutVars>
      </dgm:prSet>
      <dgm:spPr/>
    </dgm:pt>
    <dgm:pt modelId="{73C85FDB-A22D-4DFD-A01C-C3829E85E5C9}" type="pres">
      <dgm:prSet presAssocID="{8328D7E1-D0D6-488B-B891-CA4A5807D33E}" presName="bgRect" presStyleLbl="node1" presStyleIdx="0" presStyleCnt="5" custScaleX="95708"/>
      <dgm:spPr/>
    </dgm:pt>
    <dgm:pt modelId="{318D9D67-ECB5-4A18-97AE-13F5FDA19389}" type="pres">
      <dgm:prSet presAssocID="{8328D7E1-D0D6-488B-B891-CA4A5807D33E}" presName="parentNode" presStyleLbl="node1" presStyleIdx="0" presStyleCnt="5">
        <dgm:presLayoutVars>
          <dgm:chMax val="0"/>
          <dgm:bulletEnabled val="1"/>
        </dgm:presLayoutVars>
      </dgm:prSet>
      <dgm:spPr/>
    </dgm:pt>
    <dgm:pt modelId="{09FED557-8538-462B-B5AD-AD5621DD743C}" type="pres">
      <dgm:prSet presAssocID="{8328D7E1-D0D6-488B-B891-CA4A5807D33E}" presName="childNode" presStyleLbl="node1" presStyleIdx="0" presStyleCnt="5">
        <dgm:presLayoutVars>
          <dgm:bulletEnabled val="1"/>
        </dgm:presLayoutVars>
      </dgm:prSet>
      <dgm:spPr/>
    </dgm:pt>
    <dgm:pt modelId="{79B5DE2B-E8E1-454F-BAC0-318E93D781B0}" type="pres">
      <dgm:prSet presAssocID="{63D5552E-C6F3-40AC-8DAE-10109EFBECB6}" presName="hSp" presStyleCnt="0"/>
      <dgm:spPr/>
    </dgm:pt>
    <dgm:pt modelId="{B3C72AC4-647C-4C7A-9BA1-934221546A33}" type="pres">
      <dgm:prSet presAssocID="{63D5552E-C6F3-40AC-8DAE-10109EFBECB6}" presName="vProcSp" presStyleCnt="0"/>
      <dgm:spPr/>
    </dgm:pt>
    <dgm:pt modelId="{95ED5B19-F509-42F6-A6A7-DEC399846E3F}" type="pres">
      <dgm:prSet presAssocID="{63D5552E-C6F3-40AC-8DAE-10109EFBECB6}" presName="vSp1" presStyleCnt="0"/>
      <dgm:spPr/>
    </dgm:pt>
    <dgm:pt modelId="{7CB99836-1964-45B7-8E66-FB095A239EEC}" type="pres">
      <dgm:prSet presAssocID="{63D5552E-C6F3-40AC-8DAE-10109EFBECB6}" presName="simulatedConn" presStyleLbl="solidFgAcc1" presStyleIdx="0" presStyleCnt="4"/>
      <dgm:spPr/>
    </dgm:pt>
    <dgm:pt modelId="{883F8A10-0DCC-4B55-B5BF-879078BBFB15}" type="pres">
      <dgm:prSet presAssocID="{63D5552E-C6F3-40AC-8DAE-10109EFBECB6}" presName="vSp2" presStyleCnt="0"/>
      <dgm:spPr/>
    </dgm:pt>
    <dgm:pt modelId="{1ACC67BC-CE1B-4EC4-999D-02B782FABAA7}" type="pres">
      <dgm:prSet presAssocID="{63D5552E-C6F3-40AC-8DAE-10109EFBECB6}" presName="sibTrans" presStyleCnt="0"/>
      <dgm:spPr/>
    </dgm:pt>
    <dgm:pt modelId="{5ADEE6DC-EF4C-4940-9D8C-E4A0AF992FA6}" type="pres">
      <dgm:prSet presAssocID="{D2FBF000-A1FD-42DD-AA0E-1221CBADFCF6}" presName="compositeNode" presStyleCnt="0">
        <dgm:presLayoutVars>
          <dgm:bulletEnabled val="1"/>
        </dgm:presLayoutVars>
      </dgm:prSet>
      <dgm:spPr/>
    </dgm:pt>
    <dgm:pt modelId="{331444A5-0444-411E-956F-76CC0F55B619}" type="pres">
      <dgm:prSet presAssocID="{D2FBF000-A1FD-42DD-AA0E-1221CBADFCF6}" presName="bgRect" presStyleLbl="node1" presStyleIdx="1" presStyleCnt="5"/>
      <dgm:spPr/>
    </dgm:pt>
    <dgm:pt modelId="{7A90C0CC-47C9-4817-9FE5-FA37AD42EEAE}" type="pres">
      <dgm:prSet presAssocID="{D2FBF000-A1FD-42DD-AA0E-1221CBADFCF6}" presName="parentNode" presStyleLbl="node1" presStyleIdx="1" presStyleCnt="5">
        <dgm:presLayoutVars>
          <dgm:chMax val="0"/>
          <dgm:bulletEnabled val="1"/>
        </dgm:presLayoutVars>
      </dgm:prSet>
      <dgm:spPr/>
    </dgm:pt>
    <dgm:pt modelId="{BD047CB9-D761-427D-B5DB-0BE0ED351240}" type="pres">
      <dgm:prSet presAssocID="{D2FBF000-A1FD-42DD-AA0E-1221CBADFCF6}" presName="childNode" presStyleLbl="node1" presStyleIdx="1" presStyleCnt="5">
        <dgm:presLayoutVars>
          <dgm:bulletEnabled val="1"/>
        </dgm:presLayoutVars>
      </dgm:prSet>
      <dgm:spPr/>
    </dgm:pt>
    <dgm:pt modelId="{CE76859C-0654-45B2-B2FC-FBE2BE84B267}" type="pres">
      <dgm:prSet presAssocID="{320675C8-1A6F-449C-A57E-1D9F4927EB7A}" presName="hSp" presStyleCnt="0"/>
      <dgm:spPr/>
    </dgm:pt>
    <dgm:pt modelId="{DCC47576-E85E-49C5-A87C-547F37792FD4}" type="pres">
      <dgm:prSet presAssocID="{320675C8-1A6F-449C-A57E-1D9F4927EB7A}" presName="vProcSp" presStyleCnt="0"/>
      <dgm:spPr/>
    </dgm:pt>
    <dgm:pt modelId="{E67A3B4C-4CD9-4BCD-9440-D05E9A7E0282}" type="pres">
      <dgm:prSet presAssocID="{320675C8-1A6F-449C-A57E-1D9F4927EB7A}" presName="vSp1" presStyleCnt="0"/>
      <dgm:spPr/>
    </dgm:pt>
    <dgm:pt modelId="{099474A2-4B08-4B4C-80D2-09AC437D8BF5}" type="pres">
      <dgm:prSet presAssocID="{320675C8-1A6F-449C-A57E-1D9F4927EB7A}" presName="simulatedConn" presStyleLbl="solidFgAcc1" presStyleIdx="1" presStyleCnt="4"/>
      <dgm:spPr/>
    </dgm:pt>
    <dgm:pt modelId="{3E62982B-DFCE-40E9-9651-23A085DD47A3}" type="pres">
      <dgm:prSet presAssocID="{320675C8-1A6F-449C-A57E-1D9F4927EB7A}" presName="vSp2" presStyleCnt="0"/>
      <dgm:spPr/>
    </dgm:pt>
    <dgm:pt modelId="{7C11ECCB-9A0E-4898-AF47-9CF7DC500828}" type="pres">
      <dgm:prSet presAssocID="{320675C8-1A6F-449C-A57E-1D9F4927EB7A}" presName="sibTrans" presStyleCnt="0"/>
      <dgm:spPr/>
    </dgm:pt>
    <dgm:pt modelId="{7A3A4B18-5148-4CC8-9327-C97BF41399B8}" type="pres">
      <dgm:prSet presAssocID="{C39787B1-22B6-4C87-AE02-77B7FFDC39DF}" presName="compositeNode" presStyleCnt="0">
        <dgm:presLayoutVars>
          <dgm:bulletEnabled val="1"/>
        </dgm:presLayoutVars>
      </dgm:prSet>
      <dgm:spPr/>
    </dgm:pt>
    <dgm:pt modelId="{C67B1C8C-14CB-474B-B4CF-55FA402840F2}" type="pres">
      <dgm:prSet presAssocID="{C39787B1-22B6-4C87-AE02-77B7FFDC39DF}" presName="bgRect" presStyleLbl="node1" presStyleIdx="2" presStyleCnt="5"/>
      <dgm:spPr/>
    </dgm:pt>
    <dgm:pt modelId="{48F72F0C-7A42-4097-8C2C-D876845951AA}" type="pres">
      <dgm:prSet presAssocID="{C39787B1-22B6-4C87-AE02-77B7FFDC39DF}" presName="parentNode" presStyleLbl="node1" presStyleIdx="2" presStyleCnt="5">
        <dgm:presLayoutVars>
          <dgm:chMax val="0"/>
          <dgm:bulletEnabled val="1"/>
        </dgm:presLayoutVars>
      </dgm:prSet>
      <dgm:spPr/>
    </dgm:pt>
    <dgm:pt modelId="{B5C64409-3F2E-4C7A-A94E-E4BC8A7A9461}" type="pres">
      <dgm:prSet presAssocID="{C39787B1-22B6-4C87-AE02-77B7FFDC39DF}" presName="childNode" presStyleLbl="node1" presStyleIdx="2" presStyleCnt="5">
        <dgm:presLayoutVars>
          <dgm:bulletEnabled val="1"/>
        </dgm:presLayoutVars>
      </dgm:prSet>
      <dgm:spPr/>
    </dgm:pt>
    <dgm:pt modelId="{F45041DA-03CB-41C8-B419-4C1E24C8BF99}" type="pres">
      <dgm:prSet presAssocID="{01BBB51D-1D02-495D-BF7B-5B67E0E351C1}" presName="hSp" presStyleCnt="0"/>
      <dgm:spPr/>
    </dgm:pt>
    <dgm:pt modelId="{142972BF-5107-432C-97A9-0FAD467D747E}" type="pres">
      <dgm:prSet presAssocID="{01BBB51D-1D02-495D-BF7B-5B67E0E351C1}" presName="vProcSp" presStyleCnt="0"/>
      <dgm:spPr/>
    </dgm:pt>
    <dgm:pt modelId="{9B00A022-92CE-4BDA-8ED3-97EA65C1ADE2}" type="pres">
      <dgm:prSet presAssocID="{01BBB51D-1D02-495D-BF7B-5B67E0E351C1}" presName="vSp1" presStyleCnt="0"/>
      <dgm:spPr/>
    </dgm:pt>
    <dgm:pt modelId="{73FFBB5A-11BC-4D60-8686-210E780F0E49}" type="pres">
      <dgm:prSet presAssocID="{01BBB51D-1D02-495D-BF7B-5B67E0E351C1}" presName="simulatedConn" presStyleLbl="solidFgAcc1" presStyleIdx="2" presStyleCnt="4"/>
      <dgm:spPr/>
    </dgm:pt>
    <dgm:pt modelId="{04BF239A-03DA-465C-9F43-8F78D734751A}" type="pres">
      <dgm:prSet presAssocID="{01BBB51D-1D02-495D-BF7B-5B67E0E351C1}" presName="vSp2" presStyleCnt="0"/>
      <dgm:spPr/>
    </dgm:pt>
    <dgm:pt modelId="{5AB92886-AC70-40F5-B8F5-73A89C253569}" type="pres">
      <dgm:prSet presAssocID="{01BBB51D-1D02-495D-BF7B-5B67E0E351C1}" presName="sibTrans" presStyleCnt="0"/>
      <dgm:spPr/>
    </dgm:pt>
    <dgm:pt modelId="{B871469C-D67C-4B8D-8D69-98175D5E8942}" type="pres">
      <dgm:prSet presAssocID="{D07F2886-B36B-49F4-BEE7-6951A497A5D6}" presName="compositeNode" presStyleCnt="0">
        <dgm:presLayoutVars>
          <dgm:bulletEnabled val="1"/>
        </dgm:presLayoutVars>
      </dgm:prSet>
      <dgm:spPr/>
    </dgm:pt>
    <dgm:pt modelId="{AC591C58-C1B3-4DD2-8155-1C12A589460D}" type="pres">
      <dgm:prSet presAssocID="{D07F2886-B36B-49F4-BEE7-6951A497A5D6}" presName="bgRect" presStyleLbl="node1" presStyleIdx="3" presStyleCnt="5"/>
      <dgm:spPr/>
    </dgm:pt>
    <dgm:pt modelId="{9ABADDE1-41B4-4C10-A2A4-785850B9C1D8}" type="pres">
      <dgm:prSet presAssocID="{D07F2886-B36B-49F4-BEE7-6951A497A5D6}" presName="parentNode" presStyleLbl="node1" presStyleIdx="3" presStyleCnt="5">
        <dgm:presLayoutVars>
          <dgm:chMax val="0"/>
          <dgm:bulletEnabled val="1"/>
        </dgm:presLayoutVars>
      </dgm:prSet>
      <dgm:spPr/>
    </dgm:pt>
    <dgm:pt modelId="{15522B8C-8B65-4C55-81E3-0519FA5E2290}" type="pres">
      <dgm:prSet presAssocID="{D07F2886-B36B-49F4-BEE7-6951A497A5D6}" presName="childNode" presStyleLbl="node1" presStyleIdx="3" presStyleCnt="5">
        <dgm:presLayoutVars>
          <dgm:bulletEnabled val="1"/>
        </dgm:presLayoutVars>
      </dgm:prSet>
      <dgm:spPr/>
    </dgm:pt>
    <dgm:pt modelId="{08B15B1A-AECA-45AA-9A1A-E90412B3EC9C}" type="pres">
      <dgm:prSet presAssocID="{260AA942-EA76-454A-AA3E-B498818DF67F}" presName="hSp" presStyleCnt="0"/>
      <dgm:spPr/>
    </dgm:pt>
    <dgm:pt modelId="{6B2DB210-CEFA-4DB4-AC6F-80867D9474A1}" type="pres">
      <dgm:prSet presAssocID="{260AA942-EA76-454A-AA3E-B498818DF67F}" presName="vProcSp" presStyleCnt="0"/>
      <dgm:spPr/>
    </dgm:pt>
    <dgm:pt modelId="{3A0C2775-AE8A-4F2D-BAAE-2456C9E1428E}" type="pres">
      <dgm:prSet presAssocID="{260AA942-EA76-454A-AA3E-B498818DF67F}" presName="vSp1" presStyleCnt="0"/>
      <dgm:spPr/>
    </dgm:pt>
    <dgm:pt modelId="{3C48E960-0ADD-42F1-88F5-7CCC07825DCF}" type="pres">
      <dgm:prSet presAssocID="{260AA942-EA76-454A-AA3E-B498818DF67F}" presName="simulatedConn" presStyleLbl="solidFgAcc1" presStyleIdx="3" presStyleCnt="4"/>
      <dgm:spPr/>
    </dgm:pt>
    <dgm:pt modelId="{BB7CD454-57AF-4AA9-804E-5C0E434C8AF1}" type="pres">
      <dgm:prSet presAssocID="{260AA942-EA76-454A-AA3E-B498818DF67F}" presName="vSp2" presStyleCnt="0"/>
      <dgm:spPr/>
    </dgm:pt>
    <dgm:pt modelId="{982D91D6-8F42-4BAB-AF27-9A50B90205CD}" type="pres">
      <dgm:prSet presAssocID="{260AA942-EA76-454A-AA3E-B498818DF67F}" presName="sibTrans" presStyleCnt="0"/>
      <dgm:spPr/>
    </dgm:pt>
    <dgm:pt modelId="{0B0D893D-9A5F-4385-9691-AA698578DEEF}" type="pres">
      <dgm:prSet presAssocID="{4D5F12AA-6D92-44BD-89E3-C2C6A9E8141E}" presName="compositeNode" presStyleCnt="0">
        <dgm:presLayoutVars>
          <dgm:bulletEnabled val="1"/>
        </dgm:presLayoutVars>
      </dgm:prSet>
      <dgm:spPr/>
    </dgm:pt>
    <dgm:pt modelId="{6A1F790D-2ED0-4C4E-917C-B53D6B1AD9AE}" type="pres">
      <dgm:prSet presAssocID="{4D5F12AA-6D92-44BD-89E3-C2C6A9E8141E}" presName="bgRect" presStyleLbl="node1" presStyleIdx="4" presStyleCnt="5"/>
      <dgm:spPr/>
    </dgm:pt>
    <dgm:pt modelId="{34910768-5967-46FF-8E6C-5E9190259FFD}" type="pres">
      <dgm:prSet presAssocID="{4D5F12AA-6D92-44BD-89E3-C2C6A9E8141E}" presName="parentNode" presStyleLbl="node1" presStyleIdx="4" presStyleCnt="5">
        <dgm:presLayoutVars>
          <dgm:chMax val="0"/>
          <dgm:bulletEnabled val="1"/>
        </dgm:presLayoutVars>
      </dgm:prSet>
      <dgm:spPr/>
    </dgm:pt>
    <dgm:pt modelId="{27B3CA48-1BC5-47A0-9F0E-1E33A49DE9A9}" type="pres">
      <dgm:prSet presAssocID="{4D5F12AA-6D92-44BD-89E3-C2C6A9E8141E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D475620F-DDBA-452C-8FE0-D38F2BB6E307}" type="presOf" srcId="{B11590A5-D391-4197-B7BE-77A1572733A3}" destId="{B5C64409-3F2E-4C7A-A94E-E4BC8A7A9461}" srcOrd="0" destOrd="5" presId="urn:microsoft.com/office/officeart/2005/8/layout/hProcess7#1"/>
    <dgm:cxn modelId="{14091E10-D01C-4DE8-B4E9-A93F7C1E7CE6}" type="presOf" srcId="{2C8F3C71-5FC8-4C43-A32A-F2BC6E198E58}" destId="{B5C64409-3F2E-4C7A-A94E-E4BC8A7A9461}" srcOrd="0" destOrd="3" presId="urn:microsoft.com/office/officeart/2005/8/layout/hProcess7#1"/>
    <dgm:cxn modelId="{76D55F12-7D35-40BC-9748-7650594A0CB0}" srcId="{4D5F12AA-6D92-44BD-89E3-C2C6A9E8141E}" destId="{0AB469CB-6612-4DEF-9117-9A4D11A87624}" srcOrd="0" destOrd="0" parTransId="{881C8E1A-7099-4A42-8BBA-3312D60AE53A}" sibTransId="{B75845D6-ABC1-4ABC-9DEB-B1C6CE6D48EE}"/>
    <dgm:cxn modelId="{AE8FFA26-E53C-4C00-8312-F25E7B58BCEE}" srcId="{C39787B1-22B6-4C87-AE02-77B7FFDC39DF}" destId="{BC7F3153-D880-4B24-98F9-1E23F4F33B4C}" srcOrd="4" destOrd="0" parTransId="{D2D15912-3969-45DB-A6C0-119A8BE3BF9A}" sibTransId="{4070EEAC-CF31-483D-BA0A-22D9C31F6D1E}"/>
    <dgm:cxn modelId="{B363C328-CEE6-447A-8629-1D83175230F9}" srcId="{C39787B1-22B6-4C87-AE02-77B7FFDC39DF}" destId="{3602F7D0-465B-4357-81EC-A71CF9F84622}" srcOrd="1" destOrd="0" parTransId="{FF4E6CF8-BB3E-4F41-BB7D-F3A3DA6541D7}" sibTransId="{E0B339A8-DB63-4C04-B5F3-C3CADF9C7DB6}"/>
    <dgm:cxn modelId="{6210632F-405F-4E7C-BDF8-6A9243DB85FD}" type="presOf" srcId="{7DFC1A1C-C106-4DD5-AE70-6D2E6FE5280D}" destId="{B5C64409-3F2E-4C7A-A94E-E4BC8A7A9461}" srcOrd="0" destOrd="2" presId="urn:microsoft.com/office/officeart/2005/8/layout/hProcess7#1"/>
    <dgm:cxn modelId="{BE2EC62F-6C2A-4E3F-AFA4-199BCDE02D58}" type="presOf" srcId="{C0F5B6F2-8E94-450F-9C88-62D6E28C2B01}" destId="{B5C64409-3F2E-4C7A-A94E-E4BC8A7A9461}" srcOrd="0" destOrd="6" presId="urn:microsoft.com/office/officeart/2005/8/layout/hProcess7#1"/>
    <dgm:cxn modelId="{3F9DAD34-C21C-4686-A152-BEA69723A561}" srcId="{9CCFDD25-CCC0-466A-8970-19F9031F97F0}" destId="{8328D7E1-D0D6-488B-B891-CA4A5807D33E}" srcOrd="0" destOrd="0" parTransId="{01677AFF-0827-4CFF-8DCC-E745F15BF2A2}" sibTransId="{63D5552E-C6F3-40AC-8DAE-10109EFBECB6}"/>
    <dgm:cxn modelId="{05E4203A-1809-4176-975A-8F8B142C2568}" type="presOf" srcId="{C39787B1-22B6-4C87-AE02-77B7FFDC39DF}" destId="{48F72F0C-7A42-4097-8C2C-D876845951AA}" srcOrd="1" destOrd="0" presId="urn:microsoft.com/office/officeart/2005/8/layout/hProcess7#1"/>
    <dgm:cxn modelId="{3B8C7F65-65E5-4927-8015-4CFAC4F5D3FC}" type="presOf" srcId="{85F8AD00-07A5-4546-A1B5-EDF188E8399B}" destId="{09FED557-8538-462B-B5AD-AD5621DD743C}" srcOrd="0" destOrd="0" presId="urn:microsoft.com/office/officeart/2005/8/layout/hProcess7#1"/>
    <dgm:cxn modelId="{443C746A-3254-4E19-9655-2908591BEFBE}" srcId="{D2FBF000-A1FD-42DD-AA0E-1221CBADFCF6}" destId="{7D76238F-6AB0-4314-B72B-4DD0C67DE56F}" srcOrd="0" destOrd="0" parTransId="{DC284A6C-65E3-4039-B725-D8D0700CFF60}" sibTransId="{820BF1AA-13AD-48AF-988A-9326EB893ACB}"/>
    <dgm:cxn modelId="{61448C4C-5D1B-467F-8448-1CA760EAB36E}" srcId="{9CCFDD25-CCC0-466A-8970-19F9031F97F0}" destId="{C39787B1-22B6-4C87-AE02-77B7FFDC39DF}" srcOrd="2" destOrd="0" parTransId="{E2FCE3EE-83FE-4145-AE7F-45AE7D29636D}" sibTransId="{01BBB51D-1D02-495D-BF7B-5B67E0E351C1}"/>
    <dgm:cxn modelId="{2B3CB14D-5744-4F48-9FCE-1F84A3D52240}" type="presOf" srcId="{D07F2886-B36B-49F4-BEE7-6951A497A5D6}" destId="{AC591C58-C1B3-4DD2-8155-1C12A589460D}" srcOrd="0" destOrd="0" presId="urn:microsoft.com/office/officeart/2005/8/layout/hProcess7#1"/>
    <dgm:cxn modelId="{9093FF4D-E88A-4A15-ADF7-63D0793B05AF}" srcId="{C39787B1-22B6-4C87-AE02-77B7FFDC39DF}" destId="{2C8F3C71-5FC8-4C43-A32A-F2BC6E198E58}" srcOrd="3" destOrd="0" parTransId="{A1AF99DB-F3C1-4F71-B87A-12743E64EDE8}" sibTransId="{ED9A31BA-890A-45EC-9F89-E5148C0FADD7}"/>
    <dgm:cxn modelId="{F12BC370-5B78-4C25-AE77-6402F370DE27}" type="presOf" srcId="{9CCFDD25-CCC0-466A-8970-19F9031F97F0}" destId="{AE66E07F-2246-43DB-97AD-E52DDE438B1E}" srcOrd="0" destOrd="0" presId="urn:microsoft.com/office/officeart/2005/8/layout/hProcess7#1"/>
    <dgm:cxn modelId="{F364D250-033C-49FF-BF67-8017B1D18280}" type="presOf" srcId="{8328D7E1-D0D6-488B-B891-CA4A5807D33E}" destId="{73C85FDB-A22D-4DFD-A01C-C3829E85E5C9}" srcOrd="0" destOrd="0" presId="urn:microsoft.com/office/officeart/2005/8/layout/hProcess7#1"/>
    <dgm:cxn modelId="{2E373976-67EE-40DD-B258-BB26221577F3}" srcId="{9CCFDD25-CCC0-466A-8970-19F9031F97F0}" destId="{4D5F12AA-6D92-44BD-89E3-C2C6A9E8141E}" srcOrd="4" destOrd="0" parTransId="{57C732D4-EB03-4A3C-99E3-1F87234F1B03}" sibTransId="{0B65E7A4-4A3A-46B2-8B40-04FF35E52E2A}"/>
    <dgm:cxn modelId="{76FBEA7E-7C1D-4CC1-8D62-AD6F8341F42F}" type="presOf" srcId="{C39787B1-22B6-4C87-AE02-77B7FFDC39DF}" destId="{C67B1C8C-14CB-474B-B4CF-55FA402840F2}" srcOrd="0" destOrd="0" presId="urn:microsoft.com/office/officeart/2005/8/layout/hProcess7#1"/>
    <dgm:cxn modelId="{B8D4367F-875D-4D56-92BC-5456D7780D63}" type="presOf" srcId="{4D5F12AA-6D92-44BD-89E3-C2C6A9E8141E}" destId="{34910768-5967-46FF-8E6C-5E9190259FFD}" srcOrd="1" destOrd="0" presId="urn:microsoft.com/office/officeart/2005/8/layout/hProcess7#1"/>
    <dgm:cxn modelId="{7C0D7E84-3DB9-415F-8D05-3A5D9F19F7C2}" type="presOf" srcId="{4D5F12AA-6D92-44BD-89E3-C2C6A9E8141E}" destId="{6A1F790D-2ED0-4C4E-917C-B53D6B1AD9AE}" srcOrd="0" destOrd="0" presId="urn:microsoft.com/office/officeart/2005/8/layout/hProcess7#1"/>
    <dgm:cxn modelId="{43290A8A-3294-4166-A31A-4A63A15EB1AA}" type="presOf" srcId="{7D76238F-6AB0-4314-B72B-4DD0C67DE56F}" destId="{BD047CB9-D761-427D-B5DB-0BE0ED351240}" srcOrd="0" destOrd="0" presId="urn:microsoft.com/office/officeart/2005/8/layout/hProcess7#1"/>
    <dgm:cxn modelId="{4F130D90-BCBA-477C-87C5-4F6CC0FCC7AF}" srcId="{C39787B1-22B6-4C87-AE02-77B7FFDC39DF}" destId="{7DFC1A1C-C106-4DD5-AE70-6D2E6FE5280D}" srcOrd="2" destOrd="0" parTransId="{D3315A7E-4C75-4FB4-9D7A-12996A88B728}" sibTransId="{FB331DB7-A774-4EF3-AF5F-792A64A5C2F9}"/>
    <dgm:cxn modelId="{A08D049D-F746-4367-B482-34BC2766ADF9}" type="presOf" srcId="{0AB469CB-6612-4DEF-9117-9A4D11A87624}" destId="{27B3CA48-1BC5-47A0-9F0E-1E33A49DE9A9}" srcOrd="0" destOrd="0" presId="urn:microsoft.com/office/officeart/2005/8/layout/hProcess7#1"/>
    <dgm:cxn modelId="{759F63AB-93FC-41E4-BB47-460777D4971D}" type="presOf" srcId="{D07F2886-B36B-49F4-BEE7-6951A497A5D6}" destId="{9ABADDE1-41B4-4C10-A2A4-785850B9C1D8}" srcOrd="1" destOrd="0" presId="urn:microsoft.com/office/officeart/2005/8/layout/hProcess7#1"/>
    <dgm:cxn modelId="{44E94EB9-6378-4877-B194-3EF18BC4FEE8}" srcId="{9CCFDD25-CCC0-466A-8970-19F9031F97F0}" destId="{D2FBF000-A1FD-42DD-AA0E-1221CBADFCF6}" srcOrd="1" destOrd="0" parTransId="{AEA761E5-25C9-4006-8D41-76E0967A9BBC}" sibTransId="{320675C8-1A6F-449C-A57E-1D9F4927EB7A}"/>
    <dgm:cxn modelId="{EA6921C1-5415-415C-A513-097970080F0E}" type="presOf" srcId="{BC7F3153-D880-4B24-98F9-1E23F4F33B4C}" destId="{B5C64409-3F2E-4C7A-A94E-E4BC8A7A9461}" srcOrd="0" destOrd="4" presId="urn:microsoft.com/office/officeart/2005/8/layout/hProcess7#1"/>
    <dgm:cxn modelId="{A09B76C7-0839-43C9-8FC3-A1D2019A1351}" srcId="{D07F2886-B36B-49F4-BEE7-6951A497A5D6}" destId="{970D18B2-C0C6-4BB1-A98B-8EB368859E12}" srcOrd="0" destOrd="0" parTransId="{AE77DDB7-02C8-46F9-AD7C-79F689EB6ED1}" sibTransId="{8CDE1796-E90C-4CA0-BE08-D092AE2CC85F}"/>
    <dgm:cxn modelId="{C6571ED4-0E3A-447E-A14A-52CBD82C3340}" type="presOf" srcId="{3602F7D0-465B-4357-81EC-A71CF9F84622}" destId="{B5C64409-3F2E-4C7A-A94E-E4BC8A7A9461}" srcOrd="0" destOrd="1" presId="urn:microsoft.com/office/officeart/2005/8/layout/hProcess7#1"/>
    <dgm:cxn modelId="{32CA95D6-02EB-48B1-B71B-23BA2CADE689}" srcId="{C39787B1-22B6-4C87-AE02-77B7FFDC39DF}" destId="{B11590A5-D391-4197-B7BE-77A1572733A3}" srcOrd="5" destOrd="0" parTransId="{F86CAC79-2326-4CCA-887F-57740679851D}" sibTransId="{37940C42-6D68-4909-85B2-D950B8F231B2}"/>
    <dgm:cxn modelId="{BB32A8D8-3085-487D-85AA-DBF518B7174C}" type="presOf" srcId="{8328D7E1-D0D6-488B-B891-CA4A5807D33E}" destId="{318D9D67-ECB5-4A18-97AE-13F5FDA19389}" srcOrd="1" destOrd="0" presId="urn:microsoft.com/office/officeart/2005/8/layout/hProcess7#1"/>
    <dgm:cxn modelId="{352B9FDE-BB8C-4906-925E-4AE9292B362C}" srcId="{C39787B1-22B6-4C87-AE02-77B7FFDC39DF}" destId="{C0F5B6F2-8E94-450F-9C88-62D6E28C2B01}" srcOrd="6" destOrd="0" parTransId="{0BF12B27-F903-4AA9-9B4C-9580C0BECBFB}" sibTransId="{868DA1B2-CE3C-4241-AC74-0626B7B01E91}"/>
    <dgm:cxn modelId="{33D28FE5-C744-47D0-9F45-4DD79E66593A}" type="presOf" srcId="{D2FBF000-A1FD-42DD-AA0E-1221CBADFCF6}" destId="{331444A5-0444-411E-956F-76CC0F55B619}" srcOrd="0" destOrd="0" presId="urn:microsoft.com/office/officeart/2005/8/layout/hProcess7#1"/>
    <dgm:cxn modelId="{35F331E9-226B-4FA5-8BC1-EA98FEE73611}" type="presOf" srcId="{D2FBF000-A1FD-42DD-AA0E-1221CBADFCF6}" destId="{7A90C0CC-47C9-4817-9FE5-FA37AD42EEAE}" srcOrd="1" destOrd="0" presId="urn:microsoft.com/office/officeart/2005/8/layout/hProcess7#1"/>
    <dgm:cxn modelId="{0ED841F3-E6EE-4C08-BB1D-F2E3DBF67724}" srcId="{8328D7E1-D0D6-488B-B891-CA4A5807D33E}" destId="{85F8AD00-07A5-4546-A1B5-EDF188E8399B}" srcOrd="0" destOrd="0" parTransId="{770C1EAF-FA16-4367-B675-C93F5F510172}" sibTransId="{D5EACEBE-8A3F-447B-8366-072E992C6A9E}"/>
    <dgm:cxn modelId="{16749DF4-ACA4-4D9F-BA1D-9F16BEEAA8BB}" srcId="{9CCFDD25-CCC0-466A-8970-19F9031F97F0}" destId="{D07F2886-B36B-49F4-BEE7-6951A497A5D6}" srcOrd="3" destOrd="0" parTransId="{FF30793E-C8C6-4F59-A30F-3E73312975A9}" sibTransId="{260AA942-EA76-454A-AA3E-B498818DF67F}"/>
    <dgm:cxn modelId="{C5E379FA-4365-4274-8BC4-6450893963BA}" type="presOf" srcId="{085CADC2-8AC7-40FF-941C-A3BFC377D6A3}" destId="{B5C64409-3F2E-4C7A-A94E-E4BC8A7A9461}" srcOrd="0" destOrd="0" presId="urn:microsoft.com/office/officeart/2005/8/layout/hProcess7#1"/>
    <dgm:cxn modelId="{2DB7E4FB-3D6F-4050-8947-5C142EBA7D0F}" srcId="{C39787B1-22B6-4C87-AE02-77B7FFDC39DF}" destId="{085CADC2-8AC7-40FF-941C-A3BFC377D6A3}" srcOrd="0" destOrd="0" parTransId="{B52C6405-211E-4880-977F-FDCC42AF1AE1}" sibTransId="{DBB9725C-AED7-4E6A-B4F1-70569F235EB9}"/>
    <dgm:cxn modelId="{E2E01FFE-2968-4CBE-B609-CEDEBFD1FCB6}" type="presOf" srcId="{970D18B2-C0C6-4BB1-A98B-8EB368859E12}" destId="{15522B8C-8B65-4C55-81E3-0519FA5E2290}" srcOrd="0" destOrd="0" presId="urn:microsoft.com/office/officeart/2005/8/layout/hProcess7#1"/>
    <dgm:cxn modelId="{6E8A7315-8208-4166-8214-00CEE50BF312}" type="presParOf" srcId="{AE66E07F-2246-43DB-97AD-E52DDE438B1E}" destId="{9635950C-10C3-44DC-ADC1-2C3088EA8645}" srcOrd="0" destOrd="0" presId="urn:microsoft.com/office/officeart/2005/8/layout/hProcess7#1"/>
    <dgm:cxn modelId="{57393F53-69E3-4B3A-93C8-D25C860C4BD9}" type="presParOf" srcId="{9635950C-10C3-44DC-ADC1-2C3088EA8645}" destId="{73C85FDB-A22D-4DFD-A01C-C3829E85E5C9}" srcOrd="0" destOrd="0" presId="urn:microsoft.com/office/officeart/2005/8/layout/hProcess7#1"/>
    <dgm:cxn modelId="{5ABF01C8-1953-4AAC-B343-8C21717E7871}" type="presParOf" srcId="{9635950C-10C3-44DC-ADC1-2C3088EA8645}" destId="{318D9D67-ECB5-4A18-97AE-13F5FDA19389}" srcOrd="1" destOrd="0" presId="urn:microsoft.com/office/officeart/2005/8/layout/hProcess7#1"/>
    <dgm:cxn modelId="{63AF1DDC-129E-4A1F-8C5F-1CC0F0062C7D}" type="presParOf" srcId="{9635950C-10C3-44DC-ADC1-2C3088EA8645}" destId="{09FED557-8538-462B-B5AD-AD5621DD743C}" srcOrd="2" destOrd="0" presId="urn:microsoft.com/office/officeart/2005/8/layout/hProcess7#1"/>
    <dgm:cxn modelId="{B9B0199E-A256-4D7A-A833-339BB33E204F}" type="presParOf" srcId="{AE66E07F-2246-43DB-97AD-E52DDE438B1E}" destId="{79B5DE2B-E8E1-454F-BAC0-318E93D781B0}" srcOrd="1" destOrd="0" presId="urn:microsoft.com/office/officeart/2005/8/layout/hProcess7#1"/>
    <dgm:cxn modelId="{49A44BF2-DD6E-4033-8AB7-94630676CB39}" type="presParOf" srcId="{AE66E07F-2246-43DB-97AD-E52DDE438B1E}" destId="{B3C72AC4-647C-4C7A-9BA1-934221546A33}" srcOrd="2" destOrd="0" presId="urn:microsoft.com/office/officeart/2005/8/layout/hProcess7#1"/>
    <dgm:cxn modelId="{EC1ADB17-D7FF-4972-B75E-CB6D10D16FB0}" type="presParOf" srcId="{B3C72AC4-647C-4C7A-9BA1-934221546A33}" destId="{95ED5B19-F509-42F6-A6A7-DEC399846E3F}" srcOrd="0" destOrd="0" presId="urn:microsoft.com/office/officeart/2005/8/layout/hProcess7#1"/>
    <dgm:cxn modelId="{03E33540-FC52-4E56-9AF4-4A038CD3AEFA}" type="presParOf" srcId="{B3C72AC4-647C-4C7A-9BA1-934221546A33}" destId="{7CB99836-1964-45B7-8E66-FB095A239EEC}" srcOrd="1" destOrd="0" presId="urn:microsoft.com/office/officeart/2005/8/layout/hProcess7#1"/>
    <dgm:cxn modelId="{4BAF1BA8-9A40-45B4-8451-E7259B4B7580}" type="presParOf" srcId="{B3C72AC4-647C-4C7A-9BA1-934221546A33}" destId="{883F8A10-0DCC-4B55-B5BF-879078BBFB15}" srcOrd="2" destOrd="0" presId="urn:microsoft.com/office/officeart/2005/8/layout/hProcess7#1"/>
    <dgm:cxn modelId="{59DC1875-0CB4-4B8D-B6AA-4B0D4923BC6A}" type="presParOf" srcId="{AE66E07F-2246-43DB-97AD-E52DDE438B1E}" destId="{1ACC67BC-CE1B-4EC4-999D-02B782FABAA7}" srcOrd="3" destOrd="0" presId="urn:microsoft.com/office/officeart/2005/8/layout/hProcess7#1"/>
    <dgm:cxn modelId="{9ED28218-3FEB-41FF-B2BC-B80204823D82}" type="presParOf" srcId="{AE66E07F-2246-43DB-97AD-E52DDE438B1E}" destId="{5ADEE6DC-EF4C-4940-9D8C-E4A0AF992FA6}" srcOrd="4" destOrd="0" presId="urn:microsoft.com/office/officeart/2005/8/layout/hProcess7#1"/>
    <dgm:cxn modelId="{C52FC216-EAB9-42F8-A988-064E3D9FA9FB}" type="presParOf" srcId="{5ADEE6DC-EF4C-4940-9D8C-E4A0AF992FA6}" destId="{331444A5-0444-411E-956F-76CC0F55B619}" srcOrd="0" destOrd="0" presId="urn:microsoft.com/office/officeart/2005/8/layout/hProcess7#1"/>
    <dgm:cxn modelId="{758BFCBC-0F08-43FD-B423-AF0F84F7B849}" type="presParOf" srcId="{5ADEE6DC-EF4C-4940-9D8C-E4A0AF992FA6}" destId="{7A90C0CC-47C9-4817-9FE5-FA37AD42EEAE}" srcOrd="1" destOrd="0" presId="urn:microsoft.com/office/officeart/2005/8/layout/hProcess7#1"/>
    <dgm:cxn modelId="{F2C814C1-4E82-4CD9-96EA-AAD16AD5232F}" type="presParOf" srcId="{5ADEE6DC-EF4C-4940-9D8C-E4A0AF992FA6}" destId="{BD047CB9-D761-427D-B5DB-0BE0ED351240}" srcOrd="2" destOrd="0" presId="urn:microsoft.com/office/officeart/2005/8/layout/hProcess7#1"/>
    <dgm:cxn modelId="{9DA230D2-0116-4B9B-8273-26B76D56B88B}" type="presParOf" srcId="{AE66E07F-2246-43DB-97AD-E52DDE438B1E}" destId="{CE76859C-0654-45B2-B2FC-FBE2BE84B267}" srcOrd="5" destOrd="0" presId="urn:microsoft.com/office/officeart/2005/8/layout/hProcess7#1"/>
    <dgm:cxn modelId="{B02CD361-26F8-40AA-9CDB-46D6F35EDA4F}" type="presParOf" srcId="{AE66E07F-2246-43DB-97AD-E52DDE438B1E}" destId="{DCC47576-E85E-49C5-A87C-547F37792FD4}" srcOrd="6" destOrd="0" presId="urn:microsoft.com/office/officeart/2005/8/layout/hProcess7#1"/>
    <dgm:cxn modelId="{C6A2D4CA-E541-43CA-B1EF-E6379272000A}" type="presParOf" srcId="{DCC47576-E85E-49C5-A87C-547F37792FD4}" destId="{E67A3B4C-4CD9-4BCD-9440-D05E9A7E0282}" srcOrd="0" destOrd="0" presId="urn:microsoft.com/office/officeart/2005/8/layout/hProcess7#1"/>
    <dgm:cxn modelId="{48DF0F59-84E8-4D6D-ACC4-513257FF01C2}" type="presParOf" srcId="{DCC47576-E85E-49C5-A87C-547F37792FD4}" destId="{099474A2-4B08-4B4C-80D2-09AC437D8BF5}" srcOrd="1" destOrd="0" presId="urn:microsoft.com/office/officeart/2005/8/layout/hProcess7#1"/>
    <dgm:cxn modelId="{ADAEB447-250D-498B-AEAB-F156B312D9E6}" type="presParOf" srcId="{DCC47576-E85E-49C5-A87C-547F37792FD4}" destId="{3E62982B-DFCE-40E9-9651-23A085DD47A3}" srcOrd="2" destOrd="0" presId="urn:microsoft.com/office/officeart/2005/8/layout/hProcess7#1"/>
    <dgm:cxn modelId="{EB8854A8-16D5-4CA8-8E67-6B9F92718D2D}" type="presParOf" srcId="{AE66E07F-2246-43DB-97AD-E52DDE438B1E}" destId="{7C11ECCB-9A0E-4898-AF47-9CF7DC500828}" srcOrd="7" destOrd="0" presId="urn:microsoft.com/office/officeart/2005/8/layout/hProcess7#1"/>
    <dgm:cxn modelId="{98EAEF82-2AF4-45CC-93D2-5A0269A64D03}" type="presParOf" srcId="{AE66E07F-2246-43DB-97AD-E52DDE438B1E}" destId="{7A3A4B18-5148-4CC8-9327-C97BF41399B8}" srcOrd="8" destOrd="0" presId="urn:microsoft.com/office/officeart/2005/8/layout/hProcess7#1"/>
    <dgm:cxn modelId="{310A05C1-3212-476E-91DE-1D12383E7BE8}" type="presParOf" srcId="{7A3A4B18-5148-4CC8-9327-C97BF41399B8}" destId="{C67B1C8C-14CB-474B-B4CF-55FA402840F2}" srcOrd="0" destOrd="0" presId="urn:microsoft.com/office/officeart/2005/8/layout/hProcess7#1"/>
    <dgm:cxn modelId="{FBF61F7E-8752-4040-AC05-2324FA69CB04}" type="presParOf" srcId="{7A3A4B18-5148-4CC8-9327-C97BF41399B8}" destId="{48F72F0C-7A42-4097-8C2C-D876845951AA}" srcOrd="1" destOrd="0" presId="urn:microsoft.com/office/officeart/2005/8/layout/hProcess7#1"/>
    <dgm:cxn modelId="{BE675AFD-5B3D-41D7-85A7-AA64CA1B2B87}" type="presParOf" srcId="{7A3A4B18-5148-4CC8-9327-C97BF41399B8}" destId="{B5C64409-3F2E-4C7A-A94E-E4BC8A7A9461}" srcOrd="2" destOrd="0" presId="urn:microsoft.com/office/officeart/2005/8/layout/hProcess7#1"/>
    <dgm:cxn modelId="{24B42F58-6ADF-46C8-9C46-D1AF8CC61BE1}" type="presParOf" srcId="{AE66E07F-2246-43DB-97AD-E52DDE438B1E}" destId="{F45041DA-03CB-41C8-B419-4C1E24C8BF99}" srcOrd="9" destOrd="0" presId="urn:microsoft.com/office/officeart/2005/8/layout/hProcess7#1"/>
    <dgm:cxn modelId="{430E9D5F-58B3-4083-A057-1D020D2E2F6B}" type="presParOf" srcId="{AE66E07F-2246-43DB-97AD-E52DDE438B1E}" destId="{142972BF-5107-432C-97A9-0FAD467D747E}" srcOrd="10" destOrd="0" presId="urn:microsoft.com/office/officeart/2005/8/layout/hProcess7#1"/>
    <dgm:cxn modelId="{04CB772C-070E-44CA-9F2F-C7ACB529756B}" type="presParOf" srcId="{142972BF-5107-432C-97A9-0FAD467D747E}" destId="{9B00A022-92CE-4BDA-8ED3-97EA65C1ADE2}" srcOrd="0" destOrd="0" presId="urn:microsoft.com/office/officeart/2005/8/layout/hProcess7#1"/>
    <dgm:cxn modelId="{1DC253B4-548B-4C30-AD7F-77E2AC3589AD}" type="presParOf" srcId="{142972BF-5107-432C-97A9-0FAD467D747E}" destId="{73FFBB5A-11BC-4D60-8686-210E780F0E49}" srcOrd="1" destOrd="0" presId="urn:microsoft.com/office/officeart/2005/8/layout/hProcess7#1"/>
    <dgm:cxn modelId="{759D2524-5E99-4C95-A257-5648BD12F759}" type="presParOf" srcId="{142972BF-5107-432C-97A9-0FAD467D747E}" destId="{04BF239A-03DA-465C-9F43-8F78D734751A}" srcOrd="2" destOrd="0" presId="urn:microsoft.com/office/officeart/2005/8/layout/hProcess7#1"/>
    <dgm:cxn modelId="{D979359F-FA14-4875-A2F5-70A632C94587}" type="presParOf" srcId="{AE66E07F-2246-43DB-97AD-E52DDE438B1E}" destId="{5AB92886-AC70-40F5-B8F5-73A89C253569}" srcOrd="11" destOrd="0" presId="urn:microsoft.com/office/officeart/2005/8/layout/hProcess7#1"/>
    <dgm:cxn modelId="{89042C8C-8224-4C5C-9D1F-C33F5240C824}" type="presParOf" srcId="{AE66E07F-2246-43DB-97AD-E52DDE438B1E}" destId="{B871469C-D67C-4B8D-8D69-98175D5E8942}" srcOrd="12" destOrd="0" presId="urn:microsoft.com/office/officeart/2005/8/layout/hProcess7#1"/>
    <dgm:cxn modelId="{21EBEDFB-A23B-49DB-83B9-C88424801669}" type="presParOf" srcId="{B871469C-D67C-4B8D-8D69-98175D5E8942}" destId="{AC591C58-C1B3-4DD2-8155-1C12A589460D}" srcOrd="0" destOrd="0" presId="urn:microsoft.com/office/officeart/2005/8/layout/hProcess7#1"/>
    <dgm:cxn modelId="{2CBE33E4-E503-4485-8B72-8AA5EC9499E8}" type="presParOf" srcId="{B871469C-D67C-4B8D-8D69-98175D5E8942}" destId="{9ABADDE1-41B4-4C10-A2A4-785850B9C1D8}" srcOrd="1" destOrd="0" presId="urn:microsoft.com/office/officeart/2005/8/layout/hProcess7#1"/>
    <dgm:cxn modelId="{CC33A169-3302-41E5-A569-C3E4442E0E69}" type="presParOf" srcId="{B871469C-D67C-4B8D-8D69-98175D5E8942}" destId="{15522B8C-8B65-4C55-81E3-0519FA5E2290}" srcOrd="2" destOrd="0" presId="urn:microsoft.com/office/officeart/2005/8/layout/hProcess7#1"/>
    <dgm:cxn modelId="{AACFEDA4-AF34-44FB-811E-A39DAD8D78F6}" type="presParOf" srcId="{AE66E07F-2246-43DB-97AD-E52DDE438B1E}" destId="{08B15B1A-AECA-45AA-9A1A-E90412B3EC9C}" srcOrd="13" destOrd="0" presId="urn:microsoft.com/office/officeart/2005/8/layout/hProcess7#1"/>
    <dgm:cxn modelId="{16B70503-3830-41C3-AD09-A95535113C8D}" type="presParOf" srcId="{AE66E07F-2246-43DB-97AD-E52DDE438B1E}" destId="{6B2DB210-CEFA-4DB4-AC6F-80867D9474A1}" srcOrd="14" destOrd="0" presId="urn:microsoft.com/office/officeart/2005/8/layout/hProcess7#1"/>
    <dgm:cxn modelId="{2AC84AFE-44E1-41E9-B758-F96FAC394F93}" type="presParOf" srcId="{6B2DB210-CEFA-4DB4-AC6F-80867D9474A1}" destId="{3A0C2775-AE8A-4F2D-BAAE-2456C9E1428E}" srcOrd="0" destOrd="0" presId="urn:microsoft.com/office/officeart/2005/8/layout/hProcess7#1"/>
    <dgm:cxn modelId="{3B9A1E4E-2C10-4E1D-BBBB-DC3BF2821699}" type="presParOf" srcId="{6B2DB210-CEFA-4DB4-AC6F-80867D9474A1}" destId="{3C48E960-0ADD-42F1-88F5-7CCC07825DCF}" srcOrd="1" destOrd="0" presId="urn:microsoft.com/office/officeart/2005/8/layout/hProcess7#1"/>
    <dgm:cxn modelId="{0C751674-E55D-4AE0-AC84-15B4F9F0B26B}" type="presParOf" srcId="{6B2DB210-CEFA-4DB4-AC6F-80867D9474A1}" destId="{BB7CD454-57AF-4AA9-804E-5C0E434C8AF1}" srcOrd="2" destOrd="0" presId="urn:microsoft.com/office/officeart/2005/8/layout/hProcess7#1"/>
    <dgm:cxn modelId="{04A7146E-754D-445E-948E-84B00B043031}" type="presParOf" srcId="{AE66E07F-2246-43DB-97AD-E52DDE438B1E}" destId="{982D91D6-8F42-4BAB-AF27-9A50B90205CD}" srcOrd="15" destOrd="0" presId="urn:microsoft.com/office/officeart/2005/8/layout/hProcess7#1"/>
    <dgm:cxn modelId="{B14153E9-BC8C-49AD-A588-98820E228D61}" type="presParOf" srcId="{AE66E07F-2246-43DB-97AD-E52DDE438B1E}" destId="{0B0D893D-9A5F-4385-9691-AA698578DEEF}" srcOrd="16" destOrd="0" presId="urn:microsoft.com/office/officeart/2005/8/layout/hProcess7#1"/>
    <dgm:cxn modelId="{6BF73047-8BE2-48E7-8DF2-80FF9AAA402F}" type="presParOf" srcId="{0B0D893D-9A5F-4385-9691-AA698578DEEF}" destId="{6A1F790D-2ED0-4C4E-917C-B53D6B1AD9AE}" srcOrd="0" destOrd="0" presId="urn:microsoft.com/office/officeart/2005/8/layout/hProcess7#1"/>
    <dgm:cxn modelId="{B7D1B624-7A53-4BE6-B195-466C34DD17FC}" type="presParOf" srcId="{0B0D893D-9A5F-4385-9691-AA698578DEEF}" destId="{34910768-5967-46FF-8E6C-5E9190259FFD}" srcOrd="1" destOrd="0" presId="urn:microsoft.com/office/officeart/2005/8/layout/hProcess7#1"/>
    <dgm:cxn modelId="{B9701F6E-F9A0-4653-B3EF-CA06E13E1BBB}" type="presParOf" srcId="{0B0D893D-9A5F-4385-9691-AA698578DEEF}" destId="{27B3CA48-1BC5-47A0-9F0E-1E33A49DE9A9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7E3D4-A264-4B69-8363-F2AB553C7EAA}">
      <dsp:nvSpPr>
        <dsp:cNvPr id="0" name=""/>
        <dsp:cNvSpPr/>
      </dsp:nvSpPr>
      <dsp:spPr>
        <a:xfrm rot="10800000">
          <a:off x="0" y="0"/>
          <a:ext cx="4814656" cy="1153159"/>
        </a:xfrm>
        <a:prstGeom prst="trapezoid">
          <a:avLst>
            <a:gd name="adj" fmla="val 41752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Стаціонарні площадки</a:t>
          </a:r>
          <a:endParaRPr lang="ru-RU" sz="1600" b="1" kern="1200" dirty="0"/>
        </a:p>
      </dsp:txBody>
      <dsp:txXfrm rot="-10800000">
        <a:off x="842564" y="0"/>
        <a:ext cx="3129526" cy="1153159"/>
      </dsp:txXfrm>
    </dsp:sp>
    <dsp:sp modelId="{E970B0B0-EABE-463D-8850-D94D6B193219}">
      <dsp:nvSpPr>
        <dsp:cNvPr id="0" name=""/>
        <dsp:cNvSpPr/>
      </dsp:nvSpPr>
      <dsp:spPr>
        <a:xfrm rot="10800000">
          <a:off x="481465" y="1153160"/>
          <a:ext cx="3851724" cy="1153159"/>
        </a:xfrm>
        <a:prstGeom prst="trapezoid">
          <a:avLst>
            <a:gd name="adj" fmla="val 41752"/>
          </a:avLst>
        </a:prstGeom>
        <a:solidFill>
          <a:schemeClr val="accent2">
            <a:shade val="50000"/>
            <a:hueOff val="20153"/>
            <a:satOff val="1179"/>
            <a:lumOff val="157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Інвентарні засоби </a:t>
          </a:r>
          <a:r>
            <a:rPr lang="uk-UA" sz="1600" b="1" kern="1200" dirty="0" err="1"/>
            <a:t>підмощування</a:t>
          </a:r>
          <a:r>
            <a:rPr lang="uk-UA" sz="1600" b="1" kern="1200" dirty="0"/>
            <a:t> (риштовання)</a:t>
          </a:r>
          <a:endParaRPr lang="ru-RU" sz="1600" b="1" kern="1200" dirty="0"/>
        </a:p>
      </dsp:txBody>
      <dsp:txXfrm rot="-10800000">
        <a:off x="1155517" y="1153160"/>
        <a:ext cx="2503621" cy="1153159"/>
      </dsp:txXfrm>
    </dsp:sp>
    <dsp:sp modelId="{7BCBB238-8E1D-4388-9C4C-D6927E5F8BF6}">
      <dsp:nvSpPr>
        <dsp:cNvPr id="0" name=""/>
        <dsp:cNvSpPr/>
      </dsp:nvSpPr>
      <dsp:spPr>
        <a:xfrm rot="10800000">
          <a:off x="962931" y="2306319"/>
          <a:ext cx="2888793" cy="1153159"/>
        </a:xfrm>
        <a:prstGeom prst="trapezoid">
          <a:avLst>
            <a:gd name="adj" fmla="val 41752"/>
          </a:avLst>
        </a:prstGeom>
        <a:solidFill>
          <a:schemeClr val="accent2">
            <a:shade val="50000"/>
            <a:hueOff val="40307"/>
            <a:satOff val="2358"/>
            <a:lumOff val="314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Переставні засоби </a:t>
          </a:r>
          <a:r>
            <a:rPr lang="uk-UA" sz="1600" b="1" kern="1200" dirty="0" err="1"/>
            <a:t>підмощування</a:t>
          </a:r>
          <a:endParaRPr lang="ru-RU" sz="1600" b="1" kern="1200" dirty="0"/>
        </a:p>
      </dsp:txBody>
      <dsp:txXfrm rot="-10800000">
        <a:off x="1468470" y="2306319"/>
        <a:ext cx="1877715" cy="1153159"/>
      </dsp:txXfrm>
    </dsp:sp>
    <dsp:sp modelId="{64DB1739-DE28-4C32-BE35-9BA7E81F11C4}">
      <dsp:nvSpPr>
        <dsp:cNvPr id="0" name=""/>
        <dsp:cNvSpPr/>
      </dsp:nvSpPr>
      <dsp:spPr>
        <a:xfrm rot="10800000">
          <a:off x="1444396" y="3459480"/>
          <a:ext cx="1925862" cy="1153159"/>
        </a:xfrm>
        <a:prstGeom prst="trapezoid">
          <a:avLst>
            <a:gd name="adj" fmla="val 41752"/>
          </a:avLst>
        </a:prstGeom>
        <a:solidFill>
          <a:schemeClr val="accent2">
            <a:shade val="50000"/>
            <a:hueOff val="40307"/>
            <a:satOff val="2358"/>
            <a:lumOff val="314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Драбина з платформою</a:t>
          </a:r>
          <a:endParaRPr lang="ru-RU" sz="1600" b="1" kern="1200" dirty="0"/>
        </a:p>
      </dsp:txBody>
      <dsp:txXfrm rot="-10800000">
        <a:off x="1781422" y="3459480"/>
        <a:ext cx="1251810" cy="1153159"/>
      </dsp:txXfrm>
    </dsp:sp>
    <dsp:sp modelId="{653951DD-BDB9-45FA-8D92-B3F9029925FA}">
      <dsp:nvSpPr>
        <dsp:cNvPr id="0" name=""/>
        <dsp:cNvSpPr/>
      </dsp:nvSpPr>
      <dsp:spPr>
        <a:xfrm rot="10800000">
          <a:off x="1925862" y="4612639"/>
          <a:ext cx="962931" cy="1153159"/>
        </a:xfrm>
        <a:prstGeom prst="trapezoid">
          <a:avLst>
            <a:gd name="adj" fmla="val 50000"/>
          </a:avLst>
        </a:prstGeom>
        <a:solidFill>
          <a:schemeClr val="accent2">
            <a:shade val="50000"/>
            <a:hueOff val="20153"/>
            <a:satOff val="1179"/>
            <a:lumOff val="157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Драбина</a:t>
          </a:r>
          <a:endParaRPr lang="ru-RU" sz="1600" b="1" kern="1200" dirty="0"/>
        </a:p>
      </dsp:txBody>
      <dsp:txXfrm rot="-10800000">
        <a:off x="1925862" y="4612639"/>
        <a:ext cx="962931" cy="11531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70FF1-2A1E-49E5-B130-0BFDA6DC464C}">
      <dsp:nvSpPr>
        <dsp:cNvPr id="0" name=""/>
        <dsp:cNvSpPr/>
      </dsp:nvSpPr>
      <dsp:spPr>
        <a:xfrm>
          <a:off x="0" y="274324"/>
          <a:ext cx="2578531" cy="985187"/>
        </a:xfrm>
        <a:prstGeom prst="chevron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2">
                  <a:lumMod val="50000"/>
                </a:schemeClr>
              </a:solidFill>
            </a:rPr>
            <a:t>Етап 1</a:t>
          </a:r>
          <a:r>
            <a:rPr lang="uk-UA" sz="3000" kern="1200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uk-UA" sz="1400" kern="1200" dirty="0">
              <a:solidFill>
                <a:schemeClr val="tx2">
                  <a:lumMod val="50000"/>
                </a:schemeClr>
              </a:solidFill>
            </a:rPr>
            <a:t>Підготовка </a:t>
          </a:r>
          <a:br>
            <a:rPr lang="uk-UA" sz="1400" kern="1200" dirty="0">
              <a:solidFill>
                <a:schemeClr val="tx2">
                  <a:lumMod val="50000"/>
                </a:schemeClr>
              </a:solidFill>
            </a:rPr>
          </a:br>
          <a:r>
            <a:rPr lang="uk-UA" sz="1400" kern="1200" dirty="0">
              <a:solidFill>
                <a:schemeClr val="tx2">
                  <a:lumMod val="50000"/>
                </a:schemeClr>
              </a:solidFill>
            </a:rPr>
            <a:t>та укладення договору</a:t>
          </a:r>
          <a:endParaRPr lang="ru-RU" sz="1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92594" y="274324"/>
        <a:ext cx="1593344" cy="985187"/>
      </dsp:txXfrm>
    </dsp:sp>
    <dsp:sp modelId="{0FA9ED1B-F8F9-4084-84E2-EF82EC8571EF}">
      <dsp:nvSpPr>
        <dsp:cNvPr id="0" name=""/>
        <dsp:cNvSpPr/>
      </dsp:nvSpPr>
      <dsp:spPr>
        <a:xfrm>
          <a:off x="2367795" y="257568"/>
          <a:ext cx="2472650" cy="1036126"/>
        </a:xfrm>
        <a:prstGeom prst="chevron">
          <a:avLst/>
        </a:prstGeom>
        <a:solidFill>
          <a:schemeClr val="accent2">
            <a:shade val="50000"/>
            <a:hueOff val="20153"/>
            <a:satOff val="1179"/>
            <a:lumOff val="157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2">
                  <a:lumMod val="50000"/>
                </a:schemeClr>
              </a:solidFill>
            </a:rPr>
            <a:t>Етап 2</a:t>
          </a:r>
          <a:r>
            <a:rPr lang="uk-UA" sz="1400" kern="1200" dirty="0">
              <a:solidFill>
                <a:schemeClr val="tx2">
                  <a:lumMod val="50000"/>
                </a:schemeClr>
              </a:solidFill>
            </a:rPr>
            <a:t> Підготовка </a:t>
          </a:r>
          <a:br>
            <a:rPr lang="uk-UA" sz="1400" kern="1200" dirty="0">
              <a:solidFill>
                <a:schemeClr val="tx2">
                  <a:lumMod val="50000"/>
                </a:schemeClr>
              </a:solidFill>
            </a:rPr>
          </a:br>
          <a:r>
            <a:rPr lang="uk-UA" sz="1400" kern="1200" dirty="0">
              <a:solidFill>
                <a:schemeClr val="tx2">
                  <a:lumMod val="50000"/>
                </a:schemeClr>
              </a:solidFill>
            </a:rPr>
            <a:t>до виконання роботи</a:t>
          </a:r>
          <a:endParaRPr lang="ru-RU" sz="1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885858" y="257568"/>
        <a:ext cx="1436524" cy="1036126"/>
      </dsp:txXfrm>
    </dsp:sp>
    <dsp:sp modelId="{2352BE9E-09C4-420A-B1C2-8D5B859D13C4}">
      <dsp:nvSpPr>
        <dsp:cNvPr id="0" name=""/>
        <dsp:cNvSpPr/>
      </dsp:nvSpPr>
      <dsp:spPr>
        <a:xfrm>
          <a:off x="4628131" y="257568"/>
          <a:ext cx="2376324" cy="1036126"/>
        </a:xfrm>
        <a:prstGeom prst="chevron">
          <a:avLst/>
        </a:prstGeom>
        <a:solidFill>
          <a:schemeClr val="accent2">
            <a:shade val="50000"/>
            <a:hueOff val="40307"/>
            <a:satOff val="2358"/>
            <a:lumOff val="314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2">
                  <a:lumMod val="50000"/>
                </a:schemeClr>
              </a:solidFill>
            </a:rPr>
            <a:t>Етап 3</a:t>
          </a:r>
          <a:r>
            <a:rPr lang="uk-UA" sz="1200" kern="1200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uk-UA" sz="1400" kern="1200" dirty="0">
              <a:solidFill>
                <a:schemeClr val="tx2">
                  <a:lumMod val="50000"/>
                </a:schemeClr>
              </a:solidFill>
            </a:rPr>
            <a:t>Виконання договору </a:t>
          </a:r>
          <a:br>
            <a:rPr lang="uk-UA" sz="1400" kern="1200" dirty="0">
              <a:solidFill>
                <a:schemeClr val="tx2">
                  <a:lumMod val="50000"/>
                </a:schemeClr>
              </a:solidFill>
            </a:rPr>
          </a:br>
          <a:r>
            <a:rPr lang="uk-UA" sz="1400" kern="1200" dirty="0">
              <a:solidFill>
                <a:schemeClr val="tx2">
                  <a:lumMod val="50000"/>
                </a:schemeClr>
              </a:solidFill>
            </a:rPr>
            <a:t>та контроль</a:t>
          </a:r>
          <a:endParaRPr lang="ru-RU" sz="1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146194" y="257568"/>
        <a:ext cx="1340198" cy="1036126"/>
      </dsp:txXfrm>
    </dsp:sp>
    <dsp:sp modelId="{365D3716-AC8D-480E-915F-66F58EFF5288}">
      <dsp:nvSpPr>
        <dsp:cNvPr id="0" name=""/>
        <dsp:cNvSpPr/>
      </dsp:nvSpPr>
      <dsp:spPr>
        <a:xfrm>
          <a:off x="6792141" y="266872"/>
          <a:ext cx="2315920" cy="1017518"/>
        </a:xfrm>
        <a:prstGeom prst="chevron">
          <a:avLst/>
        </a:prstGeom>
        <a:solidFill>
          <a:schemeClr val="accent2">
            <a:shade val="50000"/>
            <a:hueOff val="40307"/>
            <a:satOff val="2358"/>
            <a:lumOff val="314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2">
                  <a:lumMod val="50000"/>
                </a:schemeClr>
              </a:solidFill>
            </a:rPr>
            <a:t>Етап 4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solidFill>
                <a:schemeClr val="tx2">
                  <a:lumMod val="50000"/>
                </a:schemeClr>
              </a:solidFill>
            </a:rPr>
            <a:t>Прийняття робіт</a:t>
          </a:r>
          <a:endParaRPr lang="ru-RU" sz="1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7300900" y="266872"/>
        <a:ext cx="1298402" cy="1017518"/>
      </dsp:txXfrm>
    </dsp:sp>
    <dsp:sp modelId="{B93E6122-D6A6-48B1-AF9D-0A9B89443E1B}">
      <dsp:nvSpPr>
        <dsp:cNvPr id="0" name=""/>
        <dsp:cNvSpPr/>
      </dsp:nvSpPr>
      <dsp:spPr>
        <a:xfrm>
          <a:off x="8895748" y="249937"/>
          <a:ext cx="2352842" cy="1051387"/>
        </a:xfrm>
        <a:prstGeom prst="chevron">
          <a:avLst/>
        </a:prstGeom>
        <a:solidFill>
          <a:schemeClr val="accent2">
            <a:shade val="50000"/>
            <a:hueOff val="20153"/>
            <a:satOff val="1179"/>
            <a:lumOff val="157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2">
                  <a:lumMod val="50000"/>
                </a:schemeClr>
              </a:solidFill>
            </a:rPr>
            <a:t>Етап 5</a:t>
          </a:r>
          <a:br>
            <a:rPr lang="uk-UA" sz="3000" kern="1200" dirty="0">
              <a:solidFill>
                <a:schemeClr val="tx2">
                  <a:lumMod val="50000"/>
                </a:schemeClr>
              </a:solidFill>
            </a:rPr>
          </a:br>
          <a:r>
            <a:rPr lang="uk-UA" sz="1300" kern="1200" dirty="0">
              <a:solidFill>
                <a:schemeClr val="tx2">
                  <a:lumMod val="50000"/>
                </a:schemeClr>
              </a:solidFill>
            </a:rPr>
            <a:t>Завершення виконання договору </a:t>
          </a:r>
          <a:br>
            <a:rPr lang="uk-UA" sz="1300" kern="1200" dirty="0">
              <a:solidFill>
                <a:schemeClr val="tx2">
                  <a:lumMod val="50000"/>
                </a:schemeClr>
              </a:solidFill>
            </a:rPr>
          </a:br>
          <a:r>
            <a:rPr lang="uk-UA" sz="1300" kern="1200" dirty="0">
              <a:solidFill>
                <a:schemeClr val="tx2">
                  <a:lumMod val="50000"/>
                </a:schemeClr>
              </a:solidFill>
            </a:rPr>
            <a:t>та аналіз</a:t>
          </a:r>
          <a:endParaRPr lang="ru-RU" sz="13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9421442" y="249937"/>
        <a:ext cx="1301455" cy="1051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85FDB-A22D-4DFD-A01C-C3829E85E5C9}">
      <dsp:nvSpPr>
        <dsp:cNvPr id="0" name=""/>
        <dsp:cNvSpPr/>
      </dsp:nvSpPr>
      <dsp:spPr>
        <a:xfrm>
          <a:off x="4077" y="272142"/>
          <a:ext cx="2058452" cy="2580916"/>
        </a:xfrm>
        <a:prstGeom prst="roundRect">
          <a:avLst>
            <a:gd name="adj" fmla="val 5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 rot="16200000">
        <a:off x="-848252" y="1124472"/>
        <a:ext cx="2116351" cy="411690"/>
      </dsp:txXfrm>
    </dsp:sp>
    <dsp:sp modelId="{09FED557-8538-462B-B5AD-AD5621DD743C}">
      <dsp:nvSpPr>
        <dsp:cNvPr id="0" name=""/>
        <dsp:cNvSpPr/>
      </dsp:nvSpPr>
      <dsp:spPr>
        <a:xfrm>
          <a:off x="422460" y="272142"/>
          <a:ext cx="1533547" cy="258091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Обсяг робіт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Визначення рівня потенційного ризику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Визначення спроможності підрядника щодо виконання робіт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Підготовка договору, включно з питаннями безпеки праці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Укладення </a:t>
          </a:r>
          <a:br>
            <a:rPr lang="uk-UA" sz="1200" b="0" kern="120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договору</a:t>
          </a:r>
          <a:endParaRPr lang="ru-RU" sz="1200" b="0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422460" y="272142"/>
        <a:ext cx="1533547" cy="2580916"/>
      </dsp:txXfrm>
    </dsp:sp>
    <dsp:sp modelId="{331444A5-0444-411E-956F-76CC0F55B619}">
      <dsp:nvSpPr>
        <dsp:cNvPr id="0" name=""/>
        <dsp:cNvSpPr/>
      </dsp:nvSpPr>
      <dsp:spPr>
        <a:xfrm>
          <a:off x="2137806" y="272142"/>
          <a:ext cx="2150763" cy="2580916"/>
        </a:xfrm>
        <a:prstGeom prst="roundRect">
          <a:avLst>
            <a:gd name="adj" fmla="val 5000"/>
          </a:avLst>
        </a:prstGeom>
        <a:solidFill>
          <a:schemeClr val="accent2">
            <a:shade val="50000"/>
            <a:hueOff val="20153"/>
            <a:satOff val="1179"/>
            <a:lumOff val="157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 rot="16200000">
        <a:off x="1294707" y="1115241"/>
        <a:ext cx="2116351" cy="430152"/>
      </dsp:txXfrm>
    </dsp:sp>
    <dsp:sp modelId="{7CB99836-1964-45B7-8E66-FB095A239EEC}">
      <dsp:nvSpPr>
        <dsp:cNvPr id="0" name=""/>
        <dsp:cNvSpPr/>
      </dsp:nvSpPr>
      <dsp:spPr>
        <a:xfrm rot="5400000">
          <a:off x="1958808" y="2324616"/>
          <a:ext cx="379505" cy="32261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7CB9-D761-427D-B5DB-0BE0ED351240}">
      <dsp:nvSpPr>
        <dsp:cNvPr id="0" name=""/>
        <dsp:cNvSpPr/>
      </dsp:nvSpPr>
      <dsp:spPr>
        <a:xfrm>
          <a:off x="2567959" y="272142"/>
          <a:ext cx="1602318" cy="258091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Призначення відповідального за підрядну організацію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Призначення координатора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Попередня нарада для визначення вимог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Попередній контроль ризиків та підтвердження наявності відповідного обладнання </a:t>
          </a:r>
          <a:br>
            <a:rPr lang="uk-UA" sz="1200" b="0" kern="120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b="0" kern="1200" dirty="0">
              <a:solidFill>
                <a:schemeClr val="bg2">
                  <a:lumMod val="10000"/>
                </a:schemeClr>
              </a:solidFill>
            </a:rPr>
            <a:t>та працівників</a:t>
          </a:r>
        </a:p>
      </dsp:txBody>
      <dsp:txXfrm>
        <a:off x="2567959" y="272142"/>
        <a:ext cx="1602318" cy="2580916"/>
      </dsp:txXfrm>
    </dsp:sp>
    <dsp:sp modelId="{C67B1C8C-14CB-474B-B4CF-55FA402840F2}">
      <dsp:nvSpPr>
        <dsp:cNvPr id="0" name=""/>
        <dsp:cNvSpPr/>
      </dsp:nvSpPr>
      <dsp:spPr>
        <a:xfrm>
          <a:off x="4363846" y="272142"/>
          <a:ext cx="2150763" cy="2580916"/>
        </a:xfrm>
        <a:prstGeom prst="roundRect">
          <a:avLst>
            <a:gd name="adj" fmla="val 5000"/>
          </a:avLst>
        </a:prstGeom>
        <a:solidFill>
          <a:schemeClr val="accent2">
            <a:shade val="50000"/>
            <a:hueOff val="40307"/>
            <a:satOff val="2358"/>
            <a:lumOff val="314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 rot="16200000">
        <a:off x="3520747" y="1115241"/>
        <a:ext cx="2116351" cy="430152"/>
      </dsp:txXfrm>
    </dsp:sp>
    <dsp:sp modelId="{099474A2-4B08-4B4C-80D2-09AC437D8BF5}">
      <dsp:nvSpPr>
        <dsp:cNvPr id="0" name=""/>
        <dsp:cNvSpPr/>
      </dsp:nvSpPr>
      <dsp:spPr>
        <a:xfrm rot="5400000">
          <a:off x="4184848" y="2324616"/>
          <a:ext cx="379505" cy="32261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C64409-3F2E-4C7A-A94E-E4BC8A7A9461}">
      <dsp:nvSpPr>
        <dsp:cNvPr id="0" name=""/>
        <dsp:cNvSpPr/>
      </dsp:nvSpPr>
      <dsp:spPr>
        <a:xfrm>
          <a:off x="4793999" y="272142"/>
          <a:ext cx="1602318" cy="258091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Управління підрядними роботами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Наради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Затвердження відповідних заходів щодо безпечного виконання робіт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Інструктажі, навчання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Аналіз завдань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Моніторинг </a:t>
          </a:r>
          <a:br>
            <a:rPr lang="uk-UA" sz="1200" kern="120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та перевірки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Аудит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4793999" y="272142"/>
        <a:ext cx="1602318" cy="2580916"/>
      </dsp:txXfrm>
    </dsp:sp>
    <dsp:sp modelId="{AC591C58-C1B3-4DD2-8155-1C12A589460D}">
      <dsp:nvSpPr>
        <dsp:cNvPr id="0" name=""/>
        <dsp:cNvSpPr/>
      </dsp:nvSpPr>
      <dsp:spPr>
        <a:xfrm>
          <a:off x="6589887" y="272142"/>
          <a:ext cx="2150763" cy="2580916"/>
        </a:xfrm>
        <a:prstGeom prst="roundRect">
          <a:avLst>
            <a:gd name="adj" fmla="val 5000"/>
          </a:avLst>
        </a:prstGeom>
        <a:solidFill>
          <a:schemeClr val="accent2">
            <a:shade val="50000"/>
            <a:hueOff val="40307"/>
            <a:satOff val="2358"/>
            <a:lumOff val="314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 rot="16200000">
        <a:off x="5746787" y="1115241"/>
        <a:ext cx="2116351" cy="430152"/>
      </dsp:txXfrm>
    </dsp:sp>
    <dsp:sp modelId="{73FFBB5A-11BC-4D60-8686-210E780F0E49}">
      <dsp:nvSpPr>
        <dsp:cNvPr id="0" name=""/>
        <dsp:cNvSpPr/>
      </dsp:nvSpPr>
      <dsp:spPr>
        <a:xfrm rot="5400000">
          <a:off x="6410888" y="2324616"/>
          <a:ext cx="379505" cy="32261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22B8C-8B65-4C55-81E3-0519FA5E2290}">
      <dsp:nvSpPr>
        <dsp:cNvPr id="0" name=""/>
        <dsp:cNvSpPr/>
      </dsp:nvSpPr>
      <dsp:spPr>
        <a:xfrm>
          <a:off x="7020039" y="272142"/>
          <a:ext cx="1602318" cy="258091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Перевірка </a:t>
          </a:r>
          <a:br>
            <a:rPr lang="uk-UA" sz="1200" kern="1200" dirty="0">
              <a:solidFill>
                <a:schemeClr val="bg2">
                  <a:lumMod val="10000"/>
                </a:schemeClr>
              </a:solidFill>
            </a:rPr>
          </a:b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та прийняття робіт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Отримання документації щодо виконаних робіт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Підтвердження відсутності нових джерел небезпеки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7020039" y="272142"/>
        <a:ext cx="1602318" cy="2580916"/>
      </dsp:txXfrm>
    </dsp:sp>
    <dsp:sp modelId="{6A1F790D-2ED0-4C4E-917C-B53D6B1AD9AE}">
      <dsp:nvSpPr>
        <dsp:cNvPr id="0" name=""/>
        <dsp:cNvSpPr/>
      </dsp:nvSpPr>
      <dsp:spPr>
        <a:xfrm>
          <a:off x="8815927" y="272142"/>
          <a:ext cx="2150763" cy="2580916"/>
        </a:xfrm>
        <a:prstGeom prst="roundRect">
          <a:avLst>
            <a:gd name="adj" fmla="val 5000"/>
          </a:avLst>
        </a:prstGeom>
        <a:solidFill>
          <a:schemeClr val="accent2">
            <a:shade val="50000"/>
            <a:hueOff val="20153"/>
            <a:satOff val="1179"/>
            <a:lumOff val="157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 rot="16200000">
        <a:off x="7972827" y="1115241"/>
        <a:ext cx="2116351" cy="430152"/>
      </dsp:txXfrm>
    </dsp:sp>
    <dsp:sp modelId="{3C48E960-0ADD-42F1-88F5-7CCC07825DCF}">
      <dsp:nvSpPr>
        <dsp:cNvPr id="0" name=""/>
        <dsp:cNvSpPr/>
      </dsp:nvSpPr>
      <dsp:spPr>
        <a:xfrm rot="5400000">
          <a:off x="8636928" y="2324616"/>
          <a:ext cx="379505" cy="32261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B3CA48-1BC5-47A0-9F0E-1E33A49DE9A9}">
      <dsp:nvSpPr>
        <dsp:cNvPr id="0" name=""/>
        <dsp:cNvSpPr/>
      </dsp:nvSpPr>
      <dsp:spPr>
        <a:xfrm>
          <a:off x="9246079" y="272142"/>
          <a:ext cx="1602318" cy="258091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Оцінювання підрядника щодо безпеки праці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solidFill>
                <a:schemeClr val="bg2">
                  <a:lumMod val="10000"/>
                </a:schemeClr>
              </a:solidFill>
            </a:rPr>
            <a:t>Зберігання або припинення статусу схваленого підрядника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9246079" y="272142"/>
        <a:ext cx="1602318" cy="2580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C6D2000-2378-E8DA-32CF-A2577E4D95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5189EFB-DA3F-1D38-7D81-F39B7F3A7D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AEFC73-5668-4B03-B6B4-392FFD643291}" type="datetime1">
              <a:rPr lang="ru-RU"/>
              <a:pPr>
                <a:defRPr/>
              </a:pPr>
              <a:t>28.03.2023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C340AA-7F1D-C4A5-1398-FD740CB542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5D641E-01BA-46D4-6115-3CEBF75193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405FE49-CFC4-441C-A242-3CE4BCFAB1B5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CD24C28-F358-FD31-F11F-ED2C00EBE4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789874-B24A-C4E5-4BF7-07829C43B9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3E01F3-2591-4FCE-A3D7-D92DD53E7E4B}" type="datetime1">
              <a:rPr lang="ru-RU"/>
              <a:pPr>
                <a:defRPr/>
              </a:pPr>
              <a:t>28.03.2023</a:t>
            </a:fld>
            <a:endParaRPr lang="ru-RU" dirty="0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89F0E843-D487-9AF6-EFAF-289EAA01C4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FAC72343-99ED-BE9B-FA8C-F36984364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CA7FB3-7DF2-DAA1-1F9A-2B350C1F1A9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5EC486-3F08-6ABE-19FB-61576545F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0B3D4EC0-6A5F-496D-AA60-7555C72E95D6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>
            <a:extLst>
              <a:ext uri="{FF2B5EF4-FFF2-40B4-BE49-F238E27FC236}">
                <a16:creationId xmlns:a16="http://schemas.microsoft.com/office/drawing/2014/main" id="{724CBE84-3ED0-7F84-5E04-314FE2E645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>
            <a:extLst>
              <a:ext uri="{FF2B5EF4-FFF2-40B4-BE49-F238E27FC236}">
                <a16:creationId xmlns:a16="http://schemas.microsoft.com/office/drawing/2014/main" id="{F7A24428-226A-662D-B9BC-54F87EE839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uk-UA"/>
          </a:p>
        </p:txBody>
      </p:sp>
      <p:sp>
        <p:nvSpPr>
          <p:cNvPr id="64516" name="Номер слайда 3">
            <a:extLst>
              <a:ext uri="{FF2B5EF4-FFF2-40B4-BE49-F238E27FC236}">
                <a16:creationId xmlns:a16="http://schemas.microsoft.com/office/drawing/2014/main" id="{2294AE1B-476F-D530-AF68-9D7E9548D6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AEBE90-4C10-4E25-852F-4C9BEBAC23EA}" type="slidenum">
              <a:rPr lang="ru-RU" altLang="uk-UA">
                <a:latin typeface="Calibri" panose="020F0502020204030204" pitchFamily="34" charset="0"/>
              </a:rPr>
              <a:pPr/>
              <a:t>6</a:t>
            </a:fld>
            <a:endParaRPr lang="ru-RU" altLang="uk-UA">
              <a:latin typeface="Calibri" panose="020F0502020204030204" pitchFamily="34" charset="0"/>
            </a:endParaRPr>
          </a:p>
        </p:txBody>
      </p:sp>
      <p:sp>
        <p:nvSpPr>
          <p:cNvPr id="64517" name="Дата 4">
            <a:extLst>
              <a:ext uri="{FF2B5EF4-FFF2-40B4-BE49-F238E27FC236}">
                <a16:creationId xmlns:a16="http://schemas.microsoft.com/office/drawing/2014/main" id="{D18DFD31-A4C8-D1FF-9B99-AD234D0F02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52F2DE-9FC4-44EF-AFE5-55ABB0A08F33}" type="datetime1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28.03.2023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(цитат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175736A-4DFE-C264-DDAF-BA07B8F8F9C9}"/>
              </a:ext>
            </a:extLst>
          </p:cNvPr>
          <p:cNvCxnSpPr>
            <a:cxnSpLocks/>
          </p:cNvCxnSpPr>
          <p:nvPr userDrawn="1"/>
        </p:nvCxnSpPr>
        <p:spPr>
          <a:xfrm>
            <a:off x="900113" y="4787900"/>
            <a:ext cx="3611562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E917C36-169B-7C4C-0353-CCA90CABFE36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A02E3F5-E9E8-5C9E-9C98-FBA9CA4F88B8}"/>
              </a:ext>
            </a:extLst>
          </p:cNvPr>
          <p:cNvCxnSpPr>
            <a:cxnSpLocks/>
          </p:cNvCxnSpPr>
          <p:nvPr userDrawn="1"/>
        </p:nvCxnSpPr>
        <p:spPr>
          <a:xfrm>
            <a:off x="900113" y="4779963"/>
            <a:ext cx="3611562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877C4CE-DA69-26F6-677D-7ABBE28EDB66}"/>
              </a:ext>
            </a:extLst>
          </p:cNvPr>
          <p:cNvCxnSpPr>
            <a:cxnSpLocks/>
          </p:cNvCxnSpPr>
          <p:nvPr userDrawn="1"/>
        </p:nvCxnSpPr>
        <p:spPr>
          <a:xfrm>
            <a:off x="900113" y="-7938"/>
            <a:ext cx="0" cy="6858001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1525" y="-1"/>
            <a:ext cx="12190475" cy="6872401"/>
          </a:xfrm>
          <a:custGeom>
            <a:avLst/>
            <a:gdLst>
              <a:gd name="connsiteX0" fmla="*/ 0 w 12190475"/>
              <a:gd name="connsiteY0" fmla="*/ 1 h 6872401"/>
              <a:gd name="connsiteX1" fmla="*/ 882143 w 12190475"/>
              <a:gd name="connsiteY1" fmla="*/ 1 h 6872401"/>
              <a:gd name="connsiteX2" fmla="*/ 882143 w 12190475"/>
              <a:gd name="connsiteY2" fmla="*/ 6858001 h 6872401"/>
              <a:gd name="connsiteX3" fmla="*/ 0 w 12190475"/>
              <a:gd name="connsiteY3" fmla="*/ 6858001 h 6872401"/>
              <a:gd name="connsiteX4" fmla="*/ 914779 w 12190475"/>
              <a:gd name="connsiteY4" fmla="*/ 0 h 6872401"/>
              <a:gd name="connsiteX5" fmla="*/ 12187424 w 12190475"/>
              <a:gd name="connsiteY5" fmla="*/ 0 h 6872401"/>
              <a:gd name="connsiteX6" fmla="*/ 12187424 w 12190475"/>
              <a:gd name="connsiteY6" fmla="*/ 4010026 h 6872401"/>
              <a:gd name="connsiteX7" fmla="*/ 12188888 w 12190475"/>
              <a:gd name="connsiteY7" fmla="*/ 4010026 h 6872401"/>
              <a:gd name="connsiteX8" fmla="*/ 12188888 w 12190475"/>
              <a:gd name="connsiteY8" fmla="*/ 4796346 h 6872401"/>
              <a:gd name="connsiteX9" fmla="*/ 12190475 w 12190475"/>
              <a:gd name="connsiteY9" fmla="*/ 4796346 h 6872401"/>
              <a:gd name="connsiteX10" fmla="*/ 12190475 w 12190475"/>
              <a:gd name="connsiteY10" fmla="*/ 6872401 h 6872401"/>
              <a:gd name="connsiteX11" fmla="*/ 908622 w 12190475"/>
              <a:gd name="connsiteY11" fmla="*/ 6872401 h 6872401"/>
              <a:gd name="connsiteX12" fmla="*/ 908622 w 12190475"/>
              <a:gd name="connsiteY12" fmla="*/ 4796346 h 6872401"/>
              <a:gd name="connsiteX13" fmla="*/ 4530441 w 12190475"/>
              <a:gd name="connsiteY13" fmla="*/ 4796346 h 6872401"/>
              <a:gd name="connsiteX14" fmla="*/ 4530441 w 12190475"/>
              <a:gd name="connsiteY14" fmla="*/ 4772181 h 6872401"/>
              <a:gd name="connsiteX15" fmla="*/ 914779 w 12190475"/>
              <a:gd name="connsiteY15" fmla="*/ 4772181 h 687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0475" h="6872401">
                <a:moveTo>
                  <a:pt x="0" y="1"/>
                </a:moveTo>
                <a:lnTo>
                  <a:pt x="882143" y="1"/>
                </a:lnTo>
                <a:lnTo>
                  <a:pt x="882143" y="6858001"/>
                </a:lnTo>
                <a:lnTo>
                  <a:pt x="0" y="6858001"/>
                </a:lnTo>
                <a:close/>
                <a:moveTo>
                  <a:pt x="914779" y="0"/>
                </a:moveTo>
                <a:lnTo>
                  <a:pt x="12187424" y="0"/>
                </a:lnTo>
                <a:lnTo>
                  <a:pt x="12187424" y="4010026"/>
                </a:lnTo>
                <a:lnTo>
                  <a:pt x="12188888" y="4010026"/>
                </a:lnTo>
                <a:lnTo>
                  <a:pt x="12188888" y="4796346"/>
                </a:lnTo>
                <a:lnTo>
                  <a:pt x="12190475" y="4796346"/>
                </a:lnTo>
                <a:lnTo>
                  <a:pt x="12190475" y="6872401"/>
                </a:lnTo>
                <a:lnTo>
                  <a:pt x="908622" y="6872401"/>
                </a:lnTo>
                <a:lnTo>
                  <a:pt x="908622" y="4796346"/>
                </a:lnTo>
                <a:lnTo>
                  <a:pt x="4530441" y="4796346"/>
                </a:lnTo>
                <a:lnTo>
                  <a:pt x="4530441" y="4772181"/>
                </a:lnTo>
                <a:lnTo>
                  <a:pt x="914779" y="4772181"/>
                </a:lnTo>
                <a:close/>
              </a:path>
            </a:pathLst>
          </a:custGeom>
          <a:solidFill>
            <a:schemeClr val="accent1"/>
          </a:solidFill>
        </p:spPr>
        <p:txBody>
          <a:bodyPr rtlCol="0">
            <a:no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Заголовок 6"/>
          <p:cNvSpPr>
            <a:spLocks noGrp="1"/>
          </p:cNvSpPr>
          <p:nvPr>
            <p:ph type="ctrTitle"/>
          </p:nvPr>
        </p:nvSpPr>
        <p:spPr>
          <a:xfrm>
            <a:off x="910146" y="0"/>
            <a:ext cx="3611675" cy="4773251"/>
          </a:xfrm>
          <a:solidFill>
            <a:schemeClr val="tx1">
              <a:alpha val="40000"/>
            </a:schemeClr>
          </a:solidFill>
        </p:spPr>
        <p:txBody>
          <a:bodyPr tIns="320040" rtlCol="0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Подзаголовок 7"/>
          <p:cNvSpPr>
            <a:spLocks noGrp="1"/>
          </p:cNvSpPr>
          <p:nvPr>
            <p:ph type="subTitle" idx="1"/>
          </p:nvPr>
        </p:nvSpPr>
        <p:spPr>
          <a:xfrm>
            <a:off x="910159" y="4787654"/>
            <a:ext cx="3611662" cy="2070345"/>
          </a:xfrm>
          <a:solidFill>
            <a:schemeClr val="tx1">
              <a:alpha val="40000"/>
            </a:schemeClr>
          </a:solidFill>
        </p:spPr>
        <p:txBody>
          <a:bodyPr tIns="365760" rtlCol="0"/>
          <a:lstStyle>
            <a:lvl1pPr marL="36576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9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Прямоугольник 1">
            <a:extLst>
              <a:ext uri="{FF2B5EF4-FFF2-40B4-BE49-F238E27FC236}">
                <a16:creationId xmlns:a16="http://schemas.microsoft.com/office/drawing/2014/main" id="{84DEF5DB-A40E-8DEA-9C29-6B5D8246410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EEF9659-83A9-8ED3-62EB-6D735330CE4A}"/>
              </a:ext>
            </a:extLst>
          </p:cNvPr>
          <p:cNvCxnSpPr>
            <a:cxnSpLocks/>
          </p:cNvCxnSpPr>
          <p:nvPr userDrawn="1"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5774031-A2B8-FA70-1661-A62B6513F222}"/>
              </a:ext>
            </a:extLst>
          </p:cNvPr>
          <p:cNvCxnSpPr>
            <a:cxnSpLocks/>
          </p:cNvCxnSpPr>
          <p:nvPr userDrawn="1"/>
        </p:nvCxnSpPr>
        <p:spPr>
          <a:xfrm>
            <a:off x="6311900" y="0"/>
            <a:ext cx="0" cy="594995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23FBAAC-364A-DD27-B9AF-6BB03FB5C35D}"/>
              </a:ext>
            </a:extLst>
          </p:cNvPr>
          <p:cNvCxnSpPr>
            <a:cxnSpLocks/>
          </p:cNvCxnSpPr>
          <p:nvPr userDrawn="1"/>
        </p:nvCxnSpPr>
        <p:spPr>
          <a:xfrm>
            <a:off x="9251950" y="0"/>
            <a:ext cx="0" cy="595788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27D0D0C-C81E-52F6-E0E8-5417126EEFEC}"/>
              </a:ext>
            </a:extLst>
          </p:cNvPr>
          <p:cNvCxnSpPr>
            <a:cxnSpLocks/>
          </p:cNvCxnSpPr>
          <p:nvPr userDrawn="1"/>
        </p:nvCxnSpPr>
        <p:spPr>
          <a:xfrm>
            <a:off x="0" y="596265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6"/>
          <p:cNvSpPr>
            <a:spLocks noGrp="1"/>
          </p:cNvSpPr>
          <p:nvPr>
            <p:ph type="title"/>
          </p:nvPr>
        </p:nvSpPr>
        <p:spPr>
          <a:xfrm>
            <a:off x="-1200" y="0"/>
            <a:ext cx="6310695" cy="1817169"/>
          </a:xfrm>
          <a:solidFill>
            <a:schemeClr val="tx2"/>
          </a:solidFill>
        </p:spPr>
        <p:txBody>
          <a:bodyPr bIns="274320" rtlCol="0" anchor="b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idx="1"/>
          </p:nvPr>
        </p:nvSpPr>
        <p:spPr>
          <a:xfrm>
            <a:off x="442914" y="2246049"/>
            <a:ext cx="5437185" cy="3266357"/>
          </a:xfrm>
        </p:spPr>
        <p:txBody>
          <a:bodyPr rtlCol="0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6757416" y="438912"/>
            <a:ext cx="2057400" cy="507492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5" name="Рисунок 2"/>
          <p:cNvSpPr>
            <a:spLocks noGrp="1"/>
          </p:cNvSpPr>
          <p:nvPr>
            <p:ph type="pic" sz="quarter" idx="11"/>
          </p:nvPr>
        </p:nvSpPr>
        <p:spPr>
          <a:xfrm>
            <a:off x="9692640" y="438912"/>
            <a:ext cx="2057400" cy="507492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7EA56B51-366E-FCC7-B71F-FB55FEFFD14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B246C347-B0F5-A21E-9684-036F9D41FC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1EA6AAC5-ECE7-8A58-2816-E557857152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5CE5D7E3-05F8-4B05-93D1-00E908F914B0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44305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2667CE-B37F-A2CE-11AF-638D3FA56861}"/>
              </a:ext>
            </a:extLst>
          </p:cNvPr>
          <p:cNvSpPr/>
          <p:nvPr userDrawn="1"/>
        </p:nvSpPr>
        <p:spPr>
          <a:xfrm>
            <a:off x="0" y="0"/>
            <a:ext cx="892175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A2C2980-F798-478D-0738-1CF0F35F04A4}"/>
              </a:ext>
            </a:extLst>
          </p:cNvPr>
          <p:cNvCxnSpPr>
            <a:cxnSpLocks/>
          </p:cNvCxnSpPr>
          <p:nvPr userDrawn="1"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C426F9F-477B-14B0-DABE-9825ECA616B8}"/>
              </a:ext>
            </a:extLst>
          </p:cNvPr>
          <p:cNvCxnSpPr>
            <a:cxnSpLocks/>
          </p:cNvCxnSpPr>
          <p:nvPr userDrawn="1"/>
        </p:nvCxnSpPr>
        <p:spPr>
          <a:xfrm>
            <a:off x="4676775" y="3633788"/>
            <a:ext cx="0" cy="3217862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68DEBA8-7D89-DF5A-C8B5-A3B2F388F5AE}"/>
              </a:ext>
            </a:extLst>
          </p:cNvPr>
          <p:cNvCxnSpPr>
            <a:cxnSpLocks/>
          </p:cNvCxnSpPr>
          <p:nvPr userDrawn="1"/>
        </p:nvCxnSpPr>
        <p:spPr>
          <a:xfrm>
            <a:off x="8428038" y="3640138"/>
            <a:ext cx="0" cy="3217862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5392873-68AB-9B49-E8BE-3C7729D9C1AF}"/>
              </a:ext>
            </a:extLst>
          </p:cNvPr>
          <p:cNvCxnSpPr>
            <a:cxnSpLocks/>
          </p:cNvCxnSpPr>
          <p:nvPr userDrawn="1"/>
        </p:nvCxnSpPr>
        <p:spPr>
          <a:xfrm>
            <a:off x="900113" y="3629025"/>
            <a:ext cx="11291887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16B072D-9776-C949-CED6-82C33663F601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DBFD225-3FC2-E85E-B8BF-1D6EBA6C2B67}"/>
              </a:ext>
            </a:extLst>
          </p:cNvPr>
          <p:cNvCxnSpPr>
            <a:cxnSpLocks/>
          </p:cNvCxnSpPr>
          <p:nvPr userDrawn="1"/>
        </p:nvCxnSpPr>
        <p:spPr>
          <a:xfrm>
            <a:off x="8442325" y="3640138"/>
            <a:ext cx="0" cy="3217862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9E5FD38-99E1-4A9F-0338-37A6AFC3D5A5}"/>
              </a:ext>
            </a:extLst>
          </p:cNvPr>
          <p:cNvCxnSpPr>
            <a:cxnSpLocks/>
          </p:cNvCxnSpPr>
          <p:nvPr userDrawn="1"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8"/>
          <p:cNvSpPr>
            <a:spLocks noGrp="1"/>
          </p:cNvSpPr>
          <p:nvPr>
            <p:ph type="title"/>
          </p:nvPr>
        </p:nvSpPr>
        <p:spPr>
          <a:xfrm>
            <a:off x="908611" y="0"/>
            <a:ext cx="5407941" cy="3635533"/>
          </a:xfrm>
          <a:solidFill>
            <a:schemeClr val="tx2"/>
          </a:solidFill>
        </p:spPr>
        <p:txBody>
          <a:bodyPr tIns="365760" rtlCol="0"/>
          <a:lstStyle>
            <a:lvl1pPr marL="457200">
              <a:spcBef>
                <a:spcPts val="0"/>
              </a:spcBef>
              <a:defRPr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Объект 9"/>
          <p:cNvSpPr>
            <a:spLocks noGrp="1"/>
          </p:cNvSpPr>
          <p:nvPr>
            <p:ph idx="1"/>
          </p:nvPr>
        </p:nvSpPr>
        <p:spPr>
          <a:xfrm>
            <a:off x="6780214" y="352800"/>
            <a:ext cx="4968874" cy="2860301"/>
          </a:xfrm>
        </p:spPr>
        <p:txBody>
          <a:bodyPr rtlCol="0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908611" y="3633702"/>
            <a:ext cx="3767328" cy="3218688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2"/>
          <p:cNvSpPr>
            <a:spLocks noGrp="1"/>
          </p:cNvSpPr>
          <p:nvPr>
            <p:ph type="pic" sz="quarter" idx="11"/>
          </p:nvPr>
        </p:nvSpPr>
        <p:spPr>
          <a:xfrm>
            <a:off x="4684634" y="3635534"/>
            <a:ext cx="3767328" cy="3218688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2"/>
          <p:cNvSpPr>
            <a:spLocks noGrp="1"/>
          </p:cNvSpPr>
          <p:nvPr>
            <p:ph type="pic" sz="quarter" idx="12"/>
          </p:nvPr>
        </p:nvSpPr>
        <p:spPr>
          <a:xfrm>
            <a:off x="8424672" y="3639312"/>
            <a:ext cx="3767328" cy="3218688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Дата 3">
            <a:extLst>
              <a:ext uri="{FF2B5EF4-FFF2-40B4-BE49-F238E27FC236}">
                <a16:creationId xmlns:a16="http://schemas.microsoft.com/office/drawing/2014/main" id="{E692F71A-C170-293A-3EF2-51A9BFEB55E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14" name="Нижний колонтитул 4">
            <a:extLst>
              <a:ext uri="{FF2B5EF4-FFF2-40B4-BE49-F238E27FC236}">
                <a16:creationId xmlns:a16="http://schemas.microsoft.com/office/drawing/2014/main" id="{CFD0CDC6-DF7D-0432-A8D6-B8289492952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2ACD791-301C-EB90-F90B-8791BA8035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04A10D0-16A8-4263-BBB6-31EC4A44379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013541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EE22EB6-D761-1A40-2A7A-4D281656D582}"/>
              </a:ext>
            </a:extLst>
          </p:cNvPr>
          <p:cNvCxnSpPr>
            <a:cxnSpLocks/>
          </p:cNvCxnSpPr>
          <p:nvPr userDrawn="1"/>
        </p:nvCxnSpPr>
        <p:spPr>
          <a:xfrm>
            <a:off x="3043238" y="3208338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A7D66C9-2AFC-9590-40CF-EA1A8B87569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208338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CB26AEF-21F1-4C1B-B821-DA581B3045EB}"/>
              </a:ext>
            </a:extLst>
          </p:cNvPr>
          <p:cNvCxnSpPr>
            <a:cxnSpLocks/>
          </p:cNvCxnSpPr>
          <p:nvPr userDrawn="1"/>
        </p:nvCxnSpPr>
        <p:spPr>
          <a:xfrm>
            <a:off x="9148763" y="3208338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2A1CED0-E238-88A7-17FB-0B1DA46AD152}"/>
              </a:ext>
            </a:extLst>
          </p:cNvPr>
          <p:cNvCxnSpPr>
            <a:cxnSpLocks/>
          </p:cNvCxnSpPr>
          <p:nvPr userDrawn="1"/>
        </p:nvCxnSpPr>
        <p:spPr>
          <a:xfrm>
            <a:off x="0" y="3201988"/>
            <a:ext cx="1219358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D4D276D-DD53-C96B-3085-4028AAC500D7}"/>
              </a:ext>
            </a:extLst>
          </p:cNvPr>
          <p:cNvCxnSpPr>
            <a:cxnSpLocks/>
          </p:cNvCxnSpPr>
          <p:nvPr userDrawn="1"/>
        </p:nvCxnSpPr>
        <p:spPr>
          <a:xfrm>
            <a:off x="0" y="5957888"/>
            <a:ext cx="12193588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0" y="3208870"/>
            <a:ext cx="3035808" cy="274320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9" name="Рисунок 2"/>
          <p:cNvSpPr>
            <a:spLocks noGrp="1"/>
          </p:cNvSpPr>
          <p:nvPr>
            <p:ph type="pic" sz="quarter" idx="14"/>
          </p:nvPr>
        </p:nvSpPr>
        <p:spPr>
          <a:xfrm>
            <a:off x="3052064" y="3208870"/>
            <a:ext cx="3035808" cy="2743200"/>
          </a:xfrm>
          <a:solidFill>
            <a:schemeClr val="accent1"/>
          </a:solidFill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0" name="Рисунок 2"/>
          <p:cNvSpPr>
            <a:spLocks noGrp="1"/>
          </p:cNvSpPr>
          <p:nvPr>
            <p:ph type="pic" sz="quarter" idx="15"/>
          </p:nvPr>
        </p:nvSpPr>
        <p:spPr>
          <a:xfrm>
            <a:off x="6104128" y="3208870"/>
            <a:ext cx="3035808" cy="274320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1" name="Рисунок 2"/>
          <p:cNvSpPr>
            <a:spLocks noGrp="1"/>
          </p:cNvSpPr>
          <p:nvPr>
            <p:ph type="pic" sz="quarter" idx="16"/>
          </p:nvPr>
        </p:nvSpPr>
        <p:spPr>
          <a:xfrm>
            <a:off x="9156192" y="3208870"/>
            <a:ext cx="3035808" cy="2743200"/>
          </a:xfrm>
          <a:solidFill>
            <a:schemeClr val="accent1"/>
          </a:solidFill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442913" y="324000"/>
            <a:ext cx="11306175" cy="738664"/>
          </a:xfrm>
        </p:spPr>
        <p:txBody>
          <a:bodyPr rtlCol="0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3" y="1062000"/>
            <a:ext cx="11306175" cy="1682788"/>
          </a:xfrm>
        </p:spPr>
        <p:txBody>
          <a:bodyPr rtlCol="0"/>
          <a:lstStyle/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1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Таблица диаграммы (временная шкал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5FE6E06-1AF3-2F81-5717-FC618B0EE66E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3025" y="2060575"/>
            <a:ext cx="10406063" cy="4356100"/>
          </a:xfrm>
        </p:spPr>
        <p:txBody>
          <a:bodyPr rtlCol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30BD5CE-8570-4ED1-A8A3-7B3D0D72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BAE439F-2C3C-2C99-5B47-47B481538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B73B58-6CB4-C0D2-2FEF-977FDD20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96258B-6683-4FAD-BB75-90DFDB827D49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82855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(цитат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9F144E-B099-FE85-B8F3-FC391C79359A}"/>
              </a:ext>
            </a:extLst>
          </p:cNvPr>
          <p:cNvSpPr/>
          <p:nvPr userDrawn="1"/>
        </p:nvSpPr>
        <p:spPr>
          <a:xfrm>
            <a:off x="0" y="0"/>
            <a:ext cx="900113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220FC36-F3F0-2C43-6314-7788BB8F7A07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Рисунок 1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4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914400 w 12192000"/>
              <a:gd name="connsiteY3" fmla="*/ 6858000 h 6858000"/>
              <a:gd name="connsiteX4" fmla="*/ 0 w 12192000"/>
              <a:gd name="connsiteY4" fmla="*/ 0 h 6858000"/>
              <a:gd name="connsiteX5" fmla="*/ 877824 w 12192000"/>
              <a:gd name="connsiteY5" fmla="*/ 0 h 6858000"/>
              <a:gd name="connsiteX6" fmla="*/ 87782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9144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914400" y="6858000"/>
                </a:lnTo>
                <a:close/>
                <a:moveTo>
                  <a:pt x="0" y="0"/>
                </a:moveTo>
                <a:lnTo>
                  <a:pt x="877824" y="0"/>
                </a:lnTo>
                <a:lnTo>
                  <a:pt x="8778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rtlCol="0">
            <a:no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Заголовок 6"/>
          <p:cNvSpPr>
            <a:spLocks noGrp="1"/>
          </p:cNvSpPr>
          <p:nvPr>
            <p:ph type="ctrTitle"/>
          </p:nvPr>
        </p:nvSpPr>
        <p:spPr>
          <a:xfrm>
            <a:off x="900000" y="162560"/>
            <a:ext cx="2869360" cy="4749973"/>
          </a:xfrm>
          <a:noFill/>
        </p:spPr>
        <p:txBody>
          <a:bodyPr tIns="320040" rtlCol="0" anchor="ctr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Подзаголовок 7"/>
          <p:cNvSpPr>
            <a:spLocks noGrp="1"/>
          </p:cNvSpPr>
          <p:nvPr>
            <p:ph type="subTitle" idx="1"/>
          </p:nvPr>
        </p:nvSpPr>
        <p:spPr>
          <a:xfrm>
            <a:off x="899999" y="4912534"/>
            <a:ext cx="3611662" cy="1945466"/>
          </a:xfrm>
          <a:noFill/>
        </p:spPr>
        <p:txBody>
          <a:bodyPr tIns="365760" rtlCol="0"/>
          <a:lstStyle>
            <a:lvl1pPr marL="45720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4689E7-C49A-3E94-B434-43E312B69B6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043F97-2654-AD2C-0175-431741C9CD6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47B431-B462-C5D9-FF94-21D80609D58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A66510E-7EA4-4A34-83C0-35FDE6B6E1E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562637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38AC217-DDAC-D847-264A-F2F396136201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20"/>
          </p:nvPr>
        </p:nvSpPr>
        <p:spPr>
          <a:xfrm>
            <a:off x="1344168" y="1920240"/>
            <a:ext cx="2286000" cy="274320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Текст 2"/>
          <p:cNvSpPr>
            <a:spLocks noGrp="1"/>
          </p:cNvSpPr>
          <p:nvPr>
            <p:ph type="body" idx="1"/>
          </p:nvPr>
        </p:nvSpPr>
        <p:spPr>
          <a:xfrm>
            <a:off x="1344168" y="4776723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3"/>
          </p:nvPr>
        </p:nvSpPr>
        <p:spPr>
          <a:xfrm>
            <a:off x="1344168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Рисунок 23"/>
          <p:cNvSpPr>
            <a:spLocks noGrp="1"/>
          </p:cNvSpPr>
          <p:nvPr>
            <p:ph type="pic" sz="quarter" idx="21"/>
          </p:nvPr>
        </p:nvSpPr>
        <p:spPr>
          <a:xfrm>
            <a:off x="4050792" y="1920240"/>
            <a:ext cx="2286000" cy="274320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9" name="Текст 2"/>
          <p:cNvSpPr>
            <a:spLocks noGrp="1"/>
          </p:cNvSpPr>
          <p:nvPr>
            <p:ph type="body" idx="14"/>
          </p:nvPr>
        </p:nvSpPr>
        <p:spPr>
          <a:xfrm>
            <a:off x="4050792" y="4776722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5"/>
          </p:nvPr>
        </p:nvSpPr>
        <p:spPr>
          <a:xfrm>
            <a:off x="4050792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Рисунок 23"/>
          <p:cNvSpPr>
            <a:spLocks noGrp="1"/>
          </p:cNvSpPr>
          <p:nvPr>
            <p:ph type="pic" sz="quarter" idx="22"/>
          </p:nvPr>
        </p:nvSpPr>
        <p:spPr>
          <a:xfrm>
            <a:off x="6766560" y="1920240"/>
            <a:ext cx="2286000" cy="274320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Текст 2"/>
          <p:cNvSpPr>
            <a:spLocks noGrp="1"/>
          </p:cNvSpPr>
          <p:nvPr>
            <p:ph type="body" idx="16"/>
          </p:nvPr>
        </p:nvSpPr>
        <p:spPr>
          <a:xfrm>
            <a:off x="6766560" y="4776722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2"/>
          <p:cNvSpPr>
            <a:spLocks noGrp="1"/>
          </p:cNvSpPr>
          <p:nvPr>
            <p:ph type="body" idx="17"/>
          </p:nvPr>
        </p:nvSpPr>
        <p:spPr>
          <a:xfrm>
            <a:off x="6766560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Рисунок 23"/>
          <p:cNvSpPr>
            <a:spLocks noGrp="1"/>
          </p:cNvSpPr>
          <p:nvPr>
            <p:ph type="pic" sz="quarter" idx="23"/>
          </p:nvPr>
        </p:nvSpPr>
        <p:spPr>
          <a:xfrm>
            <a:off x="9473184" y="1920240"/>
            <a:ext cx="2286000" cy="2743200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2"/>
          <p:cNvSpPr>
            <a:spLocks noGrp="1"/>
          </p:cNvSpPr>
          <p:nvPr>
            <p:ph type="body" idx="18"/>
          </p:nvPr>
        </p:nvSpPr>
        <p:spPr>
          <a:xfrm>
            <a:off x="9473184" y="4776722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Текст 2"/>
          <p:cNvSpPr>
            <a:spLocks noGrp="1"/>
          </p:cNvSpPr>
          <p:nvPr>
            <p:ph type="body" idx="19"/>
          </p:nvPr>
        </p:nvSpPr>
        <p:spPr>
          <a:xfrm>
            <a:off x="9473184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5F4350-1848-1368-3B5B-05E829F03889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8BABED-6180-00AD-2E6F-0EE65DFC9227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DD37F1-0FCF-E031-806C-0E7DFB5FD0B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C48FFD-C732-4C55-8D19-88232D39071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519786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Таблица диаграммы (временная шкал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20EA4F6-D4B6-1EFC-E151-1B3B01CA88CE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1333" y="1825625"/>
            <a:ext cx="10515600" cy="4351338"/>
          </a:xfrm>
        </p:spPr>
        <p:txBody>
          <a:bodyPr rtlCol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FB9462C-EED2-F5AB-64A2-4A534414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696E495-9C50-90CB-46F3-D17E06B6F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C6E9F47-1D38-8BEF-82FA-ACAE3690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9AE2DA-4951-4ED9-B6AC-B74F1CA25E3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0429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Содержимое с 2 столбцами (слайд для сравнен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C5BDE29-5597-828D-0352-35D9474458BD}"/>
              </a:ext>
            </a:extLst>
          </p:cNvPr>
          <p:cNvCxnSpPr>
            <a:cxnSpLocks/>
          </p:cNvCxnSpPr>
          <p:nvPr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 rtlCol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5437187" cy="615950"/>
          </a:xfrm>
        </p:spPr>
        <p:txBody>
          <a:bodyPr rtlCol="0" anchor="b"/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5437187" cy="3011476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/>
            </a:lvl1pPr>
            <a:lvl2pPr marL="283464" indent="-283464">
              <a:buFont typeface="Arial" panose="020B0604020202020204" pitchFamily="34" charset="0"/>
              <a:buChar char="•"/>
              <a:defRPr/>
            </a:lvl2pPr>
            <a:lvl3pPr marL="283464" indent="-283464">
              <a:buFont typeface="Arial" panose="020B0604020202020204" pitchFamily="34" charset="0"/>
              <a:buChar char="•"/>
              <a:defRPr/>
            </a:lvl3pPr>
            <a:lvl4pPr marL="283464" indent="-283464">
              <a:buFont typeface="Arial" panose="020B0604020202020204" pitchFamily="34" charset="0"/>
              <a:buChar char="•"/>
              <a:defRPr/>
            </a:lvl4pPr>
            <a:lvl5pPr marL="283464" indent="-283464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11786" y="1790700"/>
            <a:ext cx="5437187" cy="615950"/>
          </a:xfrm>
        </p:spPr>
        <p:txBody>
          <a:bodyPr rtlCol="0" anchor="b"/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11786" y="2505075"/>
            <a:ext cx="5437187" cy="3011476"/>
          </a:xfrm>
        </p:spPr>
        <p:txBody>
          <a:bodyPr rtlCol="0"/>
          <a:lstStyle>
            <a:lvl1pPr marL="283464" indent="-283464">
              <a:buFont typeface="Arial" panose="020B0604020202020204" pitchFamily="34" charset="0"/>
              <a:buChar char="•"/>
              <a:defRPr/>
            </a:lvl1pPr>
            <a:lvl2pPr marL="283464" indent="-283464">
              <a:buFont typeface="Arial" panose="020B0604020202020204" pitchFamily="34" charset="0"/>
              <a:buChar char="•"/>
              <a:defRPr/>
            </a:lvl2pPr>
            <a:lvl3pPr marL="283464" indent="-283464">
              <a:buFont typeface="Arial" panose="020B0604020202020204" pitchFamily="34" charset="0"/>
              <a:buChar char="•"/>
              <a:defRPr/>
            </a:lvl3pPr>
            <a:lvl4pPr marL="283464" indent="-283464">
              <a:buFont typeface="Arial" panose="020B0604020202020204" pitchFamily="34" charset="0"/>
              <a:buChar char="•"/>
              <a:defRPr/>
            </a:lvl4pPr>
            <a:lvl5pPr marL="283464" indent="-283464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7D10F4AD-C8A7-DE40-3160-663EDDF5B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F46531AB-3774-19FA-56CD-2B0AEE32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F130000C-2990-297D-CB12-2192A8A0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8D84BCDE-FF54-4391-AEBC-F68616BA2D95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0456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Содержимое с 3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53FAF3B-3AD7-27B8-C917-04DA6C375D37}"/>
              </a:ext>
            </a:extLst>
          </p:cNvPr>
          <p:cNvCxnSpPr>
            <a:cxnSpLocks/>
          </p:cNvCxnSpPr>
          <p:nvPr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 rtlCol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3429000" cy="615950"/>
          </a:xfrm>
        </p:spPr>
        <p:txBody>
          <a:bodyPr rtlCol="0" anchor="b"/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3429000" cy="3011476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01229" y="1782751"/>
            <a:ext cx="3429000" cy="615950"/>
          </a:xfrm>
        </p:spPr>
        <p:txBody>
          <a:bodyPr rtlCol="0" anchor="b"/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401229" y="2497126"/>
            <a:ext cx="3429000" cy="3011476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/>
          </p:nvPr>
        </p:nvSpPr>
        <p:spPr>
          <a:xfrm>
            <a:off x="8359661" y="1792224"/>
            <a:ext cx="3429000" cy="615950"/>
          </a:xfrm>
        </p:spPr>
        <p:txBody>
          <a:bodyPr rtlCol="0" anchor="b"/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5"/>
          <p:cNvSpPr>
            <a:spLocks noGrp="1"/>
          </p:cNvSpPr>
          <p:nvPr>
            <p:ph sz="quarter" idx="14"/>
          </p:nvPr>
        </p:nvSpPr>
        <p:spPr>
          <a:xfrm>
            <a:off x="8359661" y="2505456"/>
            <a:ext cx="3429000" cy="3011476"/>
          </a:xfrm>
        </p:spPr>
        <p:txBody>
          <a:bodyPr rtlCol="0"/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97DFFC84-A532-8E85-EE95-BC2C60B8979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A71DE7FA-2F9F-8E98-9319-8B1207E227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A71D0AE-7580-A08C-1E4D-B5BC2898CD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0F5D945-170E-40C0-9B4A-3E5D6DCCD81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82632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Прямоугольник 1">
            <a:extLst>
              <a:ext uri="{FF2B5EF4-FFF2-40B4-BE49-F238E27FC236}">
                <a16:creationId xmlns:a16="http://schemas.microsoft.com/office/drawing/2014/main" id="{C14914D5-83DE-E8B2-93CD-D88C34E20C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D61D7FB-62CB-3E1A-B9D4-17DCDB9188E3}"/>
              </a:ext>
            </a:extLst>
          </p:cNvPr>
          <p:cNvCxnSpPr>
            <a:cxnSpLocks/>
          </p:cNvCxnSpPr>
          <p:nvPr userDrawn="1"/>
        </p:nvCxnSpPr>
        <p:spPr>
          <a:xfrm>
            <a:off x="8291513" y="0"/>
            <a:ext cx="0" cy="595788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85C6E35-B96B-3047-AB62-6A6A1F40A8A4}"/>
              </a:ext>
            </a:extLst>
          </p:cNvPr>
          <p:cNvCxnSpPr>
            <a:cxnSpLocks/>
          </p:cNvCxnSpPr>
          <p:nvPr userDrawn="1"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442913" y="320040"/>
            <a:ext cx="7381875" cy="752955"/>
          </a:xfrm>
        </p:spPr>
        <p:txBody>
          <a:bodyPr rtlCol="0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3" y="1194280"/>
            <a:ext cx="7381875" cy="4322275"/>
          </a:xfrm>
        </p:spPr>
        <p:txBody>
          <a:bodyPr rtlCol="0"/>
          <a:lstStyle/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8293608" y="0"/>
            <a:ext cx="3904488" cy="5961888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Дата 3">
            <a:extLst>
              <a:ext uri="{FF2B5EF4-FFF2-40B4-BE49-F238E27FC236}">
                <a16:creationId xmlns:a16="http://schemas.microsoft.com/office/drawing/2014/main" id="{B87C6019-77C0-4B78-B9AE-3EB3B24EC30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31D5E8E2-517B-13C7-F5A2-40B4B22037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48942A41-1710-FC97-1862-8B878056A7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6A01AA3F-16EF-4C33-ABB2-162B93FF69E5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08626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Прямоугольник 2">
            <a:extLst>
              <a:ext uri="{FF2B5EF4-FFF2-40B4-BE49-F238E27FC236}">
                <a16:creationId xmlns:a16="http://schemas.microsoft.com/office/drawing/2014/main" id="{E907B044-9D58-9242-5EBD-678FB974FD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E18B510-0E4C-2EDA-2D40-DECBA8CAAEB2}"/>
              </a:ext>
            </a:extLst>
          </p:cNvPr>
          <p:cNvCxnSpPr>
            <a:cxnSpLocks/>
          </p:cNvCxnSpPr>
          <p:nvPr userDrawn="1"/>
        </p:nvCxnSpPr>
        <p:spPr>
          <a:xfrm>
            <a:off x="4365625" y="0"/>
            <a:ext cx="0" cy="5957888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E005A5C-3FB9-E475-1EFC-401E537519D5}"/>
              </a:ext>
            </a:extLst>
          </p:cNvPr>
          <p:cNvCxnSpPr>
            <a:cxnSpLocks/>
          </p:cNvCxnSpPr>
          <p:nvPr userDrawn="1"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EE060FE-7AD8-1EFA-48F6-40DD7155B96F}"/>
              </a:ext>
            </a:extLst>
          </p:cNvPr>
          <p:cNvCxnSpPr>
            <a:cxnSpLocks/>
          </p:cNvCxnSpPr>
          <p:nvPr userDrawn="1"/>
        </p:nvCxnSpPr>
        <p:spPr>
          <a:xfrm>
            <a:off x="0" y="596265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-1"/>
            <a:ext cx="4363831" cy="2042149"/>
          </a:xfrm>
          <a:solidFill>
            <a:schemeClr val="tx2"/>
          </a:solidFill>
        </p:spPr>
        <p:txBody>
          <a:bodyPr rtlCol="0" anchor="ctr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" name="Объект 7"/>
          <p:cNvSpPr>
            <a:spLocks noGrp="1"/>
          </p:cNvSpPr>
          <p:nvPr>
            <p:ph idx="1"/>
          </p:nvPr>
        </p:nvSpPr>
        <p:spPr>
          <a:xfrm>
            <a:off x="442915" y="2246049"/>
            <a:ext cx="3457572" cy="3266357"/>
          </a:xfrm>
        </p:spPr>
        <p:txBody>
          <a:bodyPr rtlCol="0"/>
          <a:lstStyle/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365036" y="-3175"/>
            <a:ext cx="7827264" cy="5961888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987FD277-A00D-CDBD-4AA4-E40797241B8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0C4DF036-047E-9530-2324-78317CD0757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1E8C33C6-4499-3A13-105B-DCBFDDB23A8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1FB2428-8F1D-45AA-BD1A-57F1FB3BA5CA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063839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E4F849-1820-2EE6-AC59-B24C49888B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1E14586-444F-7E7D-376D-F88A7CCD4722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B5C7473-7B99-93F1-D2D6-7552AD4C7D3E}"/>
              </a:ext>
            </a:extLst>
          </p:cNvPr>
          <p:cNvCxnSpPr>
            <a:cxnSpLocks/>
          </p:cNvCxnSpPr>
          <p:nvPr userDrawn="1"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E638E3A-3556-22B6-9F23-E4F47D104A9B}"/>
              </a:ext>
            </a:extLst>
          </p:cNvPr>
          <p:cNvCxnSpPr>
            <a:cxnSpLocks/>
          </p:cNvCxnSpPr>
          <p:nvPr userDrawn="1"/>
        </p:nvCxnSpPr>
        <p:spPr>
          <a:xfrm>
            <a:off x="3900488" y="0"/>
            <a:ext cx="0" cy="5957888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04488" cy="5961888"/>
          </a:xfrm>
          <a:solidFill>
            <a:schemeClr val="accent1"/>
          </a:solidFill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4367213" y="441325"/>
            <a:ext cx="7381875" cy="3644968"/>
          </a:xfrm>
        </p:spPr>
        <p:txBody>
          <a:bodyPr rtlCol="0" anchor="b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67213" y="4101151"/>
            <a:ext cx="7381875" cy="1415405"/>
          </a:xfrm>
        </p:spPr>
        <p:txBody>
          <a:bodyPr rtlCol="0"/>
          <a:lstStyle/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0E0B5E1D-0FA6-C1C3-C9B7-36CC050DA5B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55761838-998D-7027-99A7-91EBFCAA6F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BBDD33ED-8FB5-5631-D4EF-C3F6C9DA2E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6AD3B501-C02E-4B96-8314-DB5F3057F1C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340774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C7F3724-43D8-8C00-69ED-A6A4986AC23A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Дата 3">
            <a:extLst>
              <a:ext uri="{FF2B5EF4-FFF2-40B4-BE49-F238E27FC236}">
                <a16:creationId xmlns:a16="http://schemas.microsoft.com/office/drawing/2014/main" id="{272B1976-AE0D-94AD-DAB6-52ADF63F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532B498E-D114-411D-E501-FF478C97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2385CF6F-570C-DD39-D678-F1B196C4C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A24AC-5667-41B3-B1AA-1284C1235A13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972593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E36014B-0633-4FC0-1570-634838F8A0C9}"/>
              </a:ext>
            </a:extLst>
          </p:cNvPr>
          <p:cNvCxnSpPr>
            <a:cxnSpLocks/>
          </p:cNvCxnSpPr>
          <p:nvPr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913" y="441324"/>
            <a:ext cx="11306175" cy="2485349"/>
          </a:xfrm>
        </p:spPr>
        <p:txBody>
          <a:bodyPr rtlCol="0"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3" y="3070799"/>
            <a:ext cx="11306175" cy="2445758"/>
          </a:xfrm>
        </p:spPr>
        <p:txBody>
          <a:bodyPr rtlCol="0"/>
          <a:lstStyle>
            <a:lvl1pPr marL="0" indent="0" algn="l">
              <a:lnSpc>
                <a:spcPct val="104000"/>
              </a:lnSpc>
              <a:buNone/>
              <a:defRPr sz="4600">
                <a:solidFill>
                  <a:schemeClr val="tx2">
                    <a:alpha val="56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DC4DCA1-9260-3082-C46F-E5CA67D181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A60365A-263E-BE81-715F-DE5BE857B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67BBBD6-AFDA-4384-3099-5027B697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07840504-C465-45F6-B865-B32FA234018F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128956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002CB5A-3505-8F0D-BE20-91E836305737}"/>
              </a:ext>
            </a:extLst>
          </p:cNvPr>
          <p:cNvCxnSpPr>
            <a:cxnSpLocks/>
          </p:cNvCxnSpPr>
          <p:nvPr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435429"/>
            <a:ext cx="11269661" cy="3317307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2913" y="3832563"/>
            <a:ext cx="11269661" cy="1527175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>
                    <a:alpha val="56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F83AFFD-8211-4E43-6633-AFACCED6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A2A1A7B-DA5E-A91F-12EE-664AC5CDD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4ADA382-E6B7-2095-5544-184CB22D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E1059070-ACD3-4A3F-B8F4-6979D4E93994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220152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09F6DCA-AE7D-C4AB-1309-F6E2B696110F}"/>
              </a:ext>
            </a:extLst>
          </p:cNvPr>
          <p:cNvCxnSpPr>
            <a:cxnSpLocks/>
          </p:cNvCxnSpPr>
          <p:nvPr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800" y="327600"/>
            <a:ext cx="11269660" cy="1141200"/>
          </a:xfrm>
        </p:spPr>
        <p:txBody>
          <a:bodyPr rtlCol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2914" y="1825625"/>
            <a:ext cx="5400675" cy="3698875"/>
          </a:xfrm>
        </p:spPr>
        <p:txBody>
          <a:bodyPr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11899" y="1825625"/>
            <a:ext cx="5400675" cy="3698875"/>
          </a:xfrm>
        </p:spPr>
        <p:txBody>
          <a:bodyPr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Дата 3">
            <a:extLst>
              <a:ext uri="{FF2B5EF4-FFF2-40B4-BE49-F238E27FC236}">
                <a16:creationId xmlns:a16="http://schemas.microsoft.com/office/drawing/2014/main" id="{21145E4C-EFDC-0B59-DFDF-A278FA42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77D154CB-2B2B-1950-10F4-0F457BDDD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3D1EA5E6-00E9-4258-543F-3617895AD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D28EE274-465F-4020-B415-88600BD0851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796946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ABE2C90-EBA2-FA92-7046-2C43451FDC0C}"/>
              </a:ext>
            </a:extLst>
          </p:cNvPr>
          <p:cNvCxnSpPr>
            <a:cxnSpLocks/>
          </p:cNvCxnSpPr>
          <p:nvPr/>
        </p:nvCxnSpPr>
        <p:spPr>
          <a:xfrm>
            <a:off x="0" y="5957888"/>
            <a:ext cx="12193588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5" y="383270"/>
            <a:ext cx="3457573" cy="1373076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7213" y="349369"/>
            <a:ext cx="7345362" cy="5167187"/>
          </a:xfrm>
        </p:spPr>
        <p:txBody>
          <a:bodyPr rtlCol="0"/>
          <a:lstStyle>
            <a:lvl1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2pPr>
            <a:lvl3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3pPr>
            <a:lvl4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4pPr>
            <a:lvl5pPr>
              <a:lnSpc>
                <a:spcPct val="120000"/>
              </a:lnSpc>
              <a:defRPr sz="1600">
                <a:solidFill>
                  <a:schemeClr val="tx2">
                    <a:alpha val="77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2915" y="2264229"/>
            <a:ext cx="3457573" cy="3171372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>
            <a:extLst>
              <a:ext uri="{FF2B5EF4-FFF2-40B4-BE49-F238E27FC236}">
                <a16:creationId xmlns:a16="http://schemas.microsoft.com/office/drawing/2014/main" id="{18260853-44D8-5413-F155-FC502B626F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3" y="5957888"/>
            <a:ext cx="34575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685C8D02-55F3-F4B1-44C4-406B7398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888"/>
            <a:ext cx="5400675" cy="90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A391E7E-8BE5-51D0-B0DD-F16BDFE40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200" y="5957888"/>
            <a:ext cx="1476375" cy="900112"/>
          </a:xfrm>
        </p:spPr>
        <p:txBody>
          <a:bodyPr tIns="72000" bIns="72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3BC86594-B809-44AD-B6D8-BCBF9A5FE913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952609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0CE0211-15BC-E9E5-36C7-EA4CCC7013AA}"/>
              </a:ext>
            </a:extLst>
          </p:cNvPr>
          <p:cNvCxnSpPr>
            <a:cxnSpLocks/>
          </p:cNvCxnSpPr>
          <p:nvPr/>
        </p:nvCxnSpPr>
        <p:spPr>
          <a:xfrm>
            <a:off x="90011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5088" y="441324"/>
            <a:ext cx="3932237" cy="952047"/>
          </a:xfrm>
        </p:spPr>
        <p:txBody>
          <a:bodyPr rtlCol="0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78488" y="441324"/>
            <a:ext cx="6078083" cy="5508626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35088" y="1778000"/>
            <a:ext cx="3932237" cy="4171950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>
            <a:extLst>
              <a:ext uri="{FF2B5EF4-FFF2-40B4-BE49-F238E27FC236}">
                <a16:creationId xmlns:a16="http://schemas.microsoft.com/office/drawing/2014/main" id="{65E9F41F-5E4F-1457-C97D-A2524125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935831" y="1377156"/>
            <a:ext cx="2771775" cy="900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8075BF71-8A4A-7D2E-4126-B50D4ADA0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810418" y="4239418"/>
            <a:ext cx="2520950" cy="900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8067C2B8-01E0-4693-2F0D-7251E68C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49950"/>
            <a:ext cx="900113" cy="900113"/>
          </a:xfrm>
        </p:spPr>
        <p:txBody>
          <a:bodyPr lIns="72000" rIns="72000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18D1F1-F438-4B23-9DA0-DD11C81E6A25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8137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E3014354-E33D-C483-69F7-730775DB7D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43025" y="327025"/>
            <a:ext cx="1040765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2051" name="Текст 2">
            <a:extLst>
              <a:ext uri="{FF2B5EF4-FFF2-40B4-BE49-F238E27FC236}">
                <a16:creationId xmlns:a16="http://schemas.microsoft.com/office/drawing/2014/main" id="{980D35F9-D2A7-6A0E-F8BA-3BA0A1D4D1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343025" y="2058988"/>
            <a:ext cx="1040765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Щелкните, чтобы изменить стили текста образца слайда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55F03FA-C1C0-2BB2-78EE-ADA932440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5831" y="1378744"/>
            <a:ext cx="2771775" cy="900113"/>
          </a:xfrm>
          <a:prstGeom prst="rect">
            <a:avLst/>
          </a:prstGeom>
        </p:spPr>
        <p:txBody>
          <a:bodyPr vert="horz" wrap="square" lIns="0" tIns="72000" rIns="0" bIns="7200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  <a:latin typeface="Neue Haas Grotesk Text Pro"/>
                <a:cs typeface="Microsoft Sans Serif" pitchFamily="34" charset="0"/>
              </a:defRPr>
            </a:lvl1pPr>
          </a:lstStyle>
          <a:p>
            <a:pPr>
              <a:defRPr/>
            </a:pPr>
            <a:r>
              <a:rPr lang="ru-RU"/>
              <a:t>ВОСКРЕСЕНЬЕ, 7 ФЕВРАЛЯ 20ГГ</a:t>
            </a: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41C34DE2-4C0D-71F8-55AC-7E1AABD48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418" y="4241006"/>
            <a:ext cx="2520950" cy="900113"/>
          </a:xfrm>
          <a:prstGeom prst="rect">
            <a:avLst/>
          </a:prstGeom>
        </p:spPr>
        <p:txBody>
          <a:bodyPr vert="horz" wrap="square" lIns="0" tIns="72000" rIns="0" bIns="7200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  <a:latin typeface="Neue Haas Grotesk Text Pro"/>
                <a:cs typeface="Microsoft Sans Serif" pitchFamily="34" charset="0"/>
              </a:defRPr>
            </a:lvl1pPr>
          </a:lstStyle>
          <a:p>
            <a:pPr>
              <a:defRPr/>
            </a:pPr>
            <a:r>
              <a:rPr lang="ru-RU"/>
              <a:t>ОБРАЗЕЦ ТЕКСТА НИЖНЕГО КОЛОНТИТУЛА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06F7D2CE-902D-86A5-F920-A3AC07FDDD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7888"/>
            <a:ext cx="900113" cy="90011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3600">
                <a:latin typeface="Neue Haas Grotesk Text Pro" panose="020B0504020202020204" pitchFamily="34" charset="0"/>
                <a:cs typeface="Microsoft Sans Serif" panose="020B0604020202020204" pitchFamily="34" charset="0"/>
              </a:defRPr>
            </a:lvl1pPr>
          </a:lstStyle>
          <a:p>
            <a:fld id="{CF3645AE-2FFE-40FA-91A6-A7F2DD4EB171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  <p:sldLayoutId id="2147483979" r:id="rId17"/>
    <p:sldLayoutId id="2147483980" r:id="rId18"/>
    <p:sldLayoutId id="2147483981" r:id="rId19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latin typeface="+mj-lt"/>
          <a:ea typeface="Microsoft Sans Serif" panose="020B0604020202020204" pitchFamily="34" charset="0"/>
          <a:cs typeface="Microsoft Sans Serif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Neue Haas Grotesk Text Pro"/>
          <a:cs typeface="Microsoft Sans Serif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ts val="800"/>
        </a:spcBef>
        <a:spcAft>
          <a:spcPct val="0"/>
        </a:spcAft>
        <a:buSzPct val="70000"/>
        <a:buFont typeface="Wingdings 2" panose="05020102010507070707" pitchFamily="18" charset="2"/>
        <a:buChar char="•"/>
        <a:defRPr sz="2000" kern="1200">
          <a:solidFill>
            <a:srgbClr val="592F34"/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1pPr>
      <a:lvl2pPr marL="358775" indent="98425" algn="l" rtl="0" eaLnBrk="0" fontAlgn="base" hangingPunct="0">
        <a:lnSpc>
          <a:spcPct val="120000"/>
        </a:lnSpc>
        <a:spcBef>
          <a:spcPts val="800"/>
        </a:spcBef>
        <a:spcAft>
          <a:spcPct val="0"/>
        </a:spcAft>
        <a:buSzPct val="70000"/>
        <a:buFont typeface="Wingdings 2" panose="05020102010507070707" pitchFamily="18" charset="2"/>
        <a:buChar char="–"/>
        <a:defRPr sz="2000" kern="1200">
          <a:solidFill>
            <a:srgbClr val="592F34"/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2pPr>
      <a:lvl3pPr marL="854075" indent="60325" algn="l" rtl="0" eaLnBrk="0" fontAlgn="base" hangingPunct="0">
        <a:lnSpc>
          <a:spcPct val="120000"/>
        </a:lnSpc>
        <a:spcBef>
          <a:spcPts val="800"/>
        </a:spcBef>
        <a:spcAft>
          <a:spcPct val="0"/>
        </a:spcAft>
        <a:buSzPct val="70000"/>
        <a:buFont typeface="Wingdings 2" panose="05020102010507070707" pitchFamily="18" charset="2"/>
        <a:buChar char="•"/>
        <a:defRPr sz="1600" kern="1200">
          <a:solidFill>
            <a:srgbClr val="592F34"/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3pPr>
      <a:lvl4pPr marL="1311275" indent="60325" algn="l" rtl="0" eaLnBrk="0" fontAlgn="base" hangingPunct="0">
        <a:lnSpc>
          <a:spcPct val="120000"/>
        </a:lnSpc>
        <a:spcBef>
          <a:spcPts val="800"/>
        </a:spcBef>
        <a:spcAft>
          <a:spcPct val="0"/>
        </a:spcAft>
        <a:buSzPct val="70000"/>
        <a:buFont typeface="Wingdings 2" panose="05020102010507070707" pitchFamily="18" charset="2"/>
        <a:buChar char="–"/>
        <a:defRPr sz="1600" kern="1200">
          <a:solidFill>
            <a:srgbClr val="592F34"/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4pPr>
      <a:lvl5pPr marL="1768475" indent="60325" algn="l" rtl="0" eaLnBrk="0" fontAlgn="base" hangingPunct="0">
        <a:lnSpc>
          <a:spcPct val="120000"/>
        </a:lnSpc>
        <a:spcBef>
          <a:spcPts val="800"/>
        </a:spcBef>
        <a:spcAft>
          <a:spcPct val="0"/>
        </a:spcAft>
        <a:buSzPct val="70000"/>
        <a:buFont typeface="Wingdings 2" panose="05020102010507070707" pitchFamily="18" charset="2"/>
        <a:buChar char="»"/>
        <a:defRPr sz="1600" kern="1200">
          <a:solidFill>
            <a:srgbClr val="592F34"/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jpe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.xml"/><Relationship Id="rId1" Type="http://schemas.openxmlformats.org/officeDocument/2006/relationships/video" Target="NULL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11" Type="http://schemas.openxmlformats.org/officeDocument/2006/relationships/image" Target="../media/image50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hyperlink" Target="mailto:ohswebinarsua@gmail.com" TargetMode="Externa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7" descr="Изображение выглядит как человек, на открытом воздухе, веревка&#10;&#10;Автоматически созданное описание">
            <a:extLst>
              <a:ext uri="{FF2B5EF4-FFF2-40B4-BE49-F238E27FC236}">
                <a16:creationId xmlns:a16="http://schemas.microsoft.com/office/drawing/2014/main" id="{5FB063DF-D3E7-A355-3231-85B46DEE51C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" b="845"/>
          <a:stretch>
            <a:fillRect/>
          </a:stretch>
        </p:blipFill>
        <p:spPr>
          <a:xfrm>
            <a:off x="1588" y="0"/>
            <a:ext cx="12190412" cy="6872288"/>
          </a:xfrm>
          <a:prstGeom prst="rect">
            <a:avLst/>
          </a:prstGeom>
        </p:spPr>
      </p:pic>
      <p:sp>
        <p:nvSpPr>
          <p:cNvPr id="22531" name="Заголовок 2">
            <a:extLst>
              <a:ext uri="{FF2B5EF4-FFF2-40B4-BE49-F238E27FC236}">
                <a16:creationId xmlns:a16="http://schemas.microsoft.com/office/drawing/2014/main" id="{2659C28E-D57F-9688-87B6-9555DEA59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400" y="0"/>
            <a:ext cx="3733800" cy="5424488"/>
          </a:xfrm>
          <a:solidFill>
            <a:schemeClr val="tx1">
              <a:alpha val="39999"/>
            </a:schemeClr>
          </a:solidFill>
        </p:spPr>
        <p:txBody>
          <a:bodyPr/>
          <a:lstStyle/>
          <a:p>
            <a:pPr eaLnBrk="1" hangingPunct="1"/>
            <a:r>
              <a:rPr lang="ru-RU" altLang="uk-UA" sz="4000" b="1">
                <a:solidFill>
                  <a:schemeClr val="bg1"/>
                </a:solidFill>
              </a:rPr>
              <a:t>Роботи </a:t>
            </a:r>
            <a:br>
              <a:rPr lang="ru-RU" altLang="uk-UA" sz="4000" b="1">
                <a:solidFill>
                  <a:schemeClr val="bg1"/>
                </a:solidFill>
              </a:rPr>
            </a:br>
            <a:r>
              <a:rPr lang="ru-RU" altLang="uk-UA" sz="4000" b="1">
                <a:solidFill>
                  <a:schemeClr val="bg1"/>
                </a:solidFill>
              </a:rPr>
              <a:t>на висоті</a:t>
            </a:r>
            <a:br>
              <a:rPr lang="ru-RU" altLang="uk-UA">
                <a:solidFill>
                  <a:schemeClr val="bg1"/>
                </a:solidFill>
              </a:rPr>
            </a:br>
            <a:br>
              <a:rPr lang="ru-RU" altLang="uk-UA">
                <a:solidFill>
                  <a:schemeClr val="bg1"/>
                </a:solidFill>
              </a:rPr>
            </a:br>
            <a:r>
              <a:rPr lang="ru-RU" altLang="uk-UA" b="1">
                <a:solidFill>
                  <a:schemeClr val="bg1"/>
                </a:solidFill>
              </a:rPr>
              <a:t>Приклади управління підрядниками</a:t>
            </a:r>
          </a:p>
        </p:txBody>
      </p:sp>
      <p:grpSp>
        <p:nvGrpSpPr>
          <p:cNvPr id="22532" name="Group 11">
            <a:extLst>
              <a:ext uri="{FF2B5EF4-FFF2-40B4-BE49-F238E27FC236}">
                <a16:creationId xmlns:a16="http://schemas.microsoft.com/office/drawing/2014/main" id="{A875A444-E2E9-4FC3-A521-FF2C2C2D2E9C}"/>
              </a:ext>
            </a:extLst>
          </p:cNvPr>
          <p:cNvGrpSpPr>
            <a:grpSpLocks/>
          </p:cNvGrpSpPr>
          <p:nvPr/>
        </p:nvGrpSpPr>
        <p:grpSpPr bwMode="auto">
          <a:xfrm>
            <a:off x="10274300" y="146050"/>
            <a:ext cx="1654175" cy="541338"/>
            <a:chOff x="2904" y="2143"/>
            <a:chExt cx="8002" cy="1347"/>
          </a:xfrm>
        </p:grpSpPr>
        <p:sp>
          <p:nvSpPr>
            <p:cNvPr id="22533" name="AutoShape 21">
              <a:extLst>
                <a:ext uri="{FF2B5EF4-FFF2-40B4-BE49-F238E27FC236}">
                  <a16:creationId xmlns:a16="http://schemas.microsoft.com/office/drawing/2014/main" id="{495E4B38-3EB2-0992-D270-FC2FCDA36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3" y="2161"/>
              <a:ext cx="6342" cy="750"/>
            </a:xfrm>
            <a:custGeom>
              <a:avLst/>
              <a:gdLst>
                <a:gd name="T0" fmla="*/ 0 w 2928"/>
                <a:gd name="T1" fmla="*/ 2307 h 750"/>
                <a:gd name="T2" fmla="*/ 0 w 2928"/>
                <a:gd name="T3" fmla="*/ 2761 h 750"/>
                <a:gd name="T4" fmla="*/ 248949 w 2928"/>
                <a:gd name="T5" fmla="*/ 2761 h 750"/>
                <a:gd name="T6" fmla="*/ 245131 w 2928"/>
                <a:gd name="T7" fmla="*/ 2595 h 750"/>
                <a:gd name="T8" fmla="*/ 75186 w 2928"/>
                <a:gd name="T9" fmla="*/ 2307 h 750"/>
                <a:gd name="T10" fmla="*/ 573689 w 2928"/>
                <a:gd name="T11" fmla="*/ 2677 h 750"/>
                <a:gd name="T12" fmla="*/ 530025 w 2928"/>
                <a:gd name="T13" fmla="*/ 2513 h 750"/>
                <a:gd name="T14" fmla="*/ 415085 w 2928"/>
                <a:gd name="T15" fmla="*/ 2435 h 750"/>
                <a:gd name="T16" fmla="*/ 371533 w 2928"/>
                <a:gd name="T17" fmla="*/ 2369 h 750"/>
                <a:gd name="T18" fmla="*/ 400118 w 2928"/>
                <a:gd name="T19" fmla="*/ 2303 h 750"/>
                <a:gd name="T20" fmla="*/ 475303 w 2928"/>
                <a:gd name="T21" fmla="*/ 2317 h 750"/>
                <a:gd name="T22" fmla="*/ 552259 w 2928"/>
                <a:gd name="T23" fmla="*/ 2298 h 750"/>
                <a:gd name="T24" fmla="*/ 504821 w 2928"/>
                <a:gd name="T25" fmla="*/ 2186 h 750"/>
                <a:gd name="T26" fmla="*/ 382671 w 2928"/>
                <a:gd name="T27" fmla="*/ 2172 h 750"/>
                <a:gd name="T28" fmla="*/ 300803 w 2928"/>
                <a:gd name="T29" fmla="*/ 2312 h 750"/>
                <a:gd name="T30" fmla="*/ 315774 w 2928"/>
                <a:gd name="T31" fmla="*/ 2507 h 750"/>
                <a:gd name="T32" fmla="*/ 395868 w 2928"/>
                <a:gd name="T33" fmla="*/ 2592 h 750"/>
                <a:gd name="T34" fmla="*/ 491611 w 2928"/>
                <a:gd name="T35" fmla="*/ 2661 h 750"/>
                <a:gd name="T36" fmla="*/ 482417 w 2928"/>
                <a:gd name="T37" fmla="*/ 2749 h 750"/>
                <a:gd name="T38" fmla="*/ 401699 w 2928"/>
                <a:gd name="T39" fmla="*/ 2765 h 750"/>
                <a:gd name="T40" fmla="*/ 324139 w 2928"/>
                <a:gd name="T41" fmla="*/ 2674 h 750"/>
                <a:gd name="T42" fmla="*/ 344877 w 2928"/>
                <a:gd name="T43" fmla="*/ 2878 h 750"/>
                <a:gd name="T44" fmla="*/ 476124 w 2928"/>
                <a:gd name="T45" fmla="*/ 2902 h 750"/>
                <a:gd name="T46" fmla="*/ 558020 w 2928"/>
                <a:gd name="T47" fmla="*/ 2797 h 750"/>
                <a:gd name="T48" fmla="*/ 573689 w 2928"/>
                <a:gd name="T49" fmla="*/ 2677 h 750"/>
                <a:gd name="T50" fmla="*/ 1272162 w 2928"/>
                <a:gd name="T51" fmla="*/ 2552 h 750"/>
                <a:gd name="T52" fmla="*/ 1192129 w 2928"/>
                <a:gd name="T53" fmla="*/ 2465 h 750"/>
                <a:gd name="T54" fmla="*/ 1096822 w 2928"/>
                <a:gd name="T55" fmla="*/ 2399 h 750"/>
                <a:gd name="T56" fmla="*/ 1103976 w 2928"/>
                <a:gd name="T57" fmla="*/ 2317 h 750"/>
                <a:gd name="T58" fmla="*/ 1167940 w 2928"/>
                <a:gd name="T59" fmla="*/ 2302 h 750"/>
                <a:gd name="T60" fmla="*/ 1243132 w 2928"/>
                <a:gd name="T61" fmla="*/ 2377 h 750"/>
                <a:gd name="T62" fmla="*/ 1256780 w 2928"/>
                <a:gd name="T63" fmla="*/ 2218 h 750"/>
                <a:gd name="T64" fmla="*/ 1147651 w 2928"/>
                <a:gd name="T65" fmla="*/ 2160 h 750"/>
                <a:gd name="T66" fmla="*/ 1037751 w 2928"/>
                <a:gd name="T67" fmla="*/ 2251 h 750"/>
                <a:gd name="T68" fmla="*/ 1020295 w 2928"/>
                <a:gd name="T69" fmla="*/ 2453 h 750"/>
                <a:gd name="T70" fmla="*/ 1085667 w 2928"/>
                <a:gd name="T71" fmla="*/ 2573 h 750"/>
                <a:gd name="T72" fmla="*/ 1195653 w 2928"/>
                <a:gd name="T73" fmla="*/ 2638 h 750"/>
                <a:gd name="T74" fmla="*/ 1213100 w 2928"/>
                <a:gd name="T75" fmla="*/ 2723 h 750"/>
                <a:gd name="T76" fmla="*/ 1155879 w 2928"/>
                <a:gd name="T77" fmla="*/ 2773 h 750"/>
                <a:gd name="T78" fmla="*/ 1064821 w 2928"/>
                <a:gd name="T79" fmla="*/ 2712 h 750"/>
                <a:gd name="T80" fmla="*/ 1030423 w 2928"/>
                <a:gd name="T81" fmla="*/ 2842 h 750"/>
                <a:gd name="T82" fmla="*/ 1152505 w 2928"/>
                <a:gd name="T83" fmla="*/ 2910 h 750"/>
                <a:gd name="T84" fmla="*/ 1258097 w 2928"/>
                <a:gd name="T85" fmla="*/ 2844 h 750"/>
                <a:gd name="T86" fmla="*/ 1289609 w 2928"/>
                <a:gd name="T87" fmla="*/ 2741 h 750"/>
                <a:gd name="T88" fmla="*/ 1343293 w 2928"/>
                <a:gd name="T89" fmla="*/ 2591 h 750"/>
                <a:gd name="T90" fmla="*/ 1417950 w 2928"/>
                <a:gd name="T91" fmla="*/ 2591 h 7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928"/>
                <a:gd name="T139" fmla="*/ 0 h 750"/>
                <a:gd name="T140" fmla="*/ 2928 w 2928"/>
                <a:gd name="T141" fmla="*/ 750 h 75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928" h="750">
                  <a:moveTo>
                    <a:pt x="514" y="11"/>
                  </a:moveTo>
                  <a:lnTo>
                    <a:pt x="0" y="11"/>
                  </a:lnTo>
                  <a:lnTo>
                    <a:pt x="0" y="147"/>
                  </a:lnTo>
                  <a:lnTo>
                    <a:pt x="0" y="299"/>
                  </a:lnTo>
                  <a:lnTo>
                    <a:pt x="0" y="435"/>
                  </a:lnTo>
                  <a:lnTo>
                    <a:pt x="0" y="601"/>
                  </a:lnTo>
                  <a:lnTo>
                    <a:pt x="0" y="737"/>
                  </a:lnTo>
                  <a:lnTo>
                    <a:pt x="514" y="737"/>
                  </a:lnTo>
                  <a:lnTo>
                    <a:pt x="514" y="601"/>
                  </a:lnTo>
                  <a:lnTo>
                    <a:pt x="155" y="601"/>
                  </a:lnTo>
                  <a:lnTo>
                    <a:pt x="155" y="435"/>
                  </a:lnTo>
                  <a:lnTo>
                    <a:pt x="506" y="435"/>
                  </a:lnTo>
                  <a:lnTo>
                    <a:pt x="506" y="299"/>
                  </a:lnTo>
                  <a:lnTo>
                    <a:pt x="155" y="299"/>
                  </a:lnTo>
                  <a:lnTo>
                    <a:pt x="155" y="147"/>
                  </a:lnTo>
                  <a:lnTo>
                    <a:pt x="514" y="147"/>
                  </a:lnTo>
                  <a:lnTo>
                    <a:pt x="514" y="11"/>
                  </a:lnTo>
                  <a:moveTo>
                    <a:pt x="1184" y="517"/>
                  </a:moveTo>
                  <a:lnTo>
                    <a:pt x="1173" y="446"/>
                  </a:lnTo>
                  <a:lnTo>
                    <a:pt x="1141" y="392"/>
                  </a:lnTo>
                  <a:lnTo>
                    <a:pt x="1094" y="353"/>
                  </a:lnTo>
                  <a:lnTo>
                    <a:pt x="1038" y="325"/>
                  </a:lnTo>
                  <a:lnTo>
                    <a:pt x="976" y="305"/>
                  </a:lnTo>
                  <a:lnTo>
                    <a:pt x="857" y="275"/>
                  </a:lnTo>
                  <a:lnTo>
                    <a:pt x="811" y="259"/>
                  </a:lnTo>
                  <a:lnTo>
                    <a:pt x="779" y="239"/>
                  </a:lnTo>
                  <a:lnTo>
                    <a:pt x="767" y="209"/>
                  </a:lnTo>
                  <a:lnTo>
                    <a:pt x="774" y="180"/>
                  </a:lnTo>
                  <a:lnTo>
                    <a:pt x="794" y="157"/>
                  </a:lnTo>
                  <a:lnTo>
                    <a:pt x="826" y="143"/>
                  </a:lnTo>
                  <a:lnTo>
                    <a:pt x="870" y="138"/>
                  </a:lnTo>
                  <a:lnTo>
                    <a:pt x="926" y="142"/>
                  </a:lnTo>
                  <a:lnTo>
                    <a:pt x="981" y="157"/>
                  </a:lnTo>
                  <a:lnTo>
                    <a:pt x="1034" y="182"/>
                  </a:lnTo>
                  <a:lnTo>
                    <a:pt x="1081" y="217"/>
                  </a:lnTo>
                  <a:lnTo>
                    <a:pt x="1140" y="138"/>
                  </a:lnTo>
                  <a:lnTo>
                    <a:pt x="1167" y="102"/>
                  </a:lnTo>
                  <a:lnTo>
                    <a:pt x="1109" y="58"/>
                  </a:lnTo>
                  <a:lnTo>
                    <a:pt x="1042" y="26"/>
                  </a:lnTo>
                  <a:lnTo>
                    <a:pt x="967" y="7"/>
                  </a:lnTo>
                  <a:lnTo>
                    <a:pt x="884" y="0"/>
                  </a:lnTo>
                  <a:lnTo>
                    <a:pt x="790" y="12"/>
                  </a:lnTo>
                  <a:lnTo>
                    <a:pt x="713" y="43"/>
                  </a:lnTo>
                  <a:lnTo>
                    <a:pt x="656" y="91"/>
                  </a:lnTo>
                  <a:lnTo>
                    <a:pt x="621" y="152"/>
                  </a:lnTo>
                  <a:lnTo>
                    <a:pt x="609" y="221"/>
                  </a:lnTo>
                  <a:lnTo>
                    <a:pt x="620" y="293"/>
                  </a:lnTo>
                  <a:lnTo>
                    <a:pt x="652" y="347"/>
                  </a:lnTo>
                  <a:lnTo>
                    <a:pt x="699" y="385"/>
                  </a:lnTo>
                  <a:lnTo>
                    <a:pt x="756" y="413"/>
                  </a:lnTo>
                  <a:lnTo>
                    <a:pt x="817" y="432"/>
                  </a:lnTo>
                  <a:lnTo>
                    <a:pt x="936" y="461"/>
                  </a:lnTo>
                  <a:lnTo>
                    <a:pt x="983" y="478"/>
                  </a:lnTo>
                  <a:lnTo>
                    <a:pt x="1015" y="501"/>
                  </a:lnTo>
                  <a:lnTo>
                    <a:pt x="1026" y="533"/>
                  </a:lnTo>
                  <a:lnTo>
                    <a:pt x="1019" y="563"/>
                  </a:lnTo>
                  <a:lnTo>
                    <a:pt x="996" y="589"/>
                  </a:lnTo>
                  <a:lnTo>
                    <a:pt x="956" y="607"/>
                  </a:lnTo>
                  <a:lnTo>
                    <a:pt x="900" y="613"/>
                  </a:lnTo>
                  <a:lnTo>
                    <a:pt x="829" y="605"/>
                  </a:lnTo>
                  <a:lnTo>
                    <a:pt x="766" y="584"/>
                  </a:lnTo>
                  <a:lnTo>
                    <a:pt x="713" y="552"/>
                  </a:lnTo>
                  <a:lnTo>
                    <a:pt x="669" y="514"/>
                  </a:lnTo>
                  <a:lnTo>
                    <a:pt x="585" y="635"/>
                  </a:lnTo>
                  <a:lnTo>
                    <a:pt x="642" y="682"/>
                  </a:lnTo>
                  <a:lnTo>
                    <a:pt x="712" y="718"/>
                  </a:lnTo>
                  <a:lnTo>
                    <a:pt x="796" y="742"/>
                  </a:lnTo>
                  <a:lnTo>
                    <a:pt x="894" y="750"/>
                  </a:lnTo>
                  <a:lnTo>
                    <a:pt x="983" y="742"/>
                  </a:lnTo>
                  <a:lnTo>
                    <a:pt x="1056" y="720"/>
                  </a:lnTo>
                  <a:lnTo>
                    <a:pt x="1112" y="684"/>
                  </a:lnTo>
                  <a:lnTo>
                    <a:pt x="1152" y="637"/>
                  </a:lnTo>
                  <a:lnTo>
                    <a:pt x="1162" y="613"/>
                  </a:lnTo>
                  <a:lnTo>
                    <a:pt x="1176" y="581"/>
                  </a:lnTo>
                  <a:lnTo>
                    <a:pt x="1184" y="517"/>
                  </a:lnTo>
                  <a:moveTo>
                    <a:pt x="2670" y="517"/>
                  </a:moveTo>
                  <a:lnTo>
                    <a:pt x="2658" y="446"/>
                  </a:lnTo>
                  <a:lnTo>
                    <a:pt x="2626" y="392"/>
                  </a:lnTo>
                  <a:lnTo>
                    <a:pt x="2580" y="353"/>
                  </a:lnTo>
                  <a:lnTo>
                    <a:pt x="2523" y="325"/>
                  </a:lnTo>
                  <a:lnTo>
                    <a:pt x="2461" y="305"/>
                  </a:lnTo>
                  <a:lnTo>
                    <a:pt x="2343" y="275"/>
                  </a:lnTo>
                  <a:lnTo>
                    <a:pt x="2296" y="259"/>
                  </a:lnTo>
                  <a:lnTo>
                    <a:pt x="2264" y="239"/>
                  </a:lnTo>
                  <a:lnTo>
                    <a:pt x="2253" y="209"/>
                  </a:lnTo>
                  <a:lnTo>
                    <a:pt x="2260" y="180"/>
                  </a:lnTo>
                  <a:lnTo>
                    <a:pt x="2279" y="157"/>
                  </a:lnTo>
                  <a:lnTo>
                    <a:pt x="2312" y="143"/>
                  </a:lnTo>
                  <a:lnTo>
                    <a:pt x="2355" y="138"/>
                  </a:lnTo>
                  <a:lnTo>
                    <a:pt x="2411" y="142"/>
                  </a:lnTo>
                  <a:lnTo>
                    <a:pt x="2466" y="157"/>
                  </a:lnTo>
                  <a:lnTo>
                    <a:pt x="2519" y="182"/>
                  </a:lnTo>
                  <a:lnTo>
                    <a:pt x="2566" y="217"/>
                  </a:lnTo>
                  <a:lnTo>
                    <a:pt x="2625" y="138"/>
                  </a:lnTo>
                  <a:lnTo>
                    <a:pt x="2652" y="102"/>
                  </a:lnTo>
                  <a:lnTo>
                    <a:pt x="2594" y="58"/>
                  </a:lnTo>
                  <a:lnTo>
                    <a:pt x="2527" y="26"/>
                  </a:lnTo>
                  <a:lnTo>
                    <a:pt x="2452" y="7"/>
                  </a:lnTo>
                  <a:lnTo>
                    <a:pt x="2369" y="0"/>
                  </a:lnTo>
                  <a:lnTo>
                    <a:pt x="2275" y="12"/>
                  </a:lnTo>
                  <a:lnTo>
                    <a:pt x="2198" y="43"/>
                  </a:lnTo>
                  <a:lnTo>
                    <a:pt x="2142" y="91"/>
                  </a:lnTo>
                  <a:lnTo>
                    <a:pt x="2106" y="152"/>
                  </a:lnTo>
                  <a:lnTo>
                    <a:pt x="2094" y="221"/>
                  </a:lnTo>
                  <a:lnTo>
                    <a:pt x="2106" y="293"/>
                  </a:lnTo>
                  <a:lnTo>
                    <a:pt x="2137" y="347"/>
                  </a:lnTo>
                  <a:lnTo>
                    <a:pt x="2184" y="385"/>
                  </a:lnTo>
                  <a:lnTo>
                    <a:pt x="2241" y="413"/>
                  </a:lnTo>
                  <a:lnTo>
                    <a:pt x="2303" y="432"/>
                  </a:lnTo>
                  <a:lnTo>
                    <a:pt x="2422" y="461"/>
                  </a:lnTo>
                  <a:lnTo>
                    <a:pt x="2468" y="478"/>
                  </a:lnTo>
                  <a:lnTo>
                    <a:pt x="2500" y="501"/>
                  </a:lnTo>
                  <a:lnTo>
                    <a:pt x="2512" y="533"/>
                  </a:lnTo>
                  <a:lnTo>
                    <a:pt x="2504" y="563"/>
                  </a:lnTo>
                  <a:lnTo>
                    <a:pt x="2481" y="589"/>
                  </a:lnTo>
                  <a:lnTo>
                    <a:pt x="2442" y="607"/>
                  </a:lnTo>
                  <a:lnTo>
                    <a:pt x="2386" y="613"/>
                  </a:lnTo>
                  <a:lnTo>
                    <a:pt x="2314" y="605"/>
                  </a:lnTo>
                  <a:lnTo>
                    <a:pt x="2252" y="584"/>
                  </a:lnTo>
                  <a:lnTo>
                    <a:pt x="2198" y="552"/>
                  </a:lnTo>
                  <a:lnTo>
                    <a:pt x="2155" y="514"/>
                  </a:lnTo>
                  <a:lnTo>
                    <a:pt x="2070" y="635"/>
                  </a:lnTo>
                  <a:lnTo>
                    <a:pt x="2127" y="682"/>
                  </a:lnTo>
                  <a:lnTo>
                    <a:pt x="2198" y="718"/>
                  </a:lnTo>
                  <a:lnTo>
                    <a:pt x="2281" y="742"/>
                  </a:lnTo>
                  <a:lnTo>
                    <a:pt x="2379" y="750"/>
                  </a:lnTo>
                  <a:lnTo>
                    <a:pt x="2468" y="742"/>
                  </a:lnTo>
                  <a:lnTo>
                    <a:pt x="2541" y="720"/>
                  </a:lnTo>
                  <a:lnTo>
                    <a:pt x="2597" y="684"/>
                  </a:lnTo>
                  <a:lnTo>
                    <a:pt x="2638" y="637"/>
                  </a:lnTo>
                  <a:lnTo>
                    <a:pt x="2648" y="613"/>
                  </a:lnTo>
                  <a:lnTo>
                    <a:pt x="2662" y="581"/>
                  </a:lnTo>
                  <a:lnTo>
                    <a:pt x="2670" y="517"/>
                  </a:lnTo>
                  <a:moveTo>
                    <a:pt x="2927" y="431"/>
                  </a:moveTo>
                  <a:lnTo>
                    <a:pt x="2773" y="431"/>
                  </a:lnTo>
                  <a:lnTo>
                    <a:pt x="2773" y="737"/>
                  </a:lnTo>
                  <a:lnTo>
                    <a:pt x="2927" y="737"/>
                  </a:lnTo>
                  <a:lnTo>
                    <a:pt x="2927" y="431"/>
                  </a:lnTo>
                </a:path>
              </a:pathLst>
            </a:custGeom>
            <a:solidFill>
              <a:srgbClr val="243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cxnSp>
          <p:nvCxnSpPr>
            <p:cNvPr id="22534" name="Line 20">
              <a:extLst>
                <a:ext uri="{FF2B5EF4-FFF2-40B4-BE49-F238E27FC236}">
                  <a16:creationId xmlns:a16="http://schemas.microsoft.com/office/drawing/2014/main" id="{26C82F58-BE3A-F0EC-9474-BC6AEC6025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489" y="2525"/>
              <a:ext cx="1414" cy="0"/>
            </a:xfrm>
            <a:prstGeom prst="line">
              <a:avLst/>
            </a:prstGeom>
            <a:noFill/>
            <a:ln w="85090">
              <a:solidFill>
                <a:srgbClr val="243C8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35" name="AutoShape 19">
              <a:extLst>
                <a:ext uri="{FF2B5EF4-FFF2-40B4-BE49-F238E27FC236}">
                  <a16:creationId xmlns:a16="http://schemas.microsoft.com/office/drawing/2014/main" id="{0CAB7476-0663-5A72-85BF-EBEC0DE23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7" y="2172"/>
              <a:ext cx="1414" cy="726"/>
            </a:xfrm>
            <a:custGeom>
              <a:avLst/>
              <a:gdLst>
                <a:gd name="T0" fmla="*/ 74310 w 653"/>
                <a:gd name="T1" fmla="*/ 2171 h 726"/>
                <a:gd name="T2" fmla="*/ 0 w 653"/>
                <a:gd name="T3" fmla="*/ 2171 h 726"/>
                <a:gd name="T4" fmla="*/ 0 w 653"/>
                <a:gd name="T5" fmla="*/ 2457 h 726"/>
                <a:gd name="T6" fmla="*/ 74310 w 653"/>
                <a:gd name="T7" fmla="*/ 2457 h 726"/>
                <a:gd name="T8" fmla="*/ 74310 w 653"/>
                <a:gd name="T9" fmla="*/ 2171 h 726"/>
                <a:gd name="T10" fmla="*/ 315658 w 653"/>
                <a:gd name="T11" fmla="*/ 2591 h 726"/>
                <a:gd name="T12" fmla="*/ 240176 w 653"/>
                <a:gd name="T13" fmla="*/ 2591 h 726"/>
                <a:gd name="T14" fmla="*/ 240176 w 653"/>
                <a:gd name="T15" fmla="*/ 2897 h 726"/>
                <a:gd name="T16" fmla="*/ 315658 w 653"/>
                <a:gd name="T17" fmla="*/ 2897 h 726"/>
                <a:gd name="T18" fmla="*/ 315658 w 653"/>
                <a:gd name="T19" fmla="*/ 2591 h 726"/>
                <a:gd name="T20" fmla="*/ 315658 w 653"/>
                <a:gd name="T21" fmla="*/ 2171 h 726"/>
                <a:gd name="T22" fmla="*/ 240176 w 653"/>
                <a:gd name="T23" fmla="*/ 2171 h 726"/>
                <a:gd name="T24" fmla="*/ 240176 w 653"/>
                <a:gd name="T25" fmla="*/ 2456 h 726"/>
                <a:gd name="T26" fmla="*/ 315658 w 653"/>
                <a:gd name="T27" fmla="*/ 2456 h 726"/>
                <a:gd name="T28" fmla="*/ 315658 w 653"/>
                <a:gd name="T29" fmla="*/ 2171 h 7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53"/>
                <a:gd name="T46" fmla="*/ 0 h 726"/>
                <a:gd name="T47" fmla="*/ 653 w 653"/>
                <a:gd name="T48" fmla="*/ 726 h 72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53" h="726">
                  <a:moveTo>
                    <a:pt x="154" y="0"/>
                  </a:moveTo>
                  <a:lnTo>
                    <a:pt x="0" y="0"/>
                  </a:lnTo>
                  <a:lnTo>
                    <a:pt x="0" y="286"/>
                  </a:lnTo>
                  <a:lnTo>
                    <a:pt x="154" y="286"/>
                  </a:lnTo>
                  <a:lnTo>
                    <a:pt x="154" y="0"/>
                  </a:lnTo>
                  <a:moveTo>
                    <a:pt x="653" y="420"/>
                  </a:moveTo>
                  <a:lnTo>
                    <a:pt x="497" y="420"/>
                  </a:lnTo>
                  <a:lnTo>
                    <a:pt x="497" y="726"/>
                  </a:lnTo>
                  <a:lnTo>
                    <a:pt x="653" y="726"/>
                  </a:lnTo>
                  <a:lnTo>
                    <a:pt x="653" y="420"/>
                  </a:lnTo>
                  <a:moveTo>
                    <a:pt x="653" y="0"/>
                  </a:moveTo>
                  <a:lnTo>
                    <a:pt x="497" y="0"/>
                  </a:lnTo>
                  <a:lnTo>
                    <a:pt x="497" y="285"/>
                  </a:lnTo>
                  <a:lnTo>
                    <a:pt x="653" y="285"/>
                  </a:lnTo>
                  <a:lnTo>
                    <a:pt x="653" y="0"/>
                  </a:lnTo>
                </a:path>
              </a:pathLst>
            </a:custGeom>
            <a:solidFill>
              <a:srgbClr val="243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pic>
          <p:nvPicPr>
            <p:cNvPr id="22536" name="Picture 18">
              <a:extLst>
                <a:ext uri="{FF2B5EF4-FFF2-40B4-BE49-F238E27FC236}">
                  <a16:creationId xmlns:a16="http://schemas.microsoft.com/office/drawing/2014/main" id="{62717972-D9D2-4DE5-0852-CFE0AD185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3" y="3060"/>
              <a:ext cx="7423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2537" name="Line 17">
              <a:extLst>
                <a:ext uri="{FF2B5EF4-FFF2-40B4-BE49-F238E27FC236}">
                  <a16:creationId xmlns:a16="http://schemas.microsoft.com/office/drawing/2014/main" id="{9527904E-19CE-4FBE-2AB9-3CDF02C483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83" y="2987"/>
              <a:ext cx="7423" cy="0"/>
            </a:xfrm>
            <a:prstGeom prst="line">
              <a:avLst/>
            </a:prstGeom>
            <a:noFill/>
            <a:ln w="11709">
              <a:solidFill>
                <a:srgbClr val="243C8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38" name="AutoShape 16">
              <a:extLst>
                <a:ext uri="{FF2B5EF4-FFF2-40B4-BE49-F238E27FC236}">
                  <a16:creationId xmlns:a16="http://schemas.microsoft.com/office/drawing/2014/main" id="{0A4EE7A5-DC2B-8385-CE2E-997C7032A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9" y="2143"/>
              <a:ext cx="1666" cy="770"/>
            </a:xfrm>
            <a:custGeom>
              <a:avLst/>
              <a:gdLst>
                <a:gd name="T0" fmla="*/ 281526 w 769"/>
                <a:gd name="T1" fmla="*/ 2196 h 770"/>
                <a:gd name="T2" fmla="*/ 249984 w 769"/>
                <a:gd name="T3" fmla="*/ 2165 h 770"/>
                <a:gd name="T4" fmla="*/ 181451 w 769"/>
                <a:gd name="T5" fmla="*/ 2143 h 770"/>
                <a:gd name="T6" fmla="*/ 113541 w 769"/>
                <a:gd name="T7" fmla="*/ 2173 h 770"/>
                <a:gd name="T8" fmla="*/ 54413 w 769"/>
                <a:gd name="T9" fmla="*/ 2255 h 770"/>
                <a:gd name="T10" fmla="*/ 11166 w 769"/>
                <a:gd name="T11" fmla="*/ 2393 h 770"/>
                <a:gd name="T12" fmla="*/ 0 w 769"/>
                <a:gd name="T13" fmla="*/ 2550 h 770"/>
                <a:gd name="T14" fmla="*/ 19962 w 769"/>
                <a:gd name="T15" fmla="*/ 2703 h 770"/>
                <a:gd name="T16" fmla="*/ 14071 w 769"/>
                <a:gd name="T17" fmla="*/ 2721 h 770"/>
                <a:gd name="T18" fmla="*/ 12071 w 769"/>
                <a:gd name="T19" fmla="*/ 2742 h 770"/>
                <a:gd name="T20" fmla="*/ 19962 w 769"/>
                <a:gd name="T21" fmla="*/ 2781 h 770"/>
                <a:gd name="T22" fmla="*/ 38262 w 769"/>
                <a:gd name="T23" fmla="*/ 2797 h 770"/>
                <a:gd name="T24" fmla="*/ 57359 w 769"/>
                <a:gd name="T25" fmla="*/ 2781 h 770"/>
                <a:gd name="T26" fmla="*/ 64963 w 769"/>
                <a:gd name="T27" fmla="*/ 2742 h 770"/>
                <a:gd name="T28" fmla="*/ 57359 w 769"/>
                <a:gd name="T29" fmla="*/ 2704 h 770"/>
                <a:gd name="T30" fmla="*/ 38262 w 769"/>
                <a:gd name="T31" fmla="*/ 2688 h 770"/>
                <a:gd name="T32" fmla="*/ 25330 w 769"/>
                <a:gd name="T33" fmla="*/ 2620 h 770"/>
                <a:gd name="T34" fmla="*/ 20755 w 769"/>
                <a:gd name="T35" fmla="*/ 2478 h 770"/>
                <a:gd name="T36" fmla="*/ 44965 w 769"/>
                <a:gd name="T37" fmla="*/ 2342 h 770"/>
                <a:gd name="T38" fmla="*/ 96972 w 769"/>
                <a:gd name="T39" fmla="*/ 2235 h 770"/>
                <a:gd name="T40" fmla="*/ 163981 w 769"/>
                <a:gd name="T41" fmla="*/ 2185 h 770"/>
                <a:gd name="T42" fmla="*/ 234276 w 769"/>
                <a:gd name="T43" fmla="*/ 2197 h 770"/>
                <a:gd name="T44" fmla="*/ 297460 w 769"/>
                <a:gd name="T45" fmla="*/ 2269 h 770"/>
                <a:gd name="T46" fmla="*/ 305342 w 769"/>
                <a:gd name="T47" fmla="*/ 2248 h 770"/>
                <a:gd name="T48" fmla="*/ 373143 w 769"/>
                <a:gd name="T49" fmla="*/ 2507 h 770"/>
                <a:gd name="T50" fmla="*/ 356162 w 769"/>
                <a:gd name="T51" fmla="*/ 2370 h 770"/>
                <a:gd name="T52" fmla="*/ 356598 w 769"/>
                <a:gd name="T53" fmla="*/ 2346 h 770"/>
                <a:gd name="T54" fmla="*/ 360658 w 769"/>
                <a:gd name="T55" fmla="*/ 2326 h 770"/>
                <a:gd name="T56" fmla="*/ 359072 w 769"/>
                <a:gd name="T57" fmla="*/ 2294 h 770"/>
                <a:gd name="T58" fmla="*/ 344908 w 769"/>
                <a:gd name="T59" fmla="*/ 2265 h 770"/>
                <a:gd name="T60" fmla="*/ 324528 w 769"/>
                <a:gd name="T61" fmla="*/ 2265 h 770"/>
                <a:gd name="T62" fmla="*/ 309969 w 769"/>
                <a:gd name="T63" fmla="*/ 2294 h 770"/>
                <a:gd name="T64" fmla="*/ 309969 w 769"/>
                <a:gd name="T65" fmla="*/ 2337 h 770"/>
                <a:gd name="T66" fmla="*/ 324528 w 769"/>
                <a:gd name="T67" fmla="*/ 2366 h 770"/>
                <a:gd name="T68" fmla="*/ 335308 w 769"/>
                <a:gd name="T69" fmla="*/ 2370 h 770"/>
                <a:gd name="T70" fmla="*/ 348549 w 769"/>
                <a:gd name="T71" fmla="*/ 2437 h 770"/>
                <a:gd name="T72" fmla="*/ 352351 w 769"/>
                <a:gd name="T73" fmla="*/ 2579 h 770"/>
                <a:gd name="T74" fmla="*/ 328170 w 769"/>
                <a:gd name="T75" fmla="*/ 2714 h 770"/>
                <a:gd name="T76" fmla="*/ 276179 w 769"/>
                <a:gd name="T77" fmla="*/ 2820 h 770"/>
                <a:gd name="T78" fmla="*/ 209190 w 769"/>
                <a:gd name="T79" fmla="*/ 2870 h 770"/>
                <a:gd name="T80" fmla="*/ 138867 w 769"/>
                <a:gd name="T81" fmla="*/ 2859 h 770"/>
                <a:gd name="T82" fmla="*/ 75691 w 769"/>
                <a:gd name="T83" fmla="*/ 2787 h 770"/>
                <a:gd name="T84" fmla="*/ 67437 w 769"/>
                <a:gd name="T85" fmla="*/ 2808 h 770"/>
                <a:gd name="T86" fmla="*/ 91199 w 769"/>
                <a:gd name="T87" fmla="*/ 2859 h 770"/>
                <a:gd name="T88" fmla="*/ 157241 w 769"/>
                <a:gd name="T89" fmla="*/ 2908 h 770"/>
                <a:gd name="T90" fmla="*/ 226212 w 769"/>
                <a:gd name="T91" fmla="*/ 2904 h 770"/>
                <a:gd name="T92" fmla="*/ 268839 w 769"/>
                <a:gd name="T93" fmla="*/ 2872 h 770"/>
                <a:gd name="T94" fmla="*/ 318765 w 769"/>
                <a:gd name="T95" fmla="*/ 2800 h 770"/>
                <a:gd name="T96" fmla="*/ 361563 w 769"/>
                <a:gd name="T97" fmla="*/ 2663 h 770"/>
                <a:gd name="T98" fmla="*/ 373143 w 769"/>
                <a:gd name="T99" fmla="*/ 2507 h 77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69"/>
                <a:gd name="T151" fmla="*/ 0 h 770"/>
                <a:gd name="T152" fmla="*/ 769 w 769"/>
                <a:gd name="T153" fmla="*/ 770 h 77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69" h="770">
                  <a:moveTo>
                    <a:pt x="641" y="97"/>
                  </a:moveTo>
                  <a:lnTo>
                    <a:pt x="580" y="53"/>
                  </a:lnTo>
                  <a:lnTo>
                    <a:pt x="553" y="40"/>
                  </a:lnTo>
                  <a:lnTo>
                    <a:pt x="515" y="22"/>
                  </a:lnTo>
                  <a:lnTo>
                    <a:pt x="445" y="5"/>
                  </a:lnTo>
                  <a:lnTo>
                    <a:pt x="374" y="0"/>
                  </a:lnTo>
                  <a:lnTo>
                    <a:pt x="303" y="8"/>
                  </a:lnTo>
                  <a:lnTo>
                    <a:pt x="234" y="30"/>
                  </a:lnTo>
                  <a:lnTo>
                    <a:pt x="170" y="65"/>
                  </a:lnTo>
                  <a:lnTo>
                    <a:pt x="112" y="112"/>
                  </a:lnTo>
                  <a:lnTo>
                    <a:pt x="60" y="177"/>
                  </a:lnTo>
                  <a:lnTo>
                    <a:pt x="23" y="250"/>
                  </a:lnTo>
                  <a:lnTo>
                    <a:pt x="4" y="327"/>
                  </a:lnTo>
                  <a:lnTo>
                    <a:pt x="0" y="407"/>
                  </a:lnTo>
                  <a:lnTo>
                    <a:pt x="13" y="485"/>
                  </a:lnTo>
                  <a:lnTo>
                    <a:pt x="41" y="560"/>
                  </a:lnTo>
                  <a:lnTo>
                    <a:pt x="35" y="568"/>
                  </a:lnTo>
                  <a:lnTo>
                    <a:pt x="29" y="578"/>
                  </a:lnTo>
                  <a:lnTo>
                    <a:pt x="26" y="588"/>
                  </a:lnTo>
                  <a:lnTo>
                    <a:pt x="25" y="599"/>
                  </a:lnTo>
                  <a:lnTo>
                    <a:pt x="29" y="620"/>
                  </a:lnTo>
                  <a:lnTo>
                    <a:pt x="41" y="638"/>
                  </a:lnTo>
                  <a:lnTo>
                    <a:pt x="58" y="649"/>
                  </a:lnTo>
                  <a:lnTo>
                    <a:pt x="79" y="654"/>
                  </a:lnTo>
                  <a:lnTo>
                    <a:pt x="101" y="649"/>
                  </a:lnTo>
                  <a:lnTo>
                    <a:pt x="118" y="638"/>
                  </a:lnTo>
                  <a:lnTo>
                    <a:pt x="130" y="620"/>
                  </a:lnTo>
                  <a:lnTo>
                    <a:pt x="134" y="599"/>
                  </a:lnTo>
                  <a:lnTo>
                    <a:pt x="130" y="578"/>
                  </a:lnTo>
                  <a:lnTo>
                    <a:pt x="118" y="561"/>
                  </a:lnTo>
                  <a:lnTo>
                    <a:pt x="101" y="549"/>
                  </a:lnTo>
                  <a:lnTo>
                    <a:pt x="79" y="545"/>
                  </a:lnTo>
                  <a:lnTo>
                    <a:pt x="78" y="545"/>
                  </a:lnTo>
                  <a:lnTo>
                    <a:pt x="52" y="477"/>
                  </a:lnTo>
                  <a:lnTo>
                    <a:pt x="40" y="406"/>
                  </a:lnTo>
                  <a:lnTo>
                    <a:pt x="43" y="335"/>
                  </a:lnTo>
                  <a:lnTo>
                    <a:pt x="60" y="265"/>
                  </a:lnTo>
                  <a:lnTo>
                    <a:pt x="93" y="199"/>
                  </a:lnTo>
                  <a:lnTo>
                    <a:pt x="140" y="140"/>
                  </a:lnTo>
                  <a:lnTo>
                    <a:pt x="200" y="92"/>
                  </a:lnTo>
                  <a:lnTo>
                    <a:pt x="267" y="60"/>
                  </a:lnTo>
                  <a:lnTo>
                    <a:pt x="338" y="42"/>
                  </a:lnTo>
                  <a:lnTo>
                    <a:pt x="411" y="40"/>
                  </a:lnTo>
                  <a:lnTo>
                    <a:pt x="483" y="54"/>
                  </a:lnTo>
                  <a:lnTo>
                    <a:pt x="551" y="82"/>
                  </a:lnTo>
                  <a:lnTo>
                    <a:pt x="613" y="126"/>
                  </a:lnTo>
                  <a:lnTo>
                    <a:pt x="620" y="114"/>
                  </a:lnTo>
                  <a:lnTo>
                    <a:pt x="629" y="105"/>
                  </a:lnTo>
                  <a:lnTo>
                    <a:pt x="641" y="97"/>
                  </a:lnTo>
                  <a:moveTo>
                    <a:pt x="769" y="364"/>
                  </a:moveTo>
                  <a:lnTo>
                    <a:pt x="756" y="286"/>
                  </a:lnTo>
                  <a:lnTo>
                    <a:pt x="734" y="227"/>
                  </a:lnTo>
                  <a:lnTo>
                    <a:pt x="728" y="211"/>
                  </a:lnTo>
                  <a:lnTo>
                    <a:pt x="735" y="203"/>
                  </a:lnTo>
                  <a:lnTo>
                    <a:pt x="740" y="194"/>
                  </a:lnTo>
                  <a:lnTo>
                    <a:pt x="743" y="183"/>
                  </a:lnTo>
                  <a:lnTo>
                    <a:pt x="744" y="172"/>
                  </a:lnTo>
                  <a:lnTo>
                    <a:pt x="740" y="151"/>
                  </a:lnTo>
                  <a:lnTo>
                    <a:pt x="728" y="134"/>
                  </a:lnTo>
                  <a:lnTo>
                    <a:pt x="711" y="122"/>
                  </a:lnTo>
                  <a:lnTo>
                    <a:pt x="690" y="118"/>
                  </a:lnTo>
                  <a:lnTo>
                    <a:pt x="669" y="122"/>
                  </a:lnTo>
                  <a:lnTo>
                    <a:pt x="651" y="134"/>
                  </a:lnTo>
                  <a:lnTo>
                    <a:pt x="639" y="151"/>
                  </a:lnTo>
                  <a:lnTo>
                    <a:pt x="635" y="172"/>
                  </a:lnTo>
                  <a:lnTo>
                    <a:pt x="639" y="194"/>
                  </a:lnTo>
                  <a:lnTo>
                    <a:pt x="651" y="211"/>
                  </a:lnTo>
                  <a:lnTo>
                    <a:pt x="669" y="223"/>
                  </a:lnTo>
                  <a:lnTo>
                    <a:pt x="690" y="227"/>
                  </a:lnTo>
                  <a:lnTo>
                    <a:pt x="691" y="227"/>
                  </a:lnTo>
                  <a:lnTo>
                    <a:pt x="718" y="294"/>
                  </a:lnTo>
                  <a:lnTo>
                    <a:pt x="729" y="365"/>
                  </a:lnTo>
                  <a:lnTo>
                    <a:pt x="726" y="436"/>
                  </a:lnTo>
                  <a:lnTo>
                    <a:pt x="708" y="505"/>
                  </a:lnTo>
                  <a:lnTo>
                    <a:pt x="676" y="571"/>
                  </a:lnTo>
                  <a:lnTo>
                    <a:pt x="629" y="629"/>
                  </a:lnTo>
                  <a:lnTo>
                    <a:pt x="569" y="677"/>
                  </a:lnTo>
                  <a:lnTo>
                    <a:pt x="502" y="710"/>
                  </a:lnTo>
                  <a:lnTo>
                    <a:pt x="431" y="727"/>
                  </a:lnTo>
                  <a:lnTo>
                    <a:pt x="358" y="729"/>
                  </a:lnTo>
                  <a:lnTo>
                    <a:pt x="286" y="716"/>
                  </a:lnTo>
                  <a:lnTo>
                    <a:pt x="218" y="687"/>
                  </a:lnTo>
                  <a:lnTo>
                    <a:pt x="156" y="644"/>
                  </a:lnTo>
                  <a:lnTo>
                    <a:pt x="149" y="655"/>
                  </a:lnTo>
                  <a:lnTo>
                    <a:pt x="139" y="665"/>
                  </a:lnTo>
                  <a:lnTo>
                    <a:pt x="128" y="672"/>
                  </a:lnTo>
                  <a:lnTo>
                    <a:pt x="188" y="716"/>
                  </a:lnTo>
                  <a:lnTo>
                    <a:pt x="254" y="747"/>
                  </a:lnTo>
                  <a:lnTo>
                    <a:pt x="324" y="765"/>
                  </a:lnTo>
                  <a:lnTo>
                    <a:pt x="395" y="769"/>
                  </a:lnTo>
                  <a:lnTo>
                    <a:pt x="466" y="761"/>
                  </a:lnTo>
                  <a:lnTo>
                    <a:pt x="534" y="739"/>
                  </a:lnTo>
                  <a:lnTo>
                    <a:pt x="554" y="729"/>
                  </a:lnTo>
                  <a:lnTo>
                    <a:pt x="599" y="705"/>
                  </a:lnTo>
                  <a:lnTo>
                    <a:pt x="657" y="657"/>
                  </a:lnTo>
                  <a:lnTo>
                    <a:pt x="709" y="592"/>
                  </a:lnTo>
                  <a:lnTo>
                    <a:pt x="745" y="520"/>
                  </a:lnTo>
                  <a:lnTo>
                    <a:pt x="765" y="443"/>
                  </a:lnTo>
                  <a:lnTo>
                    <a:pt x="769" y="364"/>
                  </a:lnTo>
                </a:path>
              </a:pathLst>
            </a:custGeom>
            <a:solidFill>
              <a:srgbClr val="243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sp>
          <p:nvSpPr>
            <p:cNvPr id="22539" name="AutoShape 15">
              <a:extLst>
                <a:ext uri="{FF2B5EF4-FFF2-40B4-BE49-F238E27FC236}">
                  <a16:creationId xmlns:a16="http://schemas.microsoft.com/office/drawing/2014/main" id="{18F2BBF4-0B4C-0FC8-1E40-CA2A24269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" y="2233"/>
              <a:ext cx="1278" cy="572"/>
            </a:xfrm>
            <a:custGeom>
              <a:avLst/>
              <a:gdLst>
                <a:gd name="T0" fmla="*/ 206481 w 590"/>
                <a:gd name="T1" fmla="*/ 2714 h 572"/>
                <a:gd name="T2" fmla="*/ 197800 w 590"/>
                <a:gd name="T3" fmla="*/ 2748 h 572"/>
                <a:gd name="T4" fmla="*/ 191509 w 590"/>
                <a:gd name="T5" fmla="*/ 2804 h 572"/>
                <a:gd name="T6" fmla="*/ 248107 w 590"/>
                <a:gd name="T7" fmla="*/ 2726 h 572"/>
                <a:gd name="T8" fmla="*/ 231574 w 590"/>
                <a:gd name="T9" fmla="*/ 2711 h 572"/>
                <a:gd name="T10" fmla="*/ 142519 w 590"/>
                <a:gd name="T11" fmla="*/ 2233 h 572"/>
                <a:gd name="T12" fmla="*/ 70667 w 590"/>
                <a:gd name="T13" fmla="*/ 2273 h 572"/>
                <a:gd name="T14" fmla="*/ 19419 w 590"/>
                <a:gd name="T15" fmla="*/ 2379 h 572"/>
                <a:gd name="T16" fmla="*/ 0 w 590"/>
                <a:gd name="T17" fmla="*/ 2528 h 572"/>
                <a:gd name="T18" fmla="*/ 22846 w 590"/>
                <a:gd name="T19" fmla="*/ 2687 h 572"/>
                <a:gd name="T20" fmla="*/ 81406 w 590"/>
                <a:gd name="T21" fmla="*/ 2794 h 572"/>
                <a:gd name="T22" fmla="*/ 88126 w 590"/>
                <a:gd name="T23" fmla="*/ 2759 h 572"/>
                <a:gd name="T24" fmla="*/ 90170 w 590"/>
                <a:gd name="T25" fmla="*/ 2719 h 572"/>
                <a:gd name="T26" fmla="*/ 85221 w 590"/>
                <a:gd name="T27" fmla="*/ 2688 h 572"/>
                <a:gd name="T28" fmla="*/ 65384 w 590"/>
                <a:gd name="T29" fmla="*/ 2643 h 572"/>
                <a:gd name="T30" fmla="*/ 38193 w 590"/>
                <a:gd name="T31" fmla="*/ 2518 h 572"/>
                <a:gd name="T32" fmla="*/ 61996 w 590"/>
                <a:gd name="T33" fmla="*/ 2343 h 572"/>
                <a:gd name="T34" fmla="*/ 70249 w 590"/>
                <a:gd name="T35" fmla="*/ 2326 h 572"/>
                <a:gd name="T36" fmla="*/ 85747 w 590"/>
                <a:gd name="T37" fmla="*/ 2302 h 572"/>
                <a:gd name="T38" fmla="*/ 126412 w 590"/>
                <a:gd name="T39" fmla="*/ 2273 h 572"/>
                <a:gd name="T40" fmla="*/ 214730 w 590"/>
                <a:gd name="T41" fmla="*/ 2273 h 572"/>
                <a:gd name="T42" fmla="*/ 142519 w 590"/>
                <a:gd name="T43" fmla="*/ 2233 h 572"/>
                <a:gd name="T44" fmla="*/ 126412 w 590"/>
                <a:gd name="T45" fmla="*/ 2273 h 572"/>
                <a:gd name="T46" fmla="*/ 193377 w 590"/>
                <a:gd name="T47" fmla="*/ 2305 h 572"/>
                <a:gd name="T48" fmla="*/ 221031 w 590"/>
                <a:gd name="T49" fmla="*/ 2381 h 572"/>
                <a:gd name="T50" fmla="*/ 228716 w 590"/>
                <a:gd name="T51" fmla="*/ 2424 h 572"/>
                <a:gd name="T52" fmla="*/ 240994 w 590"/>
                <a:gd name="T53" fmla="*/ 2476 h 572"/>
                <a:gd name="T54" fmla="*/ 255546 w 590"/>
                <a:gd name="T55" fmla="*/ 2508 h 572"/>
                <a:gd name="T56" fmla="*/ 262287 w 590"/>
                <a:gd name="T57" fmla="*/ 2533 h 572"/>
                <a:gd name="T58" fmla="*/ 256887 w 590"/>
                <a:gd name="T59" fmla="*/ 2547 h 572"/>
                <a:gd name="T60" fmla="*/ 248638 w 590"/>
                <a:gd name="T61" fmla="*/ 2566 h 572"/>
                <a:gd name="T62" fmla="*/ 253087 w 590"/>
                <a:gd name="T63" fmla="*/ 2593 h 572"/>
                <a:gd name="T64" fmla="*/ 250150 w 590"/>
                <a:gd name="T65" fmla="*/ 2607 h 572"/>
                <a:gd name="T66" fmla="*/ 247297 w 590"/>
                <a:gd name="T67" fmla="*/ 2614 h 572"/>
                <a:gd name="T68" fmla="*/ 253503 w 590"/>
                <a:gd name="T69" fmla="*/ 2627 h 572"/>
                <a:gd name="T70" fmla="*/ 244824 w 590"/>
                <a:gd name="T71" fmla="*/ 2645 h 572"/>
                <a:gd name="T72" fmla="*/ 246147 w 590"/>
                <a:gd name="T73" fmla="*/ 2659 h 572"/>
                <a:gd name="T74" fmla="*/ 248638 w 590"/>
                <a:gd name="T75" fmla="*/ 2693 h 572"/>
                <a:gd name="T76" fmla="*/ 231574 w 590"/>
                <a:gd name="T77" fmla="*/ 2711 h 572"/>
                <a:gd name="T78" fmla="*/ 268049 w 590"/>
                <a:gd name="T79" fmla="*/ 2668 h 572"/>
                <a:gd name="T80" fmla="*/ 285490 w 590"/>
                <a:gd name="T81" fmla="*/ 2528 h 572"/>
                <a:gd name="T82" fmla="*/ 266004 w 590"/>
                <a:gd name="T83" fmla="*/ 2379 h 572"/>
                <a:gd name="T84" fmla="*/ 214730 w 590"/>
                <a:gd name="T85" fmla="*/ 2273 h 5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90"/>
                <a:gd name="T130" fmla="*/ 0 h 572"/>
                <a:gd name="T131" fmla="*/ 590 w 590"/>
                <a:gd name="T132" fmla="*/ 572 h 5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90" h="572">
                  <a:moveTo>
                    <a:pt x="440" y="476"/>
                  </a:moveTo>
                  <a:lnTo>
                    <a:pt x="426" y="481"/>
                  </a:lnTo>
                  <a:lnTo>
                    <a:pt x="418" y="493"/>
                  </a:lnTo>
                  <a:lnTo>
                    <a:pt x="408" y="515"/>
                  </a:lnTo>
                  <a:lnTo>
                    <a:pt x="399" y="543"/>
                  </a:lnTo>
                  <a:lnTo>
                    <a:pt x="395" y="571"/>
                  </a:lnTo>
                  <a:lnTo>
                    <a:pt x="459" y="539"/>
                  </a:lnTo>
                  <a:lnTo>
                    <a:pt x="512" y="493"/>
                  </a:lnTo>
                  <a:lnTo>
                    <a:pt x="523" y="478"/>
                  </a:lnTo>
                  <a:lnTo>
                    <a:pt x="478" y="478"/>
                  </a:lnTo>
                  <a:lnTo>
                    <a:pt x="440" y="476"/>
                  </a:lnTo>
                  <a:close/>
                  <a:moveTo>
                    <a:pt x="294" y="0"/>
                  </a:moveTo>
                  <a:lnTo>
                    <a:pt x="216" y="10"/>
                  </a:lnTo>
                  <a:lnTo>
                    <a:pt x="146" y="40"/>
                  </a:lnTo>
                  <a:lnTo>
                    <a:pt x="86" y="86"/>
                  </a:lnTo>
                  <a:lnTo>
                    <a:pt x="40" y="146"/>
                  </a:lnTo>
                  <a:lnTo>
                    <a:pt x="10" y="216"/>
                  </a:lnTo>
                  <a:lnTo>
                    <a:pt x="0" y="295"/>
                  </a:lnTo>
                  <a:lnTo>
                    <a:pt x="12" y="379"/>
                  </a:lnTo>
                  <a:lnTo>
                    <a:pt x="47" y="454"/>
                  </a:lnTo>
                  <a:lnTo>
                    <a:pt x="100" y="516"/>
                  </a:lnTo>
                  <a:lnTo>
                    <a:pt x="168" y="561"/>
                  </a:lnTo>
                  <a:lnTo>
                    <a:pt x="175" y="545"/>
                  </a:lnTo>
                  <a:lnTo>
                    <a:pt x="182" y="526"/>
                  </a:lnTo>
                  <a:lnTo>
                    <a:pt x="186" y="506"/>
                  </a:lnTo>
                  <a:lnTo>
                    <a:pt x="186" y="486"/>
                  </a:lnTo>
                  <a:lnTo>
                    <a:pt x="182" y="465"/>
                  </a:lnTo>
                  <a:lnTo>
                    <a:pt x="176" y="455"/>
                  </a:lnTo>
                  <a:lnTo>
                    <a:pt x="162" y="441"/>
                  </a:lnTo>
                  <a:lnTo>
                    <a:pt x="135" y="410"/>
                  </a:lnTo>
                  <a:lnTo>
                    <a:pt x="102" y="355"/>
                  </a:lnTo>
                  <a:lnTo>
                    <a:pt x="79" y="285"/>
                  </a:lnTo>
                  <a:lnTo>
                    <a:pt x="83" y="202"/>
                  </a:lnTo>
                  <a:lnTo>
                    <a:pt x="128" y="110"/>
                  </a:lnTo>
                  <a:lnTo>
                    <a:pt x="131" y="107"/>
                  </a:lnTo>
                  <a:lnTo>
                    <a:pt x="145" y="93"/>
                  </a:lnTo>
                  <a:lnTo>
                    <a:pt x="160" y="80"/>
                  </a:lnTo>
                  <a:lnTo>
                    <a:pt x="177" y="69"/>
                  </a:lnTo>
                  <a:lnTo>
                    <a:pt x="194" y="59"/>
                  </a:lnTo>
                  <a:lnTo>
                    <a:pt x="261" y="40"/>
                  </a:lnTo>
                  <a:lnTo>
                    <a:pt x="443" y="40"/>
                  </a:lnTo>
                  <a:lnTo>
                    <a:pt x="373" y="10"/>
                  </a:lnTo>
                  <a:lnTo>
                    <a:pt x="294" y="0"/>
                  </a:lnTo>
                  <a:close/>
                  <a:moveTo>
                    <a:pt x="443" y="40"/>
                  </a:moveTo>
                  <a:lnTo>
                    <a:pt x="261" y="40"/>
                  </a:lnTo>
                  <a:lnTo>
                    <a:pt x="333" y="45"/>
                  </a:lnTo>
                  <a:lnTo>
                    <a:pt x="399" y="72"/>
                  </a:lnTo>
                  <a:lnTo>
                    <a:pt x="446" y="124"/>
                  </a:lnTo>
                  <a:lnTo>
                    <a:pt x="456" y="148"/>
                  </a:lnTo>
                  <a:lnTo>
                    <a:pt x="464" y="169"/>
                  </a:lnTo>
                  <a:lnTo>
                    <a:pt x="472" y="191"/>
                  </a:lnTo>
                  <a:lnTo>
                    <a:pt x="482" y="218"/>
                  </a:lnTo>
                  <a:lnTo>
                    <a:pt x="497" y="243"/>
                  </a:lnTo>
                  <a:lnTo>
                    <a:pt x="513" y="261"/>
                  </a:lnTo>
                  <a:lnTo>
                    <a:pt x="527" y="275"/>
                  </a:lnTo>
                  <a:lnTo>
                    <a:pt x="538" y="288"/>
                  </a:lnTo>
                  <a:lnTo>
                    <a:pt x="541" y="300"/>
                  </a:lnTo>
                  <a:lnTo>
                    <a:pt x="537" y="308"/>
                  </a:lnTo>
                  <a:lnTo>
                    <a:pt x="530" y="314"/>
                  </a:lnTo>
                  <a:lnTo>
                    <a:pt x="525" y="317"/>
                  </a:lnTo>
                  <a:lnTo>
                    <a:pt x="513" y="333"/>
                  </a:lnTo>
                  <a:lnTo>
                    <a:pt x="516" y="348"/>
                  </a:lnTo>
                  <a:lnTo>
                    <a:pt x="522" y="360"/>
                  </a:lnTo>
                  <a:lnTo>
                    <a:pt x="521" y="368"/>
                  </a:lnTo>
                  <a:lnTo>
                    <a:pt x="516" y="374"/>
                  </a:lnTo>
                  <a:lnTo>
                    <a:pt x="508" y="379"/>
                  </a:lnTo>
                  <a:lnTo>
                    <a:pt x="510" y="381"/>
                  </a:lnTo>
                  <a:lnTo>
                    <a:pt x="525" y="387"/>
                  </a:lnTo>
                  <a:lnTo>
                    <a:pt x="523" y="394"/>
                  </a:lnTo>
                  <a:lnTo>
                    <a:pt x="523" y="406"/>
                  </a:lnTo>
                  <a:lnTo>
                    <a:pt x="505" y="412"/>
                  </a:lnTo>
                  <a:lnTo>
                    <a:pt x="505" y="417"/>
                  </a:lnTo>
                  <a:lnTo>
                    <a:pt x="508" y="426"/>
                  </a:lnTo>
                  <a:lnTo>
                    <a:pt x="514" y="442"/>
                  </a:lnTo>
                  <a:lnTo>
                    <a:pt x="513" y="460"/>
                  </a:lnTo>
                  <a:lnTo>
                    <a:pt x="500" y="473"/>
                  </a:lnTo>
                  <a:lnTo>
                    <a:pt x="478" y="478"/>
                  </a:lnTo>
                  <a:lnTo>
                    <a:pt x="523" y="478"/>
                  </a:lnTo>
                  <a:lnTo>
                    <a:pt x="553" y="435"/>
                  </a:lnTo>
                  <a:lnTo>
                    <a:pt x="580" y="368"/>
                  </a:lnTo>
                  <a:lnTo>
                    <a:pt x="589" y="295"/>
                  </a:lnTo>
                  <a:lnTo>
                    <a:pt x="579" y="216"/>
                  </a:lnTo>
                  <a:lnTo>
                    <a:pt x="549" y="146"/>
                  </a:lnTo>
                  <a:lnTo>
                    <a:pt x="503" y="86"/>
                  </a:lnTo>
                  <a:lnTo>
                    <a:pt x="443" y="40"/>
                  </a:lnTo>
                  <a:close/>
                </a:path>
              </a:pathLst>
            </a:custGeom>
            <a:solidFill>
              <a:srgbClr val="FFC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sp>
          <p:nvSpPr>
            <p:cNvPr id="22540" name="AutoShape 14">
              <a:extLst>
                <a:ext uri="{FF2B5EF4-FFF2-40B4-BE49-F238E27FC236}">
                  <a16:creationId xmlns:a16="http://schemas.microsoft.com/office/drawing/2014/main" id="{4F5F5FBC-3E26-1916-7ABA-2597FDB71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" y="2233"/>
              <a:ext cx="970" cy="387"/>
            </a:xfrm>
            <a:custGeom>
              <a:avLst/>
              <a:gdLst>
                <a:gd name="T0" fmla="*/ 142083 w 448"/>
                <a:gd name="T1" fmla="*/ 2233 h 387"/>
                <a:gd name="T2" fmla="*/ 136725 w 448"/>
                <a:gd name="T3" fmla="*/ 2233 h 387"/>
                <a:gd name="T4" fmla="*/ 125994 w 448"/>
                <a:gd name="T5" fmla="*/ 2235 h 387"/>
                <a:gd name="T6" fmla="*/ 116924 w 448"/>
                <a:gd name="T7" fmla="*/ 2238 h 387"/>
                <a:gd name="T8" fmla="*/ 110262 w 448"/>
                <a:gd name="T9" fmla="*/ 2241 h 387"/>
                <a:gd name="T10" fmla="*/ 102831 w 448"/>
                <a:gd name="T11" fmla="*/ 2244 h 387"/>
                <a:gd name="T12" fmla="*/ 96634 w 448"/>
                <a:gd name="T13" fmla="*/ 2249 h 387"/>
                <a:gd name="T14" fmla="*/ 89931 w 448"/>
                <a:gd name="T15" fmla="*/ 2254 h 387"/>
                <a:gd name="T16" fmla="*/ 83647 w 448"/>
                <a:gd name="T17" fmla="*/ 2259 h 387"/>
                <a:gd name="T18" fmla="*/ 77184 w 448"/>
                <a:gd name="T19" fmla="*/ 2265 h 387"/>
                <a:gd name="T20" fmla="*/ 71388 w 448"/>
                <a:gd name="T21" fmla="*/ 2272 h 387"/>
                <a:gd name="T22" fmla="*/ 65094 w 448"/>
                <a:gd name="T23" fmla="*/ 2280 h 387"/>
                <a:gd name="T24" fmla="*/ 59752 w 448"/>
                <a:gd name="T25" fmla="*/ 2288 h 387"/>
                <a:gd name="T26" fmla="*/ 54638 w 448"/>
                <a:gd name="T27" fmla="*/ 2296 h 387"/>
                <a:gd name="T28" fmla="*/ 49342 w 448"/>
                <a:gd name="T29" fmla="*/ 2305 h 387"/>
                <a:gd name="T30" fmla="*/ 44020 w 448"/>
                <a:gd name="T31" fmla="*/ 2314 h 387"/>
                <a:gd name="T32" fmla="*/ 39079 w 448"/>
                <a:gd name="T33" fmla="*/ 2325 h 387"/>
                <a:gd name="T34" fmla="*/ 34836 w 448"/>
                <a:gd name="T35" fmla="*/ 2334 h 387"/>
                <a:gd name="T36" fmla="*/ 30308 w 448"/>
                <a:gd name="T37" fmla="*/ 2346 h 387"/>
                <a:gd name="T38" fmla="*/ 26595 w 448"/>
                <a:gd name="T39" fmla="*/ 2356 h 387"/>
                <a:gd name="T40" fmla="*/ 20331 w 448"/>
                <a:gd name="T41" fmla="*/ 2377 h 387"/>
                <a:gd name="T42" fmla="*/ 16994 w 448"/>
                <a:gd name="T43" fmla="*/ 2388 h 387"/>
                <a:gd name="T44" fmla="*/ 12991 w 448"/>
                <a:gd name="T45" fmla="*/ 2405 h 387"/>
                <a:gd name="T46" fmla="*/ 9999 w 448"/>
                <a:gd name="T47" fmla="*/ 2419 h 387"/>
                <a:gd name="T48" fmla="*/ 7849 w 448"/>
                <a:gd name="T49" fmla="*/ 2431 h 387"/>
                <a:gd name="T50" fmla="*/ 5383 w 448"/>
                <a:gd name="T51" fmla="*/ 2446 h 387"/>
                <a:gd name="T52" fmla="*/ 2901 w 448"/>
                <a:gd name="T53" fmla="*/ 2468 h 387"/>
                <a:gd name="T54" fmla="*/ 1340 w 448"/>
                <a:gd name="T55" fmla="*/ 2487 h 387"/>
                <a:gd name="T56" fmla="*/ 418 w 448"/>
                <a:gd name="T57" fmla="*/ 2503 h 387"/>
                <a:gd name="T58" fmla="*/ 0 w 448"/>
                <a:gd name="T59" fmla="*/ 2516 h 387"/>
                <a:gd name="T60" fmla="*/ 24503 w 448"/>
                <a:gd name="T61" fmla="*/ 2578 h 387"/>
                <a:gd name="T62" fmla="*/ 57583 w 448"/>
                <a:gd name="T63" fmla="*/ 2620 h 387"/>
                <a:gd name="T64" fmla="*/ 37313 w 448"/>
                <a:gd name="T65" fmla="*/ 2500 h 387"/>
                <a:gd name="T66" fmla="*/ 61825 w 448"/>
                <a:gd name="T67" fmla="*/ 2343 h 387"/>
                <a:gd name="T68" fmla="*/ 70039 w 448"/>
                <a:gd name="T69" fmla="*/ 2326 h 387"/>
                <a:gd name="T70" fmla="*/ 85405 w 448"/>
                <a:gd name="T71" fmla="*/ 2301 h 387"/>
                <a:gd name="T72" fmla="*/ 125994 w 448"/>
                <a:gd name="T73" fmla="*/ 2273 h 387"/>
                <a:gd name="T74" fmla="*/ 195667 w 448"/>
                <a:gd name="T75" fmla="*/ 2254 h 387"/>
                <a:gd name="T76" fmla="*/ 192766 w 448"/>
                <a:gd name="T77" fmla="*/ 2252 h 387"/>
                <a:gd name="T78" fmla="*/ 186058 w 448"/>
                <a:gd name="T79" fmla="*/ 2247 h 387"/>
                <a:gd name="T80" fmla="*/ 179578 w 448"/>
                <a:gd name="T81" fmla="*/ 2244 h 387"/>
                <a:gd name="T82" fmla="*/ 172870 w 448"/>
                <a:gd name="T83" fmla="*/ 2240 h 387"/>
                <a:gd name="T84" fmla="*/ 165073 w 448"/>
                <a:gd name="T85" fmla="*/ 2237 h 387"/>
                <a:gd name="T86" fmla="*/ 158366 w 448"/>
                <a:gd name="T87" fmla="*/ 2235 h 387"/>
                <a:gd name="T88" fmla="*/ 147232 w 448"/>
                <a:gd name="T89" fmla="*/ 2233 h 387"/>
                <a:gd name="T90" fmla="*/ 142614 w 448"/>
                <a:gd name="T91" fmla="*/ 2233 h 387"/>
                <a:gd name="T92" fmla="*/ 125994 w 448"/>
                <a:gd name="T93" fmla="*/ 2273 h 387"/>
                <a:gd name="T94" fmla="*/ 192766 w 448"/>
                <a:gd name="T95" fmla="*/ 2305 h 387"/>
                <a:gd name="T96" fmla="*/ 215554 w 448"/>
                <a:gd name="T97" fmla="*/ 2359 h 387"/>
                <a:gd name="T98" fmla="*/ 216364 w 448"/>
                <a:gd name="T99" fmla="*/ 2362 h 387"/>
                <a:gd name="T100" fmla="*/ 209230 w 448"/>
                <a:gd name="T101" fmla="*/ 2305 h 387"/>
                <a:gd name="T102" fmla="*/ 201424 w 448"/>
                <a:gd name="T103" fmla="*/ 2273 h 3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8"/>
                <a:gd name="T157" fmla="*/ 0 h 387"/>
                <a:gd name="T158" fmla="*/ 448 w 448"/>
                <a:gd name="T159" fmla="*/ 387 h 38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8" h="387">
                  <a:moveTo>
                    <a:pt x="295" y="0"/>
                  </a:moveTo>
                  <a:lnTo>
                    <a:pt x="294" y="0"/>
                  </a:lnTo>
                  <a:lnTo>
                    <a:pt x="293" y="0"/>
                  </a:lnTo>
                  <a:lnTo>
                    <a:pt x="283" y="0"/>
                  </a:lnTo>
                  <a:lnTo>
                    <a:pt x="274" y="0"/>
                  </a:lnTo>
                  <a:lnTo>
                    <a:pt x="261" y="2"/>
                  </a:lnTo>
                  <a:lnTo>
                    <a:pt x="258" y="2"/>
                  </a:lnTo>
                  <a:lnTo>
                    <a:pt x="242" y="5"/>
                  </a:lnTo>
                  <a:lnTo>
                    <a:pt x="232" y="7"/>
                  </a:lnTo>
                  <a:lnTo>
                    <a:pt x="228" y="8"/>
                  </a:lnTo>
                  <a:lnTo>
                    <a:pt x="219" y="10"/>
                  </a:lnTo>
                  <a:lnTo>
                    <a:pt x="213" y="11"/>
                  </a:lnTo>
                  <a:lnTo>
                    <a:pt x="204" y="14"/>
                  </a:lnTo>
                  <a:lnTo>
                    <a:pt x="200" y="16"/>
                  </a:lnTo>
                  <a:lnTo>
                    <a:pt x="191" y="19"/>
                  </a:lnTo>
                  <a:lnTo>
                    <a:pt x="186" y="21"/>
                  </a:lnTo>
                  <a:lnTo>
                    <a:pt x="177" y="24"/>
                  </a:lnTo>
                  <a:lnTo>
                    <a:pt x="173" y="26"/>
                  </a:lnTo>
                  <a:lnTo>
                    <a:pt x="164" y="30"/>
                  </a:lnTo>
                  <a:lnTo>
                    <a:pt x="160" y="32"/>
                  </a:lnTo>
                  <a:lnTo>
                    <a:pt x="151" y="37"/>
                  </a:lnTo>
                  <a:lnTo>
                    <a:pt x="148" y="39"/>
                  </a:lnTo>
                  <a:lnTo>
                    <a:pt x="140" y="44"/>
                  </a:lnTo>
                  <a:lnTo>
                    <a:pt x="135" y="47"/>
                  </a:lnTo>
                  <a:lnTo>
                    <a:pt x="128" y="52"/>
                  </a:lnTo>
                  <a:lnTo>
                    <a:pt x="124" y="55"/>
                  </a:lnTo>
                  <a:lnTo>
                    <a:pt x="116" y="60"/>
                  </a:lnTo>
                  <a:lnTo>
                    <a:pt x="113" y="63"/>
                  </a:lnTo>
                  <a:lnTo>
                    <a:pt x="105" y="69"/>
                  </a:lnTo>
                  <a:lnTo>
                    <a:pt x="102" y="72"/>
                  </a:lnTo>
                  <a:lnTo>
                    <a:pt x="95" y="78"/>
                  </a:lnTo>
                  <a:lnTo>
                    <a:pt x="91" y="81"/>
                  </a:lnTo>
                  <a:lnTo>
                    <a:pt x="85" y="88"/>
                  </a:lnTo>
                  <a:lnTo>
                    <a:pt x="81" y="92"/>
                  </a:lnTo>
                  <a:lnTo>
                    <a:pt x="75" y="98"/>
                  </a:lnTo>
                  <a:lnTo>
                    <a:pt x="72" y="101"/>
                  </a:lnTo>
                  <a:lnTo>
                    <a:pt x="66" y="109"/>
                  </a:lnTo>
                  <a:lnTo>
                    <a:pt x="63" y="113"/>
                  </a:lnTo>
                  <a:lnTo>
                    <a:pt x="57" y="120"/>
                  </a:lnTo>
                  <a:lnTo>
                    <a:pt x="55" y="123"/>
                  </a:lnTo>
                  <a:lnTo>
                    <a:pt x="49" y="131"/>
                  </a:lnTo>
                  <a:lnTo>
                    <a:pt x="42" y="144"/>
                  </a:lnTo>
                  <a:lnTo>
                    <a:pt x="40" y="147"/>
                  </a:lnTo>
                  <a:lnTo>
                    <a:pt x="35" y="155"/>
                  </a:lnTo>
                  <a:lnTo>
                    <a:pt x="28" y="169"/>
                  </a:lnTo>
                  <a:lnTo>
                    <a:pt x="27" y="172"/>
                  </a:lnTo>
                  <a:lnTo>
                    <a:pt x="23" y="181"/>
                  </a:lnTo>
                  <a:lnTo>
                    <a:pt x="21" y="186"/>
                  </a:lnTo>
                  <a:lnTo>
                    <a:pt x="17" y="195"/>
                  </a:lnTo>
                  <a:lnTo>
                    <a:pt x="16" y="198"/>
                  </a:lnTo>
                  <a:lnTo>
                    <a:pt x="13" y="207"/>
                  </a:lnTo>
                  <a:lnTo>
                    <a:pt x="11" y="213"/>
                  </a:lnTo>
                  <a:lnTo>
                    <a:pt x="8" y="226"/>
                  </a:lnTo>
                  <a:lnTo>
                    <a:pt x="6" y="235"/>
                  </a:lnTo>
                  <a:lnTo>
                    <a:pt x="5" y="241"/>
                  </a:lnTo>
                  <a:lnTo>
                    <a:pt x="3" y="254"/>
                  </a:lnTo>
                  <a:lnTo>
                    <a:pt x="1" y="264"/>
                  </a:lnTo>
                  <a:lnTo>
                    <a:pt x="1" y="270"/>
                  </a:lnTo>
                  <a:lnTo>
                    <a:pt x="0" y="278"/>
                  </a:lnTo>
                  <a:lnTo>
                    <a:pt x="0" y="283"/>
                  </a:lnTo>
                  <a:lnTo>
                    <a:pt x="23" y="316"/>
                  </a:lnTo>
                  <a:lnTo>
                    <a:pt x="51" y="345"/>
                  </a:lnTo>
                  <a:lnTo>
                    <a:pt x="83" y="368"/>
                  </a:lnTo>
                  <a:lnTo>
                    <a:pt x="119" y="387"/>
                  </a:lnTo>
                  <a:lnTo>
                    <a:pt x="92" y="332"/>
                  </a:lnTo>
                  <a:lnTo>
                    <a:pt x="77" y="267"/>
                  </a:lnTo>
                  <a:lnTo>
                    <a:pt x="86" y="192"/>
                  </a:lnTo>
                  <a:lnTo>
                    <a:pt x="128" y="110"/>
                  </a:lnTo>
                  <a:lnTo>
                    <a:pt x="131" y="107"/>
                  </a:lnTo>
                  <a:lnTo>
                    <a:pt x="145" y="93"/>
                  </a:lnTo>
                  <a:lnTo>
                    <a:pt x="160" y="80"/>
                  </a:lnTo>
                  <a:lnTo>
                    <a:pt x="177" y="68"/>
                  </a:lnTo>
                  <a:lnTo>
                    <a:pt x="194" y="59"/>
                  </a:lnTo>
                  <a:lnTo>
                    <a:pt x="261" y="40"/>
                  </a:lnTo>
                  <a:lnTo>
                    <a:pt x="417" y="40"/>
                  </a:lnTo>
                  <a:lnTo>
                    <a:pt x="405" y="21"/>
                  </a:lnTo>
                  <a:lnTo>
                    <a:pt x="402" y="20"/>
                  </a:lnTo>
                  <a:lnTo>
                    <a:pt x="399" y="19"/>
                  </a:lnTo>
                  <a:lnTo>
                    <a:pt x="390" y="16"/>
                  </a:lnTo>
                  <a:lnTo>
                    <a:pt x="385" y="14"/>
                  </a:lnTo>
                  <a:lnTo>
                    <a:pt x="376" y="11"/>
                  </a:lnTo>
                  <a:lnTo>
                    <a:pt x="372" y="11"/>
                  </a:lnTo>
                  <a:lnTo>
                    <a:pt x="363" y="8"/>
                  </a:lnTo>
                  <a:lnTo>
                    <a:pt x="358" y="7"/>
                  </a:lnTo>
                  <a:lnTo>
                    <a:pt x="347" y="5"/>
                  </a:lnTo>
                  <a:lnTo>
                    <a:pt x="342" y="4"/>
                  </a:lnTo>
                  <a:lnTo>
                    <a:pt x="333" y="3"/>
                  </a:lnTo>
                  <a:lnTo>
                    <a:pt x="328" y="2"/>
                  </a:lnTo>
                  <a:lnTo>
                    <a:pt x="314" y="0"/>
                  </a:lnTo>
                  <a:lnTo>
                    <a:pt x="305" y="0"/>
                  </a:lnTo>
                  <a:lnTo>
                    <a:pt x="295" y="0"/>
                  </a:lnTo>
                  <a:close/>
                  <a:moveTo>
                    <a:pt x="417" y="40"/>
                  </a:moveTo>
                  <a:lnTo>
                    <a:pt x="261" y="40"/>
                  </a:lnTo>
                  <a:lnTo>
                    <a:pt x="333" y="45"/>
                  </a:lnTo>
                  <a:lnTo>
                    <a:pt x="399" y="72"/>
                  </a:lnTo>
                  <a:lnTo>
                    <a:pt x="446" y="124"/>
                  </a:lnTo>
                  <a:lnTo>
                    <a:pt x="446" y="126"/>
                  </a:lnTo>
                  <a:lnTo>
                    <a:pt x="447" y="128"/>
                  </a:lnTo>
                  <a:lnTo>
                    <a:pt x="448" y="129"/>
                  </a:lnTo>
                  <a:lnTo>
                    <a:pt x="442" y="100"/>
                  </a:lnTo>
                  <a:lnTo>
                    <a:pt x="433" y="72"/>
                  </a:lnTo>
                  <a:lnTo>
                    <a:pt x="420" y="46"/>
                  </a:lnTo>
                  <a:lnTo>
                    <a:pt x="417" y="40"/>
                  </a:lnTo>
                  <a:close/>
                </a:path>
              </a:pathLst>
            </a:custGeom>
            <a:solidFill>
              <a:srgbClr val="FFFFFF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sp>
          <p:nvSpPr>
            <p:cNvPr id="22541" name="AutoShape 13">
              <a:extLst>
                <a:ext uri="{FF2B5EF4-FFF2-40B4-BE49-F238E27FC236}">
                  <a16:creationId xmlns:a16="http://schemas.microsoft.com/office/drawing/2014/main" id="{403799AB-42BE-0DA9-AF34-13BE12473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2" y="2335"/>
              <a:ext cx="609" cy="489"/>
            </a:xfrm>
            <a:custGeom>
              <a:avLst/>
              <a:gdLst>
                <a:gd name="T0" fmla="*/ 33053 w 281"/>
                <a:gd name="T1" fmla="*/ 2337 h 489"/>
                <a:gd name="T2" fmla="*/ 28309 w 281"/>
                <a:gd name="T3" fmla="*/ 2344 h 489"/>
                <a:gd name="T4" fmla="*/ 22474 w 281"/>
                <a:gd name="T5" fmla="*/ 2357 h 489"/>
                <a:gd name="T6" fmla="*/ 0 w 281"/>
                <a:gd name="T7" fmla="*/ 2510 h 489"/>
                <a:gd name="T8" fmla="*/ 25396 w 281"/>
                <a:gd name="T9" fmla="*/ 2627 h 489"/>
                <a:gd name="T10" fmla="*/ 35435 w 281"/>
                <a:gd name="T11" fmla="*/ 2652 h 489"/>
                <a:gd name="T12" fmla="*/ 41371 w 281"/>
                <a:gd name="T13" fmla="*/ 2665 h 489"/>
                <a:gd name="T14" fmla="*/ 49197 w 281"/>
                <a:gd name="T15" fmla="*/ 2686 h 489"/>
                <a:gd name="T16" fmla="*/ 52110 w 281"/>
                <a:gd name="T17" fmla="*/ 2716 h 489"/>
                <a:gd name="T18" fmla="*/ 50066 w 281"/>
                <a:gd name="T19" fmla="*/ 2763 h 489"/>
                <a:gd name="T20" fmla="*/ 42888 w 281"/>
                <a:gd name="T21" fmla="*/ 2804 h 489"/>
                <a:gd name="T22" fmla="*/ 67135 w 281"/>
                <a:gd name="T23" fmla="*/ 2817 h 489"/>
                <a:gd name="T24" fmla="*/ 92522 w 281"/>
                <a:gd name="T25" fmla="*/ 2822 h 489"/>
                <a:gd name="T26" fmla="*/ 110060 w 281"/>
                <a:gd name="T27" fmla="*/ 2820 h 489"/>
                <a:gd name="T28" fmla="*/ 126410 w 281"/>
                <a:gd name="T29" fmla="*/ 2814 h 489"/>
                <a:gd name="T30" fmla="*/ 128469 w 281"/>
                <a:gd name="T31" fmla="*/ 2787 h 489"/>
                <a:gd name="T32" fmla="*/ 131817 w 281"/>
                <a:gd name="T33" fmla="*/ 2764 h 489"/>
                <a:gd name="T34" fmla="*/ 135217 w 281"/>
                <a:gd name="T35" fmla="*/ 2734 h 489"/>
                <a:gd name="T36" fmla="*/ 136806 w 281"/>
                <a:gd name="T37" fmla="*/ 2704 h 489"/>
                <a:gd name="T38" fmla="*/ 131399 w 281"/>
                <a:gd name="T39" fmla="*/ 2651 h 489"/>
                <a:gd name="T40" fmla="*/ 69628 w 281"/>
                <a:gd name="T41" fmla="*/ 2651 h 489"/>
                <a:gd name="T42" fmla="*/ 67553 w 281"/>
                <a:gd name="T43" fmla="*/ 2648 h 489"/>
                <a:gd name="T44" fmla="*/ 57515 w 281"/>
                <a:gd name="T45" fmla="*/ 2614 h 489"/>
                <a:gd name="T46" fmla="*/ 45801 w 281"/>
                <a:gd name="T47" fmla="*/ 2556 h 489"/>
                <a:gd name="T48" fmla="*/ 47144 w 281"/>
                <a:gd name="T49" fmla="*/ 2533 h 489"/>
                <a:gd name="T50" fmla="*/ 52545 w 281"/>
                <a:gd name="T51" fmla="*/ 2517 h 489"/>
                <a:gd name="T52" fmla="*/ 43326 w 281"/>
                <a:gd name="T53" fmla="*/ 2420 h 489"/>
                <a:gd name="T54" fmla="*/ 47571 w 281"/>
                <a:gd name="T55" fmla="*/ 2352 h 489"/>
                <a:gd name="T56" fmla="*/ 42888 w 281"/>
                <a:gd name="T57" fmla="*/ 2336 h 489"/>
                <a:gd name="T58" fmla="*/ 64641 w 281"/>
                <a:gd name="T59" fmla="*/ 2518 h 489"/>
                <a:gd name="T60" fmla="*/ 64264 w 281"/>
                <a:gd name="T61" fmla="*/ 2519 h 489"/>
                <a:gd name="T62" fmla="*/ 61771 w 281"/>
                <a:gd name="T63" fmla="*/ 2521 h 489"/>
                <a:gd name="T64" fmla="*/ 54602 w 281"/>
                <a:gd name="T65" fmla="*/ 2538 h 489"/>
                <a:gd name="T66" fmla="*/ 57515 w 281"/>
                <a:gd name="T67" fmla="*/ 2580 h 489"/>
                <a:gd name="T68" fmla="*/ 70991 w 281"/>
                <a:gd name="T69" fmla="*/ 2630 h 489"/>
                <a:gd name="T70" fmla="*/ 75015 w 281"/>
                <a:gd name="T71" fmla="*/ 2643 h 489"/>
                <a:gd name="T72" fmla="*/ 72540 w 281"/>
                <a:gd name="T73" fmla="*/ 2651 h 489"/>
                <a:gd name="T74" fmla="*/ 131399 w 281"/>
                <a:gd name="T75" fmla="*/ 2651 h 489"/>
                <a:gd name="T76" fmla="*/ 118337 w 281"/>
                <a:gd name="T77" fmla="*/ 2611 h 489"/>
                <a:gd name="T78" fmla="*/ 92522 w 281"/>
                <a:gd name="T79" fmla="*/ 2573 h 489"/>
                <a:gd name="T80" fmla="*/ 72105 w 281"/>
                <a:gd name="T81" fmla="*/ 2537 h 4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1"/>
                <a:gd name="T124" fmla="*/ 0 h 489"/>
                <a:gd name="T125" fmla="*/ 281 w 281"/>
                <a:gd name="T126" fmla="*/ 489 h 48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1" h="489">
                  <a:moveTo>
                    <a:pt x="78" y="0"/>
                  </a:moveTo>
                  <a:lnTo>
                    <a:pt x="68" y="3"/>
                  </a:lnTo>
                  <a:lnTo>
                    <a:pt x="66" y="5"/>
                  </a:lnTo>
                  <a:lnTo>
                    <a:pt x="58" y="10"/>
                  </a:lnTo>
                  <a:lnTo>
                    <a:pt x="52" y="17"/>
                  </a:lnTo>
                  <a:lnTo>
                    <a:pt x="46" y="23"/>
                  </a:lnTo>
                  <a:lnTo>
                    <a:pt x="6" y="103"/>
                  </a:lnTo>
                  <a:lnTo>
                    <a:pt x="0" y="176"/>
                  </a:lnTo>
                  <a:lnTo>
                    <a:pt x="19" y="240"/>
                  </a:lnTo>
                  <a:lnTo>
                    <a:pt x="52" y="293"/>
                  </a:lnTo>
                  <a:lnTo>
                    <a:pt x="63" y="307"/>
                  </a:lnTo>
                  <a:lnTo>
                    <a:pt x="73" y="318"/>
                  </a:lnTo>
                  <a:lnTo>
                    <a:pt x="80" y="325"/>
                  </a:lnTo>
                  <a:lnTo>
                    <a:pt x="85" y="331"/>
                  </a:lnTo>
                  <a:lnTo>
                    <a:pt x="95" y="341"/>
                  </a:lnTo>
                  <a:lnTo>
                    <a:pt x="101" y="352"/>
                  </a:lnTo>
                  <a:lnTo>
                    <a:pt x="105" y="364"/>
                  </a:lnTo>
                  <a:lnTo>
                    <a:pt x="107" y="382"/>
                  </a:lnTo>
                  <a:lnTo>
                    <a:pt x="108" y="406"/>
                  </a:lnTo>
                  <a:lnTo>
                    <a:pt x="103" y="429"/>
                  </a:lnTo>
                  <a:lnTo>
                    <a:pt x="96" y="451"/>
                  </a:lnTo>
                  <a:lnTo>
                    <a:pt x="88" y="470"/>
                  </a:lnTo>
                  <a:lnTo>
                    <a:pt x="112" y="478"/>
                  </a:lnTo>
                  <a:lnTo>
                    <a:pt x="138" y="483"/>
                  </a:lnTo>
                  <a:lnTo>
                    <a:pt x="164" y="487"/>
                  </a:lnTo>
                  <a:lnTo>
                    <a:pt x="190" y="488"/>
                  </a:lnTo>
                  <a:lnTo>
                    <a:pt x="208" y="488"/>
                  </a:lnTo>
                  <a:lnTo>
                    <a:pt x="226" y="486"/>
                  </a:lnTo>
                  <a:lnTo>
                    <a:pt x="243" y="483"/>
                  </a:lnTo>
                  <a:lnTo>
                    <a:pt x="260" y="480"/>
                  </a:lnTo>
                  <a:lnTo>
                    <a:pt x="262" y="466"/>
                  </a:lnTo>
                  <a:lnTo>
                    <a:pt x="264" y="453"/>
                  </a:lnTo>
                  <a:lnTo>
                    <a:pt x="267" y="441"/>
                  </a:lnTo>
                  <a:lnTo>
                    <a:pt x="271" y="430"/>
                  </a:lnTo>
                  <a:lnTo>
                    <a:pt x="275" y="415"/>
                  </a:lnTo>
                  <a:lnTo>
                    <a:pt x="278" y="400"/>
                  </a:lnTo>
                  <a:lnTo>
                    <a:pt x="280" y="385"/>
                  </a:lnTo>
                  <a:lnTo>
                    <a:pt x="281" y="370"/>
                  </a:lnTo>
                  <a:lnTo>
                    <a:pt x="277" y="335"/>
                  </a:lnTo>
                  <a:lnTo>
                    <a:pt x="270" y="317"/>
                  </a:lnTo>
                  <a:lnTo>
                    <a:pt x="147" y="317"/>
                  </a:lnTo>
                  <a:lnTo>
                    <a:pt x="143" y="317"/>
                  </a:lnTo>
                  <a:lnTo>
                    <a:pt x="141" y="316"/>
                  </a:lnTo>
                  <a:lnTo>
                    <a:pt x="139" y="314"/>
                  </a:lnTo>
                  <a:lnTo>
                    <a:pt x="132" y="304"/>
                  </a:lnTo>
                  <a:lnTo>
                    <a:pt x="118" y="280"/>
                  </a:lnTo>
                  <a:lnTo>
                    <a:pt x="103" y="250"/>
                  </a:lnTo>
                  <a:lnTo>
                    <a:pt x="94" y="222"/>
                  </a:lnTo>
                  <a:lnTo>
                    <a:pt x="94" y="210"/>
                  </a:lnTo>
                  <a:lnTo>
                    <a:pt x="97" y="199"/>
                  </a:lnTo>
                  <a:lnTo>
                    <a:pt x="102" y="190"/>
                  </a:lnTo>
                  <a:lnTo>
                    <a:pt x="108" y="183"/>
                  </a:lnTo>
                  <a:lnTo>
                    <a:pt x="92" y="135"/>
                  </a:lnTo>
                  <a:lnTo>
                    <a:pt x="89" y="86"/>
                  </a:lnTo>
                  <a:lnTo>
                    <a:pt x="93" y="45"/>
                  </a:lnTo>
                  <a:lnTo>
                    <a:pt x="98" y="18"/>
                  </a:lnTo>
                  <a:lnTo>
                    <a:pt x="95" y="8"/>
                  </a:lnTo>
                  <a:lnTo>
                    <a:pt x="88" y="2"/>
                  </a:lnTo>
                  <a:lnTo>
                    <a:pt x="78" y="0"/>
                  </a:lnTo>
                  <a:close/>
                  <a:moveTo>
                    <a:pt x="133" y="184"/>
                  </a:moveTo>
                  <a:lnTo>
                    <a:pt x="133" y="184"/>
                  </a:lnTo>
                  <a:lnTo>
                    <a:pt x="132" y="185"/>
                  </a:lnTo>
                  <a:lnTo>
                    <a:pt x="127" y="187"/>
                  </a:lnTo>
                  <a:lnTo>
                    <a:pt x="119" y="193"/>
                  </a:lnTo>
                  <a:lnTo>
                    <a:pt x="112" y="204"/>
                  </a:lnTo>
                  <a:lnTo>
                    <a:pt x="110" y="220"/>
                  </a:lnTo>
                  <a:lnTo>
                    <a:pt x="118" y="246"/>
                  </a:lnTo>
                  <a:lnTo>
                    <a:pt x="132" y="274"/>
                  </a:lnTo>
                  <a:lnTo>
                    <a:pt x="146" y="296"/>
                  </a:lnTo>
                  <a:lnTo>
                    <a:pt x="152" y="306"/>
                  </a:lnTo>
                  <a:lnTo>
                    <a:pt x="154" y="309"/>
                  </a:lnTo>
                  <a:lnTo>
                    <a:pt x="154" y="314"/>
                  </a:lnTo>
                  <a:lnTo>
                    <a:pt x="149" y="317"/>
                  </a:lnTo>
                  <a:lnTo>
                    <a:pt x="147" y="317"/>
                  </a:lnTo>
                  <a:lnTo>
                    <a:pt x="270" y="317"/>
                  </a:lnTo>
                  <a:lnTo>
                    <a:pt x="264" y="304"/>
                  </a:lnTo>
                  <a:lnTo>
                    <a:pt x="243" y="277"/>
                  </a:lnTo>
                  <a:lnTo>
                    <a:pt x="216" y="256"/>
                  </a:lnTo>
                  <a:lnTo>
                    <a:pt x="190" y="239"/>
                  </a:lnTo>
                  <a:lnTo>
                    <a:pt x="167" y="222"/>
                  </a:lnTo>
                  <a:lnTo>
                    <a:pt x="148" y="203"/>
                  </a:lnTo>
                  <a:lnTo>
                    <a:pt x="133" y="184"/>
                  </a:lnTo>
                  <a:close/>
                </a:path>
              </a:pathLst>
            </a:custGeom>
            <a:solidFill>
              <a:srgbClr val="243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  <p:sp>
          <p:nvSpPr>
            <p:cNvPr id="22542" name="AutoShape 12">
              <a:extLst>
                <a:ext uri="{FF2B5EF4-FFF2-40B4-BE49-F238E27FC236}">
                  <a16:creationId xmlns:a16="http://schemas.microsoft.com/office/drawing/2014/main" id="{D2878E82-DE44-890D-87FD-B7415C691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" y="2275"/>
              <a:ext cx="690" cy="502"/>
            </a:xfrm>
            <a:custGeom>
              <a:avLst/>
              <a:gdLst>
                <a:gd name="T0" fmla="*/ 75 w 690"/>
                <a:gd name="T1" fmla="*/ 2732 h 502"/>
                <a:gd name="T2" fmla="*/ 49 w 690"/>
                <a:gd name="T3" fmla="*/ 2728 h 502"/>
                <a:gd name="T4" fmla="*/ 37 w 690"/>
                <a:gd name="T5" fmla="*/ 2704 h 502"/>
                <a:gd name="T6" fmla="*/ 26 w 690"/>
                <a:gd name="T7" fmla="*/ 2728 h 502"/>
                <a:gd name="T8" fmla="*/ 0 w 690"/>
                <a:gd name="T9" fmla="*/ 2732 h 502"/>
                <a:gd name="T10" fmla="*/ 19 w 690"/>
                <a:gd name="T11" fmla="*/ 2750 h 502"/>
                <a:gd name="T12" fmla="*/ 14 w 690"/>
                <a:gd name="T13" fmla="*/ 2776 h 502"/>
                <a:gd name="T14" fmla="*/ 37 w 690"/>
                <a:gd name="T15" fmla="*/ 2764 h 502"/>
                <a:gd name="T16" fmla="*/ 61 w 690"/>
                <a:gd name="T17" fmla="*/ 2776 h 502"/>
                <a:gd name="T18" fmla="*/ 59 w 690"/>
                <a:gd name="T19" fmla="*/ 2764 h 502"/>
                <a:gd name="T20" fmla="*/ 56 w 690"/>
                <a:gd name="T21" fmla="*/ 2750 h 502"/>
                <a:gd name="T22" fmla="*/ 75 w 690"/>
                <a:gd name="T23" fmla="*/ 2732 h 502"/>
                <a:gd name="T24" fmla="*/ 689 w 690"/>
                <a:gd name="T25" fmla="*/ 2302 h 502"/>
                <a:gd name="T26" fmla="*/ 663 w 690"/>
                <a:gd name="T27" fmla="*/ 2298 h 502"/>
                <a:gd name="T28" fmla="*/ 652 w 690"/>
                <a:gd name="T29" fmla="*/ 2275 h 502"/>
                <a:gd name="T30" fmla="*/ 640 w 690"/>
                <a:gd name="T31" fmla="*/ 2298 h 502"/>
                <a:gd name="T32" fmla="*/ 614 w 690"/>
                <a:gd name="T33" fmla="*/ 2302 h 502"/>
                <a:gd name="T34" fmla="*/ 633 w 690"/>
                <a:gd name="T35" fmla="*/ 2320 h 502"/>
                <a:gd name="T36" fmla="*/ 629 w 690"/>
                <a:gd name="T37" fmla="*/ 2346 h 502"/>
                <a:gd name="T38" fmla="*/ 652 w 690"/>
                <a:gd name="T39" fmla="*/ 2334 h 502"/>
                <a:gd name="T40" fmla="*/ 675 w 690"/>
                <a:gd name="T41" fmla="*/ 2346 h 502"/>
                <a:gd name="T42" fmla="*/ 673 w 690"/>
                <a:gd name="T43" fmla="*/ 2334 h 502"/>
                <a:gd name="T44" fmla="*/ 671 w 690"/>
                <a:gd name="T45" fmla="*/ 2320 h 502"/>
                <a:gd name="T46" fmla="*/ 689 w 690"/>
                <a:gd name="T47" fmla="*/ 2302 h 50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90"/>
                <a:gd name="T73" fmla="*/ 0 h 502"/>
                <a:gd name="T74" fmla="*/ 690 w 690"/>
                <a:gd name="T75" fmla="*/ 502 h 50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90" h="502">
                  <a:moveTo>
                    <a:pt x="75" y="457"/>
                  </a:moveTo>
                  <a:lnTo>
                    <a:pt x="49" y="453"/>
                  </a:lnTo>
                  <a:lnTo>
                    <a:pt x="37" y="429"/>
                  </a:lnTo>
                  <a:lnTo>
                    <a:pt x="26" y="453"/>
                  </a:lnTo>
                  <a:lnTo>
                    <a:pt x="0" y="457"/>
                  </a:lnTo>
                  <a:lnTo>
                    <a:pt x="19" y="475"/>
                  </a:lnTo>
                  <a:lnTo>
                    <a:pt x="14" y="501"/>
                  </a:lnTo>
                  <a:lnTo>
                    <a:pt x="37" y="489"/>
                  </a:lnTo>
                  <a:lnTo>
                    <a:pt x="61" y="501"/>
                  </a:lnTo>
                  <a:lnTo>
                    <a:pt x="59" y="489"/>
                  </a:lnTo>
                  <a:lnTo>
                    <a:pt x="56" y="475"/>
                  </a:lnTo>
                  <a:lnTo>
                    <a:pt x="75" y="457"/>
                  </a:lnTo>
                  <a:moveTo>
                    <a:pt x="689" y="27"/>
                  </a:moveTo>
                  <a:lnTo>
                    <a:pt x="663" y="23"/>
                  </a:lnTo>
                  <a:lnTo>
                    <a:pt x="652" y="0"/>
                  </a:lnTo>
                  <a:lnTo>
                    <a:pt x="640" y="23"/>
                  </a:lnTo>
                  <a:lnTo>
                    <a:pt x="614" y="27"/>
                  </a:lnTo>
                  <a:lnTo>
                    <a:pt x="633" y="45"/>
                  </a:lnTo>
                  <a:lnTo>
                    <a:pt x="629" y="71"/>
                  </a:lnTo>
                  <a:lnTo>
                    <a:pt x="652" y="59"/>
                  </a:lnTo>
                  <a:lnTo>
                    <a:pt x="675" y="71"/>
                  </a:lnTo>
                  <a:lnTo>
                    <a:pt x="673" y="59"/>
                  </a:lnTo>
                  <a:lnTo>
                    <a:pt x="671" y="45"/>
                  </a:lnTo>
                  <a:lnTo>
                    <a:pt x="689" y="27"/>
                  </a:lnTo>
                </a:path>
              </a:pathLst>
            </a:custGeom>
            <a:solidFill>
              <a:srgbClr val="FFC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uk-UA" altLang="uk-UA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2">
            <a:extLst>
              <a:ext uri="{FF2B5EF4-FFF2-40B4-BE49-F238E27FC236}">
                <a16:creationId xmlns:a16="http://schemas.microsoft.com/office/drawing/2014/main" id="{6760013C-CFC0-548B-F9CF-733A2D15E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3" y="161925"/>
            <a:ext cx="3024187" cy="4751388"/>
          </a:xfrm>
        </p:spPr>
        <p:txBody>
          <a:bodyPr/>
          <a:lstStyle/>
          <a:p>
            <a:pPr eaLnBrk="1" hangingPunct="1"/>
            <a:r>
              <a:rPr lang="uk-UA" altLang="uk-UA"/>
              <a:t>Кращий спосіб почати роботу – перестати говорити і почати роботи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91D1E009-2ACE-2C06-17A7-E0821D1D5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ru-RU" dirty="0"/>
              <a:t>Уолт Д</a:t>
            </a:r>
            <a:r>
              <a:rPr lang="uk-UA" dirty="0"/>
              <a:t>і</a:t>
            </a:r>
            <a:r>
              <a:rPr lang="ru-RU" dirty="0" err="1"/>
              <a:t>сней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00B70FC-B0BF-516E-EF98-092B6CCCB5B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5AB3F27-0280-464D-9F7B-FD725E20D0DF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  <p:pic>
        <p:nvPicPr>
          <p:cNvPr id="23557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61BC740-CC2F-30BE-4851-97871D75FC68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4" b="786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1B8A90-D084-ADE2-01A9-68451109DFFF}"/>
              </a:ext>
            </a:extLst>
          </p:cNvPr>
          <p:cNvSpPr/>
          <p:nvPr/>
        </p:nvSpPr>
        <p:spPr>
          <a:xfrm>
            <a:off x="7747000" y="0"/>
            <a:ext cx="4445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bg1"/>
                </a:solidFill>
                <a:latin typeface="+mn-lt"/>
                <a:cs typeface="+mn-cs"/>
              </a:rPr>
              <a:t>  Ірина </a:t>
            </a:r>
            <a:r>
              <a:rPr lang="uk-UA" sz="2800" b="1" dirty="0" err="1">
                <a:solidFill>
                  <a:schemeClr val="bg1"/>
                </a:solidFill>
                <a:latin typeface="+mn-lt"/>
                <a:cs typeface="+mn-cs"/>
              </a:rPr>
              <a:t>Петченко</a:t>
            </a:r>
            <a:endParaRPr lang="uk-UA" sz="2800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2800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Дипломований фахівець </a:t>
            </a:r>
            <a:b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з досвідом роботи у сфері </a:t>
            </a:r>
            <a:b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охорони праці понад 20 років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b="1" i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Спікер профільних міжнародних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конференцій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b="1" i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b="1" i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Член міжнародної організації </a:t>
            </a:r>
            <a:br>
              <a:rPr lang="en-US" b="1" i="1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</a:t>
            </a:r>
            <a:r>
              <a:rPr lang="en-US" b="1" i="1" dirty="0">
                <a:solidFill>
                  <a:schemeClr val="bg1"/>
                </a:solidFill>
                <a:latin typeface="+mn-lt"/>
                <a:cs typeface="+mn-cs"/>
              </a:rPr>
              <a:t>VISION </a:t>
            </a: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+mn-lt"/>
                <a:cs typeface="+mn-cs"/>
              </a:rPr>
              <a:t>ZERO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Сертифікований спеціаліст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Європейського співтовариства </a:t>
            </a:r>
            <a:b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  з охорони праці </a:t>
            </a:r>
            <a:r>
              <a:rPr lang="ru-RU" b="1" i="1" dirty="0">
                <a:solidFill>
                  <a:schemeClr val="bg1"/>
                </a:solidFill>
                <a:latin typeface="+mn-lt"/>
                <a:cs typeface="+mn-cs"/>
              </a:rPr>
              <a:t>(</a:t>
            </a:r>
            <a:r>
              <a:rPr lang="en-US" b="1" i="1" dirty="0">
                <a:solidFill>
                  <a:schemeClr val="bg1"/>
                </a:solidFill>
                <a:latin typeface="+mn-lt"/>
                <a:cs typeface="+mn-cs"/>
              </a:rPr>
              <a:t>ESOSH</a:t>
            </a:r>
            <a:r>
              <a:rPr lang="uk-UA" b="1" i="1" dirty="0">
                <a:solidFill>
                  <a:schemeClr val="bg1"/>
                </a:solidFill>
                <a:latin typeface="+mn-lt"/>
                <a:cs typeface="+mn-cs"/>
              </a:rPr>
              <a:t>)</a:t>
            </a:r>
            <a:endParaRPr lang="uk-UA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8">
            <a:extLst>
              <a:ext uri="{FF2B5EF4-FFF2-40B4-BE49-F238E27FC236}">
                <a16:creationId xmlns:a16="http://schemas.microsoft.com/office/drawing/2014/main" id="{2A54A34A-8EBA-1EC0-7CF4-306C02800E39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2" b="5190"/>
          <a:stretch>
            <a:fillRect/>
          </a:stretch>
        </p:blipFill>
        <p:spPr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1371E62-2558-9650-FDAA-86F30B51151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5958000"/>
            <a:ext cx="900000" cy="9000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fld id="{69BD6676-F293-4332-8C79-81BFD89197DD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600"/>
                </a:spcAft>
                <a:defRPr/>
              </a:pPr>
              <a:t>3</a:t>
            </a:fld>
            <a:endParaRPr lang="ru-RU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7F07DDB2-6E70-C6FD-C2E9-D259EF95F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3363" y="311150"/>
            <a:ext cx="2868612" cy="13589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eaLnBrk="1" hangingPunct="1"/>
            <a:r>
              <a:rPr lang="uk-UA" altLang="uk-UA" sz="2100" b="1">
                <a:solidFill>
                  <a:srgbClr val="254386"/>
                </a:solidFill>
              </a:rPr>
              <a:t>РОБОТИ </a:t>
            </a:r>
            <a:br>
              <a:rPr lang="uk-UA" altLang="uk-UA" sz="2100" b="1">
                <a:solidFill>
                  <a:srgbClr val="254386"/>
                </a:solidFill>
              </a:rPr>
            </a:br>
            <a:r>
              <a:rPr lang="uk-UA" altLang="uk-UA" sz="2100" b="1">
                <a:solidFill>
                  <a:srgbClr val="254386"/>
                </a:solidFill>
              </a:rPr>
              <a:t>НА ВИСОТІ</a:t>
            </a:r>
            <a:br>
              <a:rPr lang="uk-UA" altLang="uk-UA" sz="2100" b="1">
                <a:solidFill>
                  <a:srgbClr val="254386"/>
                </a:solidFill>
              </a:rPr>
            </a:br>
            <a:endParaRPr lang="ru-RU" altLang="uk-UA" sz="2100" b="1">
              <a:solidFill>
                <a:srgbClr val="25438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7" descr="Изображение с человеком в костюме, читающим письмо ">
            <a:extLst>
              <a:ext uri="{FF2B5EF4-FFF2-40B4-BE49-F238E27FC236}">
                <a16:creationId xmlns:a16="http://schemas.microsoft.com/office/drawing/2014/main" id="{FD62B869-6E94-8824-EAE4-8B5D0B5B7B8F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1913" y="61913"/>
            <a:ext cx="12192001" cy="6858000"/>
          </a:xfrm>
          <a:prstGeom prst="rect">
            <a:avLst/>
          </a:prstGeom>
        </p:spPr>
      </p:pic>
      <p:sp>
        <p:nvSpPr>
          <p:cNvPr id="25603" name="Заголовок 2">
            <a:extLst>
              <a:ext uri="{FF2B5EF4-FFF2-40B4-BE49-F238E27FC236}">
                <a16:creationId xmlns:a16="http://schemas.microsoft.com/office/drawing/2014/main" id="{278280B8-529D-AB1B-9171-3AFD3CEE2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063" y="161925"/>
            <a:ext cx="4140200" cy="4138613"/>
          </a:xfrm>
        </p:spPr>
        <p:txBody>
          <a:bodyPr anchor="t"/>
          <a:lstStyle/>
          <a:p>
            <a:pPr eaLnBrk="1" hangingPunct="1"/>
            <a:r>
              <a:rPr lang="uk-UA" altLang="uk-UA" sz="3100" i="1"/>
              <a:t>«Найкращий спосіб почати робити – перестати говорити </a:t>
            </a:r>
            <a:br>
              <a:rPr lang="uk-UA" altLang="uk-UA" sz="3100" i="1"/>
            </a:br>
            <a:r>
              <a:rPr lang="uk-UA" altLang="uk-UA" sz="3100" i="1"/>
              <a:t>і почати робити».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89EA4A90-5F4B-6CEB-0FE9-3FD65AE32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1267" y="3886200"/>
            <a:ext cx="3690393" cy="1058333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ru-RU" sz="2800" dirty="0" err="1"/>
              <a:t>Волт</a:t>
            </a:r>
            <a:r>
              <a:rPr lang="ru-RU" sz="2800" dirty="0"/>
              <a:t> Д</a:t>
            </a:r>
            <a:r>
              <a:rPr lang="uk-UA" sz="2800" dirty="0"/>
              <a:t>і</a:t>
            </a:r>
            <a:r>
              <a:rPr lang="ru-RU" sz="2800" dirty="0" err="1"/>
              <a:t>сней</a:t>
            </a:r>
            <a:endParaRPr lang="ru-RU" sz="2800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B52FF5F-BE78-CA49-5813-2F3E572B97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B688B9F-9D8F-4D56-8314-354B8866E720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>
            <a:extLst>
              <a:ext uri="{FF2B5EF4-FFF2-40B4-BE49-F238E27FC236}">
                <a16:creationId xmlns:a16="http://schemas.microsoft.com/office/drawing/2014/main" id="{26E71D4B-BEF4-8643-A013-FA1648F6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88" y="0"/>
            <a:ext cx="6310313" cy="1817688"/>
          </a:xfrm>
        </p:spPr>
        <p:txBody>
          <a:bodyPr/>
          <a:lstStyle/>
          <a:p>
            <a:pPr eaLnBrk="1" hangingPunct="1"/>
            <a:r>
              <a:rPr lang="uk-UA" altLang="uk-UA"/>
              <a:t>Основні причини падіння з висоти</a:t>
            </a:r>
          </a:p>
        </p:txBody>
      </p:sp>
      <p:sp>
        <p:nvSpPr>
          <p:cNvPr id="26627" name="Номер слайда 14">
            <a:extLst>
              <a:ext uri="{FF2B5EF4-FFF2-40B4-BE49-F238E27FC236}">
                <a16:creationId xmlns:a16="http://schemas.microsoft.com/office/drawing/2014/main" id="{275D0993-78E3-8921-2C55-2EFBA5739AD6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BDBF1C-E498-4DDA-95FF-5E3B4B5D1AE5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5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37FA6B64-F5F5-1DA6-0FF3-E0D04F16FF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8538" y="4268788"/>
            <a:ext cx="1647825" cy="1628775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B4027DF-5E8D-1783-BEE2-52F3D1371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963738"/>
            <a:ext cx="16478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93F7064-35C5-7435-4AB0-CC15E49BA6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1970088"/>
            <a:ext cx="16764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03B4B29-56F2-AE0A-67CA-2CC3EBFAC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954213"/>
            <a:ext cx="15811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D895618-8757-031A-89B9-DC54B4C31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4316413"/>
            <a:ext cx="16668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Рисунок 30">
            <a:extLst>
              <a:ext uri="{FF2B5EF4-FFF2-40B4-BE49-F238E27FC236}">
                <a16:creationId xmlns:a16="http://schemas.microsoft.com/office/drawing/2014/main" id="{03A5133C-96BB-E9EA-E144-B46D7446EA3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7" r="21317"/>
          <a:stretch>
            <a:fillRect/>
          </a:stretch>
        </p:blipFill>
        <p:spPr>
          <a:xfrm>
            <a:off x="6757988" y="438150"/>
            <a:ext cx="2057400" cy="5075238"/>
          </a:xfrm>
        </p:spPr>
      </p:pic>
      <p:pic>
        <p:nvPicPr>
          <p:cNvPr id="26634" name="Рисунок 42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5D9C55B3-492C-4368-5F91-E52689488E32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2" r="29732"/>
          <a:stretch>
            <a:fillRect/>
          </a:stretch>
        </p:blipFill>
        <p:spPr>
          <a:xfrm>
            <a:off x="9693275" y="438150"/>
            <a:ext cx="2057400" cy="5075238"/>
          </a:xfrm>
        </p:spPr>
      </p:pic>
      <p:sp>
        <p:nvSpPr>
          <p:cNvPr id="45" name="Объект 2">
            <a:extLst>
              <a:ext uri="{FF2B5EF4-FFF2-40B4-BE49-F238E27FC236}">
                <a16:creationId xmlns:a16="http://schemas.microsoft.com/office/drawing/2014/main" id="{E5AF0924-FD34-5FCB-7D3B-44A70556D3A6}"/>
              </a:ext>
            </a:extLst>
          </p:cNvPr>
          <p:cNvSpPr txBox="1">
            <a:spLocks/>
          </p:cNvSpPr>
          <p:nvPr/>
        </p:nvSpPr>
        <p:spPr bwMode="auto">
          <a:xfrm>
            <a:off x="34925" y="3636963"/>
            <a:ext cx="17224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Пошкоджене обладнання</a:t>
            </a:r>
            <a:endParaRPr lang="ru-RU" altLang="uk-UA" sz="11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6" name="Объект 2">
            <a:extLst>
              <a:ext uri="{FF2B5EF4-FFF2-40B4-BE49-F238E27FC236}">
                <a16:creationId xmlns:a16="http://schemas.microsoft.com/office/drawing/2014/main" id="{6AE6B06A-AD2E-DDFF-05E5-9C44D8B56A98}"/>
              </a:ext>
            </a:extLst>
          </p:cNvPr>
          <p:cNvSpPr txBox="1">
            <a:spLocks/>
          </p:cNvSpPr>
          <p:nvPr/>
        </p:nvSpPr>
        <p:spPr bwMode="auto">
          <a:xfrm>
            <a:off x="4013200" y="3673475"/>
            <a:ext cx="20828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Робота на висоті без відповідного спорядження</a:t>
            </a:r>
            <a:endParaRPr lang="ru-RU" altLang="uk-UA" sz="11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7" name="Объект 2">
            <a:extLst>
              <a:ext uri="{FF2B5EF4-FFF2-40B4-BE49-F238E27FC236}">
                <a16:creationId xmlns:a16="http://schemas.microsoft.com/office/drawing/2014/main" id="{8DD69437-6338-0497-3A02-66C031478686}"/>
              </a:ext>
            </a:extLst>
          </p:cNvPr>
          <p:cNvSpPr txBox="1">
            <a:spLocks/>
          </p:cNvSpPr>
          <p:nvPr/>
        </p:nvSpPr>
        <p:spPr bwMode="auto">
          <a:xfrm>
            <a:off x="1735138" y="3716338"/>
            <a:ext cx="22352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Використання обладнання, </a:t>
            </a:r>
            <a:b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</a:br>
            <a: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яке не відповідає техумовам</a:t>
            </a:r>
            <a:endParaRPr lang="ru-RU" altLang="uk-UA" sz="11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8" name="Объект 2">
            <a:extLst>
              <a:ext uri="{FF2B5EF4-FFF2-40B4-BE49-F238E27FC236}">
                <a16:creationId xmlns:a16="http://schemas.microsoft.com/office/drawing/2014/main" id="{861A81B3-E248-72BF-002D-AB584757A6E9}"/>
              </a:ext>
            </a:extLst>
          </p:cNvPr>
          <p:cNvSpPr txBox="1">
            <a:spLocks/>
          </p:cNvSpPr>
          <p:nvPr/>
        </p:nvSpPr>
        <p:spPr bwMode="auto">
          <a:xfrm>
            <a:off x="879475" y="6048375"/>
            <a:ext cx="1724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Недотримання правил </a:t>
            </a:r>
            <a:b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</a:br>
            <a: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та процедур</a:t>
            </a:r>
            <a:endParaRPr lang="ru-RU" altLang="uk-UA" sz="11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9" name="Объект 2">
            <a:extLst>
              <a:ext uri="{FF2B5EF4-FFF2-40B4-BE49-F238E27FC236}">
                <a16:creationId xmlns:a16="http://schemas.microsoft.com/office/drawing/2014/main" id="{410C3C30-CEF5-7740-AEAA-B53F5175AEDB}"/>
              </a:ext>
            </a:extLst>
          </p:cNvPr>
          <p:cNvSpPr txBox="1">
            <a:spLocks/>
          </p:cNvSpPr>
          <p:nvPr/>
        </p:nvSpPr>
        <p:spPr bwMode="auto">
          <a:xfrm>
            <a:off x="3835400" y="6032500"/>
            <a:ext cx="17224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1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Неналежне навчання</a:t>
            </a:r>
            <a:endParaRPr lang="ru-RU" altLang="uk-UA" sz="11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id="{1826F448-E1B2-BDD8-70A7-85D33856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0" y="0"/>
            <a:ext cx="4924425" cy="2979738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uk-UA"/>
              <a:t>Робота </a:t>
            </a:r>
            <a:br>
              <a:rPr lang="ru-RU" altLang="uk-UA"/>
            </a:br>
            <a:r>
              <a:rPr lang="ru-RU" altLang="uk-UA"/>
              <a:t>на висот</a:t>
            </a:r>
            <a:r>
              <a:rPr lang="uk-UA" altLang="uk-UA"/>
              <a:t>і</a:t>
            </a:r>
            <a:endParaRPr lang="ru-RU" altLang="uk-UA"/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E459AFD4-B0F3-C134-73D8-15F656398E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8161C89-E294-4DB0-88AF-0B70F23AADE2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111B5-8208-E1F9-330C-739EE2BE3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75" y="193675"/>
            <a:ext cx="6170613" cy="3248025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ru-RU" altLang="uk-UA" sz="2400">
                <a:solidFill>
                  <a:srgbClr val="261A09"/>
                </a:solidFill>
                <a:latin typeface="Helvetica Neue"/>
              </a:rPr>
              <a:t>Роботи, що виконуються </a:t>
            </a:r>
            <a:r>
              <a:rPr lang="ru-RU" altLang="uk-UA" sz="2400" b="1" i="1">
                <a:solidFill>
                  <a:srgbClr val="261A09"/>
                </a:solidFill>
                <a:latin typeface="Helvetica Neue"/>
              </a:rPr>
              <a:t>на висоті 1,3 м</a:t>
            </a:r>
            <a:r>
              <a:rPr lang="ru-RU" altLang="uk-UA" sz="2400" i="1">
                <a:solidFill>
                  <a:srgbClr val="261A09"/>
                </a:solidFill>
                <a:latin typeface="Helvetica Neue"/>
              </a:rPr>
              <a:t> </a:t>
            </a:r>
            <a:br>
              <a:rPr lang="ru-RU" altLang="uk-UA" sz="2400">
                <a:solidFill>
                  <a:srgbClr val="261A09"/>
                </a:solidFill>
                <a:latin typeface="Helvetica Neue"/>
              </a:rPr>
            </a:br>
            <a:r>
              <a:rPr lang="ru-RU" altLang="uk-UA" sz="2400" b="1" i="1">
                <a:solidFill>
                  <a:srgbClr val="261A09"/>
                </a:solidFill>
                <a:latin typeface="Helvetica Neue"/>
              </a:rPr>
              <a:t>і більше </a:t>
            </a:r>
            <a:r>
              <a:rPr lang="ru-RU" altLang="uk-UA" sz="2400">
                <a:solidFill>
                  <a:srgbClr val="261A09"/>
                </a:solidFill>
                <a:latin typeface="Helvetica Neue"/>
              </a:rPr>
              <a:t>від поверхні </a:t>
            </a:r>
            <a:r>
              <a:rPr lang="uk-UA" altLang="uk-UA" sz="2400">
                <a:solidFill>
                  <a:srgbClr val="261A09"/>
                </a:solidFill>
                <a:latin typeface="Helvetica Neue"/>
              </a:rPr>
              <a:t>ґ</a:t>
            </a:r>
            <a:r>
              <a:rPr lang="ru-RU" altLang="uk-UA" sz="2400">
                <a:solidFill>
                  <a:srgbClr val="261A09"/>
                </a:solidFill>
                <a:latin typeface="Helvetica Neue"/>
              </a:rPr>
              <a:t>рунту, перекриття або робочого настилу, у тому числі </a:t>
            </a:r>
            <a:br>
              <a:rPr lang="ru-RU" altLang="uk-UA" sz="2400">
                <a:solidFill>
                  <a:srgbClr val="261A09"/>
                </a:solidFill>
                <a:latin typeface="Helvetica Neue"/>
              </a:rPr>
            </a:br>
            <a:r>
              <a:rPr lang="ru-RU" altLang="uk-UA" sz="2400">
                <a:solidFill>
                  <a:srgbClr val="261A09"/>
                </a:solidFill>
                <a:latin typeface="Helvetica Neue"/>
              </a:rPr>
              <a:t>з робочих платформ підйомників </a:t>
            </a:r>
            <a:br>
              <a:rPr lang="ru-RU" altLang="uk-UA" sz="2400">
                <a:solidFill>
                  <a:srgbClr val="261A09"/>
                </a:solidFill>
                <a:latin typeface="Helvetica Neue"/>
              </a:rPr>
            </a:br>
            <a:r>
              <a:rPr lang="ru-RU" altLang="uk-UA" sz="2400">
                <a:solidFill>
                  <a:srgbClr val="261A09"/>
                </a:solidFill>
                <a:latin typeface="Helvetica Neue"/>
              </a:rPr>
              <a:t>і механізмів, а також на відстані </a:t>
            </a:r>
            <a:br>
              <a:rPr lang="ru-RU" altLang="uk-UA" sz="2400">
                <a:solidFill>
                  <a:srgbClr val="261A09"/>
                </a:solidFill>
                <a:latin typeface="Helvetica Neue"/>
              </a:rPr>
            </a:br>
            <a:r>
              <a:rPr lang="ru-RU" altLang="uk-UA" sz="2400" b="1" i="1">
                <a:solidFill>
                  <a:srgbClr val="261A09"/>
                </a:solidFill>
                <a:latin typeface="Helvetica Neue"/>
              </a:rPr>
              <a:t>менше 2 м </a:t>
            </a:r>
            <a:r>
              <a:rPr lang="ru-RU" altLang="uk-UA" sz="2400">
                <a:solidFill>
                  <a:srgbClr val="261A09"/>
                </a:solidFill>
                <a:latin typeface="Helvetica Neue"/>
              </a:rPr>
              <a:t>від неогороджених перепадів на висоті 1,3 м і більше.</a:t>
            </a:r>
            <a:endParaRPr lang="ru-RU" altLang="uk-UA" sz="2400">
              <a:solidFill>
                <a:srgbClr val="261A09"/>
              </a:solidFill>
            </a:endParaRPr>
          </a:p>
        </p:txBody>
      </p:sp>
      <p:pic>
        <p:nvPicPr>
          <p:cNvPr id="11" name="Picture 6" descr="Управление собственным вниманием - Психологос">
            <a:extLst>
              <a:ext uri="{FF2B5EF4-FFF2-40B4-BE49-F238E27FC236}">
                <a16:creationId xmlns:a16="http://schemas.microsoft.com/office/drawing/2014/main" id="{039A868C-D883-861C-7A2C-BDB29BD3D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338" y="3028950"/>
            <a:ext cx="1011237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Напольный знак FW15 &amp;quot;Осторожно. Возможность падения с высоты&amp;quot;">
            <a:extLst>
              <a:ext uri="{FF2B5EF4-FFF2-40B4-BE49-F238E27FC236}">
                <a16:creationId xmlns:a16="http://schemas.microsoft.com/office/drawing/2014/main" id="{8E2F2C8C-28EF-9C50-61CD-491D96B2E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3148013"/>
            <a:ext cx="1011237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07D5DF1-9962-A229-11EF-FA66DD31E39D}"/>
              </a:ext>
            </a:extLst>
          </p:cNvPr>
          <p:cNvCxnSpPr>
            <a:cxnSpLocks/>
          </p:cNvCxnSpPr>
          <p:nvPr/>
        </p:nvCxnSpPr>
        <p:spPr>
          <a:xfrm>
            <a:off x="5743852" y="4766469"/>
            <a:ext cx="2939297" cy="0"/>
          </a:xfrm>
          <a:prstGeom prst="line">
            <a:avLst/>
          </a:prstGeom>
          <a:noFill/>
          <a:ln w="25400" cap="flat">
            <a:solidFill>
              <a:schemeClr val="accent3">
                <a:lumMod val="50000"/>
              </a:schemeClr>
            </a:solidFill>
            <a:prstDash val="solid"/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5" name="Picture 8" descr="Radio Sancti Spíritus Artículos perdidos y encontrados">
            <a:extLst>
              <a:ext uri="{FF2B5EF4-FFF2-40B4-BE49-F238E27FC236}">
                <a16:creationId xmlns:a16="http://schemas.microsoft.com/office/drawing/2014/main" id="{570AF26F-4E5A-8F30-38A1-3A2D5D0F58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4106863"/>
            <a:ext cx="1746250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87D3AC7E-700A-D58F-DFE1-C1206E1CD64D}"/>
              </a:ext>
            </a:extLst>
          </p:cNvPr>
          <p:cNvCxnSpPr>
            <a:cxnSpLocks/>
          </p:cNvCxnSpPr>
          <p:nvPr/>
        </p:nvCxnSpPr>
        <p:spPr>
          <a:xfrm>
            <a:off x="6754813" y="5757863"/>
            <a:ext cx="0" cy="111918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83A728D-8D52-604B-61D3-BA9F3316A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6900" y="5568950"/>
            <a:ext cx="17795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uk-UA" sz="2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Gotham Pro"/>
              </a:rPr>
              <a:t>H</a:t>
            </a:r>
            <a:r>
              <a:rPr lang="en-US" altLang="uk-UA" sz="40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Gotham Pro"/>
              </a:rPr>
              <a:t> </a:t>
            </a:r>
            <a:r>
              <a:rPr lang="en-US" altLang="uk-UA" sz="3200" b="1">
                <a:solidFill>
                  <a:srgbClr val="C00000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≥</a:t>
            </a:r>
            <a:r>
              <a:rPr lang="en-US" altLang="uk-UA" sz="3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uk-UA" sz="2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Gotham Pro"/>
              </a:rPr>
              <a:t>1,3 м</a:t>
            </a:r>
            <a:endParaRPr lang="ru-RU" altLang="uk-UA" sz="2400">
              <a:latin typeface="Roboto" panose="02000000000000000000" pitchFamily="2" charset="0"/>
              <a:ea typeface="Roboto" panose="02000000000000000000" pitchFamily="2" charset="0"/>
              <a:cs typeface="Gotham Pro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6BFE84F-8144-A4A1-BBBF-C81E651F8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4327525"/>
            <a:ext cx="135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uk-UA" sz="2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Gotham Pro"/>
              </a:rPr>
              <a:t>L</a:t>
            </a:r>
            <a:r>
              <a:rPr lang="en-US" altLang="uk-UA" sz="40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Gotham Pro"/>
              </a:rPr>
              <a:t> </a:t>
            </a:r>
            <a:r>
              <a:rPr lang="en-US" altLang="uk-UA" sz="3200" b="1">
                <a:solidFill>
                  <a:srgbClr val="C00000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≤</a:t>
            </a:r>
            <a:r>
              <a:rPr lang="en-US" altLang="uk-UA" sz="3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uk-UA" sz="2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ru-RU" altLang="uk-UA" sz="2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Gotham Pro"/>
              </a:rPr>
              <a:t> м</a:t>
            </a:r>
            <a:endParaRPr lang="ru-RU" altLang="uk-UA" sz="2400">
              <a:latin typeface="Roboto" panose="02000000000000000000" pitchFamily="2" charset="0"/>
              <a:ea typeface="Roboto" panose="02000000000000000000" pitchFamily="2" charset="0"/>
              <a:cs typeface="Gotham Pro"/>
            </a:endParaRP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DA0BA6F-2279-44E9-A0B5-D1F3265F68E4}"/>
              </a:ext>
            </a:extLst>
          </p:cNvPr>
          <p:cNvCxnSpPr>
            <a:cxnSpLocks/>
          </p:cNvCxnSpPr>
          <p:nvPr/>
        </p:nvCxnSpPr>
        <p:spPr>
          <a:xfrm>
            <a:off x="5273675" y="4446588"/>
            <a:ext cx="1430338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19FD3C8-C487-E77F-9C41-71B4A7929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675"/>
            <a:ext cx="10406063" cy="1320800"/>
          </a:xfrm>
        </p:spPr>
        <p:txBody>
          <a:bodyPr/>
          <a:lstStyle/>
          <a:p>
            <a:pPr algn="ctr" eaLnBrk="1" hangingPunct="1"/>
            <a:r>
              <a:rPr lang="uk-UA" altLang="uk-UA" sz="4300"/>
              <a:t>Визначення небезпечних ситуацій </a:t>
            </a:r>
            <a:br>
              <a:rPr lang="uk-UA" altLang="uk-UA" sz="4300"/>
            </a:br>
            <a:r>
              <a:rPr lang="uk-UA" altLang="uk-UA" sz="4300"/>
              <a:t>на етапі проєктування</a:t>
            </a:r>
            <a:endParaRPr lang="en-US" altLang="uk-UA" sz="4300"/>
          </a:p>
        </p:txBody>
      </p:sp>
      <p:sp>
        <p:nvSpPr>
          <p:cNvPr id="28675" name="Номер слайда 3">
            <a:extLst>
              <a:ext uri="{FF2B5EF4-FFF2-40B4-BE49-F238E27FC236}">
                <a16:creationId xmlns:a16="http://schemas.microsoft.com/office/drawing/2014/main" id="{6721BFFE-7B32-8D6B-EA22-BE0FCFFE58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fld id="{31027052-747F-4846-9C49-3842D9EAD199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>
                <a:spcAft>
                  <a:spcPts val="600"/>
                </a:spcAft>
              </a:pPr>
              <a:t>7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8676" name="Picture 2" descr="Проектирование домов в Перми, заказать проект постройки частного жилого  дома - Варш Хаус">
            <a:extLst>
              <a:ext uri="{FF2B5EF4-FFF2-40B4-BE49-F238E27FC236}">
                <a16:creationId xmlns:a16="http://schemas.microsoft.com/office/drawing/2014/main" id="{26E03132-E437-0B73-DEA3-9EA30C4B9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8"/>
          <a:stretch>
            <a:fillRect/>
          </a:stretch>
        </p:blipFill>
        <p:spPr bwMode="auto">
          <a:xfrm>
            <a:off x="1271588" y="1825625"/>
            <a:ext cx="10515600" cy="4351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itle 1">
            <a:extLst>
              <a:ext uri="{FF2B5EF4-FFF2-40B4-BE49-F238E27FC236}">
                <a16:creationId xmlns:a16="http://schemas.microsoft.com/office/drawing/2014/main" id="{A6A9275E-B0AB-F749-460E-C85F0A75BB0D}"/>
              </a:ext>
            </a:extLst>
          </p:cNvPr>
          <p:cNvSpPr txBox="1">
            <a:spLocks/>
          </p:cNvSpPr>
          <p:nvPr/>
        </p:nvSpPr>
        <p:spPr bwMode="auto">
          <a:xfrm>
            <a:off x="1066800" y="6251575"/>
            <a:ext cx="1040606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uk-UA" sz="14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Нормативна база:</a:t>
            </a:r>
          </a:p>
          <a:p>
            <a:pPr eaLnBrk="1" hangingPunct="1"/>
            <a:r>
              <a:rPr lang="ru-RU" altLang="uk-UA" sz="14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НПАОП 45.2-7.03-17 «</a:t>
            </a:r>
            <a:r>
              <a:rPr lang="uk-UA" altLang="uk-UA" sz="14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Мінімальні вимоги з охорони праці на тимчасових або мобільних будівельних майданчиках</a:t>
            </a:r>
            <a:r>
              <a:rPr lang="ru-RU" altLang="uk-UA" sz="14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»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9504AD-24F0-1787-B83C-F63036DC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41DBDF7-D164-4585-8C1D-F0463C1DB08E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pic>
        <p:nvPicPr>
          <p:cNvPr id="29699" name="Рисунок 5">
            <a:extLst>
              <a:ext uri="{FF2B5EF4-FFF2-40B4-BE49-F238E27FC236}">
                <a16:creationId xmlns:a16="http://schemas.microsoft.com/office/drawing/2014/main" id="{801927B5-6E36-7757-766C-579CE4429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66763"/>
            <a:ext cx="8412163" cy="266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Заголовок 1">
            <a:extLst>
              <a:ext uri="{FF2B5EF4-FFF2-40B4-BE49-F238E27FC236}">
                <a16:creationId xmlns:a16="http://schemas.microsoft.com/office/drawing/2014/main" id="{A234E226-19CC-444D-76BE-CCD505C21B01}"/>
              </a:ext>
            </a:extLst>
          </p:cNvPr>
          <p:cNvSpPr txBox="1">
            <a:spLocks/>
          </p:cNvSpPr>
          <p:nvPr/>
        </p:nvSpPr>
        <p:spPr bwMode="auto">
          <a:xfrm>
            <a:off x="1427163" y="-87313"/>
            <a:ext cx="95821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uk-UA" sz="36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Ієрархія запобіжних заходів </a:t>
            </a:r>
            <a:br>
              <a:rPr lang="ru-RU" altLang="uk-UA" sz="36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</a:br>
            <a:r>
              <a:rPr lang="ru-RU" altLang="uk-UA" sz="32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(заходів контролю)</a:t>
            </a:r>
          </a:p>
        </p:txBody>
      </p:sp>
      <p:pic>
        <p:nvPicPr>
          <p:cNvPr id="29701" name="Рисунок 8">
            <a:extLst>
              <a:ext uri="{FF2B5EF4-FFF2-40B4-BE49-F238E27FC236}">
                <a16:creationId xmlns:a16="http://schemas.microsoft.com/office/drawing/2014/main" id="{F0FBFFB7-8C29-27B5-BB0F-FCC7D05C0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967163"/>
            <a:ext cx="8412163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Объект 2">
            <a:extLst>
              <a:ext uri="{FF2B5EF4-FFF2-40B4-BE49-F238E27FC236}">
                <a16:creationId xmlns:a16="http://schemas.microsoft.com/office/drawing/2014/main" id="{10CBAAF0-325C-5879-8C13-92AFE795C5B0}"/>
              </a:ext>
            </a:extLst>
          </p:cNvPr>
          <p:cNvSpPr txBox="1">
            <a:spLocks/>
          </p:cNvSpPr>
          <p:nvPr/>
        </p:nvSpPr>
        <p:spPr bwMode="auto">
          <a:xfrm>
            <a:off x="2362200" y="3457575"/>
            <a:ext cx="17224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1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703" name="Объект 2">
            <a:extLst>
              <a:ext uri="{FF2B5EF4-FFF2-40B4-BE49-F238E27FC236}">
                <a16:creationId xmlns:a16="http://schemas.microsoft.com/office/drawing/2014/main" id="{70A379F3-5F03-452C-44C0-646B6F86019D}"/>
              </a:ext>
            </a:extLst>
          </p:cNvPr>
          <p:cNvSpPr txBox="1">
            <a:spLocks/>
          </p:cNvSpPr>
          <p:nvPr/>
        </p:nvSpPr>
        <p:spPr bwMode="auto">
          <a:xfrm>
            <a:off x="4271963" y="3457575"/>
            <a:ext cx="1724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2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704" name="Объект 2">
            <a:extLst>
              <a:ext uri="{FF2B5EF4-FFF2-40B4-BE49-F238E27FC236}">
                <a16:creationId xmlns:a16="http://schemas.microsoft.com/office/drawing/2014/main" id="{56F2F3A9-E30A-3891-A8FA-7E003FB80958}"/>
              </a:ext>
            </a:extLst>
          </p:cNvPr>
          <p:cNvSpPr txBox="1">
            <a:spLocks/>
          </p:cNvSpPr>
          <p:nvPr/>
        </p:nvSpPr>
        <p:spPr bwMode="auto">
          <a:xfrm>
            <a:off x="6383338" y="3460750"/>
            <a:ext cx="1724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3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705" name="Объект 2">
            <a:extLst>
              <a:ext uri="{FF2B5EF4-FFF2-40B4-BE49-F238E27FC236}">
                <a16:creationId xmlns:a16="http://schemas.microsoft.com/office/drawing/2014/main" id="{CF8401A3-1437-5478-5C06-D12F42BB1374}"/>
              </a:ext>
            </a:extLst>
          </p:cNvPr>
          <p:cNvSpPr txBox="1">
            <a:spLocks/>
          </p:cNvSpPr>
          <p:nvPr/>
        </p:nvSpPr>
        <p:spPr bwMode="auto">
          <a:xfrm>
            <a:off x="8496300" y="3475038"/>
            <a:ext cx="17224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4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706" name="Объект 2">
            <a:extLst>
              <a:ext uri="{FF2B5EF4-FFF2-40B4-BE49-F238E27FC236}">
                <a16:creationId xmlns:a16="http://schemas.microsoft.com/office/drawing/2014/main" id="{B646223F-3AF4-6E7E-329B-F16BA6F53111}"/>
              </a:ext>
            </a:extLst>
          </p:cNvPr>
          <p:cNvSpPr txBox="1">
            <a:spLocks/>
          </p:cNvSpPr>
          <p:nvPr/>
        </p:nvSpPr>
        <p:spPr bwMode="auto">
          <a:xfrm>
            <a:off x="2362200" y="6343650"/>
            <a:ext cx="17224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5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707" name="Объект 2">
            <a:extLst>
              <a:ext uri="{FF2B5EF4-FFF2-40B4-BE49-F238E27FC236}">
                <a16:creationId xmlns:a16="http://schemas.microsoft.com/office/drawing/2014/main" id="{07F558D1-AB7F-BD38-AFE9-3CD2F5DA530A}"/>
              </a:ext>
            </a:extLst>
          </p:cNvPr>
          <p:cNvSpPr txBox="1">
            <a:spLocks/>
          </p:cNvSpPr>
          <p:nvPr/>
        </p:nvSpPr>
        <p:spPr bwMode="auto">
          <a:xfrm>
            <a:off x="4271963" y="6326188"/>
            <a:ext cx="1724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6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708" name="Объект 2">
            <a:extLst>
              <a:ext uri="{FF2B5EF4-FFF2-40B4-BE49-F238E27FC236}">
                <a16:creationId xmlns:a16="http://schemas.microsoft.com/office/drawing/2014/main" id="{9C22D64F-6F97-6F94-2E2B-6C2650934BFD}"/>
              </a:ext>
            </a:extLst>
          </p:cNvPr>
          <p:cNvSpPr txBox="1">
            <a:spLocks/>
          </p:cNvSpPr>
          <p:nvPr/>
        </p:nvSpPr>
        <p:spPr bwMode="auto">
          <a:xfrm>
            <a:off x="6288088" y="6326188"/>
            <a:ext cx="17224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7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9709" name="Объект 2">
            <a:extLst>
              <a:ext uri="{FF2B5EF4-FFF2-40B4-BE49-F238E27FC236}">
                <a16:creationId xmlns:a16="http://schemas.microsoft.com/office/drawing/2014/main" id="{4967998B-AFF1-AB12-C3A8-6C6B7CC3CD1F}"/>
              </a:ext>
            </a:extLst>
          </p:cNvPr>
          <p:cNvSpPr txBox="1">
            <a:spLocks/>
          </p:cNvSpPr>
          <p:nvPr/>
        </p:nvSpPr>
        <p:spPr bwMode="auto">
          <a:xfrm>
            <a:off x="8302625" y="6357938"/>
            <a:ext cx="17224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8</a:t>
            </a:r>
            <a:endParaRPr lang="ru-RU" altLang="uk-UA" sz="1400" b="1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E9BB14-FE39-99C9-895C-BB0BD063A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1B1E2C8-9097-41A9-AF8C-1172C55DB4E0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0723" name="Заголовок 1">
            <a:extLst>
              <a:ext uri="{FF2B5EF4-FFF2-40B4-BE49-F238E27FC236}">
                <a16:creationId xmlns:a16="http://schemas.microsoft.com/office/drawing/2014/main" id="{C3CE7AE9-35D7-7BC9-3DFC-557AC42F1B0B}"/>
              </a:ext>
            </a:extLst>
          </p:cNvPr>
          <p:cNvSpPr txBox="1">
            <a:spLocks/>
          </p:cNvSpPr>
          <p:nvPr/>
        </p:nvSpPr>
        <p:spPr bwMode="auto">
          <a:xfrm>
            <a:off x="1520825" y="-17463"/>
            <a:ext cx="3144838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1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724" name="Рисунок 7">
            <a:extLst>
              <a:ext uri="{FF2B5EF4-FFF2-40B4-BE49-F238E27FC236}">
                <a16:creationId xmlns:a16="http://schemas.microsoft.com/office/drawing/2014/main" id="{A9936E8B-CA17-23E1-1143-6A9BCF590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739775"/>
            <a:ext cx="1893888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Объект 2">
            <a:extLst>
              <a:ext uri="{FF2B5EF4-FFF2-40B4-BE49-F238E27FC236}">
                <a16:creationId xmlns:a16="http://schemas.microsoft.com/office/drawing/2014/main" id="{50CB1C6E-C34B-9505-9E97-4A7CFDD32527}"/>
              </a:ext>
            </a:extLst>
          </p:cNvPr>
          <p:cNvSpPr txBox="1">
            <a:spLocks/>
          </p:cNvSpPr>
          <p:nvPr/>
        </p:nvSpPr>
        <p:spPr bwMode="auto">
          <a:xfrm>
            <a:off x="1065213" y="3140075"/>
            <a:ext cx="3205162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ru-RU" altLang="uk-UA" sz="16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УНИКАТИ РОБОТИ </a:t>
            </a:r>
            <a:br>
              <a:rPr lang="ru-RU" altLang="uk-UA" sz="16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ru-RU" altLang="uk-UA" sz="16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НА ВИСОТІ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Перенесення роботи </a:t>
            </a:r>
            <a:b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на рівень землі, використовуючи телескопічне обладнання. 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Приклади: швабри, валики </a:t>
            </a:r>
            <a:b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для фарбування; виконання укрупненого складання металоконструкцій максимально на рівні землі</a:t>
            </a:r>
          </a:p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6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6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726" name="Picture 2" descr="Can You Paint Over Lead-Based Paint? Yes, and No. | Exact Recon">
            <a:extLst>
              <a:ext uri="{FF2B5EF4-FFF2-40B4-BE49-F238E27FC236}">
                <a16:creationId xmlns:a16="http://schemas.microsoft.com/office/drawing/2014/main" id="{BD40EDF9-E84A-1F60-8A0F-04583C8EE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663" y="261938"/>
            <a:ext cx="4445000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4" descr="a Assembly of the grid system on the ground level. b Lifting phase of... |  Download Scientific Diagram">
            <a:extLst>
              <a:ext uri="{FF2B5EF4-FFF2-40B4-BE49-F238E27FC236}">
                <a16:creationId xmlns:a16="http://schemas.microsoft.com/office/drawing/2014/main" id="{AF7D2327-2838-1737-2F3B-3B5918B5B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5"/>
          <a:stretch>
            <a:fillRect/>
          </a:stretch>
        </p:blipFill>
        <p:spPr bwMode="auto">
          <a:xfrm>
            <a:off x="4479925" y="3478213"/>
            <a:ext cx="7551738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95D896-4B4E-63F5-5992-C26F35798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>
            <a:defPPr rtl="0">
              <a:defRPr lang="ru-RU"/>
            </a:defPPr>
            <a:lvl1pPr marL="0" algn="ctr" defTabSz="914400" rtl="0" eaLnBrk="1" latinLnBrk="0" hangingPunct="1">
              <a:defRPr sz="3600" b="0" kern="120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61DBDA8-C301-4923-974D-71052B23EDF6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1028" name="Заголовок 1">
            <a:extLst>
              <a:ext uri="{FF2B5EF4-FFF2-40B4-BE49-F238E27FC236}">
                <a16:creationId xmlns:a16="http://schemas.microsoft.com/office/drawing/2014/main" id="{361962EB-E420-E906-C501-CEC234D25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825" y="-17463"/>
            <a:ext cx="2554288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2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29" name="Объект 2">
            <a:extLst>
              <a:ext uri="{FF2B5EF4-FFF2-40B4-BE49-F238E27FC236}">
                <a16:creationId xmlns:a16="http://schemas.microsoft.com/office/drawing/2014/main" id="{F2CDD808-F856-9700-FC37-C319D922E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213" y="3140075"/>
            <a:ext cx="3249612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ЗАПОБІГАТИ ПАДІННЮ, ВИКОРИСТОВУЮЧИ НАЯВНЕ РОБОЧЕ МІСЦЕ</a:t>
            </a:r>
            <a:endParaRPr lang="ru-RU" altLang="uk-UA" sz="1400" b="1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Якщо неможливо уникнути роботи на висоті, використовуйте наявне робоче місце. Це має бути місце, де не потрібні додаткові засоби захисту та немає ризику падіння. </a:t>
            </a:r>
          </a:p>
          <a:p>
            <a:pPr algn="just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Приклад: балкон або парапет. Стаціонарні балюстради для роботи на даху. Віконні парапети разом з конструкцією</a:t>
            </a: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30" name="Рисунок 2">
            <a:extLst>
              <a:ext uri="{FF2B5EF4-FFF2-40B4-BE49-F238E27FC236}">
                <a16:creationId xmlns:a16="http://schemas.microsoft.com/office/drawing/2014/main" id="{E58986BE-3222-919F-3FBA-AC5DEEEFE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674688"/>
            <a:ext cx="2084388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Об'єкт 2">
            <a:extLst>
              <a:ext uri="{FF2B5EF4-FFF2-40B4-BE49-F238E27FC236}">
                <a16:creationId xmlns:a16="http://schemas.microsoft.com/office/drawing/2014/main" id="{87B988CF-E7E6-3C8B-56F5-84C7E36B52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86713" y="0"/>
          <a:ext cx="4205287" cy="396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087360" imgH="2907360" progId="CorelDraw.Graphic.18">
                  <p:embed/>
                </p:oleObj>
              </mc:Choice>
              <mc:Fallback>
                <p:oleObj name="CorelDRAW" r:id="rId3" imgW="3087360" imgH="2907360" progId="CorelDraw.Graphic.18">
                  <p:embed/>
                  <p:pic>
                    <p:nvPicPr>
                      <p:cNvPr id="0" name="Об'є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6713" y="0"/>
                        <a:ext cx="4205287" cy="396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8" descr="PICT0029">
            <a:extLst>
              <a:ext uri="{FF2B5EF4-FFF2-40B4-BE49-F238E27FC236}">
                <a16:creationId xmlns:a16="http://schemas.microsoft.com/office/drawing/2014/main" id="{49D03913-C4F9-C5C7-5997-E659CB128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3338513"/>
            <a:ext cx="4692650" cy="35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5405A1-1168-D1C4-8465-3012E18D1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EFB3E1D-F711-451A-88B4-DBF490E134B4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1747" name="Заголовок 1">
            <a:extLst>
              <a:ext uri="{FF2B5EF4-FFF2-40B4-BE49-F238E27FC236}">
                <a16:creationId xmlns:a16="http://schemas.microsoft.com/office/drawing/2014/main" id="{7F00BD0F-55A2-FCEC-0AF3-15EA5E49B230}"/>
              </a:ext>
            </a:extLst>
          </p:cNvPr>
          <p:cNvSpPr txBox="1">
            <a:spLocks/>
          </p:cNvSpPr>
          <p:nvPr/>
        </p:nvSpPr>
        <p:spPr bwMode="auto">
          <a:xfrm>
            <a:off x="1363663" y="-17463"/>
            <a:ext cx="3013075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3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1748" name="Объект 2">
            <a:extLst>
              <a:ext uri="{FF2B5EF4-FFF2-40B4-BE49-F238E27FC236}">
                <a16:creationId xmlns:a16="http://schemas.microsoft.com/office/drawing/2014/main" id="{5D631F9B-B739-027C-C013-1250CFE8DA83}"/>
              </a:ext>
            </a:extLst>
          </p:cNvPr>
          <p:cNvSpPr txBox="1">
            <a:spLocks/>
          </p:cNvSpPr>
          <p:nvPr/>
        </p:nvSpPr>
        <p:spPr bwMode="auto">
          <a:xfrm>
            <a:off x="1065213" y="3140075"/>
            <a:ext cx="3270250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ЗАПОБІГАТИ ПАДІННЮ </a:t>
            </a:r>
            <a:br>
              <a:rPr lang="uk-UA" altLang="uk-UA" sz="14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4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ЗА ДОПОМОГОЮ КОЛЕКТИВНИХ ЗАСОБІВ ЗАХИСТУ</a:t>
            </a:r>
            <a:endParaRPr lang="ru-RU" altLang="uk-UA" sz="1400" b="1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just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Встановлення тимчасової огорожі, що є засобом запобігання падінню одночасно для всіх працівників, які перебувають у цій зоні. Це дає змогу зосередитися на роботі, а не на засобах захисту.</a:t>
            </a:r>
          </a:p>
          <a:p>
            <a:pPr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Приклад: інвентарна огорожа</a:t>
            </a:r>
          </a:p>
          <a:p>
            <a:pPr algn="ctr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1749" name="Рисунок 7">
            <a:extLst>
              <a:ext uri="{FF2B5EF4-FFF2-40B4-BE49-F238E27FC236}">
                <a16:creationId xmlns:a16="http://schemas.microsoft.com/office/drawing/2014/main" id="{C921C1AD-B40B-E9A6-F787-2639F2C1D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754063"/>
            <a:ext cx="2100262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Рисунок 10">
            <a:extLst>
              <a:ext uri="{FF2B5EF4-FFF2-40B4-BE49-F238E27FC236}">
                <a16:creationId xmlns:a16="http://schemas.microsoft.com/office/drawing/2014/main" id="{5FDBEF20-9642-C330-FDB3-1FC9F7286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2776538"/>
            <a:ext cx="3092450" cy="39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2" descr="Стойки ограждения перекрытий Стела для ограждения опасных зон">
            <a:extLst>
              <a:ext uri="{FF2B5EF4-FFF2-40B4-BE49-F238E27FC236}">
                <a16:creationId xmlns:a16="http://schemas.microsoft.com/office/drawing/2014/main" id="{DFCCB489-4BAD-B7C1-AA74-010F223C7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425" y="109538"/>
            <a:ext cx="5849938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E6DF11-AC58-1F2C-CAFF-4421798C7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621BA8A-BFFA-4AC9-90E3-4C69A94AD3C7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2771" name="Заголовок 1">
            <a:extLst>
              <a:ext uri="{FF2B5EF4-FFF2-40B4-BE49-F238E27FC236}">
                <a16:creationId xmlns:a16="http://schemas.microsoft.com/office/drawing/2014/main" id="{25F35FF2-ECB7-672F-EF6A-13D4E28F616C}"/>
              </a:ext>
            </a:extLst>
          </p:cNvPr>
          <p:cNvSpPr txBox="1">
            <a:spLocks/>
          </p:cNvSpPr>
          <p:nvPr/>
        </p:nvSpPr>
        <p:spPr bwMode="auto">
          <a:xfrm>
            <a:off x="1520825" y="-17463"/>
            <a:ext cx="3051175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4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2772" name="Рисунок 2">
            <a:extLst>
              <a:ext uri="{FF2B5EF4-FFF2-40B4-BE49-F238E27FC236}">
                <a16:creationId xmlns:a16="http://schemas.microsoft.com/office/drawing/2014/main" id="{A6A5C533-A2D2-44C3-E7AE-4F0141900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735013"/>
            <a:ext cx="2882900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Рисунок 6">
            <a:extLst>
              <a:ext uri="{FF2B5EF4-FFF2-40B4-BE49-F238E27FC236}">
                <a16:creationId xmlns:a16="http://schemas.microsoft.com/office/drawing/2014/main" id="{F24268A6-4EE7-C09A-8DCB-B080FDAAD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3721100"/>
            <a:ext cx="3722688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Рисунок 5">
            <a:extLst>
              <a:ext uri="{FF2B5EF4-FFF2-40B4-BE49-F238E27FC236}">
                <a16:creationId xmlns:a16="http://schemas.microsoft.com/office/drawing/2014/main" id="{113DE6C3-628C-0813-5991-59CD6D1416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-22225"/>
            <a:ext cx="4300537" cy="57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Объект 2">
            <a:extLst>
              <a:ext uri="{FF2B5EF4-FFF2-40B4-BE49-F238E27FC236}">
                <a16:creationId xmlns:a16="http://schemas.microsoft.com/office/drawing/2014/main" id="{542421A4-8CDF-74EB-E081-FF87CDCC81B4}"/>
              </a:ext>
            </a:extLst>
          </p:cNvPr>
          <p:cNvSpPr txBox="1">
            <a:spLocks/>
          </p:cNvSpPr>
          <p:nvPr/>
        </p:nvSpPr>
        <p:spPr bwMode="auto">
          <a:xfrm>
            <a:off x="1065213" y="3140075"/>
            <a:ext cx="3328987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2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ВИКОРИСТАННЯ ЗАСОБІВ ІНДИВІДУАЛЬНОГО ЗАХИСТУ</a:t>
            </a:r>
            <a:endParaRPr lang="ru-RU" altLang="uk-UA" sz="1200" b="1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2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Системи, що не дозволяють підійти на небезпечну відстань і запобігають можливому падінню. </a:t>
            </a:r>
          </a:p>
          <a:p>
            <a:pPr algn="just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Такі системи зазвичай складаються </a:t>
            </a:r>
            <a:b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з точки кріплення та відрегульованого на відповідну довжину троса, який </a:t>
            </a:r>
            <a:b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не дозволяє дістатися до небезпечної зони.</a:t>
            </a:r>
          </a:p>
          <a:p>
            <a:pPr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2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Приклад: анкерна точка, </a:t>
            </a:r>
            <a:br>
              <a:rPr lang="uk-UA" altLang="uk-UA" sz="12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2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за яку кріпиться працівник</a:t>
            </a: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2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2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" name="video_2023-03-26_21-20-03">
            <a:hlinkClick r:id="" action="ppaction://media"/>
            <a:extLst>
              <a:ext uri="{FF2B5EF4-FFF2-40B4-BE49-F238E27FC236}">
                <a16:creationId xmlns:a16="http://schemas.microsoft.com/office/drawing/2014/main" id="{4E696B77-1063-5382-5A85-DB14619CCC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22387" y="0"/>
            <a:ext cx="3747505" cy="6844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0E21BC-B567-408C-4AFD-15E91223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386D7FE-6A5C-4B95-9080-A79D11CE35C7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3795" name="Заголовок 1">
            <a:extLst>
              <a:ext uri="{FF2B5EF4-FFF2-40B4-BE49-F238E27FC236}">
                <a16:creationId xmlns:a16="http://schemas.microsoft.com/office/drawing/2014/main" id="{4CA426C5-0A65-2ECB-F21F-2ECAB37FE2A4}"/>
              </a:ext>
            </a:extLst>
          </p:cNvPr>
          <p:cNvSpPr txBox="1">
            <a:spLocks/>
          </p:cNvSpPr>
          <p:nvPr/>
        </p:nvSpPr>
        <p:spPr bwMode="auto">
          <a:xfrm>
            <a:off x="1414463" y="-17463"/>
            <a:ext cx="3225800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5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3796" name="Объект 2">
            <a:extLst>
              <a:ext uri="{FF2B5EF4-FFF2-40B4-BE49-F238E27FC236}">
                <a16:creationId xmlns:a16="http://schemas.microsoft.com/office/drawing/2014/main" id="{9F582247-1DDA-8DC5-6092-BF91DBBC8E34}"/>
              </a:ext>
            </a:extLst>
          </p:cNvPr>
          <p:cNvSpPr txBox="1">
            <a:spLocks/>
          </p:cNvSpPr>
          <p:nvPr/>
        </p:nvSpPr>
        <p:spPr bwMode="auto">
          <a:xfrm>
            <a:off x="1065213" y="3140075"/>
            <a:ext cx="3249612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ru-RU" altLang="uk-UA" sz="14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МІНІМІЗУВАТИ НАСЛІДКИ </a:t>
            </a:r>
            <a:br>
              <a:rPr lang="ru-RU" altLang="uk-UA" sz="14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ru-RU" altLang="uk-UA" sz="14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В РАЗІ ПАДІННЯ З ВИСОТИ</a:t>
            </a: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На випадок, якщо не вдасться уникнути падіння, слід передбачити заходи для зменшення його наслідків. </a:t>
            </a:r>
          </a:p>
          <a:p>
            <a:pPr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Приклад: колективне спорядження, як-от мішки </a:t>
            </a:r>
            <a:b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або сітки, розміщене </a:t>
            </a:r>
            <a:b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4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під робочою зоною, зменшує відстань, з якої працівник може впасти</a:t>
            </a:r>
            <a:endParaRPr lang="ru-RU" altLang="uk-UA" sz="1400" b="1" i="1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4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3797" name="Рисунок 5">
            <a:extLst>
              <a:ext uri="{FF2B5EF4-FFF2-40B4-BE49-F238E27FC236}">
                <a16:creationId xmlns:a16="http://schemas.microsoft.com/office/drawing/2014/main" id="{147B4AE9-B427-300E-8B35-BD318417D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804863"/>
            <a:ext cx="2085975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2">
            <a:extLst>
              <a:ext uri="{FF2B5EF4-FFF2-40B4-BE49-F238E27FC236}">
                <a16:creationId xmlns:a16="http://schemas.microsoft.com/office/drawing/2014/main" id="{E81FDE26-970E-BFC5-5FEB-A0C305DA1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1274763"/>
            <a:ext cx="5443537" cy="3884612"/>
          </a:xfrm>
          <a:prstGeom prst="rect">
            <a:avLst/>
          </a:prstGeom>
          <a:noFill/>
          <a:ln w="9525">
            <a:solidFill>
              <a:srgbClr val="E0C7A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B42D08-9C67-E91B-81E8-0862B31D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3BFBBC0-0891-4D8F-A934-054776A88085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4819" name="Заголовок 1">
            <a:extLst>
              <a:ext uri="{FF2B5EF4-FFF2-40B4-BE49-F238E27FC236}">
                <a16:creationId xmlns:a16="http://schemas.microsoft.com/office/drawing/2014/main" id="{3BE7DB4E-5648-BD76-BB13-54D6D2FD3DAB}"/>
              </a:ext>
            </a:extLst>
          </p:cNvPr>
          <p:cNvSpPr txBox="1">
            <a:spLocks/>
          </p:cNvSpPr>
          <p:nvPr/>
        </p:nvSpPr>
        <p:spPr bwMode="auto">
          <a:xfrm>
            <a:off x="1520825" y="-17463"/>
            <a:ext cx="3152775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6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4820" name="Объект 2">
            <a:extLst>
              <a:ext uri="{FF2B5EF4-FFF2-40B4-BE49-F238E27FC236}">
                <a16:creationId xmlns:a16="http://schemas.microsoft.com/office/drawing/2014/main" id="{7665725E-FBB6-13EB-E3D8-CF389E273005}"/>
              </a:ext>
            </a:extLst>
          </p:cNvPr>
          <p:cNvSpPr txBox="1">
            <a:spLocks/>
          </p:cNvSpPr>
          <p:nvPr/>
        </p:nvSpPr>
        <p:spPr bwMode="auto">
          <a:xfrm>
            <a:off x="1065213" y="3140075"/>
            <a:ext cx="3201987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ru-RU" altLang="uk-UA" sz="16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МІНІМІЗУВАТИ НАСЛІДКИ </a:t>
            </a:r>
            <a:br>
              <a:rPr lang="ru-RU" altLang="uk-UA" sz="16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ru-RU" altLang="uk-UA" sz="16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В РАЗІ ПАДІННЯ З ВИСОТИ</a:t>
            </a:r>
          </a:p>
          <a:p>
            <a:pPr algn="ctr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6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just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6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На випадок, якщо не вдасться уникнути падіння, слід змен-</a:t>
            </a:r>
            <a:br>
              <a:rPr lang="uk-UA" altLang="uk-UA" sz="16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6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шити його наслідки, вживши заходів для пом’якшення падіння.</a:t>
            </a:r>
          </a:p>
          <a:p>
            <a:pPr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6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Приклад: використання сітки</a:t>
            </a:r>
            <a:endParaRPr lang="ru-RU" altLang="uk-UA" sz="1600" b="1" i="1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lnSpc>
                <a:spcPct val="11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6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4821" name="Picture 2">
            <a:extLst>
              <a:ext uri="{FF2B5EF4-FFF2-40B4-BE49-F238E27FC236}">
                <a16:creationId xmlns:a16="http://schemas.microsoft.com/office/drawing/2014/main" id="{EE71DBB0-15F5-E885-B6B1-18613F5D1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50" y="185738"/>
            <a:ext cx="5132388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Рисунок 2">
            <a:extLst>
              <a:ext uri="{FF2B5EF4-FFF2-40B4-BE49-F238E27FC236}">
                <a16:creationId xmlns:a16="http://schemas.microsoft.com/office/drawing/2014/main" id="{5EB65A72-B4D5-249A-B2E5-FB3B717E9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769938"/>
            <a:ext cx="2039937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Content Placeholder 3">
            <a:extLst>
              <a:ext uri="{FF2B5EF4-FFF2-40B4-BE49-F238E27FC236}">
                <a16:creationId xmlns:a16="http://schemas.microsoft.com/office/drawing/2014/main" id="{F7030760-E854-E955-A447-45415F766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" r="929" b="2"/>
          <a:stretch>
            <a:fillRect/>
          </a:stretch>
        </p:blipFill>
        <p:spPr bwMode="auto">
          <a:xfrm>
            <a:off x="4614863" y="2862263"/>
            <a:ext cx="4505325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A67F09-5FE9-6A53-0A36-8AD905A4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F23F2ED-9334-43DB-A670-4D2811C673D6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5843" name="Заголовок 1">
            <a:extLst>
              <a:ext uri="{FF2B5EF4-FFF2-40B4-BE49-F238E27FC236}">
                <a16:creationId xmlns:a16="http://schemas.microsoft.com/office/drawing/2014/main" id="{1548BCF8-3405-117E-A85D-9436B5127959}"/>
              </a:ext>
            </a:extLst>
          </p:cNvPr>
          <p:cNvSpPr txBox="1">
            <a:spLocks/>
          </p:cNvSpPr>
          <p:nvPr/>
        </p:nvSpPr>
        <p:spPr bwMode="auto">
          <a:xfrm>
            <a:off x="1520825" y="-17463"/>
            <a:ext cx="3160713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7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5844" name="Объект 2">
            <a:extLst>
              <a:ext uri="{FF2B5EF4-FFF2-40B4-BE49-F238E27FC236}">
                <a16:creationId xmlns:a16="http://schemas.microsoft.com/office/drawing/2014/main" id="{419B6A78-A4D7-3D6F-EB16-DFF0C69EFAEF}"/>
              </a:ext>
            </a:extLst>
          </p:cNvPr>
          <p:cNvSpPr txBox="1">
            <a:spLocks/>
          </p:cNvSpPr>
          <p:nvPr/>
        </p:nvSpPr>
        <p:spPr bwMode="auto">
          <a:xfrm>
            <a:off x="1065213" y="3140075"/>
            <a:ext cx="3616325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5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ВИКОРИСТАННЯ ЗАСОБІВ ІНДИВІДУАЛЬНОГО ЗАХИСТУ</a:t>
            </a:r>
            <a:endParaRPr lang="ru-RU" altLang="uk-UA" sz="1500" b="1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5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just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5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Якщо працівник падає, страхувальне обладнання зупиняє падіння до того, як він торкнеться поверхні. Так працює, зокрема, система захисту від падіння з амортизатором.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5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Приклад: лямкові пояси </a:t>
            </a:r>
            <a:br>
              <a:rPr lang="uk-UA" altLang="uk-UA" sz="15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5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з амортизатором</a:t>
            </a:r>
          </a:p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5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5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5845" name="Рисунок 5">
            <a:extLst>
              <a:ext uri="{FF2B5EF4-FFF2-40B4-BE49-F238E27FC236}">
                <a16:creationId xmlns:a16="http://schemas.microsoft.com/office/drawing/2014/main" id="{AFC85A78-0626-A57F-2EF2-A8272B3A2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715963"/>
            <a:ext cx="4554537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Рисунок 6">
            <a:extLst>
              <a:ext uri="{FF2B5EF4-FFF2-40B4-BE49-F238E27FC236}">
                <a16:creationId xmlns:a16="http://schemas.microsoft.com/office/drawing/2014/main" id="{07A106B4-DCFB-6D92-C6E4-9923F97F8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875" y="1093788"/>
            <a:ext cx="2465388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Рисунок 8">
            <a:extLst>
              <a:ext uri="{FF2B5EF4-FFF2-40B4-BE49-F238E27FC236}">
                <a16:creationId xmlns:a16="http://schemas.microsoft.com/office/drawing/2014/main" id="{D7D6360A-B716-374A-DBE1-13C40218A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592138"/>
            <a:ext cx="2552700" cy="567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9C2AE8-37FB-E14D-C29A-709D83A1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61CAB17-7FC0-4519-A1FC-2510BFC1354A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6867" name="Заголовок 1">
            <a:extLst>
              <a:ext uri="{FF2B5EF4-FFF2-40B4-BE49-F238E27FC236}">
                <a16:creationId xmlns:a16="http://schemas.microsoft.com/office/drawing/2014/main" id="{178B0616-0354-1E03-22AE-85A51A7B7D77}"/>
              </a:ext>
            </a:extLst>
          </p:cNvPr>
          <p:cNvSpPr txBox="1">
            <a:spLocks/>
          </p:cNvSpPr>
          <p:nvPr/>
        </p:nvSpPr>
        <p:spPr bwMode="auto">
          <a:xfrm>
            <a:off x="1414463" y="-17463"/>
            <a:ext cx="3132137" cy="95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48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РІВЕНЬ 8</a:t>
            </a:r>
            <a:endParaRPr lang="ru-RU" altLang="uk-UA" sz="4800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6868" name="Объект 2">
            <a:extLst>
              <a:ext uri="{FF2B5EF4-FFF2-40B4-BE49-F238E27FC236}">
                <a16:creationId xmlns:a16="http://schemas.microsoft.com/office/drawing/2014/main" id="{A7A15952-142F-72E7-6395-3B48B415D3B7}"/>
              </a:ext>
            </a:extLst>
          </p:cNvPr>
          <p:cNvSpPr txBox="1">
            <a:spLocks/>
          </p:cNvSpPr>
          <p:nvPr/>
        </p:nvSpPr>
        <p:spPr bwMode="auto">
          <a:xfrm>
            <a:off x="1065213" y="3302000"/>
            <a:ext cx="3249612" cy="308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2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МІНІМІЗУВАТИ НАСЛІДКИ, </a:t>
            </a:r>
            <a:br>
              <a:rPr lang="uk-UA" altLang="uk-UA" sz="12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2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ПРОВОДЯЧИ НАВЧАННЯ </a:t>
            </a:r>
            <a:br>
              <a:rPr lang="uk-UA" altLang="uk-UA" sz="12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</a:br>
            <a:r>
              <a:rPr lang="uk-UA" altLang="uk-UA" sz="1200" b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ТА ІНСТРУКТАЖІ</a:t>
            </a:r>
            <a:endParaRPr lang="ru-RU" altLang="uk-UA" sz="1200" b="1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12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just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200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Кожен, хто працює на висоті, повинен мати достатню підготовку, належну кваліфікацію та пройти відповідні інструктажі, щоб виконувати завдання. Навчання має передбачати вивчення: безпечних методів роботи, правил використання обладнання, методів евакуації в разі падіння.</a:t>
            </a:r>
          </a:p>
          <a:p>
            <a:pPr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r>
              <a:rPr lang="uk-UA" altLang="uk-UA" sz="1200" b="1" i="1">
                <a:solidFill>
                  <a:srgbClr val="6F4A1C"/>
                </a:solidFill>
                <a:latin typeface="Helvetica Neue"/>
                <a:cs typeface="Microsoft Sans Serif" panose="020B0604020202020204" pitchFamily="34" charset="0"/>
              </a:rPr>
              <a:t>Приклади: тренінги, семінари, вебінари, інструктажі</a:t>
            </a: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900">
              <a:solidFill>
                <a:srgbClr val="6F4A1C"/>
              </a:solidFill>
              <a:latin typeface="Helvetica Neue"/>
              <a:cs typeface="Microsoft Sans Serif" panose="020B0604020202020204" pitchFamily="34" charset="0"/>
            </a:endParaRPr>
          </a:p>
          <a:p>
            <a:pPr algn="ctr" eaLnBrk="1" hangingPunct="1">
              <a:spcBef>
                <a:spcPts val="800"/>
              </a:spcBef>
              <a:buSzPct val="70000"/>
              <a:buFont typeface="Wingdings 2" panose="05020102010507070707" pitchFamily="18" charset="2"/>
              <a:buNone/>
            </a:pPr>
            <a:endParaRPr lang="ru-RU" altLang="uk-UA" sz="900">
              <a:solidFill>
                <a:srgbClr val="6F4A1C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6869" name="Рисунок 2">
            <a:extLst>
              <a:ext uri="{FF2B5EF4-FFF2-40B4-BE49-F238E27FC236}">
                <a16:creationId xmlns:a16="http://schemas.microsoft.com/office/drawing/2014/main" id="{46F8CE9D-6933-9710-443C-06C770E06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681038"/>
            <a:ext cx="1884363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Рисунок 8">
            <a:extLst>
              <a:ext uri="{FF2B5EF4-FFF2-40B4-BE49-F238E27FC236}">
                <a16:creationId xmlns:a16="http://schemas.microsoft.com/office/drawing/2014/main" id="{EAA69754-3C45-5F05-C237-E4BFE6AD9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963" y="127000"/>
            <a:ext cx="4135437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Рисунок 13">
            <a:extLst>
              <a:ext uri="{FF2B5EF4-FFF2-40B4-BE49-F238E27FC236}">
                <a16:creationId xmlns:a16="http://schemas.microsoft.com/office/drawing/2014/main" id="{48DBF273-C479-A7FF-EC7A-37A4B4E2D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134938"/>
            <a:ext cx="3216275" cy="428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Рисунок 11">
            <a:extLst>
              <a:ext uri="{FF2B5EF4-FFF2-40B4-BE49-F238E27FC236}">
                <a16:creationId xmlns:a16="http://schemas.microsoft.com/office/drawing/2014/main" id="{5A81BC3B-ED97-2182-FF54-7B2BB6231A6E}"/>
              </a:ext>
            </a:extLst>
          </p:cNvPr>
          <p:cNvSpPr>
            <a:spLocks noChangeAspect="1"/>
          </p:cNvSpPr>
          <p:nvPr/>
        </p:nvSpPr>
        <p:spPr bwMode="auto">
          <a:xfrm>
            <a:off x="7205663" y="3606800"/>
            <a:ext cx="4873625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4">
            <a:extLst>
              <a:ext uri="{FF2B5EF4-FFF2-40B4-BE49-F238E27FC236}">
                <a16:creationId xmlns:a16="http://schemas.microsoft.com/office/drawing/2014/main" id="{65923936-FD62-472C-E399-1FC242A546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3D8D24E-6594-4F73-8F46-5E795D17D385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17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0" name="Рисунок 9">
            <a:hlinkClick r:id="" action="ppaction://media"/>
            <a:extLst>
              <a:ext uri="{FF2B5EF4-FFF2-40B4-BE49-F238E27FC236}">
                <a16:creationId xmlns:a16="http://schemas.microsoft.com/office/drawing/2014/main" id="{3D70D686-0485-FA56-9438-38024F5D239F}"/>
              </a:ext>
            </a:extLst>
          </p:cNvPr>
          <p:cNvPicPr>
            <a:picLocks noGrp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5338" y="101600"/>
            <a:ext cx="3822700" cy="6611938"/>
          </a:xfrm>
        </p:spPr>
      </p:pic>
      <p:sp>
        <p:nvSpPr>
          <p:cNvPr id="37892" name="Заголовок 1">
            <a:extLst>
              <a:ext uri="{FF2B5EF4-FFF2-40B4-BE49-F238E27FC236}">
                <a16:creationId xmlns:a16="http://schemas.microsoft.com/office/drawing/2014/main" id="{B7E2E9CC-10AA-0B05-4423-3D45EDD11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8" y="92075"/>
            <a:ext cx="3932237" cy="763588"/>
          </a:xfrm>
        </p:spPr>
        <p:txBody>
          <a:bodyPr/>
          <a:lstStyle/>
          <a:p>
            <a:pPr algn="ctr" eaLnBrk="1" hangingPunct="1"/>
            <a:r>
              <a:rPr lang="uk-UA" altLang="uk-UA"/>
              <a:t>РІВЕНЬ 9</a:t>
            </a:r>
            <a:endParaRPr lang="ru-RU" altLang="uk-UA"/>
          </a:p>
        </p:txBody>
      </p:sp>
      <p:pic>
        <p:nvPicPr>
          <p:cNvPr id="37893" name="Picture 4" descr="Правила эвакуации пострадавшего из зоны действия электрического тока —  Студопедия">
            <a:extLst>
              <a:ext uri="{FF2B5EF4-FFF2-40B4-BE49-F238E27FC236}">
                <a16:creationId xmlns:a16="http://schemas.microsoft.com/office/drawing/2014/main" id="{0F217C42-1293-444E-E008-55A120E11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0" y="960438"/>
            <a:ext cx="178435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C68F06-55EA-27A3-9E48-72CC2E65806C}"/>
              </a:ext>
            </a:extLst>
          </p:cNvPr>
          <p:cNvSpPr txBox="1"/>
          <p:nvPr/>
        </p:nvSpPr>
        <p:spPr>
          <a:xfrm>
            <a:off x="1154113" y="3732213"/>
            <a:ext cx="4379912" cy="240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Helvetica Neue"/>
                <a:cs typeface="+mn-cs"/>
              </a:rPr>
              <a:t>ПЛАН ДІЙ У НАДЗВИЧАЙНИХ СИТУАЦІЯХ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dirty="0">
              <a:solidFill>
                <a:schemeClr val="accent5">
                  <a:lumMod val="50000"/>
                </a:schemeClr>
              </a:solidFill>
              <a:latin typeface="Helvetica Neue"/>
              <a:cs typeface="+mn-cs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500" dirty="0">
                <a:solidFill>
                  <a:schemeClr val="accent5">
                    <a:lumMod val="50000"/>
                  </a:schemeClr>
                </a:solidFill>
                <a:latin typeface="Helvetica Neue"/>
                <a:cs typeface="+mn-cs"/>
              </a:rPr>
              <a:t>Наявність чіткого Плану дій у надзвичайних ситуаціях має велике значення в разі, якщо раптом щось піде не так. З Планом мають бути ознайомлені всі, хто залучений до виконання роботи.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1500" dirty="0">
              <a:solidFill>
                <a:schemeClr val="accent5">
                  <a:lumMod val="50000"/>
                </a:schemeClr>
              </a:solidFill>
              <a:latin typeface="Helvetica Neue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500" b="1" i="1" dirty="0">
                <a:solidFill>
                  <a:schemeClr val="accent5">
                    <a:lumMod val="50000"/>
                  </a:schemeClr>
                </a:solidFill>
                <a:latin typeface="Helvetica Neue"/>
                <a:cs typeface="+mn-cs"/>
              </a:rPr>
              <a:t>Приклад: спеціальне обладнання, навчання з евакуації</a:t>
            </a:r>
            <a:endParaRPr lang="ru-RU" sz="1500" i="1" dirty="0">
              <a:solidFill>
                <a:schemeClr val="accent5">
                  <a:lumMod val="50000"/>
                </a:schemeClr>
              </a:solidFill>
              <a:latin typeface="Helvetica Neue"/>
              <a:cs typeface="+mn-cs"/>
            </a:endParaRPr>
          </a:p>
        </p:txBody>
      </p:sp>
      <p:pic>
        <p:nvPicPr>
          <p:cNvPr id="37895" name="Рисунок 13">
            <a:extLst>
              <a:ext uri="{FF2B5EF4-FFF2-40B4-BE49-F238E27FC236}">
                <a16:creationId xmlns:a16="http://schemas.microsoft.com/office/drawing/2014/main" id="{6DAED587-718B-AF7A-1031-41050F6BB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088" y="1106488"/>
            <a:ext cx="209391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2D754D-69D7-F272-7619-7FEB91C9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DA74A5F-3DF1-4E2B-9475-F8BD75A226CD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8915" name="Заголовок 1">
            <a:extLst>
              <a:ext uri="{FF2B5EF4-FFF2-40B4-BE49-F238E27FC236}">
                <a16:creationId xmlns:a16="http://schemas.microsoft.com/office/drawing/2014/main" id="{B681AE11-71FB-699D-6F63-E7D7858A9852}"/>
              </a:ext>
            </a:extLst>
          </p:cNvPr>
          <p:cNvSpPr txBox="1">
            <a:spLocks/>
          </p:cNvSpPr>
          <p:nvPr/>
        </p:nvSpPr>
        <p:spPr bwMode="auto">
          <a:xfrm>
            <a:off x="1117600" y="119063"/>
            <a:ext cx="854233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600" b="1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ВИБІР ЗАСОБІВ ДОСТУПУ НА ВИСОТУ </a:t>
            </a:r>
            <a:br>
              <a:rPr lang="uk-UA" altLang="uk-UA" sz="2600" b="1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</a:br>
            <a:r>
              <a:rPr lang="uk-UA" altLang="uk-UA" sz="2600" b="1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ЗГІДНО З ІЄРАРХІЄЮ</a:t>
            </a:r>
            <a:endParaRPr lang="ru-RU" altLang="uk-UA" sz="2600" b="1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BEBA7E8B-4070-967A-CB5B-15AB102A02F2}"/>
              </a:ext>
            </a:extLst>
          </p:cNvPr>
          <p:cNvGraphicFramePr/>
          <p:nvPr/>
        </p:nvGraphicFramePr>
        <p:xfrm>
          <a:off x="956142" y="1092200"/>
          <a:ext cx="4814656" cy="576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8917" name="Picture 2" descr="ÐÐ°ÑÑÐ¸Ð½ÐºÐ¸ Ð¿Ð¾ Ð·Ð°Ð¿ÑÐ¾ÑÑ Ð·Ð°ÑÐ¾Ð±Ð¸ Ð¿ÑÐ´Ð¼Ð¾ÑÑÐ²Ð°Ð½Ð½Ñ">
            <a:extLst>
              <a:ext uri="{FF2B5EF4-FFF2-40B4-BE49-F238E27FC236}">
                <a16:creationId xmlns:a16="http://schemas.microsoft.com/office/drawing/2014/main" id="{1B2CE6F3-38BA-9204-8E6D-C963D26FA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" r="8623"/>
          <a:stretch>
            <a:fillRect/>
          </a:stretch>
        </p:blipFill>
        <p:spPr bwMode="auto">
          <a:xfrm>
            <a:off x="7842250" y="1212850"/>
            <a:ext cx="19177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2" descr="Новое направление - производство площадок обслуживания - завод СилаМет">
            <a:extLst>
              <a:ext uri="{FF2B5EF4-FFF2-40B4-BE49-F238E27FC236}">
                <a16:creationId xmlns:a16="http://schemas.microsoft.com/office/drawing/2014/main" id="{F8325D1B-B05F-7F62-E587-D88FDB50A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7" t="9105" r="8305"/>
          <a:stretch>
            <a:fillRect/>
          </a:stretch>
        </p:blipFill>
        <p:spPr bwMode="auto">
          <a:xfrm>
            <a:off x="9821863" y="415925"/>
            <a:ext cx="2260600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2" descr="ÐÐ°ÑÑÐ¸Ð½ÐºÐ¸ Ð¿Ð¾ Ð·Ð°Ð¿ÑÐ¾ÑÑ Ð¿Ð¾Ð´Ð¼Ð¾ÑÑÐ¸">
            <a:extLst>
              <a:ext uri="{FF2B5EF4-FFF2-40B4-BE49-F238E27FC236}">
                <a16:creationId xmlns:a16="http://schemas.microsoft.com/office/drawing/2014/main" id="{86484642-B382-8E7D-E7B3-6D4EF7AFF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38" y="2006600"/>
            <a:ext cx="1209675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4" descr="Лестница-стремянка разборная на колёсах с площадкой ВС-3,0 NV 8000068  &quot;Новая Высота&quot;">
            <a:extLst>
              <a:ext uri="{FF2B5EF4-FFF2-40B4-BE49-F238E27FC236}">
                <a16:creationId xmlns:a16="http://schemas.microsoft.com/office/drawing/2014/main" id="{AC4D1DC1-18E4-E494-8E4E-B726434D3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2620963"/>
            <a:ext cx="176847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6" descr="Телескопическая приставная лестница – купить в интернет-магазине, цена,  заказ online">
            <a:extLst>
              <a:ext uri="{FF2B5EF4-FFF2-40B4-BE49-F238E27FC236}">
                <a16:creationId xmlns:a16="http://schemas.microsoft.com/office/drawing/2014/main" id="{338A9027-2EAE-6E89-1985-A89EB0F81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2" t="302" r="29158" b="-302"/>
          <a:stretch>
            <a:fillRect/>
          </a:stretch>
        </p:blipFill>
        <p:spPr bwMode="auto">
          <a:xfrm>
            <a:off x="4240213" y="4773613"/>
            <a:ext cx="78263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8" descr="Изображение выглядит как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8E8027C6-5F6F-D6D6-770D-9BB90AABB3E3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-31750"/>
            <a:ext cx="12192000" cy="6858000"/>
          </a:xfrm>
          <a:prstGeom prst="rect">
            <a:avLst/>
          </a:prstGeom>
        </p:spPr>
      </p:pic>
      <p:sp>
        <p:nvSpPr>
          <p:cNvPr id="39939" name="Заголовок 2">
            <a:extLst>
              <a:ext uri="{FF2B5EF4-FFF2-40B4-BE49-F238E27FC236}">
                <a16:creationId xmlns:a16="http://schemas.microsoft.com/office/drawing/2014/main" id="{6B2859A0-98BD-C196-6041-0378896D1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263" y="411163"/>
            <a:ext cx="3970337" cy="900112"/>
          </a:xfrm>
        </p:spPr>
        <p:txBody>
          <a:bodyPr/>
          <a:lstStyle/>
          <a:p>
            <a:pPr eaLnBrk="1" hangingPunct="1"/>
            <a:r>
              <a:rPr lang="uk-UA" altLang="uk-UA" sz="2300" b="1"/>
              <a:t>НАЙКРАЩІ ПРАКТИКИ</a:t>
            </a:r>
            <a:endParaRPr lang="ru-RU" altLang="uk-UA" sz="2300" b="1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036542-86D3-8031-ED44-C863DD7760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D91818B-27E9-4ECB-A8C2-1AEAC9CBB6D1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Объект 10" descr="Изображение выглядит как на открытом воздухе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EA044844-CCE4-ECE4-C1CF-2615CAE96CB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2638" y="1895475"/>
            <a:ext cx="5905500" cy="3889375"/>
          </a:xfrm>
        </p:spPr>
      </p:pic>
      <p:pic>
        <p:nvPicPr>
          <p:cNvPr id="13" name="Объект 12" descr="Изображение выглядит как стул, в помещении, обеденный стол&#10;&#10;Автоматически созданное описание">
            <a:extLst>
              <a:ext uri="{FF2B5EF4-FFF2-40B4-BE49-F238E27FC236}">
                <a16:creationId xmlns:a16="http://schemas.microsoft.com/office/drawing/2014/main" id="{4C2F8130-E481-21E9-BE2D-E329B9555377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5125" y="1895475"/>
            <a:ext cx="5476875" cy="3889375"/>
          </a:xfrm>
        </p:spPr>
      </p:pic>
      <p:sp>
        <p:nvSpPr>
          <p:cNvPr id="40964" name="Заголовок 1">
            <a:extLst>
              <a:ext uri="{FF2B5EF4-FFF2-40B4-BE49-F238E27FC236}">
                <a16:creationId xmlns:a16="http://schemas.microsoft.com/office/drawing/2014/main" id="{4B73AFAD-C4CD-1FB1-F264-EBB6F5A31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813" y="284163"/>
            <a:ext cx="5638800" cy="1263650"/>
          </a:xfrm>
        </p:spPr>
        <p:txBody>
          <a:bodyPr/>
          <a:lstStyle/>
          <a:p>
            <a:pPr eaLnBrk="1" hangingPunct="1"/>
            <a:r>
              <a:rPr lang="uk-UA" altLang="uk-UA" sz="4000"/>
              <a:t>Робота з драбин та засобів підмощування</a:t>
            </a:r>
            <a:endParaRPr lang="ru-RU" altLang="uk-UA" sz="400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A1C9BA-1D7B-E394-7F94-9D2015457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fld id="{36E53656-AA81-46D3-ACAA-8D10602D219A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600"/>
                </a:spcAft>
                <a:defRPr/>
              </a:pPr>
              <a:t>20</a:t>
            </a:fld>
            <a:endParaRPr lang="ru-RU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3493CE-60A9-7032-BE76-25718250C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144463"/>
            <a:ext cx="5035550" cy="671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>
            <a:extLst>
              <a:ext uri="{FF2B5EF4-FFF2-40B4-BE49-F238E27FC236}">
                <a16:creationId xmlns:a16="http://schemas.microsoft.com/office/drawing/2014/main" id="{92814CCB-4AFD-C848-E06D-CCD11A8B3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27025"/>
            <a:ext cx="11269662" cy="1141413"/>
          </a:xfrm>
        </p:spPr>
        <p:txBody>
          <a:bodyPr/>
          <a:lstStyle/>
          <a:p>
            <a:pPr eaLnBrk="1" hangingPunct="1"/>
            <a:r>
              <a:rPr lang="uk-UA" altLang="uk-UA"/>
              <a:t>Робота на даху</a:t>
            </a:r>
            <a:endParaRPr lang="ru-RU" altLang="uk-UA"/>
          </a:p>
        </p:txBody>
      </p:sp>
      <p:pic>
        <p:nvPicPr>
          <p:cNvPr id="12" name="Объект 11" descr="Изображение выглядит как на открытом воздухе, земля, перила, решетка&#10;&#10;Автоматически созданное описание">
            <a:extLst>
              <a:ext uri="{FF2B5EF4-FFF2-40B4-BE49-F238E27FC236}">
                <a16:creationId xmlns:a16="http://schemas.microsoft.com/office/drawing/2014/main" id="{AE3C39DF-9061-B18C-FB58-2A6919DC03B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1" r="2" b="2"/>
          <a:stretch>
            <a:fillRect/>
          </a:stretch>
        </p:blipFill>
        <p:spPr>
          <a:xfrm>
            <a:off x="442913" y="1825625"/>
            <a:ext cx="5400675" cy="3698875"/>
          </a:xfrm>
        </p:spPr>
      </p:pic>
      <p:pic>
        <p:nvPicPr>
          <p:cNvPr id="41988" name="Объект 10" descr="Изображение выглядит как строительство, на открытом воздухе, водяная мельница&#10;&#10;Автоматически созданное описание">
            <a:extLst>
              <a:ext uri="{FF2B5EF4-FFF2-40B4-BE49-F238E27FC236}">
                <a16:creationId xmlns:a16="http://schemas.microsoft.com/office/drawing/2014/main" id="{152A3DD7-39F1-1048-669D-5A2EB4BC35F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5" r="-2" b="35558"/>
          <a:stretch>
            <a:fillRect/>
          </a:stretch>
        </p:blipFill>
        <p:spPr>
          <a:xfrm>
            <a:off x="6311900" y="1825625"/>
            <a:ext cx="5400675" cy="3698875"/>
          </a:xfrm>
        </p:spPr>
      </p:pic>
      <p:sp>
        <p:nvSpPr>
          <p:cNvPr id="41989" name="Номер слайда 8">
            <a:extLst>
              <a:ext uri="{FF2B5EF4-FFF2-40B4-BE49-F238E27FC236}">
                <a16:creationId xmlns:a16="http://schemas.microsoft.com/office/drawing/2014/main" id="{BB06682F-A747-D712-7185-C0E577B4D8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fld id="{9479863A-365F-4CBD-8070-E99671329E2C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>
                <a:spcAft>
                  <a:spcPts val="600"/>
                </a:spcAft>
              </a:pPr>
              <a:t>21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57DEFEA-E25D-777C-6BD6-9A690BE54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8" y="1468438"/>
            <a:ext cx="5810250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2783E39-CF07-93E0-EA50-341115C4D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020763"/>
            <a:ext cx="58293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>
            <a:extLst>
              <a:ext uri="{FF2B5EF4-FFF2-40B4-BE49-F238E27FC236}">
                <a16:creationId xmlns:a16="http://schemas.microsoft.com/office/drawing/2014/main" id="{FCAF8A72-937F-EC2B-D3AA-CE8537D6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123825"/>
            <a:ext cx="6256337" cy="400050"/>
          </a:xfrm>
        </p:spPr>
        <p:txBody>
          <a:bodyPr/>
          <a:lstStyle/>
          <a:p>
            <a:pPr eaLnBrk="1" hangingPunct="1"/>
            <a:r>
              <a:rPr lang="uk-UA" altLang="uk-UA" sz="4000"/>
              <a:t>Обслуговування обладнання</a:t>
            </a:r>
            <a:endParaRPr lang="ru-RU" altLang="uk-UA" sz="4000"/>
          </a:p>
        </p:txBody>
      </p:sp>
      <p:pic>
        <p:nvPicPr>
          <p:cNvPr id="43011" name="Объект 6">
            <a:extLst>
              <a:ext uri="{FF2B5EF4-FFF2-40B4-BE49-F238E27FC236}">
                <a16:creationId xmlns:a16="http://schemas.microsoft.com/office/drawing/2014/main" id="{F12C269D-17AB-BF5F-205D-6C9896E2732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0" y="0"/>
            <a:ext cx="5492750" cy="5800725"/>
          </a:xfrm>
        </p:spPr>
      </p:pic>
      <p:sp>
        <p:nvSpPr>
          <p:cNvPr id="43012" name="Номер слайда 8">
            <a:extLst>
              <a:ext uri="{FF2B5EF4-FFF2-40B4-BE49-F238E27FC236}">
                <a16:creationId xmlns:a16="http://schemas.microsoft.com/office/drawing/2014/main" id="{DAC66AC0-3401-AA5C-4775-EB7E6F6559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fld id="{A38D4465-0A91-450A-8719-122836A50F88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>
                <a:spcAft>
                  <a:spcPts val="600"/>
                </a:spcAft>
              </a:pPr>
              <a:t>22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2" name="Объект 21" descr="Изображение выглядит как в помещении, пол, потолок, склад&#10;&#10;Автоматически созданное описание">
            <a:extLst>
              <a:ext uri="{FF2B5EF4-FFF2-40B4-BE49-F238E27FC236}">
                <a16:creationId xmlns:a16="http://schemas.microsoft.com/office/drawing/2014/main" id="{C5731F8F-A024-0B19-8947-F54CCE6D8A5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088" y="1490663"/>
            <a:ext cx="4473575" cy="51466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F3A29DB-FEE8-ECC7-7349-1FB0F8B38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200150"/>
            <a:ext cx="3011488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Объект 4" descr="Изображение выглядит как строительство, небо, на открытом воздухе, кирпич&#10;&#10;Автоматически созданное описание">
            <a:extLst>
              <a:ext uri="{FF2B5EF4-FFF2-40B4-BE49-F238E27FC236}">
                <a16:creationId xmlns:a16="http://schemas.microsoft.com/office/drawing/2014/main" id="{6FAED5E7-21B1-24FE-DB39-05416F2C208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5263" y="1692275"/>
            <a:ext cx="4356100" cy="4356100"/>
          </a:xfrm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79D4BBCE-5EB2-2CC5-46B5-0923EE97096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31213" y="1323975"/>
            <a:ext cx="3787775" cy="5092700"/>
          </a:xfrm>
        </p:spPr>
      </p:pic>
      <p:sp>
        <p:nvSpPr>
          <p:cNvPr id="44037" name="Заголовок 1">
            <a:extLst>
              <a:ext uri="{FF2B5EF4-FFF2-40B4-BE49-F238E27FC236}">
                <a16:creationId xmlns:a16="http://schemas.microsoft.com/office/drawing/2014/main" id="{16443135-EE36-A866-4E80-333E6570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675"/>
            <a:ext cx="10406063" cy="1262063"/>
          </a:xfrm>
        </p:spPr>
        <p:txBody>
          <a:bodyPr/>
          <a:lstStyle/>
          <a:p>
            <a:pPr eaLnBrk="1" hangingPunct="1"/>
            <a:r>
              <a:rPr lang="uk-UA" altLang="uk-UA"/>
              <a:t>Обслуговування обладнання</a:t>
            </a:r>
            <a:endParaRPr lang="ru-RU" alt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6986A6F-D969-5EE4-BF68-E0282E789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fld id="{7C5060C8-44E6-45BF-8BEC-49EBDC130E4D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600"/>
                </a:spcAft>
                <a:defRPr/>
              </a:pPr>
              <a:t>23</a:t>
            </a:fld>
            <a:endParaRPr lang="ru-RU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Объект 5" descr="Изображение выглядит как текст, птица, колибри&#10;&#10;Автоматически созданное описание">
            <a:extLst>
              <a:ext uri="{FF2B5EF4-FFF2-40B4-BE49-F238E27FC236}">
                <a16:creationId xmlns:a16="http://schemas.microsoft.com/office/drawing/2014/main" id="{98EA8DED-13BA-4101-2E99-A0E1618503C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6" b="9315"/>
          <a:stretch>
            <a:fillRect/>
          </a:stretch>
        </p:blipFill>
        <p:spPr>
          <a:xfrm>
            <a:off x="0" y="0"/>
            <a:ext cx="11117263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59" name="Slide Number Placeholder 6">
            <a:extLst>
              <a:ext uri="{FF2B5EF4-FFF2-40B4-BE49-F238E27FC236}">
                <a16:creationId xmlns:a16="http://schemas.microsoft.com/office/drawing/2014/main" id="{2DDA96F6-7FA5-4F32-6FA4-52181ACFFD57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fld id="{715FF5EF-96D3-470D-AA56-82D9570FAA6D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>
                <a:spcAft>
                  <a:spcPts val="600"/>
                </a:spcAft>
              </a:pPr>
              <a:t>24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5060" name="Date Placeholder 2" hidden="1">
            <a:extLst>
              <a:ext uri="{FF2B5EF4-FFF2-40B4-BE49-F238E27FC236}">
                <a16:creationId xmlns:a16="http://schemas.microsoft.com/office/drawing/2014/main" id="{F655A2D3-364F-9D47-387B-CDFF6D979130}"/>
              </a:ext>
            </a:extLst>
          </p:cNvPr>
          <p:cNvSpPr>
            <a:spLocks noGrp="1"/>
          </p:cNvSpPr>
          <p:nvPr>
            <p:ph type="dt" sz="quarter" idx="11"/>
          </p:nvPr>
        </p:nvSpPr>
        <p:spPr bwMode="auto">
          <a:xfrm rot="5400000">
            <a:off x="-935831" y="1378744"/>
            <a:ext cx="2771775" cy="900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ВОСКРЕСЕНЬЕ, 7 ФЕВРАЛЯ 20ГГ</a:t>
            </a:r>
          </a:p>
        </p:txBody>
      </p:sp>
      <p:sp>
        <p:nvSpPr>
          <p:cNvPr id="17" name="Slide Number Placeholder 4" hidden="1">
            <a:extLst>
              <a:ext uri="{FF2B5EF4-FFF2-40B4-BE49-F238E27FC236}">
                <a16:creationId xmlns:a16="http://schemas.microsoft.com/office/drawing/2014/main" id="{9CCC2F50-8678-47AF-83BE-18B4CEE17D79}"/>
              </a:ext>
            </a:extLst>
          </p:cNvPr>
          <p:cNvSpPr txBox="1">
            <a:spLocks noGrp="1"/>
          </p:cNvSpPr>
          <p:nvPr/>
        </p:nvSpPr>
        <p:spPr>
          <a:xfrm>
            <a:off x="0" y="5958000"/>
            <a:ext cx="900000" cy="90000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fld id="{71E1EF98-6A04-4C09-BCB9-1BA833D505E0}" type="slidenum">
              <a:rPr lang="ru-RU" sz="360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pPr algn="ctr" eaLnBrk="1" fontAlgn="auto" hangingPunct="1">
                <a:spcBef>
                  <a:spcPts val="0"/>
                </a:spcBef>
                <a:spcAft>
                  <a:spcPts val="600"/>
                </a:spcAft>
                <a:defRPr/>
              </a:pPr>
              <a:t>24</a:t>
            </a:fld>
            <a:endParaRPr lang="ru-RU" sz="3600">
              <a:ln w="6350">
                <a:solidFill>
                  <a:schemeClr val="tx2">
                    <a:alpha val="80000"/>
                  </a:schemeClr>
                </a:solidFill>
              </a:ln>
              <a:noFill/>
              <a:latin typeface="+mn-lt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73B26C7-0DB6-22B6-B60D-0068CF9D6B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5958000"/>
            <a:ext cx="900000" cy="9000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fld id="{512889DC-E5CC-47D4-B989-72E52E613DB5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600"/>
                </a:spcAft>
                <a:defRPr/>
              </a:pPr>
              <a:t>25</a:t>
            </a:fld>
            <a:endParaRPr lang="ru-RU">
              <a:ln w="6350">
                <a:solidFill>
                  <a:schemeClr val="tx2">
                    <a:alpha val="80000"/>
                  </a:schemeClr>
                </a:solidFill>
              </a:ln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46083" name="Заголовок 20">
            <a:extLst>
              <a:ext uri="{FF2B5EF4-FFF2-40B4-BE49-F238E27FC236}">
                <a16:creationId xmlns:a16="http://schemas.microsoft.com/office/drawing/2014/main" id="{4BCDDB96-88B5-52FE-37FC-7C311176D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3363" y="311150"/>
            <a:ext cx="2868612" cy="1358900"/>
          </a:xfrm>
        </p:spPr>
        <p:txBody>
          <a:bodyPr/>
          <a:lstStyle/>
          <a:p>
            <a:pPr eaLnBrk="1" hangingPunct="1"/>
            <a:r>
              <a:rPr lang="uk-UA" altLang="uk-UA" sz="2300" b="1">
                <a:solidFill>
                  <a:srgbClr val="254386"/>
                </a:solidFill>
              </a:rPr>
              <a:t>УПРАВЛІННЯ ПІДРЯДНИКАМИ</a:t>
            </a:r>
            <a:endParaRPr lang="ru-RU" altLang="uk-UA" sz="2300" b="1">
              <a:solidFill>
                <a:srgbClr val="254386"/>
              </a:solidFill>
            </a:endParaRPr>
          </a:p>
        </p:txBody>
      </p:sp>
      <p:pic>
        <p:nvPicPr>
          <p:cNvPr id="46084" name="Рисунок 4" descr="Изображение выглядит как человек, небо, на открытом воздухе, игрок&#10;&#10;Автоматически созданное описание">
            <a:extLst>
              <a:ext uri="{FF2B5EF4-FFF2-40B4-BE49-F238E27FC236}">
                <a16:creationId xmlns:a16="http://schemas.microsoft.com/office/drawing/2014/main" id="{2B3C7234-0664-0CDA-0EDC-38938291937D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6085" name="Заголовок 20">
            <a:extLst>
              <a:ext uri="{FF2B5EF4-FFF2-40B4-BE49-F238E27FC236}">
                <a16:creationId xmlns:a16="http://schemas.microsoft.com/office/drawing/2014/main" id="{7F7F417C-ED37-4D5E-8AF3-4A16FDE15539}"/>
              </a:ext>
            </a:extLst>
          </p:cNvPr>
          <p:cNvSpPr txBox="1">
            <a:spLocks/>
          </p:cNvSpPr>
          <p:nvPr/>
        </p:nvSpPr>
        <p:spPr bwMode="auto">
          <a:xfrm>
            <a:off x="2938463" y="187325"/>
            <a:ext cx="723423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20040" rIns="0" bIns="0" anchor="ctr"/>
          <a:lstStyle>
            <a:lvl1pPr marL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3500" b="1">
                <a:solidFill>
                  <a:srgbClr val="254386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УПРАВЛІННЯ ПІДРЯДНИКАМИ</a:t>
            </a:r>
            <a:endParaRPr lang="ru-RU" altLang="uk-UA" sz="3500" b="1">
              <a:solidFill>
                <a:srgbClr val="254386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994ACE-AD02-75C5-21FF-F7893196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7DF9714-6055-4B14-ADE8-83B14E866591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47107" name="Заголовок 1">
            <a:extLst>
              <a:ext uri="{FF2B5EF4-FFF2-40B4-BE49-F238E27FC236}">
                <a16:creationId xmlns:a16="http://schemas.microsoft.com/office/drawing/2014/main" id="{B46F2284-D2B0-B496-54A7-30FB7ED6BE65}"/>
              </a:ext>
            </a:extLst>
          </p:cNvPr>
          <p:cNvSpPr txBox="1">
            <a:spLocks/>
          </p:cNvSpPr>
          <p:nvPr/>
        </p:nvSpPr>
        <p:spPr bwMode="auto">
          <a:xfrm>
            <a:off x="1017588" y="244475"/>
            <a:ext cx="10406062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36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Я</a:t>
            </a:r>
            <a:r>
              <a:rPr lang="ru-RU" altLang="uk-UA" sz="36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КІ ПРОБЛЕМИ ВИНИКАЛИ У ВАС ПІД ЧАС ЗАЛУЧЕННЯ ПІДРЯДНОЇ ОРГАНІЗАЦІЇ?</a:t>
            </a:r>
          </a:p>
        </p:txBody>
      </p:sp>
      <p:pic>
        <p:nvPicPr>
          <p:cNvPr id="47108" name="Picture 2" descr="Главные проблемы современной науки с точки зрения ученых - Часть 1 - Big  Time">
            <a:extLst>
              <a:ext uri="{FF2B5EF4-FFF2-40B4-BE49-F238E27FC236}">
                <a16:creationId xmlns:a16="http://schemas.microsoft.com/office/drawing/2014/main" id="{77F1BFDD-3AF6-9E33-5B33-876D8A269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2036763"/>
            <a:ext cx="95250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>
            <a:extLst>
              <a:ext uri="{FF2B5EF4-FFF2-40B4-BE49-F238E27FC236}">
                <a16:creationId xmlns:a16="http://schemas.microsoft.com/office/drawing/2014/main" id="{9F5BF7BF-3E47-5598-46F9-E62A34B07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19063"/>
            <a:ext cx="11269662" cy="615950"/>
          </a:xfrm>
        </p:spPr>
        <p:txBody>
          <a:bodyPr/>
          <a:lstStyle/>
          <a:p>
            <a:pPr algn="ctr" eaLnBrk="1" hangingPunct="1"/>
            <a:r>
              <a:rPr lang="uk-UA" altLang="uk-UA" sz="3600" b="1"/>
              <a:t>КОНФЛІКТ ІНТЕРЕСІВ ЗАМОВНИКА </a:t>
            </a:r>
            <a:br>
              <a:rPr lang="uk-UA" altLang="uk-UA" sz="3600" b="1"/>
            </a:br>
            <a:r>
              <a:rPr lang="uk-UA" altLang="uk-UA" sz="3600" b="1"/>
              <a:t>та ПІДПРЯДНИКА</a:t>
            </a:r>
            <a:endParaRPr lang="ru-RU" altLang="uk-UA" sz="3600" b="1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0C445B-3EC0-3F27-4C97-0D88CB6BB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667" y="647192"/>
            <a:ext cx="3513666" cy="61595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lumMod val="50000"/>
                    <a:alpha val="77000"/>
                  </a:schemeClr>
                </a:solidFill>
              </a:rPr>
              <a:t>Замовник бажає:</a:t>
            </a:r>
            <a:endParaRPr lang="ru-RU" dirty="0">
              <a:solidFill>
                <a:schemeClr val="accent1">
                  <a:lumMod val="50000"/>
                  <a:alpha val="77000"/>
                </a:schemeClr>
              </a:solidFill>
            </a:endParaRPr>
          </a:p>
        </p:txBody>
      </p:sp>
      <p:pic>
        <p:nvPicPr>
          <p:cNvPr id="48132" name="Объект 12" descr="Изображение выглядит как строительство, строительный материал, кирпич&#10;&#10;Автоматически созданное описание">
            <a:extLst>
              <a:ext uri="{FF2B5EF4-FFF2-40B4-BE49-F238E27FC236}">
                <a16:creationId xmlns:a16="http://schemas.microsoft.com/office/drawing/2014/main" id="{E2822335-968C-1034-E678-1B0F3335A6C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7925" y="2422525"/>
            <a:ext cx="2917825" cy="2917825"/>
          </a:xfrm>
        </p:spPr>
      </p:pic>
      <p:pic>
        <p:nvPicPr>
          <p:cNvPr id="48133" name="Объект 14" descr="Изображение выглядит как строительство, строительный материал, кирпич&#10;&#10;Автоматически созданное описание">
            <a:extLst>
              <a:ext uri="{FF2B5EF4-FFF2-40B4-BE49-F238E27FC236}">
                <a16:creationId xmlns:a16="http://schemas.microsoft.com/office/drawing/2014/main" id="{5F99EB0D-4F54-610C-AE54-8D54094E171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2300" y="2295525"/>
            <a:ext cx="3155950" cy="3155950"/>
          </a:xfrm>
        </p:spPr>
      </p:pic>
      <p:sp>
        <p:nvSpPr>
          <p:cNvPr id="48134" name="Номер слайда 8">
            <a:extLst>
              <a:ext uri="{FF2B5EF4-FFF2-40B4-BE49-F238E27FC236}">
                <a16:creationId xmlns:a16="http://schemas.microsoft.com/office/drawing/2014/main" id="{31648C7D-6D70-6322-2913-4930AB6140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BDEDDC2-77D5-4273-9332-D2B9487467C3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27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8135" name="Picture 4" descr="Картинка, анимация - Весы">
            <a:extLst>
              <a:ext uri="{FF2B5EF4-FFF2-40B4-BE49-F238E27FC236}">
                <a16:creationId xmlns:a16="http://schemas.microsoft.com/office/drawing/2014/main" id="{1210EFA0-A841-24BB-577F-3763397E2C5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1449388"/>
            <a:ext cx="5516562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Текст 2">
            <a:extLst>
              <a:ext uri="{FF2B5EF4-FFF2-40B4-BE49-F238E27FC236}">
                <a16:creationId xmlns:a16="http://schemas.microsoft.com/office/drawing/2014/main" id="{161930DD-74FC-6291-0CE8-9EF64501D712}"/>
              </a:ext>
            </a:extLst>
          </p:cNvPr>
          <p:cNvSpPr txBox="1">
            <a:spLocks/>
          </p:cNvSpPr>
          <p:nvPr/>
        </p:nvSpPr>
        <p:spPr>
          <a:xfrm>
            <a:off x="8407400" y="647192"/>
            <a:ext cx="3581400" cy="61595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400" b="1" kern="1200" cap="all" spc="200" baseline="0">
                <a:solidFill>
                  <a:schemeClr val="accent1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8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lumMod val="50000"/>
                    <a:alpha val="77000"/>
                  </a:schemeClr>
                </a:solidFill>
              </a:rPr>
              <a:t>підрядник бажає:</a:t>
            </a:r>
            <a:endParaRPr lang="ru-RU" dirty="0">
              <a:solidFill>
                <a:schemeClr val="accent1">
                  <a:lumMod val="50000"/>
                  <a:alpha val="77000"/>
                </a:schemeClr>
              </a:solidFill>
            </a:endParaRP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3FC69B43-B048-2520-F5B8-4A3438FA1801}"/>
              </a:ext>
            </a:extLst>
          </p:cNvPr>
          <p:cNvSpPr txBox="1">
            <a:spLocks/>
          </p:cNvSpPr>
          <p:nvPr/>
        </p:nvSpPr>
        <p:spPr>
          <a:xfrm>
            <a:off x="1388776" y="1295735"/>
            <a:ext cx="1848200" cy="1696871"/>
          </a:xfrm>
          <a:prstGeom prst="rect">
            <a:avLst/>
          </a:prstGeom>
        </p:spPr>
        <p:txBody>
          <a:bodyPr lIns="0" tIns="0" rIns="0" bIns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400" b="1" kern="1200" cap="all" spc="200" baseline="0">
                <a:solidFill>
                  <a:schemeClr val="accent1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8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tx2">
                    <a:lumMod val="75000"/>
                    <a:alpha val="77000"/>
                  </a:schemeClr>
                </a:solidFill>
              </a:rPr>
              <a:t>Якісно</a:t>
            </a:r>
          </a:p>
          <a:p>
            <a:pPr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tx2">
                    <a:lumMod val="75000"/>
                    <a:alpha val="77000"/>
                  </a:schemeClr>
                </a:solidFill>
              </a:rPr>
              <a:t>Дешево</a:t>
            </a:r>
          </a:p>
          <a:p>
            <a:pPr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tx2">
                    <a:lumMod val="75000"/>
                    <a:alpha val="77000"/>
                  </a:schemeClr>
                </a:solidFill>
              </a:rPr>
              <a:t>швидко</a:t>
            </a:r>
          </a:p>
          <a:p>
            <a:pPr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tx2">
                    <a:lumMod val="75000"/>
                    <a:alpha val="77000"/>
                  </a:schemeClr>
                </a:solidFill>
              </a:rPr>
              <a:t>Без травм</a:t>
            </a:r>
            <a:endParaRPr lang="ru-RU" dirty="0">
              <a:solidFill>
                <a:schemeClr val="tx2">
                  <a:lumMod val="75000"/>
                  <a:alpha val="77000"/>
                </a:schemeClr>
              </a:solidFill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23761E62-6F67-1887-15CE-2D62D59CF54C}"/>
              </a:ext>
            </a:extLst>
          </p:cNvPr>
          <p:cNvSpPr txBox="1">
            <a:spLocks/>
          </p:cNvSpPr>
          <p:nvPr/>
        </p:nvSpPr>
        <p:spPr>
          <a:xfrm>
            <a:off x="8480208" y="1091025"/>
            <a:ext cx="2918014" cy="169687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400" b="1" kern="1200" cap="all" spc="200" baseline="0">
                <a:solidFill>
                  <a:schemeClr val="accent1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8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b="1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tx2">
                    <a:lumMod val="75000"/>
                    <a:alpha val="77000"/>
                  </a:schemeClr>
                </a:solidFill>
              </a:rPr>
              <a:t>Прості роботи з низькою собівартістю</a:t>
            </a:r>
            <a:endParaRPr lang="ru-RU" dirty="0">
              <a:solidFill>
                <a:schemeClr val="tx2">
                  <a:lumMod val="75000"/>
                  <a:alpha val="77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>
            <a:extLst>
              <a:ext uri="{FF2B5EF4-FFF2-40B4-BE49-F238E27FC236}">
                <a16:creationId xmlns:a16="http://schemas.microsoft.com/office/drawing/2014/main" id="{D3A2D47C-5E45-40B0-F5B4-B5872FB03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675"/>
            <a:ext cx="4686300" cy="752475"/>
          </a:xfrm>
        </p:spPr>
        <p:txBody>
          <a:bodyPr/>
          <a:lstStyle/>
          <a:p>
            <a:pPr algn="ctr" eaLnBrk="1" hangingPunct="1"/>
            <a:r>
              <a:rPr lang="uk-UA" altLang="uk-UA"/>
              <a:t>РІШЕННЯ:</a:t>
            </a:r>
            <a:endParaRPr lang="ru-RU" alt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9EDB10-8496-DA8E-CF1D-1F553FDC2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2221993"/>
            <a:ext cx="4796599" cy="128016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Усвідомлювати наявність конфлікту</a:t>
            </a:r>
            <a:endParaRPr lang="ru-RU" sz="2800" dirty="0">
              <a:solidFill>
                <a:schemeClr val="tx2">
                  <a:alpha val="77000"/>
                </a:schemeClr>
              </a:solidFill>
            </a:endParaRPr>
          </a:p>
        </p:txBody>
      </p:sp>
      <p:sp>
        <p:nvSpPr>
          <p:cNvPr id="49156" name="Номер слайда 5">
            <a:extLst>
              <a:ext uri="{FF2B5EF4-FFF2-40B4-BE49-F238E27FC236}">
                <a16:creationId xmlns:a16="http://schemas.microsoft.com/office/drawing/2014/main" id="{BBFEF967-5E35-4994-CDA2-85F857B88972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4B2B284-A7D6-48D3-9331-8515B2209E7D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28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9157" name="Рисунок 8" descr="Изображение выглядит как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0B880C71-11FE-37B5-C491-9A9A3469C80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1" r="15901"/>
          <a:stretch>
            <a:fillRect/>
          </a:stretch>
        </p:blipFill>
        <p:spPr>
          <a:xfrm>
            <a:off x="5595938" y="0"/>
            <a:ext cx="6602412" cy="596265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>
            <a:extLst>
              <a:ext uri="{FF2B5EF4-FFF2-40B4-BE49-F238E27FC236}">
                <a16:creationId xmlns:a16="http://schemas.microsoft.com/office/drawing/2014/main" id="{2F536A0E-6A8A-26F0-DE32-B92859B46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675"/>
            <a:ext cx="4686300" cy="752475"/>
          </a:xfrm>
        </p:spPr>
        <p:txBody>
          <a:bodyPr/>
          <a:lstStyle/>
          <a:p>
            <a:pPr algn="ctr" eaLnBrk="1" hangingPunct="1"/>
            <a:r>
              <a:rPr lang="uk-UA" altLang="uk-UA"/>
              <a:t>РІШЕННЯ:</a:t>
            </a:r>
            <a:endParaRPr lang="ru-RU" alt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2E7450-A5B4-3E86-A0FB-63ABA8677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2221993"/>
            <a:ext cx="4796599" cy="128016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Залучати спеціалістів </a:t>
            </a:r>
            <a:br>
              <a:rPr lang="uk-UA" sz="2800" dirty="0">
                <a:solidFill>
                  <a:schemeClr val="tx2">
                    <a:alpha val="77000"/>
                  </a:schemeClr>
                </a:solidFill>
              </a:rPr>
            </a:b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з безпеки праці до закупівлі</a:t>
            </a:r>
            <a:endParaRPr lang="ru-RU" sz="2800" dirty="0">
              <a:solidFill>
                <a:schemeClr val="tx2">
                  <a:alpha val="77000"/>
                </a:schemeClr>
              </a:solidFill>
            </a:endParaRPr>
          </a:p>
        </p:txBody>
      </p:sp>
      <p:sp>
        <p:nvSpPr>
          <p:cNvPr id="50180" name="Номер слайда 5">
            <a:extLst>
              <a:ext uri="{FF2B5EF4-FFF2-40B4-BE49-F238E27FC236}">
                <a16:creationId xmlns:a16="http://schemas.microsoft.com/office/drawing/2014/main" id="{803764F6-EF95-CBCC-3BB5-BDDC9597BC00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2A9C54-6C9B-4E31-8A9D-399ECEC29EE8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29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0181" name="Рисунок 12" descr="Изображение выглядит как человек, рабочая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F795EE51-AC75-8ED3-1380-137C6C7F71D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7" r="16357"/>
          <a:stretch>
            <a:fillRect/>
          </a:stretch>
        </p:blipFill>
        <p:spPr>
          <a:xfrm>
            <a:off x="6199188" y="0"/>
            <a:ext cx="5999162" cy="596265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>
            <a:extLst>
              <a:ext uri="{FF2B5EF4-FFF2-40B4-BE49-F238E27FC236}">
                <a16:creationId xmlns:a16="http://schemas.microsoft.com/office/drawing/2014/main" id="{C5777EBC-3AD0-4AFA-8028-C7E470870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675"/>
            <a:ext cx="4686300" cy="752475"/>
          </a:xfrm>
        </p:spPr>
        <p:txBody>
          <a:bodyPr/>
          <a:lstStyle/>
          <a:p>
            <a:pPr algn="ctr" eaLnBrk="1" hangingPunct="1"/>
            <a:r>
              <a:rPr lang="uk-UA" altLang="uk-UA"/>
              <a:t>РІШЕННЯ:</a:t>
            </a:r>
            <a:endParaRPr lang="ru-RU" alt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28CB30-B145-2BD0-D49A-ECF9C64D8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348" y="1810512"/>
            <a:ext cx="6102348" cy="1691641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Уточнювати на етапі закупівель, </a:t>
            </a:r>
            <a:br>
              <a:rPr lang="uk-UA" sz="2800" dirty="0">
                <a:solidFill>
                  <a:schemeClr val="tx2">
                    <a:alpha val="77000"/>
                  </a:schemeClr>
                </a:solidFill>
              </a:rPr>
            </a:b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яка </a:t>
            </a:r>
            <a:r>
              <a:rPr lang="uk-UA" sz="2800" b="1" i="1" dirty="0">
                <a:solidFill>
                  <a:schemeClr val="tx2">
                    <a:alpha val="77000"/>
                  </a:schemeClr>
                </a:solidFill>
              </a:rPr>
              <a:t>сума</a:t>
            </a: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 закладена підрядником 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 </a:t>
            </a:r>
            <a:r>
              <a:rPr lang="uk-UA" sz="2800" b="1" i="1" dirty="0">
                <a:solidFill>
                  <a:schemeClr val="tx2">
                    <a:alpha val="77000"/>
                  </a:schemeClr>
                </a:solidFill>
              </a:rPr>
              <a:t>на безпеку,</a:t>
            </a:r>
            <a:r>
              <a:rPr lang="uk-UA" sz="2800" i="1" dirty="0">
                <a:solidFill>
                  <a:schemeClr val="tx2">
                    <a:alpha val="77000"/>
                  </a:schemeClr>
                </a:solidFill>
              </a:rPr>
              <a:t> </a:t>
            </a: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та оцінювати адекватність</a:t>
            </a:r>
          </a:p>
        </p:txBody>
      </p:sp>
      <p:sp>
        <p:nvSpPr>
          <p:cNvPr id="51204" name="Номер слайда 5">
            <a:extLst>
              <a:ext uri="{FF2B5EF4-FFF2-40B4-BE49-F238E27FC236}">
                <a16:creationId xmlns:a16="http://schemas.microsoft.com/office/drawing/2014/main" id="{0C70D126-13F3-B221-8703-58044A7256BF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583173-1231-4BC7-9B9C-71C0AA21A069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30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1205" name="Рисунок 9" descr="Изображение выглядит как человек, игорный дом&#10;&#10;Автоматически созданное описание">
            <a:extLst>
              <a:ext uri="{FF2B5EF4-FFF2-40B4-BE49-F238E27FC236}">
                <a16:creationId xmlns:a16="http://schemas.microsoft.com/office/drawing/2014/main" id="{1733E9F4-0C2E-C674-E743-0A0CF674133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r="16956"/>
          <a:stretch>
            <a:fillRect/>
          </a:stretch>
        </p:blipFill>
        <p:spPr>
          <a:xfrm>
            <a:off x="6281738" y="0"/>
            <a:ext cx="5916612" cy="596265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>
            <a:extLst>
              <a:ext uri="{FF2B5EF4-FFF2-40B4-BE49-F238E27FC236}">
                <a16:creationId xmlns:a16="http://schemas.microsoft.com/office/drawing/2014/main" id="{3F1DF4C0-ADC2-75DD-7A20-6590C7061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675"/>
            <a:ext cx="4686300" cy="752475"/>
          </a:xfrm>
        </p:spPr>
        <p:txBody>
          <a:bodyPr/>
          <a:lstStyle/>
          <a:p>
            <a:pPr algn="ctr" eaLnBrk="1" hangingPunct="1"/>
            <a:r>
              <a:rPr lang="uk-UA" altLang="uk-UA"/>
              <a:t>РІШЕННЯ:</a:t>
            </a:r>
            <a:endParaRPr lang="ru-RU" alt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44018D-476B-40BE-EF14-FCFBB0BCD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348" y="1810512"/>
            <a:ext cx="6102348" cy="1691641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sz="2800" b="1" dirty="0">
                <a:solidFill>
                  <a:schemeClr val="tx2">
                    <a:alpha val="77000"/>
                  </a:schemeClr>
                </a:solidFill>
              </a:rPr>
              <a:t>ПРАКТИКА</a:t>
            </a: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sz="2800" dirty="0">
                <a:solidFill>
                  <a:schemeClr val="tx2">
                    <a:alpha val="77000"/>
                  </a:schemeClr>
                </a:solidFill>
              </a:rPr>
              <a:t>Премія (бонус) за безпеку</a:t>
            </a:r>
          </a:p>
        </p:txBody>
      </p:sp>
      <p:sp>
        <p:nvSpPr>
          <p:cNvPr id="52228" name="Номер слайда 5">
            <a:extLst>
              <a:ext uri="{FF2B5EF4-FFF2-40B4-BE49-F238E27FC236}">
                <a16:creationId xmlns:a16="http://schemas.microsoft.com/office/drawing/2014/main" id="{EE8AFDF3-ACCA-4A5C-1695-99B94B9E1DA2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741919-30E8-4877-B216-CBED5D859E7F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31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2229" name="Рисунок 10">
            <a:extLst>
              <a:ext uri="{FF2B5EF4-FFF2-40B4-BE49-F238E27FC236}">
                <a16:creationId xmlns:a16="http://schemas.microsoft.com/office/drawing/2014/main" id="{49FDE7A8-8C12-1E90-EDF2-B8D9A508850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" b="5614"/>
          <a:stretch>
            <a:fillRect/>
          </a:stretch>
        </p:blipFill>
        <p:spPr>
          <a:xfrm>
            <a:off x="6354763" y="0"/>
            <a:ext cx="5843587" cy="596265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CA54BB-90BD-C7A9-2193-4D3F77271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DC03E75-F0AA-44EC-BEDA-52E986217488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grpSp>
        <p:nvGrpSpPr>
          <p:cNvPr id="53251" name="Rectangle 54">
            <a:extLst>
              <a:ext uri="{FF2B5EF4-FFF2-40B4-BE49-F238E27FC236}">
                <a16:creationId xmlns:a16="http://schemas.microsoft.com/office/drawing/2014/main" id="{70930DDD-0CE6-7EA9-98A3-4EE120444E71}"/>
              </a:ext>
            </a:extLst>
          </p:cNvPr>
          <p:cNvGrpSpPr>
            <a:grpSpLocks/>
          </p:cNvGrpSpPr>
          <p:nvPr/>
        </p:nvGrpSpPr>
        <p:grpSpPr bwMode="auto">
          <a:xfrm>
            <a:off x="9556750" y="1676400"/>
            <a:ext cx="2219325" cy="2641600"/>
            <a:chOff x="0" y="-1"/>
            <a:chExt cx="2368583" cy="2819389"/>
          </a:xfrm>
        </p:grpSpPr>
        <p:sp>
          <p:nvSpPr>
            <p:cNvPr id="53282" name="Прямокутник">
              <a:extLst>
                <a:ext uri="{FF2B5EF4-FFF2-40B4-BE49-F238E27FC236}">
                  <a16:creationId xmlns:a16="http://schemas.microsoft.com/office/drawing/2014/main" id="{06A9E14E-900E-D233-6D2D-A8231A56A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"/>
              <a:ext cx="2368583" cy="2819389"/>
            </a:xfrm>
            <a:prstGeom prst="rect">
              <a:avLst/>
            </a:prstGeom>
            <a:solidFill>
              <a:srgbClr val="EEECE1">
                <a:alpha val="50195"/>
              </a:srgbClr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lIns="45719" tIns="45719" rIns="45719" bIns="45719"/>
            <a:lstStyle>
              <a:lvl1pPr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1400">
                <a:solidFill>
                  <a:srgbClr val="004F6E"/>
                </a:solidFill>
                <a:latin typeface="Gotham Pro"/>
                <a:ea typeface="Gotham Pro"/>
                <a:cs typeface="Gotham Pro"/>
              </a:endParaRPr>
            </a:p>
          </p:txBody>
        </p:sp>
        <p:sp>
          <p:nvSpPr>
            <p:cNvPr id="53283" name="ТИП 4…">
              <a:extLst>
                <a:ext uri="{FF2B5EF4-FFF2-40B4-BE49-F238E27FC236}">
                  <a16:creationId xmlns:a16="http://schemas.microsoft.com/office/drawing/2014/main" id="{E40B98A7-6113-1847-2921-519CD19F5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62" y="260928"/>
              <a:ext cx="2287258" cy="2274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4289" tIns="34289" rIns="34289" bIns="34289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1400" b="1">
                <a:solidFill>
                  <a:srgbClr val="6F4A1C"/>
                </a:solidFill>
                <a:latin typeface="Gotham Pro"/>
                <a:ea typeface="Gotham Pro"/>
                <a:cs typeface="Gotham Pro"/>
                <a:sym typeface="Helvetica" panose="020B0604020202020204" pitchFamily="34" charset="0"/>
              </a:endParaRPr>
            </a:p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ТИП </a:t>
              </a:r>
              <a:r>
                <a:rPr lang="uk-UA" altLang="uk-UA" sz="20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4</a:t>
              </a:r>
            </a:p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ТИМЧАСОВІ РОБОТИ НЕПІДВИЩЕНОЇ НЕБЕЗПЕКИ</a:t>
              </a:r>
            </a:p>
            <a:p>
              <a:pPr eaLnBrk="1" hangingPunct="1">
                <a:buSzPct val="100000"/>
                <a:buFontTx/>
                <a:buAutoNum type="arabicParenR"/>
              </a:pP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Менше ніж </a:t>
              </a:r>
              <a:r>
                <a:rPr lang="uk-UA" altLang="uk-UA" sz="16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14</a:t>
              </a: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днів</a:t>
              </a:r>
            </a:p>
            <a:p>
              <a:pPr eaLnBrk="1" hangingPunct="1">
                <a:buSzPct val="100000"/>
                <a:buFontTx/>
                <a:buAutoNum type="arabicParenR"/>
              </a:pP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Немає робіт </a:t>
              </a:r>
              <a:b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</a:b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з переліку робіт підвищеної небезпеки</a:t>
              </a:r>
            </a:p>
          </p:txBody>
        </p:sp>
      </p:grpSp>
      <p:grpSp>
        <p:nvGrpSpPr>
          <p:cNvPr id="53252" name="Rectangle 54">
            <a:extLst>
              <a:ext uri="{FF2B5EF4-FFF2-40B4-BE49-F238E27FC236}">
                <a16:creationId xmlns:a16="http://schemas.microsoft.com/office/drawing/2014/main" id="{71661ECC-1E63-3448-A712-073CFD72066F}"/>
              </a:ext>
            </a:extLst>
          </p:cNvPr>
          <p:cNvGrpSpPr>
            <a:grpSpLocks/>
          </p:cNvGrpSpPr>
          <p:nvPr/>
        </p:nvGrpSpPr>
        <p:grpSpPr bwMode="auto">
          <a:xfrm>
            <a:off x="6832600" y="1681163"/>
            <a:ext cx="2417763" cy="2641600"/>
            <a:chOff x="0" y="-1"/>
            <a:chExt cx="2580271" cy="2819389"/>
          </a:xfrm>
        </p:grpSpPr>
        <p:sp>
          <p:nvSpPr>
            <p:cNvPr id="53280" name="Прямокутник">
              <a:extLst>
                <a:ext uri="{FF2B5EF4-FFF2-40B4-BE49-F238E27FC236}">
                  <a16:creationId xmlns:a16="http://schemas.microsoft.com/office/drawing/2014/main" id="{5C632FE2-BA7D-09DB-28A7-1E40C5AEF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"/>
              <a:ext cx="2580271" cy="2819389"/>
            </a:xfrm>
            <a:prstGeom prst="rect">
              <a:avLst/>
            </a:prstGeom>
            <a:solidFill>
              <a:srgbClr val="EEECE1">
                <a:alpha val="50195"/>
              </a:srgbClr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lIns="45719" tIns="45719" rIns="45719" bIns="45719"/>
            <a:lstStyle>
              <a:lvl1pPr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1400">
                <a:solidFill>
                  <a:srgbClr val="004F6E"/>
                </a:solidFill>
                <a:latin typeface="Gotham Pro"/>
                <a:ea typeface="Gotham Pro"/>
                <a:cs typeface="Gotham Pro"/>
              </a:endParaRPr>
            </a:p>
          </p:txBody>
        </p:sp>
        <p:sp>
          <p:nvSpPr>
            <p:cNvPr id="53281" name="ТИП 3…">
              <a:extLst>
                <a:ext uri="{FF2B5EF4-FFF2-40B4-BE49-F238E27FC236}">
                  <a16:creationId xmlns:a16="http://schemas.microsoft.com/office/drawing/2014/main" id="{6B488C8F-46C1-050A-79BB-7B2543D22B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61" y="260928"/>
              <a:ext cx="2498949" cy="2307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4289" tIns="34289" rIns="34289" bIns="34289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1400" b="1">
                <a:solidFill>
                  <a:srgbClr val="6F4A1C"/>
                </a:solidFill>
                <a:latin typeface="Gotham Pro"/>
                <a:ea typeface="Gotham Pro"/>
                <a:cs typeface="Gotham Pro"/>
                <a:sym typeface="Helvetica" panose="020B0604020202020204" pitchFamily="34" charset="0"/>
              </a:endParaRPr>
            </a:p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ТИП </a:t>
              </a:r>
              <a:r>
                <a:rPr lang="uk-UA" altLang="uk-UA" sz="20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3</a:t>
              </a:r>
            </a:p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ПОСТІЙНІ РОБОТИ </a:t>
              </a:r>
              <a:b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</a:b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НЕПІДВИЩЕНОЇ НЕБЕЗПЕКИ</a:t>
              </a:r>
            </a:p>
            <a:p>
              <a:pPr eaLnBrk="1" hangingPunct="1">
                <a:buSzPct val="100000"/>
                <a:buFontTx/>
                <a:buAutoNum type="arabicParenR"/>
              </a:pP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Більше ніж </a:t>
              </a:r>
              <a:r>
                <a:rPr lang="uk-UA" altLang="uk-UA" sz="16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14 </a:t>
              </a: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днів </a:t>
              </a:r>
            </a:p>
            <a:p>
              <a:pPr eaLnBrk="1" hangingPunct="1">
                <a:buSzPct val="100000"/>
                <a:buFontTx/>
                <a:buAutoNum type="arabicParenR"/>
              </a:pP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Немає робіт з переліку робіт підвищеної небезпеки</a:t>
              </a:r>
            </a:p>
          </p:txBody>
        </p:sp>
      </p:grpSp>
      <p:grpSp>
        <p:nvGrpSpPr>
          <p:cNvPr id="53253" name="Rectangle 51">
            <a:extLst>
              <a:ext uri="{FF2B5EF4-FFF2-40B4-BE49-F238E27FC236}">
                <a16:creationId xmlns:a16="http://schemas.microsoft.com/office/drawing/2014/main" id="{7396E4D4-C3A5-EDAF-998F-A046FBBBAA34}"/>
              </a:ext>
            </a:extLst>
          </p:cNvPr>
          <p:cNvGrpSpPr>
            <a:grpSpLocks/>
          </p:cNvGrpSpPr>
          <p:nvPr/>
        </p:nvGrpSpPr>
        <p:grpSpPr bwMode="auto">
          <a:xfrm>
            <a:off x="4175125" y="1657350"/>
            <a:ext cx="2417763" cy="2641600"/>
            <a:chOff x="-1" y="-1"/>
            <a:chExt cx="2580272" cy="2819389"/>
          </a:xfrm>
        </p:grpSpPr>
        <p:sp>
          <p:nvSpPr>
            <p:cNvPr id="53278" name="Прямокутник">
              <a:extLst>
                <a:ext uri="{FF2B5EF4-FFF2-40B4-BE49-F238E27FC236}">
                  <a16:creationId xmlns:a16="http://schemas.microsoft.com/office/drawing/2014/main" id="{3D865452-8515-984B-47FF-747D624FE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-1"/>
              <a:ext cx="2580272" cy="2819389"/>
            </a:xfrm>
            <a:prstGeom prst="rect">
              <a:avLst/>
            </a:prstGeom>
            <a:solidFill>
              <a:srgbClr val="EEECE1">
                <a:alpha val="50195"/>
              </a:srgbClr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lIns="45719" tIns="45719" rIns="45719" bIns="45719"/>
            <a:lstStyle>
              <a:lvl1pPr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1400">
                <a:solidFill>
                  <a:srgbClr val="004F6E"/>
                </a:solidFill>
                <a:latin typeface="Gotham Pro"/>
                <a:ea typeface="Gotham Pro"/>
                <a:cs typeface="Gotham Pro"/>
              </a:endParaRPr>
            </a:p>
          </p:txBody>
        </p:sp>
        <p:sp>
          <p:nvSpPr>
            <p:cNvPr id="53279" name="ТИП 2…">
              <a:extLst>
                <a:ext uri="{FF2B5EF4-FFF2-40B4-BE49-F238E27FC236}">
                  <a16:creationId xmlns:a16="http://schemas.microsoft.com/office/drawing/2014/main" id="{038FF422-2E63-9FEC-BB4F-9D9AEF878C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60" y="260928"/>
              <a:ext cx="2498950" cy="2077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4289" tIns="34289" rIns="34289" bIns="34289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uk-UA" altLang="uk-UA" sz="1400" b="1">
                <a:solidFill>
                  <a:srgbClr val="6F4A1C"/>
                </a:solidFill>
                <a:latin typeface="Gotham Pro"/>
                <a:ea typeface="Gotham Pro"/>
                <a:cs typeface="Gotham Pro"/>
                <a:sym typeface="Helvetica" panose="020B0604020202020204" pitchFamily="34" charset="0"/>
              </a:endParaRPr>
            </a:p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ТИП </a:t>
              </a:r>
              <a:r>
                <a:rPr lang="uk-UA" altLang="uk-UA" sz="20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2</a:t>
              </a:r>
            </a:p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ТИМЧАСОВІ РОБОТИ ПІДВИЩЕНОЇ НЕБЕЗПЕКИ</a:t>
              </a:r>
            </a:p>
            <a:p>
              <a:pPr eaLnBrk="1" hangingPunct="1">
                <a:buFontTx/>
                <a:buAutoNum type="arabicParenR"/>
              </a:pP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Менше ніж </a:t>
              </a:r>
              <a:r>
                <a:rPr lang="uk-UA" altLang="uk-UA" sz="16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14</a:t>
              </a: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днів </a:t>
              </a:r>
            </a:p>
            <a:p>
              <a:pPr eaLnBrk="1" hangingPunct="1">
                <a:buFontTx/>
                <a:buAutoNum type="arabicParenR"/>
              </a:pP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З переліку робіт підвищеної небезпеки</a:t>
              </a:r>
            </a:p>
          </p:txBody>
        </p:sp>
      </p:grpSp>
      <p:grpSp>
        <p:nvGrpSpPr>
          <p:cNvPr id="53254" name="Rectangle 98">
            <a:extLst>
              <a:ext uri="{FF2B5EF4-FFF2-40B4-BE49-F238E27FC236}">
                <a16:creationId xmlns:a16="http://schemas.microsoft.com/office/drawing/2014/main" id="{AD2AD47A-FD26-02CC-8EA7-1DF9311C0FF4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1668463"/>
            <a:ext cx="2403475" cy="2630487"/>
            <a:chOff x="0" y="-1"/>
            <a:chExt cx="2565526" cy="2806489"/>
          </a:xfrm>
        </p:grpSpPr>
        <p:sp>
          <p:nvSpPr>
            <p:cNvPr id="16" name="Прямокутник">
              <a:extLst>
                <a:ext uri="{FF2B5EF4-FFF2-40B4-BE49-F238E27FC236}">
                  <a16:creationId xmlns:a16="http://schemas.microsoft.com/office/drawing/2014/main" id="{5FFF5132-BA1C-5359-B35E-91236A8C2C32}"/>
                </a:ext>
              </a:extLst>
            </p:cNvPr>
            <p:cNvSpPr/>
            <p:nvPr/>
          </p:nvSpPr>
          <p:spPr>
            <a:xfrm>
              <a:off x="0" y="-1"/>
              <a:ext cx="2565526" cy="2806489"/>
            </a:xfrm>
            <a:prstGeom prst="rect">
              <a:avLst/>
            </a:prstGeom>
            <a:solidFill>
              <a:srgbClr val="EEECE1">
                <a:alpha val="50000"/>
              </a:srgbClr>
            </a:solidFill>
            <a:ln w="19050" cap="flat">
              <a:solidFill>
                <a:schemeClr val="accent5">
                  <a:lumMod val="50000"/>
                </a:schemeClr>
              </a:solidFill>
              <a:prstDash val="solid"/>
              <a:round/>
            </a:ln>
            <a:effectLst/>
          </p:spPr>
          <p:txBody>
            <a:bodyPr lIns="45719" tIns="45719" rIns="45719" bIns="45719"/>
            <a:lstStyle/>
            <a:p>
              <a:pPr defTabSz="1375432" eaLnBrk="1" fontAlgn="auto" hangingPunct="1">
                <a:spcBef>
                  <a:spcPts val="0"/>
                </a:spcBef>
                <a:spcAft>
                  <a:spcPts val="0"/>
                </a:spcAft>
                <a:defRPr sz="1500" b="1">
                  <a:latin typeface="+mn-lt"/>
                  <a:ea typeface="+mn-ea"/>
                  <a:cs typeface="+mn-cs"/>
                  <a:sym typeface="Helvetica"/>
                </a:defRPr>
              </a:pPr>
              <a:endParaRPr lang="uk-UA" sz="1400" b="1">
                <a:solidFill>
                  <a:srgbClr val="004F6E"/>
                </a:solidFill>
                <a:latin typeface="Gotham Pro" panose="02000503040000020004" pitchFamily="2" charset="0"/>
                <a:cs typeface="Gotham Pro" panose="02000503040000020004" pitchFamily="2" charset="0"/>
                <a:sym typeface="Helvetica"/>
              </a:endParaRPr>
            </a:p>
          </p:txBody>
        </p:sp>
        <p:sp>
          <p:nvSpPr>
            <p:cNvPr id="53277" name="ТИП 1…">
              <a:extLst>
                <a:ext uri="{FF2B5EF4-FFF2-40B4-BE49-F238E27FC236}">
                  <a16:creationId xmlns:a16="http://schemas.microsoft.com/office/drawing/2014/main" id="{1F188E0B-3A72-621D-7DA8-BD93E0D80A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64" y="359067"/>
              <a:ext cx="2480799" cy="1907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4289" tIns="34289" rIns="34289" bIns="34289"/>
            <a:lstStyle>
              <a:lvl1pPr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ТИП </a:t>
              </a:r>
              <a:r>
                <a:rPr lang="uk-UA" altLang="uk-UA" sz="20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1</a:t>
              </a:r>
            </a:p>
            <a:p>
              <a:pPr algn="ctr" eaLnBrk="1" hangingPunct="1"/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ПОСТІЙНІ РОБОТИ ПІДВИЩЕНОЇ НЕБЕЗПЕКИ</a:t>
              </a:r>
            </a:p>
            <a:p>
              <a:pPr eaLnBrk="1" hangingPunct="1">
                <a:buFontTx/>
                <a:buAutoNum type="arabicParenR"/>
              </a:pPr>
              <a:r>
                <a:rPr lang="uk-UA" altLang="uk-UA" sz="14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</a:t>
              </a:r>
              <a:r>
                <a:rPr lang="uk-UA" altLang="uk-UA" sz="13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Більше ніж 14 днів поспіль</a:t>
              </a:r>
            </a:p>
            <a:p>
              <a:pPr eaLnBrk="1" hangingPunct="1">
                <a:buFontTx/>
                <a:buAutoNum type="arabicParenR"/>
              </a:pPr>
              <a:r>
                <a:rPr lang="uk-UA" altLang="uk-UA" sz="1300" b="1">
                  <a:solidFill>
                    <a:srgbClr val="6F4A1C"/>
                  </a:solidFill>
                  <a:latin typeface="Gotham Pro"/>
                  <a:ea typeface="Gotham Pro"/>
                  <a:cs typeface="Gotham Pro"/>
                  <a:sym typeface="Helvetica" panose="020B0604020202020204" pitchFamily="34" charset="0"/>
                </a:rPr>
                <a:t>  З переліку робіт підвищеної небезпеки</a:t>
              </a:r>
            </a:p>
          </p:txBody>
        </p:sp>
      </p:grpSp>
      <p:sp>
        <p:nvSpPr>
          <p:cNvPr id="18" name="Pentagon 58">
            <a:extLst>
              <a:ext uri="{FF2B5EF4-FFF2-40B4-BE49-F238E27FC236}">
                <a16:creationId xmlns:a16="http://schemas.microsoft.com/office/drawing/2014/main" id="{1740C317-0ED3-298C-09F5-49255B82C54D}"/>
              </a:ext>
            </a:extLst>
          </p:cNvPr>
          <p:cNvSpPr/>
          <p:nvPr/>
        </p:nvSpPr>
        <p:spPr>
          <a:xfrm rot="5400000">
            <a:off x="10573544" y="3790157"/>
            <a:ext cx="285750" cy="1363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FFFFFF"/>
                </a:solidFill>
              </a:defRPr>
            </a:pPr>
            <a:endParaRPr lang="uk-UA" sz="2400">
              <a:solidFill>
                <a:srgbClr val="FFFFFF"/>
              </a:solidFill>
              <a:latin typeface="+mn-lt"/>
              <a:cs typeface="+mn-cs"/>
            </a:endParaRPr>
          </a:p>
        </p:txBody>
      </p:sp>
      <p:grpSp>
        <p:nvGrpSpPr>
          <p:cNvPr id="7" name="Oval 15">
            <a:extLst>
              <a:ext uri="{FF2B5EF4-FFF2-40B4-BE49-F238E27FC236}">
                <a16:creationId xmlns:a16="http://schemas.microsoft.com/office/drawing/2014/main" id="{30FEBB6E-0956-3D20-EE27-0B98B01C2057}"/>
              </a:ext>
            </a:extLst>
          </p:cNvPr>
          <p:cNvGrpSpPr/>
          <p:nvPr/>
        </p:nvGrpSpPr>
        <p:grpSpPr>
          <a:xfrm>
            <a:off x="2493013" y="1348249"/>
            <a:ext cx="445081" cy="445081"/>
            <a:chOff x="-1" y="-1"/>
            <a:chExt cx="475054" cy="475054"/>
          </a:xfrm>
          <a:solidFill>
            <a:schemeClr val="bg2">
              <a:lumMod val="25000"/>
            </a:schemeClr>
          </a:solidFill>
        </p:grpSpPr>
        <p:sp>
          <p:nvSpPr>
            <p:cNvPr id="20" name="Коло">
              <a:extLst>
                <a:ext uri="{FF2B5EF4-FFF2-40B4-BE49-F238E27FC236}">
                  <a16:creationId xmlns:a16="http://schemas.microsoft.com/office/drawing/2014/main" id="{772A23DE-6D70-52F0-FF76-0BBFD55F6C46}"/>
                </a:ext>
              </a:extLst>
            </p:cNvPr>
            <p:cNvSpPr/>
            <p:nvPr/>
          </p:nvSpPr>
          <p:spPr>
            <a:xfrm>
              <a:off x="-1" y="-1"/>
              <a:ext cx="475054" cy="475054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45719" tIns="45719" rIns="45719" bIns="45719" anchor="ctr"/>
            <a:lstStyle/>
            <a:p>
              <a:pPr algn="ctr" eaLnBrk="1" fontAlgn="auto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defRPr sz="1300">
                  <a:solidFill>
                    <a:srgbClr val="FFFFFF"/>
                  </a:solidFill>
                </a:defRPr>
              </a:pPr>
              <a:endParaRPr lang="uk-UA" sz="130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21" name="1">
              <a:extLst>
                <a:ext uri="{FF2B5EF4-FFF2-40B4-BE49-F238E27FC236}">
                  <a16:creationId xmlns:a16="http://schemas.microsoft.com/office/drawing/2014/main" id="{59C90185-4EAD-E2BB-2F85-9E98CE3585E5}"/>
                </a:ext>
              </a:extLst>
            </p:cNvPr>
            <p:cNvSpPr txBox="1"/>
            <p:nvPr/>
          </p:nvSpPr>
          <p:spPr>
            <a:xfrm>
              <a:off x="103858" y="15137"/>
              <a:ext cx="267336" cy="44477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34289" tIns="34289" rIns="34289" bIns="34289" anchor="ctr">
              <a:spAutoFit/>
            </a:bodyPr>
            <a:lstStyle>
              <a:lvl1pPr algn="ctr">
                <a:lnSpc>
                  <a:spcPct val="114000"/>
                </a:lnSpc>
                <a:defRPr sz="21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/>
                <a:t>1</a:t>
              </a:r>
            </a:p>
          </p:txBody>
        </p:sp>
      </p:grpSp>
      <p:grpSp>
        <p:nvGrpSpPr>
          <p:cNvPr id="8" name="Oval 53">
            <a:extLst>
              <a:ext uri="{FF2B5EF4-FFF2-40B4-BE49-F238E27FC236}">
                <a16:creationId xmlns:a16="http://schemas.microsoft.com/office/drawing/2014/main" id="{E820DD04-479B-9B1B-EAB8-CCE9A4E8AF20}"/>
              </a:ext>
            </a:extLst>
          </p:cNvPr>
          <p:cNvGrpSpPr/>
          <p:nvPr/>
        </p:nvGrpSpPr>
        <p:grpSpPr>
          <a:xfrm>
            <a:off x="5263306" y="1348249"/>
            <a:ext cx="445081" cy="445081"/>
            <a:chOff x="-1" y="-1"/>
            <a:chExt cx="475054" cy="475054"/>
          </a:xfrm>
          <a:solidFill>
            <a:schemeClr val="bg2">
              <a:lumMod val="25000"/>
            </a:schemeClr>
          </a:solidFill>
        </p:grpSpPr>
        <p:sp>
          <p:nvSpPr>
            <p:cNvPr id="23" name="Коло">
              <a:extLst>
                <a:ext uri="{FF2B5EF4-FFF2-40B4-BE49-F238E27FC236}">
                  <a16:creationId xmlns:a16="http://schemas.microsoft.com/office/drawing/2014/main" id="{9CCC17F3-95A7-E7B0-B1AF-5C8CE2FBE4AB}"/>
                </a:ext>
              </a:extLst>
            </p:cNvPr>
            <p:cNvSpPr/>
            <p:nvPr/>
          </p:nvSpPr>
          <p:spPr>
            <a:xfrm>
              <a:off x="-1" y="-1"/>
              <a:ext cx="475054" cy="475054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45719" tIns="45719" rIns="45719" bIns="45719" anchor="ctr"/>
            <a:lstStyle/>
            <a:p>
              <a:pPr algn="ctr" eaLnBrk="1" fontAlgn="auto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defRPr sz="1300">
                  <a:solidFill>
                    <a:srgbClr val="FFFFFF"/>
                  </a:solidFill>
                </a:defRPr>
              </a:pPr>
              <a:endParaRPr lang="uk-UA" sz="130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24" name="2">
              <a:extLst>
                <a:ext uri="{FF2B5EF4-FFF2-40B4-BE49-F238E27FC236}">
                  <a16:creationId xmlns:a16="http://schemas.microsoft.com/office/drawing/2014/main" id="{930EF457-1BEC-D2E5-8336-23BB115C9541}"/>
                </a:ext>
              </a:extLst>
            </p:cNvPr>
            <p:cNvSpPr txBox="1"/>
            <p:nvPr/>
          </p:nvSpPr>
          <p:spPr>
            <a:xfrm>
              <a:off x="103858" y="15137"/>
              <a:ext cx="267336" cy="44477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34289" tIns="34289" rIns="34289" bIns="34289" anchor="ctr">
              <a:spAutoFit/>
            </a:bodyPr>
            <a:lstStyle>
              <a:lvl1pPr algn="ctr">
                <a:lnSpc>
                  <a:spcPct val="114000"/>
                </a:lnSpc>
                <a:defRPr sz="21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/>
                <a:t>2</a:t>
              </a:r>
            </a:p>
          </p:txBody>
        </p:sp>
      </p:grpSp>
      <p:grpSp>
        <p:nvGrpSpPr>
          <p:cNvPr id="9" name="Oval 56">
            <a:extLst>
              <a:ext uri="{FF2B5EF4-FFF2-40B4-BE49-F238E27FC236}">
                <a16:creationId xmlns:a16="http://schemas.microsoft.com/office/drawing/2014/main" id="{D48CA1C2-C517-B338-2922-8500F74002AA}"/>
              </a:ext>
            </a:extLst>
          </p:cNvPr>
          <p:cNvGrpSpPr/>
          <p:nvPr/>
        </p:nvGrpSpPr>
        <p:grpSpPr>
          <a:xfrm>
            <a:off x="7962405" y="1321260"/>
            <a:ext cx="445081" cy="445081"/>
            <a:chOff x="-1" y="-1"/>
            <a:chExt cx="475054" cy="475054"/>
          </a:xfrm>
          <a:solidFill>
            <a:schemeClr val="bg2">
              <a:lumMod val="25000"/>
            </a:schemeClr>
          </a:solidFill>
        </p:grpSpPr>
        <p:sp>
          <p:nvSpPr>
            <p:cNvPr id="26" name="Коло">
              <a:extLst>
                <a:ext uri="{FF2B5EF4-FFF2-40B4-BE49-F238E27FC236}">
                  <a16:creationId xmlns:a16="http://schemas.microsoft.com/office/drawing/2014/main" id="{72C250C9-15F3-B966-2BC2-F9700C711EAE}"/>
                </a:ext>
              </a:extLst>
            </p:cNvPr>
            <p:cNvSpPr/>
            <p:nvPr/>
          </p:nvSpPr>
          <p:spPr>
            <a:xfrm>
              <a:off x="-1" y="-1"/>
              <a:ext cx="475054" cy="475054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45719" tIns="45719" rIns="45719" bIns="45719" anchor="ctr"/>
            <a:lstStyle/>
            <a:p>
              <a:pPr algn="ctr" eaLnBrk="1" fontAlgn="auto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defRPr sz="1300">
                  <a:solidFill>
                    <a:srgbClr val="FFFFFF"/>
                  </a:solidFill>
                </a:defRPr>
              </a:pPr>
              <a:endParaRPr lang="uk-UA" sz="130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27" name="3">
              <a:extLst>
                <a:ext uri="{FF2B5EF4-FFF2-40B4-BE49-F238E27FC236}">
                  <a16:creationId xmlns:a16="http://schemas.microsoft.com/office/drawing/2014/main" id="{421A155D-E59A-48EB-1864-92A260217BE8}"/>
                </a:ext>
              </a:extLst>
            </p:cNvPr>
            <p:cNvSpPr txBox="1"/>
            <p:nvPr/>
          </p:nvSpPr>
          <p:spPr>
            <a:xfrm>
              <a:off x="103858" y="15137"/>
              <a:ext cx="267336" cy="44477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34289" tIns="34289" rIns="34289" bIns="34289" anchor="ctr">
              <a:spAutoFit/>
            </a:bodyPr>
            <a:lstStyle>
              <a:lvl1pPr algn="ctr">
                <a:lnSpc>
                  <a:spcPct val="114000"/>
                </a:lnSpc>
                <a:defRPr sz="21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/>
                <a:t>3</a:t>
              </a:r>
            </a:p>
          </p:txBody>
        </p:sp>
      </p:grpSp>
      <p:grpSp>
        <p:nvGrpSpPr>
          <p:cNvPr id="10" name="Oval 59">
            <a:extLst>
              <a:ext uri="{FF2B5EF4-FFF2-40B4-BE49-F238E27FC236}">
                <a16:creationId xmlns:a16="http://schemas.microsoft.com/office/drawing/2014/main" id="{4745EEF4-1CE3-46CD-A324-57BDB31110FF}"/>
              </a:ext>
            </a:extLst>
          </p:cNvPr>
          <p:cNvGrpSpPr/>
          <p:nvPr/>
        </p:nvGrpSpPr>
        <p:grpSpPr>
          <a:xfrm>
            <a:off x="10583015" y="1303514"/>
            <a:ext cx="445081" cy="445081"/>
            <a:chOff x="-1" y="-1"/>
            <a:chExt cx="475054" cy="475054"/>
          </a:xfrm>
          <a:solidFill>
            <a:schemeClr val="bg2">
              <a:lumMod val="25000"/>
            </a:schemeClr>
          </a:solidFill>
        </p:grpSpPr>
        <p:sp>
          <p:nvSpPr>
            <p:cNvPr id="29" name="Коло">
              <a:extLst>
                <a:ext uri="{FF2B5EF4-FFF2-40B4-BE49-F238E27FC236}">
                  <a16:creationId xmlns:a16="http://schemas.microsoft.com/office/drawing/2014/main" id="{111A0CFF-E58B-9A2E-4BCF-DB9FFDB79BEC}"/>
                </a:ext>
              </a:extLst>
            </p:cNvPr>
            <p:cNvSpPr/>
            <p:nvPr/>
          </p:nvSpPr>
          <p:spPr>
            <a:xfrm>
              <a:off x="-1" y="-1"/>
              <a:ext cx="475054" cy="475054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45719" tIns="45719" rIns="45719" bIns="45719" anchor="ctr"/>
            <a:lstStyle/>
            <a:p>
              <a:pPr algn="ctr" eaLnBrk="1" fontAlgn="auto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defRPr sz="1300">
                  <a:solidFill>
                    <a:srgbClr val="FFFFFF"/>
                  </a:solidFill>
                </a:defRPr>
              </a:pPr>
              <a:endParaRPr lang="uk-UA" sz="1300">
                <a:solidFill>
                  <a:srgbClr val="FFFFFF"/>
                </a:solidFill>
                <a:latin typeface="+mn-lt"/>
                <a:cs typeface="+mn-cs"/>
              </a:endParaRPr>
            </a:p>
          </p:txBody>
        </p:sp>
        <p:sp>
          <p:nvSpPr>
            <p:cNvPr id="30" name="4">
              <a:extLst>
                <a:ext uri="{FF2B5EF4-FFF2-40B4-BE49-F238E27FC236}">
                  <a16:creationId xmlns:a16="http://schemas.microsoft.com/office/drawing/2014/main" id="{E24513E6-E2E4-6B60-851D-97FB120C12EA}"/>
                </a:ext>
              </a:extLst>
            </p:cNvPr>
            <p:cNvSpPr txBox="1"/>
            <p:nvPr/>
          </p:nvSpPr>
          <p:spPr>
            <a:xfrm>
              <a:off x="103858" y="15137"/>
              <a:ext cx="267336" cy="44477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lIns="34289" tIns="34289" rIns="34289" bIns="34289" anchor="ctr">
              <a:spAutoFit/>
            </a:bodyPr>
            <a:lstStyle>
              <a:lvl1pPr algn="ctr">
                <a:lnSpc>
                  <a:spcPct val="114000"/>
                </a:lnSpc>
                <a:defRPr sz="21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/>
                <a:t>4</a:t>
              </a:r>
            </a:p>
          </p:txBody>
        </p:sp>
      </p:grpSp>
      <p:sp>
        <p:nvSpPr>
          <p:cNvPr id="31" name="Pentagon 76">
            <a:extLst>
              <a:ext uri="{FF2B5EF4-FFF2-40B4-BE49-F238E27FC236}">
                <a16:creationId xmlns:a16="http://schemas.microsoft.com/office/drawing/2014/main" id="{6FD7AFD1-4D8A-626F-EFF8-EC9B78369ED8}"/>
              </a:ext>
            </a:extLst>
          </p:cNvPr>
          <p:cNvSpPr/>
          <p:nvPr/>
        </p:nvSpPr>
        <p:spPr>
          <a:xfrm rot="5400000">
            <a:off x="7928768" y="3783807"/>
            <a:ext cx="296863" cy="1365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FFFFFF"/>
                </a:solidFill>
              </a:defRPr>
            </a:pPr>
            <a:endParaRPr lang="uk-UA" sz="240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32" name="Pentagon 77">
            <a:extLst>
              <a:ext uri="{FF2B5EF4-FFF2-40B4-BE49-F238E27FC236}">
                <a16:creationId xmlns:a16="http://schemas.microsoft.com/office/drawing/2014/main" id="{A05CCCA0-A980-A5B8-D5AE-2B08B449ABD1}"/>
              </a:ext>
            </a:extLst>
          </p:cNvPr>
          <p:cNvSpPr/>
          <p:nvPr/>
        </p:nvSpPr>
        <p:spPr>
          <a:xfrm rot="5400000">
            <a:off x="5264151" y="3767137"/>
            <a:ext cx="296862" cy="13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FFFFFF"/>
                </a:solidFill>
              </a:defRPr>
            </a:pPr>
            <a:endParaRPr lang="uk-UA" sz="240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33" name="Pentagon 78">
            <a:extLst>
              <a:ext uri="{FF2B5EF4-FFF2-40B4-BE49-F238E27FC236}">
                <a16:creationId xmlns:a16="http://schemas.microsoft.com/office/drawing/2014/main" id="{22EC3177-1805-1CAB-0C98-FB37CED01BA8}"/>
              </a:ext>
            </a:extLst>
          </p:cNvPr>
          <p:cNvSpPr/>
          <p:nvPr/>
        </p:nvSpPr>
        <p:spPr>
          <a:xfrm rot="5400000">
            <a:off x="2536825" y="3760788"/>
            <a:ext cx="295275" cy="1365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rgbClr val="FFFFFF"/>
                </a:solidFill>
              </a:defRPr>
            </a:pPr>
            <a:endParaRPr lang="uk-UA" sz="240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53263" name="Овал 8">
            <a:extLst>
              <a:ext uri="{FF2B5EF4-FFF2-40B4-BE49-F238E27FC236}">
                <a16:creationId xmlns:a16="http://schemas.microsoft.com/office/drawing/2014/main" id="{E1FFD723-2B80-43E2-28AD-4BAAC3A47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50" y="4719638"/>
            <a:ext cx="1365250" cy="12842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5719" r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4000"/>
              </a:lnSpc>
            </a:pPr>
            <a:endParaRPr lang="uk-UA" altLang="uk-UA" sz="1200">
              <a:latin typeface="Neue Haas Grotesk Text Pro" panose="020B0504020202020204" pitchFamily="34" charset="0"/>
            </a:endParaRPr>
          </a:p>
        </p:txBody>
      </p:sp>
      <p:sp>
        <p:nvSpPr>
          <p:cNvPr id="53264" name="Овал 34">
            <a:extLst>
              <a:ext uri="{FF2B5EF4-FFF2-40B4-BE49-F238E27FC236}">
                <a16:creationId xmlns:a16="http://schemas.microsoft.com/office/drawing/2014/main" id="{B358CA7F-9B60-9989-2489-9DE30F5A7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4702175"/>
            <a:ext cx="1365250" cy="1284288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5719" r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4000"/>
              </a:lnSpc>
            </a:pPr>
            <a:endParaRPr lang="uk-UA" altLang="uk-UA" sz="1200">
              <a:latin typeface="Neue Haas Grotesk Text Pro" panose="020B0504020202020204" pitchFamily="34" charset="0"/>
            </a:endParaRPr>
          </a:p>
        </p:txBody>
      </p:sp>
      <p:sp>
        <p:nvSpPr>
          <p:cNvPr id="53265" name="Овал 35">
            <a:extLst>
              <a:ext uri="{FF2B5EF4-FFF2-40B4-BE49-F238E27FC236}">
                <a16:creationId xmlns:a16="http://schemas.microsoft.com/office/drawing/2014/main" id="{19D65161-9705-C9CE-0D8F-B64E48EA8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3" y="4716463"/>
            <a:ext cx="1363662" cy="1284287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5719" r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4000"/>
              </a:lnSpc>
            </a:pPr>
            <a:endParaRPr lang="uk-UA" altLang="uk-UA" sz="1200">
              <a:latin typeface="Neue Haas Grotesk Text Pro" panose="020B0504020202020204" pitchFamily="34" charset="0"/>
            </a:endParaRPr>
          </a:p>
        </p:txBody>
      </p:sp>
      <p:sp>
        <p:nvSpPr>
          <p:cNvPr id="53266" name="Овал 36">
            <a:extLst>
              <a:ext uri="{FF2B5EF4-FFF2-40B4-BE49-F238E27FC236}">
                <a16:creationId xmlns:a16="http://schemas.microsoft.com/office/drawing/2014/main" id="{B699444B-59B8-47D4-19D8-39555BFA2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9988" y="4729163"/>
            <a:ext cx="1363662" cy="12858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5719" rIns="4571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4000"/>
              </a:lnSpc>
            </a:pPr>
            <a:endParaRPr lang="uk-UA" altLang="uk-UA" sz="1200">
              <a:latin typeface="Neue Haas Grotesk Text Pro" panose="020B0504020202020204" pitchFamily="34" charset="0"/>
            </a:endParaRPr>
          </a:p>
        </p:txBody>
      </p:sp>
      <p:pic>
        <p:nvPicPr>
          <p:cNvPr id="53267" name="Picture 2" descr="Picture 2">
            <a:extLst>
              <a:ext uri="{FF2B5EF4-FFF2-40B4-BE49-F238E27FC236}">
                <a16:creationId xmlns:a16="http://schemas.microsoft.com/office/drawing/2014/main" id="{9AA62F82-3421-20E9-5F1A-F2D684EBD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4891088"/>
            <a:ext cx="86518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3268" name="Picture 2" descr="Picture 2">
            <a:extLst>
              <a:ext uri="{FF2B5EF4-FFF2-40B4-BE49-F238E27FC236}">
                <a16:creationId xmlns:a16="http://schemas.microsoft.com/office/drawing/2014/main" id="{2AB2B35B-62BC-87EB-DFE0-8B50DC4B7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4873625"/>
            <a:ext cx="865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3269" name="Picture 2" descr="Picture 2">
            <a:extLst>
              <a:ext uri="{FF2B5EF4-FFF2-40B4-BE49-F238E27FC236}">
                <a16:creationId xmlns:a16="http://schemas.microsoft.com/office/drawing/2014/main" id="{2D2DC75B-0882-A8C6-31C0-9CE30E05B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4891088"/>
            <a:ext cx="86518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3270" name="Picture 2" descr="Picture 2">
            <a:extLst>
              <a:ext uri="{FF2B5EF4-FFF2-40B4-BE49-F238E27FC236}">
                <a16:creationId xmlns:a16="http://schemas.microsoft.com/office/drawing/2014/main" id="{0711E635-1AF6-416A-0EB1-0543D4FB0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4900613"/>
            <a:ext cx="86518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3271" name="Title 3">
            <a:extLst>
              <a:ext uri="{FF2B5EF4-FFF2-40B4-BE49-F238E27FC236}">
                <a16:creationId xmlns:a16="http://schemas.microsoft.com/office/drawing/2014/main" id="{02AFEFD1-7629-6F5B-B995-7575CC42F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975" y="6016625"/>
            <a:ext cx="2976563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uk-UA" altLang="uk-UA" b="1">
                <a:solidFill>
                  <a:srgbClr val="6F4A1C"/>
                </a:solidFill>
                <a:latin typeface="Gotham Pro"/>
                <a:ea typeface="Gotham Pro"/>
                <a:cs typeface="Gotham Pro"/>
                <a:sym typeface="Helvetica" panose="020B0604020202020204" pitchFamily="34" charset="0"/>
              </a:rPr>
              <a:t>Високий ризик</a:t>
            </a:r>
          </a:p>
        </p:txBody>
      </p:sp>
      <p:sp>
        <p:nvSpPr>
          <p:cNvPr id="53272" name="Title 3">
            <a:extLst>
              <a:ext uri="{FF2B5EF4-FFF2-40B4-BE49-F238E27FC236}">
                <a16:creationId xmlns:a16="http://schemas.microsoft.com/office/drawing/2014/main" id="{F293089B-4E2B-E633-457D-963EFC1B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163" y="6016625"/>
            <a:ext cx="2719387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uk-UA" altLang="uk-UA" b="1">
                <a:solidFill>
                  <a:srgbClr val="6F4A1C"/>
                </a:solidFill>
                <a:latin typeface="Gotham Pro"/>
                <a:ea typeface="Gotham Pro"/>
                <a:cs typeface="Gotham Pro"/>
                <a:sym typeface="Helvetica" panose="020B0604020202020204" pitchFamily="34" charset="0"/>
              </a:rPr>
              <a:t>Середній ризик</a:t>
            </a:r>
          </a:p>
        </p:txBody>
      </p:sp>
      <p:sp>
        <p:nvSpPr>
          <p:cNvPr id="53273" name="Title 3">
            <a:extLst>
              <a:ext uri="{FF2B5EF4-FFF2-40B4-BE49-F238E27FC236}">
                <a16:creationId xmlns:a16="http://schemas.microsoft.com/office/drawing/2014/main" id="{9019EEA2-0296-5595-B0E8-47553F759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2300" y="6016625"/>
            <a:ext cx="2781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uk-UA" altLang="uk-UA" b="1">
                <a:solidFill>
                  <a:srgbClr val="6F4A1C"/>
                </a:solidFill>
                <a:latin typeface="Gotham Pro"/>
                <a:ea typeface="Gotham Pro"/>
                <a:cs typeface="Gotham Pro"/>
                <a:sym typeface="Helvetica" panose="020B0604020202020204" pitchFamily="34" charset="0"/>
              </a:rPr>
              <a:t>Низький ризик</a:t>
            </a:r>
          </a:p>
        </p:txBody>
      </p:sp>
      <p:sp>
        <p:nvSpPr>
          <p:cNvPr id="53274" name="Title 3">
            <a:extLst>
              <a:ext uri="{FF2B5EF4-FFF2-40B4-BE49-F238E27FC236}">
                <a16:creationId xmlns:a16="http://schemas.microsoft.com/office/drawing/2014/main" id="{A4C4B85F-8372-7708-4CB2-27F0A538D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5965825"/>
            <a:ext cx="2976563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uk-UA" altLang="uk-UA" b="1">
                <a:solidFill>
                  <a:srgbClr val="6F4A1C"/>
                </a:solidFill>
                <a:latin typeface="Gotham Pro"/>
                <a:ea typeface="Gotham Pro"/>
                <a:cs typeface="Gotham Pro"/>
                <a:sym typeface="Helvetica" panose="020B0604020202020204" pitchFamily="34" charset="0"/>
              </a:rPr>
              <a:t>Дуже високий ризик</a:t>
            </a:r>
          </a:p>
        </p:txBody>
      </p:sp>
      <p:sp>
        <p:nvSpPr>
          <p:cNvPr id="53275" name="Заголовок 1">
            <a:extLst>
              <a:ext uri="{FF2B5EF4-FFF2-40B4-BE49-F238E27FC236}">
                <a16:creationId xmlns:a16="http://schemas.microsoft.com/office/drawing/2014/main" id="{700207FD-CF0E-8059-A916-3C46DAF443B0}"/>
              </a:ext>
            </a:extLst>
          </p:cNvPr>
          <p:cNvSpPr txBox="1">
            <a:spLocks/>
          </p:cNvSpPr>
          <p:nvPr/>
        </p:nvSpPr>
        <p:spPr bwMode="auto">
          <a:xfrm>
            <a:off x="1017588" y="244475"/>
            <a:ext cx="10406062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uk-UA" sz="4000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t>ТИПИ ПІДРЯДНИХ РОБІТ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4F022A30-C06C-87BC-02D9-F3D2FED7B935}"/>
              </a:ext>
            </a:extLst>
          </p:cNvPr>
          <p:cNvSpPr/>
          <p:nvPr/>
        </p:nvSpPr>
        <p:spPr>
          <a:xfrm>
            <a:off x="900113" y="2235200"/>
            <a:ext cx="11291887" cy="44148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0FFF43-87CB-CE54-6BA1-9B6F05E9A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17032A8-5485-4834-8155-F61DEB6E1D42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ru-RU" dirty="0">
              <a:ln w="6350">
                <a:solidFill>
                  <a:schemeClr val="tx2">
                    <a:alpha val="8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+mn-lt"/>
              <a:ea typeface="Microsoft Sans Serif" panose="020B0604020202020204" pitchFamily="34" charset="0"/>
            </a:endParaRPr>
          </a:p>
        </p:txBody>
      </p:sp>
      <p:graphicFrame>
        <p:nvGraphicFramePr>
          <p:cNvPr id="50" name="Схема 49">
            <a:extLst>
              <a:ext uri="{FF2B5EF4-FFF2-40B4-BE49-F238E27FC236}">
                <a16:creationId xmlns:a16="http://schemas.microsoft.com/office/drawing/2014/main" id="{D3F432FE-B6F8-F5EE-D9F8-63CFFE355366}"/>
              </a:ext>
            </a:extLst>
          </p:cNvPr>
          <p:cNvGraphicFramePr/>
          <p:nvPr/>
        </p:nvGraphicFramePr>
        <p:xfrm>
          <a:off x="941832" y="2112263"/>
          <a:ext cx="11250168" cy="1551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6" name="Схема 55">
            <a:extLst>
              <a:ext uri="{FF2B5EF4-FFF2-40B4-BE49-F238E27FC236}">
                <a16:creationId xmlns:a16="http://schemas.microsoft.com/office/drawing/2014/main" id="{848E7EEA-1BB6-0ACD-5030-FAD568F051B9}"/>
              </a:ext>
            </a:extLst>
          </p:cNvPr>
          <p:cNvGraphicFramePr/>
          <p:nvPr/>
        </p:nvGraphicFramePr>
        <p:xfrm>
          <a:off x="1081532" y="3663526"/>
          <a:ext cx="10970768" cy="3125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" name="Группа 57">
            <a:extLst>
              <a:ext uri="{FF2B5EF4-FFF2-40B4-BE49-F238E27FC236}">
                <a16:creationId xmlns:a16="http://schemas.microsoft.com/office/drawing/2014/main" id="{E4D593DD-8F09-0AA1-AF6E-2D8F609D479D}"/>
              </a:ext>
            </a:extLst>
          </p:cNvPr>
          <p:cNvGrpSpPr/>
          <p:nvPr/>
        </p:nvGrpSpPr>
        <p:grpSpPr>
          <a:xfrm>
            <a:off x="3016300" y="208142"/>
            <a:ext cx="7494682" cy="789386"/>
            <a:chOff x="4077" y="272141"/>
            <a:chExt cx="2058452" cy="258091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9" name="Прямоугольник: скругленные углы 58">
              <a:extLst>
                <a:ext uri="{FF2B5EF4-FFF2-40B4-BE49-F238E27FC236}">
                  <a16:creationId xmlns:a16="http://schemas.microsoft.com/office/drawing/2014/main" id="{FCD8E91D-FE5F-48B6-DCFC-CA0BDE2DE1FD}"/>
                </a:ext>
              </a:extLst>
            </p:cNvPr>
            <p:cNvSpPr/>
            <p:nvPr/>
          </p:nvSpPr>
          <p:spPr>
            <a:xfrm>
              <a:off x="4077" y="272142"/>
              <a:ext cx="2058452" cy="2580916"/>
            </a:xfrm>
            <a:prstGeom prst="roundRect">
              <a:avLst>
                <a:gd name="adj" fmla="val 5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b="1" dirty="0"/>
                <a:t>УПРАВЛІННЯ ПІДРЯДНИМИ ОРГАНІЗАЦІЯМИ</a:t>
              </a:r>
              <a:endParaRPr lang="ru-RU" sz="2400" b="1" dirty="0"/>
            </a:p>
          </p:txBody>
        </p:sp>
        <p:sp>
          <p:nvSpPr>
            <p:cNvPr id="60" name="Прямоугольник: скругленные углы 4">
              <a:extLst>
                <a:ext uri="{FF2B5EF4-FFF2-40B4-BE49-F238E27FC236}">
                  <a16:creationId xmlns:a16="http://schemas.microsoft.com/office/drawing/2014/main" id="{513057CD-569C-FFE4-5BCE-4F19FC0B23C6}"/>
                </a:ext>
              </a:extLst>
            </p:cNvPr>
            <p:cNvSpPr txBox="1"/>
            <p:nvPr/>
          </p:nvSpPr>
          <p:spPr>
            <a:xfrm rot="16200000">
              <a:off x="-848252" y="1124472"/>
              <a:ext cx="2116351" cy="4116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78867" rIns="102235" bIns="0" spcCol="1270"/>
            <a:lstStyle/>
            <a:p>
              <a:pPr algn="r" defTabSz="10223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300" dirty="0"/>
            </a:p>
          </p:txBody>
        </p:sp>
      </p:grpSp>
      <p:grpSp>
        <p:nvGrpSpPr>
          <p:cNvPr id="3" name="Группа 60">
            <a:extLst>
              <a:ext uri="{FF2B5EF4-FFF2-40B4-BE49-F238E27FC236}">
                <a16:creationId xmlns:a16="http://schemas.microsoft.com/office/drawing/2014/main" id="{B19C61E5-CC88-6345-0B55-15CE683CE70A}"/>
              </a:ext>
            </a:extLst>
          </p:cNvPr>
          <p:cNvGrpSpPr/>
          <p:nvPr/>
        </p:nvGrpSpPr>
        <p:grpSpPr>
          <a:xfrm>
            <a:off x="1077541" y="1305621"/>
            <a:ext cx="3527413" cy="610743"/>
            <a:chOff x="6589887" y="272141"/>
            <a:chExt cx="2150763" cy="258091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308177AD-23F9-354A-CE92-53FF48E725CF}"/>
                </a:ext>
              </a:extLst>
            </p:cNvPr>
            <p:cNvSpPr/>
            <p:nvPr/>
          </p:nvSpPr>
          <p:spPr>
            <a:xfrm>
              <a:off x="6589887" y="272142"/>
              <a:ext cx="2150763" cy="2580916"/>
            </a:xfrm>
            <a:prstGeom prst="roundRect">
              <a:avLst>
                <a:gd name="adj" fmla="val 5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50000"/>
                <a:hueOff val="40307"/>
                <a:satOff val="2358"/>
                <a:lumOff val="31461"/>
                <a:alphaOff val="0"/>
              </a:schemeClr>
            </a:fillRef>
            <a:effectRef idx="2">
              <a:schemeClr val="accent2">
                <a:shade val="50000"/>
                <a:hueOff val="40307"/>
                <a:satOff val="2358"/>
                <a:lumOff val="3146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solidFill>
                    <a:schemeClr val="bg2">
                      <a:lumMod val="10000"/>
                    </a:schemeClr>
                  </a:solidFill>
                </a:rPr>
                <a:t>Попередній добір.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solidFill>
                    <a:schemeClr val="bg2">
                      <a:lumMod val="10000"/>
                    </a:schemeClr>
                  </a:solidFill>
                </a:rPr>
                <a:t>Схвалений підрядник</a:t>
              </a:r>
              <a:endParaRPr lang="ru-RU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63" name="Прямоугольник: скругленные углы 4">
              <a:extLst>
                <a:ext uri="{FF2B5EF4-FFF2-40B4-BE49-F238E27FC236}">
                  <a16:creationId xmlns:a16="http://schemas.microsoft.com/office/drawing/2014/main" id="{68BD94E4-FA37-9FEC-84FE-B088AF1A2D60}"/>
                </a:ext>
              </a:extLst>
            </p:cNvPr>
            <p:cNvSpPr txBox="1"/>
            <p:nvPr/>
          </p:nvSpPr>
          <p:spPr>
            <a:xfrm rot="16200000">
              <a:off x="5746787" y="1115241"/>
              <a:ext cx="2116351" cy="4301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82296" rIns="106680" bIns="0" spcCol="1270"/>
            <a:lstStyle/>
            <a:p>
              <a:pPr algn="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dirty="0"/>
            </a:p>
          </p:txBody>
        </p:sp>
      </p:grpSp>
      <p:grpSp>
        <p:nvGrpSpPr>
          <p:cNvPr id="5" name="Группа 63">
            <a:extLst>
              <a:ext uri="{FF2B5EF4-FFF2-40B4-BE49-F238E27FC236}">
                <a16:creationId xmlns:a16="http://schemas.microsoft.com/office/drawing/2014/main" id="{7D0C05F4-1BDC-D426-FD4E-7BB5BBAFF7C3}"/>
              </a:ext>
            </a:extLst>
          </p:cNvPr>
          <p:cNvGrpSpPr/>
          <p:nvPr/>
        </p:nvGrpSpPr>
        <p:grpSpPr>
          <a:xfrm>
            <a:off x="4803209" y="1303359"/>
            <a:ext cx="3527413" cy="610743"/>
            <a:chOff x="6589887" y="272141"/>
            <a:chExt cx="2150763" cy="258091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57F0DFE6-B6CC-7EBD-D64C-4C2F946EBF07}"/>
                </a:ext>
              </a:extLst>
            </p:cNvPr>
            <p:cNvSpPr/>
            <p:nvPr/>
          </p:nvSpPr>
          <p:spPr>
            <a:xfrm>
              <a:off x="6589887" y="272142"/>
              <a:ext cx="2150763" cy="2580916"/>
            </a:xfrm>
            <a:prstGeom prst="roundRect">
              <a:avLst>
                <a:gd name="adj" fmla="val 5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50000"/>
                <a:hueOff val="40307"/>
                <a:satOff val="2358"/>
                <a:lumOff val="31461"/>
                <a:alphaOff val="0"/>
              </a:schemeClr>
            </a:fillRef>
            <a:effectRef idx="2">
              <a:schemeClr val="accent2">
                <a:shade val="50000"/>
                <a:hueOff val="40307"/>
                <a:satOff val="2358"/>
                <a:lumOff val="3146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solidFill>
                    <a:schemeClr val="bg2">
                      <a:lumMod val="10000"/>
                    </a:schemeClr>
                  </a:solidFill>
                </a:rPr>
                <a:t>Навчання і комунікація</a:t>
              </a:r>
              <a:endParaRPr lang="ru-RU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66" name="Прямоугольник: скругленные углы 4">
              <a:extLst>
                <a:ext uri="{FF2B5EF4-FFF2-40B4-BE49-F238E27FC236}">
                  <a16:creationId xmlns:a16="http://schemas.microsoft.com/office/drawing/2014/main" id="{A22D9CFF-FB9E-AC3E-1334-C1E091B3499B}"/>
                </a:ext>
              </a:extLst>
            </p:cNvPr>
            <p:cNvSpPr txBox="1"/>
            <p:nvPr/>
          </p:nvSpPr>
          <p:spPr>
            <a:xfrm rot="16200000">
              <a:off x="5746787" y="1115241"/>
              <a:ext cx="2116351" cy="4301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82296" rIns="106680" bIns="0" spcCol="1270"/>
            <a:lstStyle/>
            <a:p>
              <a:pPr algn="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6" name="Группа 66">
            <a:extLst>
              <a:ext uri="{FF2B5EF4-FFF2-40B4-BE49-F238E27FC236}">
                <a16:creationId xmlns:a16="http://schemas.microsoft.com/office/drawing/2014/main" id="{632E5307-A2EE-32F8-F6C4-9916DB8ACE50}"/>
              </a:ext>
            </a:extLst>
          </p:cNvPr>
          <p:cNvGrpSpPr/>
          <p:nvPr/>
        </p:nvGrpSpPr>
        <p:grpSpPr>
          <a:xfrm>
            <a:off x="8574566" y="1303360"/>
            <a:ext cx="3527413" cy="610743"/>
            <a:chOff x="6589887" y="272141"/>
            <a:chExt cx="2150763" cy="258091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8" name="Прямоугольник: скругленные углы 67">
              <a:extLst>
                <a:ext uri="{FF2B5EF4-FFF2-40B4-BE49-F238E27FC236}">
                  <a16:creationId xmlns:a16="http://schemas.microsoft.com/office/drawing/2014/main" id="{DBAC366E-E8B9-3B4D-2ED4-F317A3BBFFD5}"/>
                </a:ext>
              </a:extLst>
            </p:cNvPr>
            <p:cNvSpPr/>
            <p:nvPr/>
          </p:nvSpPr>
          <p:spPr>
            <a:xfrm>
              <a:off x="6589887" y="272142"/>
              <a:ext cx="2150763" cy="2580916"/>
            </a:xfrm>
            <a:prstGeom prst="roundRect">
              <a:avLst>
                <a:gd name="adj" fmla="val 5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50000"/>
                <a:hueOff val="40307"/>
                <a:satOff val="2358"/>
                <a:lumOff val="31461"/>
                <a:alphaOff val="0"/>
              </a:schemeClr>
            </a:fillRef>
            <a:effectRef idx="2">
              <a:schemeClr val="accent2">
                <a:shade val="50000"/>
                <a:hueOff val="40307"/>
                <a:satOff val="2358"/>
                <a:lumOff val="3146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solidFill>
                    <a:schemeClr val="bg2">
                      <a:lumMod val="10000"/>
                    </a:schemeClr>
                  </a:solidFill>
                </a:rPr>
                <a:t>Аудит та вдосконалення</a:t>
              </a:r>
              <a:endParaRPr lang="ru-RU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69" name="Прямоугольник: скругленные углы 4">
              <a:extLst>
                <a:ext uri="{FF2B5EF4-FFF2-40B4-BE49-F238E27FC236}">
                  <a16:creationId xmlns:a16="http://schemas.microsoft.com/office/drawing/2014/main" id="{B41CD2E7-05B9-9672-CEDA-98E19FF7DEEF}"/>
                </a:ext>
              </a:extLst>
            </p:cNvPr>
            <p:cNvSpPr txBox="1"/>
            <p:nvPr/>
          </p:nvSpPr>
          <p:spPr>
            <a:xfrm rot="16200000">
              <a:off x="5746787" y="1115241"/>
              <a:ext cx="2116351" cy="4301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82296" rIns="106680" bIns="0" spcCol="1270"/>
            <a:lstStyle/>
            <a:p>
              <a:pPr algn="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dirty="0"/>
            </a:p>
          </p:txBody>
        </p:sp>
      </p:grpSp>
      <p:cxnSp>
        <p:nvCxnSpPr>
          <p:cNvPr id="85" name="Прямая со стрелкой 84">
            <a:extLst>
              <a:ext uri="{FF2B5EF4-FFF2-40B4-BE49-F238E27FC236}">
                <a16:creationId xmlns:a16="http://schemas.microsoft.com/office/drawing/2014/main" id="{D18A754A-006C-9BF6-3F78-80A12D2031CB}"/>
              </a:ext>
            </a:extLst>
          </p:cNvPr>
          <p:cNvCxnSpPr>
            <a:cxnSpLocks/>
          </p:cNvCxnSpPr>
          <p:nvPr/>
        </p:nvCxnSpPr>
        <p:spPr>
          <a:xfrm>
            <a:off x="6764338" y="996950"/>
            <a:ext cx="3654425" cy="3063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 стрелкой 87">
            <a:extLst>
              <a:ext uri="{FF2B5EF4-FFF2-40B4-BE49-F238E27FC236}">
                <a16:creationId xmlns:a16="http://schemas.microsoft.com/office/drawing/2014/main" id="{516F74DE-69A3-277C-DBBD-0A884F7D6A9C}"/>
              </a:ext>
            </a:extLst>
          </p:cNvPr>
          <p:cNvCxnSpPr>
            <a:cxnSpLocks/>
            <a:stCxn id="59" idx="2"/>
          </p:cNvCxnSpPr>
          <p:nvPr/>
        </p:nvCxnSpPr>
        <p:spPr>
          <a:xfrm>
            <a:off x="6764338" y="996950"/>
            <a:ext cx="0" cy="3063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 стрелкой 90">
            <a:extLst>
              <a:ext uri="{FF2B5EF4-FFF2-40B4-BE49-F238E27FC236}">
                <a16:creationId xmlns:a16="http://schemas.microsoft.com/office/drawing/2014/main" id="{B5638352-F1DC-A0DB-9F6E-C3ACC3D566F7}"/>
              </a:ext>
            </a:extLst>
          </p:cNvPr>
          <p:cNvCxnSpPr>
            <a:cxnSpLocks/>
            <a:stCxn id="59" idx="2"/>
            <a:endCxn id="62" idx="0"/>
          </p:cNvCxnSpPr>
          <p:nvPr/>
        </p:nvCxnSpPr>
        <p:spPr>
          <a:xfrm flipH="1">
            <a:off x="2841625" y="996950"/>
            <a:ext cx="3922713" cy="307975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 стрелкой 95">
            <a:extLst>
              <a:ext uri="{FF2B5EF4-FFF2-40B4-BE49-F238E27FC236}">
                <a16:creationId xmlns:a16="http://schemas.microsoft.com/office/drawing/2014/main" id="{9D153433-CF2C-C0BC-32CF-CDD01C0980D2}"/>
              </a:ext>
            </a:extLst>
          </p:cNvPr>
          <p:cNvCxnSpPr>
            <a:cxnSpLocks/>
          </p:cNvCxnSpPr>
          <p:nvPr/>
        </p:nvCxnSpPr>
        <p:spPr>
          <a:xfrm>
            <a:off x="6764338" y="1912938"/>
            <a:ext cx="0" cy="320675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Прямая со стрелкой 98">
            <a:extLst>
              <a:ext uri="{FF2B5EF4-FFF2-40B4-BE49-F238E27FC236}">
                <a16:creationId xmlns:a16="http://schemas.microsoft.com/office/drawing/2014/main" id="{CA10C08F-2F6E-6A20-1A03-8C157E4D7CA9}"/>
              </a:ext>
            </a:extLst>
          </p:cNvPr>
          <p:cNvCxnSpPr>
            <a:cxnSpLocks/>
          </p:cNvCxnSpPr>
          <p:nvPr/>
        </p:nvCxnSpPr>
        <p:spPr>
          <a:xfrm>
            <a:off x="2838450" y="1927225"/>
            <a:ext cx="3925888" cy="29210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 стрелкой 100">
            <a:extLst>
              <a:ext uri="{FF2B5EF4-FFF2-40B4-BE49-F238E27FC236}">
                <a16:creationId xmlns:a16="http://schemas.microsoft.com/office/drawing/2014/main" id="{C7743E56-0F12-8D96-DBC9-EE57FCE108E6}"/>
              </a:ext>
            </a:extLst>
          </p:cNvPr>
          <p:cNvCxnSpPr>
            <a:cxnSpLocks/>
          </p:cNvCxnSpPr>
          <p:nvPr/>
        </p:nvCxnSpPr>
        <p:spPr>
          <a:xfrm flipH="1">
            <a:off x="6764338" y="1955800"/>
            <a:ext cx="3654425" cy="263525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>
            <a:extLst>
              <a:ext uri="{FF2B5EF4-FFF2-40B4-BE49-F238E27FC236}">
                <a16:creationId xmlns:a16="http://schemas.microsoft.com/office/drawing/2014/main" id="{10992489-1425-647D-0893-DB6D58A9E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296863"/>
            <a:ext cx="8985250" cy="523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1500" b="1"/>
              <a:t>Критерії вибору підрядників:</a:t>
            </a:r>
            <a:br>
              <a:rPr lang="uk-UA" altLang="uk-UA" sz="1500" b="1"/>
            </a:br>
            <a:br>
              <a:rPr lang="uk-UA" altLang="uk-UA" sz="1500" b="1">
                <a:solidFill>
                  <a:srgbClr val="432327"/>
                </a:solidFill>
              </a:rPr>
            </a:br>
            <a:endParaRPr lang="uk-UA" altLang="uk-UA" sz="1500" b="1">
              <a:solidFill>
                <a:srgbClr val="432327"/>
              </a:solidFill>
            </a:endParaRPr>
          </a:p>
        </p:txBody>
      </p:sp>
      <p:pic>
        <p:nvPicPr>
          <p:cNvPr id="55299" name="Объект 8">
            <a:extLst>
              <a:ext uri="{FF2B5EF4-FFF2-40B4-BE49-F238E27FC236}">
                <a16:creationId xmlns:a16="http://schemas.microsoft.com/office/drawing/2014/main" id="{4D621786-5854-D7E3-A3ED-728F1F1B93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1075" y="1298575"/>
            <a:ext cx="4381500" cy="2970213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C677C299-B110-C6F3-95A5-3569AB686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9185" y="987552"/>
            <a:ext cx="7002598" cy="4448049"/>
          </a:xfrm>
          <a:ln>
            <a:miter lim="800000"/>
            <a:headEnd/>
            <a:tailEnd/>
          </a:ln>
        </p:spPr>
        <p:txBody>
          <a:bodyPr>
            <a:normAutofit fontScale="85000" lnSpcReduction="10000"/>
          </a:bodyPr>
          <a:lstStyle/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Документальне підтвердження політики підрядника </a:t>
            </a:r>
            <a:br>
              <a:rPr lang="uk-UA" sz="2000" dirty="0"/>
            </a:br>
            <a:r>
              <a:rPr lang="uk-UA" sz="2000" dirty="0"/>
              <a:t>у сфері охорони праці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Проведення підрядником оцінювання ризиків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Кваліфікація працівників та записи про проходження навчання персоналу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Рекомендації колишніх або нинішніх клієнтів 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Інформація про нещасні випадки за визначений період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Докази наявності відповідних ресурсів і дотримання їх відповідності вимогам безпеки, а саме: записи про технічне обслуговування та випробування обладнання (інструментів, пристроїв)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Наявність відповідних документів з охорони праці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Інше</a:t>
            </a:r>
          </a:p>
        </p:txBody>
      </p:sp>
      <p:sp>
        <p:nvSpPr>
          <p:cNvPr id="55301" name="Номер слайда 6">
            <a:extLst>
              <a:ext uri="{FF2B5EF4-FFF2-40B4-BE49-F238E27FC236}">
                <a16:creationId xmlns:a16="http://schemas.microsoft.com/office/drawing/2014/main" id="{DC71430F-37FA-3D77-EAB2-C0224E6F2F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5DA96B-B869-446D-8335-888B0E0550A5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34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>
            <a:extLst>
              <a:ext uri="{FF2B5EF4-FFF2-40B4-BE49-F238E27FC236}">
                <a16:creationId xmlns:a16="http://schemas.microsoft.com/office/drawing/2014/main" id="{575AC53B-8E97-306E-DEA5-E6B331E6F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457200"/>
            <a:ext cx="7772400" cy="5000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1500" b="1"/>
              <a:t>Обов’язки замовника, керівника:</a:t>
            </a:r>
            <a:br>
              <a:rPr lang="uk-UA" altLang="uk-UA" sz="1500" b="1"/>
            </a:br>
            <a:br>
              <a:rPr lang="uk-UA" altLang="uk-UA" sz="1500" b="1">
                <a:solidFill>
                  <a:srgbClr val="432327"/>
                </a:solidFill>
              </a:rPr>
            </a:br>
            <a:endParaRPr lang="uk-UA" altLang="uk-UA" sz="1500" b="1">
              <a:solidFill>
                <a:srgbClr val="432327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3075A2-C619-221B-E40A-52016032A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025" y="1159934"/>
            <a:ext cx="7002598" cy="4798066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endParaRPr lang="uk-UA" sz="2000" dirty="0"/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Призначає координатора з охорони праці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Забезпечує складання плану з охорони праці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Організовує виконання плану підрядниками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Співпрацює з координаторами з охорони праці </a:t>
            </a:r>
            <a:br>
              <a:rPr lang="uk-UA" sz="2000" dirty="0"/>
            </a:br>
            <a:r>
              <a:rPr lang="uk-UA" sz="2000" dirty="0"/>
              <a:t>та враховує їхні зауваження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Організовує загальні заходи з охорони праці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endParaRPr lang="uk-UA" sz="2000" dirty="0"/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endParaRPr lang="uk-UA" sz="2000" dirty="0"/>
          </a:p>
        </p:txBody>
      </p:sp>
      <p:sp>
        <p:nvSpPr>
          <p:cNvPr id="56324" name="Номер слайда 6">
            <a:extLst>
              <a:ext uri="{FF2B5EF4-FFF2-40B4-BE49-F238E27FC236}">
                <a16:creationId xmlns:a16="http://schemas.microsoft.com/office/drawing/2014/main" id="{9F9D4727-D0B5-098C-E35B-B85C04392B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ACC4DBB-8547-472E-8D05-F1557B2A9969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35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6325" name="Объект 10" descr="Изображение выглядит как человек, письменный стол&#10;&#10;Автоматически созданное описание">
            <a:extLst>
              <a:ext uri="{FF2B5EF4-FFF2-40B4-BE49-F238E27FC236}">
                <a16:creationId xmlns:a16="http://schemas.microsoft.com/office/drawing/2014/main" id="{5EC831A5-2431-4084-9746-5170EA82EA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1075" y="1143000"/>
            <a:ext cx="4775200" cy="3182938"/>
          </a:xfrm>
        </p:spPr>
      </p:pic>
      <p:sp>
        <p:nvSpPr>
          <p:cNvPr id="56326" name="Title 1">
            <a:extLst>
              <a:ext uri="{FF2B5EF4-FFF2-40B4-BE49-F238E27FC236}">
                <a16:creationId xmlns:a16="http://schemas.microsoft.com/office/drawing/2014/main" id="{285C4879-F681-D6CE-E1CE-57D23935F58C}"/>
              </a:ext>
            </a:extLst>
          </p:cNvPr>
          <p:cNvSpPr txBox="1">
            <a:spLocks/>
          </p:cNvSpPr>
          <p:nvPr/>
        </p:nvSpPr>
        <p:spPr bwMode="auto">
          <a:xfrm>
            <a:off x="479425" y="6161088"/>
            <a:ext cx="1040606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uk-UA" sz="14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Нормативна база:</a:t>
            </a:r>
          </a:p>
          <a:p>
            <a:pPr eaLnBrk="1" hangingPunct="1"/>
            <a:r>
              <a:rPr lang="ru-RU" altLang="uk-UA" sz="14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НПАОП 45.2-7.03-17 «Мінімальні вимоги з охорони праці на тимчасових або мобільних будівельних майданчиках»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>
            <a:extLst>
              <a:ext uri="{FF2B5EF4-FFF2-40B4-BE49-F238E27FC236}">
                <a16:creationId xmlns:a16="http://schemas.microsoft.com/office/drawing/2014/main" id="{7001D9E1-4B1B-9C76-3753-41C9514D0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198438"/>
            <a:ext cx="6842125" cy="1274762"/>
          </a:xfrm>
        </p:spPr>
        <p:txBody>
          <a:bodyPr/>
          <a:lstStyle/>
          <a:p>
            <a:pPr eaLnBrk="1" hangingPunct="1"/>
            <a:r>
              <a:rPr lang="uk-UA" altLang="uk-UA" sz="1600" b="1"/>
              <a:t>До початку виконання робіт на висоті координатор оцінює виконання плану </a:t>
            </a:r>
            <a:br>
              <a:rPr lang="uk-UA" altLang="uk-UA" sz="1600" b="1"/>
            </a:br>
            <a:r>
              <a:rPr lang="uk-UA" altLang="uk-UA" sz="1600" b="1"/>
              <a:t>з охорони праці:</a:t>
            </a:r>
            <a:br>
              <a:rPr lang="uk-UA" altLang="uk-UA" sz="1600" b="1"/>
            </a:br>
            <a:br>
              <a:rPr lang="uk-UA" altLang="uk-UA" sz="1600" b="1">
                <a:solidFill>
                  <a:srgbClr val="432327"/>
                </a:solidFill>
              </a:rPr>
            </a:br>
            <a:endParaRPr lang="uk-UA" altLang="uk-UA" sz="1600" b="1">
              <a:solidFill>
                <a:srgbClr val="432327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EFD5C6-D640-19B7-D1FB-4C6669EBA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9185" y="1583267"/>
            <a:ext cx="7002598" cy="4351866"/>
          </a:xfrm>
          <a:ln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Проведено оцінювання ризиків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Застосовано ієрархію зниження ризиків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Вибрано обладнання для доступу на висоту згідно з ієрархією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Проведено технічне обслуговування та огляд обладнання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Застосовується дозвільна система, система нарядів-допусків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Працівники навчені та досвідчені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Визначено точки кріплення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Процедури запобігання падінню та зупинення падіння є зрозумілими виконавцям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Висоту падіння розраховано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Застосовуються засоби захисту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Розроблено план рятування в разі «зависання»</a:t>
            </a:r>
          </a:p>
          <a:p>
            <a:pPr marL="342900" indent="-3429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sz="2000" dirty="0"/>
              <a:t>План дій у разі падіння </a:t>
            </a:r>
          </a:p>
        </p:txBody>
      </p:sp>
      <p:sp>
        <p:nvSpPr>
          <p:cNvPr id="57348" name="Номер слайда 6">
            <a:extLst>
              <a:ext uri="{FF2B5EF4-FFF2-40B4-BE49-F238E27FC236}">
                <a16:creationId xmlns:a16="http://schemas.microsoft.com/office/drawing/2014/main" id="{E444A26C-BFFD-0939-BDC1-0AF095B7F7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9246ECB-6414-466D-9383-94DD5FCD3940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36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7349" name="Объект 10">
            <a:extLst>
              <a:ext uri="{FF2B5EF4-FFF2-40B4-BE49-F238E27FC236}">
                <a16:creationId xmlns:a16="http://schemas.microsoft.com/office/drawing/2014/main" id="{B1B1285F-5E1D-1E16-E486-55E858F20B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8525" y="2482850"/>
            <a:ext cx="2541588" cy="3387725"/>
          </a:xfrm>
        </p:spPr>
      </p:pic>
      <p:pic>
        <p:nvPicPr>
          <p:cNvPr id="57350" name="Picture 2" descr="СТАЦИОНАРНЫЕ СТРАХОВОЧНЫЕ СИСТЕМЫ 17/18. - PDF Free Download">
            <a:extLst>
              <a:ext uri="{FF2B5EF4-FFF2-40B4-BE49-F238E27FC236}">
                <a16:creationId xmlns:a16="http://schemas.microsoft.com/office/drawing/2014/main" id="{940FB803-C278-A903-8C6A-428862718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225" y="623888"/>
            <a:ext cx="1808163" cy="523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Рисунок 13">
            <a:extLst>
              <a:ext uri="{FF2B5EF4-FFF2-40B4-BE49-F238E27FC236}">
                <a16:creationId xmlns:a16="http://schemas.microsoft.com/office/drawing/2014/main" id="{D992390F-3C68-30EE-436A-E2C45E861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23888"/>
            <a:ext cx="2540000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Title 1">
            <a:extLst>
              <a:ext uri="{FF2B5EF4-FFF2-40B4-BE49-F238E27FC236}">
                <a16:creationId xmlns:a16="http://schemas.microsoft.com/office/drawing/2014/main" id="{A8070FD3-2B92-09C1-82BD-F4A77E65247C}"/>
              </a:ext>
            </a:extLst>
          </p:cNvPr>
          <p:cNvSpPr txBox="1">
            <a:spLocks/>
          </p:cNvSpPr>
          <p:nvPr/>
        </p:nvSpPr>
        <p:spPr bwMode="auto">
          <a:xfrm>
            <a:off x="328613" y="6234113"/>
            <a:ext cx="104060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uk-UA" sz="12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Нормативна база:</a:t>
            </a:r>
          </a:p>
          <a:p>
            <a:pPr eaLnBrk="1" hangingPunct="1"/>
            <a:r>
              <a:rPr lang="ru-RU" altLang="uk-UA" sz="1200">
                <a:solidFill>
                  <a:srgbClr val="5F4018"/>
                </a:solidFill>
                <a:latin typeface="Helvetica Neue"/>
                <a:cs typeface="Microsoft Sans Serif" panose="020B0604020202020204" pitchFamily="34" charset="0"/>
              </a:rPr>
              <a:t>НПАОП 45.2-7.03-17 «Мінімальні вимоги з охорони праці на тимчасових або мобільних будівельних майданчиках» 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>
            <a:extLst>
              <a:ext uri="{FF2B5EF4-FFF2-40B4-BE49-F238E27FC236}">
                <a16:creationId xmlns:a16="http://schemas.microsoft.com/office/drawing/2014/main" id="{EBD02308-CD2A-0356-D448-1C554F0A6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675"/>
            <a:ext cx="7381875" cy="752475"/>
          </a:xfrm>
        </p:spPr>
        <p:txBody>
          <a:bodyPr/>
          <a:lstStyle/>
          <a:p>
            <a:pPr eaLnBrk="1" hangingPunct="1"/>
            <a:r>
              <a:rPr lang="uk-UA" altLang="uk-UA"/>
              <a:t>Перевірка. Аудит</a:t>
            </a:r>
            <a:endParaRPr lang="ru-RU" alt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30A230-9919-F57C-212A-C958F8740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7" y="1960415"/>
            <a:ext cx="6378574" cy="4322275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Для замовника (керівника робіт) це можливість: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Продемонструвати особисту участь </a:t>
            </a:r>
            <a:b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</a:b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та зацікавленість</a:t>
            </a:r>
            <a:endParaRPr lang="ru-RU" dirty="0">
              <a:solidFill>
                <a:schemeClr val="bg2">
                  <a:lumMod val="10000"/>
                  <a:alpha val="77000"/>
                </a:schemeClr>
              </a:solidFill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ru-RU" dirty="0">
                <a:solidFill>
                  <a:schemeClr val="bg2">
                    <a:lumMod val="10000"/>
                    <a:alpha val="77000"/>
                  </a:schemeClr>
                </a:solidFill>
              </a:rPr>
              <a:t>Мати </a:t>
            </a: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особистий</a:t>
            </a:r>
            <a:r>
              <a:rPr lang="ru-RU" dirty="0">
                <a:solidFill>
                  <a:schemeClr val="bg2">
                    <a:lumMod val="10000"/>
                    <a:alpha val="77000"/>
                  </a:schemeClr>
                </a:solidFill>
              </a:rPr>
              <a:t> контакт з </a:t>
            </a: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підрядником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Безпосередньо визначати</a:t>
            </a:r>
            <a:r>
              <a:rPr lang="ru-RU" dirty="0">
                <a:solidFill>
                  <a:schemeClr val="bg2">
                    <a:lumMod val="10000"/>
                    <a:alpha val="77000"/>
                  </a:schemeClr>
                </a:solidFill>
              </a:rPr>
              <a:t> </a:t>
            </a: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вимоги</a:t>
            </a:r>
          </a:p>
        </p:txBody>
      </p:sp>
      <p:sp>
        <p:nvSpPr>
          <p:cNvPr id="58372" name="Номер слайда 5">
            <a:extLst>
              <a:ext uri="{FF2B5EF4-FFF2-40B4-BE49-F238E27FC236}">
                <a16:creationId xmlns:a16="http://schemas.microsoft.com/office/drawing/2014/main" id="{FA2168B9-87A8-9693-A97F-11E8C8A70EA5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A937C87-3103-4840-9CDF-AA12567AA053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37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8373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9D9532F-3F74-DBD7-04F2-FAF7AF2C776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9" r="21069"/>
          <a:stretch>
            <a:fillRect/>
          </a:stretch>
        </p:blipFill>
        <p:spPr>
          <a:xfrm>
            <a:off x="7023100" y="0"/>
            <a:ext cx="5175250" cy="5962650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>
            <a:extLst>
              <a:ext uri="{FF2B5EF4-FFF2-40B4-BE49-F238E27FC236}">
                <a16:creationId xmlns:a16="http://schemas.microsoft.com/office/drawing/2014/main" id="{F1AE94A1-B353-4F88-3BCE-16BA39E55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675"/>
            <a:ext cx="6113462" cy="1544638"/>
          </a:xfrm>
        </p:spPr>
        <p:txBody>
          <a:bodyPr/>
          <a:lstStyle/>
          <a:p>
            <a:pPr eaLnBrk="1" hangingPunct="1"/>
            <a:r>
              <a:rPr lang="uk-UA" altLang="uk-UA" sz="3600"/>
              <a:t>Приймання робіт </a:t>
            </a:r>
            <a:br>
              <a:rPr lang="uk-UA" altLang="uk-UA" sz="3600"/>
            </a:br>
            <a:r>
              <a:rPr lang="uk-UA" altLang="uk-UA" sz="3600"/>
              <a:t>та оцінювання підрядника</a:t>
            </a:r>
            <a:endParaRPr lang="ru-RU" altLang="uk-UA" sz="360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E02BA5-A81E-C0A6-A911-D5B75D413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7" y="1960415"/>
            <a:ext cx="5034406" cy="3407113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За кожним договором проводиться оцінювання безпеки виконання робіт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Оцінювання проводять координатор та відділ охорони праці 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/>
              <a:defRPr/>
            </a:pP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За результатами оцінювання </a:t>
            </a:r>
            <a:b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</a:br>
            <a:r>
              <a:rPr lang="uk-UA" dirty="0">
                <a:solidFill>
                  <a:schemeClr val="bg2">
                    <a:lumMod val="10000"/>
                    <a:alpha val="77000"/>
                  </a:schemeClr>
                </a:solidFill>
              </a:rPr>
              <a:t>у базі схвалених підрядників оновлюється рейтинг підрядника</a:t>
            </a:r>
          </a:p>
        </p:txBody>
      </p:sp>
      <p:sp>
        <p:nvSpPr>
          <p:cNvPr id="59396" name="Номер слайда 5">
            <a:extLst>
              <a:ext uri="{FF2B5EF4-FFF2-40B4-BE49-F238E27FC236}">
                <a16:creationId xmlns:a16="http://schemas.microsoft.com/office/drawing/2014/main" id="{3BCE01DB-246F-AED6-5AA2-814EF369FF51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B92C6E0-D25C-4228-A56B-24E56579356C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38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9397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1659BF4-8E38-D645-0A72-8090B7F35209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6" r="24516"/>
          <a:stretch>
            <a:fillRect/>
          </a:stretch>
        </p:blipFill>
        <p:spPr>
          <a:xfrm>
            <a:off x="6794500" y="0"/>
            <a:ext cx="5403850" cy="596265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>
            <a:extLst>
              <a:ext uri="{FF2B5EF4-FFF2-40B4-BE49-F238E27FC236}">
                <a16:creationId xmlns:a16="http://schemas.microsoft.com/office/drawing/2014/main" id="{BF5A1BB1-788F-7799-1B5A-41204B5408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675"/>
            <a:ext cx="7381875" cy="752475"/>
          </a:xfrm>
        </p:spPr>
        <p:txBody>
          <a:bodyPr/>
          <a:lstStyle/>
          <a:p>
            <a:pPr eaLnBrk="1" hangingPunct="1"/>
            <a:r>
              <a:rPr lang="ru-RU" altLang="uk-UA"/>
              <a:t>ДОМАШНЄ ЗАВДАННЯ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785DEF-E664-653F-3D4A-CC1CC4780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ln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ru-RU" dirty="0">
                <a:solidFill>
                  <a:schemeClr val="tx2">
                    <a:alpha val="77000"/>
                  </a:schemeClr>
                </a:solidFill>
              </a:rPr>
              <a:t>1. </a:t>
            </a:r>
            <a:r>
              <a:rPr lang="uk-UA" dirty="0">
                <a:solidFill>
                  <a:schemeClr val="tx2">
                    <a:alpha val="77000"/>
                  </a:schemeClr>
                </a:solidFill>
              </a:rPr>
              <a:t>Сфотографуйте (або накресліть схематично) роботу </a:t>
            </a:r>
            <a:br>
              <a:rPr lang="uk-UA" dirty="0">
                <a:solidFill>
                  <a:schemeClr val="tx2">
                    <a:alpha val="77000"/>
                  </a:schemeClr>
                </a:solidFill>
              </a:rPr>
            </a:br>
            <a:r>
              <a:rPr lang="uk-UA" dirty="0">
                <a:solidFill>
                  <a:schemeClr val="tx2">
                    <a:alpha val="77000"/>
                  </a:schemeClr>
                </a:solidFill>
              </a:rPr>
              <a:t>на висоті, яку виконує ваше підприємство або ваш підрядник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dirty="0">
                <a:solidFill>
                  <a:schemeClr val="tx2">
                    <a:alpha val="77000"/>
                  </a:schemeClr>
                </a:solidFill>
              </a:rPr>
              <a:t>2. Опишіть можливі запобіжні заходи відповідно </a:t>
            </a:r>
            <a:br>
              <a:rPr lang="uk-UA" dirty="0">
                <a:solidFill>
                  <a:schemeClr val="tx2">
                    <a:alpha val="77000"/>
                  </a:schemeClr>
                </a:solidFill>
              </a:rPr>
            </a:br>
            <a:r>
              <a:rPr lang="uk-UA" dirty="0">
                <a:solidFill>
                  <a:schemeClr val="tx2">
                    <a:alpha val="77000"/>
                  </a:schemeClr>
                </a:solidFill>
              </a:rPr>
              <a:t>до розглянутої ієрархії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uk-UA" dirty="0">
                <a:solidFill>
                  <a:schemeClr val="tx2">
                    <a:alpha val="77000"/>
                  </a:schemeClr>
                </a:solidFill>
              </a:rPr>
              <a:t>3. Опишіть поетапно процес управління підрядними організаціями для вашого підприємства</a:t>
            </a:r>
            <a:endParaRPr lang="en-US" dirty="0">
              <a:solidFill>
                <a:schemeClr val="tx2">
                  <a:alpha val="77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ru-RU" dirty="0" err="1">
                <a:solidFill>
                  <a:schemeClr val="tx2">
                    <a:alpha val="77000"/>
                  </a:schemeClr>
                </a:solidFill>
              </a:rPr>
              <a:t>Виконані</a:t>
            </a:r>
            <a:r>
              <a:rPr lang="ru-RU" dirty="0">
                <a:solidFill>
                  <a:schemeClr val="tx2">
                    <a:alpha val="77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alpha val="77000"/>
                  </a:schemeClr>
                </a:solidFill>
              </a:rPr>
              <a:t>домашні</a:t>
            </a:r>
            <a:r>
              <a:rPr lang="ru-RU" dirty="0">
                <a:solidFill>
                  <a:schemeClr val="tx2">
                    <a:alpha val="77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alpha val="77000"/>
                  </a:schemeClr>
                </a:solidFill>
              </a:rPr>
              <a:t>завдання</a:t>
            </a:r>
            <a:r>
              <a:rPr lang="ru-RU" dirty="0">
                <a:solidFill>
                  <a:schemeClr val="tx2">
                    <a:alpha val="77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alpha val="77000"/>
                  </a:schemeClr>
                </a:solidFill>
              </a:rPr>
              <a:t>надсилайте</a:t>
            </a:r>
            <a:r>
              <a:rPr lang="ru-RU" dirty="0">
                <a:solidFill>
                  <a:schemeClr val="tx2">
                    <a:alpha val="77000"/>
                  </a:schemeClr>
                </a:solidFill>
              </a:rPr>
              <a:t> на адресу </a:t>
            </a:r>
            <a:r>
              <a:rPr lang="uk-UA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ohswebinarsua@gmail.com</a:t>
            </a:r>
            <a:endParaRPr lang="uk-UA" dirty="0">
              <a:solidFill>
                <a:schemeClr val="tx2">
                  <a:alpha val="77000"/>
                </a:schemeClr>
              </a:solidFill>
            </a:endParaRPr>
          </a:p>
        </p:txBody>
      </p:sp>
      <p:sp>
        <p:nvSpPr>
          <p:cNvPr id="60420" name="Номер слайда 11">
            <a:extLst>
              <a:ext uri="{FF2B5EF4-FFF2-40B4-BE49-F238E27FC236}">
                <a16:creationId xmlns:a16="http://schemas.microsoft.com/office/drawing/2014/main" id="{35E78C57-5C8F-3BC4-12EC-C2396672A18D}"/>
              </a:ext>
            </a:extLst>
          </p:cNvPr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3DA966C-6F09-4EB0-8F2D-EF5818E0117F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39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60421" name="Рисунок 8" descr="Крупный план книг на полках">
            <a:extLst>
              <a:ext uri="{FF2B5EF4-FFF2-40B4-BE49-F238E27FC236}">
                <a16:creationId xmlns:a16="http://schemas.microsoft.com/office/drawing/2014/main" id="{D0309E78-26EF-4FE9-C85F-C554C93C509F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93100" y="0"/>
            <a:ext cx="3905250" cy="596265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>
            <a:extLst>
              <a:ext uri="{FF2B5EF4-FFF2-40B4-BE49-F238E27FC236}">
                <a16:creationId xmlns:a16="http://schemas.microsoft.com/office/drawing/2014/main" id="{08AA453B-719F-4049-D08C-552672CA0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675"/>
            <a:ext cx="10406063" cy="1262063"/>
          </a:xfrm>
        </p:spPr>
        <p:txBody>
          <a:bodyPr/>
          <a:lstStyle/>
          <a:p>
            <a:r>
              <a:rPr lang="en-US" altLang="uk-UA" sz="3900"/>
              <a:t>QR-</a:t>
            </a:r>
            <a:r>
              <a:rPr lang="ru-RU" altLang="uk-UA" sz="3900"/>
              <a:t>код на тестування за темою вебінару</a:t>
            </a:r>
            <a:endParaRPr lang="uk-UA" altLang="uk-UA" sz="3900"/>
          </a:p>
        </p:txBody>
      </p:sp>
      <p:pic>
        <p:nvPicPr>
          <p:cNvPr id="61443" name="Объект 7">
            <a:extLst>
              <a:ext uri="{FF2B5EF4-FFF2-40B4-BE49-F238E27FC236}">
                <a16:creationId xmlns:a16="http://schemas.microsoft.com/office/drawing/2014/main" id="{AF567D93-F9B9-254E-9E37-706616A3C8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0" y="1155700"/>
            <a:ext cx="5399088" cy="5399088"/>
          </a:xfrm>
        </p:spPr>
      </p:pic>
      <p:sp>
        <p:nvSpPr>
          <p:cNvPr id="61444" name="Номер слайда 5">
            <a:extLst>
              <a:ext uri="{FF2B5EF4-FFF2-40B4-BE49-F238E27FC236}">
                <a16:creationId xmlns:a16="http://schemas.microsoft.com/office/drawing/2014/main" id="{F63F6DEA-F464-B19F-61B3-950A71FEC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DDE114B-0C2E-4096-893E-019E0038BAEC}" type="slidenum">
              <a:rPr lang="ru-RU" altLang="uk-UA">
                <a:solidFill>
                  <a:schemeClr val="tx2"/>
                </a:solidFill>
                <a:latin typeface="Neue Haas Grotesk Text Pro" panose="020B0504020202020204" pitchFamily="34" charset="0"/>
                <a:cs typeface="Microsoft Sans Serif" panose="020B0604020202020204" pitchFamily="34" charset="0"/>
              </a:rPr>
              <a:pPr/>
              <a:t>40</a:t>
            </a:fld>
            <a:endParaRPr lang="ru-RU" altLang="uk-UA">
              <a:solidFill>
                <a:schemeClr val="tx2"/>
              </a:solidFill>
              <a:latin typeface="Neue Haas Grotesk Text Pro" panose="020B05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Кому присваивается группа работ на высоте? – учебный центр СТБШ">
            <a:extLst>
              <a:ext uri="{FF2B5EF4-FFF2-40B4-BE49-F238E27FC236}">
                <a16:creationId xmlns:a16="http://schemas.microsoft.com/office/drawing/2014/main" id="{CE99BFCB-BE0B-7EE4-0645-583572425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39052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Заголовок 1">
            <a:extLst>
              <a:ext uri="{FF2B5EF4-FFF2-40B4-BE49-F238E27FC236}">
                <a16:creationId xmlns:a16="http://schemas.microsoft.com/office/drawing/2014/main" id="{1146350E-43B6-716D-3F15-06A5C32D2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1038" y="1500188"/>
            <a:ext cx="7381875" cy="1257300"/>
          </a:xfrm>
        </p:spPr>
        <p:txBody>
          <a:bodyPr/>
          <a:lstStyle/>
          <a:p>
            <a:pPr eaLnBrk="1" hangingPunct="1"/>
            <a:r>
              <a:rPr lang="ru-RU" altLang="uk-UA">
                <a:solidFill>
                  <a:schemeClr val="bg2"/>
                </a:solidFill>
              </a:rPr>
              <a:t>Дякую за увагу!</a:t>
            </a:r>
          </a:p>
        </p:txBody>
      </p:sp>
      <p:sp>
        <p:nvSpPr>
          <p:cNvPr id="6155" name="Slide Number Placeholder 5">
            <a:extLst>
              <a:ext uri="{FF2B5EF4-FFF2-40B4-BE49-F238E27FC236}">
                <a16:creationId xmlns:a16="http://schemas.microsoft.com/office/drawing/2014/main" id="{5B384399-0B5C-DC3D-BC93-57AFC033113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fld id="{EB9F6215-E287-40E7-BC83-C036EDCD57E1}" type="slidenum">
              <a:rPr lang="ru-RU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</a:rPr>
              <a:pPr fontAlgn="auto">
                <a:spcBef>
                  <a:spcPts val="0"/>
                </a:spcBef>
                <a:spcAft>
                  <a:spcPts val="600"/>
                </a:spcAft>
                <a:defRPr/>
              </a:pPr>
              <a:t>41</a:t>
            </a:fld>
            <a:endParaRPr lang="ru-RU">
              <a:ln w="6350">
                <a:solidFill>
                  <a:schemeClr val="tx2">
                    <a:alpha val="80000"/>
                  </a:schemeClr>
                </a:solidFill>
              </a:ln>
              <a:noFill/>
              <a:latin typeface="+mn-lt"/>
              <a:ea typeface="Microsoft Sans Serif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19919-B5DB-C81C-53FB-F9AAC2BB9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7213" y="4829452"/>
            <a:ext cx="7381875" cy="687104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ru-RU" sz="2800" dirty="0" err="1">
                <a:solidFill>
                  <a:schemeClr val="bg1">
                    <a:lumMod val="95000"/>
                    <a:alpha val="55000"/>
                  </a:schemeClr>
                </a:solidFill>
              </a:rPr>
              <a:t>Петченко</a:t>
            </a:r>
            <a:r>
              <a:rPr lang="ru-RU" sz="2800" dirty="0">
                <a:solidFill>
                  <a:schemeClr val="bg1">
                    <a:lumMod val="95000"/>
                    <a:alpha val="5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bg1">
                    <a:lumMod val="95000"/>
                    <a:alpha val="55000"/>
                  </a:schemeClr>
                </a:solidFill>
              </a:rPr>
              <a:t>Ірина</a:t>
            </a:r>
            <a:endParaRPr lang="ru-RU" sz="2800" dirty="0">
              <a:solidFill>
                <a:schemeClr val="bg1">
                  <a:lumMod val="95000"/>
                  <a:alpha val="55000"/>
                </a:schemeClr>
              </a:solidFill>
            </a:endParaRPr>
          </a:p>
        </p:txBody>
      </p:sp>
      <p:sp>
        <p:nvSpPr>
          <p:cNvPr id="9" name="Номер слайда 8" hidden="1">
            <a:extLst>
              <a:ext uri="{FF2B5EF4-FFF2-40B4-BE49-F238E27FC236}">
                <a16:creationId xmlns:a16="http://schemas.microsoft.com/office/drawing/2014/main" id="{6EA97040-84DF-8189-363B-1995B1634A5E}"/>
              </a:ext>
            </a:extLst>
          </p:cNvPr>
          <p:cNvSpPr txBox="1">
            <a:spLocks noGrp="1"/>
          </p:cNvSpPr>
          <p:nvPr/>
        </p:nvSpPr>
        <p:spPr>
          <a:xfrm>
            <a:off x="10236199" y="5957999"/>
            <a:ext cx="1476375" cy="900000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fld id="{C8DA2C57-4653-45F4-9C8A-AC273F78D3EC}" type="slidenum">
              <a:rPr lang="ru-RU" sz="360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rPr>
              <a:pPr algn="ctr" eaLnBrk="1" fontAlgn="auto" hangingPunct="1">
                <a:spcBef>
                  <a:spcPts val="0"/>
                </a:spcBef>
                <a:spcAft>
                  <a:spcPts val="600"/>
                </a:spcAft>
                <a:defRPr/>
              </a:pPr>
              <a:t>41</a:t>
            </a:fld>
            <a:endParaRPr lang="ru-RU" sz="3600">
              <a:ln w="6350">
                <a:solidFill>
                  <a:schemeClr val="tx2">
                    <a:alpha val="80000"/>
                  </a:schemeClr>
                </a:solidFill>
              </a:ln>
              <a:noFill/>
              <a:latin typeface="+mn-lt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nesVTI">
  <a:themeElements>
    <a:clrScheme name="Lines">
      <a:dk1>
        <a:sysClr val="windowText" lastClr="000000"/>
      </a:dk1>
      <a:lt1>
        <a:sysClr val="window" lastClr="FFFFFF"/>
      </a:lt1>
      <a:dk2>
        <a:srgbClr val="592F34"/>
      </a:dk2>
      <a:lt2>
        <a:srgbClr val="F8EFE3"/>
      </a:lt2>
      <a:accent1>
        <a:srgbClr val="5B8E96"/>
      </a:accent1>
      <a:accent2>
        <a:srgbClr val="B09BA2"/>
      </a:accent2>
      <a:accent3>
        <a:srgbClr val="E3835D"/>
      </a:accent3>
      <a:accent4>
        <a:srgbClr val="7B99DB"/>
      </a:accent4>
      <a:accent5>
        <a:srgbClr val="D09245"/>
      </a:accent5>
      <a:accent6>
        <a:srgbClr val="96A82C"/>
      </a:accent6>
      <a:hlink>
        <a:srgbClr val="5B8E96"/>
      </a:hlink>
      <a:folHlink>
        <a:srgbClr val="B5826E"/>
      </a:folHlink>
    </a:clrScheme>
    <a:fontScheme name="NH Grotesk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4292.tgt.Office_50301553_TF33839599_Win32_OJ112196141.potx" id="{053BBE10-0C9E-44A2-B020-DD61F932D882}" vid="{DDD9216F-8362-43B8-999D-00706A0CD01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08400B-C437-4204-A453-9DEFE7A3BD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931085-857D-42EE-BB55-098E5214A0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Дизайн с линиями</Template>
  <TotalTime>2428</TotalTime>
  <Words>1419</Words>
  <Application>Microsoft Office PowerPoint</Application>
  <PresentationFormat>Широкоэкранный</PresentationFormat>
  <Paragraphs>278</Paragraphs>
  <Slides>41</Slides>
  <Notes>1</Notes>
  <HiddenSlides>0</HiddenSlides>
  <MMClips>2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3" baseType="lpstr">
      <vt:lpstr>Arial</vt:lpstr>
      <vt:lpstr>Neue Haas Grotesk Text Pro</vt:lpstr>
      <vt:lpstr>Microsoft Sans Serif</vt:lpstr>
      <vt:lpstr>Wingdings 2</vt:lpstr>
      <vt:lpstr>Calibri</vt:lpstr>
      <vt:lpstr>Helvetica Neue</vt:lpstr>
      <vt:lpstr>Roboto</vt:lpstr>
      <vt:lpstr>Gotham Pro</vt:lpstr>
      <vt:lpstr>Times New Roman</vt:lpstr>
      <vt:lpstr>Helvetica</vt:lpstr>
      <vt:lpstr>LinesVTI</vt:lpstr>
      <vt:lpstr>CorelDRAW</vt:lpstr>
      <vt:lpstr>Роботи  на висоті  Приклади управління підрядниками</vt:lpstr>
      <vt:lpstr>Кращий спосіб почати роботу – перестати говорити і почати роботи</vt:lpstr>
      <vt:lpstr>РОБОТИ  НА ВИСОТІ </vt:lpstr>
      <vt:lpstr>«Найкращий спосіб почати робити – перестати говорити  і почати робити».</vt:lpstr>
      <vt:lpstr>Основні причини падіння з висоти</vt:lpstr>
      <vt:lpstr>Робота  на висоті</vt:lpstr>
      <vt:lpstr>Визначення небезпечних ситуацій  на етапі проєктування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РІВЕНЬ 9</vt:lpstr>
      <vt:lpstr>Презентация PowerPoint</vt:lpstr>
      <vt:lpstr>НАЙКРАЩІ ПРАКТИКИ</vt:lpstr>
      <vt:lpstr>Робота з драбин та засобів підмощування</vt:lpstr>
      <vt:lpstr>Робота на даху</vt:lpstr>
      <vt:lpstr>Обслуговування обладнання</vt:lpstr>
      <vt:lpstr>Обслуговування обладнання</vt:lpstr>
      <vt:lpstr>Презентация PowerPoint</vt:lpstr>
      <vt:lpstr>УПРАВЛІННЯ ПІДРЯДНИКАМИ</vt:lpstr>
      <vt:lpstr>Презентация PowerPoint</vt:lpstr>
      <vt:lpstr>КОНФЛІКТ ІНТЕРЕСІВ ЗАМОВНИКА  та ПІДПРЯДНИКА</vt:lpstr>
      <vt:lpstr>РІШЕННЯ:</vt:lpstr>
      <vt:lpstr>РІШЕННЯ:</vt:lpstr>
      <vt:lpstr>РІШЕННЯ:</vt:lpstr>
      <vt:lpstr>РІШЕННЯ:</vt:lpstr>
      <vt:lpstr>Презентация PowerPoint</vt:lpstr>
      <vt:lpstr>Презентация PowerPoint</vt:lpstr>
      <vt:lpstr>Критерії вибору підрядників:  </vt:lpstr>
      <vt:lpstr>Обов’язки замовника, керівника:  </vt:lpstr>
      <vt:lpstr>До початку виконання робіт на висоті координатор оцінює виконання плану  з охорони праці:  </vt:lpstr>
      <vt:lpstr>Перевірка. Аудит</vt:lpstr>
      <vt:lpstr>Приймання робіт  та оцінювання підрядника</vt:lpstr>
      <vt:lpstr>ДОМАШНЄ ЗАВДАННЯ</vt:lpstr>
      <vt:lpstr>QR-код на тестування за темою вебінару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Роботи на висоті.  Приклади управління підрядниками</dc:title>
  <dc:creator>Vlad Petchenko</dc:creator>
  <cp:lastModifiedBy>Наталья Федоренко</cp:lastModifiedBy>
  <cp:revision>81</cp:revision>
  <dcterms:created xsi:type="dcterms:W3CDTF">2023-03-22T15:54:39Z</dcterms:created>
  <dcterms:modified xsi:type="dcterms:W3CDTF">2023-03-28T07:40:43Z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Status">
    <vt:lpwstr>Not started</vt:lpwstr>
  </property>
  <property fmtid="{D5CDD505-2E9C-101B-9397-08002B2CF9AE}" pid="4" name="_ip_UnifiedCompliancePolicyUIAction">
    <vt:lpwstr/>
  </property>
  <property fmtid="{D5CDD505-2E9C-101B-9397-08002B2CF9AE}" pid="5" name="Image">
    <vt:lpwstr/>
  </property>
  <property fmtid="{D5CDD505-2E9C-101B-9397-08002B2CF9AE}" pid="6" name="_ip_UnifiedCompliancePolicyProperties">
    <vt:lpwstr/>
  </property>
  <property fmtid="{D5CDD505-2E9C-101B-9397-08002B2CF9AE}" pid="7" name="lcf76f155ced4ddcb4097134ff3c332f">
    <vt:lpwstr/>
  </property>
  <property fmtid="{D5CDD505-2E9C-101B-9397-08002B2CF9AE}" pid="8" name="TaxCatchAll">
    <vt:lpwstr/>
  </property>
  <property fmtid="{D5CDD505-2E9C-101B-9397-08002B2CF9AE}" pid="9" name="MediaServiceKeyPoints">
    <vt:lpwstr/>
  </property>
</Properties>
</file>