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86" r:id="rId4"/>
    <p:sldId id="284" r:id="rId5"/>
    <p:sldId id="280" r:id="rId6"/>
    <p:sldId id="281" r:id="rId7"/>
    <p:sldId id="279" r:id="rId8"/>
    <p:sldId id="271" r:id="rId9"/>
    <p:sldId id="282" r:id="rId10"/>
    <p:sldId id="283" r:id="rId11"/>
    <p:sldId id="288" r:id="rId12"/>
    <p:sldId id="259" r:id="rId1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9"/>
    <p:restoredTop sz="94694"/>
  </p:normalViewPr>
  <p:slideViewPr>
    <p:cSldViewPr snapToGrid="0" snapToObjects="1">
      <p:cViewPr varScale="1">
        <p:scale>
          <a:sx n="80" d="100"/>
          <a:sy n="80" d="100"/>
        </p:scale>
        <p:origin x="11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5C945-4068-42A8-BCE3-A7903F20E86A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37A66-E9F3-453B-8D06-347ED6D5B99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808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33DCB-4843-7B48-A69D-C431D13F3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BAE585-D002-644F-8BCB-3D33A6B8A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4162AE-2522-B74C-938D-CC9CCE0D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2F6A2E-149B-7544-88C8-E21A89751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DF1D4F-E2D1-CA46-A060-82834AAEF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202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DC2EE-3919-2B4C-B56A-6A1066D8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9F27922-7DF0-AC43-AFB3-68E7C819E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106766-50CB-7D4A-9D59-1BF12F4E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15AA6-0FF6-2F47-BEDA-7A9E9A1C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7D9657-562E-574D-B3AF-8513FCC9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436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3702D0F-11D9-0F49-B3FB-67992973C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F8DDC5-D9B8-E14A-9991-50B8FFE42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D96E22-0103-7646-BE29-270F61A0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1788F3-E7B7-5A43-A14C-B938E286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2EF31D-53BB-6E4A-92E1-E650DE18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445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25BB3-C742-F141-9F7B-C88377DB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BEDD48-E809-304E-8C74-094CA5A67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A0B20D-9421-6645-9AA4-EBCF4850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F7C312-0E6E-5247-9D1F-5CB8F96C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B5C040-D3C6-CE43-BAFC-E2323587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22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95534-19CF-B84D-97DD-4A80BA7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CDCDE3-5C9C-0649-B1B9-391A726B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D3C4D4-9BF8-F449-B29E-87DAE189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7D0BB-655B-EF40-8CB7-9705A480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0E6573-4DC8-014A-8E71-1AD4566F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045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3A12F-3E61-4744-A7D9-61B3B4E8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1489C-EFEF-9243-9638-3D0B0619B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CA40A6-F02B-8B4F-A7D8-ACE2036C6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9501F9-6070-E746-9CB2-5D9FE0F4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1AC3376-A5D8-2841-A7E7-1D3D13F4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2AD58D-012F-C74B-A657-464713A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27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10F2A-FD22-F94C-A797-375CF904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5FFC7C-1B58-5F45-BA46-0BC1906B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D90672-EF63-804C-BDC1-6081BFB9F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6DE031-BF6C-8F44-9436-E9BF594D9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4768892-30C4-FE4B-B984-C0CCC52D0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C905FF-7470-B949-8B7C-FE610157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F3447E-381C-5545-AA77-5CD18E58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A5EDB7C-CD5C-024B-932F-FE337537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91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D5ADB-0BDD-8A45-8695-DB002443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BB8F39-C124-0A40-BAF2-B4B1E140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0141AB-C9F1-B144-8F5C-BC4A885C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E78DA4-694A-7744-BE68-8A32DA2A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9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8F4AF6-60F2-E141-B010-1CFB91BD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DB4A7CE-C867-044D-9EC0-230D6D00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52CA89-19E4-8448-8024-B24DCCE19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2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E8262-F46D-9740-8CED-7280BDA0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075F98-4C96-594C-BA83-68E11909B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34EA02-40D6-6D46-B938-1E4FAD4A0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6A33D2-3DC8-A24D-91FD-2F82285A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6182E4-8C85-D54C-9BB1-30129EA6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7ECDFF-FABB-3F42-AD1E-64E4A498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45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EE5CB-9AF5-324E-A977-1672AD71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B72AD7A-E273-474C-ADEE-48EA339B9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1F53D8-AF71-D44C-B1D0-55903DB3A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2F474-0359-8B49-8CAD-87AD62D6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961777-25FB-0B43-9877-8B80AD31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E76474-E1D5-5A40-B1C6-A6E900E6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406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4F13AF-5D1D-C74F-AA62-A8694063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A196F-2E92-C040-A3E1-7B7D8EA63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8468F0-FA14-294E-AAC9-2FCBB22D8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BA45A3-92E6-3542-9DC3-62F0E64BA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025623-D326-0349-A08C-064669D1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645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19.sv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emf"/><Relationship Id="rId10" Type="http://schemas.openxmlformats.org/officeDocument/2006/relationships/image" Target="../media/image13.sv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17.sv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ATELIER REGIONAL DE PARTAGE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Les modes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alternatifs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financement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formation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professionnelle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Afrique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face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aux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défis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futur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Saly-Portudal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(Sénégal), 16-18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novembre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2021</a:t>
            </a:r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19526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657784" y="6298338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133B98-0A37-5A45-BD9A-7F7D582A70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2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9243" y="534407"/>
            <a:ext cx="6700520" cy="771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Sources de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Financement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459243" y="2723494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grpSp>
        <p:nvGrpSpPr>
          <p:cNvPr id="51" name="Group 2">
            <a:extLst>
              <a:ext uri="{FF2B5EF4-FFF2-40B4-BE49-F238E27FC236}">
                <a16:creationId xmlns:a16="http://schemas.microsoft.com/office/drawing/2014/main" id="{FF906BC2-7DAA-324A-8FF4-A8C9832E1CAB}"/>
              </a:ext>
            </a:extLst>
          </p:cNvPr>
          <p:cNvGrpSpPr/>
          <p:nvPr/>
        </p:nvGrpSpPr>
        <p:grpSpPr>
          <a:xfrm>
            <a:off x="1085850" y="1603646"/>
            <a:ext cx="8557259" cy="5170232"/>
            <a:chOff x="125730" y="986426"/>
            <a:chExt cx="8557259" cy="5170232"/>
          </a:xfrm>
        </p:grpSpPr>
        <p:sp>
          <p:nvSpPr>
            <p:cNvPr id="53" name="Shape">
              <a:extLst>
                <a:ext uri="{FF2B5EF4-FFF2-40B4-BE49-F238E27FC236}">
                  <a16:creationId xmlns:a16="http://schemas.microsoft.com/office/drawing/2014/main" id="{99F536BF-3E86-0B41-BA6B-91ABA1FC353C}"/>
                </a:ext>
              </a:extLst>
            </p:cNvPr>
            <p:cNvSpPr/>
            <p:nvPr/>
          </p:nvSpPr>
          <p:spPr>
            <a:xfrm>
              <a:off x="1588770" y="3428048"/>
              <a:ext cx="5407121" cy="694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76" y="0"/>
                  </a:moveTo>
                  <a:lnTo>
                    <a:pt x="1524" y="0"/>
                  </a:lnTo>
                  <a:cubicBezTo>
                    <a:pt x="691" y="0"/>
                    <a:pt x="0" y="4894"/>
                    <a:pt x="0" y="10800"/>
                  </a:cubicBezTo>
                  <a:lnTo>
                    <a:pt x="0" y="10800"/>
                  </a:lnTo>
                  <a:cubicBezTo>
                    <a:pt x="0" y="16706"/>
                    <a:pt x="691" y="21600"/>
                    <a:pt x="1524" y="21600"/>
                  </a:cubicBezTo>
                  <a:lnTo>
                    <a:pt x="20076" y="21600"/>
                  </a:lnTo>
                  <a:cubicBezTo>
                    <a:pt x="20909" y="21600"/>
                    <a:pt x="21600" y="16706"/>
                    <a:pt x="21600" y="10800"/>
                  </a:cubicBezTo>
                  <a:lnTo>
                    <a:pt x="21600" y="10800"/>
                  </a:lnTo>
                  <a:cubicBezTo>
                    <a:pt x="21600" y="4894"/>
                    <a:pt x="20933" y="0"/>
                    <a:pt x="20076" y="0"/>
                  </a:cubicBezTo>
                  <a:close/>
                </a:path>
              </a:pathLst>
            </a:custGeom>
            <a:solidFill>
              <a:srgbClr val="C13018"/>
            </a:solidFill>
            <a:ln w="12700">
              <a:miter lim="400000"/>
            </a:ln>
          </p:spPr>
          <p:txBody>
            <a:bodyPr rot="0" spcFirstLastPara="0" vertOverflow="overflow" horzOverflow="overflow" vert="horz" wrap="square" lIns="182880" tIns="38100" rIns="38100" bIns="38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r>
                <a:rPr lang="en-US" sz="2000" kern="0" dirty="0" err="1">
                  <a:solidFill>
                    <a:srgbClr val="FFFFFF"/>
                  </a:solidFill>
                </a:rPr>
                <a:t>Contrepartie</a:t>
              </a:r>
              <a:r>
                <a:rPr lang="en-US" sz="2000" kern="0" dirty="0">
                  <a:solidFill>
                    <a:srgbClr val="FFFFFF"/>
                  </a:solidFill>
                </a:rPr>
                <a:t> des </a:t>
              </a:r>
              <a:r>
                <a:rPr lang="en-US" sz="2000" kern="0" dirty="0" err="1">
                  <a:solidFill>
                    <a:srgbClr val="FFFFFF"/>
                  </a:solidFill>
                </a:rPr>
                <a:t>financements</a:t>
              </a:r>
              <a:endParaRPr lang="en-US" sz="2000" kern="0" dirty="0">
                <a:solidFill>
                  <a:srgbClr val="FFFFFF"/>
                </a:solidFill>
              </a:endParaRPr>
            </a:p>
          </p:txBody>
        </p:sp>
        <p:sp>
          <p:nvSpPr>
            <p:cNvPr id="54" name="Shape">
              <a:extLst>
                <a:ext uri="{FF2B5EF4-FFF2-40B4-BE49-F238E27FC236}">
                  <a16:creationId xmlns:a16="http://schemas.microsoft.com/office/drawing/2014/main" id="{B2D0644E-BFB5-AF45-B7ED-6AB4334306FC}"/>
                </a:ext>
              </a:extLst>
            </p:cNvPr>
            <p:cNvSpPr/>
            <p:nvPr/>
          </p:nvSpPr>
          <p:spPr>
            <a:xfrm>
              <a:off x="5013178" y="2768884"/>
              <a:ext cx="3669811" cy="694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34" y="0"/>
                  </a:moveTo>
                  <a:lnTo>
                    <a:pt x="1466" y="0"/>
                  </a:lnTo>
                  <a:cubicBezTo>
                    <a:pt x="664" y="0"/>
                    <a:pt x="0" y="4894"/>
                    <a:pt x="0" y="10800"/>
                  </a:cubicBezTo>
                  <a:lnTo>
                    <a:pt x="0" y="10800"/>
                  </a:lnTo>
                  <a:cubicBezTo>
                    <a:pt x="0" y="16706"/>
                    <a:pt x="664" y="21600"/>
                    <a:pt x="1466" y="21600"/>
                  </a:cubicBezTo>
                  <a:lnTo>
                    <a:pt x="20134" y="21600"/>
                  </a:lnTo>
                  <a:cubicBezTo>
                    <a:pt x="20936" y="21600"/>
                    <a:pt x="21600" y="16706"/>
                    <a:pt x="21600" y="10800"/>
                  </a:cubicBezTo>
                  <a:lnTo>
                    <a:pt x="21600" y="10800"/>
                  </a:lnTo>
                  <a:cubicBezTo>
                    <a:pt x="21600" y="4725"/>
                    <a:pt x="20936" y="0"/>
                    <a:pt x="20134" y="0"/>
                  </a:cubicBez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rot="0" spcFirstLastPara="0" vertOverflow="overflow" horzOverflow="overflow" vert="horz" wrap="square" lIns="38100" tIns="38100" rIns="182880" bIns="38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kern="0" dirty="0">
                  <a:solidFill>
                    <a:prstClr val="black"/>
                  </a:solidFill>
                </a:rPr>
                <a:t>       Partenaires financiers</a:t>
              </a: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Shape">
              <a:extLst>
                <a:ext uri="{FF2B5EF4-FFF2-40B4-BE49-F238E27FC236}">
                  <a16:creationId xmlns:a16="http://schemas.microsoft.com/office/drawing/2014/main" id="{990FE3E1-31DC-6643-8383-7D4AAB1D89BE}"/>
                </a:ext>
              </a:extLst>
            </p:cNvPr>
            <p:cNvSpPr/>
            <p:nvPr/>
          </p:nvSpPr>
          <p:spPr>
            <a:xfrm>
              <a:off x="125730" y="2109720"/>
              <a:ext cx="6870161" cy="694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76" y="0"/>
                  </a:moveTo>
                  <a:lnTo>
                    <a:pt x="1524" y="0"/>
                  </a:lnTo>
                  <a:cubicBezTo>
                    <a:pt x="691" y="0"/>
                    <a:pt x="0" y="4894"/>
                    <a:pt x="0" y="10800"/>
                  </a:cubicBezTo>
                  <a:lnTo>
                    <a:pt x="0" y="10800"/>
                  </a:lnTo>
                  <a:cubicBezTo>
                    <a:pt x="0" y="16706"/>
                    <a:pt x="691" y="21600"/>
                    <a:pt x="1524" y="21600"/>
                  </a:cubicBezTo>
                  <a:lnTo>
                    <a:pt x="20076" y="21600"/>
                  </a:lnTo>
                  <a:cubicBezTo>
                    <a:pt x="20909" y="21600"/>
                    <a:pt x="21600" y="16706"/>
                    <a:pt x="21600" y="10800"/>
                  </a:cubicBezTo>
                  <a:lnTo>
                    <a:pt x="21600" y="10800"/>
                  </a:lnTo>
                  <a:cubicBezTo>
                    <a:pt x="21600" y="4894"/>
                    <a:pt x="20933" y="0"/>
                    <a:pt x="20076" y="0"/>
                  </a:cubicBezTo>
                  <a:close/>
                </a:path>
              </a:pathLst>
            </a:custGeom>
            <a:solidFill>
              <a:srgbClr val="F7931F"/>
            </a:solidFill>
            <a:ln w="12700">
              <a:miter lim="400000"/>
            </a:ln>
          </p:spPr>
          <p:txBody>
            <a:bodyPr rot="0" spcFirstLastPara="0" vertOverflow="overflow" horzOverflow="overflow" vert="horz" wrap="square" lIns="182880" tIns="38100" rIns="38100" bIns="381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r>
                <a:rPr lang="en-US" sz="2000" kern="0" dirty="0" err="1">
                  <a:solidFill>
                    <a:prstClr val="black"/>
                  </a:solidFill>
                </a:rPr>
                <a:t>Secteur</a:t>
              </a:r>
              <a:r>
                <a:rPr lang="en-US" sz="2000" kern="0" dirty="0">
                  <a:solidFill>
                    <a:prstClr val="black"/>
                  </a:solidFill>
                </a:rPr>
                <a:t> </a:t>
              </a:r>
              <a:r>
                <a:rPr lang="en-US" sz="2000" kern="0" dirty="0" err="1">
                  <a:solidFill>
                    <a:prstClr val="black"/>
                  </a:solidFill>
                </a:rPr>
                <a:t>privé</a:t>
              </a:r>
              <a:r>
                <a:rPr lang="en-US" sz="2000" kern="0" dirty="0">
                  <a:solidFill>
                    <a:prstClr val="black"/>
                  </a:solidFill>
                </a:rPr>
                <a:t> </a:t>
              </a:r>
              <a:r>
                <a:rPr lang="en-US" sz="2000" kern="0" dirty="0" err="1">
                  <a:solidFill>
                    <a:prstClr val="black"/>
                  </a:solidFill>
                </a:rPr>
                <a:t>à</a:t>
              </a:r>
              <a:r>
                <a:rPr lang="en-US" sz="2000" kern="0" dirty="0">
                  <a:solidFill>
                    <a:prstClr val="black"/>
                  </a:solidFill>
                </a:rPr>
                <a:t> travers la </a:t>
              </a:r>
              <a:r>
                <a:rPr lang="en-US" sz="2000" kern="0" dirty="0" err="1">
                  <a:solidFill>
                    <a:prstClr val="black"/>
                  </a:solidFill>
                </a:rPr>
                <a:t>taxe</a:t>
              </a:r>
              <a:r>
                <a:rPr lang="en-US" sz="2000" kern="0" dirty="0">
                  <a:solidFill>
                    <a:prstClr val="black"/>
                  </a:solidFill>
                </a:rPr>
                <a:t> (3% masse </a:t>
              </a:r>
              <a:r>
                <a:rPr lang="en-US" sz="2000" kern="0" dirty="0" err="1">
                  <a:solidFill>
                    <a:prstClr val="black"/>
                  </a:solidFill>
                </a:rPr>
                <a:t>salariale</a:t>
              </a:r>
              <a:r>
                <a:rPr lang="en-US" sz="2000" kern="0" dirty="0">
                  <a:solidFill>
                    <a:prstClr val="black"/>
                  </a:solidFill>
                </a:rPr>
                <a:t> des </a:t>
              </a:r>
              <a:r>
                <a:rPr lang="en-US" sz="2000" kern="0" dirty="0" err="1">
                  <a:solidFill>
                    <a:prstClr val="black"/>
                  </a:solidFill>
                </a:rPr>
                <a:t>entreprises</a:t>
              </a:r>
              <a:r>
                <a:rPr lang="en-US" sz="2000" kern="0" dirty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56" name="Freeform: Shape 20">
              <a:extLst>
                <a:ext uri="{FF2B5EF4-FFF2-40B4-BE49-F238E27FC236}">
                  <a16:creationId xmlns:a16="http://schemas.microsoft.com/office/drawing/2014/main" id="{6C673AD6-E3AB-374C-9000-EEA7D71CE24D}"/>
                </a:ext>
              </a:extLst>
            </p:cNvPr>
            <p:cNvSpPr/>
            <p:nvPr/>
          </p:nvSpPr>
          <p:spPr>
            <a:xfrm>
              <a:off x="5034208" y="2109721"/>
              <a:ext cx="1961683" cy="694407"/>
            </a:xfrm>
            <a:custGeom>
              <a:avLst/>
              <a:gdLst>
                <a:gd name="connsiteX0" fmla="*/ 1057782 w 1961683"/>
                <a:gd name="connsiteY0" fmla="*/ 0 h 694407"/>
                <a:gd name="connsiteX1" fmla="*/ 1720556 w 1961683"/>
                <a:gd name="connsiteY1" fmla="*/ 0 h 694407"/>
                <a:gd name="connsiteX2" fmla="*/ 1961683 w 1961683"/>
                <a:gd name="connsiteY2" fmla="*/ 347204 h 694407"/>
                <a:gd name="connsiteX3" fmla="*/ 1720556 w 1961683"/>
                <a:gd name="connsiteY3" fmla="*/ 694407 h 694407"/>
                <a:gd name="connsiteX4" fmla="*/ 0 w 1961683"/>
                <a:gd name="connsiteY4" fmla="*/ 694407 h 694407"/>
                <a:gd name="connsiteX5" fmla="*/ 41872 w 1961683"/>
                <a:gd name="connsiteY5" fmla="*/ 659864 h 694407"/>
                <a:gd name="connsiteX6" fmla="*/ 278016 w 1961683"/>
                <a:gd name="connsiteY6" fmla="*/ 587886 h 694407"/>
                <a:gd name="connsiteX7" fmla="*/ 1694814 w 1961683"/>
                <a:gd name="connsiteY7" fmla="*/ 587886 h 694407"/>
                <a:gd name="connsiteX8" fmla="*/ 1932162 w 1961683"/>
                <a:gd name="connsiteY8" fmla="*/ 350722 h 694407"/>
                <a:gd name="connsiteX9" fmla="*/ 1694814 w 1961683"/>
                <a:gd name="connsiteY9" fmla="*/ 113314 h 694407"/>
                <a:gd name="connsiteX10" fmla="*/ 1363244 w 1961683"/>
                <a:gd name="connsiteY10" fmla="*/ 113314 h 694407"/>
                <a:gd name="connsiteX11" fmla="*/ 1113764 w 1961683"/>
                <a:gd name="connsiteY11" fmla="*/ 42362 h 69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1683" h="694407">
                  <a:moveTo>
                    <a:pt x="1057782" y="0"/>
                  </a:moveTo>
                  <a:lnTo>
                    <a:pt x="1720556" y="0"/>
                  </a:lnTo>
                  <a:cubicBezTo>
                    <a:pt x="1856151" y="0"/>
                    <a:pt x="1961683" y="157335"/>
                    <a:pt x="1961683" y="347204"/>
                  </a:cubicBezTo>
                  <a:cubicBezTo>
                    <a:pt x="1961683" y="537073"/>
                    <a:pt x="1852353" y="694407"/>
                    <a:pt x="1720556" y="694407"/>
                  </a:cubicBezTo>
                  <a:lnTo>
                    <a:pt x="0" y="694407"/>
                  </a:lnTo>
                  <a:lnTo>
                    <a:pt x="41872" y="659864"/>
                  </a:lnTo>
                  <a:cubicBezTo>
                    <a:pt x="109206" y="614403"/>
                    <a:pt x="190440" y="587886"/>
                    <a:pt x="278016" y="587886"/>
                  </a:cubicBezTo>
                  <a:lnTo>
                    <a:pt x="1694814" y="587886"/>
                  </a:lnTo>
                  <a:cubicBezTo>
                    <a:pt x="1826724" y="587886"/>
                    <a:pt x="1932162" y="482426"/>
                    <a:pt x="1932162" y="350722"/>
                  </a:cubicBezTo>
                  <a:cubicBezTo>
                    <a:pt x="1932162" y="218775"/>
                    <a:pt x="1826724" y="113314"/>
                    <a:pt x="1694814" y="113314"/>
                  </a:cubicBezTo>
                  <a:lnTo>
                    <a:pt x="1363244" y="113314"/>
                  </a:lnTo>
                  <a:cubicBezTo>
                    <a:pt x="1271420" y="113314"/>
                    <a:pt x="1185938" y="87344"/>
                    <a:pt x="1113764" y="42362"/>
                  </a:cubicBez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  <a:effectLst>
              <a:outerShdw blurRad="88900" dist="25400" dir="10800000" algn="r" rotWithShape="0">
                <a:prstClr val="black">
                  <a:alpha val="72000"/>
                </a:prstClr>
              </a:outerShdw>
            </a:effectLst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: Shape 22">
              <a:extLst>
                <a:ext uri="{FF2B5EF4-FFF2-40B4-BE49-F238E27FC236}">
                  <a16:creationId xmlns:a16="http://schemas.microsoft.com/office/drawing/2014/main" id="{411E69E0-F6BC-CB45-854D-F53D833B45A7}"/>
                </a:ext>
              </a:extLst>
            </p:cNvPr>
            <p:cNvSpPr/>
            <p:nvPr/>
          </p:nvSpPr>
          <p:spPr>
            <a:xfrm>
              <a:off x="5013179" y="2768885"/>
              <a:ext cx="1998269" cy="694407"/>
            </a:xfrm>
            <a:custGeom>
              <a:avLst/>
              <a:gdLst>
                <a:gd name="connsiteX0" fmla="*/ 244366 w 1998269"/>
                <a:gd name="connsiteY0" fmla="*/ 0 h 694407"/>
                <a:gd name="connsiteX1" fmla="*/ 1997872 w 1998269"/>
                <a:gd name="connsiteY1" fmla="*/ 0 h 694407"/>
                <a:gd name="connsiteX2" fmla="*/ 1952071 w 1998269"/>
                <a:gd name="connsiteY2" fmla="*/ 37777 h 694407"/>
                <a:gd name="connsiteX3" fmla="*/ 1715843 w 1998269"/>
                <a:gd name="connsiteY3" fmla="*/ 109754 h 694407"/>
                <a:gd name="connsiteX4" fmla="*/ 299045 w 1998269"/>
                <a:gd name="connsiteY4" fmla="*/ 109754 h 694407"/>
                <a:gd name="connsiteX5" fmla="*/ 61696 w 1998269"/>
                <a:gd name="connsiteY5" fmla="*/ 347162 h 694407"/>
                <a:gd name="connsiteX6" fmla="*/ 299045 w 1998269"/>
                <a:gd name="connsiteY6" fmla="*/ 584326 h 694407"/>
                <a:gd name="connsiteX7" fmla="*/ 1715843 w 1998269"/>
                <a:gd name="connsiteY7" fmla="*/ 584326 h 694407"/>
                <a:gd name="connsiteX8" fmla="*/ 1952071 w 1998269"/>
                <a:gd name="connsiteY8" fmla="*/ 656304 h 694407"/>
                <a:gd name="connsiteX9" fmla="*/ 1998269 w 1998269"/>
                <a:gd name="connsiteY9" fmla="*/ 694407 h 694407"/>
                <a:gd name="connsiteX10" fmla="*/ 244366 w 1998269"/>
                <a:gd name="connsiteY10" fmla="*/ 694407 h 694407"/>
                <a:gd name="connsiteX11" fmla="*/ 0 w 1998269"/>
                <a:gd name="connsiteY11" fmla="*/ 347204 h 694407"/>
                <a:gd name="connsiteX12" fmla="*/ 244366 w 1998269"/>
                <a:gd name="connsiteY12" fmla="*/ 0 h 69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98269" h="694407">
                  <a:moveTo>
                    <a:pt x="244366" y="0"/>
                  </a:moveTo>
                  <a:lnTo>
                    <a:pt x="1997872" y="0"/>
                  </a:lnTo>
                  <a:lnTo>
                    <a:pt x="1952071" y="37777"/>
                  </a:lnTo>
                  <a:cubicBezTo>
                    <a:pt x="1884721" y="83237"/>
                    <a:pt x="1803460" y="109754"/>
                    <a:pt x="1715843" y="109754"/>
                  </a:cubicBezTo>
                  <a:lnTo>
                    <a:pt x="299045" y="109754"/>
                  </a:lnTo>
                  <a:cubicBezTo>
                    <a:pt x="167247" y="109754"/>
                    <a:pt x="61696" y="215215"/>
                    <a:pt x="61696" y="347162"/>
                  </a:cubicBezTo>
                  <a:cubicBezTo>
                    <a:pt x="61696" y="478866"/>
                    <a:pt x="167247" y="584326"/>
                    <a:pt x="299045" y="584326"/>
                  </a:cubicBezTo>
                  <a:lnTo>
                    <a:pt x="1715843" y="584326"/>
                  </a:lnTo>
                  <a:cubicBezTo>
                    <a:pt x="1803460" y="584326"/>
                    <a:pt x="1884721" y="610843"/>
                    <a:pt x="1952071" y="656304"/>
                  </a:cubicBezTo>
                  <a:lnTo>
                    <a:pt x="1998269" y="694407"/>
                  </a:lnTo>
                  <a:lnTo>
                    <a:pt x="244366" y="694407"/>
                  </a:lnTo>
                  <a:cubicBezTo>
                    <a:pt x="110681" y="694407"/>
                    <a:pt x="0" y="537073"/>
                    <a:pt x="0" y="347204"/>
                  </a:cubicBezTo>
                  <a:cubicBezTo>
                    <a:pt x="0" y="157335"/>
                    <a:pt x="110681" y="0"/>
                    <a:pt x="244366" y="0"/>
                  </a:cubicBez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Freeform: Shape 24">
              <a:extLst>
                <a:ext uri="{FF2B5EF4-FFF2-40B4-BE49-F238E27FC236}">
                  <a16:creationId xmlns:a16="http://schemas.microsoft.com/office/drawing/2014/main" id="{B7442847-762B-0E4B-BB16-F037647EA476}"/>
                </a:ext>
              </a:extLst>
            </p:cNvPr>
            <p:cNvSpPr/>
            <p:nvPr/>
          </p:nvSpPr>
          <p:spPr>
            <a:xfrm>
              <a:off x="5025473" y="3428049"/>
              <a:ext cx="1970418" cy="694407"/>
            </a:xfrm>
            <a:custGeom>
              <a:avLst/>
              <a:gdLst>
                <a:gd name="connsiteX0" fmla="*/ 0 w 1970418"/>
                <a:gd name="connsiteY0" fmla="*/ 0 h 694407"/>
                <a:gd name="connsiteX1" fmla="*/ 1729291 w 1970418"/>
                <a:gd name="connsiteY1" fmla="*/ 0 h 694407"/>
                <a:gd name="connsiteX2" fmla="*/ 1970418 w 1970418"/>
                <a:gd name="connsiteY2" fmla="*/ 347204 h 694407"/>
                <a:gd name="connsiteX3" fmla="*/ 1729291 w 1970418"/>
                <a:gd name="connsiteY3" fmla="*/ 694407 h 694407"/>
                <a:gd name="connsiteX4" fmla="*/ 658706 w 1970418"/>
                <a:gd name="connsiteY4" fmla="*/ 694407 h 694407"/>
                <a:gd name="connsiteX5" fmla="*/ 701816 w 1970418"/>
                <a:gd name="connsiteY5" fmla="*/ 658828 h 694407"/>
                <a:gd name="connsiteX6" fmla="*/ 931158 w 1970418"/>
                <a:gd name="connsiteY6" fmla="*/ 588542 h 694407"/>
                <a:gd name="connsiteX7" fmla="*/ 1703549 w 1970418"/>
                <a:gd name="connsiteY7" fmla="*/ 588542 h 694407"/>
                <a:gd name="connsiteX8" fmla="*/ 1940897 w 1970418"/>
                <a:gd name="connsiteY8" fmla="*/ 351134 h 694407"/>
                <a:gd name="connsiteX9" fmla="*/ 1703549 w 1970418"/>
                <a:gd name="connsiteY9" fmla="*/ 113727 h 694407"/>
                <a:gd name="connsiteX10" fmla="*/ 286751 w 1970418"/>
                <a:gd name="connsiteY10" fmla="*/ 113727 h 694407"/>
                <a:gd name="connsiteX11" fmla="*/ 50607 w 1970418"/>
                <a:gd name="connsiteY11" fmla="*/ 41750 h 69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70418" h="694407">
                  <a:moveTo>
                    <a:pt x="0" y="0"/>
                  </a:moveTo>
                  <a:lnTo>
                    <a:pt x="1729291" y="0"/>
                  </a:lnTo>
                  <a:cubicBezTo>
                    <a:pt x="1864886" y="0"/>
                    <a:pt x="1970418" y="157335"/>
                    <a:pt x="1970418" y="347204"/>
                  </a:cubicBezTo>
                  <a:cubicBezTo>
                    <a:pt x="1970418" y="537073"/>
                    <a:pt x="1861088" y="694407"/>
                    <a:pt x="1729291" y="694407"/>
                  </a:cubicBezTo>
                  <a:lnTo>
                    <a:pt x="658706" y="694407"/>
                  </a:lnTo>
                  <a:lnTo>
                    <a:pt x="701816" y="658828"/>
                  </a:lnTo>
                  <a:cubicBezTo>
                    <a:pt x="767395" y="614478"/>
                    <a:pt x="846358" y="588542"/>
                    <a:pt x="931158" y="588542"/>
                  </a:cubicBezTo>
                  <a:lnTo>
                    <a:pt x="1703549" y="588542"/>
                  </a:lnTo>
                  <a:cubicBezTo>
                    <a:pt x="1835459" y="588542"/>
                    <a:pt x="1940897" y="482838"/>
                    <a:pt x="1940897" y="351134"/>
                  </a:cubicBezTo>
                  <a:cubicBezTo>
                    <a:pt x="1940897" y="219187"/>
                    <a:pt x="1835459" y="113727"/>
                    <a:pt x="1703549" y="113727"/>
                  </a:cubicBezTo>
                  <a:lnTo>
                    <a:pt x="286751" y="113727"/>
                  </a:lnTo>
                  <a:cubicBezTo>
                    <a:pt x="199175" y="113727"/>
                    <a:pt x="117941" y="87210"/>
                    <a:pt x="50607" y="41750"/>
                  </a:cubicBez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  <a:effectLst>
              <a:outerShdw blurRad="88900" dist="25400" dir="10800000" algn="r" rotWithShape="0">
                <a:prstClr val="black">
                  <a:alpha val="72000"/>
                </a:prstClr>
              </a:outerShdw>
            </a:effectLst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: Shape 26">
              <a:extLst>
                <a:ext uri="{FF2B5EF4-FFF2-40B4-BE49-F238E27FC236}">
                  <a16:creationId xmlns:a16="http://schemas.microsoft.com/office/drawing/2014/main" id="{3D0B6DC5-DE81-6B4E-AB71-B2F5EF09E641}"/>
                </a:ext>
              </a:extLst>
            </p:cNvPr>
            <p:cNvSpPr/>
            <p:nvPr/>
          </p:nvSpPr>
          <p:spPr>
            <a:xfrm>
              <a:off x="5638829" y="4051970"/>
              <a:ext cx="1407022" cy="694407"/>
            </a:xfrm>
            <a:custGeom>
              <a:avLst/>
              <a:gdLst>
                <a:gd name="connsiteX0" fmla="*/ 161591 w 1407022"/>
                <a:gd name="connsiteY0" fmla="*/ 0 h 694407"/>
                <a:gd name="connsiteX1" fmla="*/ 1407022 w 1407022"/>
                <a:gd name="connsiteY1" fmla="*/ 0 h 694407"/>
                <a:gd name="connsiteX2" fmla="*/ 1388855 w 1407022"/>
                <a:gd name="connsiteY2" fmla="*/ 22029 h 694407"/>
                <a:gd name="connsiteX3" fmla="*/ 1090193 w 1407022"/>
                <a:gd name="connsiteY3" fmla="*/ 145410 h 694407"/>
                <a:gd name="connsiteX4" fmla="*/ 313988 w 1407022"/>
                <a:gd name="connsiteY4" fmla="*/ 145410 h 694407"/>
                <a:gd name="connsiteX5" fmla="*/ 84155 w 1407022"/>
                <a:gd name="connsiteY5" fmla="*/ 375285 h 694407"/>
                <a:gd name="connsiteX6" fmla="*/ 313988 w 1407022"/>
                <a:gd name="connsiteY6" fmla="*/ 605159 h 694407"/>
                <a:gd name="connsiteX7" fmla="*/ 603758 w 1407022"/>
                <a:gd name="connsiteY7" fmla="*/ 691361 h 694407"/>
                <a:gd name="connsiteX8" fmla="*/ 607571 w 1407022"/>
                <a:gd name="connsiteY8" fmla="*/ 694407 h 694407"/>
                <a:gd name="connsiteX9" fmla="*/ 161591 w 1407022"/>
                <a:gd name="connsiteY9" fmla="*/ 694407 h 694407"/>
                <a:gd name="connsiteX10" fmla="*/ 134589 w 1407022"/>
                <a:gd name="connsiteY10" fmla="*/ 672128 h 694407"/>
                <a:gd name="connsiteX11" fmla="*/ 0 w 1407022"/>
                <a:gd name="connsiteY11" fmla="*/ 347204 h 694407"/>
                <a:gd name="connsiteX12" fmla="*/ 134589 w 1407022"/>
                <a:gd name="connsiteY12" fmla="*/ 22279 h 69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07022" h="694407">
                  <a:moveTo>
                    <a:pt x="161591" y="0"/>
                  </a:moveTo>
                  <a:lnTo>
                    <a:pt x="1407022" y="0"/>
                  </a:lnTo>
                  <a:lnTo>
                    <a:pt x="1388855" y="22029"/>
                  </a:lnTo>
                  <a:cubicBezTo>
                    <a:pt x="1312538" y="98330"/>
                    <a:pt x="1207016" y="145410"/>
                    <a:pt x="1090193" y="145410"/>
                  </a:cubicBezTo>
                  <a:lnTo>
                    <a:pt x="313988" y="145410"/>
                  </a:lnTo>
                  <a:cubicBezTo>
                    <a:pt x="185892" y="145410"/>
                    <a:pt x="84155" y="247226"/>
                    <a:pt x="84155" y="375285"/>
                  </a:cubicBezTo>
                  <a:cubicBezTo>
                    <a:pt x="84155" y="503344"/>
                    <a:pt x="189705" y="605159"/>
                    <a:pt x="313988" y="605159"/>
                  </a:cubicBezTo>
                  <a:cubicBezTo>
                    <a:pt x="421375" y="605159"/>
                    <a:pt x="520812" y="636939"/>
                    <a:pt x="603758" y="691361"/>
                  </a:cubicBezTo>
                  <a:lnTo>
                    <a:pt x="607571" y="694407"/>
                  </a:lnTo>
                  <a:lnTo>
                    <a:pt x="161591" y="694407"/>
                  </a:lnTo>
                  <a:lnTo>
                    <a:pt x="134589" y="672128"/>
                  </a:lnTo>
                  <a:cubicBezTo>
                    <a:pt x="51433" y="588974"/>
                    <a:pt x="0" y="474095"/>
                    <a:pt x="0" y="347204"/>
                  </a:cubicBezTo>
                  <a:cubicBezTo>
                    <a:pt x="0" y="220313"/>
                    <a:pt x="51433" y="105435"/>
                    <a:pt x="134589" y="22279"/>
                  </a:cubicBez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Shape">
              <a:extLst>
                <a:ext uri="{FF2B5EF4-FFF2-40B4-BE49-F238E27FC236}">
                  <a16:creationId xmlns:a16="http://schemas.microsoft.com/office/drawing/2014/main" id="{E1D34C50-6219-9547-865F-6EFAAE7049F7}"/>
                </a:ext>
              </a:extLst>
            </p:cNvPr>
            <p:cNvSpPr/>
            <p:nvPr/>
          </p:nvSpPr>
          <p:spPr>
            <a:xfrm>
              <a:off x="4890246" y="986426"/>
              <a:ext cx="2411507" cy="5170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9" h="21277" extrusionOk="0">
                  <a:moveTo>
                    <a:pt x="21163" y="282"/>
                  </a:moveTo>
                  <a:cubicBezTo>
                    <a:pt x="16998" y="-168"/>
                    <a:pt x="12597" y="-323"/>
                    <a:pt x="10682" y="1739"/>
                  </a:cubicBezTo>
                  <a:cubicBezTo>
                    <a:pt x="10447" y="1972"/>
                    <a:pt x="10313" y="2282"/>
                    <a:pt x="10145" y="2561"/>
                  </a:cubicBezTo>
                  <a:cubicBezTo>
                    <a:pt x="10078" y="2406"/>
                    <a:pt x="9977" y="2267"/>
                    <a:pt x="9876" y="2142"/>
                  </a:cubicBezTo>
                  <a:cubicBezTo>
                    <a:pt x="8566" y="731"/>
                    <a:pt x="5576" y="840"/>
                    <a:pt x="2755" y="1150"/>
                  </a:cubicBezTo>
                  <a:cubicBezTo>
                    <a:pt x="2553" y="1166"/>
                    <a:pt x="2452" y="1305"/>
                    <a:pt x="2587" y="1367"/>
                  </a:cubicBezTo>
                  <a:cubicBezTo>
                    <a:pt x="3326" y="1693"/>
                    <a:pt x="3863" y="2018"/>
                    <a:pt x="4300" y="2484"/>
                  </a:cubicBezTo>
                  <a:cubicBezTo>
                    <a:pt x="4837" y="3042"/>
                    <a:pt x="5375" y="3554"/>
                    <a:pt x="6719" y="3600"/>
                  </a:cubicBezTo>
                  <a:cubicBezTo>
                    <a:pt x="7256" y="3616"/>
                    <a:pt x="7827" y="3569"/>
                    <a:pt x="8398" y="3507"/>
                  </a:cubicBezTo>
                  <a:cubicBezTo>
                    <a:pt x="8667" y="3476"/>
                    <a:pt x="8969" y="3414"/>
                    <a:pt x="9272" y="3352"/>
                  </a:cubicBezTo>
                  <a:cubicBezTo>
                    <a:pt x="9473" y="4329"/>
                    <a:pt x="11254" y="5089"/>
                    <a:pt x="13437" y="5089"/>
                  </a:cubicBezTo>
                  <a:lnTo>
                    <a:pt x="16393" y="5089"/>
                  </a:lnTo>
                  <a:cubicBezTo>
                    <a:pt x="17569" y="5089"/>
                    <a:pt x="18509" y="5523"/>
                    <a:pt x="18509" y="6066"/>
                  </a:cubicBezTo>
                  <a:cubicBezTo>
                    <a:pt x="18509" y="6608"/>
                    <a:pt x="17569" y="7042"/>
                    <a:pt x="16393" y="7042"/>
                  </a:cubicBezTo>
                  <a:lnTo>
                    <a:pt x="3762" y="7042"/>
                  </a:lnTo>
                  <a:cubicBezTo>
                    <a:pt x="1680" y="7042"/>
                    <a:pt x="0" y="7818"/>
                    <a:pt x="0" y="8779"/>
                  </a:cubicBezTo>
                  <a:cubicBezTo>
                    <a:pt x="0" y="9740"/>
                    <a:pt x="1680" y="10516"/>
                    <a:pt x="3762" y="10516"/>
                  </a:cubicBezTo>
                  <a:lnTo>
                    <a:pt x="16393" y="10516"/>
                  </a:lnTo>
                  <a:cubicBezTo>
                    <a:pt x="17569" y="10516"/>
                    <a:pt x="18509" y="10950"/>
                    <a:pt x="18509" y="11493"/>
                  </a:cubicBezTo>
                  <a:cubicBezTo>
                    <a:pt x="18509" y="12035"/>
                    <a:pt x="17569" y="12470"/>
                    <a:pt x="16393" y="12470"/>
                  </a:cubicBezTo>
                  <a:lnTo>
                    <a:pt x="9507" y="12470"/>
                  </a:lnTo>
                  <a:cubicBezTo>
                    <a:pt x="7491" y="12470"/>
                    <a:pt x="5845" y="13229"/>
                    <a:pt x="5845" y="14160"/>
                  </a:cubicBezTo>
                  <a:cubicBezTo>
                    <a:pt x="5845" y="15090"/>
                    <a:pt x="7491" y="15850"/>
                    <a:pt x="9507" y="15850"/>
                  </a:cubicBezTo>
                  <a:cubicBezTo>
                    <a:pt x="11119" y="15850"/>
                    <a:pt x="12463" y="16439"/>
                    <a:pt x="12564" y="17183"/>
                  </a:cubicBezTo>
                  <a:lnTo>
                    <a:pt x="11018" y="17183"/>
                  </a:lnTo>
                  <a:cubicBezTo>
                    <a:pt x="10682" y="17183"/>
                    <a:pt x="10447" y="17307"/>
                    <a:pt x="10447" y="17447"/>
                  </a:cubicBezTo>
                  <a:cubicBezTo>
                    <a:pt x="10447" y="17587"/>
                    <a:pt x="10682" y="17695"/>
                    <a:pt x="10951" y="17711"/>
                  </a:cubicBezTo>
                  <a:cubicBezTo>
                    <a:pt x="10649" y="17881"/>
                    <a:pt x="10447" y="18098"/>
                    <a:pt x="10447" y="18346"/>
                  </a:cubicBezTo>
                  <a:lnTo>
                    <a:pt x="10447" y="19168"/>
                  </a:lnTo>
                  <a:cubicBezTo>
                    <a:pt x="10078" y="19261"/>
                    <a:pt x="9843" y="19432"/>
                    <a:pt x="9843" y="19649"/>
                  </a:cubicBezTo>
                  <a:lnTo>
                    <a:pt x="11254" y="19649"/>
                  </a:lnTo>
                  <a:lnTo>
                    <a:pt x="11254" y="21029"/>
                  </a:lnTo>
                  <a:cubicBezTo>
                    <a:pt x="11254" y="21168"/>
                    <a:pt x="11489" y="21277"/>
                    <a:pt x="11791" y="21277"/>
                  </a:cubicBezTo>
                  <a:cubicBezTo>
                    <a:pt x="12093" y="21277"/>
                    <a:pt x="12328" y="21168"/>
                    <a:pt x="12328" y="21029"/>
                  </a:cubicBezTo>
                  <a:lnTo>
                    <a:pt x="12328" y="19649"/>
                  </a:lnTo>
                  <a:lnTo>
                    <a:pt x="14310" y="19649"/>
                  </a:lnTo>
                  <a:lnTo>
                    <a:pt x="14310" y="21029"/>
                  </a:lnTo>
                  <a:cubicBezTo>
                    <a:pt x="14310" y="21168"/>
                    <a:pt x="14546" y="21277"/>
                    <a:pt x="14848" y="21277"/>
                  </a:cubicBezTo>
                  <a:cubicBezTo>
                    <a:pt x="15150" y="21277"/>
                    <a:pt x="15385" y="21168"/>
                    <a:pt x="15385" y="21029"/>
                  </a:cubicBezTo>
                  <a:lnTo>
                    <a:pt x="15385" y="19649"/>
                  </a:lnTo>
                  <a:lnTo>
                    <a:pt x="16796" y="19649"/>
                  </a:lnTo>
                  <a:cubicBezTo>
                    <a:pt x="16796" y="19447"/>
                    <a:pt x="16561" y="19261"/>
                    <a:pt x="16192" y="19168"/>
                  </a:cubicBezTo>
                  <a:lnTo>
                    <a:pt x="16192" y="18346"/>
                  </a:lnTo>
                  <a:cubicBezTo>
                    <a:pt x="16192" y="18098"/>
                    <a:pt x="15990" y="17881"/>
                    <a:pt x="15688" y="17711"/>
                  </a:cubicBezTo>
                  <a:cubicBezTo>
                    <a:pt x="15990" y="17695"/>
                    <a:pt x="16192" y="17587"/>
                    <a:pt x="16192" y="17447"/>
                  </a:cubicBezTo>
                  <a:cubicBezTo>
                    <a:pt x="16192" y="17292"/>
                    <a:pt x="15923" y="17183"/>
                    <a:pt x="15621" y="17183"/>
                  </a:cubicBezTo>
                  <a:lnTo>
                    <a:pt x="14176" y="17183"/>
                  </a:lnTo>
                  <a:cubicBezTo>
                    <a:pt x="14075" y="16036"/>
                    <a:pt x="12026" y="15106"/>
                    <a:pt x="9473" y="15106"/>
                  </a:cubicBezTo>
                  <a:cubicBezTo>
                    <a:pt x="8365" y="15106"/>
                    <a:pt x="7424" y="14687"/>
                    <a:pt x="7424" y="14160"/>
                  </a:cubicBezTo>
                  <a:cubicBezTo>
                    <a:pt x="7424" y="13633"/>
                    <a:pt x="8331" y="13214"/>
                    <a:pt x="9473" y="13214"/>
                  </a:cubicBezTo>
                  <a:lnTo>
                    <a:pt x="16393" y="13214"/>
                  </a:lnTo>
                  <a:cubicBezTo>
                    <a:pt x="18476" y="13214"/>
                    <a:pt x="20156" y="12439"/>
                    <a:pt x="20156" y="11477"/>
                  </a:cubicBezTo>
                  <a:cubicBezTo>
                    <a:pt x="20156" y="10516"/>
                    <a:pt x="18476" y="9740"/>
                    <a:pt x="16393" y="9740"/>
                  </a:cubicBezTo>
                  <a:lnTo>
                    <a:pt x="3762" y="9740"/>
                  </a:lnTo>
                  <a:cubicBezTo>
                    <a:pt x="2587" y="9740"/>
                    <a:pt x="1646" y="9306"/>
                    <a:pt x="1646" y="8764"/>
                  </a:cubicBezTo>
                  <a:cubicBezTo>
                    <a:pt x="1646" y="8221"/>
                    <a:pt x="2587" y="7787"/>
                    <a:pt x="3762" y="7787"/>
                  </a:cubicBezTo>
                  <a:lnTo>
                    <a:pt x="16393" y="7787"/>
                  </a:lnTo>
                  <a:cubicBezTo>
                    <a:pt x="18476" y="7787"/>
                    <a:pt x="20156" y="7011"/>
                    <a:pt x="20156" y="6050"/>
                  </a:cubicBezTo>
                  <a:cubicBezTo>
                    <a:pt x="20156" y="5089"/>
                    <a:pt x="18476" y="4313"/>
                    <a:pt x="16393" y="4313"/>
                  </a:cubicBezTo>
                  <a:lnTo>
                    <a:pt x="13437" y="4313"/>
                  </a:lnTo>
                  <a:cubicBezTo>
                    <a:pt x="12228" y="4313"/>
                    <a:pt x="11220" y="3926"/>
                    <a:pt x="10951" y="3399"/>
                  </a:cubicBezTo>
                  <a:cubicBezTo>
                    <a:pt x="11556" y="3461"/>
                    <a:pt x="12261" y="3631"/>
                    <a:pt x="12866" y="3709"/>
                  </a:cubicBezTo>
                  <a:cubicBezTo>
                    <a:pt x="13672" y="3802"/>
                    <a:pt x="14512" y="3864"/>
                    <a:pt x="15318" y="3848"/>
                  </a:cubicBezTo>
                  <a:cubicBezTo>
                    <a:pt x="17267" y="3786"/>
                    <a:pt x="18073" y="3026"/>
                    <a:pt x="18879" y="2205"/>
                  </a:cubicBezTo>
                  <a:cubicBezTo>
                    <a:pt x="19551" y="1538"/>
                    <a:pt x="20323" y="1042"/>
                    <a:pt x="21432" y="561"/>
                  </a:cubicBezTo>
                  <a:cubicBezTo>
                    <a:pt x="21600" y="514"/>
                    <a:pt x="21432" y="313"/>
                    <a:pt x="21163" y="282"/>
                  </a:cubicBez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801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459243" y="534407"/>
            <a:ext cx="6700520" cy="771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Perspectives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Enjeux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459243" y="2723494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grpSp>
        <p:nvGrpSpPr>
          <p:cNvPr id="43" name="Group 18">
            <a:extLst>
              <a:ext uri="{FF2B5EF4-FFF2-40B4-BE49-F238E27FC236}">
                <a16:creationId xmlns:a16="http://schemas.microsoft.com/office/drawing/2014/main" id="{742AC54C-8A8F-BB42-962D-F1EF28584B9A}"/>
              </a:ext>
            </a:extLst>
          </p:cNvPr>
          <p:cNvGrpSpPr/>
          <p:nvPr/>
        </p:nvGrpSpPr>
        <p:grpSpPr>
          <a:xfrm>
            <a:off x="820187" y="1370269"/>
            <a:ext cx="4513079" cy="2986407"/>
            <a:chOff x="3812695" y="1370269"/>
            <a:chExt cx="4513079" cy="2986407"/>
          </a:xfrm>
        </p:grpSpPr>
        <p:sp>
          <p:nvSpPr>
            <p:cNvPr id="44" name="Freeform: Shape 19">
              <a:extLst>
                <a:ext uri="{FF2B5EF4-FFF2-40B4-BE49-F238E27FC236}">
                  <a16:creationId xmlns:a16="http://schemas.microsoft.com/office/drawing/2014/main" id="{06C29F90-9E39-E14B-B0B1-287519B5CF29}"/>
                </a:ext>
              </a:extLst>
            </p:cNvPr>
            <p:cNvSpPr/>
            <p:nvPr/>
          </p:nvSpPr>
          <p:spPr>
            <a:xfrm>
              <a:off x="3812695" y="1370269"/>
              <a:ext cx="4513079" cy="2986407"/>
            </a:xfrm>
            <a:custGeom>
              <a:avLst/>
              <a:gdLst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825950 w 4513079"/>
                <a:gd name="connsiteY13" fmla="*/ 1993674 h 2986407"/>
                <a:gd name="connsiteX14" fmla="*/ 825899 w 4513079"/>
                <a:gd name="connsiteY14" fmla="*/ 1993925 h 2986407"/>
                <a:gd name="connsiteX15" fmla="*/ 1191525 w 4513079"/>
                <a:gd name="connsiteY15" fmla="*/ 2339573 h 2986407"/>
                <a:gd name="connsiteX16" fmla="*/ 718421 w 4513079"/>
                <a:gd name="connsiteY16" fmla="*/ 2702384 h 2986407"/>
                <a:gd name="connsiteX17" fmla="*/ 698472 w 4513079"/>
                <a:gd name="connsiteY17" fmla="*/ 2711251 h 2986407"/>
                <a:gd name="connsiteX18" fmla="*/ 680419 w 4513079"/>
                <a:gd name="connsiteY18" fmla="*/ 2710733 h 2986407"/>
                <a:gd name="connsiteX19" fmla="*/ 680122 w 4513079"/>
                <a:gd name="connsiteY19" fmla="*/ 2712194 h 2986407"/>
                <a:gd name="connsiteX20" fmla="*/ 643436 w 4513079"/>
                <a:gd name="connsiteY20" fmla="*/ 2670779 h 2986407"/>
                <a:gd name="connsiteX21" fmla="*/ 544236 w 4513079"/>
                <a:gd name="connsiteY21" fmla="*/ 1677488 h 2986407"/>
                <a:gd name="connsiteX22" fmla="*/ 543756 w 4513079"/>
                <a:gd name="connsiteY22" fmla="*/ 1677688 h 2986407"/>
                <a:gd name="connsiteX23" fmla="*/ 16190 w 4513079"/>
                <a:gd name="connsiteY23" fmla="*/ 1214063 h 2986407"/>
                <a:gd name="connsiteX24" fmla="*/ 36063 w 4513079"/>
                <a:gd name="connsiteY24" fmla="*/ 1131693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825950 w 4513079"/>
                <a:gd name="connsiteY13" fmla="*/ 1993674 h 2986407"/>
                <a:gd name="connsiteX14" fmla="*/ 1191525 w 4513079"/>
                <a:gd name="connsiteY14" fmla="*/ 2339573 h 2986407"/>
                <a:gd name="connsiteX15" fmla="*/ 718421 w 4513079"/>
                <a:gd name="connsiteY15" fmla="*/ 2702384 h 2986407"/>
                <a:gd name="connsiteX16" fmla="*/ 698472 w 4513079"/>
                <a:gd name="connsiteY16" fmla="*/ 2711251 h 2986407"/>
                <a:gd name="connsiteX17" fmla="*/ 680419 w 4513079"/>
                <a:gd name="connsiteY17" fmla="*/ 2710733 h 2986407"/>
                <a:gd name="connsiteX18" fmla="*/ 680122 w 4513079"/>
                <a:gd name="connsiteY18" fmla="*/ 2712194 h 2986407"/>
                <a:gd name="connsiteX19" fmla="*/ 643436 w 4513079"/>
                <a:gd name="connsiteY19" fmla="*/ 2670779 h 2986407"/>
                <a:gd name="connsiteX20" fmla="*/ 544236 w 4513079"/>
                <a:gd name="connsiteY20" fmla="*/ 1677488 h 2986407"/>
                <a:gd name="connsiteX21" fmla="*/ 543756 w 4513079"/>
                <a:gd name="connsiteY21" fmla="*/ 1677688 h 2986407"/>
                <a:gd name="connsiteX22" fmla="*/ 16190 w 4513079"/>
                <a:gd name="connsiteY22" fmla="*/ 1214063 h 2986407"/>
                <a:gd name="connsiteX23" fmla="*/ 36063 w 4513079"/>
                <a:gd name="connsiteY23" fmla="*/ 1131693 h 2986407"/>
                <a:gd name="connsiteX24" fmla="*/ 4454267 w 4513079"/>
                <a:gd name="connsiteY24" fmla="*/ 1552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1191525 w 4513079"/>
                <a:gd name="connsiteY13" fmla="*/ 2339573 h 2986407"/>
                <a:gd name="connsiteX14" fmla="*/ 718421 w 4513079"/>
                <a:gd name="connsiteY14" fmla="*/ 2702384 h 2986407"/>
                <a:gd name="connsiteX15" fmla="*/ 698472 w 4513079"/>
                <a:gd name="connsiteY15" fmla="*/ 2711251 h 2986407"/>
                <a:gd name="connsiteX16" fmla="*/ 680419 w 4513079"/>
                <a:gd name="connsiteY16" fmla="*/ 2710733 h 2986407"/>
                <a:gd name="connsiteX17" fmla="*/ 680122 w 4513079"/>
                <a:gd name="connsiteY17" fmla="*/ 2712194 h 2986407"/>
                <a:gd name="connsiteX18" fmla="*/ 643436 w 4513079"/>
                <a:gd name="connsiteY18" fmla="*/ 2670779 h 2986407"/>
                <a:gd name="connsiteX19" fmla="*/ 544236 w 4513079"/>
                <a:gd name="connsiteY19" fmla="*/ 1677488 h 2986407"/>
                <a:gd name="connsiteX20" fmla="*/ 543756 w 4513079"/>
                <a:gd name="connsiteY20" fmla="*/ 1677688 h 2986407"/>
                <a:gd name="connsiteX21" fmla="*/ 16190 w 4513079"/>
                <a:gd name="connsiteY21" fmla="*/ 1214063 h 2986407"/>
                <a:gd name="connsiteX22" fmla="*/ 36063 w 4513079"/>
                <a:gd name="connsiteY22" fmla="*/ 1131693 h 2986407"/>
                <a:gd name="connsiteX23" fmla="*/ 4454267 w 4513079"/>
                <a:gd name="connsiteY23" fmla="*/ 1552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1191525 w 4513079"/>
                <a:gd name="connsiteY12" fmla="*/ 2339573 h 2986407"/>
                <a:gd name="connsiteX13" fmla="*/ 718421 w 4513079"/>
                <a:gd name="connsiteY13" fmla="*/ 2702384 h 2986407"/>
                <a:gd name="connsiteX14" fmla="*/ 698472 w 4513079"/>
                <a:gd name="connsiteY14" fmla="*/ 2711251 h 2986407"/>
                <a:gd name="connsiteX15" fmla="*/ 680419 w 4513079"/>
                <a:gd name="connsiteY15" fmla="*/ 2710733 h 2986407"/>
                <a:gd name="connsiteX16" fmla="*/ 680122 w 4513079"/>
                <a:gd name="connsiteY16" fmla="*/ 2712194 h 2986407"/>
                <a:gd name="connsiteX17" fmla="*/ 643436 w 4513079"/>
                <a:gd name="connsiteY17" fmla="*/ 2670779 h 2986407"/>
                <a:gd name="connsiteX18" fmla="*/ 544236 w 4513079"/>
                <a:gd name="connsiteY18" fmla="*/ 1677488 h 2986407"/>
                <a:gd name="connsiteX19" fmla="*/ 543756 w 4513079"/>
                <a:gd name="connsiteY19" fmla="*/ 1677688 h 2986407"/>
                <a:gd name="connsiteX20" fmla="*/ 16190 w 4513079"/>
                <a:gd name="connsiteY20" fmla="*/ 1214063 h 2986407"/>
                <a:gd name="connsiteX21" fmla="*/ 36063 w 4513079"/>
                <a:gd name="connsiteY21" fmla="*/ 1131693 h 2986407"/>
                <a:gd name="connsiteX22" fmla="*/ 4454267 w 4513079"/>
                <a:gd name="connsiteY22" fmla="*/ 1552 h 298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13079" h="2986407">
                  <a:moveTo>
                    <a:pt x="4454267" y="1552"/>
                  </a:moveTo>
                  <a:cubicBezTo>
                    <a:pt x="4465354" y="-1212"/>
                    <a:pt x="4475709" y="-141"/>
                    <a:pt x="4484573" y="3645"/>
                  </a:cubicBezTo>
                  <a:lnTo>
                    <a:pt x="4500825" y="17629"/>
                  </a:lnTo>
                  <a:lnTo>
                    <a:pt x="4505046" y="15362"/>
                  </a:lnTo>
                  <a:lnTo>
                    <a:pt x="4505740" y="17825"/>
                  </a:lnTo>
                  <a:lnTo>
                    <a:pt x="4505936" y="17743"/>
                  </a:lnTo>
                  <a:lnTo>
                    <a:pt x="4505746" y="17845"/>
                  </a:lnTo>
                  <a:lnTo>
                    <a:pt x="4513079" y="43887"/>
                  </a:lnTo>
                  <a:cubicBezTo>
                    <a:pt x="4512695" y="53981"/>
                    <a:pt x="4508977" y="64213"/>
                    <a:pt x="4501115" y="73239"/>
                  </a:cubicBezTo>
                  <a:lnTo>
                    <a:pt x="1946850" y="2970238"/>
                  </a:lnTo>
                  <a:cubicBezTo>
                    <a:pt x="1928732" y="2990357"/>
                    <a:pt x="1897966" y="2991873"/>
                    <a:pt x="1878310" y="2973821"/>
                  </a:cubicBezTo>
                  <a:lnTo>
                    <a:pt x="1192398" y="2339108"/>
                  </a:lnTo>
                  <a:lnTo>
                    <a:pt x="1191525" y="2339573"/>
                  </a:lnTo>
                  <a:lnTo>
                    <a:pt x="718421" y="2702384"/>
                  </a:lnTo>
                  <a:cubicBezTo>
                    <a:pt x="712112" y="2707112"/>
                    <a:pt x="705316" y="2709969"/>
                    <a:pt x="698472" y="2711251"/>
                  </a:cubicBezTo>
                  <a:lnTo>
                    <a:pt x="680419" y="2710733"/>
                  </a:lnTo>
                  <a:lnTo>
                    <a:pt x="680122" y="2712194"/>
                  </a:lnTo>
                  <a:cubicBezTo>
                    <a:pt x="661596" y="2707828"/>
                    <a:pt x="645821" y="2692485"/>
                    <a:pt x="643436" y="2670779"/>
                  </a:cubicBezTo>
                  <a:lnTo>
                    <a:pt x="544236" y="1677488"/>
                  </a:lnTo>
                  <a:lnTo>
                    <a:pt x="543756" y="1677688"/>
                  </a:lnTo>
                  <a:lnTo>
                    <a:pt x="16190" y="1214063"/>
                  </a:lnTo>
                  <a:cubicBezTo>
                    <a:pt x="-12468" y="1188449"/>
                    <a:pt x="-1381" y="1141191"/>
                    <a:pt x="36063" y="1131693"/>
                  </a:cubicBezTo>
                  <a:lnTo>
                    <a:pt x="4454267" y="1552"/>
                  </a:lnTo>
                  <a:close/>
                </a:path>
              </a:pathLst>
            </a:custGeom>
            <a:solidFill>
              <a:srgbClr val="F7931F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Shape">
              <a:extLst>
                <a:ext uri="{FF2B5EF4-FFF2-40B4-BE49-F238E27FC236}">
                  <a16:creationId xmlns:a16="http://schemas.microsoft.com/office/drawing/2014/main" id="{F381C309-A50F-144B-BD1B-AB4E12006795}"/>
                </a:ext>
              </a:extLst>
            </p:cNvPr>
            <p:cNvSpPr/>
            <p:nvPr/>
          </p:nvSpPr>
          <p:spPr>
            <a:xfrm>
              <a:off x="4490932" y="3362400"/>
              <a:ext cx="513288" cy="719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7" extrusionOk="0">
                  <a:moveTo>
                    <a:pt x="0" y="21506"/>
                  </a:moveTo>
                  <a:cubicBezTo>
                    <a:pt x="547" y="21600"/>
                    <a:pt x="1160" y="21541"/>
                    <a:pt x="1691" y="21258"/>
                  </a:cubicBezTo>
                  <a:lnTo>
                    <a:pt x="21600" y="10399"/>
                  </a:lnTo>
                  <a:lnTo>
                    <a:pt x="6134" y="0"/>
                  </a:lnTo>
                  <a:lnTo>
                    <a:pt x="0" y="21506"/>
                  </a:lnTo>
                  <a:close/>
                </a:path>
              </a:pathLst>
            </a:custGeom>
            <a:solidFill>
              <a:sysClr val="windowText" lastClr="000000">
                <a:alpha val="40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Shape">
              <a:extLst>
                <a:ext uri="{FF2B5EF4-FFF2-40B4-BE49-F238E27FC236}">
                  <a16:creationId xmlns:a16="http://schemas.microsoft.com/office/drawing/2014/main" id="{0CDA1C23-CFFF-BB41-AC0F-01728D65037A}"/>
                </a:ext>
              </a:extLst>
            </p:cNvPr>
            <p:cNvSpPr/>
            <p:nvPr/>
          </p:nvSpPr>
          <p:spPr>
            <a:xfrm>
              <a:off x="4356528" y="1388012"/>
              <a:ext cx="3962103" cy="2694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600" y="0"/>
                    <a:pt x="21600" y="0"/>
                    <a:pt x="21600" y="0"/>
                  </a:cubicBezTo>
                  <a:lnTo>
                    <a:pt x="0" y="13273"/>
                  </a:lnTo>
                  <a:lnTo>
                    <a:pt x="543" y="21268"/>
                  </a:lnTo>
                  <a:cubicBezTo>
                    <a:pt x="556" y="21442"/>
                    <a:pt x="642" y="21565"/>
                    <a:pt x="743" y="21600"/>
                  </a:cubicBezTo>
                  <a:lnTo>
                    <a:pt x="1538" y="1584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ysClr val="windowText" lastClr="000000">
                <a:alpha val="1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7" name="Group 2">
            <a:extLst>
              <a:ext uri="{FF2B5EF4-FFF2-40B4-BE49-F238E27FC236}">
                <a16:creationId xmlns:a16="http://schemas.microsoft.com/office/drawing/2014/main" id="{4B8AA763-4122-C749-9B79-DAAA71E8315D}"/>
              </a:ext>
            </a:extLst>
          </p:cNvPr>
          <p:cNvGrpSpPr/>
          <p:nvPr/>
        </p:nvGrpSpPr>
        <p:grpSpPr>
          <a:xfrm>
            <a:off x="3839460" y="1370269"/>
            <a:ext cx="4513079" cy="2986407"/>
            <a:chOff x="3812695" y="1370269"/>
            <a:chExt cx="4513079" cy="2986407"/>
          </a:xfrm>
        </p:grpSpPr>
        <p:sp>
          <p:nvSpPr>
            <p:cNvPr id="48" name="Freeform: Shape 6">
              <a:extLst>
                <a:ext uri="{FF2B5EF4-FFF2-40B4-BE49-F238E27FC236}">
                  <a16:creationId xmlns:a16="http://schemas.microsoft.com/office/drawing/2014/main" id="{F83CC7BA-B4D9-CC47-927F-E5887FE4EB34}"/>
                </a:ext>
              </a:extLst>
            </p:cNvPr>
            <p:cNvSpPr/>
            <p:nvPr/>
          </p:nvSpPr>
          <p:spPr>
            <a:xfrm>
              <a:off x="3812695" y="1370269"/>
              <a:ext cx="4513079" cy="2986407"/>
            </a:xfrm>
            <a:custGeom>
              <a:avLst/>
              <a:gdLst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825950 w 4513079"/>
                <a:gd name="connsiteY13" fmla="*/ 1993674 h 2986407"/>
                <a:gd name="connsiteX14" fmla="*/ 825899 w 4513079"/>
                <a:gd name="connsiteY14" fmla="*/ 1993925 h 2986407"/>
                <a:gd name="connsiteX15" fmla="*/ 1191525 w 4513079"/>
                <a:gd name="connsiteY15" fmla="*/ 2339573 h 2986407"/>
                <a:gd name="connsiteX16" fmla="*/ 718421 w 4513079"/>
                <a:gd name="connsiteY16" fmla="*/ 2702384 h 2986407"/>
                <a:gd name="connsiteX17" fmla="*/ 698472 w 4513079"/>
                <a:gd name="connsiteY17" fmla="*/ 2711251 h 2986407"/>
                <a:gd name="connsiteX18" fmla="*/ 680419 w 4513079"/>
                <a:gd name="connsiteY18" fmla="*/ 2710733 h 2986407"/>
                <a:gd name="connsiteX19" fmla="*/ 680122 w 4513079"/>
                <a:gd name="connsiteY19" fmla="*/ 2712194 h 2986407"/>
                <a:gd name="connsiteX20" fmla="*/ 643436 w 4513079"/>
                <a:gd name="connsiteY20" fmla="*/ 2670779 h 2986407"/>
                <a:gd name="connsiteX21" fmla="*/ 544236 w 4513079"/>
                <a:gd name="connsiteY21" fmla="*/ 1677488 h 2986407"/>
                <a:gd name="connsiteX22" fmla="*/ 543756 w 4513079"/>
                <a:gd name="connsiteY22" fmla="*/ 1677688 h 2986407"/>
                <a:gd name="connsiteX23" fmla="*/ 16190 w 4513079"/>
                <a:gd name="connsiteY23" fmla="*/ 1214063 h 2986407"/>
                <a:gd name="connsiteX24" fmla="*/ 36063 w 4513079"/>
                <a:gd name="connsiteY24" fmla="*/ 1131693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825950 w 4513079"/>
                <a:gd name="connsiteY13" fmla="*/ 1993674 h 2986407"/>
                <a:gd name="connsiteX14" fmla="*/ 1191525 w 4513079"/>
                <a:gd name="connsiteY14" fmla="*/ 2339573 h 2986407"/>
                <a:gd name="connsiteX15" fmla="*/ 718421 w 4513079"/>
                <a:gd name="connsiteY15" fmla="*/ 2702384 h 2986407"/>
                <a:gd name="connsiteX16" fmla="*/ 698472 w 4513079"/>
                <a:gd name="connsiteY16" fmla="*/ 2711251 h 2986407"/>
                <a:gd name="connsiteX17" fmla="*/ 680419 w 4513079"/>
                <a:gd name="connsiteY17" fmla="*/ 2710733 h 2986407"/>
                <a:gd name="connsiteX18" fmla="*/ 680122 w 4513079"/>
                <a:gd name="connsiteY18" fmla="*/ 2712194 h 2986407"/>
                <a:gd name="connsiteX19" fmla="*/ 643436 w 4513079"/>
                <a:gd name="connsiteY19" fmla="*/ 2670779 h 2986407"/>
                <a:gd name="connsiteX20" fmla="*/ 544236 w 4513079"/>
                <a:gd name="connsiteY20" fmla="*/ 1677488 h 2986407"/>
                <a:gd name="connsiteX21" fmla="*/ 543756 w 4513079"/>
                <a:gd name="connsiteY21" fmla="*/ 1677688 h 2986407"/>
                <a:gd name="connsiteX22" fmla="*/ 16190 w 4513079"/>
                <a:gd name="connsiteY22" fmla="*/ 1214063 h 2986407"/>
                <a:gd name="connsiteX23" fmla="*/ 36063 w 4513079"/>
                <a:gd name="connsiteY23" fmla="*/ 1131693 h 2986407"/>
                <a:gd name="connsiteX24" fmla="*/ 4454267 w 4513079"/>
                <a:gd name="connsiteY24" fmla="*/ 1552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1191525 w 4513079"/>
                <a:gd name="connsiteY13" fmla="*/ 2339573 h 2986407"/>
                <a:gd name="connsiteX14" fmla="*/ 718421 w 4513079"/>
                <a:gd name="connsiteY14" fmla="*/ 2702384 h 2986407"/>
                <a:gd name="connsiteX15" fmla="*/ 698472 w 4513079"/>
                <a:gd name="connsiteY15" fmla="*/ 2711251 h 2986407"/>
                <a:gd name="connsiteX16" fmla="*/ 680419 w 4513079"/>
                <a:gd name="connsiteY16" fmla="*/ 2710733 h 2986407"/>
                <a:gd name="connsiteX17" fmla="*/ 680122 w 4513079"/>
                <a:gd name="connsiteY17" fmla="*/ 2712194 h 2986407"/>
                <a:gd name="connsiteX18" fmla="*/ 643436 w 4513079"/>
                <a:gd name="connsiteY18" fmla="*/ 2670779 h 2986407"/>
                <a:gd name="connsiteX19" fmla="*/ 544236 w 4513079"/>
                <a:gd name="connsiteY19" fmla="*/ 1677488 h 2986407"/>
                <a:gd name="connsiteX20" fmla="*/ 543756 w 4513079"/>
                <a:gd name="connsiteY20" fmla="*/ 1677688 h 2986407"/>
                <a:gd name="connsiteX21" fmla="*/ 16190 w 4513079"/>
                <a:gd name="connsiteY21" fmla="*/ 1214063 h 2986407"/>
                <a:gd name="connsiteX22" fmla="*/ 36063 w 4513079"/>
                <a:gd name="connsiteY22" fmla="*/ 1131693 h 2986407"/>
                <a:gd name="connsiteX23" fmla="*/ 4454267 w 4513079"/>
                <a:gd name="connsiteY23" fmla="*/ 1552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1191525 w 4513079"/>
                <a:gd name="connsiteY12" fmla="*/ 2339573 h 2986407"/>
                <a:gd name="connsiteX13" fmla="*/ 718421 w 4513079"/>
                <a:gd name="connsiteY13" fmla="*/ 2702384 h 2986407"/>
                <a:gd name="connsiteX14" fmla="*/ 698472 w 4513079"/>
                <a:gd name="connsiteY14" fmla="*/ 2711251 h 2986407"/>
                <a:gd name="connsiteX15" fmla="*/ 680419 w 4513079"/>
                <a:gd name="connsiteY15" fmla="*/ 2710733 h 2986407"/>
                <a:gd name="connsiteX16" fmla="*/ 680122 w 4513079"/>
                <a:gd name="connsiteY16" fmla="*/ 2712194 h 2986407"/>
                <a:gd name="connsiteX17" fmla="*/ 643436 w 4513079"/>
                <a:gd name="connsiteY17" fmla="*/ 2670779 h 2986407"/>
                <a:gd name="connsiteX18" fmla="*/ 544236 w 4513079"/>
                <a:gd name="connsiteY18" fmla="*/ 1677488 h 2986407"/>
                <a:gd name="connsiteX19" fmla="*/ 543756 w 4513079"/>
                <a:gd name="connsiteY19" fmla="*/ 1677688 h 2986407"/>
                <a:gd name="connsiteX20" fmla="*/ 16190 w 4513079"/>
                <a:gd name="connsiteY20" fmla="*/ 1214063 h 2986407"/>
                <a:gd name="connsiteX21" fmla="*/ 36063 w 4513079"/>
                <a:gd name="connsiteY21" fmla="*/ 1131693 h 2986407"/>
                <a:gd name="connsiteX22" fmla="*/ 4454267 w 4513079"/>
                <a:gd name="connsiteY22" fmla="*/ 1552 h 298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13079" h="2986407">
                  <a:moveTo>
                    <a:pt x="4454267" y="1552"/>
                  </a:moveTo>
                  <a:cubicBezTo>
                    <a:pt x="4465354" y="-1212"/>
                    <a:pt x="4475709" y="-141"/>
                    <a:pt x="4484573" y="3645"/>
                  </a:cubicBezTo>
                  <a:lnTo>
                    <a:pt x="4500825" y="17629"/>
                  </a:lnTo>
                  <a:lnTo>
                    <a:pt x="4505046" y="15362"/>
                  </a:lnTo>
                  <a:lnTo>
                    <a:pt x="4505740" y="17825"/>
                  </a:lnTo>
                  <a:lnTo>
                    <a:pt x="4505936" y="17743"/>
                  </a:lnTo>
                  <a:lnTo>
                    <a:pt x="4505746" y="17845"/>
                  </a:lnTo>
                  <a:lnTo>
                    <a:pt x="4513079" y="43887"/>
                  </a:lnTo>
                  <a:cubicBezTo>
                    <a:pt x="4512695" y="53981"/>
                    <a:pt x="4508977" y="64213"/>
                    <a:pt x="4501115" y="73239"/>
                  </a:cubicBezTo>
                  <a:lnTo>
                    <a:pt x="1946850" y="2970238"/>
                  </a:lnTo>
                  <a:cubicBezTo>
                    <a:pt x="1928732" y="2990357"/>
                    <a:pt x="1897966" y="2991873"/>
                    <a:pt x="1878310" y="2973821"/>
                  </a:cubicBezTo>
                  <a:lnTo>
                    <a:pt x="1192398" y="2339108"/>
                  </a:lnTo>
                  <a:lnTo>
                    <a:pt x="1191525" y="2339573"/>
                  </a:lnTo>
                  <a:lnTo>
                    <a:pt x="718421" y="2702384"/>
                  </a:lnTo>
                  <a:cubicBezTo>
                    <a:pt x="712112" y="2707112"/>
                    <a:pt x="705316" y="2709969"/>
                    <a:pt x="698472" y="2711251"/>
                  </a:cubicBezTo>
                  <a:lnTo>
                    <a:pt x="680419" y="2710733"/>
                  </a:lnTo>
                  <a:lnTo>
                    <a:pt x="680122" y="2712194"/>
                  </a:lnTo>
                  <a:cubicBezTo>
                    <a:pt x="661596" y="2707828"/>
                    <a:pt x="645821" y="2692485"/>
                    <a:pt x="643436" y="2670779"/>
                  </a:cubicBezTo>
                  <a:lnTo>
                    <a:pt x="544236" y="1677488"/>
                  </a:lnTo>
                  <a:lnTo>
                    <a:pt x="543756" y="1677688"/>
                  </a:lnTo>
                  <a:lnTo>
                    <a:pt x="16190" y="1214063"/>
                  </a:lnTo>
                  <a:cubicBezTo>
                    <a:pt x="-12468" y="1188449"/>
                    <a:pt x="-1381" y="1141191"/>
                    <a:pt x="36063" y="1131693"/>
                  </a:cubicBezTo>
                  <a:lnTo>
                    <a:pt x="4454267" y="1552"/>
                  </a:ln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Shape">
              <a:extLst>
                <a:ext uri="{FF2B5EF4-FFF2-40B4-BE49-F238E27FC236}">
                  <a16:creationId xmlns:a16="http://schemas.microsoft.com/office/drawing/2014/main" id="{64ADD756-2BD7-6C47-BCC2-4C1D4807CA73}"/>
                </a:ext>
              </a:extLst>
            </p:cNvPr>
            <p:cNvSpPr/>
            <p:nvPr/>
          </p:nvSpPr>
          <p:spPr>
            <a:xfrm>
              <a:off x="4490932" y="3362400"/>
              <a:ext cx="513288" cy="719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7" extrusionOk="0">
                  <a:moveTo>
                    <a:pt x="0" y="21506"/>
                  </a:moveTo>
                  <a:cubicBezTo>
                    <a:pt x="547" y="21600"/>
                    <a:pt x="1160" y="21541"/>
                    <a:pt x="1691" y="21258"/>
                  </a:cubicBezTo>
                  <a:lnTo>
                    <a:pt x="21600" y="10399"/>
                  </a:lnTo>
                  <a:lnTo>
                    <a:pt x="6134" y="0"/>
                  </a:lnTo>
                  <a:lnTo>
                    <a:pt x="0" y="21506"/>
                  </a:lnTo>
                  <a:close/>
                </a:path>
              </a:pathLst>
            </a:custGeom>
            <a:solidFill>
              <a:sysClr val="windowText" lastClr="000000">
                <a:alpha val="40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Shape">
              <a:extLst>
                <a:ext uri="{FF2B5EF4-FFF2-40B4-BE49-F238E27FC236}">
                  <a16:creationId xmlns:a16="http://schemas.microsoft.com/office/drawing/2014/main" id="{2A413752-B27B-0E4D-833B-DD6306315DE4}"/>
                </a:ext>
              </a:extLst>
            </p:cNvPr>
            <p:cNvSpPr/>
            <p:nvPr/>
          </p:nvSpPr>
          <p:spPr>
            <a:xfrm>
              <a:off x="4356528" y="1388012"/>
              <a:ext cx="3962103" cy="2694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600" y="0"/>
                    <a:pt x="21600" y="0"/>
                    <a:pt x="21600" y="0"/>
                  </a:cubicBezTo>
                  <a:lnTo>
                    <a:pt x="0" y="13273"/>
                  </a:lnTo>
                  <a:lnTo>
                    <a:pt x="543" y="21268"/>
                  </a:lnTo>
                  <a:cubicBezTo>
                    <a:pt x="556" y="21442"/>
                    <a:pt x="642" y="21565"/>
                    <a:pt x="743" y="21600"/>
                  </a:cubicBezTo>
                  <a:lnTo>
                    <a:pt x="1538" y="1584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ysClr val="windowText" lastClr="000000">
                <a:alpha val="1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2" name="Group 22">
            <a:extLst>
              <a:ext uri="{FF2B5EF4-FFF2-40B4-BE49-F238E27FC236}">
                <a16:creationId xmlns:a16="http://schemas.microsoft.com/office/drawing/2014/main" id="{08713E28-6A69-B047-993B-66820E78FA8B}"/>
              </a:ext>
            </a:extLst>
          </p:cNvPr>
          <p:cNvGrpSpPr/>
          <p:nvPr/>
        </p:nvGrpSpPr>
        <p:grpSpPr>
          <a:xfrm>
            <a:off x="6858734" y="1370269"/>
            <a:ext cx="4513079" cy="2986407"/>
            <a:chOff x="3812695" y="1370269"/>
            <a:chExt cx="4513079" cy="2986407"/>
          </a:xfrm>
        </p:grpSpPr>
        <p:sp>
          <p:nvSpPr>
            <p:cNvPr id="54" name="Freeform: Shape 23">
              <a:extLst>
                <a:ext uri="{FF2B5EF4-FFF2-40B4-BE49-F238E27FC236}">
                  <a16:creationId xmlns:a16="http://schemas.microsoft.com/office/drawing/2014/main" id="{D77E85D3-80CB-F246-878E-8B7AB0E73048}"/>
                </a:ext>
              </a:extLst>
            </p:cNvPr>
            <p:cNvSpPr/>
            <p:nvPr/>
          </p:nvSpPr>
          <p:spPr>
            <a:xfrm>
              <a:off x="3812695" y="1370269"/>
              <a:ext cx="4513079" cy="2986407"/>
            </a:xfrm>
            <a:custGeom>
              <a:avLst/>
              <a:gdLst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825950 w 4513079"/>
                <a:gd name="connsiteY13" fmla="*/ 1993674 h 2986407"/>
                <a:gd name="connsiteX14" fmla="*/ 825899 w 4513079"/>
                <a:gd name="connsiteY14" fmla="*/ 1993925 h 2986407"/>
                <a:gd name="connsiteX15" fmla="*/ 1191525 w 4513079"/>
                <a:gd name="connsiteY15" fmla="*/ 2339573 h 2986407"/>
                <a:gd name="connsiteX16" fmla="*/ 718421 w 4513079"/>
                <a:gd name="connsiteY16" fmla="*/ 2702384 h 2986407"/>
                <a:gd name="connsiteX17" fmla="*/ 698472 w 4513079"/>
                <a:gd name="connsiteY17" fmla="*/ 2711251 h 2986407"/>
                <a:gd name="connsiteX18" fmla="*/ 680419 w 4513079"/>
                <a:gd name="connsiteY18" fmla="*/ 2710733 h 2986407"/>
                <a:gd name="connsiteX19" fmla="*/ 680122 w 4513079"/>
                <a:gd name="connsiteY19" fmla="*/ 2712194 h 2986407"/>
                <a:gd name="connsiteX20" fmla="*/ 643436 w 4513079"/>
                <a:gd name="connsiteY20" fmla="*/ 2670779 h 2986407"/>
                <a:gd name="connsiteX21" fmla="*/ 544236 w 4513079"/>
                <a:gd name="connsiteY21" fmla="*/ 1677488 h 2986407"/>
                <a:gd name="connsiteX22" fmla="*/ 543756 w 4513079"/>
                <a:gd name="connsiteY22" fmla="*/ 1677688 h 2986407"/>
                <a:gd name="connsiteX23" fmla="*/ 16190 w 4513079"/>
                <a:gd name="connsiteY23" fmla="*/ 1214063 h 2986407"/>
                <a:gd name="connsiteX24" fmla="*/ 36063 w 4513079"/>
                <a:gd name="connsiteY24" fmla="*/ 1131693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825950 w 4513079"/>
                <a:gd name="connsiteY13" fmla="*/ 1993674 h 2986407"/>
                <a:gd name="connsiteX14" fmla="*/ 1191525 w 4513079"/>
                <a:gd name="connsiteY14" fmla="*/ 2339573 h 2986407"/>
                <a:gd name="connsiteX15" fmla="*/ 718421 w 4513079"/>
                <a:gd name="connsiteY15" fmla="*/ 2702384 h 2986407"/>
                <a:gd name="connsiteX16" fmla="*/ 698472 w 4513079"/>
                <a:gd name="connsiteY16" fmla="*/ 2711251 h 2986407"/>
                <a:gd name="connsiteX17" fmla="*/ 680419 w 4513079"/>
                <a:gd name="connsiteY17" fmla="*/ 2710733 h 2986407"/>
                <a:gd name="connsiteX18" fmla="*/ 680122 w 4513079"/>
                <a:gd name="connsiteY18" fmla="*/ 2712194 h 2986407"/>
                <a:gd name="connsiteX19" fmla="*/ 643436 w 4513079"/>
                <a:gd name="connsiteY19" fmla="*/ 2670779 h 2986407"/>
                <a:gd name="connsiteX20" fmla="*/ 544236 w 4513079"/>
                <a:gd name="connsiteY20" fmla="*/ 1677488 h 2986407"/>
                <a:gd name="connsiteX21" fmla="*/ 543756 w 4513079"/>
                <a:gd name="connsiteY21" fmla="*/ 1677688 h 2986407"/>
                <a:gd name="connsiteX22" fmla="*/ 16190 w 4513079"/>
                <a:gd name="connsiteY22" fmla="*/ 1214063 h 2986407"/>
                <a:gd name="connsiteX23" fmla="*/ 36063 w 4513079"/>
                <a:gd name="connsiteY23" fmla="*/ 1131693 h 2986407"/>
                <a:gd name="connsiteX24" fmla="*/ 4454267 w 4513079"/>
                <a:gd name="connsiteY24" fmla="*/ 1552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826615 w 4513079"/>
                <a:gd name="connsiteY12" fmla="*/ 1993317 h 2986407"/>
                <a:gd name="connsiteX13" fmla="*/ 1191525 w 4513079"/>
                <a:gd name="connsiteY13" fmla="*/ 2339573 h 2986407"/>
                <a:gd name="connsiteX14" fmla="*/ 718421 w 4513079"/>
                <a:gd name="connsiteY14" fmla="*/ 2702384 h 2986407"/>
                <a:gd name="connsiteX15" fmla="*/ 698472 w 4513079"/>
                <a:gd name="connsiteY15" fmla="*/ 2711251 h 2986407"/>
                <a:gd name="connsiteX16" fmla="*/ 680419 w 4513079"/>
                <a:gd name="connsiteY16" fmla="*/ 2710733 h 2986407"/>
                <a:gd name="connsiteX17" fmla="*/ 680122 w 4513079"/>
                <a:gd name="connsiteY17" fmla="*/ 2712194 h 2986407"/>
                <a:gd name="connsiteX18" fmla="*/ 643436 w 4513079"/>
                <a:gd name="connsiteY18" fmla="*/ 2670779 h 2986407"/>
                <a:gd name="connsiteX19" fmla="*/ 544236 w 4513079"/>
                <a:gd name="connsiteY19" fmla="*/ 1677488 h 2986407"/>
                <a:gd name="connsiteX20" fmla="*/ 543756 w 4513079"/>
                <a:gd name="connsiteY20" fmla="*/ 1677688 h 2986407"/>
                <a:gd name="connsiteX21" fmla="*/ 16190 w 4513079"/>
                <a:gd name="connsiteY21" fmla="*/ 1214063 h 2986407"/>
                <a:gd name="connsiteX22" fmla="*/ 36063 w 4513079"/>
                <a:gd name="connsiteY22" fmla="*/ 1131693 h 2986407"/>
                <a:gd name="connsiteX23" fmla="*/ 4454267 w 4513079"/>
                <a:gd name="connsiteY23" fmla="*/ 1552 h 2986407"/>
                <a:gd name="connsiteX0" fmla="*/ 4454267 w 4513079"/>
                <a:gd name="connsiteY0" fmla="*/ 1552 h 2986407"/>
                <a:gd name="connsiteX1" fmla="*/ 4484573 w 4513079"/>
                <a:gd name="connsiteY1" fmla="*/ 3645 h 2986407"/>
                <a:gd name="connsiteX2" fmla="*/ 4500825 w 4513079"/>
                <a:gd name="connsiteY2" fmla="*/ 17629 h 2986407"/>
                <a:gd name="connsiteX3" fmla="*/ 4505046 w 4513079"/>
                <a:gd name="connsiteY3" fmla="*/ 15362 h 2986407"/>
                <a:gd name="connsiteX4" fmla="*/ 4505740 w 4513079"/>
                <a:gd name="connsiteY4" fmla="*/ 17825 h 2986407"/>
                <a:gd name="connsiteX5" fmla="*/ 4505936 w 4513079"/>
                <a:gd name="connsiteY5" fmla="*/ 17743 h 2986407"/>
                <a:gd name="connsiteX6" fmla="*/ 4505746 w 4513079"/>
                <a:gd name="connsiteY6" fmla="*/ 17845 h 2986407"/>
                <a:gd name="connsiteX7" fmla="*/ 4513079 w 4513079"/>
                <a:gd name="connsiteY7" fmla="*/ 43887 h 2986407"/>
                <a:gd name="connsiteX8" fmla="*/ 4501115 w 4513079"/>
                <a:gd name="connsiteY8" fmla="*/ 73239 h 2986407"/>
                <a:gd name="connsiteX9" fmla="*/ 1946850 w 4513079"/>
                <a:gd name="connsiteY9" fmla="*/ 2970238 h 2986407"/>
                <a:gd name="connsiteX10" fmla="*/ 1878310 w 4513079"/>
                <a:gd name="connsiteY10" fmla="*/ 2973821 h 2986407"/>
                <a:gd name="connsiteX11" fmla="*/ 1192398 w 4513079"/>
                <a:gd name="connsiteY11" fmla="*/ 2339108 h 2986407"/>
                <a:gd name="connsiteX12" fmla="*/ 1191525 w 4513079"/>
                <a:gd name="connsiteY12" fmla="*/ 2339573 h 2986407"/>
                <a:gd name="connsiteX13" fmla="*/ 718421 w 4513079"/>
                <a:gd name="connsiteY13" fmla="*/ 2702384 h 2986407"/>
                <a:gd name="connsiteX14" fmla="*/ 698472 w 4513079"/>
                <a:gd name="connsiteY14" fmla="*/ 2711251 h 2986407"/>
                <a:gd name="connsiteX15" fmla="*/ 680419 w 4513079"/>
                <a:gd name="connsiteY15" fmla="*/ 2710733 h 2986407"/>
                <a:gd name="connsiteX16" fmla="*/ 680122 w 4513079"/>
                <a:gd name="connsiteY16" fmla="*/ 2712194 h 2986407"/>
                <a:gd name="connsiteX17" fmla="*/ 643436 w 4513079"/>
                <a:gd name="connsiteY17" fmla="*/ 2670779 h 2986407"/>
                <a:gd name="connsiteX18" fmla="*/ 544236 w 4513079"/>
                <a:gd name="connsiteY18" fmla="*/ 1677488 h 2986407"/>
                <a:gd name="connsiteX19" fmla="*/ 543756 w 4513079"/>
                <a:gd name="connsiteY19" fmla="*/ 1677688 h 2986407"/>
                <a:gd name="connsiteX20" fmla="*/ 16190 w 4513079"/>
                <a:gd name="connsiteY20" fmla="*/ 1214063 h 2986407"/>
                <a:gd name="connsiteX21" fmla="*/ 36063 w 4513079"/>
                <a:gd name="connsiteY21" fmla="*/ 1131693 h 2986407"/>
                <a:gd name="connsiteX22" fmla="*/ 4454267 w 4513079"/>
                <a:gd name="connsiteY22" fmla="*/ 1552 h 2986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13079" h="2986407">
                  <a:moveTo>
                    <a:pt x="4454267" y="1552"/>
                  </a:moveTo>
                  <a:cubicBezTo>
                    <a:pt x="4465354" y="-1212"/>
                    <a:pt x="4475709" y="-141"/>
                    <a:pt x="4484573" y="3645"/>
                  </a:cubicBezTo>
                  <a:lnTo>
                    <a:pt x="4500825" y="17629"/>
                  </a:lnTo>
                  <a:lnTo>
                    <a:pt x="4505046" y="15362"/>
                  </a:lnTo>
                  <a:lnTo>
                    <a:pt x="4505740" y="17825"/>
                  </a:lnTo>
                  <a:lnTo>
                    <a:pt x="4505936" y="17743"/>
                  </a:lnTo>
                  <a:lnTo>
                    <a:pt x="4505746" y="17845"/>
                  </a:lnTo>
                  <a:lnTo>
                    <a:pt x="4513079" y="43887"/>
                  </a:lnTo>
                  <a:cubicBezTo>
                    <a:pt x="4512695" y="53981"/>
                    <a:pt x="4508977" y="64213"/>
                    <a:pt x="4501115" y="73239"/>
                  </a:cubicBezTo>
                  <a:lnTo>
                    <a:pt x="1946850" y="2970238"/>
                  </a:lnTo>
                  <a:cubicBezTo>
                    <a:pt x="1928732" y="2990357"/>
                    <a:pt x="1897966" y="2991873"/>
                    <a:pt x="1878310" y="2973821"/>
                  </a:cubicBezTo>
                  <a:lnTo>
                    <a:pt x="1192398" y="2339108"/>
                  </a:lnTo>
                  <a:lnTo>
                    <a:pt x="1191525" y="2339573"/>
                  </a:lnTo>
                  <a:lnTo>
                    <a:pt x="718421" y="2702384"/>
                  </a:lnTo>
                  <a:cubicBezTo>
                    <a:pt x="712112" y="2707112"/>
                    <a:pt x="705316" y="2709969"/>
                    <a:pt x="698472" y="2711251"/>
                  </a:cubicBezTo>
                  <a:lnTo>
                    <a:pt x="680419" y="2710733"/>
                  </a:lnTo>
                  <a:lnTo>
                    <a:pt x="680122" y="2712194"/>
                  </a:lnTo>
                  <a:cubicBezTo>
                    <a:pt x="661596" y="2707828"/>
                    <a:pt x="645821" y="2692485"/>
                    <a:pt x="643436" y="2670779"/>
                  </a:cubicBezTo>
                  <a:lnTo>
                    <a:pt x="544236" y="1677488"/>
                  </a:lnTo>
                  <a:lnTo>
                    <a:pt x="543756" y="1677688"/>
                  </a:lnTo>
                  <a:lnTo>
                    <a:pt x="16190" y="1214063"/>
                  </a:lnTo>
                  <a:cubicBezTo>
                    <a:pt x="-12468" y="1188449"/>
                    <a:pt x="-1381" y="1141191"/>
                    <a:pt x="36063" y="1131693"/>
                  </a:cubicBezTo>
                  <a:lnTo>
                    <a:pt x="4454267" y="1552"/>
                  </a:ln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Shape">
              <a:extLst>
                <a:ext uri="{FF2B5EF4-FFF2-40B4-BE49-F238E27FC236}">
                  <a16:creationId xmlns:a16="http://schemas.microsoft.com/office/drawing/2014/main" id="{AAB54434-D619-5C49-9BDE-673DCEF73648}"/>
                </a:ext>
              </a:extLst>
            </p:cNvPr>
            <p:cNvSpPr/>
            <p:nvPr/>
          </p:nvSpPr>
          <p:spPr>
            <a:xfrm>
              <a:off x="4490932" y="3362400"/>
              <a:ext cx="513288" cy="719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7" extrusionOk="0">
                  <a:moveTo>
                    <a:pt x="0" y="21506"/>
                  </a:moveTo>
                  <a:cubicBezTo>
                    <a:pt x="547" y="21600"/>
                    <a:pt x="1160" y="21541"/>
                    <a:pt x="1691" y="21258"/>
                  </a:cubicBezTo>
                  <a:lnTo>
                    <a:pt x="21600" y="10399"/>
                  </a:lnTo>
                  <a:lnTo>
                    <a:pt x="6134" y="0"/>
                  </a:lnTo>
                  <a:lnTo>
                    <a:pt x="0" y="21506"/>
                  </a:lnTo>
                  <a:close/>
                </a:path>
              </a:pathLst>
            </a:custGeom>
            <a:solidFill>
              <a:sysClr val="windowText" lastClr="000000">
                <a:alpha val="40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16E0326C-B164-9F4A-A69B-0EF17FD550DD}"/>
                </a:ext>
              </a:extLst>
            </p:cNvPr>
            <p:cNvSpPr/>
            <p:nvPr/>
          </p:nvSpPr>
          <p:spPr>
            <a:xfrm>
              <a:off x="4356528" y="1388012"/>
              <a:ext cx="3962103" cy="26944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ubicBezTo>
                    <a:pt x="21600" y="0"/>
                    <a:pt x="21600" y="0"/>
                    <a:pt x="21600" y="0"/>
                  </a:cubicBezTo>
                  <a:lnTo>
                    <a:pt x="0" y="13273"/>
                  </a:lnTo>
                  <a:lnTo>
                    <a:pt x="543" y="21268"/>
                  </a:lnTo>
                  <a:cubicBezTo>
                    <a:pt x="556" y="21442"/>
                    <a:pt x="642" y="21565"/>
                    <a:pt x="743" y="21600"/>
                  </a:cubicBezTo>
                  <a:lnTo>
                    <a:pt x="1538" y="1584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ysClr val="windowText" lastClr="000000">
                <a:alpha val="1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9" name="TextBox 28">
            <a:extLst>
              <a:ext uri="{FF2B5EF4-FFF2-40B4-BE49-F238E27FC236}">
                <a16:creationId xmlns:a16="http://schemas.microsoft.com/office/drawing/2014/main" id="{4FA33645-EA21-144A-8B51-A0DDF6DEF5C0}"/>
              </a:ext>
            </a:extLst>
          </p:cNvPr>
          <p:cNvSpPr txBox="1"/>
          <p:nvPr/>
        </p:nvSpPr>
        <p:spPr>
          <a:xfrm>
            <a:off x="7248954" y="4385756"/>
            <a:ext cx="2937088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2400" b="1" kern="0" noProof="1">
                <a:solidFill>
                  <a:srgbClr val="92D050"/>
                </a:solidFill>
              </a:rPr>
              <a:t>Suivi évaluation de l’impact et des réalisations</a:t>
            </a:r>
          </a:p>
        </p:txBody>
      </p:sp>
      <p:grpSp>
        <p:nvGrpSpPr>
          <p:cNvPr id="61" name="Group 30">
            <a:extLst>
              <a:ext uri="{FF2B5EF4-FFF2-40B4-BE49-F238E27FC236}">
                <a16:creationId xmlns:a16="http://schemas.microsoft.com/office/drawing/2014/main" id="{6EAEA9D2-2D86-2A4E-BDF3-ADAFF9E6ABAC}"/>
              </a:ext>
            </a:extLst>
          </p:cNvPr>
          <p:cNvGrpSpPr/>
          <p:nvPr/>
        </p:nvGrpSpPr>
        <p:grpSpPr>
          <a:xfrm>
            <a:off x="332936" y="4283006"/>
            <a:ext cx="2937088" cy="1351708"/>
            <a:chOff x="332936" y="4283006"/>
            <a:chExt cx="2937088" cy="1351708"/>
          </a:xfrm>
        </p:grpSpPr>
        <p:sp>
          <p:nvSpPr>
            <p:cNvPr id="62" name="TextBox 31">
              <a:extLst>
                <a:ext uri="{FF2B5EF4-FFF2-40B4-BE49-F238E27FC236}">
                  <a16:creationId xmlns:a16="http://schemas.microsoft.com/office/drawing/2014/main" id="{18372F77-F7AF-E04A-940A-4287FFC9FCFA}"/>
                </a:ext>
              </a:extLst>
            </p:cNvPr>
            <p:cNvSpPr txBox="1"/>
            <p:nvPr/>
          </p:nvSpPr>
          <p:spPr>
            <a:xfrm>
              <a:off x="332936" y="4283006"/>
              <a:ext cx="2937088" cy="83099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/>
              <a:r>
                <a:rPr lang="en-US" sz="2400" b="1" kern="0" noProof="1">
                  <a:solidFill>
                    <a:schemeClr val="accent2"/>
                  </a:solidFill>
                </a:rPr>
                <a:t>Inclusion sociale et Equité territoriale</a:t>
              </a:r>
            </a:p>
          </p:txBody>
        </p:sp>
        <p:sp>
          <p:nvSpPr>
            <p:cNvPr id="63" name="TextBox 32">
              <a:extLst>
                <a:ext uri="{FF2B5EF4-FFF2-40B4-BE49-F238E27FC236}">
                  <a16:creationId xmlns:a16="http://schemas.microsoft.com/office/drawing/2014/main" id="{7C8B2145-EFC5-E342-B468-CD778A63F788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5232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lvl="0" algn="just"/>
              <a:r>
                <a:rPr lang="en-US" sz="14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Accompagner la masse critique et les couches vulnérables</a:t>
              </a:r>
            </a:p>
          </p:txBody>
        </p:sp>
      </p:grpSp>
      <p:grpSp>
        <p:nvGrpSpPr>
          <p:cNvPr id="64" name="Group 33">
            <a:extLst>
              <a:ext uri="{FF2B5EF4-FFF2-40B4-BE49-F238E27FC236}">
                <a16:creationId xmlns:a16="http://schemas.microsoft.com/office/drawing/2014/main" id="{93E93F39-7202-984E-80C4-C57567F2146B}"/>
              </a:ext>
            </a:extLst>
          </p:cNvPr>
          <p:cNvGrpSpPr/>
          <p:nvPr/>
        </p:nvGrpSpPr>
        <p:grpSpPr>
          <a:xfrm>
            <a:off x="3687060" y="4283006"/>
            <a:ext cx="2937088" cy="1782595"/>
            <a:chOff x="8921977" y="3704054"/>
            <a:chExt cx="2937088" cy="1782595"/>
          </a:xfrm>
        </p:grpSpPr>
        <p:sp>
          <p:nvSpPr>
            <p:cNvPr id="65" name="TextBox 34">
              <a:extLst>
                <a:ext uri="{FF2B5EF4-FFF2-40B4-BE49-F238E27FC236}">
                  <a16:creationId xmlns:a16="http://schemas.microsoft.com/office/drawing/2014/main" id="{74946CCA-9B6D-1D41-88D2-21BC4F5D57C1}"/>
                </a:ext>
              </a:extLst>
            </p:cNvPr>
            <p:cNvSpPr txBox="1"/>
            <p:nvPr/>
          </p:nvSpPr>
          <p:spPr>
            <a:xfrm>
              <a:off x="8921977" y="3704054"/>
              <a:ext cx="2937088" cy="83099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/>
              <a:r>
                <a:rPr lang="en-US" sz="2400" b="1" kern="0" noProof="1">
                  <a:solidFill>
                    <a:srgbClr val="00B0F0"/>
                  </a:solidFill>
                </a:rPr>
                <a:t>Insertion professionnelle</a:t>
              </a:r>
            </a:p>
          </p:txBody>
        </p:sp>
        <p:sp>
          <p:nvSpPr>
            <p:cNvPr id="66" name="TextBox 35">
              <a:extLst>
                <a:ext uri="{FF2B5EF4-FFF2-40B4-BE49-F238E27FC236}">
                  <a16:creationId xmlns:a16="http://schemas.microsoft.com/office/drawing/2014/main" id="{742DB8E5-D4F3-5A4D-9C04-426804A8E19E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95410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lvl="0" algn="just"/>
              <a:r>
                <a:rPr lang="en-US" sz="14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recentrer le financement, développement de synergies, complémentarités, développement de chaînes de valeurs et filières</a:t>
              </a:r>
            </a:p>
          </p:txBody>
        </p:sp>
      </p:grpSp>
      <p:pic>
        <p:nvPicPr>
          <p:cNvPr id="67" name="Graphic 36" descr="Users">
            <a:extLst>
              <a:ext uri="{FF2B5EF4-FFF2-40B4-BE49-F238E27FC236}">
                <a16:creationId xmlns:a16="http://schemas.microsoft.com/office/drawing/2014/main" id="{C80BA816-346D-B841-8B73-D88A034B8E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177352" y="3070197"/>
            <a:ext cx="914400" cy="914400"/>
          </a:xfrm>
          <a:prstGeom prst="rect">
            <a:avLst/>
          </a:prstGeom>
        </p:spPr>
      </p:pic>
      <p:sp>
        <p:nvSpPr>
          <p:cNvPr id="70" name="Freeform: Shape 39">
            <a:extLst>
              <a:ext uri="{FF2B5EF4-FFF2-40B4-BE49-F238E27FC236}">
                <a16:creationId xmlns:a16="http://schemas.microsoft.com/office/drawing/2014/main" id="{08BB42EF-A523-E44C-AE2A-C1F3D08030EF}"/>
              </a:ext>
            </a:extLst>
          </p:cNvPr>
          <p:cNvSpPr/>
          <p:nvPr/>
        </p:nvSpPr>
        <p:spPr>
          <a:xfrm>
            <a:off x="3400606" y="2917945"/>
            <a:ext cx="620695" cy="429986"/>
          </a:xfrm>
          <a:custGeom>
            <a:avLst/>
            <a:gdLst>
              <a:gd name="connsiteX0" fmla="*/ 620695 w 620695"/>
              <a:gd name="connsiteY0" fmla="*/ 0 h 429986"/>
              <a:gd name="connsiteX1" fmla="*/ 241579 w 620695"/>
              <a:gd name="connsiteY1" fmla="*/ 429986 h 429986"/>
              <a:gd name="connsiteX2" fmla="*/ 16190 w 620695"/>
              <a:gd name="connsiteY2" fmla="*/ 231914 h 429986"/>
              <a:gd name="connsiteX3" fmla="*/ 36063 w 620695"/>
              <a:gd name="connsiteY3" fmla="*/ 149544 h 429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695" h="429986">
                <a:moveTo>
                  <a:pt x="620695" y="0"/>
                </a:moveTo>
                <a:lnTo>
                  <a:pt x="241579" y="429986"/>
                </a:lnTo>
                <a:lnTo>
                  <a:pt x="16190" y="231914"/>
                </a:lnTo>
                <a:cubicBezTo>
                  <a:pt x="-12468" y="206300"/>
                  <a:pt x="-1381" y="159042"/>
                  <a:pt x="36063" y="149544"/>
                </a:cubicBezTo>
                <a:close/>
              </a:path>
            </a:pathLst>
          </a:custGeom>
          <a:solidFill>
            <a:sysClr val="windowText" lastClr="000000">
              <a:alpha val="26000"/>
            </a:sys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71" name="Freeform: Shape 40">
            <a:extLst>
              <a:ext uri="{FF2B5EF4-FFF2-40B4-BE49-F238E27FC236}">
                <a16:creationId xmlns:a16="http://schemas.microsoft.com/office/drawing/2014/main" id="{9249FDCE-1E09-2346-B130-79828D5A61EB}"/>
              </a:ext>
            </a:extLst>
          </p:cNvPr>
          <p:cNvSpPr/>
          <p:nvPr/>
        </p:nvSpPr>
        <p:spPr>
          <a:xfrm>
            <a:off x="6419880" y="2917945"/>
            <a:ext cx="620694" cy="429985"/>
          </a:xfrm>
          <a:custGeom>
            <a:avLst/>
            <a:gdLst>
              <a:gd name="connsiteX0" fmla="*/ 620694 w 620694"/>
              <a:gd name="connsiteY0" fmla="*/ 0 h 429985"/>
              <a:gd name="connsiteX1" fmla="*/ 241579 w 620694"/>
              <a:gd name="connsiteY1" fmla="*/ 429985 h 429985"/>
              <a:gd name="connsiteX2" fmla="*/ 16190 w 620694"/>
              <a:gd name="connsiteY2" fmla="*/ 231914 h 429985"/>
              <a:gd name="connsiteX3" fmla="*/ 36063 w 620694"/>
              <a:gd name="connsiteY3" fmla="*/ 149544 h 429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694" h="429985">
                <a:moveTo>
                  <a:pt x="620694" y="0"/>
                </a:moveTo>
                <a:lnTo>
                  <a:pt x="241579" y="429985"/>
                </a:lnTo>
                <a:lnTo>
                  <a:pt x="16190" y="231914"/>
                </a:lnTo>
                <a:cubicBezTo>
                  <a:pt x="-12468" y="206300"/>
                  <a:pt x="-1381" y="159042"/>
                  <a:pt x="36063" y="149544"/>
                </a:cubicBezTo>
                <a:close/>
              </a:path>
            </a:pathLst>
          </a:custGeom>
          <a:solidFill>
            <a:sysClr val="windowText" lastClr="000000">
              <a:alpha val="26000"/>
            </a:sys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72" name="Graphic 22" descr="Wrench">
            <a:extLst>
              <a:ext uri="{FF2B5EF4-FFF2-40B4-BE49-F238E27FC236}">
                <a16:creationId xmlns:a16="http://schemas.microsoft.com/office/drawing/2014/main" id="{40A05E8D-6E87-0C42-8A9B-AA6EF5677216}"/>
              </a:ext>
            </a:extLst>
          </p:cNvPr>
          <p:cNvSpPr/>
          <p:nvPr/>
        </p:nvSpPr>
        <p:spPr>
          <a:xfrm>
            <a:off x="5523880" y="3265915"/>
            <a:ext cx="696777" cy="698701"/>
          </a:xfrm>
          <a:custGeom>
            <a:avLst/>
            <a:gdLst>
              <a:gd name="connsiteX0" fmla="*/ 618656 w 696777"/>
              <a:gd name="connsiteY0" fmla="*/ 150415 h 698701"/>
              <a:gd name="connsiteX1" fmla="*/ 562383 w 696777"/>
              <a:gd name="connsiteY1" fmla="*/ 135356 h 698701"/>
              <a:gd name="connsiteX2" fmla="*/ 547324 w 696777"/>
              <a:gd name="connsiteY2" fmla="*/ 79083 h 698701"/>
              <a:gd name="connsiteX3" fmla="*/ 618656 w 696777"/>
              <a:gd name="connsiteY3" fmla="*/ 7752 h 698701"/>
              <a:gd name="connsiteX4" fmla="*/ 494222 w 696777"/>
              <a:gd name="connsiteY4" fmla="*/ 31529 h 698701"/>
              <a:gd name="connsiteX5" fmla="*/ 459349 w 696777"/>
              <a:gd name="connsiteY5" fmla="*/ 152793 h 698701"/>
              <a:gd name="connsiteX6" fmla="*/ 151831 w 696777"/>
              <a:gd name="connsiteY6" fmla="*/ 460311 h 698701"/>
              <a:gd name="connsiteX7" fmla="*/ 31359 w 696777"/>
              <a:gd name="connsiteY7" fmla="*/ 495977 h 698701"/>
              <a:gd name="connsiteX8" fmla="*/ 7582 w 696777"/>
              <a:gd name="connsiteY8" fmla="*/ 619618 h 698701"/>
              <a:gd name="connsiteX9" fmla="*/ 78914 w 696777"/>
              <a:gd name="connsiteY9" fmla="*/ 548287 h 698701"/>
              <a:gd name="connsiteX10" fmla="*/ 134394 w 696777"/>
              <a:gd name="connsiteY10" fmla="*/ 563345 h 698701"/>
              <a:gd name="connsiteX11" fmla="*/ 149453 w 696777"/>
              <a:gd name="connsiteY11" fmla="*/ 619618 h 698701"/>
              <a:gd name="connsiteX12" fmla="*/ 78121 w 696777"/>
              <a:gd name="connsiteY12" fmla="*/ 690950 h 698701"/>
              <a:gd name="connsiteX13" fmla="*/ 202555 w 696777"/>
              <a:gd name="connsiteY13" fmla="*/ 667172 h 698701"/>
              <a:gd name="connsiteX14" fmla="*/ 237428 w 696777"/>
              <a:gd name="connsiteY14" fmla="*/ 545909 h 698701"/>
              <a:gd name="connsiteX15" fmla="*/ 544947 w 696777"/>
              <a:gd name="connsiteY15" fmla="*/ 238391 h 698701"/>
              <a:gd name="connsiteX16" fmla="*/ 665418 w 696777"/>
              <a:gd name="connsiteY16" fmla="*/ 202725 h 698701"/>
              <a:gd name="connsiteX17" fmla="*/ 689195 w 696777"/>
              <a:gd name="connsiteY17" fmla="*/ 79083 h 698701"/>
              <a:gd name="connsiteX18" fmla="*/ 618656 w 696777"/>
              <a:gd name="connsiteY18" fmla="*/ 150415 h 69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96777" h="698701">
                <a:moveTo>
                  <a:pt x="618656" y="150415"/>
                </a:moveTo>
                <a:lnTo>
                  <a:pt x="562383" y="135356"/>
                </a:lnTo>
                <a:lnTo>
                  <a:pt x="547324" y="79083"/>
                </a:lnTo>
                <a:lnTo>
                  <a:pt x="618656" y="7752"/>
                </a:lnTo>
                <a:cubicBezTo>
                  <a:pt x="575857" y="-8100"/>
                  <a:pt x="528303" y="619"/>
                  <a:pt x="494222" y="31529"/>
                </a:cubicBezTo>
                <a:cubicBezTo>
                  <a:pt x="460934" y="62439"/>
                  <a:pt x="446668" y="109201"/>
                  <a:pt x="459349" y="152793"/>
                </a:cubicBezTo>
                <a:lnTo>
                  <a:pt x="151831" y="460311"/>
                </a:lnTo>
                <a:cubicBezTo>
                  <a:pt x="108239" y="448422"/>
                  <a:pt x="61477" y="462689"/>
                  <a:pt x="31359" y="495977"/>
                </a:cubicBezTo>
                <a:cubicBezTo>
                  <a:pt x="1242" y="529265"/>
                  <a:pt x="-8269" y="576819"/>
                  <a:pt x="7582" y="619618"/>
                </a:cubicBezTo>
                <a:lnTo>
                  <a:pt x="78914" y="548287"/>
                </a:lnTo>
                <a:lnTo>
                  <a:pt x="134394" y="563345"/>
                </a:lnTo>
                <a:lnTo>
                  <a:pt x="149453" y="619618"/>
                </a:lnTo>
                <a:lnTo>
                  <a:pt x="78121" y="690950"/>
                </a:lnTo>
                <a:cubicBezTo>
                  <a:pt x="120920" y="706801"/>
                  <a:pt x="168475" y="698083"/>
                  <a:pt x="202555" y="667172"/>
                </a:cubicBezTo>
                <a:cubicBezTo>
                  <a:pt x="235843" y="636262"/>
                  <a:pt x="250110" y="589500"/>
                  <a:pt x="237428" y="545909"/>
                </a:cubicBezTo>
                <a:lnTo>
                  <a:pt x="544947" y="238391"/>
                </a:lnTo>
                <a:cubicBezTo>
                  <a:pt x="588538" y="250279"/>
                  <a:pt x="635300" y="236013"/>
                  <a:pt x="665418" y="202725"/>
                </a:cubicBezTo>
                <a:cubicBezTo>
                  <a:pt x="695536" y="169437"/>
                  <a:pt x="705046" y="121882"/>
                  <a:pt x="689195" y="79083"/>
                </a:cubicBezTo>
                <a:lnTo>
                  <a:pt x="618656" y="150415"/>
                </a:lnTo>
                <a:close/>
              </a:path>
            </a:pathLst>
          </a:custGeom>
          <a:solidFill>
            <a:srgbClr val="000000"/>
          </a:solidFill>
          <a:ln w="78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Graphic 21" descr="Magnifying glass">
            <a:extLst>
              <a:ext uri="{FF2B5EF4-FFF2-40B4-BE49-F238E27FC236}">
                <a16:creationId xmlns:a16="http://schemas.microsoft.com/office/drawing/2014/main" id="{2196E8FE-D21F-C145-BB7B-B9B39A5F5FB2}"/>
              </a:ext>
            </a:extLst>
          </p:cNvPr>
          <p:cNvSpPr/>
          <p:nvPr/>
        </p:nvSpPr>
        <p:spPr>
          <a:xfrm rot="6359420">
            <a:off x="8412252" y="3268708"/>
            <a:ext cx="625638" cy="626132"/>
          </a:xfrm>
          <a:custGeom>
            <a:avLst/>
            <a:gdLst>
              <a:gd name="connsiteX0" fmla="*/ 609489 w 625638"/>
              <a:gd name="connsiteY0" fmla="*/ 531024 h 626132"/>
              <a:gd name="connsiteX1" fmla="*/ 510417 w 625638"/>
              <a:gd name="connsiteY1" fmla="*/ 431952 h 626132"/>
              <a:gd name="connsiteX2" fmla="*/ 461277 w 625638"/>
              <a:gd name="connsiteY2" fmla="*/ 416893 h 626132"/>
              <a:gd name="connsiteX3" fmla="*/ 426404 w 625638"/>
              <a:gd name="connsiteY3" fmla="*/ 382020 h 626132"/>
              <a:gd name="connsiteX4" fmla="*/ 475544 w 625638"/>
              <a:gd name="connsiteY4" fmla="*/ 237772 h 626132"/>
              <a:gd name="connsiteX5" fmla="*/ 237772 w 625638"/>
              <a:gd name="connsiteY5" fmla="*/ 0 h 626132"/>
              <a:gd name="connsiteX6" fmla="*/ 0 w 625638"/>
              <a:gd name="connsiteY6" fmla="*/ 237772 h 626132"/>
              <a:gd name="connsiteX7" fmla="*/ 237772 w 625638"/>
              <a:gd name="connsiteY7" fmla="*/ 475544 h 626132"/>
              <a:gd name="connsiteX8" fmla="*/ 382020 w 625638"/>
              <a:gd name="connsiteY8" fmla="*/ 426404 h 626132"/>
              <a:gd name="connsiteX9" fmla="*/ 416893 w 625638"/>
              <a:gd name="connsiteY9" fmla="*/ 461277 h 626132"/>
              <a:gd name="connsiteX10" fmla="*/ 431952 w 625638"/>
              <a:gd name="connsiteY10" fmla="*/ 510417 h 626132"/>
              <a:gd name="connsiteX11" fmla="*/ 531024 w 625638"/>
              <a:gd name="connsiteY11" fmla="*/ 609489 h 626132"/>
              <a:gd name="connsiteX12" fmla="*/ 570653 w 625638"/>
              <a:gd name="connsiteY12" fmla="*/ 626133 h 626132"/>
              <a:gd name="connsiteX13" fmla="*/ 610281 w 625638"/>
              <a:gd name="connsiteY13" fmla="*/ 609489 h 626132"/>
              <a:gd name="connsiteX14" fmla="*/ 609489 w 625638"/>
              <a:gd name="connsiteY14" fmla="*/ 531024 h 626132"/>
              <a:gd name="connsiteX15" fmla="*/ 236979 w 625638"/>
              <a:gd name="connsiteY15" fmla="*/ 427197 h 626132"/>
              <a:gd name="connsiteX16" fmla="*/ 46762 w 625638"/>
              <a:gd name="connsiteY16" fmla="*/ 236979 h 626132"/>
              <a:gd name="connsiteX17" fmla="*/ 236979 w 625638"/>
              <a:gd name="connsiteY17" fmla="*/ 46762 h 626132"/>
              <a:gd name="connsiteX18" fmla="*/ 427197 w 625638"/>
              <a:gd name="connsiteY18" fmla="*/ 236979 h 626132"/>
              <a:gd name="connsiteX19" fmla="*/ 236979 w 625638"/>
              <a:gd name="connsiteY19" fmla="*/ 427197 h 62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5638" h="626132">
                <a:moveTo>
                  <a:pt x="609489" y="531024"/>
                </a:moveTo>
                <a:lnTo>
                  <a:pt x="510417" y="431952"/>
                </a:lnTo>
                <a:cubicBezTo>
                  <a:pt x="496943" y="418479"/>
                  <a:pt x="478714" y="413723"/>
                  <a:pt x="461277" y="416893"/>
                </a:cubicBezTo>
                <a:lnTo>
                  <a:pt x="426404" y="382020"/>
                </a:lnTo>
                <a:cubicBezTo>
                  <a:pt x="457315" y="342392"/>
                  <a:pt x="475544" y="291667"/>
                  <a:pt x="475544" y="237772"/>
                </a:cubicBezTo>
                <a:cubicBezTo>
                  <a:pt x="475544" y="106997"/>
                  <a:pt x="368546" y="0"/>
                  <a:pt x="237772" y="0"/>
                </a:cubicBezTo>
                <a:cubicBezTo>
                  <a:pt x="106997" y="0"/>
                  <a:pt x="0" y="106997"/>
                  <a:pt x="0" y="237772"/>
                </a:cubicBezTo>
                <a:cubicBezTo>
                  <a:pt x="0" y="368546"/>
                  <a:pt x="106997" y="475544"/>
                  <a:pt x="237772" y="475544"/>
                </a:cubicBezTo>
                <a:cubicBezTo>
                  <a:pt x="291667" y="475544"/>
                  <a:pt x="341599" y="457315"/>
                  <a:pt x="382020" y="426404"/>
                </a:cubicBezTo>
                <a:lnTo>
                  <a:pt x="416893" y="461277"/>
                </a:lnTo>
                <a:cubicBezTo>
                  <a:pt x="413723" y="478714"/>
                  <a:pt x="418479" y="496943"/>
                  <a:pt x="431952" y="510417"/>
                </a:cubicBezTo>
                <a:lnTo>
                  <a:pt x="531024" y="609489"/>
                </a:lnTo>
                <a:cubicBezTo>
                  <a:pt x="542120" y="620585"/>
                  <a:pt x="556386" y="626133"/>
                  <a:pt x="570653" y="626133"/>
                </a:cubicBezTo>
                <a:cubicBezTo>
                  <a:pt x="584919" y="626133"/>
                  <a:pt x="599185" y="620585"/>
                  <a:pt x="610281" y="609489"/>
                </a:cubicBezTo>
                <a:cubicBezTo>
                  <a:pt x="630888" y="587297"/>
                  <a:pt x="630888" y="552423"/>
                  <a:pt x="609489" y="531024"/>
                </a:cubicBezTo>
                <a:close/>
                <a:moveTo>
                  <a:pt x="236979" y="427197"/>
                </a:moveTo>
                <a:cubicBezTo>
                  <a:pt x="132360" y="427197"/>
                  <a:pt x="46762" y="341599"/>
                  <a:pt x="46762" y="236979"/>
                </a:cubicBezTo>
                <a:cubicBezTo>
                  <a:pt x="46762" y="132360"/>
                  <a:pt x="132360" y="46762"/>
                  <a:pt x="236979" y="46762"/>
                </a:cubicBezTo>
                <a:cubicBezTo>
                  <a:pt x="341599" y="46762"/>
                  <a:pt x="427197" y="132360"/>
                  <a:pt x="427197" y="236979"/>
                </a:cubicBezTo>
                <a:cubicBezTo>
                  <a:pt x="427197" y="341599"/>
                  <a:pt x="341599" y="427197"/>
                  <a:pt x="236979" y="427197"/>
                </a:cubicBezTo>
                <a:close/>
              </a:path>
            </a:pathLst>
          </a:custGeom>
          <a:solidFill>
            <a:srgbClr val="000000"/>
          </a:solidFill>
          <a:ln w="78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79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" y="4978760"/>
            <a:ext cx="12192000" cy="3872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ctr"/>
            <a:r>
              <a:rPr lang="nl-NL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www.3fpt.sn</a:t>
            </a:r>
            <a:endParaRPr lang="nl-BE" i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6367" y="606272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2052" y="6022593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8DDAC8C-2097-E646-874A-53EFCAB1AF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pic>
        <p:nvPicPr>
          <p:cNvPr id="1026" name="Picture 2" descr="REMERCIEMENTS - Paroisse Saint Nicolas de Chaumont-sur-Loire et Ste Eugénie  de Rilly">
            <a:extLst>
              <a:ext uri="{FF2B5EF4-FFF2-40B4-BE49-F238E27FC236}">
                <a16:creationId xmlns:a16="http://schemas.microsoft.com/office/drawing/2014/main" id="{93CE5D4B-204B-8745-AF6A-580396292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32" y="1676103"/>
            <a:ext cx="54102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24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19" y="1521141"/>
            <a:ext cx="7517529" cy="2306637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6000"/>
            </a:lvl1pPr>
          </a:lstStyle>
          <a:p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Session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3 :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Modalités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b="1" dirty="0" err="1">
                <a:latin typeface="Calibri" panose="020F0502020204030204" pitchFamily="34" charset="0"/>
                <a:cs typeface="Calibri" panose="020F0502020204030204" pitchFamily="34" charset="0"/>
              </a:rPr>
              <a:t>d’intervention</a:t>
            </a:r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 en Guichets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Présentation du 3FPT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Dr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Mame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Aby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séye</a:t>
            </a:r>
            <a:r>
              <a:rPr lang="nl-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Directrice Générale du 3FPT</a:t>
            </a:r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7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48" name="Freeform: Shape 156">
            <a:extLst>
              <a:ext uri="{FF2B5EF4-FFF2-40B4-BE49-F238E27FC236}">
                <a16:creationId xmlns:a16="http://schemas.microsoft.com/office/drawing/2014/main" id="{C3298840-3ABA-6844-AD51-9E79B858A9C1}"/>
              </a:ext>
            </a:extLst>
          </p:cNvPr>
          <p:cNvSpPr/>
          <p:nvPr/>
        </p:nvSpPr>
        <p:spPr>
          <a:xfrm>
            <a:off x="5135648" y="1305465"/>
            <a:ext cx="566649" cy="524365"/>
          </a:xfrm>
          <a:custGeom>
            <a:avLst/>
            <a:gdLst>
              <a:gd name="connsiteX0" fmla="*/ 175030 w 486659"/>
              <a:gd name="connsiteY0" fmla="*/ 0 h 450344"/>
              <a:gd name="connsiteX1" fmla="*/ 311632 w 486659"/>
              <a:gd name="connsiteY1" fmla="*/ 0 h 450344"/>
              <a:gd name="connsiteX2" fmla="*/ 404271 w 486659"/>
              <a:gd name="connsiteY2" fmla="*/ 53289 h 450344"/>
              <a:gd name="connsiteX3" fmla="*/ 472352 w 486659"/>
              <a:gd name="connsiteY3" fmla="*/ 171683 h 450344"/>
              <a:gd name="connsiteX4" fmla="*/ 472352 w 486659"/>
              <a:gd name="connsiteY4" fmla="*/ 278661 h 450344"/>
              <a:gd name="connsiteX5" fmla="*/ 403832 w 486659"/>
              <a:gd name="connsiteY5" fmla="*/ 397055 h 450344"/>
              <a:gd name="connsiteX6" fmla="*/ 311193 w 486659"/>
              <a:gd name="connsiteY6" fmla="*/ 450344 h 450344"/>
              <a:gd name="connsiteX7" fmla="*/ 174701 w 486659"/>
              <a:gd name="connsiteY7" fmla="*/ 450344 h 450344"/>
              <a:gd name="connsiteX8" fmla="*/ 82062 w 486659"/>
              <a:gd name="connsiteY8" fmla="*/ 397055 h 450344"/>
              <a:gd name="connsiteX9" fmla="*/ 13542 w 486659"/>
              <a:gd name="connsiteY9" fmla="*/ 278661 h 450344"/>
              <a:gd name="connsiteX10" fmla="*/ 14419 w 486659"/>
              <a:gd name="connsiteY10" fmla="*/ 171683 h 450344"/>
              <a:gd name="connsiteX11" fmla="*/ 82501 w 486659"/>
              <a:gd name="connsiteY11" fmla="*/ 53289 h 450344"/>
              <a:gd name="connsiteX12" fmla="*/ 175030 w 486659"/>
              <a:gd name="connsiteY12" fmla="*/ 0 h 45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659" h="450344">
                <a:moveTo>
                  <a:pt x="175030" y="0"/>
                </a:moveTo>
                <a:lnTo>
                  <a:pt x="311632" y="0"/>
                </a:lnTo>
                <a:cubicBezTo>
                  <a:pt x="349674" y="0"/>
                  <a:pt x="385195" y="20306"/>
                  <a:pt x="404271" y="53289"/>
                </a:cubicBezTo>
                <a:lnTo>
                  <a:pt x="472352" y="171683"/>
                </a:lnTo>
                <a:cubicBezTo>
                  <a:pt x="491428" y="204665"/>
                  <a:pt x="491428" y="245679"/>
                  <a:pt x="472352" y="278661"/>
                </a:cubicBezTo>
                <a:lnTo>
                  <a:pt x="403832" y="397055"/>
                </a:lnTo>
                <a:cubicBezTo>
                  <a:pt x="384866" y="430038"/>
                  <a:pt x="349345" y="450344"/>
                  <a:pt x="311193" y="450344"/>
                </a:cubicBezTo>
                <a:lnTo>
                  <a:pt x="174701" y="450344"/>
                </a:lnTo>
                <a:cubicBezTo>
                  <a:pt x="136549" y="450344"/>
                  <a:pt x="101029" y="430038"/>
                  <a:pt x="82062" y="397055"/>
                </a:cubicBezTo>
                <a:lnTo>
                  <a:pt x="13542" y="278661"/>
                </a:lnTo>
                <a:cubicBezTo>
                  <a:pt x="-4657" y="245679"/>
                  <a:pt x="-4657" y="204665"/>
                  <a:pt x="14419" y="171683"/>
                </a:cubicBezTo>
                <a:lnTo>
                  <a:pt x="82501" y="53289"/>
                </a:lnTo>
                <a:cubicBezTo>
                  <a:pt x="101467" y="20306"/>
                  <a:pt x="136988" y="0"/>
                  <a:pt x="17503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/>
            </a:pPr>
            <a:endParaRPr/>
          </a:p>
        </p:txBody>
      </p:sp>
      <p:sp>
        <p:nvSpPr>
          <p:cNvPr id="49" name="Freeform: Shape 157">
            <a:extLst>
              <a:ext uri="{FF2B5EF4-FFF2-40B4-BE49-F238E27FC236}">
                <a16:creationId xmlns:a16="http://schemas.microsoft.com/office/drawing/2014/main" id="{F0FD2ED0-05F9-1646-879A-411E1802799B}"/>
              </a:ext>
            </a:extLst>
          </p:cNvPr>
          <p:cNvSpPr/>
          <p:nvPr/>
        </p:nvSpPr>
        <p:spPr>
          <a:xfrm>
            <a:off x="5570592" y="2149812"/>
            <a:ext cx="566649" cy="524365"/>
          </a:xfrm>
          <a:custGeom>
            <a:avLst/>
            <a:gdLst>
              <a:gd name="connsiteX0" fmla="*/ 175030 w 486659"/>
              <a:gd name="connsiteY0" fmla="*/ 0 h 450344"/>
              <a:gd name="connsiteX1" fmla="*/ 311632 w 486659"/>
              <a:gd name="connsiteY1" fmla="*/ 0 h 450344"/>
              <a:gd name="connsiteX2" fmla="*/ 404271 w 486659"/>
              <a:gd name="connsiteY2" fmla="*/ 53289 h 450344"/>
              <a:gd name="connsiteX3" fmla="*/ 472352 w 486659"/>
              <a:gd name="connsiteY3" fmla="*/ 171683 h 450344"/>
              <a:gd name="connsiteX4" fmla="*/ 472352 w 486659"/>
              <a:gd name="connsiteY4" fmla="*/ 278661 h 450344"/>
              <a:gd name="connsiteX5" fmla="*/ 403832 w 486659"/>
              <a:gd name="connsiteY5" fmla="*/ 397055 h 450344"/>
              <a:gd name="connsiteX6" fmla="*/ 311193 w 486659"/>
              <a:gd name="connsiteY6" fmla="*/ 450344 h 450344"/>
              <a:gd name="connsiteX7" fmla="*/ 174701 w 486659"/>
              <a:gd name="connsiteY7" fmla="*/ 450344 h 450344"/>
              <a:gd name="connsiteX8" fmla="*/ 82062 w 486659"/>
              <a:gd name="connsiteY8" fmla="*/ 397055 h 450344"/>
              <a:gd name="connsiteX9" fmla="*/ 13542 w 486659"/>
              <a:gd name="connsiteY9" fmla="*/ 278661 h 450344"/>
              <a:gd name="connsiteX10" fmla="*/ 14419 w 486659"/>
              <a:gd name="connsiteY10" fmla="*/ 171683 h 450344"/>
              <a:gd name="connsiteX11" fmla="*/ 82501 w 486659"/>
              <a:gd name="connsiteY11" fmla="*/ 53289 h 450344"/>
              <a:gd name="connsiteX12" fmla="*/ 175030 w 486659"/>
              <a:gd name="connsiteY12" fmla="*/ 0 h 45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659" h="450344">
                <a:moveTo>
                  <a:pt x="175030" y="0"/>
                </a:moveTo>
                <a:lnTo>
                  <a:pt x="311632" y="0"/>
                </a:lnTo>
                <a:cubicBezTo>
                  <a:pt x="349674" y="0"/>
                  <a:pt x="385195" y="20306"/>
                  <a:pt x="404271" y="53289"/>
                </a:cubicBezTo>
                <a:lnTo>
                  <a:pt x="472352" y="171683"/>
                </a:lnTo>
                <a:cubicBezTo>
                  <a:pt x="491428" y="204665"/>
                  <a:pt x="491428" y="245679"/>
                  <a:pt x="472352" y="278661"/>
                </a:cubicBezTo>
                <a:lnTo>
                  <a:pt x="403832" y="397055"/>
                </a:lnTo>
                <a:cubicBezTo>
                  <a:pt x="384866" y="430038"/>
                  <a:pt x="349345" y="450344"/>
                  <a:pt x="311193" y="450344"/>
                </a:cubicBezTo>
                <a:lnTo>
                  <a:pt x="174701" y="450344"/>
                </a:lnTo>
                <a:cubicBezTo>
                  <a:pt x="136549" y="450344"/>
                  <a:pt x="101029" y="430038"/>
                  <a:pt x="82062" y="397055"/>
                </a:cubicBezTo>
                <a:lnTo>
                  <a:pt x="13542" y="278661"/>
                </a:lnTo>
                <a:cubicBezTo>
                  <a:pt x="-4657" y="245679"/>
                  <a:pt x="-4657" y="204665"/>
                  <a:pt x="14419" y="171683"/>
                </a:cubicBezTo>
                <a:lnTo>
                  <a:pt x="82501" y="53289"/>
                </a:lnTo>
                <a:cubicBezTo>
                  <a:pt x="101467" y="20306"/>
                  <a:pt x="136988" y="0"/>
                  <a:pt x="17503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/>
            </a:pPr>
            <a:endParaRPr/>
          </a:p>
        </p:txBody>
      </p:sp>
      <p:sp>
        <p:nvSpPr>
          <p:cNvPr id="50" name="Freeform: Shape 158">
            <a:extLst>
              <a:ext uri="{FF2B5EF4-FFF2-40B4-BE49-F238E27FC236}">
                <a16:creationId xmlns:a16="http://schemas.microsoft.com/office/drawing/2014/main" id="{207E6999-80E6-F448-A710-445D6B47317F}"/>
              </a:ext>
            </a:extLst>
          </p:cNvPr>
          <p:cNvSpPr/>
          <p:nvPr/>
        </p:nvSpPr>
        <p:spPr>
          <a:xfrm>
            <a:off x="5138600" y="2999885"/>
            <a:ext cx="566649" cy="524365"/>
          </a:xfrm>
          <a:custGeom>
            <a:avLst/>
            <a:gdLst>
              <a:gd name="connsiteX0" fmla="*/ 175030 w 486659"/>
              <a:gd name="connsiteY0" fmla="*/ 0 h 450344"/>
              <a:gd name="connsiteX1" fmla="*/ 311632 w 486659"/>
              <a:gd name="connsiteY1" fmla="*/ 0 h 450344"/>
              <a:gd name="connsiteX2" fmla="*/ 404271 w 486659"/>
              <a:gd name="connsiteY2" fmla="*/ 53289 h 450344"/>
              <a:gd name="connsiteX3" fmla="*/ 472352 w 486659"/>
              <a:gd name="connsiteY3" fmla="*/ 171683 h 450344"/>
              <a:gd name="connsiteX4" fmla="*/ 472352 w 486659"/>
              <a:gd name="connsiteY4" fmla="*/ 278661 h 450344"/>
              <a:gd name="connsiteX5" fmla="*/ 403832 w 486659"/>
              <a:gd name="connsiteY5" fmla="*/ 397055 h 450344"/>
              <a:gd name="connsiteX6" fmla="*/ 311193 w 486659"/>
              <a:gd name="connsiteY6" fmla="*/ 450344 h 450344"/>
              <a:gd name="connsiteX7" fmla="*/ 174701 w 486659"/>
              <a:gd name="connsiteY7" fmla="*/ 450344 h 450344"/>
              <a:gd name="connsiteX8" fmla="*/ 82062 w 486659"/>
              <a:gd name="connsiteY8" fmla="*/ 397055 h 450344"/>
              <a:gd name="connsiteX9" fmla="*/ 13542 w 486659"/>
              <a:gd name="connsiteY9" fmla="*/ 278661 h 450344"/>
              <a:gd name="connsiteX10" fmla="*/ 14419 w 486659"/>
              <a:gd name="connsiteY10" fmla="*/ 171683 h 450344"/>
              <a:gd name="connsiteX11" fmla="*/ 82501 w 486659"/>
              <a:gd name="connsiteY11" fmla="*/ 53289 h 450344"/>
              <a:gd name="connsiteX12" fmla="*/ 175030 w 486659"/>
              <a:gd name="connsiteY12" fmla="*/ 0 h 45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659" h="450344">
                <a:moveTo>
                  <a:pt x="175030" y="0"/>
                </a:moveTo>
                <a:lnTo>
                  <a:pt x="311632" y="0"/>
                </a:lnTo>
                <a:cubicBezTo>
                  <a:pt x="349674" y="0"/>
                  <a:pt x="385195" y="20306"/>
                  <a:pt x="404271" y="53289"/>
                </a:cubicBezTo>
                <a:lnTo>
                  <a:pt x="472352" y="171683"/>
                </a:lnTo>
                <a:cubicBezTo>
                  <a:pt x="491428" y="204665"/>
                  <a:pt x="491428" y="245679"/>
                  <a:pt x="472352" y="278661"/>
                </a:cubicBezTo>
                <a:lnTo>
                  <a:pt x="403832" y="397055"/>
                </a:lnTo>
                <a:cubicBezTo>
                  <a:pt x="384866" y="430038"/>
                  <a:pt x="349345" y="450344"/>
                  <a:pt x="311193" y="450344"/>
                </a:cubicBezTo>
                <a:lnTo>
                  <a:pt x="174701" y="450344"/>
                </a:lnTo>
                <a:cubicBezTo>
                  <a:pt x="136549" y="450344"/>
                  <a:pt x="101029" y="430038"/>
                  <a:pt x="82062" y="397055"/>
                </a:cubicBezTo>
                <a:lnTo>
                  <a:pt x="13542" y="278661"/>
                </a:lnTo>
                <a:cubicBezTo>
                  <a:pt x="-4657" y="245679"/>
                  <a:pt x="-4657" y="204665"/>
                  <a:pt x="14419" y="171683"/>
                </a:cubicBezTo>
                <a:lnTo>
                  <a:pt x="82501" y="53289"/>
                </a:lnTo>
                <a:cubicBezTo>
                  <a:pt x="101467" y="20306"/>
                  <a:pt x="136988" y="0"/>
                  <a:pt x="17503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/>
            </a:pPr>
            <a:endParaRPr/>
          </a:p>
        </p:txBody>
      </p:sp>
      <p:sp>
        <p:nvSpPr>
          <p:cNvPr id="51" name="Freeform: Shape 159">
            <a:extLst>
              <a:ext uri="{FF2B5EF4-FFF2-40B4-BE49-F238E27FC236}">
                <a16:creationId xmlns:a16="http://schemas.microsoft.com/office/drawing/2014/main" id="{E52607DB-7506-2D4F-B381-0D1B0A65141D}"/>
              </a:ext>
            </a:extLst>
          </p:cNvPr>
          <p:cNvSpPr/>
          <p:nvPr/>
        </p:nvSpPr>
        <p:spPr>
          <a:xfrm>
            <a:off x="5570592" y="3800418"/>
            <a:ext cx="566649" cy="524365"/>
          </a:xfrm>
          <a:custGeom>
            <a:avLst/>
            <a:gdLst>
              <a:gd name="connsiteX0" fmla="*/ 175030 w 486659"/>
              <a:gd name="connsiteY0" fmla="*/ 0 h 450344"/>
              <a:gd name="connsiteX1" fmla="*/ 311632 w 486659"/>
              <a:gd name="connsiteY1" fmla="*/ 0 h 450344"/>
              <a:gd name="connsiteX2" fmla="*/ 404271 w 486659"/>
              <a:gd name="connsiteY2" fmla="*/ 53289 h 450344"/>
              <a:gd name="connsiteX3" fmla="*/ 472352 w 486659"/>
              <a:gd name="connsiteY3" fmla="*/ 171683 h 450344"/>
              <a:gd name="connsiteX4" fmla="*/ 472352 w 486659"/>
              <a:gd name="connsiteY4" fmla="*/ 278661 h 450344"/>
              <a:gd name="connsiteX5" fmla="*/ 403832 w 486659"/>
              <a:gd name="connsiteY5" fmla="*/ 397055 h 450344"/>
              <a:gd name="connsiteX6" fmla="*/ 311193 w 486659"/>
              <a:gd name="connsiteY6" fmla="*/ 450344 h 450344"/>
              <a:gd name="connsiteX7" fmla="*/ 174701 w 486659"/>
              <a:gd name="connsiteY7" fmla="*/ 450344 h 450344"/>
              <a:gd name="connsiteX8" fmla="*/ 82062 w 486659"/>
              <a:gd name="connsiteY8" fmla="*/ 397055 h 450344"/>
              <a:gd name="connsiteX9" fmla="*/ 13542 w 486659"/>
              <a:gd name="connsiteY9" fmla="*/ 278661 h 450344"/>
              <a:gd name="connsiteX10" fmla="*/ 14419 w 486659"/>
              <a:gd name="connsiteY10" fmla="*/ 171683 h 450344"/>
              <a:gd name="connsiteX11" fmla="*/ 82501 w 486659"/>
              <a:gd name="connsiteY11" fmla="*/ 53289 h 450344"/>
              <a:gd name="connsiteX12" fmla="*/ 175030 w 486659"/>
              <a:gd name="connsiteY12" fmla="*/ 0 h 45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659" h="450344">
                <a:moveTo>
                  <a:pt x="175030" y="0"/>
                </a:moveTo>
                <a:lnTo>
                  <a:pt x="311632" y="0"/>
                </a:lnTo>
                <a:cubicBezTo>
                  <a:pt x="349674" y="0"/>
                  <a:pt x="385195" y="20306"/>
                  <a:pt x="404271" y="53289"/>
                </a:cubicBezTo>
                <a:lnTo>
                  <a:pt x="472352" y="171683"/>
                </a:lnTo>
                <a:cubicBezTo>
                  <a:pt x="491428" y="204665"/>
                  <a:pt x="491428" y="245679"/>
                  <a:pt x="472352" y="278661"/>
                </a:cubicBezTo>
                <a:lnTo>
                  <a:pt x="403832" y="397055"/>
                </a:lnTo>
                <a:cubicBezTo>
                  <a:pt x="384866" y="430038"/>
                  <a:pt x="349345" y="450344"/>
                  <a:pt x="311193" y="450344"/>
                </a:cubicBezTo>
                <a:lnTo>
                  <a:pt x="174701" y="450344"/>
                </a:lnTo>
                <a:cubicBezTo>
                  <a:pt x="136549" y="450344"/>
                  <a:pt x="101029" y="430038"/>
                  <a:pt x="82062" y="397055"/>
                </a:cubicBezTo>
                <a:lnTo>
                  <a:pt x="13542" y="278661"/>
                </a:lnTo>
                <a:cubicBezTo>
                  <a:pt x="-4657" y="245679"/>
                  <a:pt x="-4657" y="204665"/>
                  <a:pt x="14419" y="171683"/>
                </a:cubicBezTo>
                <a:lnTo>
                  <a:pt x="82501" y="53289"/>
                </a:lnTo>
                <a:cubicBezTo>
                  <a:pt x="101467" y="20306"/>
                  <a:pt x="136988" y="0"/>
                  <a:pt x="17503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/>
            </a:pPr>
            <a:endParaRPr/>
          </a:p>
        </p:txBody>
      </p:sp>
      <p:sp>
        <p:nvSpPr>
          <p:cNvPr id="52" name="Freeform: Shape 160">
            <a:extLst>
              <a:ext uri="{FF2B5EF4-FFF2-40B4-BE49-F238E27FC236}">
                <a16:creationId xmlns:a16="http://schemas.microsoft.com/office/drawing/2014/main" id="{D675D94A-DF9B-4245-93C4-3F34D293172E}"/>
              </a:ext>
            </a:extLst>
          </p:cNvPr>
          <p:cNvSpPr/>
          <p:nvPr/>
        </p:nvSpPr>
        <p:spPr>
          <a:xfrm>
            <a:off x="5141591" y="4653479"/>
            <a:ext cx="566649" cy="524365"/>
          </a:xfrm>
          <a:custGeom>
            <a:avLst/>
            <a:gdLst>
              <a:gd name="connsiteX0" fmla="*/ 175030 w 486659"/>
              <a:gd name="connsiteY0" fmla="*/ 0 h 450344"/>
              <a:gd name="connsiteX1" fmla="*/ 311632 w 486659"/>
              <a:gd name="connsiteY1" fmla="*/ 0 h 450344"/>
              <a:gd name="connsiteX2" fmla="*/ 404271 w 486659"/>
              <a:gd name="connsiteY2" fmla="*/ 53289 h 450344"/>
              <a:gd name="connsiteX3" fmla="*/ 472352 w 486659"/>
              <a:gd name="connsiteY3" fmla="*/ 171683 h 450344"/>
              <a:gd name="connsiteX4" fmla="*/ 472352 w 486659"/>
              <a:gd name="connsiteY4" fmla="*/ 278661 h 450344"/>
              <a:gd name="connsiteX5" fmla="*/ 403832 w 486659"/>
              <a:gd name="connsiteY5" fmla="*/ 397055 h 450344"/>
              <a:gd name="connsiteX6" fmla="*/ 311193 w 486659"/>
              <a:gd name="connsiteY6" fmla="*/ 450344 h 450344"/>
              <a:gd name="connsiteX7" fmla="*/ 174701 w 486659"/>
              <a:gd name="connsiteY7" fmla="*/ 450344 h 450344"/>
              <a:gd name="connsiteX8" fmla="*/ 82062 w 486659"/>
              <a:gd name="connsiteY8" fmla="*/ 397055 h 450344"/>
              <a:gd name="connsiteX9" fmla="*/ 13542 w 486659"/>
              <a:gd name="connsiteY9" fmla="*/ 278661 h 450344"/>
              <a:gd name="connsiteX10" fmla="*/ 14419 w 486659"/>
              <a:gd name="connsiteY10" fmla="*/ 171683 h 450344"/>
              <a:gd name="connsiteX11" fmla="*/ 82501 w 486659"/>
              <a:gd name="connsiteY11" fmla="*/ 53289 h 450344"/>
              <a:gd name="connsiteX12" fmla="*/ 175030 w 486659"/>
              <a:gd name="connsiteY12" fmla="*/ 0 h 45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659" h="450344">
                <a:moveTo>
                  <a:pt x="175030" y="0"/>
                </a:moveTo>
                <a:lnTo>
                  <a:pt x="311632" y="0"/>
                </a:lnTo>
                <a:cubicBezTo>
                  <a:pt x="349674" y="0"/>
                  <a:pt x="385195" y="20306"/>
                  <a:pt x="404271" y="53289"/>
                </a:cubicBezTo>
                <a:lnTo>
                  <a:pt x="472352" y="171683"/>
                </a:lnTo>
                <a:cubicBezTo>
                  <a:pt x="491428" y="204665"/>
                  <a:pt x="491428" y="245679"/>
                  <a:pt x="472352" y="278661"/>
                </a:cubicBezTo>
                <a:lnTo>
                  <a:pt x="403832" y="397055"/>
                </a:lnTo>
                <a:cubicBezTo>
                  <a:pt x="384866" y="430038"/>
                  <a:pt x="349345" y="450344"/>
                  <a:pt x="311193" y="450344"/>
                </a:cubicBezTo>
                <a:lnTo>
                  <a:pt x="174701" y="450344"/>
                </a:lnTo>
                <a:cubicBezTo>
                  <a:pt x="136549" y="450344"/>
                  <a:pt x="101029" y="430038"/>
                  <a:pt x="82062" y="397055"/>
                </a:cubicBezTo>
                <a:lnTo>
                  <a:pt x="13542" y="278661"/>
                </a:lnTo>
                <a:cubicBezTo>
                  <a:pt x="-4657" y="245679"/>
                  <a:pt x="-4657" y="204665"/>
                  <a:pt x="14419" y="171683"/>
                </a:cubicBezTo>
                <a:lnTo>
                  <a:pt x="82501" y="53289"/>
                </a:lnTo>
                <a:cubicBezTo>
                  <a:pt x="101467" y="20306"/>
                  <a:pt x="136988" y="0"/>
                  <a:pt x="17503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/>
            </a:pPr>
            <a:endParaRPr/>
          </a:p>
        </p:txBody>
      </p:sp>
      <p:sp>
        <p:nvSpPr>
          <p:cNvPr id="53" name="Freeform: Shape 161">
            <a:extLst>
              <a:ext uri="{FF2B5EF4-FFF2-40B4-BE49-F238E27FC236}">
                <a16:creationId xmlns:a16="http://schemas.microsoft.com/office/drawing/2014/main" id="{7C5A96A8-4DFF-454B-A884-28E4AA481A72}"/>
              </a:ext>
            </a:extLst>
          </p:cNvPr>
          <p:cNvSpPr/>
          <p:nvPr/>
        </p:nvSpPr>
        <p:spPr>
          <a:xfrm>
            <a:off x="5570592" y="5502623"/>
            <a:ext cx="566649" cy="524365"/>
          </a:xfrm>
          <a:custGeom>
            <a:avLst/>
            <a:gdLst>
              <a:gd name="connsiteX0" fmla="*/ 175030 w 486659"/>
              <a:gd name="connsiteY0" fmla="*/ 0 h 450344"/>
              <a:gd name="connsiteX1" fmla="*/ 311632 w 486659"/>
              <a:gd name="connsiteY1" fmla="*/ 0 h 450344"/>
              <a:gd name="connsiteX2" fmla="*/ 404271 w 486659"/>
              <a:gd name="connsiteY2" fmla="*/ 53289 h 450344"/>
              <a:gd name="connsiteX3" fmla="*/ 472352 w 486659"/>
              <a:gd name="connsiteY3" fmla="*/ 171683 h 450344"/>
              <a:gd name="connsiteX4" fmla="*/ 472352 w 486659"/>
              <a:gd name="connsiteY4" fmla="*/ 278661 h 450344"/>
              <a:gd name="connsiteX5" fmla="*/ 403832 w 486659"/>
              <a:gd name="connsiteY5" fmla="*/ 397055 h 450344"/>
              <a:gd name="connsiteX6" fmla="*/ 311193 w 486659"/>
              <a:gd name="connsiteY6" fmla="*/ 450344 h 450344"/>
              <a:gd name="connsiteX7" fmla="*/ 174701 w 486659"/>
              <a:gd name="connsiteY7" fmla="*/ 450344 h 450344"/>
              <a:gd name="connsiteX8" fmla="*/ 82062 w 486659"/>
              <a:gd name="connsiteY8" fmla="*/ 397055 h 450344"/>
              <a:gd name="connsiteX9" fmla="*/ 13542 w 486659"/>
              <a:gd name="connsiteY9" fmla="*/ 278661 h 450344"/>
              <a:gd name="connsiteX10" fmla="*/ 14419 w 486659"/>
              <a:gd name="connsiteY10" fmla="*/ 171683 h 450344"/>
              <a:gd name="connsiteX11" fmla="*/ 82501 w 486659"/>
              <a:gd name="connsiteY11" fmla="*/ 53289 h 450344"/>
              <a:gd name="connsiteX12" fmla="*/ 175030 w 486659"/>
              <a:gd name="connsiteY12" fmla="*/ 0 h 450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6659" h="450344">
                <a:moveTo>
                  <a:pt x="175030" y="0"/>
                </a:moveTo>
                <a:lnTo>
                  <a:pt x="311632" y="0"/>
                </a:lnTo>
                <a:cubicBezTo>
                  <a:pt x="349674" y="0"/>
                  <a:pt x="385195" y="20306"/>
                  <a:pt x="404271" y="53289"/>
                </a:cubicBezTo>
                <a:lnTo>
                  <a:pt x="472352" y="171683"/>
                </a:lnTo>
                <a:cubicBezTo>
                  <a:pt x="491428" y="204665"/>
                  <a:pt x="491428" y="245679"/>
                  <a:pt x="472352" y="278661"/>
                </a:cubicBezTo>
                <a:lnTo>
                  <a:pt x="403832" y="397055"/>
                </a:lnTo>
                <a:cubicBezTo>
                  <a:pt x="384866" y="430038"/>
                  <a:pt x="349345" y="450344"/>
                  <a:pt x="311193" y="450344"/>
                </a:cubicBezTo>
                <a:lnTo>
                  <a:pt x="174701" y="450344"/>
                </a:lnTo>
                <a:cubicBezTo>
                  <a:pt x="136549" y="450344"/>
                  <a:pt x="101029" y="430038"/>
                  <a:pt x="82062" y="397055"/>
                </a:cubicBezTo>
                <a:lnTo>
                  <a:pt x="13542" y="278661"/>
                </a:lnTo>
                <a:cubicBezTo>
                  <a:pt x="-4657" y="245679"/>
                  <a:pt x="-4657" y="204665"/>
                  <a:pt x="14419" y="171683"/>
                </a:cubicBezTo>
                <a:lnTo>
                  <a:pt x="82501" y="53289"/>
                </a:lnTo>
                <a:cubicBezTo>
                  <a:pt x="101467" y="20306"/>
                  <a:pt x="136988" y="0"/>
                  <a:pt x="175030" y="0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/>
            </a:pPr>
            <a:endParaRPr/>
          </a:p>
        </p:txBody>
      </p:sp>
      <p:sp>
        <p:nvSpPr>
          <p:cNvPr id="56" name="Shape">
            <a:extLst>
              <a:ext uri="{FF2B5EF4-FFF2-40B4-BE49-F238E27FC236}">
                <a16:creationId xmlns:a16="http://schemas.microsoft.com/office/drawing/2014/main" id="{ACD89A44-0F8D-7046-A9DE-9C422ED2DCF1}"/>
              </a:ext>
            </a:extLst>
          </p:cNvPr>
          <p:cNvSpPr/>
          <p:nvPr/>
        </p:nvSpPr>
        <p:spPr>
          <a:xfrm>
            <a:off x="1356616" y="1542774"/>
            <a:ext cx="2355883" cy="61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234" y="14140"/>
                </a:moveTo>
                <a:lnTo>
                  <a:pt x="855" y="18268"/>
                </a:lnTo>
                <a:cubicBezTo>
                  <a:pt x="1168" y="20332"/>
                  <a:pt x="1743" y="21600"/>
                  <a:pt x="2367" y="21600"/>
                </a:cubicBezTo>
                <a:lnTo>
                  <a:pt x="3613" y="21600"/>
                </a:lnTo>
                <a:cubicBezTo>
                  <a:pt x="4238" y="21600"/>
                  <a:pt x="4813" y="20332"/>
                  <a:pt x="5125" y="18268"/>
                </a:cubicBezTo>
                <a:lnTo>
                  <a:pt x="5638" y="14877"/>
                </a:lnTo>
                <a:cubicBezTo>
                  <a:pt x="6043" y="12872"/>
                  <a:pt x="6672" y="11677"/>
                  <a:pt x="7347" y="11677"/>
                </a:cubicBezTo>
                <a:lnTo>
                  <a:pt x="17800" y="11677"/>
                </a:lnTo>
                <a:cubicBezTo>
                  <a:pt x="18371" y="11677"/>
                  <a:pt x="18922" y="12547"/>
                  <a:pt x="19323" y="14095"/>
                </a:cubicBezTo>
                <a:lnTo>
                  <a:pt x="19366" y="14257"/>
                </a:lnTo>
                <a:cubicBezTo>
                  <a:pt x="19408" y="14464"/>
                  <a:pt x="19455" y="14641"/>
                  <a:pt x="19509" y="14803"/>
                </a:cubicBezTo>
                <a:lnTo>
                  <a:pt x="19570" y="15039"/>
                </a:lnTo>
                <a:lnTo>
                  <a:pt x="19570" y="14980"/>
                </a:lnTo>
                <a:cubicBezTo>
                  <a:pt x="19682" y="15245"/>
                  <a:pt x="19813" y="15393"/>
                  <a:pt x="19952" y="15393"/>
                </a:cubicBezTo>
                <a:lnTo>
                  <a:pt x="20481" y="15393"/>
                </a:lnTo>
                <a:cubicBezTo>
                  <a:pt x="20747" y="15393"/>
                  <a:pt x="20990" y="14847"/>
                  <a:pt x="21125" y="13977"/>
                </a:cubicBezTo>
                <a:lnTo>
                  <a:pt x="21391" y="12223"/>
                </a:lnTo>
                <a:cubicBezTo>
                  <a:pt x="21522" y="11338"/>
                  <a:pt x="21522" y="10262"/>
                  <a:pt x="21391" y="9377"/>
                </a:cubicBezTo>
                <a:lnTo>
                  <a:pt x="21125" y="7623"/>
                </a:lnTo>
                <a:cubicBezTo>
                  <a:pt x="20994" y="6738"/>
                  <a:pt x="20747" y="6207"/>
                  <a:pt x="20481" y="6207"/>
                </a:cubicBezTo>
                <a:lnTo>
                  <a:pt x="19952" y="6207"/>
                </a:lnTo>
                <a:cubicBezTo>
                  <a:pt x="19813" y="6207"/>
                  <a:pt x="19686" y="6355"/>
                  <a:pt x="19570" y="6620"/>
                </a:cubicBezTo>
                <a:lnTo>
                  <a:pt x="19570" y="6561"/>
                </a:lnTo>
                <a:lnTo>
                  <a:pt x="19509" y="6797"/>
                </a:lnTo>
                <a:cubicBezTo>
                  <a:pt x="19455" y="6944"/>
                  <a:pt x="19408" y="7136"/>
                  <a:pt x="19366" y="7342"/>
                </a:cubicBezTo>
                <a:lnTo>
                  <a:pt x="19323" y="7505"/>
                </a:lnTo>
                <a:cubicBezTo>
                  <a:pt x="18918" y="9053"/>
                  <a:pt x="18371" y="9923"/>
                  <a:pt x="17800" y="9923"/>
                </a:cubicBezTo>
                <a:lnTo>
                  <a:pt x="7347" y="9923"/>
                </a:lnTo>
                <a:cubicBezTo>
                  <a:pt x="6811" y="9923"/>
                  <a:pt x="6117" y="7932"/>
                  <a:pt x="5742" y="6709"/>
                </a:cubicBezTo>
                <a:cubicBezTo>
                  <a:pt x="5604" y="6251"/>
                  <a:pt x="5488" y="5721"/>
                  <a:pt x="5395" y="5116"/>
                </a:cubicBezTo>
                <a:lnTo>
                  <a:pt x="5125" y="3332"/>
                </a:lnTo>
                <a:cubicBezTo>
                  <a:pt x="4813" y="1268"/>
                  <a:pt x="4238" y="0"/>
                  <a:pt x="3613" y="0"/>
                </a:cubicBezTo>
                <a:lnTo>
                  <a:pt x="2367" y="0"/>
                </a:lnTo>
                <a:cubicBezTo>
                  <a:pt x="1743" y="0"/>
                  <a:pt x="1168" y="1268"/>
                  <a:pt x="855" y="3332"/>
                </a:cubicBezTo>
                <a:lnTo>
                  <a:pt x="234" y="7460"/>
                </a:lnTo>
                <a:cubicBezTo>
                  <a:pt x="-78" y="9525"/>
                  <a:pt x="-78" y="12075"/>
                  <a:pt x="234" y="14140"/>
                </a:cubicBezTo>
                <a:close/>
                <a:moveTo>
                  <a:pt x="19674" y="10395"/>
                </a:moveTo>
                <a:lnTo>
                  <a:pt x="19860" y="9171"/>
                </a:lnTo>
                <a:cubicBezTo>
                  <a:pt x="19898" y="8920"/>
                  <a:pt x="19968" y="8773"/>
                  <a:pt x="20041" y="8773"/>
                </a:cubicBezTo>
                <a:lnTo>
                  <a:pt x="20411" y="8773"/>
                </a:lnTo>
                <a:cubicBezTo>
                  <a:pt x="20484" y="8773"/>
                  <a:pt x="20554" y="8920"/>
                  <a:pt x="20592" y="9171"/>
                </a:cubicBezTo>
                <a:lnTo>
                  <a:pt x="20778" y="10395"/>
                </a:lnTo>
                <a:cubicBezTo>
                  <a:pt x="20816" y="10645"/>
                  <a:pt x="20816" y="10955"/>
                  <a:pt x="20778" y="11191"/>
                </a:cubicBezTo>
                <a:lnTo>
                  <a:pt x="20592" y="12414"/>
                </a:lnTo>
                <a:cubicBezTo>
                  <a:pt x="20554" y="12665"/>
                  <a:pt x="20484" y="12813"/>
                  <a:pt x="20411" y="12813"/>
                </a:cubicBezTo>
                <a:lnTo>
                  <a:pt x="20041" y="12813"/>
                </a:lnTo>
                <a:cubicBezTo>
                  <a:pt x="19968" y="12813"/>
                  <a:pt x="19898" y="12665"/>
                  <a:pt x="19860" y="12414"/>
                </a:cubicBezTo>
                <a:lnTo>
                  <a:pt x="19674" y="11191"/>
                </a:lnTo>
                <a:cubicBezTo>
                  <a:pt x="19636" y="10955"/>
                  <a:pt x="19636" y="10645"/>
                  <a:pt x="19674" y="10395"/>
                </a:cubicBezTo>
                <a:close/>
                <a:moveTo>
                  <a:pt x="902" y="8935"/>
                </a:moveTo>
                <a:lnTo>
                  <a:pt x="1523" y="4807"/>
                </a:lnTo>
                <a:cubicBezTo>
                  <a:pt x="1696" y="3657"/>
                  <a:pt x="2020" y="2949"/>
                  <a:pt x="2367" y="2949"/>
                </a:cubicBezTo>
                <a:lnTo>
                  <a:pt x="3613" y="2949"/>
                </a:lnTo>
                <a:cubicBezTo>
                  <a:pt x="3960" y="2949"/>
                  <a:pt x="4284" y="3657"/>
                  <a:pt x="4458" y="4807"/>
                </a:cubicBezTo>
                <a:lnTo>
                  <a:pt x="5079" y="8935"/>
                </a:lnTo>
                <a:cubicBezTo>
                  <a:pt x="5253" y="10085"/>
                  <a:pt x="5253" y="11515"/>
                  <a:pt x="5079" y="12665"/>
                </a:cubicBezTo>
                <a:lnTo>
                  <a:pt x="4454" y="16793"/>
                </a:lnTo>
                <a:cubicBezTo>
                  <a:pt x="4281" y="17943"/>
                  <a:pt x="3957" y="18651"/>
                  <a:pt x="3609" y="18651"/>
                </a:cubicBezTo>
                <a:lnTo>
                  <a:pt x="2364" y="18651"/>
                </a:lnTo>
                <a:cubicBezTo>
                  <a:pt x="2016" y="18651"/>
                  <a:pt x="1692" y="17943"/>
                  <a:pt x="1519" y="16793"/>
                </a:cubicBezTo>
                <a:lnTo>
                  <a:pt x="894" y="12665"/>
                </a:lnTo>
                <a:cubicBezTo>
                  <a:pt x="728" y="11515"/>
                  <a:pt x="728" y="10085"/>
                  <a:pt x="902" y="8935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/>
            </a:pPr>
            <a:endParaRPr/>
          </a:p>
        </p:txBody>
      </p:sp>
      <p:sp>
        <p:nvSpPr>
          <p:cNvPr id="83" name="Shape">
            <a:extLst>
              <a:ext uri="{FF2B5EF4-FFF2-40B4-BE49-F238E27FC236}">
                <a16:creationId xmlns:a16="http://schemas.microsoft.com/office/drawing/2014/main" id="{B1C9EEA7-FA38-D348-9106-0FA4CBEC7D0E}"/>
              </a:ext>
            </a:extLst>
          </p:cNvPr>
          <p:cNvSpPr/>
          <p:nvPr/>
        </p:nvSpPr>
        <p:spPr>
          <a:xfrm>
            <a:off x="1360702" y="3119928"/>
            <a:ext cx="2355883" cy="61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234" y="14140"/>
                </a:moveTo>
                <a:lnTo>
                  <a:pt x="855" y="18268"/>
                </a:lnTo>
                <a:cubicBezTo>
                  <a:pt x="1168" y="20332"/>
                  <a:pt x="1743" y="21600"/>
                  <a:pt x="2367" y="21600"/>
                </a:cubicBezTo>
                <a:lnTo>
                  <a:pt x="3613" y="21600"/>
                </a:lnTo>
                <a:cubicBezTo>
                  <a:pt x="4238" y="21600"/>
                  <a:pt x="4813" y="20332"/>
                  <a:pt x="5125" y="18268"/>
                </a:cubicBezTo>
                <a:lnTo>
                  <a:pt x="5638" y="14877"/>
                </a:lnTo>
                <a:cubicBezTo>
                  <a:pt x="6043" y="12872"/>
                  <a:pt x="6672" y="11677"/>
                  <a:pt x="7347" y="11677"/>
                </a:cubicBezTo>
                <a:lnTo>
                  <a:pt x="17800" y="11677"/>
                </a:lnTo>
                <a:cubicBezTo>
                  <a:pt x="18371" y="11677"/>
                  <a:pt x="18922" y="12547"/>
                  <a:pt x="19323" y="14095"/>
                </a:cubicBezTo>
                <a:lnTo>
                  <a:pt x="19366" y="14257"/>
                </a:lnTo>
                <a:cubicBezTo>
                  <a:pt x="19408" y="14464"/>
                  <a:pt x="19455" y="14641"/>
                  <a:pt x="19509" y="14803"/>
                </a:cubicBezTo>
                <a:lnTo>
                  <a:pt x="19570" y="15039"/>
                </a:lnTo>
                <a:lnTo>
                  <a:pt x="19570" y="14980"/>
                </a:lnTo>
                <a:cubicBezTo>
                  <a:pt x="19682" y="15245"/>
                  <a:pt x="19813" y="15393"/>
                  <a:pt x="19952" y="15393"/>
                </a:cubicBezTo>
                <a:lnTo>
                  <a:pt x="20481" y="15393"/>
                </a:lnTo>
                <a:cubicBezTo>
                  <a:pt x="20747" y="15393"/>
                  <a:pt x="20990" y="14847"/>
                  <a:pt x="21125" y="13977"/>
                </a:cubicBezTo>
                <a:lnTo>
                  <a:pt x="21391" y="12223"/>
                </a:lnTo>
                <a:cubicBezTo>
                  <a:pt x="21522" y="11338"/>
                  <a:pt x="21522" y="10262"/>
                  <a:pt x="21391" y="9377"/>
                </a:cubicBezTo>
                <a:lnTo>
                  <a:pt x="21125" y="7623"/>
                </a:lnTo>
                <a:cubicBezTo>
                  <a:pt x="20994" y="6738"/>
                  <a:pt x="20747" y="6207"/>
                  <a:pt x="20481" y="6207"/>
                </a:cubicBezTo>
                <a:lnTo>
                  <a:pt x="19952" y="6207"/>
                </a:lnTo>
                <a:cubicBezTo>
                  <a:pt x="19813" y="6207"/>
                  <a:pt x="19686" y="6355"/>
                  <a:pt x="19570" y="6620"/>
                </a:cubicBezTo>
                <a:lnTo>
                  <a:pt x="19570" y="6561"/>
                </a:lnTo>
                <a:lnTo>
                  <a:pt x="19509" y="6797"/>
                </a:lnTo>
                <a:cubicBezTo>
                  <a:pt x="19455" y="6944"/>
                  <a:pt x="19408" y="7136"/>
                  <a:pt x="19366" y="7342"/>
                </a:cubicBezTo>
                <a:lnTo>
                  <a:pt x="19323" y="7505"/>
                </a:lnTo>
                <a:cubicBezTo>
                  <a:pt x="18918" y="9053"/>
                  <a:pt x="18371" y="9923"/>
                  <a:pt x="17800" y="9923"/>
                </a:cubicBezTo>
                <a:lnTo>
                  <a:pt x="7347" y="9923"/>
                </a:lnTo>
                <a:cubicBezTo>
                  <a:pt x="6811" y="9923"/>
                  <a:pt x="6117" y="7932"/>
                  <a:pt x="5742" y="6709"/>
                </a:cubicBezTo>
                <a:cubicBezTo>
                  <a:pt x="5604" y="6251"/>
                  <a:pt x="5488" y="5721"/>
                  <a:pt x="5395" y="5116"/>
                </a:cubicBezTo>
                <a:lnTo>
                  <a:pt x="5125" y="3332"/>
                </a:lnTo>
                <a:cubicBezTo>
                  <a:pt x="4813" y="1268"/>
                  <a:pt x="4238" y="0"/>
                  <a:pt x="3613" y="0"/>
                </a:cubicBezTo>
                <a:lnTo>
                  <a:pt x="2367" y="0"/>
                </a:lnTo>
                <a:cubicBezTo>
                  <a:pt x="1743" y="0"/>
                  <a:pt x="1168" y="1268"/>
                  <a:pt x="855" y="3332"/>
                </a:cubicBezTo>
                <a:lnTo>
                  <a:pt x="234" y="7460"/>
                </a:lnTo>
                <a:cubicBezTo>
                  <a:pt x="-78" y="9525"/>
                  <a:pt x="-78" y="12075"/>
                  <a:pt x="234" y="14140"/>
                </a:cubicBezTo>
                <a:close/>
                <a:moveTo>
                  <a:pt x="19674" y="10395"/>
                </a:moveTo>
                <a:lnTo>
                  <a:pt x="19860" y="9171"/>
                </a:lnTo>
                <a:cubicBezTo>
                  <a:pt x="19898" y="8920"/>
                  <a:pt x="19968" y="8773"/>
                  <a:pt x="20041" y="8773"/>
                </a:cubicBezTo>
                <a:lnTo>
                  <a:pt x="20411" y="8773"/>
                </a:lnTo>
                <a:cubicBezTo>
                  <a:pt x="20484" y="8773"/>
                  <a:pt x="20554" y="8920"/>
                  <a:pt x="20592" y="9171"/>
                </a:cubicBezTo>
                <a:lnTo>
                  <a:pt x="20778" y="10395"/>
                </a:lnTo>
                <a:cubicBezTo>
                  <a:pt x="20816" y="10645"/>
                  <a:pt x="20816" y="10955"/>
                  <a:pt x="20778" y="11191"/>
                </a:cubicBezTo>
                <a:lnTo>
                  <a:pt x="20592" y="12414"/>
                </a:lnTo>
                <a:cubicBezTo>
                  <a:pt x="20554" y="12665"/>
                  <a:pt x="20484" y="12813"/>
                  <a:pt x="20411" y="12813"/>
                </a:cubicBezTo>
                <a:lnTo>
                  <a:pt x="20041" y="12813"/>
                </a:lnTo>
                <a:cubicBezTo>
                  <a:pt x="19968" y="12813"/>
                  <a:pt x="19898" y="12665"/>
                  <a:pt x="19860" y="12414"/>
                </a:cubicBezTo>
                <a:lnTo>
                  <a:pt x="19674" y="11191"/>
                </a:lnTo>
                <a:cubicBezTo>
                  <a:pt x="19636" y="10955"/>
                  <a:pt x="19636" y="10645"/>
                  <a:pt x="19674" y="10395"/>
                </a:cubicBezTo>
                <a:close/>
                <a:moveTo>
                  <a:pt x="902" y="8935"/>
                </a:moveTo>
                <a:lnTo>
                  <a:pt x="1523" y="4807"/>
                </a:lnTo>
                <a:cubicBezTo>
                  <a:pt x="1696" y="3657"/>
                  <a:pt x="2020" y="2949"/>
                  <a:pt x="2367" y="2949"/>
                </a:cubicBezTo>
                <a:lnTo>
                  <a:pt x="3613" y="2949"/>
                </a:lnTo>
                <a:cubicBezTo>
                  <a:pt x="3960" y="2949"/>
                  <a:pt x="4284" y="3657"/>
                  <a:pt x="4458" y="4807"/>
                </a:cubicBezTo>
                <a:lnTo>
                  <a:pt x="5079" y="8935"/>
                </a:lnTo>
                <a:cubicBezTo>
                  <a:pt x="5253" y="10085"/>
                  <a:pt x="5253" y="11515"/>
                  <a:pt x="5079" y="12665"/>
                </a:cubicBezTo>
                <a:lnTo>
                  <a:pt x="4454" y="16793"/>
                </a:lnTo>
                <a:cubicBezTo>
                  <a:pt x="4281" y="17943"/>
                  <a:pt x="3957" y="18651"/>
                  <a:pt x="3609" y="18651"/>
                </a:cubicBezTo>
                <a:lnTo>
                  <a:pt x="2364" y="18651"/>
                </a:lnTo>
                <a:cubicBezTo>
                  <a:pt x="2016" y="18651"/>
                  <a:pt x="1692" y="17943"/>
                  <a:pt x="1519" y="16793"/>
                </a:cubicBezTo>
                <a:lnTo>
                  <a:pt x="894" y="12665"/>
                </a:lnTo>
                <a:cubicBezTo>
                  <a:pt x="728" y="11515"/>
                  <a:pt x="728" y="10085"/>
                  <a:pt x="902" y="8935"/>
                </a:cubicBezTo>
                <a:close/>
              </a:path>
            </a:pathLst>
          </a:custGeom>
          <a:solidFill>
            <a:srgbClr val="F36F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Shape">
            <a:extLst>
              <a:ext uri="{FF2B5EF4-FFF2-40B4-BE49-F238E27FC236}">
                <a16:creationId xmlns:a16="http://schemas.microsoft.com/office/drawing/2014/main" id="{799FB661-7471-E042-A814-8298308C90B5}"/>
              </a:ext>
            </a:extLst>
          </p:cNvPr>
          <p:cNvSpPr/>
          <p:nvPr/>
        </p:nvSpPr>
        <p:spPr>
          <a:xfrm>
            <a:off x="1356616" y="3890034"/>
            <a:ext cx="2355883" cy="61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234" y="14140"/>
                </a:moveTo>
                <a:lnTo>
                  <a:pt x="855" y="18268"/>
                </a:lnTo>
                <a:cubicBezTo>
                  <a:pt x="1168" y="20332"/>
                  <a:pt x="1743" y="21600"/>
                  <a:pt x="2367" y="21600"/>
                </a:cubicBezTo>
                <a:lnTo>
                  <a:pt x="3613" y="21600"/>
                </a:lnTo>
                <a:cubicBezTo>
                  <a:pt x="4238" y="21600"/>
                  <a:pt x="4813" y="20332"/>
                  <a:pt x="5125" y="18268"/>
                </a:cubicBezTo>
                <a:lnTo>
                  <a:pt x="5638" y="14877"/>
                </a:lnTo>
                <a:cubicBezTo>
                  <a:pt x="6043" y="12872"/>
                  <a:pt x="6672" y="11677"/>
                  <a:pt x="7347" y="11677"/>
                </a:cubicBezTo>
                <a:lnTo>
                  <a:pt x="17800" y="11677"/>
                </a:lnTo>
                <a:cubicBezTo>
                  <a:pt x="18371" y="11677"/>
                  <a:pt x="18922" y="12547"/>
                  <a:pt x="19323" y="14095"/>
                </a:cubicBezTo>
                <a:lnTo>
                  <a:pt x="19366" y="14257"/>
                </a:lnTo>
                <a:cubicBezTo>
                  <a:pt x="19408" y="14464"/>
                  <a:pt x="19455" y="14641"/>
                  <a:pt x="19509" y="14803"/>
                </a:cubicBezTo>
                <a:lnTo>
                  <a:pt x="19570" y="15039"/>
                </a:lnTo>
                <a:lnTo>
                  <a:pt x="19570" y="14980"/>
                </a:lnTo>
                <a:cubicBezTo>
                  <a:pt x="19682" y="15245"/>
                  <a:pt x="19813" y="15393"/>
                  <a:pt x="19952" y="15393"/>
                </a:cubicBezTo>
                <a:lnTo>
                  <a:pt x="20481" y="15393"/>
                </a:lnTo>
                <a:cubicBezTo>
                  <a:pt x="20747" y="15393"/>
                  <a:pt x="20990" y="14847"/>
                  <a:pt x="21125" y="13977"/>
                </a:cubicBezTo>
                <a:lnTo>
                  <a:pt x="21391" y="12223"/>
                </a:lnTo>
                <a:cubicBezTo>
                  <a:pt x="21522" y="11338"/>
                  <a:pt x="21522" y="10262"/>
                  <a:pt x="21391" y="9377"/>
                </a:cubicBezTo>
                <a:lnTo>
                  <a:pt x="21125" y="7623"/>
                </a:lnTo>
                <a:cubicBezTo>
                  <a:pt x="20994" y="6738"/>
                  <a:pt x="20747" y="6207"/>
                  <a:pt x="20481" y="6207"/>
                </a:cubicBezTo>
                <a:lnTo>
                  <a:pt x="19952" y="6207"/>
                </a:lnTo>
                <a:cubicBezTo>
                  <a:pt x="19813" y="6207"/>
                  <a:pt x="19686" y="6355"/>
                  <a:pt x="19570" y="6620"/>
                </a:cubicBezTo>
                <a:lnTo>
                  <a:pt x="19570" y="6561"/>
                </a:lnTo>
                <a:lnTo>
                  <a:pt x="19509" y="6797"/>
                </a:lnTo>
                <a:cubicBezTo>
                  <a:pt x="19455" y="6944"/>
                  <a:pt x="19408" y="7136"/>
                  <a:pt x="19366" y="7342"/>
                </a:cubicBezTo>
                <a:lnTo>
                  <a:pt x="19323" y="7505"/>
                </a:lnTo>
                <a:cubicBezTo>
                  <a:pt x="18918" y="9053"/>
                  <a:pt x="18371" y="9923"/>
                  <a:pt x="17800" y="9923"/>
                </a:cubicBezTo>
                <a:lnTo>
                  <a:pt x="7347" y="9923"/>
                </a:lnTo>
                <a:cubicBezTo>
                  <a:pt x="6811" y="9923"/>
                  <a:pt x="6117" y="7932"/>
                  <a:pt x="5742" y="6709"/>
                </a:cubicBezTo>
                <a:cubicBezTo>
                  <a:pt x="5604" y="6251"/>
                  <a:pt x="5488" y="5721"/>
                  <a:pt x="5395" y="5116"/>
                </a:cubicBezTo>
                <a:lnTo>
                  <a:pt x="5125" y="3332"/>
                </a:lnTo>
                <a:cubicBezTo>
                  <a:pt x="4813" y="1268"/>
                  <a:pt x="4238" y="0"/>
                  <a:pt x="3613" y="0"/>
                </a:cubicBezTo>
                <a:lnTo>
                  <a:pt x="2367" y="0"/>
                </a:lnTo>
                <a:cubicBezTo>
                  <a:pt x="1743" y="0"/>
                  <a:pt x="1168" y="1268"/>
                  <a:pt x="855" y="3332"/>
                </a:cubicBezTo>
                <a:lnTo>
                  <a:pt x="234" y="7460"/>
                </a:lnTo>
                <a:cubicBezTo>
                  <a:pt x="-78" y="9525"/>
                  <a:pt x="-78" y="12075"/>
                  <a:pt x="234" y="14140"/>
                </a:cubicBezTo>
                <a:close/>
                <a:moveTo>
                  <a:pt x="19674" y="10395"/>
                </a:moveTo>
                <a:lnTo>
                  <a:pt x="19860" y="9171"/>
                </a:lnTo>
                <a:cubicBezTo>
                  <a:pt x="19898" y="8920"/>
                  <a:pt x="19968" y="8773"/>
                  <a:pt x="20041" y="8773"/>
                </a:cubicBezTo>
                <a:lnTo>
                  <a:pt x="20411" y="8773"/>
                </a:lnTo>
                <a:cubicBezTo>
                  <a:pt x="20484" y="8773"/>
                  <a:pt x="20554" y="8920"/>
                  <a:pt x="20592" y="9171"/>
                </a:cubicBezTo>
                <a:lnTo>
                  <a:pt x="20778" y="10395"/>
                </a:lnTo>
                <a:cubicBezTo>
                  <a:pt x="20816" y="10645"/>
                  <a:pt x="20816" y="10955"/>
                  <a:pt x="20778" y="11191"/>
                </a:cubicBezTo>
                <a:lnTo>
                  <a:pt x="20592" y="12414"/>
                </a:lnTo>
                <a:cubicBezTo>
                  <a:pt x="20554" y="12665"/>
                  <a:pt x="20484" y="12813"/>
                  <a:pt x="20411" y="12813"/>
                </a:cubicBezTo>
                <a:lnTo>
                  <a:pt x="20041" y="12813"/>
                </a:lnTo>
                <a:cubicBezTo>
                  <a:pt x="19968" y="12813"/>
                  <a:pt x="19898" y="12665"/>
                  <a:pt x="19860" y="12414"/>
                </a:cubicBezTo>
                <a:lnTo>
                  <a:pt x="19674" y="11191"/>
                </a:lnTo>
                <a:cubicBezTo>
                  <a:pt x="19636" y="10955"/>
                  <a:pt x="19636" y="10645"/>
                  <a:pt x="19674" y="10395"/>
                </a:cubicBezTo>
                <a:close/>
                <a:moveTo>
                  <a:pt x="902" y="8935"/>
                </a:moveTo>
                <a:lnTo>
                  <a:pt x="1523" y="4807"/>
                </a:lnTo>
                <a:cubicBezTo>
                  <a:pt x="1696" y="3656"/>
                  <a:pt x="2020" y="2949"/>
                  <a:pt x="2367" y="2949"/>
                </a:cubicBezTo>
                <a:lnTo>
                  <a:pt x="3613" y="2949"/>
                </a:lnTo>
                <a:cubicBezTo>
                  <a:pt x="3960" y="2949"/>
                  <a:pt x="4284" y="3656"/>
                  <a:pt x="4458" y="4807"/>
                </a:cubicBezTo>
                <a:lnTo>
                  <a:pt x="5079" y="8935"/>
                </a:lnTo>
                <a:cubicBezTo>
                  <a:pt x="5253" y="10085"/>
                  <a:pt x="5253" y="11515"/>
                  <a:pt x="5079" y="12665"/>
                </a:cubicBezTo>
                <a:lnTo>
                  <a:pt x="4454" y="16793"/>
                </a:lnTo>
                <a:cubicBezTo>
                  <a:pt x="4281" y="17943"/>
                  <a:pt x="3957" y="18651"/>
                  <a:pt x="3609" y="18651"/>
                </a:cubicBezTo>
                <a:lnTo>
                  <a:pt x="2364" y="18651"/>
                </a:lnTo>
                <a:cubicBezTo>
                  <a:pt x="2016" y="18651"/>
                  <a:pt x="1692" y="17943"/>
                  <a:pt x="1519" y="16793"/>
                </a:cubicBezTo>
                <a:lnTo>
                  <a:pt x="894" y="12665"/>
                </a:lnTo>
                <a:cubicBezTo>
                  <a:pt x="728" y="11515"/>
                  <a:pt x="728" y="10085"/>
                  <a:pt x="902" y="8935"/>
                </a:cubicBezTo>
                <a:close/>
              </a:path>
            </a:pathLst>
          </a:custGeom>
          <a:solidFill>
            <a:srgbClr val="0639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TextBox 103">
            <a:extLst>
              <a:ext uri="{FF2B5EF4-FFF2-40B4-BE49-F238E27FC236}">
                <a16:creationId xmlns:a16="http://schemas.microsoft.com/office/drawing/2014/main" id="{51A7A4AD-B4F4-2544-A8FA-166547CC79CD}"/>
              </a:ext>
            </a:extLst>
          </p:cNvPr>
          <p:cNvSpPr txBox="1"/>
          <p:nvPr/>
        </p:nvSpPr>
        <p:spPr>
          <a:xfrm>
            <a:off x="3881641" y="1593694"/>
            <a:ext cx="2937088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accent5"/>
                </a:solidFill>
              </a:rPr>
              <a:t>Contexte de création</a:t>
            </a:r>
          </a:p>
        </p:txBody>
      </p:sp>
      <p:sp>
        <p:nvSpPr>
          <p:cNvPr id="93" name="TextBox 112">
            <a:extLst>
              <a:ext uri="{FF2B5EF4-FFF2-40B4-BE49-F238E27FC236}">
                <a16:creationId xmlns:a16="http://schemas.microsoft.com/office/drawing/2014/main" id="{D1AD29E5-1849-D145-BD6C-3F63241C432F}"/>
              </a:ext>
            </a:extLst>
          </p:cNvPr>
          <p:cNvSpPr txBox="1"/>
          <p:nvPr/>
        </p:nvSpPr>
        <p:spPr>
          <a:xfrm>
            <a:off x="3881641" y="3167622"/>
            <a:ext cx="2937088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rgbClr val="F36F13"/>
                </a:solidFill>
              </a:rPr>
              <a:t>Principales missions</a:t>
            </a:r>
          </a:p>
        </p:txBody>
      </p:sp>
      <p:sp>
        <p:nvSpPr>
          <p:cNvPr id="95" name="TextBox 115">
            <a:extLst>
              <a:ext uri="{FF2B5EF4-FFF2-40B4-BE49-F238E27FC236}">
                <a16:creationId xmlns:a16="http://schemas.microsoft.com/office/drawing/2014/main" id="{542F80D5-D6DB-5B4B-ABF2-86C38C9F4D34}"/>
              </a:ext>
            </a:extLst>
          </p:cNvPr>
          <p:cNvSpPr txBox="1"/>
          <p:nvPr/>
        </p:nvSpPr>
        <p:spPr>
          <a:xfrm>
            <a:off x="3881640" y="3968253"/>
            <a:ext cx="7274040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rgbClr val="063951"/>
                </a:solidFill>
              </a:rPr>
              <a:t>Organisation en Guichets: avantages et points d’attention</a:t>
            </a:r>
          </a:p>
        </p:txBody>
      </p:sp>
      <p:sp>
        <p:nvSpPr>
          <p:cNvPr id="101" name="TextBox 150">
            <a:extLst>
              <a:ext uri="{FF2B5EF4-FFF2-40B4-BE49-F238E27FC236}">
                <a16:creationId xmlns:a16="http://schemas.microsoft.com/office/drawing/2014/main" id="{633A98C8-F4FE-AC48-8680-F2360E653959}"/>
              </a:ext>
            </a:extLst>
          </p:cNvPr>
          <p:cNvSpPr txBox="1"/>
          <p:nvPr/>
        </p:nvSpPr>
        <p:spPr>
          <a:xfrm>
            <a:off x="1433020" y="1616088"/>
            <a:ext cx="49565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/>
              <a:t>01</a:t>
            </a:r>
          </a:p>
        </p:txBody>
      </p:sp>
      <p:sp>
        <p:nvSpPr>
          <p:cNvPr id="103" name="TextBox 152">
            <a:extLst>
              <a:ext uri="{FF2B5EF4-FFF2-40B4-BE49-F238E27FC236}">
                <a16:creationId xmlns:a16="http://schemas.microsoft.com/office/drawing/2014/main" id="{FB111E1D-2C73-CE4C-B6AF-A80495E096CF}"/>
              </a:ext>
            </a:extLst>
          </p:cNvPr>
          <p:cNvSpPr txBox="1"/>
          <p:nvPr/>
        </p:nvSpPr>
        <p:spPr>
          <a:xfrm>
            <a:off x="1437106" y="3198846"/>
            <a:ext cx="49565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/>
              <a:t>03</a:t>
            </a:r>
          </a:p>
        </p:txBody>
      </p:sp>
      <p:sp>
        <p:nvSpPr>
          <p:cNvPr id="105" name="TextBox 154">
            <a:extLst>
              <a:ext uri="{FF2B5EF4-FFF2-40B4-BE49-F238E27FC236}">
                <a16:creationId xmlns:a16="http://schemas.microsoft.com/office/drawing/2014/main" id="{5B5B90AA-0516-2F44-A825-0AC6E693FECB}"/>
              </a:ext>
            </a:extLst>
          </p:cNvPr>
          <p:cNvSpPr txBox="1"/>
          <p:nvPr/>
        </p:nvSpPr>
        <p:spPr>
          <a:xfrm>
            <a:off x="1433020" y="3976287"/>
            <a:ext cx="49565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/>
              <a:t>04</a:t>
            </a:r>
          </a:p>
        </p:txBody>
      </p:sp>
      <p:sp>
        <p:nvSpPr>
          <p:cNvPr id="107" name="Shape">
            <a:extLst>
              <a:ext uri="{FF2B5EF4-FFF2-40B4-BE49-F238E27FC236}">
                <a16:creationId xmlns:a16="http://schemas.microsoft.com/office/drawing/2014/main" id="{AC7D442B-0C5C-7F45-BFF4-A71F0560913E}"/>
              </a:ext>
            </a:extLst>
          </p:cNvPr>
          <p:cNvSpPr/>
          <p:nvPr/>
        </p:nvSpPr>
        <p:spPr>
          <a:xfrm>
            <a:off x="1356616" y="2299217"/>
            <a:ext cx="2355883" cy="61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234" y="14140"/>
                </a:moveTo>
                <a:lnTo>
                  <a:pt x="855" y="18268"/>
                </a:lnTo>
                <a:cubicBezTo>
                  <a:pt x="1168" y="20332"/>
                  <a:pt x="1743" y="21600"/>
                  <a:pt x="2367" y="21600"/>
                </a:cubicBezTo>
                <a:lnTo>
                  <a:pt x="3613" y="21600"/>
                </a:lnTo>
                <a:cubicBezTo>
                  <a:pt x="4238" y="21600"/>
                  <a:pt x="4813" y="20332"/>
                  <a:pt x="5125" y="18268"/>
                </a:cubicBezTo>
                <a:lnTo>
                  <a:pt x="5638" y="14877"/>
                </a:lnTo>
                <a:cubicBezTo>
                  <a:pt x="6043" y="12872"/>
                  <a:pt x="6672" y="11677"/>
                  <a:pt x="7347" y="11677"/>
                </a:cubicBezTo>
                <a:lnTo>
                  <a:pt x="17800" y="11677"/>
                </a:lnTo>
                <a:cubicBezTo>
                  <a:pt x="18371" y="11677"/>
                  <a:pt x="18922" y="12547"/>
                  <a:pt x="19323" y="14095"/>
                </a:cubicBezTo>
                <a:lnTo>
                  <a:pt x="19366" y="14257"/>
                </a:lnTo>
                <a:cubicBezTo>
                  <a:pt x="19408" y="14464"/>
                  <a:pt x="19455" y="14641"/>
                  <a:pt x="19509" y="14803"/>
                </a:cubicBezTo>
                <a:lnTo>
                  <a:pt x="19570" y="15039"/>
                </a:lnTo>
                <a:lnTo>
                  <a:pt x="19570" y="14980"/>
                </a:lnTo>
                <a:cubicBezTo>
                  <a:pt x="19682" y="15245"/>
                  <a:pt x="19813" y="15393"/>
                  <a:pt x="19952" y="15393"/>
                </a:cubicBezTo>
                <a:lnTo>
                  <a:pt x="20481" y="15393"/>
                </a:lnTo>
                <a:cubicBezTo>
                  <a:pt x="20747" y="15393"/>
                  <a:pt x="20990" y="14847"/>
                  <a:pt x="21125" y="13977"/>
                </a:cubicBezTo>
                <a:lnTo>
                  <a:pt x="21391" y="12223"/>
                </a:lnTo>
                <a:cubicBezTo>
                  <a:pt x="21522" y="11338"/>
                  <a:pt x="21522" y="10262"/>
                  <a:pt x="21391" y="9377"/>
                </a:cubicBezTo>
                <a:lnTo>
                  <a:pt x="21125" y="7623"/>
                </a:lnTo>
                <a:cubicBezTo>
                  <a:pt x="20994" y="6738"/>
                  <a:pt x="20747" y="6207"/>
                  <a:pt x="20481" y="6207"/>
                </a:cubicBezTo>
                <a:lnTo>
                  <a:pt x="19952" y="6207"/>
                </a:lnTo>
                <a:cubicBezTo>
                  <a:pt x="19813" y="6207"/>
                  <a:pt x="19686" y="6355"/>
                  <a:pt x="19570" y="6620"/>
                </a:cubicBezTo>
                <a:lnTo>
                  <a:pt x="19570" y="6561"/>
                </a:lnTo>
                <a:lnTo>
                  <a:pt x="19509" y="6797"/>
                </a:lnTo>
                <a:cubicBezTo>
                  <a:pt x="19455" y="6944"/>
                  <a:pt x="19408" y="7136"/>
                  <a:pt x="19366" y="7342"/>
                </a:cubicBezTo>
                <a:lnTo>
                  <a:pt x="19323" y="7505"/>
                </a:lnTo>
                <a:cubicBezTo>
                  <a:pt x="18918" y="9053"/>
                  <a:pt x="18371" y="9923"/>
                  <a:pt x="17800" y="9923"/>
                </a:cubicBezTo>
                <a:lnTo>
                  <a:pt x="7347" y="9923"/>
                </a:lnTo>
                <a:cubicBezTo>
                  <a:pt x="6811" y="9923"/>
                  <a:pt x="6117" y="7932"/>
                  <a:pt x="5742" y="6709"/>
                </a:cubicBezTo>
                <a:cubicBezTo>
                  <a:pt x="5604" y="6251"/>
                  <a:pt x="5488" y="5721"/>
                  <a:pt x="5395" y="5116"/>
                </a:cubicBezTo>
                <a:lnTo>
                  <a:pt x="5125" y="3332"/>
                </a:lnTo>
                <a:cubicBezTo>
                  <a:pt x="4813" y="1268"/>
                  <a:pt x="4238" y="0"/>
                  <a:pt x="3613" y="0"/>
                </a:cubicBezTo>
                <a:lnTo>
                  <a:pt x="2367" y="0"/>
                </a:lnTo>
                <a:cubicBezTo>
                  <a:pt x="1743" y="0"/>
                  <a:pt x="1168" y="1268"/>
                  <a:pt x="855" y="3332"/>
                </a:cubicBezTo>
                <a:lnTo>
                  <a:pt x="234" y="7460"/>
                </a:lnTo>
                <a:cubicBezTo>
                  <a:pt x="-78" y="9525"/>
                  <a:pt x="-78" y="12075"/>
                  <a:pt x="234" y="14140"/>
                </a:cubicBezTo>
                <a:close/>
                <a:moveTo>
                  <a:pt x="19674" y="10395"/>
                </a:moveTo>
                <a:lnTo>
                  <a:pt x="19860" y="9171"/>
                </a:lnTo>
                <a:cubicBezTo>
                  <a:pt x="19898" y="8920"/>
                  <a:pt x="19968" y="8773"/>
                  <a:pt x="20041" y="8773"/>
                </a:cubicBezTo>
                <a:lnTo>
                  <a:pt x="20411" y="8773"/>
                </a:lnTo>
                <a:cubicBezTo>
                  <a:pt x="20484" y="8773"/>
                  <a:pt x="20554" y="8920"/>
                  <a:pt x="20592" y="9171"/>
                </a:cubicBezTo>
                <a:lnTo>
                  <a:pt x="20778" y="10395"/>
                </a:lnTo>
                <a:cubicBezTo>
                  <a:pt x="20816" y="10645"/>
                  <a:pt x="20816" y="10955"/>
                  <a:pt x="20778" y="11191"/>
                </a:cubicBezTo>
                <a:lnTo>
                  <a:pt x="20592" y="12414"/>
                </a:lnTo>
                <a:cubicBezTo>
                  <a:pt x="20554" y="12665"/>
                  <a:pt x="20484" y="12813"/>
                  <a:pt x="20411" y="12813"/>
                </a:cubicBezTo>
                <a:lnTo>
                  <a:pt x="20041" y="12813"/>
                </a:lnTo>
                <a:cubicBezTo>
                  <a:pt x="19968" y="12813"/>
                  <a:pt x="19898" y="12665"/>
                  <a:pt x="19860" y="12414"/>
                </a:cubicBezTo>
                <a:lnTo>
                  <a:pt x="19674" y="11191"/>
                </a:lnTo>
                <a:cubicBezTo>
                  <a:pt x="19636" y="10955"/>
                  <a:pt x="19636" y="10645"/>
                  <a:pt x="19674" y="10395"/>
                </a:cubicBezTo>
                <a:close/>
                <a:moveTo>
                  <a:pt x="902" y="8935"/>
                </a:moveTo>
                <a:lnTo>
                  <a:pt x="1523" y="4807"/>
                </a:lnTo>
                <a:cubicBezTo>
                  <a:pt x="1696" y="3657"/>
                  <a:pt x="2020" y="2949"/>
                  <a:pt x="2367" y="2949"/>
                </a:cubicBezTo>
                <a:lnTo>
                  <a:pt x="3613" y="2949"/>
                </a:lnTo>
                <a:cubicBezTo>
                  <a:pt x="3960" y="2949"/>
                  <a:pt x="4284" y="3657"/>
                  <a:pt x="4458" y="4807"/>
                </a:cubicBezTo>
                <a:lnTo>
                  <a:pt x="5079" y="8935"/>
                </a:lnTo>
                <a:cubicBezTo>
                  <a:pt x="5253" y="10085"/>
                  <a:pt x="5253" y="11515"/>
                  <a:pt x="5079" y="12665"/>
                </a:cubicBezTo>
                <a:lnTo>
                  <a:pt x="4454" y="16793"/>
                </a:lnTo>
                <a:cubicBezTo>
                  <a:pt x="4281" y="17943"/>
                  <a:pt x="3957" y="18651"/>
                  <a:pt x="3609" y="18651"/>
                </a:cubicBezTo>
                <a:lnTo>
                  <a:pt x="2364" y="18651"/>
                </a:lnTo>
                <a:cubicBezTo>
                  <a:pt x="2016" y="18651"/>
                  <a:pt x="1692" y="17943"/>
                  <a:pt x="1519" y="16793"/>
                </a:cubicBezTo>
                <a:lnTo>
                  <a:pt x="894" y="12665"/>
                </a:lnTo>
                <a:cubicBezTo>
                  <a:pt x="728" y="11515"/>
                  <a:pt x="728" y="10085"/>
                  <a:pt x="902" y="8935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sz="3000"/>
          </a:p>
        </p:txBody>
      </p:sp>
      <p:sp>
        <p:nvSpPr>
          <p:cNvPr id="108" name="TextBox 112">
            <a:extLst>
              <a:ext uri="{FF2B5EF4-FFF2-40B4-BE49-F238E27FC236}">
                <a16:creationId xmlns:a16="http://schemas.microsoft.com/office/drawing/2014/main" id="{04C30F11-6D65-4E43-8C99-62C6C76C8C66}"/>
              </a:ext>
            </a:extLst>
          </p:cNvPr>
          <p:cNvSpPr txBox="1"/>
          <p:nvPr/>
        </p:nvSpPr>
        <p:spPr>
          <a:xfrm>
            <a:off x="3881641" y="2326686"/>
            <a:ext cx="2937088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accent6"/>
                </a:solidFill>
              </a:rPr>
              <a:t>Gouvernance du 3FPT</a:t>
            </a:r>
          </a:p>
        </p:txBody>
      </p:sp>
      <p:sp>
        <p:nvSpPr>
          <p:cNvPr id="109" name="TextBox 152">
            <a:extLst>
              <a:ext uri="{FF2B5EF4-FFF2-40B4-BE49-F238E27FC236}">
                <a16:creationId xmlns:a16="http://schemas.microsoft.com/office/drawing/2014/main" id="{99FFF40B-7C8C-B94F-BA63-8EEC2F66DFA9}"/>
              </a:ext>
            </a:extLst>
          </p:cNvPr>
          <p:cNvSpPr txBox="1"/>
          <p:nvPr/>
        </p:nvSpPr>
        <p:spPr>
          <a:xfrm>
            <a:off x="1433020" y="2378135"/>
            <a:ext cx="49565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/>
              <a:t>02</a:t>
            </a:r>
            <a:endParaRPr lang="en-US" sz="2400" b="1" dirty="0"/>
          </a:p>
        </p:txBody>
      </p:sp>
      <p:sp>
        <p:nvSpPr>
          <p:cNvPr id="110" name="Shape">
            <a:extLst>
              <a:ext uri="{FF2B5EF4-FFF2-40B4-BE49-F238E27FC236}">
                <a16:creationId xmlns:a16="http://schemas.microsoft.com/office/drawing/2014/main" id="{65C1D800-AE28-E649-AB40-CBF2583D6295}"/>
              </a:ext>
            </a:extLst>
          </p:cNvPr>
          <p:cNvSpPr/>
          <p:nvPr/>
        </p:nvSpPr>
        <p:spPr>
          <a:xfrm>
            <a:off x="1356616" y="4660476"/>
            <a:ext cx="2355883" cy="61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234" y="14140"/>
                </a:moveTo>
                <a:lnTo>
                  <a:pt x="855" y="18268"/>
                </a:lnTo>
                <a:cubicBezTo>
                  <a:pt x="1168" y="20332"/>
                  <a:pt x="1743" y="21600"/>
                  <a:pt x="2367" y="21600"/>
                </a:cubicBezTo>
                <a:lnTo>
                  <a:pt x="3613" y="21600"/>
                </a:lnTo>
                <a:cubicBezTo>
                  <a:pt x="4238" y="21600"/>
                  <a:pt x="4813" y="20332"/>
                  <a:pt x="5125" y="18268"/>
                </a:cubicBezTo>
                <a:lnTo>
                  <a:pt x="5638" y="14877"/>
                </a:lnTo>
                <a:cubicBezTo>
                  <a:pt x="6043" y="12872"/>
                  <a:pt x="6672" y="11677"/>
                  <a:pt x="7347" y="11677"/>
                </a:cubicBezTo>
                <a:lnTo>
                  <a:pt x="17800" y="11677"/>
                </a:lnTo>
                <a:cubicBezTo>
                  <a:pt x="18371" y="11677"/>
                  <a:pt x="18922" y="12547"/>
                  <a:pt x="19323" y="14095"/>
                </a:cubicBezTo>
                <a:lnTo>
                  <a:pt x="19366" y="14257"/>
                </a:lnTo>
                <a:cubicBezTo>
                  <a:pt x="19408" y="14464"/>
                  <a:pt x="19455" y="14641"/>
                  <a:pt x="19509" y="14803"/>
                </a:cubicBezTo>
                <a:lnTo>
                  <a:pt x="19570" y="15039"/>
                </a:lnTo>
                <a:lnTo>
                  <a:pt x="19570" y="14980"/>
                </a:lnTo>
                <a:cubicBezTo>
                  <a:pt x="19682" y="15245"/>
                  <a:pt x="19813" y="15393"/>
                  <a:pt x="19952" y="15393"/>
                </a:cubicBezTo>
                <a:lnTo>
                  <a:pt x="20481" y="15393"/>
                </a:lnTo>
                <a:cubicBezTo>
                  <a:pt x="20747" y="15393"/>
                  <a:pt x="20990" y="14847"/>
                  <a:pt x="21125" y="13977"/>
                </a:cubicBezTo>
                <a:lnTo>
                  <a:pt x="21391" y="12223"/>
                </a:lnTo>
                <a:cubicBezTo>
                  <a:pt x="21522" y="11338"/>
                  <a:pt x="21522" y="10262"/>
                  <a:pt x="21391" y="9377"/>
                </a:cubicBezTo>
                <a:lnTo>
                  <a:pt x="21125" y="7623"/>
                </a:lnTo>
                <a:cubicBezTo>
                  <a:pt x="20994" y="6738"/>
                  <a:pt x="20747" y="6207"/>
                  <a:pt x="20481" y="6207"/>
                </a:cubicBezTo>
                <a:lnTo>
                  <a:pt x="19952" y="6207"/>
                </a:lnTo>
                <a:cubicBezTo>
                  <a:pt x="19813" y="6207"/>
                  <a:pt x="19686" y="6355"/>
                  <a:pt x="19570" y="6620"/>
                </a:cubicBezTo>
                <a:lnTo>
                  <a:pt x="19570" y="6561"/>
                </a:lnTo>
                <a:lnTo>
                  <a:pt x="19509" y="6797"/>
                </a:lnTo>
                <a:cubicBezTo>
                  <a:pt x="19455" y="6944"/>
                  <a:pt x="19408" y="7136"/>
                  <a:pt x="19366" y="7342"/>
                </a:cubicBezTo>
                <a:lnTo>
                  <a:pt x="19323" y="7505"/>
                </a:lnTo>
                <a:cubicBezTo>
                  <a:pt x="18918" y="9053"/>
                  <a:pt x="18371" y="9923"/>
                  <a:pt x="17800" y="9923"/>
                </a:cubicBezTo>
                <a:lnTo>
                  <a:pt x="7347" y="9923"/>
                </a:lnTo>
                <a:cubicBezTo>
                  <a:pt x="6811" y="9923"/>
                  <a:pt x="6117" y="7932"/>
                  <a:pt x="5742" y="6709"/>
                </a:cubicBezTo>
                <a:cubicBezTo>
                  <a:pt x="5604" y="6251"/>
                  <a:pt x="5488" y="5721"/>
                  <a:pt x="5395" y="5116"/>
                </a:cubicBezTo>
                <a:lnTo>
                  <a:pt x="5125" y="3332"/>
                </a:lnTo>
                <a:cubicBezTo>
                  <a:pt x="4813" y="1268"/>
                  <a:pt x="4238" y="0"/>
                  <a:pt x="3613" y="0"/>
                </a:cubicBezTo>
                <a:lnTo>
                  <a:pt x="2367" y="0"/>
                </a:lnTo>
                <a:cubicBezTo>
                  <a:pt x="1743" y="0"/>
                  <a:pt x="1168" y="1268"/>
                  <a:pt x="855" y="3332"/>
                </a:cubicBezTo>
                <a:lnTo>
                  <a:pt x="234" y="7460"/>
                </a:lnTo>
                <a:cubicBezTo>
                  <a:pt x="-78" y="9525"/>
                  <a:pt x="-78" y="12075"/>
                  <a:pt x="234" y="14140"/>
                </a:cubicBezTo>
                <a:close/>
                <a:moveTo>
                  <a:pt x="19674" y="10395"/>
                </a:moveTo>
                <a:lnTo>
                  <a:pt x="19860" y="9171"/>
                </a:lnTo>
                <a:cubicBezTo>
                  <a:pt x="19898" y="8920"/>
                  <a:pt x="19968" y="8773"/>
                  <a:pt x="20041" y="8773"/>
                </a:cubicBezTo>
                <a:lnTo>
                  <a:pt x="20411" y="8773"/>
                </a:lnTo>
                <a:cubicBezTo>
                  <a:pt x="20484" y="8773"/>
                  <a:pt x="20554" y="8920"/>
                  <a:pt x="20592" y="9171"/>
                </a:cubicBezTo>
                <a:lnTo>
                  <a:pt x="20778" y="10395"/>
                </a:lnTo>
                <a:cubicBezTo>
                  <a:pt x="20816" y="10645"/>
                  <a:pt x="20816" y="10955"/>
                  <a:pt x="20778" y="11191"/>
                </a:cubicBezTo>
                <a:lnTo>
                  <a:pt x="20592" y="12414"/>
                </a:lnTo>
                <a:cubicBezTo>
                  <a:pt x="20554" y="12665"/>
                  <a:pt x="20484" y="12813"/>
                  <a:pt x="20411" y="12813"/>
                </a:cubicBezTo>
                <a:lnTo>
                  <a:pt x="20041" y="12813"/>
                </a:lnTo>
                <a:cubicBezTo>
                  <a:pt x="19968" y="12813"/>
                  <a:pt x="19898" y="12665"/>
                  <a:pt x="19860" y="12414"/>
                </a:cubicBezTo>
                <a:lnTo>
                  <a:pt x="19674" y="11191"/>
                </a:lnTo>
                <a:cubicBezTo>
                  <a:pt x="19636" y="10955"/>
                  <a:pt x="19636" y="10645"/>
                  <a:pt x="19674" y="10395"/>
                </a:cubicBezTo>
                <a:close/>
                <a:moveTo>
                  <a:pt x="902" y="8935"/>
                </a:moveTo>
                <a:lnTo>
                  <a:pt x="1523" y="4807"/>
                </a:lnTo>
                <a:cubicBezTo>
                  <a:pt x="1696" y="3656"/>
                  <a:pt x="2020" y="2949"/>
                  <a:pt x="2367" y="2949"/>
                </a:cubicBezTo>
                <a:lnTo>
                  <a:pt x="3613" y="2949"/>
                </a:lnTo>
                <a:cubicBezTo>
                  <a:pt x="3960" y="2949"/>
                  <a:pt x="4284" y="3656"/>
                  <a:pt x="4458" y="4807"/>
                </a:cubicBezTo>
                <a:lnTo>
                  <a:pt x="5079" y="8935"/>
                </a:lnTo>
                <a:cubicBezTo>
                  <a:pt x="5253" y="10085"/>
                  <a:pt x="5253" y="11515"/>
                  <a:pt x="5079" y="12665"/>
                </a:cubicBezTo>
                <a:lnTo>
                  <a:pt x="4454" y="16793"/>
                </a:lnTo>
                <a:cubicBezTo>
                  <a:pt x="4281" y="17943"/>
                  <a:pt x="3957" y="18651"/>
                  <a:pt x="3609" y="18651"/>
                </a:cubicBezTo>
                <a:lnTo>
                  <a:pt x="2364" y="18651"/>
                </a:lnTo>
                <a:cubicBezTo>
                  <a:pt x="2016" y="18651"/>
                  <a:pt x="1692" y="17943"/>
                  <a:pt x="1519" y="16793"/>
                </a:cubicBezTo>
                <a:lnTo>
                  <a:pt x="894" y="12665"/>
                </a:lnTo>
                <a:cubicBezTo>
                  <a:pt x="728" y="11515"/>
                  <a:pt x="728" y="10085"/>
                  <a:pt x="902" y="8935"/>
                </a:cubicBez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TextBox 115">
            <a:extLst>
              <a:ext uri="{FF2B5EF4-FFF2-40B4-BE49-F238E27FC236}">
                <a16:creationId xmlns:a16="http://schemas.microsoft.com/office/drawing/2014/main" id="{DF142B3C-51B2-BC40-9DDF-0523CEED6B1F}"/>
              </a:ext>
            </a:extLst>
          </p:cNvPr>
          <p:cNvSpPr txBox="1"/>
          <p:nvPr/>
        </p:nvSpPr>
        <p:spPr>
          <a:xfrm>
            <a:off x="3881641" y="4723938"/>
            <a:ext cx="2937088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rgbClr val="993366"/>
                </a:solidFill>
              </a:rPr>
              <a:t>Pôles territoriaux</a:t>
            </a:r>
          </a:p>
        </p:txBody>
      </p:sp>
      <p:sp>
        <p:nvSpPr>
          <p:cNvPr id="112" name="TextBox 154">
            <a:extLst>
              <a:ext uri="{FF2B5EF4-FFF2-40B4-BE49-F238E27FC236}">
                <a16:creationId xmlns:a16="http://schemas.microsoft.com/office/drawing/2014/main" id="{B8F675EC-9308-D64E-9FC9-36050FFF0838}"/>
              </a:ext>
            </a:extLst>
          </p:cNvPr>
          <p:cNvSpPr txBox="1"/>
          <p:nvPr/>
        </p:nvSpPr>
        <p:spPr>
          <a:xfrm>
            <a:off x="1433020" y="4746729"/>
            <a:ext cx="49565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/>
              <a:t>05</a:t>
            </a:r>
          </a:p>
        </p:txBody>
      </p:sp>
      <p:sp>
        <p:nvSpPr>
          <p:cNvPr id="113" name="Shape">
            <a:extLst>
              <a:ext uri="{FF2B5EF4-FFF2-40B4-BE49-F238E27FC236}">
                <a16:creationId xmlns:a16="http://schemas.microsoft.com/office/drawing/2014/main" id="{58562706-C0F9-D047-A92A-F0351ED9F1B4}"/>
              </a:ext>
            </a:extLst>
          </p:cNvPr>
          <p:cNvSpPr/>
          <p:nvPr/>
        </p:nvSpPr>
        <p:spPr>
          <a:xfrm>
            <a:off x="1353010" y="5424722"/>
            <a:ext cx="2355883" cy="6195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234" y="14140"/>
                </a:moveTo>
                <a:lnTo>
                  <a:pt x="855" y="18268"/>
                </a:lnTo>
                <a:cubicBezTo>
                  <a:pt x="1168" y="20332"/>
                  <a:pt x="1743" y="21600"/>
                  <a:pt x="2367" y="21600"/>
                </a:cubicBezTo>
                <a:lnTo>
                  <a:pt x="3613" y="21600"/>
                </a:lnTo>
                <a:cubicBezTo>
                  <a:pt x="4238" y="21600"/>
                  <a:pt x="4813" y="20332"/>
                  <a:pt x="5125" y="18268"/>
                </a:cubicBezTo>
                <a:lnTo>
                  <a:pt x="5638" y="14877"/>
                </a:lnTo>
                <a:cubicBezTo>
                  <a:pt x="6043" y="12872"/>
                  <a:pt x="6672" y="11677"/>
                  <a:pt x="7347" y="11677"/>
                </a:cubicBezTo>
                <a:lnTo>
                  <a:pt x="17800" y="11677"/>
                </a:lnTo>
                <a:cubicBezTo>
                  <a:pt x="18371" y="11677"/>
                  <a:pt x="18922" y="12547"/>
                  <a:pt x="19323" y="14095"/>
                </a:cubicBezTo>
                <a:lnTo>
                  <a:pt x="19366" y="14257"/>
                </a:lnTo>
                <a:cubicBezTo>
                  <a:pt x="19408" y="14464"/>
                  <a:pt x="19455" y="14641"/>
                  <a:pt x="19509" y="14803"/>
                </a:cubicBezTo>
                <a:lnTo>
                  <a:pt x="19570" y="15039"/>
                </a:lnTo>
                <a:lnTo>
                  <a:pt x="19570" y="14980"/>
                </a:lnTo>
                <a:cubicBezTo>
                  <a:pt x="19682" y="15245"/>
                  <a:pt x="19813" y="15393"/>
                  <a:pt x="19952" y="15393"/>
                </a:cubicBezTo>
                <a:lnTo>
                  <a:pt x="20481" y="15393"/>
                </a:lnTo>
                <a:cubicBezTo>
                  <a:pt x="20747" y="15393"/>
                  <a:pt x="20990" y="14847"/>
                  <a:pt x="21125" y="13977"/>
                </a:cubicBezTo>
                <a:lnTo>
                  <a:pt x="21391" y="12223"/>
                </a:lnTo>
                <a:cubicBezTo>
                  <a:pt x="21522" y="11338"/>
                  <a:pt x="21522" y="10262"/>
                  <a:pt x="21391" y="9377"/>
                </a:cubicBezTo>
                <a:lnTo>
                  <a:pt x="21125" y="7623"/>
                </a:lnTo>
                <a:cubicBezTo>
                  <a:pt x="20994" y="6738"/>
                  <a:pt x="20747" y="6207"/>
                  <a:pt x="20481" y="6207"/>
                </a:cubicBezTo>
                <a:lnTo>
                  <a:pt x="19952" y="6207"/>
                </a:lnTo>
                <a:cubicBezTo>
                  <a:pt x="19813" y="6207"/>
                  <a:pt x="19686" y="6355"/>
                  <a:pt x="19570" y="6620"/>
                </a:cubicBezTo>
                <a:lnTo>
                  <a:pt x="19570" y="6561"/>
                </a:lnTo>
                <a:lnTo>
                  <a:pt x="19509" y="6797"/>
                </a:lnTo>
                <a:cubicBezTo>
                  <a:pt x="19455" y="6944"/>
                  <a:pt x="19408" y="7136"/>
                  <a:pt x="19366" y="7342"/>
                </a:cubicBezTo>
                <a:lnTo>
                  <a:pt x="19323" y="7505"/>
                </a:lnTo>
                <a:cubicBezTo>
                  <a:pt x="18918" y="9053"/>
                  <a:pt x="18371" y="9923"/>
                  <a:pt x="17800" y="9923"/>
                </a:cubicBezTo>
                <a:lnTo>
                  <a:pt x="7347" y="9923"/>
                </a:lnTo>
                <a:cubicBezTo>
                  <a:pt x="6811" y="9923"/>
                  <a:pt x="6117" y="7932"/>
                  <a:pt x="5742" y="6709"/>
                </a:cubicBezTo>
                <a:cubicBezTo>
                  <a:pt x="5604" y="6251"/>
                  <a:pt x="5488" y="5721"/>
                  <a:pt x="5395" y="5116"/>
                </a:cubicBezTo>
                <a:lnTo>
                  <a:pt x="5125" y="3332"/>
                </a:lnTo>
                <a:cubicBezTo>
                  <a:pt x="4813" y="1268"/>
                  <a:pt x="4238" y="0"/>
                  <a:pt x="3613" y="0"/>
                </a:cubicBezTo>
                <a:lnTo>
                  <a:pt x="2367" y="0"/>
                </a:lnTo>
                <a:cubicBezTo>
                  <a:pt x="1743" y="0"/>
                  <a:pt x="1168" y="1268"/>
                  <a:pt x="855" y="3332"/>
                </a:cubicBezTo>
                <a:lnTo>
                  <a:pt x="234" y="7460"/>
                </a:lnTo>
                <a:cubicBezTo>
                  <a:pt x="-78" y="9525"/>
                  <a:pt x="-78" y="12075"/>
                  <a:pt x="234" y="14140"/>
                </a:cubicBezTo>
                <a:close/>
                <a:moveTo>
                  <a:pt x="19674" y="10395"/>
                </a:moveTo>
                <a:lnTo>
                  <a:pt x="19860" y="9171"/>
                </a:lnTo>
                <a:cubicBezTo>
                  <a:pt x="19898" y="8920"/>
                  <a:pt x="19968" y="8773"/>
                  <a:pt x="20041" y="8773"/>
                </a:cubicBezTo>
                <a:lnTo>
                  <a:pt x="20411" y="8773"/>
                </a:lnTo>
                <a:cubicBezTo>
                  <a:pt x="20484" y="8773"/>
                  <a:pt x="20554" y="8920"/>
                  <a:pt x="20592" y="9171"/>
                </a:cubicBezTo>
                <a:lnTo>
                  <a:pt x="20778" y="10395"/>
                </a:lnTo>
                <a:cubicBezTo>
                  <a:pt x="20816" y="10645"/>
                  <a:pt x="20816" y="10955"/>
                  <a:pt x="20778" y="11191"/>
                </a:cubicBezTo>
                <a:lnTo>
                  <a:pt x="20592" y="12414"/>
                </a:lnTo>
                <a:cubicBezTo>
                  <a:pt x="20554" y="12665"/>
                  <a:pt x="20484" y="12813"/>
                  <a:pt x="20411" y="12813"/>
                </a:cubicBezTo>
                <a:lnTo>
                  <a:pt x="20041" y="12813"/>
                </a:lnTo>
                <a:cubicBezTo>
                  <a:pt x="19968" y="12813"/>
                  <a:pt x="19898" y="12665"/>
                  <a:pt x="19860" y="12414"/>
                </a:cubicBezTo>
                <a:lnTo>
                  <a:pt x="19674" y="11191"/>
                </a:lnTo>
                <a:cubicBezTo>
                  <a:pt x="19636" y="10955"/>
                  <a:pt x="19636" y="10645"/>
                  <a:pt x="19674" y="10395"/>
                </a:cubicBezTo>
                <a:close/>
                <a:moveTo>
                  <a:pt x="902" y="8935"/>
                </a:moveTo>
                <a:lnTo>
                  <a:pt x="1523" y="4807"/>
                </a:lnTo>
                <a:cubicBezTo>
                  <a:pt x="1696" y="3656"/>
                  <a:pt x="2020" y="2949"/>
                  <a:pt x="2367" y="2949"/>
                </a:cubicBezTo>
                <a:lnTo>
                  <a:pt x="3613" y="2949"/>
                </a:lnTo>
                <a:cubicBezTo>
                  <a:pt x="3960" y="2949"/>
                  <a:pt x="4284" y="3656"/>
                  <a:pt x="4458" y="4807"/>
                </a:cubicBezTo>
                <a:lnTo>
                  <a:pt x="5079" y="8935"/>
                </a:lnTo>
                <a:cubicBezTo>
                  <a:pt x="5253" y="10085"/>
                  <a:pt x="5253" y="11515"/>
                  <a:pt x="5079" y="12665"/>
                </a:cubicBezTo>
                <a:lnTo>
                  <a:pt x="4454" y="16793"/>
                </a:lnTo>
                <a:cubicBezTo>
                  <a:pt x="4281" y="17943"/>
                  <a:pt x="3957" y="18651"/>
                  <a:pt x="3609" y="18651"/>
                </a:cubicBezTo>
                <a:lnTo>
                  <a:pt x="2364" y="18651"/>
                </a:lnTo>
                <a:cubicBezTo>
                  <a:pt x="2016" y="18651"/>
                  <a:pt x="1692" y="17943"/>
                  <a:pt x="1519" y="16793"/>
                </a:cubicBezTo>
                <a:lnTo>
                  <a:pt x="894" y="12665"/>
                </a:lnTo>
                <a:cubicBezTo>
                  <a:pt x="728" y="11515"/>
                  <a:pt x="728" y="10085"/>
                  <a:pt x="902" y="8935"/>
                </a:cubicBezTo>
                <a:close/>
              </a:path>
            </a:pathLst>
          </a:custGeom>
          <a:solidFill>
            <a:srgbClr val="0D95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TextBox 115">
            <a:extLst>
              <a:ext uri="{FF2B5EF4-FFF2-40B4-BE49-F238E27FC236}">
                <a16:creationId xmlns:a16="http://schemas.microsoft.com/office/drawing/2014/main" id="{07C7E75C-5350-9C4C-BC49-6205C136B585}"/>
              </a:ext>
            </a:extLst>
          </p:cNvPr>
          <p:cNvSpPr txBox="1"/>
          <p:nvPr/>
        </p:nvSpPr>
        <p:spPr>
          <a:xfrm>
            <a:off x="3881640" y="5491552"/>
            <a:ext cx="3719309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>
            <a:defPPr>
              <a:defRPr lang="nl-BE"/>
            </a:defPPr>
            <a:lvl1pPr algn="r">
              <a:defRPr sz="2400" b="1">
                <a:solidFill>
                  <a:srgbClr val="0D95BC"/>
                </a:solidFill>
              </a:defRPr>
            </a:lvl1pPr>
          </a:lstStyle>
          <a:p>
            <a:pPr lvl="0" algn="l"/>
            <a:r>
              <a:rPr lang="fr-FR" dirty="0"/>
              <a:t>Sources de financement</a:t>
            </a:r>
          </a:p>
        </p:txBody>
      </p:sp>
      <p:sp>
        <p:nvSpPr>
          <p:cNvPr id="115" name="TextBox 154">
            <a:extLst>
              <a:ext uri="{FF2B5EF4-FFF2-40B4-BE49-F238E27FC236}">
                <a16:creationId xmlns:a16="http://schemas.microsoft.com/office/drawing/2014/main" id="{C7DC505A-D45C-4B4C-BBDB-7DDF4E0F7AFE}"/>
              </a:ext>
            </a:extLst>
          </p:cNvPr>
          <p:cNvSpPr txBox="1"/>
          <p:nvPr/>
        </p:nvSpPr>
        <p:spPr>
          <a:xfrm>
            <a:off x="1429414" y="5510975"/>
            <a:ext cx="49565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400" b="1" dirty="0"/>
              <a:t>06</a:t>
            </a:r>
          </a:p>
        </p:txBody>
      </p:sp>
      <p:sp>
        <p:nvSpPr>
          <p:cNvPr id="116" name="Tijdelijke aanduiding voor titel 1">
            <a:extLst>
              <a:ext uri="{FF2B5EF4-FFF2-40B4-BE49-F238E27FC236}">
                <a16:creationId xmlns:a16="http://schemas.microsoft.com/office/drawing/2014/main" id="{30762C9B-FA02-CE42-AFA5-B2DDF4A33548}"/>
              </a:ext>
            </a:extLst>
          </p:cNvPr>
          <p:cNvSpPr txBox="1">
            <a:spLocks/>
          </p:cNvSpPr>
          <p:nvPr/>
        </p:nvSpPr>
        <p:spPr>
          <a:xfrm>
            <a:off x="2348139" y="851951"/>
            <a:ext cx="6700520" cy="602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PLAN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744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348139" y="851951"/>
            <a:ext cx="6700520" cy="602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Contexte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création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du 3FPT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sp>
        <p:nvSpPr>
          <p:cNvPr id="54" name="Shape">
            <a:extLst>
              <a:ext uri="{FF2B5EF4-FFF2-40B4-BE49-F238E27FC236}">
                <a16:creationId xmlns:a16="http://schemas.microsoft.com/office/drawing/2014/main" id="{DBEDE7BB-AEA5-CE45-BA03-507814C24103}"/>
              </a:ext>
            </a:extLst>
          </p:cNvPr>
          <p:cNvSpPr/>
          <p:nvPr/>
        </p:nvSpPr>
        <p:spPr>
          <a:xfrm>
            <a:off x="8701714" y="3689273"/>
            <a:ext cx="3246667" cy="29868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228" y="0"/>
                </a:moveTo>
                <a:lnTo>
                  <a:pt x="4372" y="0"/>
                </a:lnTo>
                <a:cubicBezTo>
                  <a:pt x="1951" y="0"/>
                  <a:pt x="0" y="1951"/>
                  <a:pt x="0" y="4372"/>
                </a:cubicBezTo>
                <a:lnTo>
                  <a:pt x="0" y="17228"/>
                </a:lnTo>
                <a:cubicBezTo>
                  <a:pt x="0" y="19649"/>
                  <a:pt x="1951" y="21600"/>
                  <a:pt x="4372" y="21600"/>
                </a:cubicBezTo>
                <a:lnTo>
                  <a:pt x="17228" y="21600"/>
                </a:lnTo>
                <a:cubicBezTo>
                  <a:pt x="19649" y="21600"/>
                  <a:pt x="21600" y="19649"/>
                  <a:pt x="21600" y="17228"/>
                </a:cubicBezTo>
                <a:lnTo>
                  <a:pt x="21600" y="4372"/>
                </a:lnTo>
                <a:cubicBezTo>
                  <a:pt x="21600" y="1951"/>
                  <a:pt x="19649" y="0"/>
                  <a:pt x="17228" y="0"/>
                </a:cubicBezTo>
                <a:close/>
                <a:moveTo>
                  <a:pt x="20895" y="17228"/>
                </a:moveTo>
                <a:cubicBezTo>
                  <a:pt x="20895" y="19250"/>
                  <a:pt x="19250" y="20895"/>
                  <a:pt x="17228" y="20895"/>
                </a:cubicBezTo>
                <a:lnTo>
                  <a:pt x="4372" y="20895"/>
                </a:lnTo>
                <a:cubicBezTo>
                  <a:pt x="2350" y="20895"/>
                  <a:pt x="705" y="19250"/>
                  <a:pt x="705" y="17228"/>
                </a:cubicBezTo>
                <a:lnTo>
                  <a:pt x="705" y="4372"/>
                </a:lnTo>
                <a:cubicBezTo>
                  <a:pt x="705" y="2350"/>
                  <a:pt x="2350" y="705"/>
                  <a:pt x="4372" y="705"/>
                </a:cubicBezTo>
                <a:lnTo>
                  <a:pt x="17228" y="705"/>
                </a:lnTo>
                <a:cubicBezTo>
                  <a:pt x="19250" y="705"/>
                  <a:pt x="20895" y="2350"/>
                  <a:pt x="20895" y="4372"/>
                </a:cubicBezTo>
                <a:lnTo>
                  <a:pt x="20895" y="17228"/>
                </a:lnTo>
                <a:close/>
              </a:path>
            </a:pathLst>
          </a:custGeom>
          <a:solidFill>
            <a:srgbClr val="FFCC4C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6" name="Shape">
            <a:extLst>
              <a:ext uri="{FF2B5EF4-FFF2-40B4-BE49-F238E27FC236}">
                <a16:creationId xmlns:a16="http://schemas.microsoft.com/office/drawing/2014/main" id="{B94952C5-DF29-2549-B4E6-BC905A7FA347}"/>
              </a:ext>
            </a:extLst>
          </p:cNvPr>
          <p:cNvSpPr/>
          <p:nvPr/>
        </p:nvSpPr>
        <p:spPr>
          <a:xfrm>
            <a:off x="6105353" y="1706399"/>
            <a:ext cx="3330740" cy="30583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7" h="21600" extrusionOk="0">
                <a:moveTo>
                  <a:pt x="12672" y="19901"/>
                </a:moveTo>
                <a:cubicBezTo>
                  <a:pt x="12330" y="19901"/>
                  <a:pt x="12033" y="20108"/>
                  <a:pt x="11919" y="20406"/>
                </a:cubicBezTo>
                <a:lnTo>
                  <a:pt x="4270" y="20406"/>
                </a:lnTo>
                <a:cubicBezTo>
                  <a:pt x="2306" y="20406"/>
                  <a:pt x="708" y="18800"/>
                  <a:pt x="708" y="16826"/>
                </a:cubicBezTo>
                <a:lnTo>
                  <a:pt x="708" y="4270"/>
                </a:lnTo>
                <a:cubicBezTo>
                  <a:pt x="708" y="2295"/>
                  <a:pt x="2306" y="689"/>
                  <a:pt x="4270" y="689"/>
                </a:cubicBezTo>
                <a:lnTo>
                  <a:pt x="16759" y="689"/>
                </a:lnTo>
                <a:cubicBezTo>
                  <a:pt x="18723" y="689"/>
                  <a:pt x="20321" y="2295"/>
                  <a:pt x="20321" y="4270"/>
                </a:cubicBezTo>
                <a:lnTo>
                  <a:pt x="20321" y="11179"/>
                </a:lnTo>
                <a:lnTo>
                  <a:pt x="20070" y="11179"/>
                </a:lnTo>
                <a:cubicBezTo>
                  <a:pt x="19842" y="11179"/>
                  <a:pt x="19728" y="11408"/>
                  <a:pt x="19819" y="11615"/>
                </a:cubicBezTo>
                <a:lnTo>
                  <a:pt x="20413" y="12671"/>
                </a:lnTo>
                <a:cubicBezTo>
                  <a:pt x="20527" y="12854"/>
                  <a:pt x="20801" y="12854"/>
                  <a:pt x="20892" y="12671"/>
                </a:cubicBezTo>
                <a:lnTo>
                  <a:pt x="21486" y="11615"/>
                </a:lnTo>
                <a:cubicBezTo>
                  <a:pt x="21600" y="11431"/>
                  <a:pt x="21463" y="11179"/>
                  <a:pt x="21235" y="11179"/>
                </a:cubicBezTo>
                <a:lnTo>
                  <a:pt x="20984" y="11179"/>
                </a:lnTo>
                <a:lnTo>
                  <a:pt x="20984" y="4270"/>
                </a:lnTo>
                <a:cubicBezTo>
                  <a:pt x="20984" y="1905"/>
                  <a:pt x="19088" y="0"/>
                  <a:pt x="16737" y="0"/>
                </a:cubicBezTo>
                <a:lnTo>
                  <a:pt x="4247" y="0"/>
                </a:lnTo>
                <a:cubicBezTo>
                  <a:pt x="1895" y="0"/>
                  <a:pt x="0" y="1905"/>
                  <a:pt x="0" y="4270"/>
                </a:cubicBezTo>
                <a:lnTo>
                  <a:pt x="0" y="16826"/>
                </a:lnTo>
                <a:cubicBezTo>
                  <a:pt x="0" y="19190"/>
                  <a:pt x="1895" y="21095"/>
                  <a:pt x="4247" y="21095"/>
                </a:cubicBezTo>
                <a:lnTo>
                  <a:pt x="11896" y="21095"/>
                </a:lnTo>
                <a:cubicBezTo>
                  <a:pt x="12033" y="21393"/>
                  <a:pt x="12307" y="21600"/>
                  <a:pt x="12650" y="21600"/>
                </a:cubicBezTo>
                <a:cubicBezTo>
                  <a:pt x="13106" y="21600"/>
                  <a:pt x="13494" y="21233"/>
                  <a:pt x="13494" y="20751"/>
                </a:cubicBezTo>
                <a:cubicBezTo>
                  <a:pt x="13494" y="20269"/>
                  <a:pt x="13152" y="19901"/>
                  <a:pt x="12672" y="19901"/>
                </a:cubicBezTo>
                <a:close/>
              </a:path>
            </a:pathLst>
          </a:custGeom>
          <a:solidFill>
            <a:srgbClr val="F7931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" name="Shape">
            <a:extLst>
              <a:ext uri="{FF2B5EF4-FFF2-40B4-BE49-F238E27FC236}">
                <a16:creationId xmlns:a16="http://schemas.microsoft.com/office/drawing/2014/main" id="{49AAF270-2737-814F-AE82-0C1DEBEB3910}"/>
              </a:ext>
            </a:extLst>
          </p:cNvPr>
          <p:cNvSpPr/>
          <p:nvPr/>
        </p:nvSpPr>
        <p:spPr>
          <a:xfrm>
            <a:off x="3807384" y="3653525"/>
            <a:ext cx="3329271" cy="30583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0" h="21600" extrusionOk="0">
                <a:moveTo>
                  <a:pt x="20891" y="8608"/>
                </a:moveTo>
                <a:cubicBezTo>
                  <a:pt x="20777" y="8424"/>
                  <a:pt x="20503" y="8424"/>
                  <a:pt x="20411" y="8608"/>
                </a:cubicBezTo>
                <a:lnTo>
                  <a:pt x="19817" y="9664"/>
                </a:lnTo>
                <a:cubicBezTo>
                  <a:pt x="19703" y="9847"/>
                  <a:pt x="19840" y="10100"/>
                  <a:pt x="20069" y="10100"/>
                </a:cubicBezTo>
                <a:lnTo>
                  <a:pt x="20320" y="10100"/>
                </a:lnTo>
                <a:lnTo>
                  <a:pt x="20320" y="17331"/>
                </a:lnTo>
                <a:cubicBezTo>
                  <a:pt x="20320" y="19305"/>
                  <a:pt x="18720" y="20911"/>
                  <a:pt x="16754" y="20911"/>
                </a:cubicBezTo>
                <a:lnTo>
                  <a:pt x="4251" y="20911"/>
                </a:lnTo>
                <a:cubicBezTo>
                  <a:pt x="2286" y="20911"/>
                  <a:pt x="686" y="19305"/>
                  <a:pt x="686" y="17331"/>
                </a:cubicBezTo>
                <a:lnTo>
                  <a:pt x="686" y="4774"/>
                </a:lnTo>
                <a:cubicBezTo>
                  <a:pt x="686" y="2800"/>
                  <a:pt x="2286" y="1194"/>
                  <a:pt x="4251" y="1194"/>
                </a:cubicBezTo>
                <a:lnTo>
                  <a:pt x="12069" y="1194"/>
                </a:lnTo>
                <a:cubicBezTo>
                  <a:pt x="12206" y="1492"/>
                  <a:pt x="12480" y="1699"/>
                  <a:pt x="12823" y="1699"/>
                </a:cubicBezTo>
                <a:cubicBezTo>
                  <a:pt x="13280" y="1699"/>
                  <a:pt x="13669" y="1331"/>
                  <a:pt x="13669" y="849"/>
                </a:cubicBezTo>
                <a:cubicBezTo>
                  <a:pt x="13669" y="367"/>
                  <a:pt x="13303" y="0"/>
                  <a:pt x="12823" y="0"/>
                </a:cubicBezTo>
                <a:cubicBezTo>
                  <a:pt x="12480" y="0"/>
                  <a:pt x="12183" y="207"/>
                  <a:pt x="12069" y="505"/>
                </a:cubicBezTo>
                <a:lnTo>
                  <a:pt x="4251" y="505"/>
                </a:lnTo>
                <a:cubicBezTo>
                  <a:pt x="1897" y="505"/>
                  <a:pt x="0" y="2410"/>
                  <a:pt x="0" y="4774"/>
                </a:cubicBezTo>
                <a:lnTo>
                  <a:pt x="0" y="17331"/>
                </a:lnTo>
                <a:cubicBezTo>
                  <a:pt x="0" y="19695"/>
                  <a:pt x="1897" y="21600"/>
                  <a:pt x="4251" y="21600"/>
                </a:cubicBezTo>
                <a:lnTo>
                  <a:pt x="16754" y="21600"/>
                </a:lnTo>
                <a:cubicBezTo>
                  <a:pt x="19109" y="21600"/>
                  <a:pt x="21006" y="19695"/>
                  <a:pt x="21006" y="17331"/>
                </a:cubicBezTo>
                <a:lnTo>
                  <a:pt x="21006" y="10077"/>
                </a:lnTo>
                <a:lnTo>
                  <a:pt x="21257" y="10077"/>
                </a:lnTo>
                <a:cubicBezTo>
                  <a:pt x="21486" y="10077"/>
                  <a:pt x="21600" y="9847"/>
                  <a:pt x="21509" y="9641"/>
                </a:cubicBezTo>
                <a:lnTo>
                  <a:pt x="20891" y="8608"/>
                </a:lnTo>
                <a:close/>
              </a:path>
            </a:pathLst>
          </a:custGeom>
          <a:solidFill>
            <a:srgbClr val="4CC1E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grpSp>
        <p:nvGrpSpPr>
          <p:cNvPr id="59" name="Group 32">
            <a:extLst>
              <a:ext uri="{FF2B5EF4-FFF2-40B4-BE49-F238E27FC236}">
                <a16:creationId xmlns:a16="http://schemas.microsoft.com/office/drawing/2014/main" id="{7678A20D-829C-C946-8CD4-06EB9398511E}"/>
              </a:ext>
            </a:extLst>
          </p:cNvPr>
          <p:cNvGrpSpPr/>
          <p:nvPr/>
        </p:nvGrpSpPr>
        <p:grpSpPr>
          <a:xfrm>
            <a:off x="9011152" y="4107054"/>
            <a:ext cx="2596360" cy="2151306"/>
            <a:chOff x="8921977" y="1262430"/>
            <a:chExt cx="2926080" cy="1724052"/>
          </a:xfrm>
        </p:grpSpPr>
        <p:sp>
          <p:nvSpPr>
            <p:cNvPr id="60" name="TextBox 33">
              <a:extLst>
                <a:ext uri="{FF2B5EF4-FFF2-40B4-BE49-F238E27FC236}">
                  <a16:creationId xmlns:a16="http://schemas.microsoft.com/office/drawing/2014/main" id="{29639A22-6615-B547-B5D8-EF2782819E66}"/>
                </a:ext>
              </a:extLst>
            </p:cNvPr>
            <p:cNvSpPr txBox="1"/>
            <p:nvPr/>
          </p:nvSpPr>
          <p:spPr>
            <a:xfrm>
              <a:off x="8921977" y="1262430"/>
              <a:ext cx="2926080" cy="66595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Concrétisation de la réforme</a:t>
              </a:r>
            </a:p>
          </p:txBody>
        </p:sp>
        <p:sp>
          <p:nvSpPr>
            <p:cNvPr id="61" name="TextBox 34">
              <a:extLst>
                <a:ext uri="{FF2B5EF4-FFF2-40B4-BE49-F238E27FC236}">
                  <a16:creationId xmlns:a16="http://schemas.microsoft.com/office/drawing/2014/main" id="{AA8ADBD3-C6CE-F64B-9CF0-87958220F736}"/>
                </a:ext>
              </a:extLst>
            </p:cNvPr>
            <p:cNvSpPr txBox="1"/>
            <p:nvPr/>
          </p:nvSpPr>
          <p:spPr>
            <a:xfrm>
              <a:off x="8921977" y="1925881"/>
              <a:ext cx="2926080" cy="106060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lvl="0" algn="just"/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Création en 2014 d’un nouveau fonds (3FPT) avec des missions élargies à d’autres champs de la formation;</a:t>
              </a:r>
            </a:p>
            <a:p>
              <a:pPr lvl="0" algn="just"/>
              <a:endParaRPr lang="en-US" sz="1600" kern="0" noProof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grpSp>
        <p:nvGrpSpPr>
          <p:cNvPr id="62" name="Group 35">
            <a:extLst>
              <a:ext uri="{FF2B5EF4-FFF2-40B4-BE49-F238E27FC236}">
                <a16:creationId xmlns:a16="http://schemas.microsoft.com/office/drawing/2014/main" id="{17525626-FC68-4C4B-94B1-49D3F9CD0FCD}"/>
              </a:ext>
            </a:extLst>
          </p:cNvPr>
          <p:cNvGrpSpPr/>
          <p:nvPr/>
        </p:nvGrpSpPr>
        <p:grpSpPr>
          <a:xfrm>
            <a:off x="6472543" y="1963317"/>
            <a:ext cx="2576116" cy="2643749"/>
            <a:chOff x="8921977" y="1262430"/>
            <a:chExt cx="2903265" cy="2118696"/>
          </a:xfrm>
        </p:grpSpPr>
        <p:sp>
          <p:nvSpPr>
            <p:cNvPr id="63" name="TextBox 36">
              <a:extLst>
                <a:ext uri="{FF2B5EF4-FFF2-40B4-BE49-F238E27FC236}">
                  <a16:creationId xmlns:a16="http://schemas.microsoft.com/office/drawing/2014/main" id="{6907827E-84A9-B947-A059-D7F7837276A2}"/>
                </a:ext>
              </a:extLst>
            </p:cNvPr>
            <p:cNvSpPr txBox="1"/>
            <p:nvPr/>
          </p:nvSpPr>
          <p:spPr>
            <a:xfrm>
              <a:off x="8921977" y="1262430"/>
              <a:ext cx="2903265" cy="66596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/>
              <a:r>
                <a:rPr lang="en-US" sz="2400" b="1" kern="0" noProof="1">
                  <a:solidFill>
                    <a:prstClr val="black"/>
                  </a:solidFill>
                </a:rPr>
                <a:t>Objectifs de la réforme</a:t>
              </a:r>
            </a:p>
          </p:txBody>
        </p:sp>
        <p:sp>
          <p:nvSpPr>
            <p:cNvPr id="64" name="TextBox 37">
              <a:extLst>
                <a:ext uri="{FF2B5EF4-FFF2-40B4-BE49-F238E27FC236}">
                  <a16:creationId xmlns:a16="http://schemas.microsoft.com/office/drawing/2014/main" id="{E0A27A3F-2D3A-3F43-8FD4-F136033684ED}"/>
                </a:ext>
              </a:extLst>
            </p:cNvPr>
            <p:cNvSpPr txBox="1"/>
            <p:nvPr/>
          </p:nvSpPr>
          <p:spPr>
            <a:xfrm>
              <a:off x="8921977" y="1925881"/>
              <a:ext cx="2611386" cy="145524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Optimiser les ressources financières disponibles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Mobiliser des ressources additionnelles pour répondre aux besoins croissants de formation </a:t>
              </a:r>
            </a:p>
            <a:p>
              <a:pPr lvl="0"/>
              <a:endParaRPr lang="en-US" sz="1600" kern="0" noProof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grpSp>
        <p:nvGrpSpPr>
          <p:cNvPr id="68" name="Group 41">
            <a:extLst>
              <a:ext uri="{FF2B5EF4-FFF2-40B4-BE49-F238E27FC236}">
                <a16:creationId xmlns:a16="http://schemas.microsoft.com/office/drawing/2014/main" id="{479CB392-FFDA-5748-AF16-8C0DD13ECE4E}"/>
              </a:ext>
            </a:extLst>
          </p:cNvPr>
          <p:cNvGrpSpPr/>
          <p:nvPr/>
        </p:nvGrpSpPr>
        <p:grpSpPr>
          <a:xfrm>
            <a:off x="4215415" y="4036857"/>
            <a:ext cx="2596361" cy="2397527"/>
            <a:chOff x="8921977" y="1262430"/>
            <a:chExt cx="2926082" cy="1921374"/>
          </a:xfrm>
        </p:grpSpPr>
        <p:sp>
          <p:nvSpPr>
            <p:cNvPr id="69" name="TextBox 42">
              <a:extLst>
                <a:ext uri="{FF2B5EF4-FFF2-40B4-BE49-F238E27FC236}">
                  <a16:creationId xmlns:a16="http://schemas.microsoft.com/office/drawing/2014/main" id="{C46907AB-6A19-3E4C-86CD-B047714C5684}"/>
                </a:ext>
              </a:extLst>
            </p:cNvPr>
            <p:cNvSpPr txBox="1"/>
            <p:nvPr/>
          </p:nvSpPr>
          <p:spPr>
            <a:xfrm>
              <a:off x="8921977" y="1262430"/>
              <a:ext cx="2367631" cy="66596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/>
              <a:r>
                <a:rPr lang="en-US" sz="2400" b="1" kern="0" noProof="1">
                  <a:solidFill>
                    <a:prstClr val="black"/>
                  </a:solidFill>
                </a:rPr>
                <a:t>Pourquoi la réforme ?</a:t>
              </a:r>
            </a:p>
          </p:txBody>
        </p:sp>
        <p:sp>
          <p:nvSpPr>
            <p:cNvPr id="70" name="TextBox 43">
              <a:extLst>
                <a:ext uri="{FF2B5EF4-FFF2-40B4-BE49-F238E27FC236}">
                  <a16:creationId xmlns:a16="http://schemas.microsoft.com/office/drawing/2014/main" id="{00081F2A-25EC-5F45-BC6C-E816E3384B0D}"/>
                </a:ext>
              </a:extLst>
            </p:cNvPr>
            <p:cNvSpPr txBox="1"/>
            <p:nvPr/>
          </p:nvSpPr>
          <p:spPr>
            <a:xfrm>
              <a:off x="8921979" y="1925881"/>
              <a:ext cx="2926080" cy="125792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Insuffisance des ressources disponibles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Manque d'efficacité et d'efficience dans le financement du système</a:t>
              </a:r>
            </a:p>
            <a:p>
              <a:pPr lvl="0"/>
              <a:endParaRPr lang="en-US" sz="1600" kern="0" noProof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DDBE47C7-01C6-D343-BC51-8FBF5A19911E}"/>
              </a:ext>
            </a:extLst>
          </p:cNvPr>
          <p:cNvSpPr/>
          <p:nvPr/>
        </p:nvSpPr>
        <p:spPr>
          <a:xfrm>
            <a:off x="147232" y="5303098"/>
            <a:ext cx="34417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fr-FR" dirty="0">
                <a:latin typeface="Arial" charset="0"/>
                <a:cs typeface="Arial" charset="0"/>
              </a:rPr>
              <a:t>Une réforme du système de financement de la FPT a été conduite en 2013 par l’Etat, le secteur privé et des partenaires techniques et financiers</a:t>
            </a:r>
          </a:p>
        </p:txBody>
      </p:sp>
      <p:sp>
        <p:nvSpPr>
          <p:cNvPr id="96" name="Shape">
            <a:extLst>
              <a:ext uri="{FF2B5EF4-FFF2-40B4-BE49-F238E27FC236}">
                <a16:creationId xmlns:a16="http://schemas.microsoft.com/office/drawing/2014/main" id="{40635F34-38A4-B54A-A295-7D63359D9992}"/>
              </a:ext>
            </a:extLst>
          </p:cNvPr>
          <p:cNvSpPr/>
          <p:nvPr/>
        </p:nvSpPr>
        <p:spPr>
          <a:xfrm>
            <a:off x="660867" y="1800798"/>
            <a:ext cx="1692679" cy="19299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413" h="20856" extrusionOk="0">
                <a:moveTo>
                  <a:pt x="16057" y="2233"/>
                </a:moveTo>
                <a:cubicBezTo>
                  <a:pt x="12439" y="-744"/>
                  <a:pt x="6958" y="-744"/>
                  <a:pt x="3340" y="2233"/>
                </a:cubicBezTo>
                <a:cubicBezTo>
                  <a:pt x="-845" y="5667"/>
                  <a:pt x="-1088" y="11570"/>
                  <a:pt x="2557" y="15335"/>
                </a:cubicBezTo>
                <a:cubicBezTo>
                  <a:pt x="2773" y="15539"/>
                  <a:pt x="2989" y="15768"/>
                  <a:pt x="3178" y="15997"/>
                </a:cubicBezTo>
                <a:cubicBezTo>
                  <a:pt x="3799" y="16709"/>
                  <a:pt x="5095" y="18337"/>
                  <a:pt x="5905" y="19915"/>
                </a:cubicBezTo>
                <a:cubicBezTo>
                  <a:pt x="6202" y="20500"/>
                  <a:pt x="6823" y="20856"/>
                  <a:pt x="7498" y="20856"/>
                </a:cubicBezTo>
                <a:lnTo>
                  <a:pt x="9712" y="20856"/>
                </a:lnTo>
                <a:lnTo>
                  <a:pt x="11926" y="20856"/>
                </a:lnTo>
                <a:cubicBezTo>
                  <a:pt x="12601" y="20856"/>
                  <a:pt x="13222" y="20500"/>
                  <a:pt x="13519" y="19915"/>
                </a:cubicBezTo>
                <a:cubicBezTo>
                  <a:pt x="14329" y="18337"/>
                  <a:pt x="15625" y="16709"/>
                  <a:pt x="16246" y="15997"/>
                </a:cubicBezTo>
                <a:cubicBezTo>
                  <a:pt x="16435" y="15768"/>
                  <a:pt x="16651" y="15564"/>
                  <a:pt x="16867" y="15335"/>
                </a:cubicBezTo>
                <a:cubicBezTo>
                  <a:pt x="20512" y="11570"/>
                  <a:pt x="20242" y="5667"/>
                  <a:pt x="16057" y="2233"/>
                </a:cubicBezTo>
                <a:close/>
              </a:path>
            </a:pathLst>
          </a:custGeom>
          <a:solidFill>
            <a:schemeClr val="accent6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Shape">
            <a:extLst>
              <a:ext uri="{FF2B5EF4-FFF2-40B4-BE49-F238E27FC236}">
                <a16:creationId xmlns:a16="http://schemas.microsoft.com/office/drawing/2014/main" id="{EE61F57C-E882-734C-990D-91C0A97FB255}"/>
              </a:ext>
            </a:extLst>
          </p:cNvPr>
          <p:cNvSpPr/>
          <p:nvPr/>
        </p:nvSpPr>
        <p:spPr>
          <a:xfrm>
            <a:off x="472526" y="1636002"/>
            <a:ext cx="2049166" cy="3735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38" h="21127" extrusionOk="0">
                <a:moveTo>
                  <a:pt x="21433" y="5600"/>
                </a:moveTo>
                <a:cubicBezTo>
                  <a:pt x="21335" y="3975"/>
                  <a:pt x="20029" y="2497"/>
                  <a:pt x="17739" y="1418"/>
                </a:cubicBezTo>
                <a:cubicBezTo>
                  <a:pt x="13724" y="-473"/>
                  <a:pt x="7690" y="-473"/>
                  <a:pt x="3700" y="1418"/>
                </a:cubicBezTo>
                <a:cubicBezTo>
                  <a:pt x="1434" y="2483"/>
                  <a:pt x="104" y="3975"/>
                  <a:pt x="6" y="5600"/>
                </a:cubicBezTo>
                <a:cubicBezTo>
                  <a:pt x="-93" y="7198"/>
                  <a:pt x="1040" y="8769"/>
                  <a:pt x="3133" y="9888"/>
                </a:cubicBezTo>
                <a:cubicBezTo>
                  <a:pt x="3158" y="9901"/>
                  <a:pt x="5646" y="11379"/>
                  <a:pt x="6089" y="13709"/>
                </a:cubicBezTo>
                <a:cubicBezTo>
                  <a:pt x="6163" y="14176"/>
                  <a:pt x="6902" y="14522"/>
                  <a:pt x="7764" y="14522"/>
                </a:cubicBezTo>
                <a:lnTo>
                  <a:pt x="14463" y="14522"/>
                </a:lnTo>
                <a:cubicBezTo>
                  <a:pt x="15128" y="14522"/>
                  <a:pt x="15645" y="14815"/>
                  <a:pt x="15645" y="15161"/>
                </a:cubicBezTo>
                <a:cubicBezTo>
                  <a:pt x="15645" y="15507"/>
                  <a:pt x="15103" y="15800"/>
                  <a:pt x="14463" y="15800"/>
                </a:cubicBezTo>
                <a:lnTo>
                  <a:pt x="7813" y="15800"/>
                </a:lnTo>
                <a:cubicBezTo>
                  <a:pt x="6877" y="15800"/>
                  <a:pt x="6138" y="16213"/>
                  <a:pt x="6138" y="16706"/>
                </a:cubicBezTo>
                <a:cubicBezTo>
                  <a:pt x="6138" y="17212"/>
                  <a:pt x="6902" y="17611"/>
                  <a:pt x="7813" y="17611"/>
                </a:cubicBezTo>
                <a:lnTo>
                  <a:pt x="14463" y="17611"/>
                </a:lnTo>
                <a:cubicBezTo>
                  <a:pt x="15128" y="17611"/>
                  <a:pt x="15645" y="17904"/>
                  <a:pt x="15645" y="18251"/>
                </a:cubicBezTo>
                <a:cubicBezTo>
                  <a:pt x="15645" y="18597"/>
                  <a:pt x="15103" y="18890"/>
                  <a:pt x="14463" y="18890"/>
                </a:cubicBezTo>
                <a:lnTo>
                  <a:pt x="12246" y="18890"/>
                </a:lnTo>
                <a:cubicBezTo>
                  <a:pt x="11261" y="18890"/>
                  <a:pt x="10473" y="19316"/>
                  <a:pt x="10473" y="19849"/>
                </a:cubicBezTo>
                <a:lnTo>
                  <a:pt x="10473" y="20328"/>
                </a:lnTo>
                <a:cubicBezTo>
                  <a:pt x="10177" y="20381"/>
                  <a:pt x="9956" y="20541"/>
                  <a:pt x="9956" y="20714"/>
                </a:cubicBezTo>
                <a:cubicBezTo>
                  <a:pt x="9956" y="20941"/>
                  <a:pt x="10301" y="21127"/>
                  <a:pt x="10719" y="21127"/>
                </a:cubicBezTo>
                <a:cubicBezTo>
                  <a:pt x="11138" y="21127"/>
                  <a:pt x="11483" y="20941"/>
                  <a:pt x="11483" y="20714"/>
                </a:cubicBezTo>
                <a:cubicBezTo>
                  <a:pt x="11483" y="20528"/>
                  <a:pt x="11261" y="20381"/>
                  <a:pt x="10966" y="20328"/>
                </a:cubicBezTo>
                <a:lnTo>
                  <a:pt x="10966" y="19849"/>
                </a:lnTo>
                <a:cubicBezTo>
                  <a:pt x="10966" y="19462"/>
                  <a:pt x="11532" y="19156"/>
                  <a:pt x="12246" y="19156"/>
                </a:cubicBezTo>
                <a:lnTo>
                  <a:pt x="14463" y="19156"/>
                </a:lnTo>
                <a:cubicBezTo>
                  <a:pt x="15399" y="19156"/>
                  <a:pt x="16138" y="18743"/>
                  <a:pt x="16138" y="18251"/>
                </a:cubicBezTo>
                <a:cubicBezTo>
                  <a:pt x="16138" y="17758"/>
                  <a:pt x="15374" y="17345"/>
                  <a:pt x="14463" y="17345"/>
                </a:cubicBezTo>
                <a:lnTo>
                  <a:pt x="7813" y="17345"/>
                </a:lnTo>
                <a:cubicBezTo>
                  <a:pt x="7148" y="17345"/>
                  <a:pt x="6631" y="17052"/>
                  <a:pt x="6631" y="16706"/>
                </a:cubicBezTo>
                <a:cubicBezTo>
                  <a:pt x="6631" y="16360"/>
                  <a:pt x="7173" y="16067"/>
                  <a:pt x="7813" y="16067"/>
                </a:cubicBezTo>
                <a:lnTo>
                  <a:pt x="14463" y="16067"/>
                </a:lnTo>
                <a:cubicBezTo>
                  <a:pt x="15399" y="16067"/>
                  <a:pt x="16138" y="15654"/>
                  <a:pt x="16138" y="15161"/>
                </a:cubicBezTo>
                <a:cubicBezTo>
                  <a:pt x="16138" y="14655"/>
                  <a:pt x="15374" y="14255"/>
                  <a:pt x="14463" y="14255"/>
                </a:cubicBezTo>
                <a:lnTo>
                  <a:pt x="7764" y="14255"/>
                </a:lnTo>
                <a:cubicBezTo>
                  <a:pt x="7148" y="14255"/>
                  <a:pt x="6631" y="14016"/>
                  <a:pt x="6582" y="13683"/>
                </a:cubicBezTo>
                <a:cubicBezTo>
                  <a:pt x="6138" y="11273"/>
                  <a:pt x="3626" y="9768"/>
                  <a:pt x="3503" y="9701"/>
                </a:cubicBezTo>
                <a:cubicBezTo>
                  <a:pt x="1508" y="8622"/>
                  <a:pt x="424" y="7131"/>
                  <a:pt x="523" y="5600"/>
                </a:cubicBezTo>
                <a:cubicBezTo>
                  <a:pt x="621" y="4055"/>
                  <a:pt x="1877" y="2643"/>
                  <a:pt x="4045" y="1618"/>
                </a:cubicBezTo>
                <a:cubicBezTo>
                  <a:pt x="7862" y="-180"/>
                  <a:pt x="13626" y="-180"/>
                  <a:pt x="17443" y="1618"/>
                </a:cubicBezTo>
                <a:cubicBezTo>
                  <a:pt x="19611" y="2643"/>
                  <a:pt x="20867" y="4055"/>
                  <a:pt x="20965" y="5600"/>
                </a:cubicBezTo>
                <a:cubicBezTo>
                  <a:pt x="21064" y="6998"/>
                  <a:pt x="20152" y="8369"/>
                  <a:pt x="18453" y="9421"/>
                </a:cubicBezTo>
                <a:cubicBezTo>
                  <a:pt x="18354" y="9395"/>
                  <a:pt x="18256" y="9395"/>
                  <a:pt x="18157" y="9395"/>
                </a:cubicBezTo>
                <a:cubicBezTo>
                  <a:pt x="17739" y="9395"/>
                  <a:pt x="17394" y="9581"/>
                  <a:pt x="17394" y="9808"/>
                </a:cubicBezTo>
                <a:cubicBezTo>
                  <a:pt x="17394" y="10034"/>
                  <a:pt x="17739" y="10220"/>
                  <a:pt x="18157" y="10220"/>
                </a:cubicBezTo>
                <a:cubicBezTo>
                  <a:pt x="18576" y="10220"/>
                  <a:pt x="18921" y="10034"/>
                  <a:pt x="18921" y="9808"/>
                </a:cubicBezTo>
                <a:cubicBezTo>
                  <a:pt x="18921" y="9741"/>
                  <a:pt x="18872" y="9661"/>
                  <a:pt x="18822" y="9608"/>
                </a:cubicBezTo>
                <a:cubicBezTo>
                  <a:pt x="20571" y="8516"/>
                  <a:pt x="21507" y="7078"/>
                  <a:pt x="21433" y="560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98" name="Graphic 13" descr="Head with gears">
            <a:extLst>
              <a:ext uri="{FF2B5EF4-FFF2-40B4-BE49-F238E27FC236}">
                <a16:creationId xmlns:a16="http://schemas.microsoft.com/office/drawing/2014/main" id="{84FCAE6F-CDA0-1849-95C8-6B7DEDA45C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0006" y="223600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68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348139" y="939328"/>
            <a:ext cx="6700520" cy="662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Gouvernance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du 3FPT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1567542" y="1976846"/>
            <a:ext cx="9074331" cy="4302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grpSp>
        <p:nvGrpSpPr>
          <p:cNvPr id="34" name="Group 10">
            <a:extLst>
              <a:ext uri="{FF2B5EF4-FFF2-40B4-BE49-F238E27FC236}">
                <a16:creationId xmlns:a16="http://schemas.microsoft.com/office/drawing/2014/main" id="{488D7C4A-3B35-2E45-9027-9ED7E3BB8F73}"/>
              </a:ext>
            </a:extLst>
          </p:cNvPr>
          <p:cNvGrpSpPr/>
          <p:nvPr/>
        </p:nvGrpSpPr>
        <p:grpSpPr>
          <a:xfrm>
            <a:off x="7886704" y="4383545"/>
            <a:ext cx="3182818" cy="1413263"/>
            <a:chOff x="8921977" y="1343615"/>
            <a:chExt cx="3182818" cy="1413263"/>
          </a:xfrm>
        </p:grpSpPr>
        <p:sp>
          <p:nvSpPr>
            <p:cNvPr id="35" name="TextBox 11">
              <a:extLst>
                <a:ext uri="{FF2B5EF4-FFF2-40B4-BE49-F238E27FC236}">
                  <a16:creationId xmlns:a16="http://schemas.microsoft.com/office/drawing/2014/main" id="{8FCD31F6-4D0B-894A-8F89-445AEE342A85}"/>
                </a:ext>
              </a:extLst>
            </p:cNvPr>
            <p:cNvSpPr txBox="1"/>
            <p:nvPr/>
          </p:nvSpPr>
          <p:spPr>
            <a:xfrm>
              <a:off x="8921977" y="1343615"/>
              <a:ext cx="2926080" cy="5847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>
                <a:defRPr/>
              </a:pPr>
              <a:r>
                <a:rPr lang="en-US" sz="3200" b="1" kern="0" noProof="1">
                  <a:solidFill>
                    <a:srgbClr val="C13018"/>
                  </a:solidFill>
                </a:rPr>
                <a:t>Travailleurs</a:t>
              </a:r>
              <a:endParaRPr lang="en-US" sz="2400" b="1" kern="0" noProof="1">
                <a:solidFill>
                  <a:srgbClr val="C13018"/>
                </a:solidFill>
              </a:endParaRPr>
            </a:p>
          </p:txBody>
        </p:sp>
        <p:sp>
          <p:nvSpPr>
            <p:cNvPr id="36" name="TextBox 12">
              <a:extLst>
                <a:ext uri="{FF2B5EF4-FFF2-40B4-BE49-F238E27FC236}">
                  <a16:creationId xmlns:a16="http://schemas.microsoft.com/office/drawing/2014/main" id="{1F640FF2-D766-654E-A31C-9437DD0D4CB9}"/>
                </a:ext>
              </a:extLst>
            </p:cNvPr>
            <p:cNvSpPr txBox="1"/>
            <p:nvPr/>
          </p:nvSpPr>
          <p:spPr>
            <a:xfrm>
              <a:off x="8921977" y="1925881"/>
              <a:ext cx="3182818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Deux organisations de travailleurs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CNTS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CSA</a:t>
              </a:r>
            </a:p>
          </p:txBody>
        </p:sp>
      </p:grpSp>
      <p:grpSp>
        <p:nvGrpSpPr>
          <p:cNvPr id="37" name="Group 13">
            <a:extLst>
              <a:ext uri="{FF2B5EF4-FFF2-40B4-BE49-F238E27FC236}">
                <a16:creationId xmlns:a16="http://schemas.microsoft.com/office/drawing/2014/main" id="{6DFCBB59-4F69-2A46-84C0-E8709DA97234}"/>
              </a:ext>
            </a:extLst>
          </p:cNvPr>
          <p:cNvGrpSpPr/>
          <p:nvPr/>
        </p:nvGrpSpPr>
        <p:grpSpPr>
          <a:xfrm>
            <a:off x="665912" y="2775330"/>
            <a:ext cx="2926080" cy="2151926"/>
            <a:chOff x="332936" y="2504656"/>
            <a:chExt cx="2926080" cy="2151926"/>
          </a:xfrm>
        </p:grpSpPr>
        <p:sp>
          <p:nvSpPr>
            <p:cNvPr id="38" name="TextBox 14">
              <a:extLst>
                <a:ext uri="{FF2B5EF4-FFF2-40B4-BE49-F238E27FC236}">
                  <a16:creationId xmlns:a16="http://schemas.microsoft.com/office/drawing/2014/main" id="{994FE094-99D6-6D44-9FA8-9CA0F6EFFF01}"/>
                </a:ext>
              </a:extLst>
            </p:cNvPr>
            <p:cNvSpPr txBox="1"/>
            <p:nvPr/>
          </p:nvSpPr>
          <p:spPr>
            <a:xfrm>
              <a:off x="332936" y="2504656"/>
              <a:ext cx="2926080" cy="5847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>
                <a:defRPr/>
              </a:pPr>
              <a:r>
                <a:rPr lang="en-US" sz="3200" b="1" kern="0" noProof="1">
                  <a:solidFill>
                    <a:srgbClr val="4CC1EF">
                      <a:lumMod val="75000"/>
                    </a:srgbClr>
                  </a:solidFill>
                </a:rPr>
                <a:t>Etat</a:t>
              </a:r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11BE6C52-C55A-7B4B-8809-197BC115C1D5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156966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Présidence de la République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les ministères en charge de la formation professionnelle, de l’emploi, des finances, de l’enseignement supérieur, de la jeunesse</a:t>
              </a:r>
            </a:p>
          </p:txBody>
        </p:sp>
      </p:grpSp>
      <p:grpSp>
        <p:nvGrpSpPr>
          <p:cNvPr id="43" name="Group 19">
            <a:extLst>
              <a:ext uri="{FF2B5EF4-FFF2-40B4-BE49-F238E27FC236}">
                <a16:creationId xmlns:a16="http://schemas.microsoft.com/office/drawing/2014/main" id="{5C1189E8-E60F-0340-8323-CC8DE8BEA0D8}"/>
              </a:ext>
            </a:extLst>
          </p:cNvPr>
          <p:cNvGrpSpPr/>
          <p:nvPr/>
        </p:nvGrpSpPr>
        <p:grpSpPr>
          <a:xfrm>
            <a:off x="7818152" y="1952200"/>
            <a:ext cx="2926080" cy="1413263"/>
            <a:chOff x="332936" y="2504656"/>
            <a:chExt cx="2926080" cy="1413263"/>
          </a:xfrm>
        </p:grpSpPr>
        <p:sp>
          <p:nvSpPr>
            <p:cNvPr id="44" name="TextBox 20">
              <a:extLst>
                <a:ext uri="{FF2B5EF4-FFF2-40B4-BE49-F238E27FC236}">
                  <a16:creationId xmlns:a16="http://schemas.microsoft.com/office/drawing/2014/main" id="{18636ABD-C376-B846-B794-B6E8EFB89437}"/>
                </a:ext>
              </a:extLst>
            </p:cNvPr>
            <p:cNvSpPr txBox="1"/>
            <p:nvPr/>
          </p:nvSpPr>
          <p:spPr>
            <a:xfrm>
              <a:off x="332936" y="2504656"/>
              <a:ext cx="2926080" cy="58477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>
                <a:defRPr/>
              </a:pPr>
              <a:r>
                <a:rPr lang="en-US" sz="3200" b="1" kern="0" noProof="1">
                  <a:solidFill>
                    <a:srgbClr val="A2B969">
                      <a:lumMod val="75000"/>
                    </a:srgbClr>
                  </a:solidFill>
                </a:rPr>
                <a:t>Secteur privé</a:t>
              </a:r>
            </a:p>
          </p:txBody>
        </p:sp>
        <p:sp>
          <p:nvSpPr>
            <p:cNvPr id="45" name="TextBox 21">
              <a:extLst>
                <a:ext uri="{FF2B5EF4-FFF2-40B4-BE49-F238E27FC236}">
                  <a16:creationId xmlns:a16="http://schemas.microsoft.com/office/drawing/2014/main" id="{1ADEDF06-771D-484B-BCAA-E3E03A7FEA84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lvl="0" indent="-1714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Assure la présidence </a:t>
              </a:r>
            </a:p>
            <a:p>
              <a:pPr marL="171450" lvl="0" indent="-1714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Deux organisations patronales</a:t>
              </a:r>
            </a:p>
            <a:p>
              <a:pPr marL="171450" lvl="0" indent="-171450" algn="just">
                <a:buFont typeface="Arial" panose="020B0604020202020204" pitchFamily="34" charset="0"/>
                <a:buChar char="•"/>
                <a:defRPr/>
              </a:pPr>
              <a:r>
                <a:rPr lang="en-US" sz="1600" kern="0" noProof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CNES, CNP</a:t>
              </a:r>
            </a:p>
          </p:txBody>
        </p:sp>
      </p:grpSp>
      <p:sp>
        <p:nvSpPr>
          <p:cNvPr id="46" name="Circle">
            <a:extLst>
              <a:ext uri="{FF2B5EF4-FFF2-40B4-BE49-F238E27FC236}">
                <a16:creationId xmlns:a16="http://schemas.microsoft.com/office/drawing/2014/main" id="{C5ECC8FE-3378-ED4E-A990-6064409C3486}"/>
              </a:ext>
            </a:extLst>
          </p:cNvPr>
          <p:cNvSpPr/>
          <p:nvPr/>
        </p:nvSpPr>
        <p:spPr>
          <a:xfrm>
            <a:off x="4971380" y="2907515"/>
            <a:ext cx="2017644" cy="2017644"/>
          </a:xfrm>
          <a:prstGeom prst="ellipse">
            <a:avLst/>
          </a:prstGeom>
          <a:solidFill>
            <a:sysClr val="window" lastClr="FFFFFF"/>
          </a:soli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8100" tIns="38100" rIns="38100" bIns="381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7" name="Freeform: Shape 22">
            <a:extLst>
              <a:ext uri="{FF2B5EF4-FFF2-40B4-BE49-F238E27FC236}">
                <a16:creationId xmlns:a16="http://schemas.microsoft.com/office/drawing/2014/main" id="{F5052CA2-BED1-5345-A6C5-50AFB1D969E0}"/>
              </a:ext>
            </a:extLst>
          </p:cNvPr>
          <p:cNvSpPr/>
          <p:nvPr/>
        </p:nvSpPr>
        <p:spPr>
          <a:xfrm>
            <a:off x="4766558" y="2247962"/>
            <a:ext cx="2427183" cy="1248552"/>
          </a:xfrm>
          <a:custGeom>
            <a:avLst/>
            <a:gdLst>
              <a:gd name="connsiteX0" fmla="*/ 770764 w 2427183"/>
              <a:gd name="connsiteY0" fmla="*/ 310819 h 1248552"/>
              <a:gd name="connsiteX1" fmla="*/ 771567 w 2427183"/>
              <a:gd name="connsiteY1" fmla="*/ 313405 h 1248552"/>
              <a:gd name="connsiteX2" fmla="*/ 770867 w 2427183"/>
              <a:gd name="connsiteY2" fmla="*/ 311643 h 1248552"/>
              <a:gd name="connsiteX3" fmla="*/ 1614908 w 2427183"/>
              <a:gd name="connsiteY3" fmla="*/ 365 h 1248552"/>
              <a:gd name="connsiteX4" fmla="*/ 1649542 w 2427183"/>
              <a:gd name="connsiteY4" fmla="*/ 8129 h 1248552"/>
              <a:gd name="connsiteX5" fmla="*/ 2273944 w 2427183"/>
              <a:gd name="connsiteY5" fmla="*/ 330545 h 1248552"/>
              <a:gd name="connsiteX6" fmla="*/ 2207261 w 2427183"/>
              <a:gd name="connsiteY6" fmla="*/ 1030720 h 1248552"/>
              <a:gd name="connsiteX7" fmla="*/ 1872650 w 2427183"/>
              <a:gd name="connsiteY7" fmla="*/ 1223984 h 1248552"/>
              <a:gd name="connsiteX8" fmla="*/ 1619301 w 2427183"/>
              <a:gd name="connsiteY8" fmla="*/ 1155762 h 1248552"/>
              <a:gd name="connsiteX9" fmla="*/ 1617628 w 2427183"/>
              <a:gd name="connsiteY9" fmla="*/ 1154169 h 1248552"/>
              <a:gd name="connsiteX10" fmla="*/ 1685865 w 2427183"/>
              <a:gd name="connsiteY10" fmla="*/ 900713 h 1248552"/>
              <a:gd name="connsiteX11" fmla="*/ 1947340 w 2427183"/>
              <a:gd name="connsiteY11" fmla="*/ 749682 h 1248552"/>
              <a:gd name="connsiteX12" fmla="*/ 1953913 w 2427183"/>
              <a:gd name="connsiteY12" fmla="*/ 593685 h 1248552"/>
              <a:gd name="connsiteX13" fmla="*/ 1638780 w 2427183"/>
              <a:gd name="connsiteY13" fmla="*/ 426349 h 1248552"/>
              <a:gd name="connsiteX14" fmla="*/ 1672839 w 2427183"/>
              <a:gd name="connsiteY14" fmla="*/ 246080 h 1248552"/>
              <a:gd name="connsiteX15" fmla="*/ 1663159 w 2427183"/>
              <a:gd name="connsiteY15" fmla="*/ 145311 h 1248552"/>
              <a:gd name="connsiteX16" fmla="*/ 1665087 w 2427183"/>
              <a:gd name="connsiteY16" fmla="*/ 176369 h 1248552"/>
              <a:gd name="connsiteX17" fmla="*/ 1659268 w 2427183"/>
              <a:gd name="connsiteY17" fmla="*/ 118644 h 1248552"/>
              <a:gd name="connsiteX18" fmla="*/ 1632764 w 2427183"/>
              <a:gd name="connsiteY18" fmla="*/ 33262 h 1248552"/>
              <a:gd name="connsiteX19" fmla="*/ 812581 w 2427183"/>
              <a:gd name="connsiteY19" fmla="*/ 0 h 1248552"/>
              <a:gd name="connsiteX20" fmla="*/ 794527 w 2427183"/>
              <a:gd name="connsiteY20" fmla="*/ 33262 h 1248552"/>
              <a:gd name="connsiteX21" fmla="*/ 758781 w 2427183"/>
              <a:gd name="connsiteY21" fmla="*/ 210315 h 1248552"/>
              <a:gd name="connsiteX22" fmla="*/ 761118 w 2427183"/>
              <a:gd name="connsiteY22" fmla="*/ 233494 h 1248552"/>
              <a:gd name="connsiteX23" fmla="*/ 756601 w 2427183"/>
              <a:gd name="connsiteY23" fmla="*/ 197289 h 1248552"/>
              <a:gd name="connsiteX24" fmla="*/ 759948 w 2427183"/>
              <a:gd name="connsiteY24" fmla="*/ 145311 h 1248552"/>
              <a:gd name="connsiteX25" fmla="*/ 750148 w 2427183"/>
              <a:gd name="connsiteY25" fmla="*/ 246080 h 1248552"/>
              <a:gd name="connsiteX26" fmla="*/ 784326 w 2427183"/>
              <a:gd name="connsiteY26" fmla="*/ 426349 h 1248552"/>
              <a:gd name="connsiteX27" fmla="*/ 469075 w 2427183"/>
              <a:gd name="connsiteY27" fmla="*/ 593685 h 1248552"/>
              <a:gd name="connsiteX28" fmla="*/ 475647 w 2427183"/>
              <a:gd name="connsiteY28" fmla="*/ 749682 h 1248552"/>
              <a:gd name="connsiteX29" fmla="*/ 737122 w 2427183"/>
              <a:gd name="connsiteY29" fmla="*/ 900713 h 1248552"/>
              <a:gd name="connsiteX30" fmla="*/ 805359 w 2427183"/>
              <a:gd name="connsiteY30" fmla="*/ 1154169 h 1248552"/>
              <a:gd name="connsiteX31" fmla="*/ 803806 w 2427183"/>
              <a:gd name="connsiteY31" fmla="*/ 1155762 h 1248552"/>
              <a:gd name="connsiteX32" fmla="*/ 550337 w 2427183"/>
              <a:gd name="connsiteY32" fmla="*/ 1223984 h 1248552"/>
              <a:gd name="connsiteX33" fmla="*/ 215726 w 2427183"/>
              <a:gd name="connsiteY33" fmla="*/ 1030720 h 1248552"/>
              <a:gd name="connsiteX34" fmla="*/ 152389 w 2427183"/>
              <a:gd name="connsiteY34" fmla="*/ 330545 h 1248552"/>
              <a:gd name="connsiteX35" fmla="*/ 776269 w 2427183"/>
              <a:gd name="connsiteY35" fmla="*/ 8129 h 1248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427183" h="1248552">
                <a:moveTo>
                  <a:pt x="770764" y="310819"/>
                </a:moveTo>
                <a:lnTo>
                  <a:pt x="771567" y="313405"/>
                </a:lnTo>
                <a:lnTo>
                  <a:pt x="770867" y="311643"/>
                </a:lnTo>
                <a:close/>
                <a:moveTo>
                  <a:pt x="1614908" y="365"/>
                </a:moveTo>
                <a:lnTo>
                  <a:pt x="1649542" y="8129"/>
                </a:lnTo>
                <a:cubicBezTo>
                  <a:pt x="1881355" y="70854"/>
                  <a:pt x="2093195" y="182287"/>
                  <a:pt x="2273944" y="330545"/>
                </a:cubicBezTo>
                <a:cubicBezTo>
                  <a:pt x="2504587" y="518966"/>
                  <a:pt x="2468856" y="882876"/>
                  <a:pt x="2207261" y="1030720"/>
                </a:cubicBezTo>
                <a:lnTo>
                  <a:pt x="1872650" y="1223984"/>
                </a:lnTo>
                <a:cubicBezTo>
                  <a:pt x="1783380" y="1274368"/>
                  <a:pt x="1669612" y="1245131"/>
                  <a:pt x="1619301" y="1155762"/>
                </a:cubicBezTo>
                <a:lnTo>
                  <a:pt x="1617628" y="1154169"/>
                </a:lnTo>
                <a:cubicBezTo>
                  <a:pt x="1567317" y="1064800"/>
                  <a:pt x="1596476" y="951098"/>
                  <a:pt x="1685865" y="900713"/>
                </a:cubicBezTo>
                <a:lnTo>
                  <a:pt x="1947340" y="749682"/>
                </a:lnTo>
                <a:cubicBezTo>
                  <a:pt x="2005897" y="717134"/>
                  <a:pt x="2009123" y="634324"/>
                  <a:pt x="1953913" y="593685"/>
                </a:cubicBezTo>
                <a:cubicBezTo>
                  <a:pt x="1858070" y="523870"/>
                  <a:pt x="1752429" y="466988"/>
                  <a:pt x="1638780" y="426349"/>
                </a:cubicBezTo>
                <a:cubicBezTo>
                  <a:pt x="1661486" y="371122"/>
                  <a:pt x="1672839" y="309398"/>
                  <a:pt x="1672839" y="246080"/>
                </a:cubicBezTo>
                <a:cubicBezTo>
                  <a:pt x="1672839" y="211939"/>
                  <a:pt x="1669612" y="177797"/>
                  <a:pt x="1663159" y="145311"/>
                </a:cubicBezTo>
                <a:lnTo>
                  <a:pt x="1665087" y="176369"/>
                </a:lnTo>
                <a:lnTo>
                  <a:pt x="1659268" y="118644"/>
                </a:lnTo>
                <a:cubicBezTo>
                  <a:pt x="1653209" y="89034"/>
                  <a:pt x="1644272" y="60471"/>
                  <a:pt x="1632764" y="33262"/>
                </a:cubicBezTo>
                <a:close/>
                <a:moveTo>
                  <a:pt x="812581" y="0"/>
                </a:moveTo>
                <a:lnTo>
                  <a:pt x="794527" y="33262"/>
                </a:lnTo>
                <a:cubicBezTo>
                  <a:pt x="771509" y="87681"/>
                  <a:pt x="758781" y="147512"/>
                  <a:pt x="758781" y="210315"/>
                </a:cubicBezTo>
                <a:lnTo>
                  <a:pt x="761118" y="233494"/>
                </a:lnTo>
                <a:lnTo>
                  <a:pt x="756601" y="197289"/>
                </a:lnTo>
                <a:cubicBezTo>
                  <a:pt x="756601" y="179452"/>
                  <a:pt x="758274" y="163209"/>
                  <a:pt x="759948" y="145311"/>
                </a:cubicBezTo>
                <a:cubicBezTo>
                  <a:pt x="753375" y="177797"/>
                  <a:pt x="750148" y="211939"/>
                  <a:pt x="750148" y="246080"/>
                </a:cubicBezTo>
                <a:cubicBezTo>
                  <a:pt x="750148" y="309398"/>
                  <a:pt x="763174" y="371122"/>
                  <a:pt x="784326" y="426349"/>
                </a:cubicBezTo>
                <a:cubicBezTo>
                  <a:pt x="670559" y="468643"/>
                  <a:pt x="564917" y="523870"/>
                  <a:pt x="469075" y="593685"/>
                </a:cubicBezTo>
                <a:cubicBezTo>
                  <a:pt x="413864" y="632669"/>
                  <a:pt x="417090" y="715540"/>
                  <a:pt x="475647" y="749682"/>
                </a:cubicBezTo>
                <a:lnTo>
                  <a:pt x="737122" y="900713"/>
                </a:lnTo>
                <a:cubicBezTo>
                  <a:pt x="826511" y="952691"/>
                  <a:pt x="855790" y="1064800"/>
                  <a:pt x="805359" y="1154169"/>
                </a:cubicBezTo>
                <a:lnTo>
                  <a:pt x="803806" y="1155762"/>
                </a:lnTo>
                <a:cubicBezTo>
                  <a:pt x="751821" y="1245131"/>
                  <a:pt x="639726" y="1274368"/>
                  <a:pt x="550337" y="1223984"/>
                </a:cubicBezTo>
                <a:lnTo>
                  <a:pt x="215726" y="1030720"/>
                </a:lnTo>
                <a:cubicBezTo>
                  <a:pt x="-40969" y="882876"/>
                  <a:pt x="-76701" y="518966"/>
                  <a:pt x="152389" y="330545"/>
                </a:cubicBezTo>
                <a:cubicBezTo>
                  <a:pt x="332093" y="182287"/>
                  <a:pt x="544148" y="70854"/>
                  <a:pt x="776269" y="8129"/>
                </a:cubicBezTo>
                <a:close/>
              </a:path>
            </a:pathLst>
          </a:custGeom>
          <a:solidFill>
            <a:srgbClr val="A2B969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8" name="Freeform: Shape 23">
            <a:extLst>
              <a:ext uri="{FF2B5EF4-FFF2-40B4-BE49-F238E27FC236}">
                <a16:creationId xmlns:a16="http://schemas.microsoft.com/office/drawing/2014/main" id="{4D7A2FE5-655B-E140-817E-A6AFE4CB5F5E}"/>
              </a:ext>
            </a:extLst>
          </p:cNvPr>
          <p:cNvSpPr/>
          <p:nvPr/>
        </p:nvSpPr>
        <p:spPr>
          <a:xfrm>
            <a:off x="4273346" y="3373441"/>
            <a:ext cx="1627874" cy="2135919"/>
          </a:xfrm>
          <a:custGeom>
            <a:avLst/>
            <a:gdLst>
              <a:gd name="connsiteX0" fmla="*/ 1445801 w 1627874"/>
              <a:gd name="connsiteY0" fmla="*/ 1145085 h 2135919"/>
              <a:gd name="connsiteX1" fmla="*/ 1627782 w 1627874"/>
              <a:gd name="connsiteY1" fmla="*/ 1327084 h 2135919"/>
              <a:gd name="connsiteX2" fmla="*/ 1627782 w 1627874"/>
              <a:gd name="connsiteY2" fmla="*/ 1705561 h 2135919"/>
              <a:gd name="connsiteX3" fmla="*/ 1028303 w 1627874"/>
              <a:gd name="connsiteY3" fmla="*/ 2101948 h 2135919"/>
              <a:gd name="connsiteX4" fmla="*/ 612687 w 1627874"/>
              <a:gd name="connsiteY4" fmla="*/ 1852614 h 2135919"/>
              <a:gd name="connsiteX5" fmla="*/ 465284 w 1627874"/>
              <a:gd name="connsiteY5" fmla="*/ 1713233 h 2135919"/>
              <a:gd name="connsiteX6" fmla="*/ 500056 w 1627874"/>
              <a:gd name="connsiteY6" fmla="*/ 1716738 h 2135919"/>
              <a:gd name="connsiteX7" fmla="*/ 754375 w 1627874"/>
              <a:gd name="connsiteY7" fmla="*/ 1639054 h 2135919"/>
              <a:gd name="connsiteX8" fmla="*/ 813026 w 1627874"/>
              <a:gd name="connsiteY8" fmla="*/ 1590662 h 2135919"/>
              <a:gd name="connsiteX9" fmla="*/ 812862 w 1627874"/>
              <a:gd name="connsiteY9" fmla="*/ 1590860 h 2135919"/>
              <a:gd name="connsiteX10" fmla="*/ 755408 w 1627874"/>
              <a:gd name="connsiteY10" fmla="*/ 1640569 h 2135919"/>
              <a:gd name="connsiteX11" fmla="*/ 711536 w 1627874"/>
              <a:gd name="connsiteY11" fmla="*/ 1668239 h 2135919"/>
              <a:gd name="connsiteX12" fmla="*/ 799280 w 1627874"/>
              <a:gd name="connsiteY12" fmla="*/ 1617832 h 2135919"/>
              <a:gd name="connsiteX13" fmla="*/ 877282 w 1627874"/>
              <a:gd name="connsiteY13" fmla="*/ 1548014 h 2135919"/>
              <a:gd name="connsiteX14" fmla="*/ 1127449 w 1627874"/>
              <a:gd name="connsiteY14" fmla="*/ 1705561 h 2135919"/>
              <a:gd name="connsiteX15" fmla="*/ 1258988 w 1627874"/>
              <a:gd name="connsiteY15" fmla="*/ 1621157 h 2135919"/>
              <a:gd name="connsiteX16" fmla="*/ 1258988 w 1627874"/>
              <a:gd name="connsiteY16" fmla="*/ 1330302 h 2135919"/>
              <a:gd name="connsiteX17" fmla="*/ 1445801 w 1627874"/>
              <a:gd name="connsiteY17" fmla="*/ 1145085 h 2135919"/>
              <a:gd name="connsiteX18" fmla="*/ 443344 w 1627874"/>
              <a:gd name="connsiteY18" fmla="*/ 64 h 2135919"/>
              <a:gd name="connsiteX19" fmla="*/ 651430 w 1627874"/>
              <a:gd name="connsiteY19" fmla="*/ 58346 h 2135919"/>
              <a:gd name="connsiteX20" fmla="*/ 964950 w 1627874"/>
              <a:gd name="connsiteY20" fmla="*/ 238629 h 2135919"/>
              <a:gd name="connsiteX21" fmla="*/ 1033211 w 1627874"/>
              <a:gd name="connsiteY21" fmla="*/ 492055 h 2135919"/>
              <a:gd name="connsiteX22" fmla="*/ 779798 w 1627874"/>
              <a:gd name="connsiteY22" fmla="*/ 560264 h 2135919"/>
              <a:gd name="connsiteX23" fmla="*/ 544205 w 1627874"/>
              <a:gd name="connsiteY23" fmla="*/ 423845 h 2135919"/>
              <a:gd name="connsiteX24" fmla="*/ 404510 w 1627874"/>
              <a:gd name="connsiteY24" fmla="*/ 500206 h 2135919"/>
              <a:gd name="connsiteX25" fmla="*/ 402849 w 1627874"/>
              <a:gd name="connsiteY25" fmla="*/ 561980 h 2135919"/>
              <a:gd name="connsiteX26" fmla="*/ 423992 w 1627874"/>
              <a:gd name="connsiteY26" fmla="*/ 789345 h 2135919"/>
              <a:gd name="connsiteX27" fmla="*/ 253414 w 1627874"/>
              <a:gd name="connsiteY27" fmla="*/ 868923 h 2135919"/>
              <a:gd name="connsiteX28" fmla="*/ 178734 w 1627874"/>
              <a:gd name="connsiteY28" fmla="*/ 935523 h 2135919"/>
              <a:gd name="connsiteX29" fmla="*/ 219283 w 1627874"/>
              <a:gd name="connsiteY29" fmla="*/ 903135 h 2135919"/>
              <a:gd name="connsiteX30" fmla="*/ 231202 w 1627874"/>
              <a:gd name="connsiteY30" fmla="*/ 896687 h 2135919"/>
              <a:gd name="connsiteX31" fmla="*/ 178419 w 1627874"/>
              <a:gd name="connsiteY31" fmla="*/ 940237 h 2135919"/>
              <a:gd name="connsiteX32" fmla="*/ 122876 w 1627874"/>
              <a:gd name="connsiteY32" fmla="*/ 1007556 h 2135919"/>
              <a:gd name="connsiteX33" fmla="*/ 83268 w 1627874"/>
              <a:gd name="connsiteY33" fmla="*/ 1080527 h 2135919"/>
              <a:gd name="connsiteX34" fmla="*/ 75691 w 1627874"/>
              <a:gd name="connsiteY34" fmla="*/ 1059109 h 2135919"/>
              <a:gd name="connsiteX35" fmla="*/ 0 w 1627874"/>
              <a:gd name="connsiteY35" fmla="*/ 560264 h 2135919"/>
              <a:gd name="connsiteX36" fmla="*/ 9741 w 1627874"/>
              <a:gd name="connsiteY36" fmla="*/ 378372 h 2135919"/>
              <a:gd name="connsiteX37" fmla="*/ 443344 w 1627874"/>
              <a:gd name="connsiteY37" fmla="*/ 64 h 2135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627874" h="2135919">
                <a:moveTo>
                  <a:pt x="1445801" y="1145085"/>
                </a:moveTo>
                <a:cubicBezTo>
                  <a:pt x="1548194" y="1145085"/>
                  <a:pt x="1631029" y="1227988"/>
                  <a:pt x="1627782" y="1327084"/>
                </a:cubicBezTo>
                <a:lnTo>
                  <a:pt x="1627782" y="1705561"/>
                </a:lnTo>
                <a:cubicBezTo>
                  <a:pt x="1627782" y="2014219"/>
                  <a:pt x="1312601" y="2220563"/>
                  <a:pt x="1028303" y="2101948"/>
                </a:cubicBezTo>
                <a:cubicBezTo>
                  <a:pt x="877226" y="2038993"/>
                  <a:pt x="737418" y="1954623"/>
                  <a:pt x="612687" y="1852614"/>
                </a:cubicBezTo>
                <a:lnTo>
                  <a:pt x="465284" y="1713233"/>
                </a:lnTo>
                <a:lnTo>
                  <a:pt x="500056" y="1716738"/>
                </a:lnTo>
                <a:cubicBezTo>
                  <a:pt x="594262" y="1716738"/>
                  <a:pt x="681778" y="1688100"/>
                  <a:pt x="754375" y="1639054"/>
                </a:cubicBezTo>
                <a:lnTo>
                  <a:pt x="813026" y="1590662"/>
                </a:lnTo>
                <a:lnTo>
                  <a:pt x="812862" y="1590860"/>
                </a:lnTo>
                <a:cubicBezTo>
                  <a:pt x="795599" y="1608529"/>
                  <a:pt x="776513" y="1625179"/>
                  <a:pt x="755408" y="1640569"/>
                </a:cubicBezTo>
                <a:cubicBezTo>
                  <a:pt x="740759" y="1650328"/>
                  <a:pt x="726185" y="1660088"/>
                  <a:pt x="711536" y="1668239"/>
                </a:cubicBezTo>
                <a:cubicBezTo>
                  <a:pt x="742420" y="1655262"/>
                  <a:pt x="771643" y="1637351"/>
                  <a:pt x="799280" y="1617832"/>
                </a:cubicBezTo>
                <a:cubicBezTo>
                  <a:pt x="828502" y="1596705"/>
                  <a:pt x="854478" y="1573968"/>
                  <a:pt x="877282" y="1548014"/>
                </a:cubicBezTo>
                <a:cubicBezTo>
                  <a:pt x="953623" y="1609789"/>
                  <a:pt x="1038044" y="1663305"/>
                  <a:pt x="1127449" y="1705561"/>
                </a:cubicBezTo>
                <a:cubicBezTo>
                  <a:pt x="1187555" y="1734839"/>
                  <a:pt x="1258988" y="1689366"/>
                  <a:pt x="1258988" y="1621157"/>
                </a:cubicBezTo>
                <a:lnTo>
                  <a:pt x="1258988" y="1330302"/>
                </a:lnTo>
                <a:cubicBezTo>
                  <a:pt x="1258988" y="1227988"/>
                  <a:pt x="1341899" y="1145085"/>
                  <a:pt x="1445801" y="1145085"/>
                </a:cubicBezTo>
                <a:close/>
                <a:moveTo>
                  <a:pt x="443344" y="64"/>
                </a:moveTo>
                <a:cubicBezTo>
                  <a:pt x="513453" y="1283"/>
                  <a:pt x="584830" y="19764"/>
                  <a:pt x="651430" y="58346"/>
                </a:cubicBezTo>
                <a:lnTo>
                  <a:pt x="964950" y="238629"/>
                </a:lnTo>
                <a:cubicBezTo>
                  <a:pt x="1054354" y="290644"/>
                  <a:pt x="1083577" y="402718"/>
                  <a:pt x="1033211" y="492055"/>
                </a:cubicBezTo>
                <a:cubicBezTo>
                  <a:pt x="981185" y="581392"/>
                  <a:pt x="869127" y="610671"/>
                  <a:pt x="779798" y="560264"/>
                </a:cubicBezTo>
                <a:lnTo>
                  <a:pt x="544205" y="423845"/>
                </a:lnTo>
                <a:cubicBezTo>
                  <a:pt x="484099" y="389741"/>
                  <a:pt x="407757" y="430388"/>
                  <a:pt x="404510" y="500206"/>
                </a:cubicBezTo>
                <a:cubicBezTo>
                  <a:pt x="402849" y="521333"/>
                  <a:pt x="402849" y="540852"/>
                  <a:pt x="402849" y="561980"/>
                </a:cubicBezTo>
                <a:cubicBezTo>
                  <a:pt x="402849" y="639949"/>
                  <a:pt x="411004" y="716309"/>
                  <a:pt x="423992" y="789345"/>
                </a:cubicBezTo>
                <a:cubicBezTo>
                  <a:pt x="363886" y="804038"/>
                  <a:pt x="307026" y="829992"/>
                  <a:pt x="253414" y="868923"/>
                </a:cubicBezTo>
                <a:cubicBezTo>
                  <a:pt x="225777" y="888442"/>
                  <a:pt x="201462" y="911178"/>
                  <a:pt x="178734" y="935523"/>
                </a:cubicBezTo>
                <a:cubicBezTo>
                  <a:pt x="191722" y="924155"/>
                  <a:pt x="204709" y="912787"/>
                  <a:pt x="219283" y="903135"/>
                </a:cubicBezTo>
                <a:lnTo>
                  <a:pt x="231202" y="896687"/>
                </a:lnTo>
                <a:lnTo>
                  <a:pt x="178419" y="940237"/>
                </a:lnTo>
                <a:cubicBezTo>
                  <a:pt x="157840" y="960815"/>
                  <a:pt x="139225" y="983357"/>
                  <a:pt x="122876" y="1007556"/>
                </a:cubicBezTo>
                <a:lnTo>
                  <a:pt x="83268" y="1080527"/>
                </a:lnTo>
                <a:lnTo>
                  <a:pt x="75691" y="1059109"/>
                </a:lnTo>
                <a:cubicBezTo>
                  <a:pt x="26500" y="901653"/>
                  <a:pt x="0" y="734112"/>
                  <a:pt x="0" y="560264"/>
                </a:cubicBezTo>
                <a:cubicBezTo>
                  <a:pt x="0" y="498597"/>
                  <a:pt x="3247" y="438431"/>
                  <a:pt x="9741" y="378372"/>
                </a:cubicBezTo>
                <a:cubicBezTo>
                  <a:pt x="34093" y="148085"/>
                  <a:pt x="233017" y="-3597"/>
                  <a:pt x="443344" y="64"/>
                </a:cubicBezTo>
                <a:close/>
              </a:path>
            </a:pathLst>
          </a:custGeom>
          <a:solidFill>
            <a:srgbClr val="4CC1EF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49" name="Freeform: Shape 27">
            <a:extLst>
              <a:ext uri="{FF2B5EF4-FFF2-40B4-BE49-F238E27FC236}">
                <a16:creationId xmlns:a16="http://schemas.microsoft.com/office/drawing/2014/main" id="{9A02D6D8-E418-D241-A318-C3F15E392C81}"/>
              </a:ext>
            </a:extLst>
          </p:cNvPr>
          <p:cNvSpPr/>
          <p:nvPr/>
        </p:nvSpPr>
        <p:spPr>
          <a:xfrm>
            <a:off x="6065980" y="3368165"/>
            <a:ext cx="1628075" cy="2141169"/>
          </a:xfrm>
          <a:custGeom>
            <a:avLst/>
            <a:gdLst>
              <a:gd name="connsiteX0" fmla="*/ 185189 w 1628075"/>
              <a:gd name="connsiteY0" fmla="*/ 1145104 h 2141169"/>
              <a:gd name="connsiteX1" fmla="*/ 186849 w 1628075"/>
              <a:gd name="connsiteY1" fmla="*/ 1145104 h 2141169"/>
              <a:gd name="connsiteX2" fmla="*/ 372038 w 1628075"/>
              <a:gd name="connsiteY2" fmla="*/ 1330366 h 2141169"/>
              <a:gd name="connsiteX3" fmla="*/ 372038 w 1628075"/>
              <a:gd name="connsiteY3" fmla="*/ 1621092 h 2141169"/>
              <a:gd name="connsiteX4" fmla="*/ 503593 w 1628075"/>
              <a:gd name="connsiteY4" fmla="*/ 1705614 h 2141169"/>
              <a:gd name="connsiteX5" fmla="*/ 743999 w 1628075"/>
              <a:gd name="connsiteY5" fmla="*/ 1556116 h 2141169"/>
              <a:gd name="connsiteX6" fmla="*/ 813851 w 1628075"/>
              <a:gd name="connsiteY6" fmla="*/ 1617870 h 2141169"/>
              <a:gd name="connsiteX7" fmla="*/ 901580 w 1628075"/>
              <a:gd name="connsiteY7" fmla="*/ 1668240 h 2141169"/>
              <a:gd name="connsiteX8" fmla="*/ 857753 w 1628075"/>
              <a:gd name="connsiteY8" fmla="*/ 1640638 h 2141169"/>
              <a:gd name="connsiteX9" fmla="*/ 856429 w 1628075"/>
              <a:gd name="connsiteY9" fmla="*/ 1639313 h 2141169"/>
              <a:gd name="connsiteX10" fmla="*/ 932121 w 1628075"/>
              <a:gd name="connsiteY10" fmla="*/ 1680398 h 2141169"/>
              <a:gd name="connsiteX11" fmla="*/ 1109174 w 1628075"/>
              <a:gd name="connsiteY11" fmla="*/ 1716143 h 2141169"/>
              <a:gd name="connsiteX12" fmla="*/ 1168863 w 1628075"/>
              <a:gd name="connsiteY12" fmla="*/ 1710126 h 2141169"/>
              <a:gd name="connsiteX13" fmla="*/ 1006837 w 1628075"/>
              <a:gd name="connsiteY13" fmla="*/ 1861789 h 2141169"/>
              <a:gd name="connsiteX14" fmla="*/ 586419 w 1628075"/>
              <a:gd name="connsiteY14" fmla="*/ 2110075 h 2141169"/>
              <a:gd name="connsiteX15" fmla="*/ 0 w 1628075"/>
              <a:gd name="connsiteY15" fmla="*/ 1708836 h 2141169"/>
              <a:gd name="connsiteX16" fmla="*/ 0 w 1628075"/>
              <a:gd name="connsiteY16" fmla="*/ 1330366 h 2141169"/>
              <a:gd name="connsiteX17" fmla="*/ 185189 w 1628075"/>
              <a:gd name="connsiteY17" fmla="*/ 1145104 h 2141169"/>
              <a:gd name="connsiteX18" fmla="*/ 1184195 w 1628075"/>
              <a:gd name="connsiteY18" fmla="*/ 64 h 2141169"/>
              <a:gd name="connsiteX19" fmla="*/ 1617970 w 1628075"/>
              <a:gd name="connsiteY19" fmla="*/ 378390 h 2141169"/>
              <a:gd name="connsiteX20" fmla="*/ 1627776 w 1628075"/>
              <a:gd name="connsiteY20" fmla="*/ 561933 h 2141169"/>
              <a:gd name="connsiteX21" fmla="*/ 1550966 w 1628075"/>
              <a:gd name="connsiteY21" fmla="*/ 1064249 h 2141169"/>
              <a:gd name="connsiteX22" fmla="*/ 1537931 w 1628075"/>
              <a:gd name="connsiteY22" fmla="*/ 1100821 h 2141169"/>
              <a:gd name="connsiteX23" fmla="*/ 1527703 w 1628075"/>
              <a:gd name="connsiteY23" fmla="*/ 1067871 h 2141169"/>
              <a:gd name="connsiteX24" fmla="*/ 1362903 w 1628075"/>
              <a:gd name="connsiteY24" fmla="*/ 867744 h 2141169"/>
              <a:gd name="connsiteX25" fmla="*/ 1286385 w 1628075"/>
              <a:gd name="connsiteY25" fmla="*/ 826211 h 2141169"/>
              <a:gd name="connsiteX26" fmla="*/ 1284159 w 1628075"/>
              <a:gd name="connsiteY26" fmla="*/ 824884 h 2141169"/>
              <a:gd name="connsiteX27" fmla="*/ 1205350 w 1628075"/>
              <a:gd name="connsiteY27" fmla="*/ 794235 h 2141169"/>
              <a:gd name="connsiteX28" fmla="*/ 1226471 w 1628075"/>
              <a:gd name="connsiteY28" fmla="*/ 561933 h 2141169"/>
              <a:gd name="connsiteX29" fmla="*/ 1224887 w 1628075"/>
              <a:gd name="connsiteY29" fmla="*/ 500179 h 2141169"/>
              <a:gd name="connsiteX30" fmla="*/ 1085184 w 1628075"/>
              <a:gd name="connsiteY30" fmla="*/ 423819 h 2141169"/>
              <a:gd name="connsiteX31" fmla="*/ 847947 w 1628075"/>
              <a:gd name="connsiteY31" fmla="*/ 560322 h 2141169"/>
              <a:gd name="connsiteX32" fmla="*/ 594566 w 1628075"/>
              <a:gd name="connsiteY32" fmla="*/ 492125 h 2141169"/>
              <a:gd name="connsiteX33" fmla="*/ 662758 w 1628075"/>
              <a:gd name="connsiteY33" fmla="*/ 238665 h 2141169"/>
              <a:gd name="connsiteX34" fmla="*/ 976334 w 1628075"/>
              <a:gd name="connsiteY34" fmla="*/ 58344 h 2141169"/>
              <a:gd name="connsiteX35" fmla="*/ 1184195 w 1628075"/>
              <a:gd name="connsiteY35" fmla="*/ 64 h 21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28075" h="2141169">
                <a:moveTo>
                  <a:pt x="185189" y="1145104"/>
                </a:moveTo>
                <a:lnTo>
                  <a:pt x="186849" y="1145104"/>
                </a:lnTo>
                <a:cubicBezTo>
                  <a:pt x="289136" y="1145104"/>
                  <a:pt x="372038" y="1228015"/>
                  <a:pt x="372038" y="1330366"/>
                </a:cubicBezTo>
                <a:lnTo>
                  <a:pt x="372038" y="1621092"/>
                </a:lnTo>
                <a:cubicBezTo>
                  <a:pt x="372038" y="1689397"/>
                  <a:pt x="441889" y="1734826"/>
                  <a:pt x="503593" y="1705614"/>
                </a:cubicBezTo>
                <a:cubicBezTo>
                  <a:pt x="589663" y="1665018"/>
                  <a:pt x="670904" y="1614648"/>
                  <a:pt x="743999" y="1556116"/>
                </a:cubicBezTo>
                <a:cubicBezTo>
                  <a:pt x="765121" y="1578885"/>
                  <a:pt x="787902" y="1598324"/>
                  <a:pt x="813851" y="1617870"/>
                </a:cubicBezTo>
                <a:cubicBezTo>
                  <a:pt x="843119" y="1637309"/>
                  <a:pt x="872387" y="1655244"/>
                  <a:pt x="901580" y="1668240"/>
                </a:cubicBezTo>
                <a:cubicBezTo>
                  <a:pt x="886946" y="1660077"/>
                  <a:pt x="872387" y="1650412"/>
                  <a:pt x="857753" y="1640638"/>
                </a:cubicBezTo>
                <a:lnTo>
                  <a:pt x="856429" y="1639313"/>
                </a:lnTo>
                <a:lnTo>
                  <a:pt x="932121" y="1680398"/>
                </a:lnTo>
                <a:cubicBezTo>
                  <a:pt x="986540" y="1703415"/>
                  <a:pt x="1046371" y="1716143"/>
                  <a:pt x="1109174" y="1716143"/>
                </a:cubicBezTo>
                <a:lnTo>
                  <a:pt x="1168863" y="1710126"/>
                </a:lnTo>
                <a:lnTo>
                  <a:pt x="1006837" y="1861789"/>
                </a:lnTo>
                <a:cubicBezTo>
                  <a:pt x="880576" y="1963879"/>
                  <a:pt x="739134" y="2047945"/>
                  <a:pt x="586419" y="2110075"/>
                </a:cubicBezTo>
                <a:cubicBezTo>
                  <a:pt x="305430" y="2223809"/>
                  <a:pt x="0" y="2010946"/>
                  <a:pt x="0" y="1708836"/>
                </a:cubicBezTo>
                <a:lnTo>
                  <a:pt x="0" y="1330366"/>
                </a:lnTo>
                <a:cubicBezTo>
                  <a:pt x="0" y="1228015"/>
                  <a:pt x="82826" y="1145104"/>
                  <a:pt x="185189" y="1145104"/>
                </a:cubicBezTo>
                <a:close/>
                <a:moveTo>
                  <a:pt x="1184195" y="64"/>
                </a:moveTo>
                <a:cubicBezTo>
                  <a:pt x="1394131" y="-3591"/>
                  <a:pt x="1592398" y="148102"/>
                  <a:pt x="1617970" y="378390"/>
                </a:cubicBezTo>
                <a:cubicBezTo>
                  <a:pt x="1624457" y="438426"/>
                  <a:pt x="1629361" y="498568"/>
                  <a:pt x="1627776" y="561933"/>
                </a:cubicBezTo>
                <a:cubicBezTo>
                  <a:pt x="1627776" y="736965"/>
                  <a:pt x="1600870" y="905707"/>
                  <a:pt x="1550966" y="1064249"/>
                </a:cubicBezTo>
                <a:lnTo>
                  <a:pt x="1537931" y="1100821"/>
                </a:lnTo>
                <a:lnTo>
                  <a:pt x="1527703" y="1067871"/>
                </a:lnTo>
                <a:cubicBezTo>
                  <a:pt x="1493177" y="986242"/>
                  <a:pt x="1435500" y="916789"/>
                  <a:pt x="1362903" y="867744"/>
                </a:cubicBezTo>
                <a:lnTo>
                  <a:pt x="1286385" y="826211"/>
                </a:lnTo>
                <a:lnTo>
                  <a:pt x="1284159" y="824884"/>
                </a:lnTo>
                <a:cubicBezTo>
                  <a:pt x="1258568" y="812493"/>
                  <a:pt x="1232167" y="802344"/>
                  <a:pt x="1205350" y="794235"/>
                </a:cubicBezTo>
                <a:cubicBezTo>
                  <a:pt x="1219984" y="719486"/>
                  <a:pt x="1226471" y="641515"/>
                  <a:pt x="1226471" y="561933"/>
                </a:cubicBezTo>
                <a:cubicBezTo>
                  <a:pt x="1226471" y="540776"/>
                  <a:pt x="1226471" y="521337"/>
                  <a:pt x="1224887" y="500179"/>
                </a:cubicBezTo>
                <a:cubicBezTo>
                  <a:pt x="1221643" y="430371"/>
                  <a:pt x="1145229" y="389774"/>
                  <a:pt x="1085184" y="423819"/>
                </a:cubicBezTo>
                <a:lnTo>
                  <a:pt x="847947" y="560322"/>
                </a:lnTo>
                <a:cubicBezTo>
                  <a:pt x="758633" y="610692"/>
                  <a:pt x="644955" y="581480"/>
                  <a:pt x="594566" y="492125"/>
                </a:cubicBezTo>
                <a:cubicBezTo>
                  <a:pt x="544176" y="402769"/>
                  <a:pt x="573445" y="289035"/>
                  <a:pt x="662758" y="238665"/>
                </a:cubicBezTo>
                <a:lnTo>
                  <a:pt x="976334" y="58344"/>
                </a:lnTo>
                <a:cubicBezTo>
                  <a:pt x="1042942" y="19761"/>
                  <a:pt x="1114217" y="1282"/>
                  <a:pt x="1184195" y="64"/>
                </a:cubicBezTo>
                <a:close/>
              </a:path>
            </a:pathLst>
          </a:custGeom>
          <a:solidFill>
            <a:srgbClr val="C13018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0" name="Circle">
            <a:extLst>
              <a:ext uri="{FF2B5EF4-FFF2-40B4-BE49-F238E27FC236}">
                <a16:creationId xmlns:a16="http://schemas.microsoft.com/office/drawing/2014/main" id="{CDDA2CFD-B615-284F-9530-C600184A4841}"/>
              </a:ext>
            </a:extLst>
          </p:cNvPr>
          <p:cNvSpPr/>
          <p:nvPr/>
        </p:nvSpPr>
        <p:spPr>
          <a:xfrm>
            <a:off x="5525339" y="2003413"/>
            <a:ext cx="909727" cy="909727"/>
          </a:xfrm>
          <a:prstGeom prst="ellipse">
            <a:avLst/>
          </a:prstGeom>
          <a:solidFill>
            <a:sysClr val="windowText" lastClr="000000">
              <a:lumMod val="75000"/>
              <a:lumOff val="25000"/>
            </a:sys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1" name="Circle">
            <a:extLst>
              <a:ext uri="{FF2B5EF4-FFF2-40B4-BE49-F238E27FC236}">
                <a16:creationId xmlns:a16="http://schemas.microsoft.com/office/drawing/2014/main" id="{A011EDB3-7AD1-7340-BFD3-6E2349328698}"/>
              </a:ext>
            </a:extLst>
          </p:cNvPr>
          <p:cNvSpPr/>
          <p:nvPr/>
        </p:nvSpPr>
        <p:spPr>
          <a:xfrm>
            <a:off x="4318539" y="4180450"/>
            <a:ext cx="909727" cy="909727"/>
          </a:xfrm>
          <a:prstGeom prst="ellipse">
            <a:avLst/>
          </a:prstGeom>
          <a:solidFill>
            <a:sysClr val="windowText" lastClr="000000">
              <a:lumMod val="75000"/>
              <a:lumOff val="25000"/>
            </a:sys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52" name="Circle">
            <a:extLst>
              <a:ext uri="{FF2B5EF4-FFF2-40B4-BE49-F238E27FC236}">
                <a16:creationId xmlns:a16="http://schemas.microsoft.com/office/drawing/2014/main" id="{9FAB5216-0BD4-D04B-ADF9-8026FD4CCC5A}"/>
              </a:ext>
            </a:extLst>
          </p:cNvPr>
          <p:cNvSpPr/>
          <p:nvPr/>
        </p:nvSpPr>
        <p:spPr>
          <a:xfrm>
            <a:off x="6729225" y="4180450"/>
            <a:ext cx="909727" cy="909727"/>
          </a:xfrm>
          <a:prstGeom prst="ellipse">
            <a:avLst/>
          </a:prstGeom>
          <a:solidFill>
            <a:sysClr val="windowText" lastClr="000000">
              <a:lumMod val="75000"/>
              <a:lumOff val="25000"/>
            </a:sys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</a:endParaRPr>
          </a:p>
        </p:txBody>
      </p:sp>
      <p:pic>
        <p:nvPicPr>
          <p:cNvPr id="53" name="Graphic 24" descr="Lights On">
            <a:extLst>
              <a:ext uri="{FF2B5EF4-FFF2-40B4-BE49-F238E27FC236}">
                <a16:creationId xmlns:a16="http://schemas.microsoft.com/office/drawing/2014/main" id="{BAD96463-1116-9541-B71B-BA84015D69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23036" y="3259171"/>
            <a:ext cx="1314332" cy="131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20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312153" y="599111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Missions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principales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du 3FPT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1524000" y="2222841"/>
            <a:ext cx="9022080" cy="4371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grpSp>
        <p:nvGrpSpPr>
          <p:cNvPr id="41" name="Group 32">
            <a:extLst>
              <a:ext uri="{FF2B5EF4-FFF2-40B4-BE49-F238E27FC236}">
                <a16:creationId xmlns:a16="http://schemas.microsoft.com/office/drawing/2014/main" id="{12902E7B-D965-1043-9F6B-8009BBC598D6}"/>
              </a:ext>
            </a:extLst>
          </p:cNvPr>
          <p:cNvGrpSpPr/>
          <p:nvPr/>
        </p:nvGrpSpPr>
        <p:grpSpPr>
          <a:xfrm>
            <a:off x="8374486" y="2256999"/>
            <a:ext cx="3613060" cy="3663251"/>
            <a:chOff x="3656461" y="2067634"/>
            <a:chExt cx="3520870" cy="3520870"/>
          </a:xfrm>
          <a:scene3d>
            <a:camera prst="perspectiveContrastingLeftFacing"/>
            <a:lightRig rig="soft" dir="t"/>
          </a:scene3d>
        </p:grpSpPr>
        <p:sp>
          <p:nvSpPr>
            <p:cNvPr id="42" name="Oval 33">
              <a:extLst>
                <a:ext uri="{FF2B5EF4-FFF2-40B4-BE49-F238E27FC236}">
                  <a16:creationId xmlns:a16="http://schemas.microsoft.com/office/drawing/2014/main" id="{2FC3EC86-82CA-324D-A4EF-E5FFB9E9F031}"/>
                </a:ext>
              </a:extLst>
            </p:cNvPr>
            <p:cNvSpPr/>
            <p:nvPr/>
          </p:nvSpPr>
          <p:spPr>
            <a:xfrm>
              <a:off x="3656461" y="2067634"/>
              <a:ext cx="3520869" cy="3520869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  <a:sp3d extrusionH="419100">
              <a:extrusionClr>
                <a:sysClr val="window" lastClr="FFFFFF"/>
              </a:extrusionClr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34">
              <a:extLst>
                <a:ext uri="{FF2B5EF4-FFF2-40B4-BE49-F238E27FC236}">
                  <a16:creationId xmlns:a16="http://schemas.microsoft.com/office/drawing/2014/main" id="{C72B355B-20FE-B446-9D9E-3FCD7F64B204}"/>
                </a:ext>
              </a:extLst>
            </p:cNvPr>
            <p:cNvSpPr/>
            <p:nvPr/>
          </p:nvSpPr>
          <p:spPr>
            <a:xfrm>
              <a:off x="3656461" y="2067634"/>
              <a:ext cx="3520870" cy="3520870"/>
            </a:xfrm>
            <a:custGeom>
              <a:avLst/>
              <a:gdLst>
                <a:gd name="connsiteX0" fmla="*/ 1760434 w 3520870"/>
                <a:gd name="connsiteY0" fmla="*/ 1598208 h 3520870"/>
                <a:gd name="connsiteX1" fmla="*/ 1922660 w 3520870"/>
                <a:gd name="connsiteY1" fmla="*/ 1760434 h 3520870"/>
                <a:gd name="connsiteX2" fmla="*/ 1760434 w 3520870"/>
                <a:gd name="connsiteY2" fmla="*/ 1922660 h 3520870"/>
                <a:gd name="connsiteX3" fmla="*/ 1598208 w 3520870"/>
                <a:gd name="connsiteY3" fmla="*/ 1760434 h 3520870"/>
                <a:gd name="connsiteX4" fmla="*/ 1760434 w 3520870"/>
                <a:gd name="connsiteY4" fmla="*/ 1598208 h 3520870"/>
                <a:gd name="connsiteX5" fmla="*/ 1760435 w 3520870"/>
                <a:gd name="connsiteY5" fmla="*/ 1123219 h 3520870"/>
                <a:gd name="connsiteX6" fmla="*/ 1123219 w 3520870"/>
                <a:gd name="connsiteY6" fmla="*/ 1760435 h 3520870"/>
                <a:gd name="connsiteX7" fmla="*/ 1760435 w 3520870"/>
                <a:gd name="connsiteY7" fmla="*/ 2397651 h 3520870"/>
                <a:gd name="connsiteX8" fmla="*/ 2397651 w 3520870"/>
                <a:gd name="connsiteY8" fmla="*/ 1760435 h 3520870"/>
                <a:gd name="connsiteX9" fmla="*/ 1760435 w 3520870"/>
                <a:gd name="connsiteY9" fmla="*/ 1123219 h 3520870"/>
                <a:gd name="connsiteX10" fmla="*/ 1760436 w 3520870"/>
                <a:gd name="connsiteY10" fmla="*/ 788327 h 3520870"/>
                <a:gd name="connsiteX11" fmla="*/ 2732544 w 3520870"/>
                <a:gd name="connsiteY11" fmla="*/ 1760435 h 3520870"/>
                <a:gd name="connsiteX12" fmla="*/ 1760436 w 3520870"/>
                <a:gd name="connsiteY12" fmla="*/ 2732543 h 3520870"/>
                <a:gd name="connsiteX13" fmla="*/ 788328 w 3520870"/>
                <a:gd name="connsiteY13" fmla="*/ 1760435 h 3520870"/>
                <a:gd name="connsiteX14" fmla="*/ 1760436 w 3520870"/>
                <a:gd name="connsiteY14" fmla="*/ 788327 h 3520870"/>
                <a:gd name="connsiteX15" fmla="*/ 1760434 w 3520870"/>
                <a:gd name="connsiteY15" fmla="*/ 392331 h 3520870"/>
                <a:gd name="connsiteX16" fmla="*/ 392330 w 3520870"/>
                <a:gd name="connsiteY16" fmla="*/ 1760435 h 3520870"/>
                <a:gd name="connsiteX17" fmla="*/ 1760434 w 3520870"/>
                <a:gd name="connsiteY17" fmla="*/ 3128539 h 3520870"/>
                <a:gd name="connsiteX18" fmla="*/ 3128538 w 3520870"/>
                <a:gd name="connsiteY18" fmla="*/ 1760435 h 3520870"/>
                <a:gd name="connsiteX19" fmla="*/ 1760434 w 3520870"/>
                <a:gd name="connsiteY19" fmla="*/ 392331 h 3520870"/>
                <a:gd name="connsiteX20" fmla="*/ 1760435 w 3520870"/>
                <a:gd name="connsiteY20" fmla="*/ 0 h 3520870"/>
                <a:gd name="connsiteX21" fmla="*/ 3520870 w 3520870"/>
                <a:gd name="connsiteY21" fmla="*/ 1760435 h 3520870"/>
                <a:gd name="connsiteX22" fmla="*/ 1760435 w 3520870"/>
                <a:gd name="connsiteY22" fmla="*/ 3520870 h 3520870"/>
                <a:gd name="connsiteX23" fmla="*/ 0 w 3520870"/>
                <a:gd name="connsiteY23" fmla="*/ 1760435 h 3520870"/>
                <a:gd name="connsiteX24" fmla="*/ 1760435 w 3520870"/>
                <a:gd name="connsiteY24" fmla="*/ 0 h 3520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20870" h="3520870">
                  <a:moveTo>
                    <a:pt x="1760434" y="1598208"/>
                  </a:moveTo>
                  <a:cubicBezTo>
                    <a:pt x="1850029" y="1598208"/>
                    <a:pt x="1922660" y="1670839"/>
                    <a:pt x="1922660" y="1760434"/>
                  </a:cubicBezTo>
                  <a:cubicBezTo>
                    <a:pt x="1922660" y="1850029"/>
                    <a:pt x="1850029" y="1922660"/>
                    <a:pt x="1760434" y="1922660"/>
                  </a:cubicBezTo>
                  <a:cubicBezTo>
                    <a:pt x="1670839" y="1922660"/>
                    <a:pt x="1598208" y="1850029"/>
                    <a:pt x="1598208" y="1760434"/>
                  </a:cubicBezTo>
                  <a:cubicBezTo>
                    <a:pt x="1598208" y="1670839"/>
                    <a:pt x="1670839" y="1598208"/>
                    <a:pt x="1760434" y="1598208"/>
                  </a:cubicBezTo>
                  <a:close/>
                  <a:moveTo>
                    <a:pt x="1760435" y="1123219"/>
                  </a:moveTo>
                  <a:cubicBezTo>
                    <a:pt x="1408510" y="1123219"/>
                    <a:pt x="1123219" y="1408510"/>
                    <a:pt x="1123219" y="1760435"/>
                  </a:cubicBezTo>
                  <a:cubicBezTo>
                    <a:pt x="1123219" y="2112360"/>
                    <a:pt x="1408510" y="2397651"/>
                    <a:pt x="1760435" y="2397651"/>
                  </a:cubicBezTo>
                  <a:cubicBezTo>
                    <a:pt x="2112360" y="2397651"/>
                    <a:pt x="2397651" y="2112360"/>
                    <a:pt x="2397651" y="1760435"/>
                  </a:cubicBezTo>
                  <a:cubicBezTo>
                    <a:pt x="2397651" y="1408510"/>
                    <a:pt x="2112360" y="1123219"/>
                    <a:pt x="1760435" y="1123219"/>
                  </a:cubicBezTo>
                  <a:close/>
                  <a:moveTo>
                    <a:pt x="1760436" y="788327"/>
                  </a:moveTo>
                  <a:cubicBezTo>
                    <a:pt x="2297316" y="788327"/>
                    <a:pt x="2732544" y="1223555"/>
                    <a:pt x="2732544" y="1760435"/>
                  </a:cubicBezTo>
                  <a:cubicBezTo>
                    <a:pt x="2732544" y="2297315"/>
                    <a:pt x="2297316" y="2732543"/>
                    <a:pt x="1760436" y="2732543"/>
                  </a:cubicBezTo>
                  <a:cubicBezTo>
                    <a:pt x="1223556" y="2732543"/>
                    <a:pt x="788328" y="2297315"/>
                    <a:pt x="788328" y="1760435"/>
                  </a:cubicBezTo>
                  <a:cubicBezTo>
                    <a:pt x="788328" y="1223555"/>
                    <a:pt x="1223556" y="788327"/>
                    <a:pt x="1760436" y="788327"/>
                  </a:cubicBezTo>
                  <a:close/>
                  <a:moveTo>
                    <a:pt x="1760434" y="392331"/>
                  </a:moveTo>
                  <a:cubicBezTo>
                    <a:pt x="1004851" y="392331"/>
                    <a:pt x="392330" y="1004852"/>
                    <a:pt x="392330" y="1760435"/>
                  </a:cubicBezTo>
                  <a:cubicBezTo>
                    <a:pt x="392330" y="2516018"/>
                    <a:pt x="1004851" y="3128539"/>
                    <a:pt x="1760434" y="3128539"/>
                  </a:cubicBezTo>
                  <a:cubicBezTo>
                    <a:pt x="2516017" y="3128539"/>
                    <a:pt x="3128538" y="2516018"/>
                    <a:pt x="3128538" y="1760435"/>
                  </a:cubicBezTo>
                  <a:cubicBezTo>
                    <a:pt x="3128538" y="1004852"/>
                    <a:pt x="2516017" y="392331"/>
                    <a:pt x="1760434" y="392331"/>
                  </a:cubicBezTo>
                  <a:close/>
                  <a:moveTo>
                    <a:pt x="1760435" y="0"/>
                  </a:moveTo>
                  <a:cubicBezTo>
                    <a:pt x="2732696" y="0"/>
                    <a:pt x="3520870" y="788174"/>
                    <a:pt x="3520870" y="1760435"/>
                  </a:cubicBezTo>
                  <a:cubicBezTo>
                    <a:pt x="3520870" y="2732696"/>
                    <a:pt x="2732696" y="3520870"/>
                    <a:pt x="1760435" y="3520870"/>
                  </a:cubicBezTo>
                  <a:cubicBezTo>
                    <a:pt x="788174" y="3520870"/>
                    <a:pt x="0" y="2732696"/>
                    <a:pt x="0" y="1760435"/>
                  </a:cubicBezTo>
                  <a:cubicBezTo>
                    <a:pt x="0" y="788174"/>
                    <a:pt x="788174" y="0"/>
                    <a:pt x="1760435" y="0"/>
                  </a:cubicBezTo>
                  <a:close/>
                </a:path>
              </a:pathLst>
            </a:custGeom>
            <a:solidFill>
              <a:srgbClr val="C13018"/>
            </a:solidFill>
            <a:ln w="12700" cap="flat" cmpd="sng" algn="ctr">
              <a:noFill/>
              <a:prstDash val="solid"/>
              <a:miter lim="800000"/>
            </a:ln>
            <a:effectLst/>
            <a:sp3d extrusionH="419100">
              <a:extrusionClr>
                <a:sysClr val="window" lastClr="FFFFFF"/>
              </a:extrusionClr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14F4606F-BF15-5F44-BFEC-A7359B192161}"/>
              </a:ext>
            </a:extLst>
          </p:cNvPr>
          <p:cNvSpPr/>
          <p:nvPr/>
        </p:nvSpPr>
        <p:spPr>
          <a:xfrm rot="10800000">
            <a:off x="-3" y="4033151"/>
            <a:ext cx="10205403" cy="152783"/>
          </a:xfrm>
          <a:prstGeom prst="rect">
            <a:avLst/>
          </a:prstGeom>
          <a:solidFill>
            <a:srgbClr val="D3D3D3">
              <a:lumMod val="9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5C92EC8-957A-AD4D-B56B-6CA134A44635}"/>
              </a:ext>
            </a:extLst>
          </p:cNvPr>
          <p:cNvSpPr/>
          <p:nvPr/>
        </p:nvSpPr>
        <p:spPr>
          <a:xfrm rot="10800000">
            <a:off x="-2" y="4130461"/>
            <a:ext cx="10205404" cy="55473"/>
          </a:xfrm>
          <a:prstGeom prst="rect">
            <a:avLst/>
          </a:prstGeom>
          <a:solidFill>
            <a:sysClr val="windowText" lastClr="000000">
              <a:alpha val="2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6" name="Straight Connector 4">
            <a:extLst>
              <a:ext uri="{FF2B5EF4-FFF2-40B4-BE49-F238E27FC236}">
                <a16:creationId xmlns:a16="http://schemas.microsoft.com/office/drawing/2014/main" id="{E14B6B20-C8F2-D54A-9ACF-ECE78E951482}"/>
              </a:ext>
            </a:extLst>
          </p:cNvPr>
          <p:cNvCxnSpPr>
            <a:cxnSpLocks/>
          </p:cNvCxnSpPr>
          <p:nvPr/>
        </p:nvCxnSpPr>
        <p:spPr>
          <a:xfrm>
            <a:off x="2743200" y="4130461"/>
            <a:ext cx="0" cy="2201455"/>
          </a:xfrm>
          <a:prstGeom prst="line">
            <a:avLst/>
          </a:prstGeom>
          <a:noFill/>
          <a:ln w="6350" cap="flat" cmpd="sng" algn="ctr">
            <a:solidFill>
              <a:srgbClr val="C13018"/>
            </a:solidFill>
            <a:prstDash val="solid"/>
            <a:miter lim="800000"/>
            <a:headEnd type="oval"/>
          </a:ln>
          <a:effectLst/>
        </p:spPr>
      </p:cxnSp>
      <p:cxnSp>
        <p:nvCxnSpPr>
          <p:cNvPr id="47" name="Straight Connector 72">
            <a:extLst>
              <a:ext uri="{FF2B5EF4-FFF2-40B4-BE49-F238E27FC236}">
                <a16:creationId xmlns:a16="http://schemas.microsoft.com/office/drawing/2014/main" id="{8CF77DD1-7F88-6744-82D1-56AB6D7A2C8F}"/>
              </a:ext>
            </a:extLst>
          </p:cNvPr>
          <p:cNvCxnSpPr>
            <a:cxnSpLocks/>
          </p:cNvCxnSpPr>
          <p:nvPr/>
        </p:nvCxnSpPr>
        <p:spPr>
          <a:xfrm>
            <a:off x="4185285" y="1929006"/>
            <a:ext cx="0" cy="2201455"/>
          </a:xfrm>
          <a:prstGeom prst="line">
            <a:avLst/>
          </a:prstGeom>
          <a:noFill/>
          <a:ln w="6350" cap="flat" cmpd="sng" algn="ctr">
            <a:solidFill>
              <a:srgbClr val="C13018"/>
            </a:solidFill>
            <a:prstDash val="solid"/>
            <a:miter lim="800000"/>
            <a:headEnd type="none"/>
            <a:tailEnd type="oval"/>
          </a:ln>
          <a:effectLst/>
        </p:spPr>
      </p:cxnSp>
      <p:cxnSp>
        <p:nvCxnSpPr>
          <p:cNvPr id="49" name="Straight Connector 74">
            <a:extLst>
              <a:ext uri="{FF2B5EF4-FFF2-40B4-BE49-F238E27FC236}">
                <a16:creationId xmlns:a16="http://schemas.microsoft.com/office/drawing/2014/main" id="{DAD5BF20-7FA6-DE48-BE7C-4F0EDEB546B7}"/>
              </a:ext>
            </a:extLst>
          </p:cNvPr>
          <p:cNvCxnSpPr>
            <a:cxnSpLocks/>
          </p:cNvCxnSpPr>
          <p:nvPr/>
        </p:nvCxnSpPr>
        <p:spPr>
          <a:xfrm>
            <a:off x="8688821" y="4130460"/>
            <a:ext cx="0" cy="2201455"/>
          </a:xfrm>
          <a:prstGeom prst="line">
            <a:avLst/>
          </a:prstGeom>
          <a:noFill/>
          <a:ln w="6350" cap="flat" cmpd="sng" algn="ctr">
            <a:solidFill>
              <a:srgbClr val="C13018"/>
            </a:solidFill>
            <a:prstDash val="solid"/>
            <a:miter lim="800000"/>
            <a:headEnd type="oval"/>
          </a:ln>
          <a:effectLst/>
        </p:spPr>
      </p:cxnSp>
      <p:cxnSp>
        <p:nvCxnSpPr>
          <p:cNvPr id="50" name="Straight Connector 75">
            <a:extLst>
              <a:ext uri="{FF2B5EF4-FFF2-40B4-BE49-F238E27FC236}">
                <a16:creationId xmlns:a16="http://schemas.microsoft.com/office/drawing/2014/main" id="{E9AEB677-2E5C-8C4E-8870-4554FCE018E3}"/>
              </a:ext>
            </a:extLst>
          </p:cNvPr>
          <p:cNvCxnSpPr>
            <a:cxnSpLocks/>
          </p:cNvCxnSpPr>
          <p:nvPr/>
        </p:nvCxnSpPr>
        <p:spPr>
          <a:xfrm>
            <a:off x="7685279" y="1929006"/>
            <a:ext cx="0" cy="2201455"/>
          </a:xfrm>
          <a:prstGeom prst="line">
            <a:avLst/>
          </a:prstGeom>
          <a:noFill/>
          <a:ln w="6350" cap="flat" cmpd="sng" algn="ctr">
            <a:solidFill>
              <a:srgbClr val="C13018"/>
            </a:solidFill>
            <a:prstDash val="solid"/>
            <a:miter lim="800000"/>
            <a:headEnd type="none"/>
            <a:tailEnd type="oval"/>
          </a:ln>
          <a:effectLst/>
        </p:spPr>
      </p:cxnSp>
      <p:sp>
        <p:nvSpPr>
          <p:cNvPr id="52" name="TextBox 78">
            <a:extLst>
              <a:ext uri="{FF2B5EF4-FFF2-40B4-BE49-F238E27FC236}">
                <a16:creationId xmlns:a16="http://schemas.microsoft.com/office/drawing/2014/main" id="{6D970751-848C-4844-9650-C6F1CC6CA4CB}"/>
              </a:ext>
            </a:extLst>
          </p:cNvPr>
          <p:cNvSpPr txBox="1"/>
          <p:nvPr/>
        </p:nvSpPr>
        <p:spPr>
          <a:xfrm>
            <a:off x="2844179" y="4479770"/>
            <a:ext cx="2280549" cy="181588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1600" b="1" kern="0" noProof="1">
                <a:solidFill>
                  <a:prstClr val="black"/>
                </a:solidFill>
              </a:rPr>
              <a:t>Conduire des études prospectives sur l’environnement du développement économique, de l’emploi et de la formation professionnelle;</a:t>
            </a:r>
          </a:p>
        </p:txBody>
      </p:sp>
      <p:sp>
        <p:nvSpPr>
          <p:cNvPr id="58" name="TextBox 84">
            <a:extLst>
              <a:ext uri="{FF2B5EF4-FFF2-40B4-BE49-F238E27FC236}">
                <a16:creationId xmlns:a16="http://schemas.microsoft.com/office/drawing/2014/main" id="{93D0D533-1544-5440-A3FA-E21077ED2782}"/>
              </a:ext>
            </a:extLst>
          </p:cNvPr>
          <p:cNvSpPr txBox="1"/>
          <p:nvPr/>
        </p:nvSpPr>
        <p:spPr>
          <a:xfrm>
            <a:off x="6459780" y="4286220"/>
            <a:ext cx="2280549" cy="230832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1600" b="1" kern="0" noProof="1">
                <a:solidFill>
                  <a:prstClr val="black"/>
                </a:solidFill>
              </a:rPr>
              <a:t>Accompagner les entreprises et les établissements de formation professionnelle et technique dans l’identification et la formulation de programmes de formation.</a:t>
            </a:r>
          </a:p>
        </p:txBody>
      </p:sp>
      <p:sp>
        <p:nvSpPr>
          <p:cNvPr id="61" name="TextBox 87">
            <a:extLst>
              <a:ext uri="{FF2B5EF4-FFF2-40B4-BE49-F238E27FC236}">
                <a16:creationId xmlns:a16="http://schemas.microsoft.com/office/drawing/2014/main" id="{9574BBAB-0530-BB46-AF33-57BD15ADDE32}"/>
              </a:ext>
            </a:extLst>
          </p:cNvPr>
          <p:cNvSpPr txBox="1"/>
          <p:nvPr/>
        </p:nvSpPr>
        <p:spPr>
          <a:xfrm>
            <a:off x="5319506" y="1774523"/>
            <a:ext cx="2280549" cy="206210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1600" b="1" kern="0" noProof="1">
                <a:solidFill>
                  <a:prstClr val="black"/>
                </a:solidFill>
              </a:rPr>
              <a:t>Financer les actions de formation initiale ainsi que les actions de formation continue des personnes d’entreprises, des demandeurs d’emploi et des porteurs de projets d’insertion ;</a:t>
            </a:r>
          </a:p>
        </p:txBody>
      </p:sp>
      <p:grpSp>
        <p:nvGrpSpPr>
          <p:cNvPr id="63" name="Group 89">
            <a:extLst>
              <a:ext uri="{FF2B5EF4-FFF2-40B4-BE49-F238E27FC236}">
                <a16:creationId xmlns:a16="http://schemas.microsoft.com/office/drawing/2014/main" id="{10F20584-F81A-E64B-A104-830F73D671F4}"/>
              </a:ext>
            </a:extLst>
          </p:cNvPr>
          <p:cNvGrpSpPr/>
          <p:nvPr/>
        </p:nvGrpSpPr>
        <p:grpSpPr>
          <a:xfrm>
            <a:off x="1935083" y="1911966"/>
            <a:ext cx="2325405" cy="1569660"/>
            <a:chOff x="275167" y="2294963"/>
            <a:chExt cx="2994857" cy="1569660"/>
          </a:xfrm>
        </p:grpSpPr>
        <p:sp>
          <p:nvSpPr>
            <p:cNvPr id="64" name="TextBox 90">
              <a:extLst>
                <a:ext uri="{FF2B5EF4-FFF2-40B4-BE49-F238E27FC236}">
                  <a16:creationId xmlns:a16="http://schemas.microsoft.com/office/drawing/2014/main" id="{D9FA09AE-5FE6-C14A-A209-9A9A8A3575CC}"/>
                </a:ext>
              </a:extLst>
            </p:cNvPr>
            <p:cNvSpPr txBox="1"/>
            <p:nvPr/>
          </p:nvSpPr>
          <p:spPr>
            <a:xfrm>
              <a:off x="275167" y="2294963"/>
              <a:ext cx="2937088" cy="156966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/>
              <a:r>
                <a:rPr lang="en-US" sz="1600" b="1" kern="0" noProof="1">
                  <a:solidFill>
                    <a:prstClr val="black"/>
                  </a:solidFill>
                </a:rPr>
                <a:t>Mobiliser les ressources nécessaires au financement de la formation professionnelle et technique; </a:t>
              </a:r>
            </a:p>
            <a:p>
              <a:pPr lvl="0"/>
              <a:endParaRPr lang="en-US" sz="1600" b="1" kern="0" noProof="1">
                <a:solidFill>
                  <a:prstClr val="black"/>
                </a:solidFill>
              </a:endParaRPr>
            </a:p>
          </p:txBody>
        </p:sp>
        <p:sp>
          <p:nvSpPr>
            <p:cNvPr id="65" name="TextBox 91">
              <a:extLst>
                <a:ext uri="{FF2B5EF4-FFF2-40B4-BE49-F238E27FC236}">
                  <a16:creationId xmlns:a16="http://schemas.microsoft.com/office/drawing/2014/main" id="{8CBEAA88-D137-F044-8E34-6C696673EB30}"/>
                </a:ext>
              </a:extLst>
            </p:cNvPr>
            <p:cNvSpPr txBox="1"/>
            <p:nvPr/>
          </p:nvSpPr>
          <p:spPr>
            <a:xfrm>
              <a:off x="340732" y="3086922"/>
              <a:ext cx="2929292" cy="2769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lvl="0" algn="just"/>
              <a:endParaRPr lang="en-US" sz="1200" kern="0" noProof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sp>
        <p:nvSpPr>
          <p:cNvPr id="66" name="Freeform: Shape 35">
            <a:extLst>
              <a:ext uri="{FF2B5EF4-FFF2-40B4-BE49-F238E27FC236}">
                <a16:creationId xmlns:a16="http://schemas.microsoft.com/office/drawing/2014/main" id="{E14F8E00-DE47-4E42-A8C6-4563020000F3}"/>
              </a:ext>
            </a:extLst>
          </p:cNvPr>
          <p:cNvSpPr/>
          <p:nvPr/>
        </p:nvSpPr>
        <p:spPr>
          <a:xfrm rot="10800000">
            <a:off x="262818" y="4191889"/>
            <a:ext cx="2093328" cy="308831"/>
          </a:xfrm>
          <a:custGeom>
            <a:avLst/>
            <a:gdLst>
              <a:gd name="connsiteX0" fmla="*/ 1483052 w 1899735"/>
              <a:gd name="connsiteY0" fmla="*/ 51 h 308831"/>
              <a:gd name="connsiteX1" fmla="*/ 1701842 w 1899735"/>
              <a:gd name="connsiteY1" fmla="*/ 35876 h 308831"/>
              <a:gd name="connsiteX2" fmla="*/ 1899735 w 1899735"/>
              <a:gd name="connsiteY2" fmla="*/ 308831 h 308831"/>
              <a:gd name="connsiteX3" fmla="*/ 0 w 1899735"/>
              <a:gd name="connsiteY3" fmla="*/ 308831 h 308831"/>
              <a:gd name="connsiteX4" fmla="*/ 22315 w 1899735"/>
              <a:gd name="connsiteY4" fmla="*/ 304620 h 308831"/>
              <a:gd name="connsiteX5" fmla="*/ 152821 w 1899735"/>
              <a:gd name="connsiteY5" fmla="*/ 274712 h 308831"/>
              <a:gd name="connsiteX6" fmla="*/ 1162756 w 1899735"/>
              <a:gd name="connsiteY6" fmla="*/ 29052 h 308831"/>
              <a:gd name="connsiteX7" fmla="*/ 1483052 w 1899735"/>
              <a:gd name="connsiteY7" fmla="*/ 51 h 30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99735" h="308831">
                <a:moveTo>
                  <a:pt x="1483052" y="51"/>
                </a:moveTo>
                <a:cubicBezTo>
                  <a:pt x="1570198" y="904"/>
                  <a:pt x="1640427" y="12561"/>
                  <a:pt x="1701842" y="35876"/>
                </a:cubicBezTo>
                <a:cubicBezTo>
                  <a:pt x="1824672" y="82506"/>
                  <a:pt x="1863341" y="261064"/>
                  <a:pt x="1899735" y="308831"/>
                </a:cubicBezTo>
                <a:lnTo>
                  <a:pt x="0" y="308831"/>
                </a:lnTo>
                <a:lnTo>
                  <a:pt x="22315" y="304620"/>
                </a:lnTo>
                <a:cubicBezTo>
                  <a:pt x="61268" y="297174"/>
                  <a:pt x="107329" y="287507"/>
                  <a:pt x="152821" y="274712"/>
                </a:cubicBezTo>
                <a:cubicBezTo>
                  <a:pt x="334791" y="223533"/>
                  <a:pt x="904586" y="68858"/>
                  <a:pt x="1162756" y="29052"/>
                </a:cubicBezTo>
                <a:cubicBezTo>
                  <a:pt x="1291841" y="9149"/>
                  <a:pt x="1395905" y="-803"/>
                  <a:pt x="1483052" y="51"/>
                </a:cubicBezTo>
                <a:close/>
              </a:path>
            </a:pathLst>
          </a:custGeom>
          <a:solidFill>
            <a:srgbClr val="D3D3D3">
              <a:lumMod val="2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Freeform: Shape 36">
            <a:extLst>
              <a:ext uri="{FF2B5EF4-FFF2-40B4-BE49-F238E27FC236}">
                <a16:creationId xmlns:a16="http://schemas.microsoft.com/office/drawing/2014/main" id="{89FE4708-3B96-C34B-B689-64FDF8C01B51}"/>
              </a:ext>
            </a:extLst>
          </p:cNvPr>
          <p:cNvSpPr/>
          <p:nvPr/>
        </p:nvSpPr>
        <p:spPr>
          <a:xfrm rot="10800000" flipV="1">
            <a:off x="262818" y="3779793"/>
            <a:ext cx="2093328" cy="308831"/>
          </a:xfrm>
          <a:custGeom>
            <a:avLst/>
            <a:gdLst>
              <a:gd name="connsiteX0" fmla="*/ 1483052 w 1899735"/>
              <a:gd name="connsiteY0" fmla="*/ 51 h 308831"/>
              <a:gd name="connsiteX1" fmla="*/ 1701842 w 1899735"/>
              <a:gd name="connsiteY1" fmla="*/ 35876 h 308831"/>
              <a:gd name="connsiteX2" fmla="*/ 1899735 w 1899735"/>
              <a:gd name="connsiteY2" fmla="*/ 308831 h 308831"/>
              <a:gd name="connsiteX3" fmla="*/ 0 w 1899735"/>
              <a:gd name="connsiteY3" fmla="*/ 308831 h 308831"/>
              <a:gd name="connsiteX4" fmla="*/ 22315 w 1899735"/>
              <a:gd name="connsiteY4" fmla="*/ 304620 h 308831"/>
              <a:gd name="connsiteX5" fmla="*/ 152821 w 1899735"/>
              <a:gd name="connsiteY5" fmla="*/ 274712 h 308831"/>
              <a:gd name="connsiteX6" fmla="*/ 1162756 w 1899735"/>
              <a:gd name="connsiteY6" fmla="*/ 29052 h 308831"/>
              <a:gd name="connsiteX7" fmla="*/ 1483052 w 1899735"/>
              <a:gd name="connsiteY7" fmla="*/ 51 h 308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99735" h="308831">
                <a:moveTo>
                  <a:pt x="1483052" y="51"/>
                </a:moveTo>
                <a:cubicBezTo>
                  <a:pt x="1570198" y="904"/>
                  <a:pt x="1640427" y="12561"/>
                  <a:pt x="1701842" y="35876"/>
                </a:cubicBezTo>
                <a:cubicBezTo>
                  <a:pt x="1824672" y="82506"/>
                  <a:pt x="1863341" y="261064"/>
                  <a:pt x="1899735" y="308831"/>
                </a:cubicBezTo>
                <a:lnTo>
                  <a:pt x="0" y="308831"/>
                </a:lnTo>
                <a:lnTo>
                  <a:pt x="22315" y="304620"/>
                </a:lnTo>
                <a:cubicBezTo>
                  <a:pt x="61268" y="297174"/>
                  <a:pt x="107329" y="287507"/>
                  <a:pt x="152821" y="274712"/>
                </a:cubicBezTo>
                <a:cubicBezTo>
                  <a:pt x="334791" y="223533"/>
                  <a:pt x="904586" y="68858"/>
                  <a:pt x="1162756" y="29052"/>
                </a:cubicBezTo>
                <a:cubicBezTo>
                  <a:pt x="1291841" y="9149"/>
                  <a:pt x="1395905" y="-803"/>
                  <a:pt x="1483052" y="51"/>
                </a:cubicBezTo>
                <a:close/>
              </a:path>
            </a:pathLst>
          </a:custGeom>
          <a:solidFill>
            <a:srgbClr val="D3D3D3">
              <a:lumMod val="2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588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388482" y="530050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Organisation en guichets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grpSp>
        <p:nvGrpSpPr>
          <p:cNvPr id="28" name="Group 7">
            <a:extLst>
              <a:ext uri="{FF2B5EF4-FFF2-40B4-BE49-F238E27FC236}">
                <a16:creationId xmlns:a16="http://schemas.microsoft.com/office/drawing/2014/main" id="{B24464D4-599E-B64C-9113-F4728AD3532C}"/>
              </a:ext>
            </a:extLst>
          </p:cNvPr>
          <p:cNvGrpSpPr/>
          <p:nvPr/>
        </p:nvGrpSpPr>
        <p:grpSpPr>
          <a:xfrm>
            <a:off x="1103314" y="1954378"/>
            <a:ext cx="2926080" cy="2182705"/>
            <a:chOff x="332936" y="1889102"/>
            <a:chExt cx="2926080" cy="2182705"/>
          </a:xfrm>
        </p:grpSpPr>
        <p:sp>
          <p:nvSpPr>
            <p:cNvPr id="29" name="TextBox 8">
              <a:extLst>
                <a:ext uri="{FF2B5EF4-FFF2-40B4-BE49-F238E27FC236}">
                  <a16:creationId xmlns:a16="http://schemas.microsoft.com/office/drawing/2014/main" id="{F8418D20-9309-804D-A037-16717C232662}"/>
                </a:ext>
              </a:extLst>
            </p:cNvPr>
            <p:cNvSpPr txBox="1"/>
            <p:nvPr/>
          </p:nvSpPr>
          <p:spPr>
            <a:xfrm>
              <a:off x="332936" y="1889102"/>
              <a:ext cx="2926079" cy="1200329"/>
            </a:xfrm>
            <a:prstGeom prst="rect">
              <a:avLst/>
            </a:prstGeom>
            <a:noFill/>
          </p:spPr>
          <p:txBody>
            <a:bodyPr wrap="square" lIns="0" rIns="548640" rtlCol="0" anchor="b">
              <a:spAutoFit/>
            </a:bodyPr>
            <a:lstStyle/>
            <a:p>
              <a:pPr algn="ctr"/>
              <a:r>
                <a:rPr lang="en-US" sz="2400" b="1" noProof="1"/>
                <a:t>Entreprises et Organisations professionnelles</a:t>
              </a:r>
            </a:p>
          </p:txBody>
        </p:sp>
        <p:sp>
          <p:nvSpPr>
            <p:cNvPr id="30" name="TextBox 9">
              <a:extLst>
                <a:ext uri="{FF2B5EF4-FFF2-40B4-BE49-F238E27FC236}">
                  <a16:creationId xmlns:a16="http://schemas.microsoft.com/office/drawing/2014/main" id="{6D18AD79-AE51-E849-A1CF-0AAE36817561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98488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Financer la formation continue des travailleurs des entreprises et des organisations professionnelles</a:t>
              </a:r>
            </a:p>
            <a:p>
              <a:pPr algn="just">
                <a:spcAft>
                  <a:spcPts val="1200"/>
                </a:spcAft>
              </a:pPr>
              <a:endParaRPr lang="en-US" sz="12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13">
            <a:extLst>
              <a:ext uri="{FF2B5EF4-FFF2-40B4-BE49-F238E27FC236}">
                <a16:creationId xmlns:a16="http://schemas.microsoft.com/office/drawing/2014/main" id="{B848514E-CE0C-0949-A96E-DBDAB20CFF7D}"/>
              </a:ext>
            </a:extLst>
          </p:cNvPr>
          <p:cNvGrpSpPr/>
          <p:nvPr/>
        </p:nvGrpSpPr>
        <p:grpSpPr>
          <a:xfrm>
            <a:off x="8275886" y="1420963"/>
            <a:ext cx="2926080" cy="1628707"/>
            <a:chOff x="332936" y="2258434"/>
            <a:chExt cx="2926080" cy="1628707"/>
          </a:xfrm>
        </p:grpSpPr>
        <p:sp>
          <p:nvSpPr>
            <p:cNvPr id="32" name="TextBox 14">
              <a:extLst>
                <a:ext uri="{FF2B5EF4-FFF2-40B4-BE49-F238E27FC236}">
                  <a16:creationId xmlns:a16="http://schemas.microsoft.com/office/drawing/2014/main" id="{84925A7D-CA18-3A48-9BAA-39F6D2823F05}"/>
                </a:ext>
              </a:extLst>
            </p:cNvPr>
            <p:cNvSpPr txBox="1"/>
            <p:nvPr/>
          </p:nvSpPr>
          <p:spPr>
            <a:xfrm>
              <a:off x="332936" y="2258434"/>
              <a:ext cx="2926080" cy="830997"/>
            </a:xfrm>
            <a:prstGeom prst="rect">
              <a:avLst/>
            </a:prstGeom>
            <a:noFill/>
          </p:spPr>
          <p:txBody>
            <a:bodyPr wrap="square" lIns="548640" rIns="0" rtlCol="0" anchor="b">
              <a:spAutoFit/>
            </a:bodyPr>
            <a:lstStyle/>
            <a:p>
              <a:r>
                <a:rPr lang="en-US" sz="2400" b="1" noProof="1"/>
                <a:t>Demandeurs individuels</a:t>
              </a: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12D77226-8E19-9C49-82FF-62655F9B18AB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80021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Contribuer au financement de la formation pré-emploi des demandeurs individuels</a:t>
              </a:r>
            </a:p>
            <a:p>
              <a:pPr algn="just">
                <a:spcAft>
                  <a:spcPts val="1200"/>
                </a:spcAft>
              </a:pPr>
              <a:endParaRPr lang="en-US" sz="12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41">
            <a:extLst>
              <a:ext uri="{FF2B5EF4-FFF2-40B4-BE49-F238E27FC236}">
                <a16:creationId xmlns:a16="http://schemas.microsoft.com/office/drawing/2014/main" id="{F586CB5D-2755-714C-9A21-0AFCB71E47A2}"/>
              </a:ext>
            </a:extLst>
          </p:cNvPr>
          <p:cNvGrpSpPr/>
          <p:nvPr/>
        </p:nvGrpSpPr>
        <p:grpSpPr>
          <a:xfrm>
            <a:off x="8275886" y="4253163"/>
            <a:ext cx="2926080" cy="1444041"/>
            <a:chOff x="332936" y="2627766"/>
            <a:chExt cx="2926080" cy="1444041"/>
          </a:xfrm>
        </p:grpSpPr>
        <p:sp>
          <p:nvSpPr>
            <p:cNvPr id="35" name="TextBox 42">
              <a:extLst>
                <a:ext uri="{FF2B5EF4-FFF2-40B4-BE49-F238E27FC236}">
                  <a16:creationId xmlns:a16="http://schemas.microsoft.com/office/drawing/2014/main" id="{0FF8A475-4593-2B47-94F3-CEF55DE8F365}"/>
                </a:ext>
              </a:extLst>
            </p:cNvPr>
            <p:cNvSpPr txBox="1"/>
            <p:nvPr/>
          </p:nvSpPr>
          <p:spPr>
            <a:xfrm>
              <a:off x="332936" y="2627766"/>
              <a:ext cx="2926080" cy="461665"/>
            </a:xfrm>
            <a:prstGeom prst="rect">
              <a:avLst/>
            </a:prstGeom>
            <a:noFill/>
          </p:spPr>
          <p:txBody>
            <a:bodyPr wrap="square" lIns="548640" rIns="0" rtlCol="0" anchor="b">
              <a:spAutoFit/>
            </a:bodyPr>
            <a:lstStyle/>
            <a:p>
              <a:r>
                <a:rPr lang="en-US" sz="2400" b="1" noProof="1"/>
                <a:t>Assurance Qualité</a:t>
              </a:r>
            </a:p>
          </p:txBody>
        </p:sp>
        <p:sp>
          <p:nvSpPr>
            <p:cNvPr id="36" name="TextBox 43">
              <a:extLst>
                <a:ext uri="{FF2B5EF4-FFF2-40B4-BE49-F238E27FC236}">
                  <a16:creationId xmlns:a16="http://schemas.microsoft.com/office/drawing/2014/main" id="{1C2DFAE2-47F5-CC42-9DD7-3263C43D137C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98488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Etablir des normes, pour l'accréditation des prestataires publics et privés, la labellisation des institutions, les audits de qualité,…</a:t>
              </a:r>
            </a:p>
            <a:p>
              <a:pPr algn="just">
                <a:spcAft>
                  <a:spcPts val="1200"/>
                </a:spcAft>
              </a:pPr>
              <a:endParaRPr lang="en-US" sz="12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7" name="Shape">
            <a:extLst>
              <a:ext uri="{FF2B5EF4-FFF2-40B4-BE49-F238E27FC236}">
                <a16:creationId xmlns:a16="http://schemas.microsoft.com/office/drawing/2014/main" id="{6348972A-7DE9-A94D-B2F7-B594141B46AE}"/>
              </a:ext>
            </a:extLst>
          </p:cNvPr>
          <p:cNvSpPr/>
          <p:nvPr/>
        </p:nvSpPr>
        <p:spPr>
          <a:xfrm>
            <a:off x="4839723" y="3431147"/>
            <a:ext cx="2467212" cy="8319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130"/>
                </a:moveTo>
                <a:cubicBezTo>
                  <a:pt x="0" y="16901"/>
                  <a:pt x="1585" y="21600"/>
                  <a:pt x="3530" y="21600"/>
                </a:cubicBez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1113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014508C4-07E4-CC43-AFE9-6FB7113C2B0E}"/>
              </a:ext>
            </a:extLst>
          </p:cNvPr>
          <p:cNvSpPr/>
          <p:nvPr/>
        </p:nvSpPr>
        <p:spPr>
          <a:xfrm>
            <a:off x="6475002" y="1781577"/>
            <a:ext cx="831931" cy="1495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64" y="0"/>
                  <a:pt x="0" y="2706"/>
                  <a:pt x="0" y="6008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6008"/>
                </a:lnTo>
                <a:cubicBezTo>
                  <a:pt x="21600" y="2706"/>
                  <a:pt x="16818" y="0"/>
                  <a:pt x="10800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9" name="Shape">
            <a:extLst>
              <a:ext uri="{FF2B5EF4-FFF2-40B4-BE49-F238E27FC236}">
                <a16:creationId xmlns:a16="http://schemas.microsoft.com/office/drawing/2014/main" id="{80C0C552-8395-054F-AEE2-F2809FD88E99}"/>
              </a:ext>
            </a:extLst>
          </p:cNvPr>
          <p:cNvSpPr/>
          <p:nvPr/>
        </p:nvSpPr>
        <p:spPr>
          <a:xfrm>
            <a:off x="4839723" y="1781577"/>
            <a:ext cx="831936" cy="1495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6008"/>
                </a:moveTo>
                <a:cubicBezTo>
                  <a:pt x="21600" y="2706"/>
                  <a:pt x="16736" y="0"/>
                  <a:pt x="10800" y="0"/>
                </a:cubicBezTo>
                <a:cubicBezTo>
                  <a:pt x="4864" y="0"/>
                  <a:pt x="0" y="2706"/>
                  <a:pt x="0" y="6008"/>
                </a:cubicBezTo>
                <a:lnTo>
                  <a:pt x="0" y="21600"/>
                </a:lnTo>
                <a:lnTo>
                  <a:pt x="21600" y="21600"/>
                </a:lnTo>
                <a:lnTo>
                  <a:pt x="21600" y="6008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0" name="Shape">
            <a:extLst>
              <a:ext uri="{FF2B5EF4-FFF2-40B4-BE49-F238E27FC236}">
                <a16:creationId xmlns:a16="http://schemas.microsoft.com/office/drawing/2014/main" id="{04EDDC27-18A1-1D44-906A-61B36F23500D}"/>
              </a:ext>
            </a:extLst>
          </p:cNvPr>
          <p:cNvSpPr/>
          <p:nvPr/>
        </p:nvSpPr>
        <p:spPr>
          <a:xfrm>
            <a:off x="6474999" y="4417075"/>
            <a:ext cx="831936" cy="14955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5592"/>
                </a:moveTo>
                <a:cubicBezTo>
                  <a:pt x="0" y="18894"/>
                  <a:pt x="4864" y="21600"/>
                  <a:pt x="10800" y="21600"/>
                </a:cubicBezTo>
                <a:cubicBezTo>
                  <a:pt x="16736" y="21600"/>
                  <a:pt x="21600" y="18894"/>
                  <a:pt x="21600" y="15592"/>
                </a:cubicBezTo>
                <a:lnTo>
                  <a:pt x="21600" y="0"/>
                </a:lnTo>
                <a:lnTo>
                  <a:pt x="0" y="0"/>
                </a:lnTo>
                <a:lnTo>
                  <a:pt x="0" y="15592"/>
                </a:ln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dirty="0"/>
          </a:p>
        </p:txBody>
      </p:sp>
      <p:pic>
        <p:nvPicPr>
          <p:cNvPr id="43" name="Graphic 50" descr="Gears with solid fill">
            <a:extLst>
              <a:ext uri="{FF2B5EF4-FFF2-40B4-BE49-F238E27FC236}">
                <a16:creationId xmlns:a16="http://schemas.microsoft.com/office/drawing/2014/main" id="{F30145CE-3537-FF43-8910-1B6C229F8B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7548" y="3563693"/>
            <a:ext cx="566838" cy="566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5" name="Group 52">
            <a:extLst>
              <a:ext uri="{FF2B5EF4-FFF2-40B4-BE49-F238E27FC236}">
                <a16:creationId xmlns:a16="http://schemas.microsoft.com/office/drawing/2014/main" id="{8ECC56A0-0F3B-5E4F-81E2-437394BA188E}"/>
              </a:ext>
            </a:extLst>
          </p:cNvPr>
          <p:cNvGrpSpPr/>
          <p:nvPr/>
        </p:nvGrpSpPr>
        <p:grpSpPr>
          <a:xfrm>
            <a:off x="2851541" y="4479834"/>
            <a:ext cx="2926080" cy="1771681"/>
            <a:chOff x="332936" y="2258434"/>
            <a:chExt cx="2926080" cy="1844151"/>
          </a:xfrm>
        </p:grpSpPr>
        <p:sp>
          <p:nvSpPr>
            <p:cNvPr id="46" name="TextBox 53">
              <a:extLst>
                <a:ext uri="{FF2B5EF4-FFF2-40B4-BE49-F238E27FC236}">
                  <a16:creationId xmlns:a16="http://schemas.microsoft.com/office/drawing/2014/main" id="{69E3E1D1-1229-3A40-BC5D-299BA6205108}"/>
                </a:ext>
              </a:extLst>
            </p:cNvPr>
            <p:cNvSpPr txBox="1"/>
            <p:nvPr/>
          </p:nvSpPr>
          <p:spPr>
            <a:xfrm>
              <a:off x="332936" y="2258434"/>
              <a:ext cx="2926080" cy="830997"/>
            </a:xfrm>
            <a:prstGeom prst="rect">
              <a:avLst/>
            </a:prstGeom>
            <a:noFill/>
          </p:spPr>
          <p:txBody>
            <a:bodyPr wrap="square" lIns="0" rIns="548640" rtlCol="0" anchor="b">
              <a:spAutoFit/>
            </a:bodyPr>
            <a:lstStyle/>
            <a:p>
              <a:pPr algn="r"/>
              <a:r>
                <a:rPr lang="en-US" sz="2400" b="1" noProof="1"/>
                <a:t>Etablissements de formation</a:t>
              </a:r>
            </a:p>
          </p:txBody>
        </p:sp>
        <p:sp>
          <p:nvSpPr>
            <p:cNvPr id="47" name="TextBox 54">
              <a:extLst>
                <a:ext uri="{FF2B5EF4-FFF2-40B4-BE49-F238E27FC236}">
                  <a16:creationId xmlns:a16="http://schemas.microsoft.com/office/drawing/2014/main" id="{EC813200-6A21-CB4C-87B2-A32D88E26FCF}"/>
                </a:ext>
              </a:extLst>
            </p:cNvPr>
            <p:cNvSpPr txBox="1"/>
            <p:nvPr/>
          </p:nvSpPr>
          <p:spPr>
            <a:xfrm>
              <a:off x="332936" y="3086922"/>
              <a:ext cx="2926080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12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Contribuer à l’accès et à la qualité de l’offre de formation, accroitre l’autonomie des établissements</a:t>
              </a:r>
            </a:p>
            <a:p>
              <a:pPr algn="just">
                <a:spcAft>
                  <a:spcPts val="1200"/>
                </a:spcAft>
              </a:pPr>
              <a:endParaRPr lang="en-US" sz="12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50" name="Graphic 58" descr="Gears with solid fill">
            <a:extLst>
              <a:ext uri="{FF2B5EF4-FFF2-40B4-BE49-F238E27FC236}">
                <a16:creationId xmlns:a16="http://schemas.microsoft.com/office/drawing/2014/main" id="{19462429-2DC5-F340-AF07-D84B7A65EC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75886" y="4263078"/>
            <a:ext cx="475488" cy="475488"/>
          </a:xfrm>
          <a:prstGeom prst="rect">
            <a:avLst/>
          </a:prstGeom>
          <a:effectLst/>
        </p:spPr>
      </p:pic>
      <p:grpSp>
        <p:nvGrpSpPr>
          <p:cNvPr id="68" name="Graphic 15" descr="Business Growth">
            <a:extLst>
              <a:ext uri="{FF2B5EF4-FFF2-40B4-BE49-F238E27FC236}">
                <a16:creationId xmlns:a16="http://schemas.microsoft.com/office/drawing/2014/main" id="{C5B27099-4320-7C4F-9E21-1B44E5C93719}"/>
              </a:ext>
            </a:extLst>
          </p:cNvPr>
          <p:cNvGrpSpPr/>
          <p:nvPr/>
        </p:nvGrpSpPr>
        <p:grpSpPr>
          <a:xfrm>
            <a:off x="4919847" y="1946736"/>
            <a:ext cx="768542" cy="704808"/>
            <a:chOff x="8494862" y="5038674"/>
            <a:chExt cx="914400" cy="914400"/>
          </a:xfrm>
        </p:grpSpPr>
        <p:sp>
          <p:nvSpPr>
            <p:cNvPr id="69" name="Freeform: Shape 51">
              <a:extLst>
                <a:ext uri="{FF2B5EF4-FFF2-40B4-BE49-F238E27FC236}">
                  <a16:creationId xmlns:a16="http://schemas.microsoft.com/office/drawing/2014/main" id="{27FB12D5-A536-C941-B11B-858CBD67A5E4}"/>
                </a:ext>
              </a:extLst>
            </p:cNvPr>
            <p:cNvSpPr/>
            <p:nvPr/>
          </p:nvSpPr>
          <p:spPr>
            <a:xfrm>
              <a:off x="8560584" y="5341092"/>
              <a:ext cx="791527" cy="505777"/>
            </a:xfrm>
            <a:custGeom>
              <a:avLst/>
              <a:gdLst>
                <a:gd name="connsiteX0" fmla="*/ 639128 w 791527"/>
                <a:gd name="connsiteY0" fmla="*/ 192405 h 505777"/>
                <a:gd name="connsiteX1" fmla="*/ 735330 w 791527"/>
                <a:gd name="connsiteY1" fmla="*/ 96202 h 505777"/>
                <a:gd name="connsiteX2" fmla="*/ 791528 w 791527"/>
                <a:gd name="connsiteY2" fmla="*/ 152400 h 505777"/>
                <a:gd name="connsiteX3" fmla="*/ 791528 w 791527"/>
                <a:gd name="connsiteY3" fmla="*/ 0 h 505777"/>
                <a:gd name="connsiteX4" fmla="*/ 639128 w 791527"/>
                <a:gd name="connsiteY4" fmla="*/ 0 h 505777"/>
                <a:gd name="connsiteX5" fmla="*/ 695325 w 791527"/>
                <a:gd name="connsiteY5" fmla="*/ 56198 h 505777"/>
                <a:gd name="connsiteX6" fmla="*/ 601028 w 791527"/>
                <a:gd name="connsiteY6" fmla="*/ 150495 h 505777"/>
                <a:gd name="connsiteX7" fmla="*/ 439103 w 791527"/>
                <a:gd name="connsiteY7" fmla="*/ 312420 h 505777"/>
                <a:gd name="connsiteX8" fmla="*/ 296228 w 791527"/>
                <a:gd name="connsiteY8" fmla="*/ 169545 h 505777"/>
                <a:gd name="connsiteX9" fmla="*/ 0 w 791527"/>
                <a:gd name="connsiteY9" fmla="*/ 465773 h 505777"/>
                <a:gd name="connsiteX10" fmla="*/ 40005 w 791527"/>
                <a:gd name="connsiteY10" fmla="*/ 505778 h 505777"/>
                <a:gd name="connsiteX11" fmla="*/ 296228 w 791527"/>
                <a:gd name="connsiteY11" fmla="*/ 249555 h 505777"/>
                <a:gd name="connsiteX12" fmla="*/ 439103 w 791527"/>
                <a:gd name="connsiteY12" fmla="*/ 392430 h 505777"/>
                <a:gd name="connsiteX13" fmla="*/ 639128 w 791527"/>
                <a:gd name="connsiteY13" fmla="*/ 192405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1527" h="505777">
                  <a:moveTo>
                    <a:pt x="639128" y="192405"/>
                  </a:moveTo>
                  <a:lnTo>
                    <a:pt x="735330" y="96202"/>
                  </a:lnTo>
                  <a:lnTo>
                    <a:pt x="791528" y="152400"/>
                  </a:lnTo>
                  <a:lnTo>
                    <a:pt x="791528" y="0"/>
                  </a:lnTo>
                  <a:lnTo>
                    <a:pt x="639128" y="0"/>
                  </a:lnTo>
                  <a:lnTo>
                    <a:pt x="695325" y="56198"/>
                  </a:lnTo>
                  <a:lnTo>
                    <a:pt x="601028" y="150495"/>
                  </a:lnTo>
                  <a:lnTo>
                    <a:pt x="439103" y="312420"/>
                  </a:lnTo>
                  <a:lnTo>
                    <a:pt x="296228" y="169545"/>
                  </a:lnTo>
                  <a:lnTo>
                    <a:pt x="0" y="465773"/>
                  </a:lnTo>
                  <a:lnTo>
                    <a:pt x="40005" y="505778"/>
                  </a:lnTo>
                  <a:lnTo>
                    <a:pt x="296228" y="249555"/>
                  </a:lnTo>
                  <a:lnTo>
                    <a:pt x="439103" y="392430"/>
                  </a:lnTo>
                  <a:lnTo>
                    <a:pt x="639128" y="192405"/>
                  </a:lnTo>
                  <a:close/>
                </a:path>
              </a:pathLst>
            </a:custGeom>
            <a:solidFill>
              <a:schemeClr val="bg1"/>
            </a:solidFill>
            <a:ln w="5854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: Shape 52">
              <a:extLst>
                <a:ext uri="{FF2B5EF4-FFF2-40B4-BE49-F238E27FC236}">
                  <a16:creationId xmlns:a16="http://schemas.microsoft.com/office/drawing/2014/main" id="{B0DFD56D-5371-A248-A082-C5F976D6D08B}"/>
                </a:ext>
              </a:extLst>
            </p:cNvPr>
            <p:cNvSpPr/>
            <p:nvPr/>
          </p:nvSpPr>
          <p:spPr>
            <a:xfrm>
              <a:off x="8618687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bg1"/>
            </a:solidFill>
            <a:ln w="5854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: Shape 53">
              <a:extLst>
                <a:ext uri="{FF2B5EF4-FFF2-40B4-BE49-F238E27FC236}">
                  <a16:creationId xmlns:a16="http://schemas.microsoft.com/office/drawing/2014/main" id="{DC24CFBC-EC04-1247-B2E4-5ED008C39EAE}"/>
                </a:ext>
              </a:extLst>
            </p:cNvPr>
            <p:cNvSpPr/>
            <p:nvPr/>
          </p:nvSpPr>
          <p:spPr>
            <a:xfrm>
              <a:off x="8552153" y="5286326"/>
              <a:ext cx="604315" cy="408524"/>
            </a:xfrm>
            <a:custGeom>
              <a:avLst/>
              <a:gdLst>
                <a:gd name="connsiteX0" fmla="*/ 572978 w 604315"/>
                <a:gd name="connsiteY0" fmla="*/ 187735 h 408524"/>
                <a:gd name="connsiteX1" fmla="*/ 582503 w 604315"/>
                <a:gd name="connsiteY1" fmla="*/ 178210 h 408524"/>
                <a:gd name="connsiteX2" fmla="*/ 604315 w 604315"/>
                <a:gd name="connsiteY2" fmla="*/ 156398 h 408524"/>
                <a:gd name="connsiteX3" fmla="*/ 577836 w 604315"/>
                <a:gd name="connsiteY3" fmla="*/ 37336 h 408524"/>
                <a:gd name="connsiteX4" fmla="*/ 571359 w 604315"/>
                <a:gd name="connsiteY4" fmla="*/ 26668 h 408524"/>
                <a:gd name="connsiteX5" fmla="*/ 533259 w 604315"/>
                <a:gd name="connsiteY5" fmla="*/ 6379 h 408524"/>
                <a:gd name="connsiteX6" fmla="*/ 456487 w 604315"/>
                <a:gd name="connsiteY6" fmla="*/ 6379 h 408524"/>
                <a:gd name="connsiteX7" fmla="*/ 418387 w 604315"/>
                <a:gd name="connsiteY7" fmla="*/ 26668 h 408524"/>
                <a:gd name="connsiteX8" fmla="*/ 411910 w 604315"/>
                <a:gd name="connsiteY8" fmla="*/ 37336 h 408524"/>
                <a:gd name="connsiteX9" fmla="*/ 399909 w 604315"/>
                <a:gd name="connsiteY9" fmla="*/ 93152 h 408524"/>
                <a:gd name="connsiteX10" fmla="*/ 399909 w 604315"/>
                <a:gd name="connsiteY10" fmla="*/ 93152 h 408524"/>
                <a:gd name="connsiteX11" fmla="*/ 387431 w 604315"/>
                <a:gd name="connsiteY11" fmla="*/ 37336 h 408524"/>
                <a:gd name="connsiteX12" fmla="*/ 380859 w 604315"/>
                <a:gd name="connsiteY12" fmla="*/ 26668 h 408524"/>
                <a:gd name="connsiteX13" fmla="*/ 342759 w 604315"/>
                <a:gd name="connsiteY13" fmla="*/ 6379 h 408524"/>
                <a:gd name="connsiteX14" fmla="*/ 228459 w 604315"/>
                <a:gd name="connsiteY14" fmla="*/ 26668 h 408524"/>
                <a:gd name="connsiteX15" fmla="*/ 221982 w 604315"/>
                <a:gd name="connsiteY15" fmla="*/ 37336 h 408524"/>
                <a:gd name="connsiteX16" fmla="*/ 209409 w 604315"/>
                <a:gd name="connsiteY16" fmla="*/ 91342 h 408524"/>
                <a:gd name="connsiteX17" fmla="*/ 209409 w 604315"/>
                <a:gd name="connsiteY17" fmla="*/ 91342 h 408524"/>
                <a:gd name="connsiteX18" fmla="*/ 197026 w 604315"/>
                <a:gd name="connsiteY18" fmla="*/ 37336 h 408524"/>
                <a:gd name="connsiteX19" fmla="*/ 190359 w 604315"/>
                <a:gd name="connsiteY19" fmla="*/ 26668 h 408524"/>
                <a:gd name="connsiteX20" fmla="*/ 152259 w 604315"/>
                <a:gd name="connsiteY20" fmla="*/ 6379 h 408524"/>
                <a:gd name="connsiteX21" fmla="*/ 75487 w 604315"/>
                <a:gd name="connsiteY21" fmla="*/ 6379 h 408524"/>
                <a:gd name="connsiteX22" fmla="*/ 37387 w 604315"/>
                <a:gd name="connsiteY22" fmla="*/ 26668 h 408524"/>
                <a:gd name="connsiteX23" fmla="*/ 30910 w 604315"/>
                <a:gd name="connsiteY23" fmla="*/ 37336 h 408524"/>
                <a:gd name="connsiteX24" fmla="*/ 621 w 604315"/>
                <a:gd name="connsiteY24" fmla="*/ 175639 h 408524"/>
                <a:gd name="connsiteX25" fmla="*/ 14999 w 604315"/>
                <a:gd name="connsiteY25" fmla="*/ 199844 h 408524"/>
                <a:gd name="connsiteX26" fmla="*/ 15765 w 604315"/>
                <a:gd name="connsiteY26" fmla="*/ 200023 h 408524"/>
                <a:gd name="connsiteX27" fmla="*/ 18909 w 604315"/>
                <a:gd name="connsiteY27" fmla="*/ 200023 h 408524"/>
                <a:gd name="connsiteX28" fmla="*/ 37959 w 604315"/>
                <a:gd name="connsiteY28" fmla="*/ 185068 h 408524"/>
                <a:gd name="connsiteX29" fmla="*/ 66534 w 604315"/>
                <a:gd name="connsiteY29" fmla="*/ 57148 h 408524"/>
                <a:gd name="connsiteX30" fmla="*/ 66534 w 604315"/>
                <a:gd name="connsiteY30" fmla="*/ 57148 h 408524"/>
                <a:gd name="connsiteX31" fmla="*/ 66534 w 604315"/>
                <a:gd name="connsiteY31" fmla="*/ 124775 h 408524"/>
                <a:gd name="connsiteX32" fmla="*/ 37959 w 604315"/>
                <a:gd name="connsiteY32" fmla="*/ 266698 h 408524"/>
                <a:gd name="connsiteX33" fmla="*/ 66534 w 604315"/>
                <a:gd name="connsiteY33" fmla="*/ 266698 h 408524"/>
                <a:gd name="connsiteX34" fmla="*/ 66534 w 604315"/>
                <a:gd name="connsiteY34" fmla="*/ 408525 h 408524"/>
                <a:gd name="connsiteX35" fmla="*/ 104634 w 604315"/>
                <a:gd name="connsiteY35" fmla="*/ 370425 h 408524"/>
                <a:gd name="connsiteX36" fmla="*/ 104634 w 604315"/>
                <a:gd name="connsiteY36" fmla="*/ 266698 h 408524"/>
                <a:gd name="connsiteX37" fmla="*/ 123684 w 604315"/>
                <a:gd name="connsiteY37" fmla="*/ 266698 h 408524"/>
                <a:gd name="connsiteX38" fmla="*/ 123684 w 604315"/>
                <a:gd name="connsiteY38" fmla="*/ 351375 h 408524"/>
                <a:gd name="connsiteX39" fmla="*/ 161784 w 604315"/>
                <a:gd name="connsiteY39" fmla="*/ 313275 h 408524"/>
                <a:gd name="connsiteX40" fmla="*/ 161784 w 604315"/>
                <a:gd name="connsiteY40" fmla="*/ 266698 h 408524"/>
                <a:gd name="connsiteX41" fmla="*/ 190359 w 604315"/>
                <a:gd name="connsiteY41" fmla="*/ 266698 h 408524"/>
                <a:gd name="connsiteX42" fmla="*/ 161784 w 604315"/>
                <a:gd name="connsiteY42" fmla="*/ 124870 h 408524"/>
                <a:gd name="connsiteX43" fmla="*/ 161784 w 604315"/>
                <a:gd name="connsiteY43" fmla="*/ 58195 h 408524"/>
                <a:gd name="connsiteX44" fmla="*/ 161784 w 604315"/>
                <a:gd name="connsiteY44" fmla="*/ 58195 h 408524"/>
                <a:gd name="connsiteX45" fmla="*/ 190359 w 604315"/>
                <a:gd name="connsiteY45" fmla="*/ 182592 h 408524"/>
                <a:gd name="connsiteX46" fmla="*/ 209409 w 604315"/>
                <a:gd name="connsiteY46" fmla="*/ 200023 h 408524"/>
                <a:gd name="connsiteX47" fmla="*/ 209409 w 604315"/>
                <a:gd name="connsiteY47" fmla="*/ 200023 h 408524"/>
                <a:gd name="connsiteX48" fmla="*/ 227887 w 604315"/>
                <a:gd name="connsiteY48" fmla="*/ 185068 h 408524"/>
                <a:gd name="connsiteX49" fmla="*/ 228459 w 604315"/>
                <a:gd name="connsiteY49" fmla="*/ 180973 h 408524"/>
                <a:gd name="connsiteX50" fmla="*/ 256272 w 604315"/>
                <a:gd name="connsiteY50" fmla="*/ 58767 h 408524"/>
                <a:gd name="connsiteX51" fmla="*/ 256272 w 604315"/>
                <a:gd name="connsiteY51" fmla="*/ 58767 h 408524"/>
                <a:gd name="connsiteX52" fmla="*/ 256272 w 604315"/>
                <a:gd name="connsiteY52" fmla="*/ 218501 h 408524"/>
                <a:gd name="connsiteX53" fmla="*/ 277322 w 604315"/>
                <a:gd name="connsiteY53" fmla="*/ 197356 h 408524"/>
                <a:gd name="connsiteX54" fmla="*/ 331204 w 604315"/>
                <a:gd name="connsiteY54" fmla="*/ 197326 h 408524"/>
                <a:gd name="connsiteX55" fmla="*/ 331233 w 604315"/>
                <a:gd name="connsiteY55" fmla="*/ 197356 h 408524"/>
                <a:gd name="connsiteX56" fmla="*/ 352284 w 604315"/>
                <a:gd name="connsiteY56" fmla="*/ 217644 h 408524"/>
                <a:gd name="connsiteX57" fmla="*/ 352284 w 604315"/>
                <a:gd name="connsiteY57" fmla="*/ 58862 h 408524"/>
                <a:gd name="connsiteX58" fmla="*/ 352284 w 604315"/>
                <a:gd name="connsiteY58" fmla="*/ 58862 h 408524"/>
                <a:gd name="connsiteX59" fmla="*/ 380859 w 604315"/>
                <a:gd name="connsiteY59" fmla="*/ 185164 h 408524"/>
                <a:gd name="connsiteX60" fmla="*/ 399909 w 604315"/>
                <a:gd name="connsiteY60" fmla="*/ 200023 h 408524"/>
                <a:gd name="connsiteX61" fmla="*/ 399909 w 604315"/>
                <a:gd name="connsiteY61" fmla="*/ 200023 h 408524"/>
                <a:gd name="connsiteX62" fmla="*/ 418482 w 604315"/>
                <a:gd name="connsiteY62" fmla="*/ 185068 h 408524"/>
                <a:gd name="connsiteX63" fmla="*/ 447057 w 604315"/>
                <a:gd name="connsiteY63" fmla="*/ 58767 h 408524"/>
                <a:gd name="connsiteX64" fmla="*/ 447057 w 604315"/>
                <a:gd name="connsiteY64" fmla="*/ 58767 h 408524"/>
                <a:gd name="connsiteX65" fmla="*/ 447057 w 604315"/>
                <a:gd name="connsiteY65" fmla="*/ 313084 h 408524"/>
                <a:gd name="connsiteX66" fmla="*/ 447057 w 604315"/>
                <a:gd name="connsiteY66" fmla="*/ 313084 h 408524"/>
                <a:gd name="connsiteX67" fmla="*/ 485157 w 604315"/>
                <a:gd name="connsiteY67" fmla="*/ 274984 h 408524"/>
                <a:gd name="connsiteX68" fmla="*/ 485157 w 604315"/>
                <a:gd name="connsiteY68" fmla="*/ 209548 h 408524"/>
                <a:gd name="connsiteX69" fmla="*/ 504207 w 604315"/>
                <a:gd name="connsiteY69" fmla="*/ 209548 h 408524"/>
                <a:gd name="connsiteX70" fmla="*/ 504207 w 604315"/>
                <a:gd name="connsiteY70" fmla="*/ 256315 h 408524"/>
                <a:gd name="connsiteX71" fmla="*/ 542307 w 604315"/>
                <a:gd name="connsiteY71" fmla="*/ 218215 h 408524"/>
                <a:gd name="connsiteX72" fmla="*/ 542307 w 604315"/>
                <a:gd name="connsiteY72" fmla="*/ 58862 h 408524"/>
                <a:gd name="connsiteX73" fmla="*/ 542307 w 604315"/>
                <a:gd name="connsiteY73" fmla="*/ 58862 h 408524"/>
                <a:gd name="connsiteX74" fmla="*/ 572311 w 604315"/>
                <a:gd name="connsiteY74" fmla="*/ 187831 h 40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604315" h="408524">
                  <a:moveTo>
                    <a:pt x="572978" y="187735"/>
                  </a:moveTo>
                  <a:lnTo>
                    <a:pt x="582503" y="178210"/>
                  </a:lnTo>
                  <a:lnTo>
                    <a:pt x="604315" y="156398"/>
                  </a:lnTo>
                  <a:lnTo>
                    <a:pt x="577836" y="37336"/>
                  </a:lnTo>
                  <a:cubicBezTo>
                    <a:pt x="577026" y="33118"/>
                    <a:pt x="574727" y="29332"/>
                    <a:pt x="571359" y="26668"/>
                  </a:cubicBezTo>
                  <a:cubicBezTo>
                    <a:pt x="559951" y="17716"/>
                    <a:pt x="547053" y="10848"/>
                    <a:pt x="533259" y="6379"/>
                  </a:cubicBezTo>
                  <a:cubicBezTo>
                    <a:pt x="508375" y="-2126"/>
                    <a:pt x="481371" y="-2126"/>
                    <a:pt x="456487" y="6379"/>
                  </a:cubicBezTo>
                  <a:cubicBezTo>
                    <a:pt x="442697" y="10859"/>
                    <a:pt x="429801" y="17726"/>
                    <a:pt x="418387" y="26668"/>
                  </a:cubicBezTo>
                  <a:cubicBezTo>
                    <a:pt x="415092" y="29396"/>
                    <a:pt x="412810" y="33153"/>
                    <a:pt x="411910" y="37336"/>
                  </a:cubicBezTo>
                  <a:lnTo>
                    <a:pt x="399909" y="93152"/>
                  </a:lnTo>
                  <a:lnTo>
                    <a:pt x="399909" y="93152"/>
                  </a:lnTo>
                  <a:lnTo>
                    <a:pt x="387431" y="37336"/>
                  </a:lnTo>
                  <a:cubicBezTo>
                    <a:pt x="386557" y="33120"/>
                    <a:pt x="384231" y="29344"/>
                    <a:pt x="380859" y="26668"/>
                  </a:cubicBezTo>
                  <a:cubicBezTo>
                    <a:pt x="369451" y="17716"/>
                    <a:pt x="356553" y="10848"/>
                    <a:pt x="342759" y="6379"/>
                  </a:cubicBezTo>
                  <a:cubicBezTo>
                    <a:pt x="303653" y="-6242"/>
                    <a:pt x="260832" y="1358"/>
                    <a:pt x="228459" y="26668"/>
                  </a:cubicBezTo>
                  <a:cubicBezTo>
                    <a:pt x="225163" y="29396"/>
                    <a:pt x="222882" y="33153"/>
                    <a:pt x="221982" y="37336"/>
                  </a:cubicBezTo>
                  <a:lnTo>
                    <a:pt x="209409" y="91342"/>
                  </a:lnTo>
                  <a:cubicBezTo>
                    <a:pt x="209409" y="91342"/>
                    <a:pt x="209409" y="91342"/>
                    <a:pt x="209409" y="91342"/>
                  </a:cubicBezTo>
                  <a:lnTo>
                    <a:pt x="197026" y="37336"/>
                  </a:lnTo>
                  <a:cubicBezTo>
                    <a:pt x="196076" y="33127"/>
                    <a:pt x="193725" y="29366"/>
                    <a:pt x="190359" y="26668"/>
                  </a:cubicBezTo>
                  <a:cubicBezTo>
                    <a:pt x="178945" y="17726"/>
                    <a:pt x="166049" y="10859"/>
                    <a:pt x="152259" y="6379"/>
                  </a:cubicBezTo>
                  <a:cubicBezTo>
                    <a:pt x="127375" y="-2126"/>
                    <a:pt x="100371" y="-2126"/>
                    <a:pt x="75487" y="6379"/>
                  </a:cubicBezTo>
                  <a:cubicBezTo>
                    <a:pt x="61705" y="10879"/>
                    <a:pt x="48813" y="17745"/>
                    <a:pt x="37387" y="26668"/>
                  </a:cubicBezTo>
                  <a:cubicBezTo>
                    <a:pt x="34091" y="29396"/>
                    <a:pt x="31810" y="33153"/>
                    <a:pt x="30910" y="37336"/>
                  </a:cubicBezTo>
                  <a:lnTo>
                    <a:pt x="621" y="175639"/>
                  </a:lnTo>
                  <a:cubicBezTo>
                    <a:pt x="-2093" y="186293"/>
                    <a:pt x="4344" y="197130"/>
                    <a:pt x="14999" y="199844"/>
                  </a:cubicBezTo>
                  <a:cubicBezTo>
                    <a:pt x="15253" y="199908"/>
                    <a:pt x="15509" y="199968"/>
                    <a:pt x="15765" y="200023"/>
                  </a:cubicBezTo>
                  <a:cubicBezTo>
                    <a:pt x="16811" y="200117"/>
                    <a:pt x="17863" y="200117"/>
                    <a:pt x="18909" y="200023"/>
                  </a:cubicBezTo>
                  <a:cubicBezTo>
                    <a:pt x="28018" y="200235"/>
                    <a:pt x="36002" y="193968"/>
                    <a:pt x="37959" y="185068"/>
                  </a:cubicBezTo>
                  <a:lnTo>
                    <a:pt x="66534" y="57148"/>
                  </a:lnTo>
                  <a:lnTo>
                    <a:pt x="66534" y="57148"/>
                  </a:lnTo>
                  <a:lnTo>
                    <a:pt x="66534" y="124775"/>
                  </a:lnTo>
                  <a:lnTo>
                    <a:pt x="37959" y="266698"/>
                  </a:lnTo>
                  <a:lnTo>
                    <a:pt x="66534" y="266698"/>
                  </a:lnTo>
                  <a:lnTo>
                    <a:pt x="66534" y="408525"/>
                  </a:lnTo>
                  <a:lnTo>
                    <a:pt x="104634" y="370425"/>
                  </a:lnTo>
                  <a:lnTo>
                    <a:pt x="104634" y="266698"/>
                  </a:lnTo>
                  <a:lnTo>
                    <a:pt x="123684" y="266698"/>
                  </a:lnTo>
                  <a:lnTo>
                    <a:pt x="123684" y="351375"/>
                  </a:lnTo>
                  <a:lnTo>
                    <a:pt x="161784" y="313275"/>
                  </a:lnTo>
                  <a:lnTo>
                    <a:pt x="161784" y="266698"/>
                  </a:lnTo>
                  <a:lnTo>
                    <a:pt x="190359" y="266698"/>
                  </a:lnTo>
                  <a:lnTo>
                    <a:pt x="161784" y="124870"/>
                  </a:lnTo>
                  <a:lnTo>
                    <a:pt x="161784" y="58195"/>
                  </a:lnTo>
                  <a:lnTo>
                    <a:pt x="161784" y="58195"/>
                  </a:lnTo>
                  <a:lnTo>
                    <a:pt x="190359" y="182592"/>
                  </a:lnTo>
                  <a:cubicBezTo>
                    <a:pt x="191202" y="192476"/>
                    <a:pt x="199489" y="200059"/>
                    <a:pt x="209409" y="200023"/>
                  </a:cubicBezTo>
                  <a:lnTo>
                    <a:pt x="209409" y="200023"/>
                  </a:lnTo>
                  <a:cubicBezTo>
                    <a:pt x="218304" y="199964"/>
                    <a:pt x="225975" y="193756"/>
                    <a:pt x="227887" y="185068"/>
                  </a:cubicBezTo>
                  <a:lnTo>
                    <a:pt x="228459" y="180973"/>
                  </a:lnTo>
                  <a:lnTo>
                    <a:pt x="256272" y="58767"/>
                  </a:lnTo>
                  <a:cubicBezTo>
                    <a:pt x="256272" y="58767"/>
                    <a:pt x="256272" y="58767"/>
                    <a:pt x="256272" y="58767"/>
                  </a:cubicBezTo>
                  <a:lnTo>
                    <a:pt x="256272" y="218501"/>
                  </a:lnTo>
                  <a:lnTo>
                    <a:pt x="277322" y="197356"/>
                  </a:lnTo>
                  <a:cubicBezTo>
                    <a:pt x="292192" y="182468"/>
                    <a:pt x="316316" y="182455"/>
                    <a:pt x="331204" y="197326"/>
                  </a:cubicBezTo>
                  <a:cubicBezTo>
                    <a:pt x="331213" y="197336"/>
                    <a:pt x="331224" y="197346"/>
                    <a:pt x="331233" y="197356"/>
                  </a:cubicBezTo>
                  <a:lnTo>
                    <a:pt x="352284" y="217644"/>
                  </a:lnTo>
                  <a:lnTo>
                    <a:pt x="352284" y="58862"/>
                  </a:lnTo>
                  <a:cubicBezTo>
                    <a:pt x="352284" y="58862"/>
                    <a:pt x="352284" y="58862"/>
                    <a:pt x="352284" y="58862"/>
                  </a:cubicBezTo>
                  <a:lnTo>
                    <a:pt x="380859" y="185164"/>
                  </a:lnTo>
                  <a:cubicBezTo>
                    <a:pt x="382854" y="194025"/>
                    <a:pt x="390828" y="200245"/>
                    <a:pt x="399909" y="200023"/>
                  </a:cubicBezTo>
                  <a:lnTo>
                    <a:pt x="399909" y="200023"/>
                  </a:lnTo>
                  <a:cubicBezTo>
                    <a:pt x="408840" y="200008"/>
                    <a:pt x="416562" y="193790"/>
                    <a:pt x="418482" y="185068"/>
                  </a:cubicBezTo>
                  <a:lnTo>
                    <a:pt x="447057" y="58767"/>
                  </a:lnTo>
                  <a:cubicBezTo>
                    <a:pt x="447057" y="58767"/>
                    <a:pt x="447057" y="58767"/>
                    <a:pt x="447057" y="58767"/>
                  </a:cubicBezTo>
                  <a:lnTo>
                    <a:pt x="447057" y="313084"/>
                  </a:lnTo>
                  <a:lnTo>
                    <a:pt x="447057" y="313084"/>
                  </a:lnTo>
                  <a:lnTo>
                    <a:pt x="485157" y="274984"/>
                  </a:lnTo>
                  <a:lnTo>
                    <a:pt x="485157" y="209548"/>
                  </a:lnTo>
                  <a:lnTo>
                    <a:pt x="504207" y="209548"/>
                  </a:lnTo>
                  <a:lnTo>
                    <a:pt x="504207" y="256315"/>
                  </a:lnTo>
                  <a:lnTo>
                    <a:pt x="542307" y="218215"/>
                  </a:lnTo>
                  <a:lnTo>
                    <a:pt x="542307" y="58862"/>
                  </a:lnTo>
                  <a:cubicBezTo>
                    <a:pt x="542307" y="58862"/>
                    <a:pt x="542307" y="58862"/>
                    <a:pt x="542307" y="58862"/>
                  </a:cubicBezTo>
                  <a:lnTo>
                    <a:pt x="572311" y="187831"/>
                  </a:lnTo>
                  <a:close/>
                </a:path>
              </a:pathLst>
            </a:custGeom>
            <a:solidFill>
              <a:schemeClr val="bg1"/>
            </a:solidFill>
            <a:ln w="5854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: Shape 54">
              <a:extLst>
                <a:ext uri="{FF2B5EF4-FFF2-40B4-BE49-F238E27FC236}">
                  <a16:creationId xmlns:a16="http://schemas.microsoft.com/office/drawing/2014/main" id="{710E3DA4-EBF8-044F-81B4-C27500BB39DB}"/>
                </a:ext>
              </a:extLst>
            </p:cNvPr>
            <p:cNvSpPr/>
            <p:nvPr/>
          </p:nvSpPr>
          <p:spPr>
            <a:xfrm>
              <a:off x="8999591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bg1"/>
            </a:solidFill>
            <a:ln w="5854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Freeform: Shape 55">
              <a:extLst>
                <a:ext uri="{FF2B5EF4-FFF2-40B4-BE49-F238E27FC236}">
                  <a16:creationId xmlns:a16="http://schemas.microsoft.com/office/drawing/2014/main" id="{6384AB4A-CEE9-9F47-90CF-82FF6AC256E5}"/>
                </a:ext>
              </a:extLst>
            </p:cNvPr>
            <p:cNvSpPr/>
            <p:nvPr/>
          </p:nvSpPr>
          <p:spPr>
            <a:xfrm>
              <a:off x="8808806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bg1"/>
            </a:solidFill>
            <a:ln w="5854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4" name="Graphic 15" descr="Business Growth">
            <a:extLst>
              <a:ext uri="{FF2B5EF4-FFF2-40B4-BE49-F238E27FC236}">
                <a16:creationId xmlns:a16="http://schemas.microsoft.com/office/drawing/2014/main" id="{F69AF03F-28FE-794F-9935-CEE40066C1EA}"/>
              </a:ext>
            </a:extLst>
          </p:cNvPr>
          <p:cNvGrpSpPr/>
          <p:nvPr/>
        </p:nvGrpSpPr>
        <p:grpSpPr>
          <a:xfrm>
            <a:off x="3315608" y="2031271"/>
            <a:ext cx="713786" cy="592616"/>
            <a:chOff x="8494862" y="5038674"/>
            <a:chExt cx="914400" cy="914400"/>
          </a:xfrm>
        </p:grpSpPr>
        <p:sp>
          <p:nvSpPr>
            <p:cNvPr id="75" name="Freeform: Shape 51">
              <a:extLst>
                <a:ext uri="{FF2B5EF4-FFF2-40B4-BE49-F238E27FC236}">
                  <a16:creationId xmlns:a16="http://schemas.microsoft.com/office/drawing/2014/main" id="{E2FBF7F6-72CE-0B41-A8ED-AAC7861C751B}"/>
                </a:ext>
              </a:extLst>
            </p:cNvPr>
            <p:cNvSpPr/>
            <p:nvPr/>
          </p:nvSpPr>
          <p:spPr>
            <a:xfrm>
              <a:off x="8560584" y="5341092"/>
              <a:ext cx="791527" cy="505777"/>
            </a:xfrm>
            <a:custGeom>
              <a:avLst/>
              <a:gdLst>
                <a:gd name="connsiteX0" fmla="*/ 639128 w 791527"/>
                <a:gd name="connsiteY0" fmla="*/ 192405 h 505777"/>
                <a:gd name="connsiteX1" fmla="*/ 735330 w 791527"/>
                <a:gd name="connsiteY1" fmla="*/ 96202 h 505777"/>
                <a:gd name="connsiteX2" fmla="*/ 791528 w 791527"/>
                <a:gd name="connsiteY2" fmla="*/ 152400 h 505777"/>
                <a:gd name="connsiteX3" fmla="*/ 791528 w 791527"/>
                <a:gd name="connsiteY3" fmla="*/ 0 h 505777"/>
                <a:gd name="connsiteX4" fmla="*/ 639128 w 791527"/>
                <a:gd name="connsiteY4" fmla="*/ 0 h 505777"/>
                <a:gd name="connsiteX5" fmla="*/ 695325 w 791527"/>
                <a:gd name="connsiteY5" fmla="*/ 56198 h 505777"/>
                <a:gd name="connsiteX6" fmla="*/ 601028 w 791527"/>
                <a:gd name="connsiteY6" fmla="*/ 150495 h 505777"/>
                <a:gd name="connsiteX7" fmla="*/ 439103 w 791527"/>
                <a:gd name="connsiteY7" fmla="*/ 312420 h 505777"/>
                <a:gd name="connsiteX8" fmla="*/ 296228 w 791527"/>
                <a:gd name="connsiteY8" fmla="*/ 169545 h 505777"/>
                <a:gd name="connsiteX9" fmla="*/ 0 w 791527"/>
                <a:gd name="connsiteY9" fmla="*/ 465773 h 505777"/>
                <a:gd name="connsiteX10" fmla="*/ 40005 w 791527"/>
                <a:gd name="connsiteY10" fmla="*/ 505778 h 505777"/>
                <a:gd name="connsiteX11" fmla="*/ 296228 w 791527"/>
                <a:gd name="connsiteY11" fmla="*/ 249555 h 505777"/>
                <a:gd name="connsiteX12" fmla="*/ 439103 w 791527"/>
                <a:gd name="connsiteY12" fmla="*/ 392430 h 505777"/>
                <a:gd name="connsiteX13" fmla="*/ 639128 w 791527"/>
                <a:gd name="connsiteY13" fmla="*/ 192405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1527" h="505777">
                  <a:moveTo>
                    <a:pt x="639128" y="192405"/>
                  </a:moveTo>
                  <a:lnTo>
                    <a:pt x="735330" y="96202"/>
                  </a:lnTo>
                  <a:lnTo>
                    <a:pt x="791528" y="152400"/>
                  </a:lnTo>
                  <a:lnTo>
                    <a:pt x="791528" y="0"/>
                  </a:lnTo>
                  <a:lnTo>
                    <a:pt x="639128" y="0"/>
                  </a:lnTo>
                  <a:lnTo>
                    <a:pt x="695325" y="56198"/>
                  </a:lnTo>
                  <a:lnTo>
                    <a:pt x="601028" y="150495"/>
                  </a:lnTo>
                  <a:lnTo>
                    <a:pt x="439103" y="312420"/>
                  </a:lnTo>
                  <a:lnTo>
                    <a:pt x="296228" y="169545"/>
                  </a:lnTo>
                  <a:lnTo>
                    <a:pt x="0" y="465773"/>
                  </a:lnTo>
                  <a:lnTo>
                    <a:pt x="40005" y="505778"/>
                  </a:lnTo>
                  <a:lnTo>
                    <a:pt x="296228" y="249555"/>
                  </a:lnTo>
                  <a:lnTo>
                    <a:pt x="439103" y="392430"/>
                  </a:lnTo>
                  <a:lnTo>
                    <a:pt x="639128" y="192405"/>
                  </a:lnTo>
                  <a:close/>
                </a:path>
              </a:pathLst>
            </a:custGeom>
            <a:solidFill>
              <a:schemeClr val="accent3"/>
            </a:solidFill>
            <a:ln w="4862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: Shape 52">
              <a:extLst>
                <a:ext uri="{FF2B5EF4-FFF2-40B4-BE49-F238E27FC236}">
                  <a16:creationId xmlns:a16="http://schemas.microsoft.com/office/drawing/2014/main" id="{7AB6F9D4-B034-FD4C-AFE4-09555D5BC798}"/>
                </a:ext>
              </a:extLst>
            </p:cNvPr>
            <p:cNvSpPr/>
            <p:nvPr/>
          </p:nvSpPr>
          <p:spPr>
            <a:xfrm>
              <a:off x="8618687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accent3"/>
            </a:solidFill>
            <a:ln w="4862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: Shape 53">
              <a:extLst>
                <a:ext uri="{FF2B5EF4-FFF2-40B4-BE49-F238E27FC236}">
                  <a16:creationId xmlns:a16="http://schemas.microsoft.com/office/drawing/2014/main" id="{48AE3C5D-D58B-474F-82A9-B953BCD7FA4C}"/>
                </a:ext>
              </a:extLst>
            </p:cNvPr>
            <p:cNvSpPr/>
            <p:nvPr/>
          </p:nvSpPr>
          <p:spPr>
            <a:xfrm>
              <a:off x="8552153" y="5286326"/>
              <a:ext cx="604315" cy="408524"/>
            </a:xfrm>
            <a:custGeom>
              <a:avLst/>
              <a:gdLst>
                <a:gd name="connsiteX0" fmla="*/ 572978 w 604315"/>
                <a:gd name="connsiteY0" fmla="*/ 187735 h 408524"/>
                <a:gd name="connsiteX1" fmla="*/ 582503 w 604315"/>
                <a:gd name="connsiteY1" fmla="*/ 178210 h 408524"/>
                <a:gd name="connsiteX2" fmla="*/ 604315 w 604315"/>
                <a:gd name="connsiteY2" fmla="*/ 156398 h 408524"/>
                <a:gd name="connsiteX3" fmla="*/ 577836 w 604315"/>
                <a:gd name="connsiteY3" fmla="*/ 37336 h 408524"/>
                <a:gd name="connsiteX4" fmla="*/ 571359 w 604315"/>
                <a:gd name="connsiteY4" fmla="*/ 26668 h 408524"/>
                <a:gd name="connsiteX5" fmla="*/ 533259 w 604315"/>
                <a:gd name="connsiteY5" fmla="*/ 6379 h 408524"/>
                <a:gd name="connsiteX6" fmla="*/ 456487 w 604315"/>
                <a:gd name="connsiteY6" fmla="*/ 6379 h 408524"/>
                <a:gd name="connsiteX7" fmla="*/ 418387 w 604315"/>
                <a:gd name="connsiteY7" fmla="*/ 26668 h 408524"/>
                <a:gd name="connsiteX8" fmla="*/ 411910 w 604315"/>
                <a:gd name="connsiteY8" fmla="*/ 37336 h 408524"/>
                <a:gd name="connsiteX9" fmla="*/ 399909 w 604315"/>
                <a:gd name="connsiteY9" fmla="*/ 93152 h 408524"/>
                <a:gd name="connsiteX10" fmla="*/ 399909 w 604315"/>
                <a:gd name="connsiteY10" fmla="*/ 93152 h 408524"/>
                <a:gd name="connsiteX11" fmla="*/ 387431 w 604315"/>
                <a:gd name="connsiteY11" fmla="*/ 37336 h 408524"/>
                <a:gd name="connsiteX12" fmla="*/ 380859 w 604315"/>
                <a:gd name="connsiteY12" fmla="*/ 26668 h 408524"/>
                <a:gd name="connsiteX13" fmla="*/ 342759 w 604315"/>
                <a:gd name="connsiteY13" fmla="*/ 6379 h 408524"/>
                <a:gd name="connsiteX14" fmla="*/ 228459 w 604315"/>
                <a:gd name="connsiteY14" fmla="*/ 26668 h 408524"/>
                <a:gd name="connsiteX15" fmla="*/ 221982 w 604315"/>
                <a:gd name="connsiteY15" fmla="*/ 37336 h 408524"/>
                <a:gd name="connsiteX16" fmla="*/ 209409 w 604315"/>
                <a:gd name="connsiteY16" fmla="*/ 91342 h 408524"/>
                <a:gd name="connsiteX17" fmla="*/ 209409 w 604315"/>
                <a:gd name="connsiteY17" fmla="*/ 91342 h 408524"/>
                <a:gd name="connsiteX18" fmla="*/ 197026 w 604315"/>
                <a:gd name="connsiteY18" fmla="*/ 37336 h 408524"/>
                <a:gd name="connsiteX19" fmla="*/ 190359 w 604315"/>
                <a:gd name="connsiteY19" fmla="*/ 26668 h 408524"/>
                <a:gd name="connsiteX20" fmla="*/ 152259 w 604315"/>
                <a:gd name="connsiteY20" fmla="*/ 6379 h 408524"/>
                <a:gd name="connsiteX21" fmla="*/ 75487 w 604315"/>
                <a:gd name="connsiteY21" fmla="*/ 6379 h 408524"/>
                <a:gd name="connsiteX22" fmla="*/ 37387 w 604315"/>
                <a:gd name="connsiteY22" fmla="*/ 26668 h 408524"/>
                <a:gd name="connsiteX23" fmla="*/ 30910 w 604315"/>
                <a:gd name="connsiteY23" fmla="*/ 37336 h 408524"/>
                <a:gd name="connsiteX24" fmla="*/ 621 w 604315"/>
                <a:gd name="connsiteY24" fmla="*/ 175639 h 408524"/>
                <a:gd name="connsiteX25" fmla="*/ 14999 w 604315"/>
                <a:gd name="connsiteY25" fmla="*/ 199844 h 408524"/>
                <a:gd name="connsiteX26" fmla="*/ 15765 w 604315"/>
                <a:gd name="connsiteY26" fmla="*/ 200023 h 408524"/>
                <a:gd name="connsiteX27" fmla="*/ 18909 w 604315"/>
                <a:gd name="connsiteY27" fmla="*/ 200023 h 408524"/>
                <a:gd name="connsiteX28" fmla="*/ 37959 w 604315"/>
                <a:gd name="connsiteY28" fmla="*/ 185068 h 408524"/>
                <a:gd name="connsiteX29" fmla="*/ 66534 w 604315"/>
                <a:gd name="connsiteY29" fmla="*/ 57148 h 408524"/>
                <a:gd name="connsiteX30" fmla="*/ 66534 w 604315"/>
                <a:gd name="connsiteY30" fmla="*/ 57148 h 408524"/>
                <a:gd name="connsiteX31" fmla="*/ 66534 w 604315"/>
                <a:gd name="connsiteY31" fmla="*/ 124775 h 408524"/>
                <a:gd name="connsiteX32" fmla="*/ 37959 w 604315"/>
                <a:gd name="connsiteY32" fmla="*/ 266698 h 408524"/>
                <a:gd name="connsiteX33" fmla="*/ 66534 w 604315"/>
                <a:gd name="connsiteY33" fmla="*/ 266698 h 408524"/>
                <a:gd name="connsiteX34" fmla="*/ 66534 w 604315"/>
                <a:gd name="connsiteY34" fmla="*/ 408525 h 408524"/>
                <a:gd name="connsiteX35" fmla="*/ 104634 w 604315"/>
                <a:gd name="connsiteY35" fmla="*/ 370425 h 408524"/>
                <a:gd name="connsiteX36" fmla="*/ 104634 w 604315"/>
                <a:gd name="connsiteY36" fmla="*/ 266698 h 408524"/>
                <a:gd name="connsiteX37" fmla="*/ 123684 w 604315"/>
                <a:gd name="connsiteY37" fmla="*/ 266698 h 408524"/>
                <a:gd name="connsiteX38" fmla="*/ 123684 w 604315"/>
                <a:gd name="connsiteY38" fmla="*/ 351375 h 408524"/>
                <a:gd name="connsiteX39" fmla="*/ 161784 w 604315"/>
                <a:gd name="connsiteY39" fmla="*/ 313275 h 408524"/>
                <a:gd name="connsiteX40" fmla="*/ 161784 w 604315"/>
                <a:gd name="connsiteY40" fmla="*/ 266698 h 408524"/>
                <a:gd name="connsiteX41" fmla="*/ 190359 w 604315"/>
                <a:gd name="connsiteY41" fmla="*/ 266698 h 408524"/>
                <a:gd name="connsiteX42" fmla="*/ 161784 w 604315"/>
                <a:gd name="connsiteY42" fmla="*/ 124870 h 408524"/>
                <a:gd name="connsiteX43" fmla="*/ 161784 w 604315"/>
                <a:gd name="connsiteY43" fmla="*/ 58195 h 408524"/>
                <a:gd name="connsiteX44" fmla="*/ 161784 w 604315"/>
                <a:gd name="connsiteY44" fmla="*/ 58195 h 408524"/>
                <a:gd name="connsiteX45" fmla="*/ 190359 w 604315"/>
                <a:gd name="connsiteY45" fmla="*/ 182592 h 408524"/>
                <a:gd name="connsiteX46" fmla="*/ 209409 w 604315"/>
                <a:gd name="connsiteY46" fmla="*/ 200023 h 408524"/>
                <a:gd name="connsiteX47" fmla="*/ 209409 w 604315"/>
                <a:gd name="connsiteY47" fmla="*/ 200023 h 408524"/>
                <a:gd name="connsiteX48" fmla="*/ 227887 w 604315"/>
                <a:gd name="connsiteY48" fmla="*/ 185068 h 408524"/>
                <a:gd name="connsiteX49" fmla="*/ 228459 w 604315"/>
                <a:gd name="connsiteY49" fmla="*/ 180973 h 408524"/>
                <a:gd name="connsiteX50" fmla="*/ 256272 w 604315"/>
                <a:gd name="connsiteY50" fmla="*/ 58767 h 408524"/>
                <a:gd name="connsiteX51" fmla="*/ 256272 w 604315"/>
                <a:gd name="connsiteY51" fmla="*/ 58767 h 408524"/>
                <a:gd name="connsiteX52" fmla="*/ 256272 w 604315"/>
                <a:gd name="connsiteY52" fmla="*/ 218501 h 408524"/>
                <a:gd name="connsiteX53" fmla="*/ 277322 w 604315"/>
                <a:gd name="connsiteY53" fmla="*/ 197356 h 408524"/>
                <a:gd name="connsiteX54" fmla="*/ 331204 w 604315"/>
                <a:gd name="connsiteY54" fmla="*/ 197326 h 408524"/>
                <a:gd name="connsiteX55" fmla="*/ 331233 w 604315"/>
                <a:gd name="connsiteY55" fmla="*/ 197356 h 408524"/>
                <a:gd name="connsiteX56" fmla="*/ 352284 w 604315"/>
                <a:gd name="connsiteY56" fmla="*/ 217644 h 408524"/>
                <a:gd name="connsiteX57" fmla="*/ 352284 w 604315"/>
                <a:gd name="connsiteY57" fmla="*/ 58862 h 408524"/>
                <a:gd name="connsiteX58" fmla="*/ 352284 w 604315"/>
                <a:gd name="connsiteY58" fmla="*/ 58862 h 408524"/>
                <a:gd name="connsiteX59" fmla="*/ 380859 w 604315"/>
                <a:gd name="connsiteY59" fmla="*/ 185164 h 408524"/>
                <a:gd name="connsiteX60" fmla="*/ 399909 w 604315"/>
                <a:gd name="connsiteY60" fmla="*/ 200023 h 408524"/>
                <a:gd name="connsiteX61" fmla="*/ 399909 w 604315"/>
                <a:gd name="connsiteY61" fmla="*/ 200023 h 408524"/>
                <a:gd name="connsiteX62" fmla="*/ 418482 w 604315"/>
                <a:gd name="connsiteY62" fmla="*/ 185068 h 408524"/>
                <a:gd name="connsiteX63" fmla="*/ 447057 w 604315"/>
                <a:gd name="connsiteY63" fmla="*/ 58767 h 408524"/>
                <a:gd name="connsiteX64" fmla="*/ 447057 w 604315"/>
                <a:gd name="connsiteY64" fmla="*/ 58767 h 408524"/>
                <a:gd name="connsiteX65" fmla="*/ 447057 w 604315"/>
                <a:gd name="connsiteY65" fmla="*/ 313084 h 408524"/>
                <a:gd name="connsiteX66" fmla="*/ 447057 w 604315"/>
                <a:gd name="connsiteY66" fmla="*/ 313084 h 408524"/>
                <a:gd name="connsiteX67" fmla="*/ 485157 w 604315"/>
                <a:gd name="connsiteY67" fmla="*/ 274984 h 408524"/>
                <a:gd name="connsiteX68" fmla="*/ 485157 w 604315"/>
                <a:gd name="connsiteY68" fmla="*/ 209548 h 408524"/>
                <a:gd name="connsiteX69" fmla="*/ 504207 w 604315"/>
                <a:gd name="connsiteY69" fmla="*/ 209548 h 408524"/>
                <a:gd name="connsiteX70" fmla="*/ 504207 w 604315"/>
                <a:gd name="connsiteY70" fmla="*/ 256315 h 408524"/>
                <a:gd name="connsiteX71" fmla="*/ 542307 w 604315"/>
                <a:gd name="connsiteY71" fmla="*/ 218215 h 408524"/>
                <a:gd name="connsiteX72" fmla="*/ 542307 w 604315"/>
                <a:gd name="connsiteY72" fmla="*/ 58862 h 408524"/>
                <a:gd name="connsiteX73" fmla="*/ 542307 w 604315"/>
                <a:gd name="connsiteY73" fmla="*/ 58862 h 408524"/>
                <a:gd name="connsiteX74" fmla="*/ 572311 w 604315"/>
                <a:gd name="connsiteY74" fmla="*/ 187831 h 40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604315" h="408524">
                  <a:moveTo>
                    <a:pt x="572978" y="187735"/>
                  </a:moveTo>
                  <a:lnTo>
                    <a:pt x="582503" y="178210"/>
                  </a:lnTo>
                  <a:lnTo>
                    <a:pt x="604315" y="156398"/>
                  </a:lnTo>
                  <a:lnTo>
                    <a:pt x="577836" y="37336"/>
                  </a:lnTo>
                  <a:cubicBezTo>
                    <a:pt x="577026" y="33118"/>
                    <a:pt x="574727" y="29332"/>
                    <a:pt x="571359" y="26668"/>
                  </a:cubicBezTo>
                  <a:cubicBezTo>
                    <a:pt x="559951" y="17716"/>
                    <a:pt x="547053" y="10848"/>
                    <a:pt x="533259" y="6379"/>
                  </a:cubicBezTo>
                  <a:cubicBezTo>
                    <a:pt x="508375" y="-2126"/>
                    <a:pt x="481371" y="-2126"/>
                    <a:pt x="456487" y="6379"/>
                  </a:cubicBezTo>
                  <a:cubicBezTo>
                    <a:pt x="442697" y="10859"/>
                    <a:pt x="429801" y="17726"/>
                    <a:pt x="418387" y="26668"/>
                  </a:cubicBezTo>
                  <a:cubicBezTo>
                    <a:pt x="415092" y="29396"/>
                    <a:pt x="412810" y="33153"/>
                    <a:pt x="411910" y="37336"/>
                  </a:cubicBezTo>
                  <a:lnTo>
                    <a:pt x="399909" y="93152"/>
                  </a:lnTo>
                  <a:lnTo>
                    <a:pt x="399909" y="93152"/>
                  </a:lnTo>
                  <a:lnTo>
                    <a:pt x="387431" y="37336"/>
                  </a:lnTo>
                  <a:cubicBezTo>
                    <a:pt x="386557" y="33120"/>
                    <a:pt x="384231" y="29344"/>
                    <a:pt x="380859" y="26668"/>
                  </a:cubicBezTo>
                  <a:cubicBezTo>
                    <a:pt x="369451" y="17716"/>
                    <a:pt x="356553" y="10848"/>
                    <a:pt x="342759" y="6379"/>
                  </a:cubicBezTo>
                  <a:cubicBezTo>
                    <a:pt x="303653" y="-6242"/>
                    <a:pt x="260832" y="1358"/>
                    <a:pt x="228459" y="26668"/>
                  </a:cubicBezTo>
                  <a:cubicBezTo>
                    <a:pt x="225163" y="29396"/>
                    <a:pt x="222882" y="33153"/>
                    <a:pt x="221982" y="37336"/>
                  </a:cubicBezTo>
                  <a:lnTo>
                    <a:pt x="209409" y="91342"/>
                  </a:lnTo>
                  <a:cubicBezTo>
                    <a:pt x="209409" y="91342"/>
                    <a:pt x="209409" y="91342"/>
                    <a:pt x="209409" y="91342"/>
                  </a:cubicBezTo>
                  <a:lnTo>
                    <a:pt x="197026" y="37336"/>
                  </a:lnTo>
                  <a:cubicBezTo>
                    <a:pt x="196076" y="33127"/>
                    <a:pt x="193725" y="29366"/>
                    <a:pt x="190359" y="26668"/>
                  </a:cubicBezTo>
                  <a:cubicBezTo>
                    <a:pt x="178945" y="17726"/>
                    <a:pt x="166049" y="10859"/>
                    <a:pt x="152259" y="6379"/>
                  </a:cubicBezTo>
                  <a:cubicBezTo>
                    <a:pt x="127375" y="-2126"/>
                    <a:pt x="100371" y="-2126"/>
                    <a:pt x="75487" y="6379"/>
                  </a:cubicBezTo>
                  <a:cubicBezTo>
                    <a:pt x="61705" y="10879"/>
                    <a:pt x="48813" y="17745"/>
                    <a:pt x="37387" y="26668"/>
                  </a:cubicBezTo>
                  <a:cubicBezTo>
                    <a:pt x="34091" y="29396"/>
                    <a:pt x="31810" y="33153"/>
                    <a:pt x="30910" y="37336"/>
                  </a:cubicBezTo>
                  <a:lnTo>
                    <a:pt x="621" y="175639"/>
                  </a:lnTo>
                  <a:cubicBezTo>
                    <a:pt x="-2093" y="186293"/>
                    <a:pt x="4344" y="197130"/>
                    <a:pt x="14999" y="199844"/>
                  </a:cubicBezTo>
                  <a:cubicBezTo>
                    <a:pt x="15253" y="199908"/>
                    <a:pt x="15509" y="199968"/>
                    <a:pt x="15765" y="200023"/>
                  </a:cubicBezTo>
                  <a:cubicBezTo>
                    <a:pt x="16811" y="200117"/>
                    <a:pt x="17863" y="200117"/>
                    <a:pt x="18909" y="200023"/>
                  </a:cubicBezTo>
                  <a:cubicBezTo>
                    <a:pt x="28018" y="200235"/>
                    <a:pt x="36002" y="193968"/>
                    <a:pt x="37959" y="185068"/>
                  </a:cubicBezTo>
                  <a:lnTo>
                    <a:pt x="66534" y="57148"/>
                  </a:lnTo>
                  <a:lnTo>
                    <a:pt x="66534" y="57148"/>
                  </a:lnTo>
                  <a:lnTo>
                    <a:pt x="66534" y="124775"/>
                  </a:lnTo>
                  <a:lnTo>
                    <a:pt x="37959" y="266698"/>
                  </a:lnTo>
                  <a:lnTo>
                    <a:pt x="66534" y="266698"/>
                  </a:lnTo>
                  <a:lnTo>
                    <a:pt x="66534" y="408525"/>
                  </a:lnTo>
                  <a:lnTo>
                    <a:pt x="104634" y="370425"/>
                  </a:lnTo>
                  <a:lnTo>
                    <a:pt x="104634" y="266698"/>
                  </a:lnTo>
                  <a:lnTo>
                    <a:pt x="123684" y="266698"/>
                  </a:lnTo>
                  <a:lnTo>
                    <a:pt x="123684" y="351375"/>
                  </a:lnTo>
                  <a:lnTo>
                    <a:pt x="161784" y="313275"/>
                  </a:lnTo>
                  <a:lnTo>
                    <a:pt x="161784" y="266698"/>
                  </a:lnTo>
                  <a:lnTo>
                    <a:pt x="190359" y="266698"/>
                  </a:lnTo>
                  <a:lnTo>
                    <a:pt x="161784" y="124870"/>
                  </a:lnTo>
                  <a:lnTo>
                    <a:pt x="161784" y="58195"/>
                  </a:lnTo>
                  <a:lnTo>
                    <a:pt x="161784" y="58195"/>
                  </a:lnTo>
                  <a:lnTo>
                    <a:pt x="190359" y="182592"/>
                  </a:lnTo>
                  <a:cubicBezTo>
                    <a:pt x="191202" y="192476"/>
                    <a:pt x="199489" y="200059"/>
                    <a:pt x="209409" y="200023"/>
                  </a:cubicBezTo>
                  <a:lnTo>
                    <a:pt x="209409" y="200023"/>
                  </a:lnTo>
                  <a:cubicBezTo>
                    <a:pt x="218304" y="199964"/>
                    <a:pt x="225975" y="193756"/>
                    <a:pt x="227887" y="185068"/>
                  </a:cubicBezTo>
                  <a:lnTo>
                    <a:pt x="228459" y="180973"/>
                  </a:lnTo>
                  <a:lnTo>
                    <a:pt x="256272" y="58767"/>
                  </a:lnTo>
                  <a:cubicBezTo>
                    <a:pt x="256272" y="58767"/>
                    <a:pt x="256272" y="58767"/>
                    <a:pt x="256272" y="58767"/>
                  </a:cubicBezTo>
                  <a:lnTo>
                    <a:pt x="256272" y="218501"/>
                  </a:lnTo>
                  <a:lnTo>
                    <a:pt x="277322" y="197356"/>
                  </a:lnTo>
                  <a:cubicBezTo>
                    <a:pt x="292192" y="182468"/>
                    <a:pt x="316316" y="182455"/>
                    <a:pt x="331204" y="197326"/>
                  </a:cubicBezTo>
                  <a:cubicBezTo>
                    <a:pt x="331213" y="197336"/>
                    <a:pt x="331224" y="197346"/>
                    <a:pt x="331233" y="197356"/>
                  </a:cubicBezTo>
                  <a:lnTo>
                    <a:pt x="352284" y="217644"/>
                  </a:lnTo>
                  <a:lnTo>
                    <a:pt x="352284" y="58862"/>
                  </a:lnTo>
                  <a:cubicBezTo>
                    <a:pt x="352284" y="58862"/>
                    <a:pt x="352284" y="58862"/>
                    <a:pt x="352284" y="58862"/>
                  </a:cubicBezTo>
                  <a:lnTo>
                    <a:pt x="380859" y="185164"/>
                  </a:lnTo>
                  <a:cubicBezTo>
                    <a:pt x="382854" y="194025"/>
                    <a:pt x="390828" y="200245"/>
                    <a:pt x="399909" y="200023"/>
                  </a:cubicBezTo>
                  <a:lnTo>
                    <a:pt x="399909" y="200023"/>
                  </a:lnTo>
                  <a:cubicBezTo>
                    <a:pt x="408840" y="200008"/>
                    <a:pt x="416562" y="193790"/>
                    <a:pt x="418482" y="185068"/>
                  </a:cubicBezTo>
                  <a:lnTo>
                    <a:pt x="447057" y="58767"/>
                  </a:lnTo>
                  <a:cubicBezTo>
                    <a:pt x="447057" y="58767"/>
                    <a:pt x="447057" y="58767"/>
                    <a:pt x="447057" y="58767"/>
                  </a:cubicBezTo>
                  <a:lnTo>
                    <a:pt x="447057" y="313084"/>
                  </a:lnTo>
                  <a:lnTo>
                    <a:pt x="447057" y="313084"/>
                  </a:lnTo>
                  <a:lnTo>
                    <a:pt x="485157" y="274984"/>
                  </a:lnTo>
                  <a:lnTo>
                    <a:pt x="485157" y="209548"/>
                  </a:lnTo>
                  <a:lnTo>
                    <a:pt x="504207" y="209548"/>
                  </a:lnTo>
                  <a:lnTo>
                    <a:pt x="504207" y="256315"/>
                  </a:lnTo>
                  <a:lnTo>
                    <a:pt x="542307" y="218215"/>
                  </a:lnTo>
                  <a:lnTo>
                    <a:pt x="542307" y="58862"/>
                  </a:lnTo>
                  <a:cubicBezTo>
                    <a:pt x="542307" y="58862"/>
                    <a:pt x="542307" y="58862"/>
                    <a:pt x="542307" y="58862"/>
                  </a:cubicBezTo>
                  <a:lnTo>
                    <a:pt x="572311" y="187831"/>
                  </a:lnTo>
                  <a:close/>
                </a:path>
              </a:pathLst>
            </a:custGeom>
            <a:solidFill>
              <a:schemeClr val="accent3"/>
            </a:solidFill>
            <a:ln w="4862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: Shape 54">
              <a:extLst>
                <a:ext uri="{FF2B5EF4-FFF2-40B4-BE49-F238E27FC236}">
                  <a16:creationId xmlns:a16="http://schemas.microsoft.com/office/drawing/2014/main" id="{84529A8F-87E0-414B-B06B-AAB67F303372}"/>
                </a:ext>
              </a:extLst>
            </p:cNvPr>
            <p:cNvSpPr/>
            <p:nvPr/>
          </p:nvSpPr>
          <p:spPr>
            <a:xfrm>
              <a:off x="8999591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accent3"/>
            </a:solidFill>
            <a:ln w="4862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: Shape 55">
              <a:extLst>
                <a:ext uri="{FF2B5EF4-FFF2-40B4-BE49-F238E27FC236}">
                  <a16:creationId xmlns:a16="http://schemas.microsoft.com/office/drawing/2014/main" id="{35057FB5-EF49-1C4C-8C68-774C9D5796DB}"/>
                </a:ext>
              </a:extLst>
            </p:cNvPr>
            <p:cNvSpPr/>
            <p:nvPr/>
          </p:nvSpPr>
          <p:spPr>
            <a:xfrm>
              <a:off x="8808806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chemeClr val="accent3"/>
            </a:solidFill>
            <a:ln w="4862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0" name="Freeform: Shape 99">
            <a:extLst>
              <a:ext uri="{FF2B5EF4-FFF2-40B4-BE49-F238E27FC236}">
                <a16:creationId xmlns:a16="http://schemas.microsoft.com/office/drawing/2014/main" id="{4C83F16D-3A04-9B44-B644-C6DD599AA594}"/>
              </a:ext>
            </a:extLst>
          </p:cNvPr>
          <p:cNvSpPr/>
          <p:nvPr/>
        </p:nvSpPr>
        <p:spPr>
          <a:xfrm>
            <a:off x="6625724" y="2063052"/>
            <a:ext cx="526488" cy="328428"/>
          </a:xfrm>
          <a:custGeom>
            <a:avLst/>
            <a:gdLst>
              <a:gd name="connsiteX0" fmla="*/ 263245 w 526488"/>
              <a:gd name="connsiteY0" fmla="*/ 215609 h 328428"/>
              <a:gd name="connsiteX1" fmla="*/ 309626 w 526488"/>
              <a:gd name="connsiteY1" fmla="*/ 223130 h 328428"/>
              <a:gd name="connsiteX2" fmla="*/ 364782 w 526488"/>
              <a:gd name="connsiteY2" fmla="*/ 249455 h 328428"/>
              <a:gd name="connsiteX3" fmla="*/ 376064 w 526488"/>
              <a:gd name="connsiteY3" fmla="*/ 272018 h 328428"/>
              <a:gd name="connsiteX4" fmla="*/ 376064 w 526488"/>
              <a:gd name="connsiteY4" fmla="*/ 328428 h 328428"/>
              <a:gd name="connsiteX5" fmla="*/ 150425 w 526488"/>
              <a:gd name="connsiteY5" fmla="*/ 328428 h 328428"/>
              <a:gd name="connsiteX6" fmla="*/ 150425 w 526488"/>
              <a:gd name="connsiteY6" fmla="*/ 272018 h 328428"/>
              <a:gd name="connsiteX7" fmla="*/ 161707 w 526488"/>
              <a:gd name="connsiteY7" fmla="*/ 249455 h 328428"/>
              <a:gd name="connsiteX8" fmla="*/ 216864 w 526488"/>
              <a:gd name="connsiteY8" fmla="*/ 223130 h 328428"/>
              <a:gd name="connsiteX9" fmla="*/ 263245 w 526488"/>
              <a:gd name="connsiteY9" fmla="*/ 215609 h 328428"/>
              <a:gd name="connsiteX10" fmla="*/ 413670 w 526488"/>
              <a:gd name="connsiteY10" fmla="*/ 127861 h 328428"/>
              <a:gd name="connsiteX11" fmla="*/ 460051 w 526488"/>
              <a:gd name="connsiteY11" fmla="*/ 135382 h 328428"/>
              <a:gd name="connsiteX12" fmla="*/ 515206 w 526488"/>
              <a:gd name="connsiteY12" fmla="*/ 161708 h 328428"/>
              <a:gd name="connsiteX13" fmla="*/ 526488 w 526488"/>
              <a:gd name="connsiteY13" fmla="*/ 184271 h 328428"/>
              <a:gd name="connsiteX14" fmla="*/ 526488 w 526488"/>
              <a:gd name="connsiteY14" fmla="*/ 240681 h 328428"/>
              <a:gd name="connsiteX15" fmla="*/ 389852 w 526488"/>
              <a:gd name="connsiteY15" fmla="*/ 240681 h 328428"/>
              <a:gd name="connsiteX16" fmla="*/ 379824 w 526488"/>
              <a:gd name="connsiteY16" fmla="*/ 229399 h 328428"/>
              <a:gd name="connsiteX17" fmla="*/ 322160 w 526488"/>
              <a:gd name="connsiteY17" fmla="*/ 200567 h 328428"/>
              <a:gd name="connsiteX18" fmla="*/ 344724 w 526488"/>
              <a:gd name="connsiteY18" fmla="*/ 145411 h 328428"/>
              <a:gd name="connsiteX19" fmla="*/ 344724 w 526488"/>
              <a:gd name="connsiteY19" fmla="*/ 144157 h 328428"/>
              <a:gd name="connsiteX20" fmla="*/ 367287 w 526488"/>
              <a:gd name="connsiteY20" fmla="*/ 135382 h 328428"/>
              <a:gd name="connsiteX21" fmla="*/ 413670 w 526488"/>
              <a:gd name="connsiteY21" fmla="*/ 127861 h 328428"/>
              <a:gd name="connsiteX22" fmla="*/ 112820 w 526488"/>
              <a:gd name="connsiteY22" fmla="*/ 127861 h 328428"/>
              <a:gd name="connsiteX23" fmla="*/ 159201 w 526488"/>
              <a:gd name="connsiteY23" fmla="*/ 135382 h 328428"/>
              <a:gd name="connsiteX24" fmla="*/ 181765 w 526488"/>
              <a:gd name="connsiteY24" fmla="*/ 142903 h 328428"/>
              <a:gd name="connsiteX25" fmla="*/ 181765 w 526488"/>
              <a:gd name="connsiteY25" fmla="*/ 145411 h 328428"/>
              <a:gd name="connsiteX26" fmla="*/ 204328 w 526488"/>
              <a:gd name="connsiteY26" fmla="*/ 200567 h 328428"/>
              <a:gd name="connsiteX27" fmla="*/ 146665 w 526488"/>
              <a:gd name="connsiteY27" fmla="*/ 229399 h 328428"/>
              <a:gd name="connsiteX28" fmla="*/ 135384 w 526488"/>
              <a:gd name="connsiteY28" fmla="*/ 240681 h 328428"/>
              <a:gd name="connsiteX29" fmla="*/ 0 w 526488"/>
              <a:gd name="connsiteY29" fmla="*/ 240681 h 328428"/>
              <a:gd name="connsiteX30" fmla="*/ 0 w 526488"/>
              <a:gd name="connsiteY30" fmla="*/ 184271 h 328428"/>
              <a:gd name="connsiteX31" fmla="*/ 11282 w 526488"/>
              <a:gd name="connsiteY31" fmla="*/ 161708 h 328428"/>
              <a:gd name="connsiteX32" fmla="*/ 66439 w 526488"/>
              <a:gd name="connsiteY32" fmla="*/ 135382 h 328428"/>
              <a:gd name="connsiteX33" fmla="*/ 112820 w 526488"/>
              <a:gd name="connsiteY33" fmla="*/ 127861 h 328428"/>
              <a:gd name="connsiteX34" fmla="*/ 263245 w 526488"/>
              <a:gd name="connsiteY34" fmla="*/ 87748 h 328428"/>
              <a:gd name="connsiteX35" fmla="*/ 319655 w 526488"/>
              <a:gd name="connsiteY35" fmla="*/ 144158 h 328428"/>
              <a:gd name="connsiteX36" fmla="*/ 263245 w 526488"/>
              <a:gd name="connsiteY36" fmla="*/ 200568 h 328428"/>
              <a:gd name="connsiteX37" fmla="*/ 206835 w 526488"/>
              <a:gd name="connsiteY37" fmla="*/ 144158 h 328428"/>
              <a:gd name="connsiteX38" fmla="*/ 263245 w 526488"/>
              <a:gd name="connsiteY38" fmla="*/ 87748 h 328428"/>
              <a:gd name="connsiteX39" fmla="*/ 413670 w 526488"/>
              <a:gd name="connsiteY39" fmla="*/ 0 h 328428"/>
              <a:gd name="connsiteX40" fmla="*/ 470080 w 526488"/>
              <a:gd name="connsiteY40" fmla="*/ 56409 h 328428"/>
              <a:gd name="connsiteX41" fmla="*/ 413670 w 526488"/>
              <a:gd name="connsiteY41" fmla="*/ 112819 h 328428"/>
              <a:gd name="connsiteX42" fmla="*/ 357260 w 526488"/>
              <a:gd name="connsiteY42" fmla="*/ 56409 h 328428"/>
              <a:gd name="connsiteX43" fmla="*/ 413670 w 526488"/>
              <a:gd name="connsiteY43" fmla="*/ 0 h 328428"/>
              <a:gd name="connsiteX44" fmla="*/ 112820 w 526488"/>
              <a:gd name="connsiteY44" fmla="*/ 0 h 328428"/>
              <a:gd name="connsiteX45" fmla="*/ 169230 w 526488"/>
              <a:gd name="connsiteY45" fmla="*/ 56409 h 328428"/>
              <a:gd name="connsiteX46" fmla="*/ 112820 w 526488"/>
              <a:gd name="connsiteY46" fmla="*/ 112819 h 328428"/>
              <a:gd name="connsiteX47" fmla="*/ 56410 w 526488"/>
              <a:gd name="connsiteY47" fmla="*/ 56409 h 328428"/>
              <a:gd name="connsiteX48" fmla="*/ 112820 w 526488"/>
              <a:gd name="connsiteY48" fmla="*/ 0 h 32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26488" h="328428">
                <a:moveTo>
                  <a:pt x="263245" y="215609"/>
                </a:moveTo>
                <a:cubicBezTo>
                  <a:pt x="279541" y="215609"/>
                  <a:pt x="295837" y="219370"/>
                  <a:pt x="309626" y="223130"/>
                </a:cubicBezTo>
                <a:cubicBezTo>
                  <a:pt x="329682" y="228144"/>
                  <a:pt x="349739" y="236919"/>
                  <a:pt x="364782" y="249455"/>
                </a:cubicBezTo>
                <a:cubicBezTo>
                  <a:pt x="372303" y="254469"/>
                  <a:pt x="376064" y="263244"/>
                  <a:pt x="376064" y="272018"/>
                </a:cubicBezTo>
                <a:lnTo>
                  <a:pt x="376064" y="328428"/>
                </a:lnTo>
                <a:lnTo>
                  <a:pt x="150425" y="328428"/>
                </a:lnTo>
                <a:lnTo>
                  <a:pt x="150425" y="272018"/>
                </a:lnTo>
                <a:cubicBezTo>
                  <a:pt x="150425" y="263244"/>
                  <a:pt x="154186" y="255722"/>
                  <a:pt x="161707" y="249455"/>
                </a:cubicBezTo>
                <a:cubicBezTo>
                  <a:pt x="178003" y="238173"/>
                  <a:pt x="196806" y="228144"/>
                  <a:pt x="216864" y="223130"/>
                </a:cubicBezTo>
                <a:cubicBezTo>
                  <a:pt x="231906" y="218116"/>
                  <a:pt x="248202" y="215609"/>
                  <a:pt x="263245" y="215609"/>
                </a:cubicBezTo>
                <a:close/>
                <a:moveTo>
                  <a:pt x="413670" y="127861"/>
                </a:moveTo>
                <a:cubicBezTo>
                  <a:pt x="429966" y="127861"/>
                  <a:pt x="446262" y="131622"/>
                  <a:pt x="460051" y="135382"/>
                </a:cubicBezTo>
                <a:cubicBezTo>
                  <a:pt x="480107" y="140396"/>
                  <a:pt x="500164" y="149171"/>
                  <a:pt x="515206" y="161708"/>
                </a:cubicBezTo>
                <a:cubicBezTo>
                  <a:pt x="522728" y="166722"/>
                  <a:pt x="526488" y="175497"/>
                  <a:pt x="526488" y="184271"/>
                </a:cubicBezTo>
                <a:lnTo>
                  <a:pt x="526488" y="240681"/>
                </a:lnTo>
                <a:lnTo>
                  <a:pt x="389852" y="240681"/>
                </a:lnTo>
                <a:cubicBezTo>
                  <a:pt x="387345" y="235667"/>
                  <a:pt x="383585" y="233159"/>
                  <a:pt x="379824" y="229399"/>
                </a:cubicBezTo>
                <a:cubicBezTo>
                  <a:pt x="364780" y="218117"/>
                  <a:pt x="345977" y="208089"/>
                  <a:pt x="322160" y="200567"/>
                </a:cubicBezTo>
                <a:cubicBezTo>
                  <a:pt x="335949" y="186778"/>
                  <a:pt x="344724" y="166722"/>
                  <a:pt x="344724" y="145411"/>
                </a:cubicBezTo>
                <a:lnTo>
                  <a:pt x="344724" y="144157"/>
                </a:lnTo>
                <a:cubicBezTo>
                  <a:pt x="352245" y="140396"/>
                  <a:pt x="359766" y="137889"/>
                  <a:pt x="367287" y="135382"/>
                </a:cubicBezTo>
                <a:cubicBezTo>
                  <a:pt x="382331" y="130368"/>
                  <a:pt x="398627" y="127861"/>
                  <a:pt x="413670" y="127861"/>
                </a:cubicBezTo>
                <a:close/>
                <a:moveTo>
                  <a:pt x="112820" y="127861"/>
                </a:moveTo>
                <a:cubicBezTo>
                  <a:pt x="129116" y="127861"/>
                  <a:pt x="145412" y="131622"/>
                  <a:pt x="159201" y="135382"/>
                </a:cubicBezTo>
                <a:cubicBezTo>
                  <a:pt x="166722" y="136636"/>
                  <a:pt x="174243" y="140396"/>
                  <a:pt x="181765" y="142903"/>
                </a:cubicBezTo>
                <a:cubicBezTo>
                  <a:pt x="181765" y="144157"/>
                  <a:pt x="181765" y="144157"/>
                  <a:pt x="181765" y="145411"/>
                </a:cubicBezTo>
                <a:cubicBezTo>
                  <a:pt x="181765" y="166722"/>
                  <a:pt x="190539" y="185525"/>
                  <a:pt x="204328" y="200567"/>
                </a:cubicBezTo>
                <a:cubicBezTo>
                  <a:pt x="184272" y="206835"/>
                  <a:pt x="164215" y="216863"/>
                  <a:pt x="146665" y="229399"/>
                </a:cubicBezTo>
                <a:cubicBezTo>
                  <a:pt x="141651" y="233159"/>
                  <a:pt x="139144" y="235667"/>
                  <a:pt x="135384" y="240681"/>
                </a:cubicBezTo>
                <a:lnTo>
                  <a:pt x="0" y="240681"/>
                </a:lnTo>
                <a:lnTo>
                  <a:pt x="0" y="184271"/>
                </a:lnTo>
                <a:cubicBezTo>
                  <a:pt x="0" y="175497"/>
                  <a:pt x="3761" y="166722"/>
                  <a:pt x="11282" y="161708"/>
                </a:cubicBezTo>
                <a:cubicBezTo>
                  <a:pt x="27578" y="150425"/>
                  <a:pt x="46381" y="141650"/>
                  <a:pt x="66439" y="135382"/>
                </a:cubicBezTo>
                <a:cubicBezTo>
                  <a:pt x="81481" y="130368"/>
                  <a:pt x="97777" y="127861"/>
                  <a:pt x="112820" y="127861"/>
                </a:cubicBezTo>
                <a:close/>
                <a:moveTo>
                  <a:pt x="263245" y="87748"/>
                </a:moveTo>
                <a:cubicBezTo>
                  <a:pt x="294399" y="87748"/>
                  <a:pt x="319655" y="113003"/>
                  <a:pt x="319655" y="144158"/>
                </a:cubicBezTo>
                <a:cubicBezTo>
                  <a:pt x="319655" y="175312"/>
                  <a:pt x="294399" y="200568"/>
                  <a:pt x="263245" y="200568"/>
                </a:cubicBezTo>
                <a:cubicBezTo>
                  <a:pt x="232090" y="200568"/>
                  <a:pt x="206835" y="175312"/>
                  <a:pt x="206835" y="144158"/>
                </a:cubicBezTo>
                <a:cubicBezTo>
                  <a:pt x="206835" y="113003"/>
                  <a:pt x="232090" y="87748"/>
                  <a:pt x="263245" y="87748"/>
                </a:cubicBezTo>
                <a:close/>
                <a:moveTo>
                  <a:pt x="413670" y="0"/>
                </a:moveTo>
                <a:cubicBezTo>
                  <a:pt x="444824" y="0"/>
                  <a:pt x="470080" y="25255"/>
                  <a:pt x="470080" y="56409"/>
                </a:cubicBezTo>
                <a:cubicBezTo>
                  <a:pt x="470080" y="87563"/>
                  <a:pt x="444824" y="112819"/>
                  <a:pt x="413670" y="112819"/>
                </a:cubicBezTo>
                <a:cubicBezTo>
                  <a:pt x="382515" y="112819"/>
                  <a:pt x="357260" y="87563"/>
                  <a:pt x="357260" y="56409"/>
                </a:cubicBezTo>
                <a:cubicBezTo>
                  <a:pt x="357260" y="25255"/>
                  <a:pt x="382515" y="0"/>
                  <a:pt x="413670" y="0"/>
                </a:cubicBezTo>
                <a:close/>
                <a:moveTo>
                  <a:pt x="112820" y="0"/>
                </a:moveTo>
                <a:cubicBezTo>
                  <a:pt x="143974" y="0"/>
                  <a:pt x="169230" y="25255"/>
                  <a:pt x="169230" y="56409"/>
                </a:cubicBezTo>
                <a:cubicBezTo>
                  <a:pt x="169230" y="87563"/>
                  <a:pt x="143974" y="112819"/>
                  <a:pt x="112820" y="112819"/>
                </a:cubicBezTo>
                <a:cubicBezTo>
                  <a:pt x="81665" y="112819"/>
                  <a:pt x="56410" y="87563"/>
                  <a:pt x="56410" y="56409"/>
                </a:cubicBezTo>
                <a:cubicBezTo>
                  <a:pt x="56410" y="25255"/>
                  <a:pt x="81665" y="0"/>
                  <a:pt x="112820" y="0"/>
                </a:cubicBezTo>
                <a:close/>
              </a:path>
            </a:pathLst>
          </a:custGeom>
          <a:solidFill>
            <a:schemeClr val="bg1"/>
          </a:solidFill>
          <a:ln w="62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99">
            <a:extLst>
              <a:ext uri="{FF2B5EF4-FFF2-40B4-BE49-F238E27FC236}">
                <a16:creationId xmlns:a16="http://schemas.microsoft.com/office/drawing/2014/main" id="{08DD7402-182F-7E4F-B883-681AE39F7D10}"/>
              </a:ext>
            </a:extLst>
          </p:cNvPr>
          <p:cNvSpPr/>
          <p:nvPr/>
        </p:nvSpPr>
        <p:spPr>
          <a:xfrm>
            <a:off x="8093546" y="1591594"/>
            <a:ext cx="641098" cy="426265"/>
          </a:xfrm>
          <a:custGeom>
            <a:avLst/>
            <a:gdLst>
              <a:gd name="connsiteX0" fmla="*/ 263245 w 526488"/>
              <a:gd name="connsiteY0" fmla="*/ 215609 h 328428"/>
              <a:gd name="connsiteX1" fmla="*/ 309626 w 526488"/>
              <a:gd name="connsiteY1" fmla="*/ 223130 h 328428"/>
              <a:gd name="connsiteX2" fmla="*/ 364782 w 526488"/>
              <a:gd name="connsiteY2" fmla="*/ 249455 h 328428"/>
              <a:gd name="connsiteX3" fmla="*/ 376064 w 526488"/>
              <a:gd name="connsiteY3" fmla="*/ 272018 h 328428"/>
              <a:gd name="connsiteX4" fmla="*/ 376064 w 526488"/>
              <a:gd name="connsiteY4" fmla="*/ 328428 h 328428"/>
              <a:gd name="connsiteX5" fmla="*/ 150425 w 526488"/>
              <a:gd name="connsiteY5" fmla="*/ 328428 h 328428"/>
              <a:gd name="connsiteX6" fmla="*/ 150425 w 526488"/>
              <a:gd name="connsiteY6" fmla="*/ 272018 h 328428"/>
              <a:gd name="connsiteX7" fmla="*/ 161707 w 526488"/>
              <a:gd name="connsiteY7" fmla="*/ 249455 h 328428"/>
              <a:gd name="connsiteX8" fmla="*/ 216864 w 526488"/>
              <a:gd name="connsiteY8" fmla="*/ 223130 h 328428"/>
              <a:gd name="connsiteX9" fmla="*/ 263245 w 526488"/>
              <a:gd name="connsiteY9" fmla="*/ 215609 h 328428"/>
              <a:gd name="connsiteX10" fmla="*/ 413670 w 526488"/>
              <a:gd name="connsiteY10" fmla="*/ 127861 h 328428"/>
              <a:gd name="connsiteX11" fmla="*/ 460051 w 526488"/>
              <a:gd name="connsiteY11" fmla="*/ 135382 h 328428"/>
              <a:gd name="connsiteX12" fmla="*/ 515206 w 526488"/>
              <a:gd name="connsiteY12" fmla="*/ 161708 h 328428"/>
              <a:gd name="connsiteX13" fmla="*/ 526488 w 526488"/>
              <a:gd name="connsiteY13" fmla="*/ 184271 h 328428"/>
              <a:gd name="connsiteX14" fmla="*/ 526488 w 526488"/>
              <a:gd name="connsiteY14" fmla="*/ 240681 h 328428"/>
              <a:gd name="connsiteX15" fmla="*/ 389852 w 526488"/>
              <a:gd name="connsiteY15" fmla="*/ 240681 h 328428"/>
              <a:gd name="connsiteX16" fmla="*/ 379824 w 526488"/>
              <a:gd name="connsiteY16" fmla="*/ 229399 h 328428"/>
              <a:gd name="connsiteX17" fmla="*/ 322160 w 526488"/>
              <a:gd name="connsiteY17" fmla="*/ 200567 h 328428"/>
              <a:gd name="connsiteX18" fmla="*/ 344724 w 526488"/>
              <a:gd name="connsiteY18" fmla="*/ 145411 h 328428"/>
              <a:gd name="connsiteX19" fmla="*/ 344724 w 526488"/>
              <a:gd name="connsiteY19" fmla="*/ 144157 h 328428"/>
              <a:gd name="connsiteX20" fmla="*/ 367287 w 526488"/>
              <a:gd name="connsiteY20" fmla="*/ 135382 h 328428"/>
              <a:gd name="connsiteX21" fmla="*/ 413670 w 526488"/>
              <a:gd name="connsiteY21" fmla="*/ 127861 h 328428"/>
              <a:gd name="connsiteX22" fmla="*/ 112820 w 526488"/>
              <a:gd name="connsiteY22" fmla="*/ 127861 h 328428"/>
              <a:gd name="connsiteX23" fmla="*/ 159201 w 526488"/>
              <a:gd name="connsiteY23" fmla="*/ 135382 h 328428"/>
              <a:gd name="connsiteX24" fmla="*/ 181765 w 526488"/>
              <a:gd name="connsiteY24" fmla="*/ 142903 h 328428"/>
              <a:gd name="connsiteX25" fmla="*/ 181765 w 526488"/>
              <a:gd name="connsiteY25" fmla="*/ 145411 h 328428"/>
              <a:gd name="connsiteX26" fmla="*/ 204328 w 526488"/>
              <a:gd name="connsiteY26" fmla="*/ 200567 h 328428"/>
              <a:gd name="connsiteX27" fmla="*/ 146665 w 526488"/>
              <a:gd name="connsiteY27" fmla="*/ 229399 h 328428"/>
              <a:gd name="connsiteX28" fmla="*/ 135384 w 526488"/>
              <a:gd name="connsiteY28" fmla="*/ 240681 h 328428"/>
              <a:gd name="connsiteX29" fmla="*/ 0 w 526488"/>
              <a:gd name="connsiteY29" fmla="*/ 240681 h 328428"/>
              <a:gd name="connsiteX30" fmla="*/ 0 w 526488"/>
              <a:gd name="connsiteY30" fmla="*/ 184271 h 328428"/>
              <a:gd name="connsiteX31" fmla="*/ 11282 w 526488"/>
              <a:gd name="connsiteY31" fmla="*/ 161708 h 328428"/>
              <a:gd name="connsiteX32" fmla="*/ 66439 w 526488"/>
              <a:gd name="connsiteY32" fmla="*/ 135382 h 328428"/>
              <a:gd name="connsiteX33" fmla="*/ 112820 w 526488"/>
              <a:gd name="connsiteY33" fmla="*/ 127861 h 328428"/>
              <a:gd name="connsiteX34" fmla="*/ 263245 w 526488"/>
              <a:gd name="connsiteY34" fmla="*/ 87748 h 328428"/>
              <a:gd name="connsiteX35" fmla="*/ 319655 w 526488"/>
              <a:gd name="connsiteY35" fmla="*/ 144158 h 328428"/>
              <a:gd name="connsiteX36" fmla="*/ 263245 w 526488"/>
              <a:gd name="connsiteY36" fmla="*/ 200568 h 328428"/>
              <a:gd name="connsiteX37" fmla="*/ 206835 w 526488"/>
              <a:gd name="connsiteY37" fmla="*/ 144158 h 328428"/>
              <a:gd name="connsiteX38" fmla="*/ 263245 w 526488"/>
              <a:gd name="connsiteY38" fmla="*/ 87748 h 328428"/>
              <a:gd name="connsiteX39" fmla="*/ 413670 w 526488"/>
              <a:gd name="connsiteY39" fmla="*/ 0 h 328428"/>
              <a:gd name="connsiteX40" fmla="*/ 470080 w 526488"/>
              <a:gd name="connsiteY40" fmla="*/ 56409 h 328428"/>
              <a:gd name="connsiteX41" fmla="*/ 413670 w 526488"/>
              <a:gd name="connsiteY41" fmla="*/ 112819 h 328428"/>
              <a:gd name="connsiteX42" fmla="*/ 357260 w 526488"/>
              <a:gd name="connsiteY42" fmla="*/ 56409 h 328428"/>
              <a:gd name="connsiteX43" fmla="*/ 413670 w 526488"/>
              <a:gd name="connsiteY43" fmla="*/ 0 h 328428"/>
              <a:gd name="connsiteX44" fmla="*/ 112820 w 526488"/>
              <a:gd name="connsiteY44" fmla="*/ 0 h 328428"/>
              <a:gd name="connsiteX45" fmla="*/ 169230 w 526488"/>
              <a:gd name="connsiteY45" fmla="*/ 56409 h 328428"/>
              <a:gd name="connsiteX46" fmla="*/ 112820 w 526488"/>
              <a:gd name="connsiteY46" fmla="*/ 112819 h 328428"/>
              <a:gd name="connsiteX47" fmla="*/ 56410 w 526488"/>
              <a:gd name="connsiteY47" fmla="*/ 56409 h 328428"/>
              <a:gd name="connsiteX48" fmla="*/ 112820 w 526488"/>
              <a:gd name="connsiteY48" fmla="*/ 0 h 32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26488" h="328428">
                <a:moveTo>
                  <a:pt x="263245" y="215609"/>
                </a:moveTo>
                <a:cubicBezTo>
                  <a:pt x="279541" y="215609"/>
                  <a:pt x="295837" y="219370"/>
                  <a:pt x="309626" y="223130"/>
                </a:cubicBezTo>
                <a:cubicBezTo>
                  <a:pt x="329682" y="228144"/>
                  <a:pt x="349739" y="236919"/>
                  <a:pt x="364782" y="249455"/>
                </a:cubicBezTo>
                <a:cubicBezTo>
                  <a:pt x="372303" y="254469"/>
                  <a:pt x="376064" y="263244"/>
                  <a:pt x="376064" y="272018"/>
                </a:cubicBezTo>
                <a:lnTo>
                  <a:pt x="376064" y="328428"/>
                </a:lnTo>
                <a:lnTo>
                  <a:pt x="150425" y="328428"/>
                </a:lnTo>
                <a:lnTo>
                  <a:pt x="150425" y="272018"/>
                </a:lnTo>
                <a:cubicBezTo>
                  <a:pt x="150425" y="263244"/>
                  <a:pt x="154186" y="255722"/>
                  <a:pt x="161707" y="249455"/>
                </a:cubicBezTo>
                <a:cubicBezTo>
                  <a:pt x="178003" y="238173"/>
                  <a:pt x="196806" y="228144"/>
                  <a:pt x="216864" y="223130"/>
                </a:cubicBezTo>
                <a:cubicBezTo>
                  <a:pt x="231906" y="218116"/>
                  <a:pt x="248202" y="215609"/>
                  <a:pt x="263245" y="215609"/>
                </a:cubicBezTo>
                <a:close/>
                <a:moveTo>
                  <a:pt x="413670" y="127861"/>
                </a:moveTo>
                <a:cubicBezTo>
                  <a:pt x="429966" y="127861"/>
                  <a:pt x="446262" y="131622"/>
                  <a:pt x="460051" y="135382"/>
                </a:cubicBezTo>
                <a:cubicBezTo>
                  <a:pt x="480107" y="140396"/>
                  <a:pt x="500164" y="149171"/>
                  <a:pt x="515206" y="161708"/>
                </a:cubicBezTo>
                <a:cubicBezTo>
                  <a:pt x="522728" y="166722"/>
                  <a:pt x="526488" y="175497"/>
                  <a:pt x="526488" y="184271"/>
                </a:cubicBezTo>
                <a:lnTo>
                  <a:pt x="526488" y="240681"/>
                </a:lnTo>
                <a:lnTo>
                  <a:pt x="389852" y="240681"/>
                </a:lnTo>
                <a:cubicBezTo>
                  <a:pt x="387345" y="235667"/>
                  <a:pt x="383585" y="233159"/>
                  <a:pt x="379824" y="229399"/>
                </a:cubicBezTo>
                <a:cubicBezTo>
                  <a:pt x="364780" y="218117"/>
                  <a:pt x="345977" y="208089"/>
                  <a:pt x="322160" y="200567"/>
                </a:cubicBezTo>
                <a:cubicBezTo>
                  <a:pt x="335949" y="186778"/>
                  <a:pt x="344724" y="166722"/>
                  <a:pt x="344724" y="145411"/>
                </a:cubicBezTo>
                <a:lnTo>
                  <a:pt x="344724" y="144157"/>
                </a:lnTo>
                <a:cubicBezTo>
                  <a:pt x="352245" y="140396"/>
                  <a:pt x="359766" y="137889"/>
                  <a:pt x="367287" y="135382"/>
                </a:cubicBezTo>
                <a:cubicBezTo>
                  <a:pt x="382331" y="130368"/>
                  <a:pt x="398627" y="127861"/>
                  <a:pt x="413670" y="127861"/>
                </a:cubicBezTo>
                <a:close/>
                <a:moveTo>
                  <a:pt x="112820" y="127861"/>
                </a:moveTo>
                <a:cubicBezTo>
                  <a:pt x="129116" y="127861"/>
                  <a:pt x="145412" y="131622"/>
                  <a:pt x="159201" y="135382"/>
                </a:cubicBezTo>
                <a:cubicBezTo>
                  <a:pt x="166722" y="136636"/>
                  <a:pt x="174243" y="140396"/>
                  <a:pt x="181765" y="142903"/>
                </a:cubicBezTo>
                <a:cubicBezTo>
                  <a:pt x="181765" y="144157"/>
                  <a:pt x="181765" y="144157"/>
                  <a:pt x="181765" y="145411"/>
                </a:cubicBezTo>
                <a:cubicBezTo>
                  <a:pt x="181765" y="166722"/>
                  <a:pt x="190539" y="185525"/>
                  <a:pt x="204328" y="200567"/>
                </a:cubicBezTo>
                <a:cubicBezTo>
                  <a:pt x="184272" y="206835"/>
                  <a:pt x="164215" y="216863"/>
                  <a:pt x="146665" y="229399"/>
                </a:cubicBezTo>
                <a:cubicBezTo>
                  <a:pt x="141651" y="233159"/>
                  <a:pt x="139144" y="235667"/>
                  <a:pt x="135384" y="240681"/>
                </a:cubicBezTo>
                <a:lnTo>
                  <a:pt x="0" y="240681"/>
                </a:lnTo>
                <a:lnTo>
                  <a:pt x="0" y="184271"/>
                </a:lnTo>
                <a:cubicBezTo>
                  <a:pt x="0" y="175497"/>
                  <a:pt x="3761" y="166722"/>
                  <a:pt x="11282" y="161708"/>
                </a:cubicBezTo>
                <a:cubicBezTo>
                  <a:pt x="27578" y="150425"/>
                  <a:pt x="46381" y="141650"/>
                  <a:pt x="66439" y="135382"/>
                </a:cubicBezTo>
                <a:cubicBezTo>
                  <a:pt x="81481" y="130368"/>
                  <a:pt x="97777" y="127861"/>
                  <a:pt x="112820" y="127861"/>
                </a:cubicBezTo>
                <a:close/>
                <a:moveTo>
                  <a:pt x="263245" y="87748"/>
                </a:moveTo>
                <a:cubicBezTo>
                  <a:pt x="294399" y="87748"/>
                  <a:pt x="319655" y="113003"/>
                  <a:pt x="319655" y="144158"/>
                </a:cubicBezTo>
                <a:cubicBezTo>
                  <a:pt x="319655" y="175312"/>
                  <a:pt x="294399" y="200568"/>
                  <a:pt x="263245" y="200568"/>
                </a:cubicBezTo>
                <a:cubicBezTo>
                  <a:pt x="232090" y="200568"/>
                  <a:pt x="206835" y="175312"/>
                  <a:pt x="206835" y="144158"/>
                </a:cubicBezTo>
                <a:cubicBezTo>
                  <a:pt x="206835" y="113003"/>
                  <a:pt x="232090" y="87748"/>
                  <a:pt x="263245" y="87748"/>
                </a:cubicBezTo>
                <a:close/>
                <a:moveTo>
                  <a:pt x="413670" y="0"/>
                </a:moveTo>
                <a:cubicBezTo>
                  <a:pt x="444824" y="0"/>
                  <a:pt x="470080" y="25255"/>
                  <a:pt x="470080" y="56409"/>
                </a:cubicBezTo>
                <a:cubicBezTo>
                  <a:pt x="470080" y="87563"/>
                  <a:pt x="444824" y="112819"/>
                  <a:pt x="413670" y="112819"/>
                </a:cubicBezTo>
                <a:cubicBezTo>
                  <a:pt x="382515" y="112819"/>
                  <a:pt x="357260" y="87563"/>
                  <a:pt x="357260" y="56409"/>
                </a:cubicBezTo>
                <a:cubicBezTo>
                  <a:pt x="357260" y="25255"/>
                  <a:pt x="382515" y="0"/>
                  <a:pt x="413670" y="0"/>
                </a:cubicBezTo>
                <a:close/>
                <a:moveTo>
                  <a:pt x="112820" y="0"/>
                </a:moveTo>
                <a:cubicBezTo>
                  <a:pt x="143974" y="0"/>
                  <a:pt x="169230" y="25255"/>
                  <a:pt x="169230" y="56409"/>
                </a:cubicBezTo>
                <a:cubicBezTo>
                  <a:pt x="169230" y="87563"/>
                  <a:pt x="143974" y="112819"/>
                  <a:pt x="112820" y="112819"/>
                </a:cubicBezTo>
                <a:cubicBezTo>
                  <a:pt x="81665" y="112819"/>
                  <a:pt x="56410" y="87563"/>
                  <a:pt x="56410" y="56409"/>
                </a:cubicBezTo>
                <a:cubicBezTo>
                  <a:pt x="56410" y="25255"/>
                  <a:pt x="81665" y="0"/>
                  <a:pt x="112820" y="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lang="en-US" sz="300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2" name="Freeform: Shape 58">
            <a:extLst>
              <a:ext uri="{FF2B5EF4-FFF2-40B4-BE49-F238E27FC236}">
                <a16:creationId xmlns:a16="http://schemas.microsoft.com/office/drawing/2014/main" id="{17EDB2D7-9A5A-EA46-999E-6F964545E7BC}"/>
              </a:ext>
            </a:extLst>
          </p:cNvPr>
          <p:cNvSpPr/>
          <p:nvPr/>
        </p:nvSpPr>
        <p:spPr>
          <a:xfrm>
            <a:off x="6666562" y="5184325"/>
            <a:ext cx="454960" cy="421439"/>
          </a:xfrm>
          <a:custGeom>
            <a:avLst/>
            <a:gdLst>
              <a:gd name="connsiteX0" fmla="*/ 0 w 312564"/>
              <a:gd name="connsiteY0" fmla="*/ 146514 h 271539"/>
              <a:gd name="connsiteX1" fmla="*/ 132839 w 312564"/>
              <a:gd name="connsiteY1" fmla="*/ 146514 h 271539"/>
              <a:gd name="connsiteX2" fmla="*/ 132839 w 312564"/>
              <a:gd name="connsiteY2" fmla="*/ 154328 h 271539"/>
              <a:gd name="connsiteX3" fmla="*/ 148468 w 312564"/>
              <a:gd name="connsiteY3" fmla="*/ 169956 h 271539"/>
              <a:gd name="connsiteX4" fmla="*/ 164096 w 312564"/>
              <a:gd name="connsiteY4" fmla="*/ 169956 h 271539"/>
              <a:gd name="connsiteX5" fmla="*/ 179724 w 312564"/>
              <a:gd name="connsiteY5" fmla="*/ 154328 h 271539"/>
              <a:gd name="connsiteX6" fmla="*/ 179724 w 312564"/>
              <a:gd name="connsiteY6" fmla="*/ 146514 h 271539"/>
              <a:gd name="connsiteX7" fmla="*/ 312564 w 312564"/>
              <a:gd name="connsiteY7" fmla="*/ 146514 h 271539"/>
              <a:gd name="connsiteX8" fmla="*/ 312564 w 312564"/>
              <a:gd name="connsiteY8" fmla="*/ 255911 h 271539"/>
              <a:gd name="connsiteX9" fmla="*/ 296935 w 312564"/>
              <a:gd name="connsiteY9" fmla="*/ 271539 h 271539"/>
              <a:gd name="connsiteX10" fmla="*/ 15628 w 312564"/>
              <a:gd name="connsiteY10" fmla="*/ 271539 h 271539"/>
              <a:gd name="connsiteX11" fmla="*/ 0 w 312564"/>
              <a:gd name="connsiteY11" fmla="*/ 255911 h 271539"/>
              <a:gd name="connsiteX12" fmla="*/ 121118 w 312564"/>
              <a:gd name="connsiteY12" fmla="*/ 23442 h 271539"/>
              <a:gd name="connsiteX13" fmla="*/ 117211 w 312564"/>
              <a:gd name="connsiteY13" fmla="*/ 27349 h 271539"/>
              <a:gd name="connsiteX14" fmla="*/ 117211 w 312564"/>
              <a:gd name="connsiteY14" fmla="*/ 52745 h 271539"/>
              <a:gd name="connsiteX15" fmla="*/ 195353 w 312564"/>
              <a:gd name="connsiteY15" fmla="*/ 52745 h 271539"/>
              <a:gd name="connsiteX16" fmla="*/ 195353 w 312564"/>
              <a:gd name="connsiteY16" fmla="*/ 27349 h 271539"/>
              <a:gd name="connsiteX17" fmla="*/ 191446 w 312564"/>
              <a:gd name="connsiteY17" fmla="*/ 23442 h 271539"/>
              <a:gd name="connsiteX18" fmla="*/ 121118 w 312564"/>
              <a:gd name="connsiteY18" fmla="*/ 0 h 271539"/>
              <a:gd name="connsiteX19" fmla="*/ 191446 w 312564"/>
              <a:gd name="connsiteY19" fmla="*/ 0 h 271539"/>
              <a:gd name="connsiteX20" fmla="*/ 218795 w 312564"/>
              <a:gd name="connsiteY20" fmla="*/ 27349 h 271539"/>
              <a:gd name="connsiteX21" fmla="*/ 218795 w 312564"/>
              <a:gd name="connsiteY21" fmla="*/ 52745 h 271539"/>
              <a:gd name="connsiteX22" fmla="*/ 296935 w 312564"/>
              <a:gd name="connsiteY22" fmla="*/ 52745 h 271539"/>
              <a:gd name="connsiteX23" fmla="*/ 312564 w 312564"/>
              <a:gd name="connsiteY23" fmla="*/ 68373 h 271539"/>
              <a:gd name="connsiteX24" fmla="*/ 312564 w 312564"/>
              <a:gd name="connsiteY24" fmla="*/ 130886 h 271539"/>
              <a:gd name="connsiteX25" fmla="*/ 179724 w 312564"/>
              <a:gd name="connsiteY25" fmla="*/ 130886 h 271539"/>
              <a:gd name="connsiteX26" fmla="*/ 179724 w 312564"/>
              <a:gd name="connsiteY26" fmla="*/ 123071 h 271539"/>
              <a:gd name="connsiteX27" fmla="*/ 132839 w 312564"/>
              <a:gd name="connsiteY27" fmla="*/ 123071 h 271539"/>
              <a:gd name="connsiteX28" fmla="*/ 132839 w 312564"/>
              <a:gd name="connsiteY28" fmla="*/ 130886 h 271539"/>
              <a:gd name="connsiteX29" fmla="*/ 0 w 312564"/>
              <a:gd name="connsiteY29" fmla="*/ 130886 h 271539"/>
              <a:gd name="connsiteX30" fmla="*/ 0 w 312564"/>
              <a:gd name="connsiteY30" fmla="*/ 68373 h 271539"/>
              <a:gd name="connsiteX31" fmla="*/ 15628 w 312564"/>
              <a:gd name="connsiteY31" fmla="*/ 52745 h 271539"/>
              <a:gd name="connsiteX32" fmla="*/ 93769 w 312564"/>
              <a:gd name="connsiteY32" fmla="*/ 52745 h 271539"/>
              <a:gd name="connsiteX33" fmla="*/ 93769 w 312564"/>
              <a:gd name="connsiteY33" fmla="*/ 27349 h 271539"/>
              <a:gd name="connsiteX34" fmla="*/ 121118 w 312564"/>
              <a:gd name="connsiteY34" fmla="*/ 0 h 27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12564" h="271539">
                <a:moveTo>
                  <a:pt x="0" y="146514"/>
                </a:moveTo>
                <a:lnTo>
                  <a:pt x="132839" y="146514"/>
                </a:lnTo>
                <a:lnTo>
                  <a:pt x="132839" y="154328"/>
                </a:lnTo>
                <a:cubicBezTo>
                  <a:pt x="132839" y="162924"/>
                  <a:pt x="139873" y="169956"/>
                  <a:pt x="148468" y="169956"/>
                </a:cubicBezTo>
                <a:lnTo>
                  <a:pt x="164096" y="169956"/>
                </a:lnTo>
                <a:cubicBezTo>
                  <a:pt x="172692" y="169956"/>
                  <a:pt x="179724" y="162924"/>
                  <a:pt x="179724" y="154328"/>
                </a:cubicBezTo>
                <a:lnTo>
                  <a:pt x="179724" y="146514"/>
                </a:lnTo>
                <a:lnTo>
                  <a:pt x="312564" y="146514"/>
                </a:lnTo>
                <a:lnTo>
                  <a:pt x="312564" y="255911"/>
                </a:lnTo>
                <a:cubicBezTo>
                  <a:pt x="312564" y="264506"/>
                  <a:pt x="305531" y="271539"/>
                  <a:pt x="296935" y="271539"/>
                </a:cubicBezTo>
                <a:lnTo>
                  <a:pt x="15628" y="271539"/>
                </a:lnTo>
                <a:cubicBezTo>
                  <a:pt x="7033" y="271539"/>
                  <a:pt x="0" y="264506"/>
                  <a:pt x="0" y="255911"/>
                </a:cubicBezTo>
                <a:close/>
                <a:moveTo>
                  <a:pt x="121118" y="23442"/>
                </a:moveTo>
                <a:cubicBezTo>
                  <a:pt x="118774" y="23442"/>
                  <a:pt x="117211" y="25005"/>
                  <a:pt x="117211" y="27349"/>
                </a:cubicBezTo>
                <a:lnTo>
                  <a:pt x="117211" y="52745"/>
                </a:lnTo>
                <a:lnTo>
                  <a:pt x="195353" y="52745"/>
                </a:lnTo>
                <a:lnTo>
                  <a:pt x="195353" y="27349"/>
                </a:lnTo>
                <a:cubicBezTo>
                  <a:pt x="195353" y="25005"/>
                  <a:pt x="193790" y="23442"/>
                  <a:pt x="191446" y="23442"/>
                </a:cubicBezTo>
                <a:close/>
                <a:moveTo>
                  <a:pt x="121118" y="0"/>
                </a:moveTo>
                <a:lnTo>
                  <a:pt x="191446" y="0"/>
                </a:lnTo>
                <a:cubicBezTo>
                  <a:pt x="206683" y="0"/>
                  <a:pt x="218795" y="12112"/>
                  <a:pt x="218795" y="27349"/>
                </a:cubicBezTo>
                <a:lnTo>
                  <a:pt x="218795" y="52745"/>
                </a:lnTo>
                <a:lnTo>
                  <a:pt x="296935" y="52745"/>
                </a:lnTo>
                <a:cubicBezTo>
                  <a:pt x="305531" y="52745"/>
                  <a:pt x="312564" y="59778"/>
                  <a:pt x="312564" y="68373"/>
                </a:cubicBezTo>
                <a:lnTo>
                  <a:pt x="312564" y="130886"/>
                </a:lnTo>
                <a:lnTo>
                  <a:pt x="179724" y="130886"/>
                </a:lnTo>
                <a:lnTo>
                  <a:pt x="179724" y="123071"/>
                </a:lnTo>
                <a:lnTo>
                  <a:pt x="132839" y="123071"/>
                </a:lnTo>
                <a:lnTo>
                  <a:pt x="132839" y="130886"/>
                </a:lnTo>
                <a:lnTo>
                  <a:pt x="0" y="130886"/>
                </a:lnTo>
                <a:lnTo>
                  <a:pt x="0" y="68373"/>
                </a:lnTo>
                <a:cubicBezTo>
                  <a:pt x="0" y="59778"/>
                  <a:pt x="7033" y="52745"/>
                  <a:pt x="15628" y="52745"/>
                </a:cubicBezTo>
                <a:lnTo>
                  <a:pt x="93769" y="52745"/>
                </a:lnTo>
                <a:lnTo>
                  <a:pt x="93769" y="27349"/>
                </a:lnTo>
                <a:cubicBezTo>
                  <a:pt x="93769" y="12112"/>
                  <a:pt x="105881" y="0"/>
                  <a:pt x="121118" y="0"/>
                </a:cubicBezTo>
                <a:close/>
              </a:path>
            </a:pathLst>
          </a:custGeom>
          <a:solidFill>
            <a:schemeClr val="bg1"/>
          </a:solidFill>
          <a:ln w="38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3" name="Freeform: Shape 58">
            <a:extLst>
              <a:ext uri="{FF2B5EF4-FFF2-40B4-BE49-F238E27FC236}">
                <a16:creationId xmlns:a16="http://schemas.microsoft.com/office/drawing/2014/main" id="{034BE788-61FA-2B45-B3A4-133068F1A64A}"/>
              </a:ext>
            </a:extLst>
          </p:cNvPr>
          <p:cNvSpPr/>
          <p:nvPr/>
        </p:nvSpPr>
        <p:spPr>
          <a:xfrm>
            <a:off x="5349683" y="4649634"/>
            <a:ext cx="475487" cy="454755"/>
          </a:xfrm>
          <a:custGeom>
            <a:avLst/>
            <a:gdLst>
              <a:gd name="connsiteX0" fmla="*/ 0 w 312564"/>
              <a:gd name="connsiteY0" fmla="*/ 146514 h 271539"/>
              <a:gd name="connsiteX1" fmla="*/ 132839 w 312564"/>
              <a:gd name="connsiteY1" fmla="*/ 146514 h 271539"/>
              <a:gd name="connsiteX2" fmla="*/ 132839 w 312564"/>
              <a:gd name="connsiteY2" fmla="*/ 154328 h 271539"/>
              <a:gd name="connsiteX3" fmla="*/ 148468 w 312564"/>
              <a:gd name="connsiteY3" fmla="*/ 169956 h 271539"/>
              <a:gd name="connsiteX4" fmla="*/ 164096 w 312564"/>
              <a:gd name="connsiteY4" fmla="*/ 169956 h 271539"/>
              <a:gd name="connsiteX5" fmla="*/ 179724 w 312564"/>
              <a:gd name="connsiteY5" fmla="*/ 154328 h 271539"/>
              <a:gd name="connsiteX6" fmla="*/ 179724 w 312564"/>
              <a:gd name="connsiteY6" fmla="*/ 146514 h 271539"/>
              <a:gd name="connsiteX7" fmla="*/ 312564 w 312564"/>
              <a:gd name="connsiteY7" fmla="*/ 146514 h 271539"/>
              <a:gd name="connsiteX8" fmla="*/ 312564 w 312564"/>
              <a:gd name="connsiteY8" fmla="*/ 255911 h 271539"/>
              <a:gd name="connsiteX9" fmla="*/ 296935 w 312564"/>
              <a:gd name="connsiteY9" fmla="*/ 271539 h 271539"/>
              <a:gd name="connsiteX10" fmla="*/ 15628 w 312564"/>
              <a:gd name="connsiteY10" fmla="*/ 271539 h 271539"/>
              <a:gd name="connsiteX11" fmla="*/ 0 w 312564"/>
              <a:gd name="connsiteY11" fmla="*/ 255911 h 271539"/>
              <a:gd name="connsiteX12" fmla="*/ 121118 w 312564"/>
              <a:gd name="connsiteY12" fmla="*/ 23442 h 271539"/>
              <a:gd name="connsiteX13" fmla="*/ 117211 w 312564"/>
              <a:gd name="connsiteY13" fmla="*/ 27349 h 271539"/>
              <a:gd name="connsiteX14" fmla="*/ 117211 w 312564"/>
              <a:gd name="connsiteY14" fmla="*/ 52745 h 271539"/>
              <a:gd name="connsiteX15" fmla="*/ 195353 w 312564"/>
              <a:gd name="connsiteY15" fmla="*/ 52745 h 271539"/>
              <a:gd name="connsiteX16" fmla="*/ 195353 w 312564"/>
              <a:gd name="connsiteY16" fmla="*/ 27349 h 271539"/>
              <a:gd name="connsiteX17" fmla="*/ 191446 w 312564"/>
              <a:gd name="connsiteY17" fmla="*/ 23442 h 271539"/>
              <a:gd name="connsiteX18" fmla="*/ 121118 w 312564"/>
              <a:gd name="connsiteY18" fmla="*/ 0 h 271539"/>
              <a:gd name="connsiteX19" fmla="*/ 191446 w 312564"/>
              <a:gd name="connsiteY19" fmla="*/ 0 h 271539"/>
              <a:gd name="connsiteX20" fmla="*/ 218795 w 312564"/>
              <a:gd name="connsiteY20" fmla="*/ 27349 h 271539"/>
              <a:gd name="connsiteX21" fmla="*/ 218795 w 312564"/>
              <a:gd name="connsiteY21" fmla="*/ 52745 h 271539"/>
              <a:gd name="connsiteX22" fmla="*/ 296935 w 312564"/>
              <a:gd name="connsiteY22" fmla="*/ 52745 h 271539"/>
              <a:gd name="connsiteX23" fmla="*/ 312564 w 312564"/>
              <a:gd name="connsiteY23" fmla="*/ 68373 h 271539"/>
              <a:gd name="connsiteX24" fmla="*/ 312564 w 312564"/>
              <a:gd name="connsiteY24" fmla="*/ 130886 h 271539"/>
              <a:gd name="connsiteX25" fmla="*/ 179724 w 312564"/>
              <a:gd name="connsiteY25" fmla="*/ 130886 h 271539"/>
              <a:gd name="connsiteX26" fmla="*/ 179724 w 312564"/>
              <a:gd name="connsiteY26" fmla="*/ 123071 h 271539"/>
              <a:gd name="connsiteX27" fmla="*/ 132839 w 312564"/>
              <a:gd name="connsiteY27" fmla="*/ 123071 h 271539"/>
              <a:gd name="connsiteX28" fmla="*/ 132839 w 312564"/>
              <a:gd name="connsiteY28" fmla="*/ 130886 h 271539"/>
              <a:gd name="connsiteX29" fmla="*/ 0 w 312564"/>
              <a:gd name="connsiteY29" fmla="*/ 130886 h 271539"/>
              <a:gd name="connsiteX30" fmla="*/ 0 w 312564"/>
              <a:gd name="connsiteY30" fmla="*/ 68373 h 271539"/>
              <a:gd name="connsiteX31" fmla="*/ 15628 w 312564"/>
              <a:gd name="connsiteY31" fmla="*/ 52745 h 271539"/>
              <a:gd name="connsiteX32" fmla="*/ 93769 w 312564"/>
              <a:gd name="connsiteY32" fmla="*/ 52745 h 271539"/>
              <a:gd name="connsiteX33" fmla="*/ 93769 w 312564"/>
              <a:gd name="connsiteY33" fmla="*/ 27349 h 271539"/>
              <a:gd name="connsiteX34" fmla="*/ 121118 w 312564"/>
              <a:gd name="connsiteY34" fmla="*/ 0 h 27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12564" h="271539">
                <a:moveTo>
                  <a:pt x="0" y="146514"/>
                </a:moveTo>
                <a:lnTo>
                  <a:pt x="132839" y="146514"/>
                </a:lnTo>
                <a:lnTo>
                  <a:pt x="132839" y="154328"/>
                </a:lnTo>
                <a:cubicBezTo>
                  <a:pt x="132839" y="162924"/>
                  <a:pt x="139873" y="169956"/>
                  <a:pt x="148468" y="169956"/>
                </a:cubicBezTo>
                <a:lnTo>
                  <a:pt x="164096" y="169956"/>
                </a:lnTo>
                <a:cubicBezTo>
                  <a:pt x="172692" y="169956"/>
                  <a:pt x="179724" y="162924"/>
                  <a:pt x="179724" y="154328"/>
                </a:cubicBezTo>
                <a:lnTo>
                  <a:pt x="179724" y="146514"/>
                </a:lnTo>
                <a:lnTo>
                  <a:pt x="312564" y="146514"/>
                </a:lnTo>
                <a:lnTo>
                  <a:pt x="312564" y="255911"/>
                </a:lnTo>
                <a:cubicBezTo>
                  <a:pt x="312564" y="264506"/>
                  <a:pt x="305531" y="271539"/>
                  <a:pt x="296935" y="271539"/>
                </a:cubicBezTo>
                <a:lnTo>
                  <a:pt x="15628" y="271539"/>
                </a:lnTo>
                <a:cubicBezTo>
                  <a:pt x="7033" y="271539"/>
                  <a:pt x="0" y="264506"/>
                  <a:pt x="0" y="255911"/>
                </a:cubicBezTo>
                <a:close/>
                <a:moveTo>
                  <a:pt x="121118" y="23442"/>
                </a:moveTo>
                <a:cubicBezTo>
                  <a:pt x="118774" y="23442"/>
                  <a:pt x="117211" y="25005"/>
                  <a:pt x="117211" y="27349"/>
                </a:cubicBezTo>
                <a:lnTo>
                  <a:pt x="117211" y="52745"/>
                </a:lnTo>
                <a:lnTo>
                  <a:pt x="195353" y="52745"/>
                </a:lnTo>
                <a:lnTo>
                  <a:pt x="195353" y="27349"/>
                </a:lnTo>
                <a:cubicBezTo>
                  <a:pt x="195353" y="25005"/>
                  <a:pt x="193790" y="23442"/>
                  <a:pt x="191446" y="23442"/>
                </a:cubicBezTo>
                <a:close/>
                <a:moveTo>
                  <a:pt x="121118" y="0"/>
                </a:moveTo>
                <a:lnTo>
                  <a:pt x="191446" y="0"/>
                </a:lnTo>
                <a:cubicBezTo>
                  <a:pt x="206683" y="0"/>
                  <a:pt x="218795" y="12112"/>
                  <a:pt x="218795" y="27349"/>
                </a:cubicBezTo>
                <a:lnTo>
                  <a:pt x="218795" y="52745"/>
                </a:lnTo>
                <a:lnTo>
                  <a:pt x="296935" y="52745"/>
                </a:lnTo>
                <a:cubicBezTo>
                  <a:pt x="305531" y="52745"/>
                  <a:pt x="312564" y="59778"/>
                  <a:pt x="312564" y="68373"/>
                </a:cubicBezTo>
                <a:lnTo>
                  <a:pt x="312564" y="130886"/>
                </a:lnTo>
                <a:lnTo>
                  <a:pt x="179724" y="130886"/>
                </a:lnTo>
                <a:lnTo>
                  <a:pt x="179724" y="123071"/>
                </a:lnTo>
                <a:lnTo>
                  <a:pt x="132839" y="123071"/>
                </a:lnTo>
                <a:lnTo>
                  <a:pt x="132839" y="130886"/>
                </a:lnTo>
                <a:lnTo>
                  <a:pt x="0" y="130886"/>
                </a:lnTo>
                <a:lnTo>
                  <a:pt x="0" y="68373"/>
                </a:lnTo>
                <a:cubicBezTo>
                  <a:pt x="0" y="59778"/>
                  <a:pt x="7033" y="52745"/>
                  <a:pt x="15628" y="52745"/>
                </a:cubicBezTo>
                <a:lnTo>
                  <a:pt x="93769" y="52745"/>
                </a:lnTo>
                <a:lnTo>
                  <a:pt x="93769" y="27349"/>
                </a:lnTo>
                <a:cubicBezTo>
                  <a:pt x="93769" y="12112"/>
                  <a:pt x="105881" y="0"/>
                  <a:pt x="121118" y="0"/>
                </a:cubicBezTo>
                <a:close/>
              </a:path>
            </a:pathLst>
          </a:custGeom>
          <a:solidFill>
            <a:schemeClr val="accent4"/>
          </a:solidFill>
          <a:ln w="4862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9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348139" y="613602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Avantages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des guichets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sp>
        <p:nvSpPr>
          <p:cNvPr id="82" name="Freeform: Shape 71">
            <a:extLst>
              <a:ext uri="{FF2B5EF4-FFF2-40B4-BE49-F238E27FC236}">
                <a16:creationId xmlns:a16="http://schemas.microsoft.com/office/drawing/2014/main" id="{76B3A5E0-D227-7A49-8AD0-2CE4CB172B6D}"/>
              </a:ext>
            </a:extLst>
          </p:cNvPr>
          <p:cNvSpPr>
            <a:spLocks/>
          </p:cNvSpPr>
          <p:nvPr/>
        </p:nvSpPr>
        <p:spPr bwMode="auto">
          <a:xfrm>
            <a:off x="7733703" y="4808030"/>
            <a:ext cx="2442172" cy="2091880"/>
          </a:xfrm>
          <a:custGeom>
            <a:avLst/>
            <a:gdLst>
              <a:gd name="connsiteX0" fmla="*/ 1895699 w 2442172"/>
              <a:gd name="connsiteY0" fmla="*/ 0 h 2038350"/>
              <a:gd name="connsiteX1" fmla="*/ 2442172 w 2442172"/>
              <a:gd name="connsiteY1" fmla="*/ 2038350 h 2038350"/>
              <a:gd name="connsiteX2" fmla="*/ 2146887 w 2442172"/>
              <a:gd name="connsiteY2" fmla="*/ 2038350 h 2038350"/>
              <a:gd name="connsiteX3" fmla="*/ 254578 w 2442172"/>
              <a:gd name="connsiteY3" fmla="*/ 2038350 h 2038350"/>
              <a:gd name="connsiteX4" fmla="*/ 244826 w 2442172"/>
              <a:gd name="connsiteY4" fmla="*/ 1845234 h 2038350"/>
              <a:gd name="connsiteX5" fmla="*/ 26206 w 2442172"/>
              <a:gd name="connsiteY5" fmla="*/ 1136729 h 2038350"/>
              <a:gd name="connsiteX6" fmla="*/ 0 w 2442172"/>
              <a:gd name="connsiteY6" fmla="*/ 1093592 h 2038350"/>
              <a:gd name="connsiteX7" fmla="*/ 1639966 w 2442172"/>
              <a:gd name="connsiteY7" fmla="*/ 147528 h 2038350"/>
              <a:gd name="connsiteX0" fmla="*/ 1895699 w 2442172"/>
              <a:gd name="connsiteY0" fmla="*/ 53530 h 2091880"/>
              <a:gd name="connsiteX1" fmla="*/ 2442172 w 2442172"/>
              <a:gd name="connsiteY1" fmla="*/ 2091880 h 2091880"/>
              <a:gd name="connsiteX2" fmla="*/ 2146887 w 2442172"/>
              <a:gd name="connsiteY2" fmla="*/ 2091880 h 2091880"/>
              <a:gd name="connsiteX3" fmla="*/ 254578 w 2442172"/>
              <a:gd name="connsiteY3" fmla="*/ 2091880 h 2091880"/>
              <a:gd name="connsiteX4" fmla="*/ 244826 w 2442172"/>
              <a:gd name="connsiteY4" fmla="*/ 1898764 h 2091880"/>
              <a:gd name="connsiteX5" fmla="*/ 26206 w 2442172"/>
              <a:gd name="connsiteY5" fmla="*/ 1190259 h 2091880"/>
              <a:gd name="connsiteX6" fmla="*/ 0 w 2442172"/>
              <a:gd name="connsiteY6" fmla="*/ 1147122 h 2091880"/>
              <a:gd name="connsiteX7" fmla="*/ 1497091 w 2442172"/>
              <a:gd name="connsiteY7" fmla="*/ 10558 h 2091880"/>
              <a:gd name="connsiteX8" fmla="*/ 1895699 w 2442172"/>
              <a:gd name="connsiteY8" fmla="*/ 53530 h 20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72" h="2091880">
                <a:moveTo>
                  <a:pt x="1895699" y="53530"/>
                </a:moveTo>
                <a:cubicBezTo>
                  <a:pt x="2253536" y="673186"/>
                  <a:pt x="2442172" y="1376249"/>
                  <a:pt x="2442172" y="2091880"/>
                </a:cubicBezTo>
                <a:lnTo>
                  <a:pt x="2146887" y="2091880"/>
                </a:lnTo>
                <a:lnTo>
                  <a:pt x="254578" y="2091880"/>
                </a:lnTo>
                <a:lnTo>
                  <a:pt x="244826" y="1898764"/>
                </a:lnTo>
                <a:cubicBezTo>
                  <a:pt x="218985" y="1644310"/>
                  <a:pt x="142730" y="1404760"/>
                  <a:pt x="26206" y="1190259"/>
                </a:cubicBezTo>
                <a:lnTo>
                  <a:pt x="0" y="1147122"/>
                </a:lnTo>
                <a:cubicBezTo>
                  <a:pt x="546655" y="831767"/>
                  <a:pt x="950436" y="325913"/>
                  <a:pt x="1497091" y="10558"/>
                </a:cubicBezTo>
                <a:cubicBezTo>
                  <a:pt x="1582335" y="-38618"/>
                  <a:pt x="1810455" y="102706"/>
                  <a:pt x="1895699" y="53530"/>
                </a:cubicBezTo>
                <a:close/>
              </a:path>
            </a:pathLst>
          </a:custGeom>
          <a:solidFill>
            <a:srgbClr val="23374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3" name="Freeform: Shape 73">
            <a:extLst>
              <a:ext uri="{FF2B5EF4-FFF2-40B4-BE49-F238E27FC236}">
                <a16:creationId xmlns:a16="http://schemas.microsoft.com/office/drawing/2014/main" id="{8CB70BEE-C898-0042-8DFD-A09D3320560A}"/>
              </a:ext>
            </a:extLst>
          </p:cNvPr>
          <p:cNvSpPr>
            <a:spLocks/>
          </p:cNvSpPr>
          <p:nvPr/>
        </p:nvSpPr>
        <p:spPr bwMode="auto">
          <a:xfrm>
            <a:off x="7041559" y="3367723"/>
            <a:ext cx="2588217" cy="2587254"/>
          </a:xfrm>
          <a:custGeom>
            <a:avLst/>
            <a:gdLst>
              <a:gd name="connsiteX0" fmla="*/ 1094595 w 2588217"/>
              <a:gd name="connsiteY0" fmla="*/ 0 h 2587254"/>
              <a:gd name="connsiteX1" fmla="*/ 2588217 w 2588217"/>
              <a:gd name="connsiteY1" fmla="*/ 1493112 h 2587254"/>
              <a:gd name="connsiteX2" fmla="*/ 2331907 w 2588217"/>
              <a:gd name="connsiteY2" fmla="*/ 1641010 h 2587254"/>
              <a:gd name="connsiteX3" fmla="*/ 692038 w 2588217"/>
              <a:gd name="connsiteY3" fmla="*/ 2587254 h 2587254"/>
              <a:gd name="connsiteX4" fmla="*/ 623566 w 2588217"/>
              <a:gd name="connsiteY4" fmla="*/ 2474545 h 2587254"/>
              <a:gd name="connsiteX5" fmla="*/ 112444 w 2588217"/>
              <a:gd name="connsiteY5" fmla="*/ 1963423 h 2587254"/>
              <a:gd name="connsiteX6" fmla="*/ 0 w 2588217"/>
              <a:gd name="connsiteY6" fmla="*/ 1895111 h 2587254"/>
              <a:gd name="connsiteX7" fmla="*/ 946943 w 2588217"/>
              <a:gd name="connsiteY7" fmla="*/ 255636 h 2587254"/>
              <a:gd name="connsiteX0" fmla="*/ 1094595 w 2588217"/>
              <a:gd name="connsiteY0" fmla="*/ 0 h 2587254"/>
              <a:gd name="connsiteX1" fmla="*/ 2588217 w 2588217"/>
              <a:gd name="connsiteY1" fmla="*/ 1493112 h 2587254"/>
              <a:gd name="connsiteX2" fmla="*/ 2331907 w 2588217"/>
              <a:gd name="connsiteY2" fmla="*/ 1641010 h 2587254"/>
              <a:gd name="connsiteX3" fmla="*/ 692038 w 2588217"/>
              <a:gd name="connsiteY3" fmla="*/ 2587254 h 2587254"/>
              <a:gd name="connsiteX4" fmla="*/ 623566 w 2588217"/>
              <a:gd name="connsiteY4" fmla="*/ 2474545 h 2587254"/>
              <a:gd name="connsiteX5" fmla="*/ 112444 w 2588217"/>
              <a:gd name="connsiteY5" fmla="*/ 1963423 h 2587254"/>
              <a:gd name="connsiteX6" fmla="*/ 0 w 2588217"/>
              <a:gd name="connsiteY6" fmla="*/ 1895111 h 2587254"/>
              <a:gd name="connsiteX7" fmla="*/ 804068 w 2588217"/>
              <a:gd name="connsiteY7" fmla="*/ 188961 h 2587254"/>
              <a:gd name="connsiteX8" fmla="*/ 1094595 w 2588217"/>
              <a:gd name="connsiteY8" fmla="*/ 0 h 258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8217" h="2587254">
                <a:moveTo>
                  <a:pt x="1094595" y="0"/>
                </a:moveTo>
                <a:cubicBezTo>
                  <a:pt x="1715063" y="358134"/>
                  <a:pt x="2229961" y="872855"/>
                  <a:pt x="2588217" y="1493112"/>
                </a:cubicBezTo>
                <a:lnTo>
                  <a:pt x="2331907" y="1641010"/>
                </a:lnTo>
                <a:lnTo>
                  <a:pt x="692038" y="2587254"/>
                </a:lnTo>
                <a:lnTo>
                  <a:pt x="623566" y="2474545"/>
                </a:lnTo>
                <a:cubicBezTo>
                  <a:pt x="487542" y="2273203"/>
                  <a:pt x="313786" y="2099448"/>
                  <a:pt x="112444" y="1963423"/>
                </a:cubicBezTo>
                <a:lnTo>
                  <a:pt x="0" y="1895111"/>
                </a:lnTo>
                <a:cubicBezTo>
                  <a:pt x="315648" y="1348619"/>
                  <a:pt x="488420" y="735453"/>
                  <a:pt x="804068" y="188961"/>
                </a:cubicBezTo>
                <a:cubicBezTo>
                  <a:pt x="853285" y="103749"/>
                  <a:pt x="1045378" y="85212"/>
                  <a:pt x="1094595" y="0"/>
                </a:cubicBezTo>
                <a:close/>
              </a:path>
            </a:pathLst>
          </a:custGeom>
          <a:solidFill>
            <a:srgbClr val="A2B96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4" name="Freeform: Shape 74">
            <a:extLst>
              <a:ext uri="{FF2B5EF4-FFF2-40B4-BE49-F238E27FC236}">
                <a16:creationId xmlns:a16="http://schemas.microsoft.com/office/drawing/2014/main" id="{041EB448-3474-A64C-8C8A-177F12E33FE4}"/>
              </a:ext>
            </a:extLst>
          </p:cNvPr>
          <p:cNvSpPr>
            <a:spLocks/>
          </p:cNvSpPr>
          <p:nvPr/>
        </p:nvSpPr>
        <p:spPr bwMode="auto">
          <a:xfrm>
            <a:off x="5876925" y="2821623"/>
            <a:ext cx="2259013" cy="2441192"/>
          </a:xfrm>
          <a:custGeom>
            <a:avLst/>
            <a:gdLst>
              <a:gd name="connsiteX0" fmla="*/ 0 w 2039938"/>
              <a:gd name="connsiteY0" fmla="*/ 0 h 2441192"/>
              <a:gd name="connsiteX1" fmla="*/ 2039938 w 2039938"/>
              <a:gd name="connsiteY1" fmla="*/ 546312 h 2441192"/>
              <a:gd name="connsiteX2" fmla="*/ 1892436 w 2039938"/>
              <a:gd name="connsiteY2" fmla="*/ 801699 h 2441192"/>
              <a:gd name="connsiteX3" fmla="*/ 945526 w 2039938"/>
              <a:gd name="connsiteY3" fmla="*/ 2441192 h 2441192"/>
              <a:gd name="connsiteX4" fmla="*/ 901981 w 2039938"/>
              <a:gd name="connsiteY4" fmla="*/ 2414738 h 2441192"/>
              <a:gd name="connsiteX5" fmla="*/ 193476 w 2039938"/>
              <a:gd name="connsiteY5" fmla="*/ 2196118 h 2441192"/>
              <a:gd name="connsiteX6" fmla="*/ 0 w 2039938"/>
              <a:gd name="connsiteY6" fmla="*/ 2186348 h 2441192"/>
              <a:gd name="connsiteX7" fmla="*/ 0 w 2039938"/>
              <a:gd name="connsiteY7" fmla="*/ 294048 h 2441192"/>
              <a:gd name="connsiteX0" fmla="*/ 219075 w 2259013"/>
              <a:gd name="connsiteY0" fmla="*/ 0 h 2441192"/>
              <a:gd name="connsiteX1" fmla="*/ 2259013 w 2259013"/>
              <a:gd name="connsiteY1" fmla="*/ 546312 h 2441192"/>
              <a:gd name="connsiteX2" fmla="*/ 2111511 w 2259013"/>
              <a:gd name="connsiteY2" fmla="*/ 801699 h 2441192"/>
              <a:gd name="connsiteX3" fmla="*/ 1164601 w 2259013"/>
              <a:gd name="connsiteY3" fmla="*/ 2441192 h 2441192"/>
              <a:gd name="connsiteX4" fmla="*/ 1121056 w 2259013"/>
              <a:gd name="connsiteY4" fmla="*/ 2414738 h 2441192"/>
              <a:gd name="connsiteX5" fmla="*/ 412551 w 2259013"/>
              <a:gd name="connsiteY5" fmla="*/ 2196118 h 2441192"/>
              <a:gd name="connsiteX6" fmla="*/ 219075 w 2259013"/>
              <a:gd name="connsiteY6" fmla="*/ 2186348 h 2441192"/>
              <a:gd name="connsiteX7" fmla="*/ 0 w 2259013"/>
              <a:gd name="connsiteY7" fmla="*/ 379773 h 2441192"/>
              <a:gd name="connsiteX8" fmla="*/ 219075 w 2259013"/>
              <a:gd name="connsiteY8" fmla="*/ 0 h 2441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59013" h="2441192">
                <a:moveTo>
                  <a:pt x="219075" y="0"/>
                </a:moveTo>
                <a:cubicBezTo>
                  <a:pt x="935512" y="0"/>
                  <a:pt x="1638991" y="188580"/>
                  <a:pt x="2259013" y="546312"/>
                </a:cubicBezTo>
                <a:lnTo>
                  <a:pt x="2111511" y="801699"/>
                </a:lnTo>
                <a:lnTo>
                  <a:pt x="1164601" y="2441192"/>
                </a:lnTo>
                <a:lnTo>
                  <a:pt x="1121056" y="2414738"/>
                </a:lnTo>
                <a:cubicBezTo>
                  <a:pt x="906556" y="2298215"/>
                  <a:pt x="667005" y="2221959"/>
                  <a:pt x="412551" y="2196118"/>
                </a:cubicBezTo>
                <a:lnTo>
                  <a:pt x="219075" y="2186348"/>
                </a:lnTo>
                <a:cubicBezTo>
                  <a:pt x="219075" y="1555581"/>
                  <a:pt x="0" y="1010540"/>
                  <a:pt x="0" y="379773"/>
                </a:cubicBezTo>
                <a:cubicBezTo>
                  <a:pt x="0" y="281757"/>
                  <a:pt x="219075" y="98016"/>
                  <a:pt x="219075" y="0"/>
                </a:cubicBezTo>
                <a:close/>
              </a:path>
            </a:pathLst>
          </a:custGeom>
          <a:solidFill>
            <a:srgbClr val="C13018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5" name="Freeform: Shape 75">
            <a:extLst>
              <a:ext uri="{FF2B5EF4-FFF2-40B4-BE49-F238E27FC236}">
                <a16:creationId xmlns:a16="http://schemas.microsoft.com/office/drawing/2014/main" id="{0E7EB023-7EA2-FB42-83B2-22862D17BDCB}"/>
              </a:ext>
            </a:extLst>
          </p:cNvPr>
          <p:cNvSpPr>
            <a:spLocks/>
          </p:cNvSpPr>
          <p:nvPr/>
        </p:nvSpPr>
        <p:spPr bwMode="auto">
          <a:xfrm>
            <a:off x="3994723" y="2821623"/>
            <a:ext cx="2101277" cy="2440860"/>
          </a:xfrm>
          <a:custGeom>
            <a:avLst/>
            <a:gdLst>
              <a:gd name="connsiteX0" fmla="*/ 2038350 w 2038350"/>
              <a:gd name="connsiteY0" fmla="*/ 0 h 2440860"/>
              <a:gd name="connsiteX1" fmla="*/ 2038350 w 2038350"/>
              <a:gd name="connsiteY1" fmla="*/ 294048 h 2440860"/>
              <a:gd name="connsiteX2" fmla="*/ 2038350 w 2038350"/>
              <a:gd name="connsiteY2" fmla="*/ 2186348 h 2440860"/>
              <a:gd name="connsiteX3" fmla="*/ 2038349 w 2038350"/>
              <a:gd name="connsiteY3" fmla="*/ 2186348 h 2440860"/>
              <a:gd name="connsiteX4" fmla="*/ 1136367 w 2038350"/>
              <a:gd name="connsiteY4" fmla="*/ 2414738 h 2440860"/>
              <a:gd name="connsiteX5" fmla="*/ 1093369 w 2038350"/>
              <a:gd name="connsiteY5" fmla="*/ 2440860 h 2440860"/>
              <a:gd name="connsiteX6" fmla="*/ 147020 w 2038350"/>
              <a:gd name="connsiteY6" fmla="*/ 801062 h 2440860"/>
              <a:gd name="connsiteX7" fmla="*/ 0 w 2038350"/>
              <a:gd name="connsiteY7" fmla="*/ 546312 h 2440860"/>
              <a:gd name="connsiteX8" fmla="*/ 2038350 w 2038350"/>
              <a:gd name="connsiteY8" fmla="*/ 0 h 2440860"/>
              <a:gd name="connsiteX0" fmla="*/ 2101277 w 2101277"/>
              <a:gd name="connsiteY0" fmla="*/ 0 h 2440860"/>
              <a:gd name="connsiteX1" fmla="*/ 2101277 w 2101277"/>
              <a:gd name="connsiteY1" fmla="*/ 294048 h 2440860"/>
              <a:gd name="connsiteX2" fmla="*/ 2101277 w 2101277"/>
              <a:gd name="connsiteY2" fmla="*/ 2186348 h 2440860"/>
              <a:gd name="connsiteX3" fmla="*/ 2101276 w 2101277"/>
              <a:gd name="connsiteY3" fmla="*/ 2186348 h 2440860"/>
              <a:gd name="connsiteX4" fmla="*/ 1199294 w 2101277"/>
              <a:gd name="connsiteY4" fmla="*/ 2414738 h 2440860"/>
              <a:gd name="connsiteX5" fmla="*/ 1156296 w 2101277"/>
              <a:gd name="connsiteY5" fmla="*/ 2440860 h 2440860"/>
              <a:gd name="connsiteX6" fmla="*/ 9922 w 2101277"/>
              <a:gd name="connsiteY6" fmla="*/ 943937 h 2440860"/>
              <a:gd name="connsiteX7" fmla="*/ 62927 w 2101277"/>
              <a:gd name="connsiteY7" fmla="*/ 546312 h 2440860"/>
              <a:gd name="connsiteX8" fmla="*/ 2101277 w 2101277"/>
              <a:gd name="connsiteY8" fmla="*/ 0 h 244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1277" h="2440860">
                <a:moveTo>
                  <a:pt x="2101277" y="0"/>
                </a:moveTo>
                <a:lnTo>
                  <a:pt x="2101277" y="294048"/>
                </a:lnTo>
                <a:lnTo>
                  <a:pt x="2101277" y="2186348"/>
                </a:lnTo>
                <a:lnTo>
                  <a:pt x="2101276" y="2186348"/>
                </a:lnTo>
                <a:cubicBezTo>
                  <a:pt x="1774686" y="2186348"/>
                  <a:pt x="1467420" y="2269084"/>
                  <a:pt x="1199294" y="2414738"/>
                </a:cubicBezTo>
                <a:lnTo>
                  <a:pt x="1156296" y="2440860"/>
                </a:lnTo>
                <a:lnTo>
                  <a:pt x="9922" y="943937"/>
                </a:lnTo>
                <a:cubicBezTo>
                  <a:pt x="-39085" y="859020"/>
                  <a:pt x="111934" y="631229"/>
                  <a:pt x="62927" y="546312"/>
                </a:cubicBezTo>
                <a:cubicBezTo>
                  <a:pt x="682583" y="188580"/>
                  <a:pt x="1385646" y="0"/>
                  <a:pt x="2101277" y="0"/>
                </a:cubicBezTo>
                <a:close/>
              </a:path>
            </a:pathLst>
          </a:custGeom>
          <a:solidFill>
            <a:srgbClr val="FFCC4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6" name="Freeform: Shape 76">
            <a:extLst>
              <a:ext uri="{FF2B5EF4-FFF2-40B4-BE49-F238E27FC236}">
                <a16:creationId xmlns:a16="http://schemas.microsoft.com/office/drawing/2014/main" id="{AACE3221-059B-414B-AAE0-FFD93FBF4FE7}"/>
              </a:ext>
            </a:extLst>
          </p:cNvPr>
          <p:cNvSpPr>
            <a:spLocks/>
          </p:cNvSpPr>
          <p:nvPr/>
        </p:nvSpPr>
        <p:spPr bwMode="auto">
          <a:xfrm>
            <a:off x="2563813" y="3367723"/>
            <a:ext cx="2587001" cy="2586939"/>
          </a:xfrm>
          <a:custGeom>
            <a:avLst/>
            <a:gdLst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255090 w 2587001"/>
              <a:gd name="connsiteY11" fmla="*/ 1640371 h 2586939"/>
              <a:gd name="connsiteX12" fmla="*/ 295497 w 2587001"/>
              <a:gd name="connsiteY12" fmla="*/ 1570095 h 2586939"/>
              <a:gd name="connsiteX13" fmla="*/ 341529 w 2587001"/>
              <a:gd name="connsiteY13" fmla="*/ 1499234 h 2586939"/>
              <a:gd name="connsiteX14" fmla="*/ 341528 w 2587001"/>
              <a:gd name="connsiteY14" fmla="*/ 1499234 h 2586939"/>
              <a:gd name="connsiteX15" fmla="*/ 295496 w 2587001"/>
              <a:gd name="connsiteY15" fmla="*/ 1570095 h 2586939"/>
              <a:gd name="connsiteX16" fmla="*/ 255089 w 2587001"/>
              <a:gd name="connsiteY16" fmla="*/ 1640371 h 2586939"/>
              <a:gd name="connsiteX17" fmla="*/ 0 w 2587001"/>
              <a:gd name="connsiteY17" fmla="*/ 1493112 h 2586939"/>
              <a:gd name="connsiteX18" fmla="*/ 1493113 w 2587001"/>
              <a:gd name="connsiteY18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255090 w 2587001"/>
              <a:gd name="connsiteY11" fmla="*/ 1640371 h 2586939"/>
              <a:gd name="connsiteX12" fmla="*/ 295497 w 2587001"/>
              <a:gd name="connsiteY12" fmla="*/ 1570095 h 2586939"/>
              <a:gd name="connsiteX13" fmla="*/ 341529 w 2587001"/>
              <a:gd name="connsiteY13" fmla="*/ 1499234 h 2586939"/>
              <a:gd name="connsiteX14" fmla="*/ 295496 w 2587001"/>
              <a:gd name="connsiteY14" fmla="*/ 1570095 h 2586939"/>
              <a:gd name="connsiteX15" fmla="*/ 255089 w 2587001"/>
              <a:gd name="connsiteY15" fmla="*/ 1640371 h 2586939"/>
              <a:gd name="connsiteX16" fmla="*/ 0 w 2587001"/>
              <a:gd name="connsiteY16" fmla="*/ 1493112 h 2586939"/>
              <a:gd name="connsiteX17" fmla="*/ 1493113 w 2587001"/>
              <a:gd name="connsiteY17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255090 w 2587001"/>
              <a:gd name="connsiteY11" fmla="*/ 1640371 h 2586939"/>
              <a:gd name="connsiteX12" fmla="*/ 295497 w 2587001"/>
              <a:gd name="connsiteY12" fmla="*/ 1570095 h 2586939"/>
              <a:gd name="connsiteX13" fmla="*/ 295496 w 2587001"/>
              <a:gd name="connsiteY13" fmla="*/ 1570095 h 2586939"/>
              <a:gd name="connsiteX14" fmla="*/ 255089 w 2587001"/>
              <a:gd name="connsiteY14" fmla="*/ 1640371 h 2586939"/>
              <a:gd name="connsiteX15" fmla="*/ 0 w 2587001"/>
              <a:gd name="connsiteY15" fmla="*/ 1493112 h 2586939"/>
              <a:gd name="connsiteX16" fmla="*/ 1493113 w 2587001"/>
              <a:gd name="connsiteY16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255090 w 2587001"/>
              <a:gd name="connsiteY11" fmla="*/ 1640371 h 2586939"/>
              <a:gd name="connsiteX12" fmla="*/ 295497 w 2587001"/>
              <a:gd name="connsiteY12" fmla="*/ 1570095 h 2586939"/>
              <a:gd name="connsiteX13" fmla="*/ 255089 w 2587001"/>
              <a:gd name="connsiteY13" fmla="*/ 1640371 h 2586939"/>
              <a:gd name="connsiteX14" fmla="*/ 0 w 2587001"/>
              <a:gd name="connsiteY14" fmla="*/ 1493112 h 2586939"/>
              <a:gd name="connsiteX15" fmla="*/ 1493113 w 2587001"/>
              <a:gd name="connsiteY15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255090 w 2587001"/>
              <a:gd name="connsiteY11" fmla="*/ 1640371 h 2586939"/>
              <a:gd name="connsiteX12" fmla="*/ 255089 w 2587001"/>
              <a:gd name="connsiteY12" fmla="*/ 1640371 h 2586939"/>
              <a:gd name="connsiteX13" fmla="*/ 0 w 2587001"/>
              <a:gd name="connsiteY13" fmla="*/ 1493112 h 2586939"/>
              <a:gd name="connsiteX14" fmla="*/ 1493113 w 2587001"/>
              <a:gd name="connsiteY14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255090 w 2587001"/>
              <a:gd name="connsiteY11" fmla="*/ 1640371 h 2586939"/>
              <a:gd name="connsiteX12" fmla="*/ 178889 w 2587001"/>
              <a:gd name="connsiteY12" fmla="*/ 1830871 h 2586939"/>
              <a:gd name="connsiteX13" fmla="*/ 0 w 2587001"/>
              <a:gd name="connsiteY13" fmla="*/ 1493112 h 2586939"/>
              <a:gd name="connsiteX14" fmla="*/ 1493113 w 2587001"/>
              <a:gd name="connsiteY14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467663 w 2587001"/>
              <a:gd name="connsiteY4" fmla="*/ 362163 h 2586939"/>
              <a:gd name="connsiteX5" fmla="*/ 1569735 w 2587001"/>
              <a:gd name="connsiteY5" fmla="*/ 295857 h 2586939"/>
              <a:gd name="connsiteX6" fmla="*/ 1640439 w 2587001"/>
              <a:gd name="connsiteY6" fmla="*/ 255204 h 2586939"/>
              <a:gd name="connsiteX7" fmla="*/ 2587001 w 2587001"/>
              <a:gd name="connsiteY7" fmla="*/ 1894886 h 2586939"/>
              <a:gd name="connsiteX8" fmla="*/ 2474185 w 2587001"/>
              <a:gd name="connsiteY8" fmla="*/ 1963423 h 2586939"/>
              <a:gd name="connsiteX9" fmla="*/ 1963063 w 2587001"/>
              <a:gd name="connsiteY9" fmla="*/ 2474545 h 2586939"/>
              <a:gd name="connsiteX10" fmla="*/ 1894783 w 2587001"/>
              <a:gd name="connsiteY10" fmla="*/ 2586939 h 2586939"/>
              <a:gd name="connsiteX11" fmla="*/ 178889 w 2587001"/>
              <a:gd name="connsiteY11" fmla="*/ 1830871 h 2586939"/>
              <a:gd name="connsiteX12" fmla="*/ 0 w 2587001"/>
              <a:gd name="connsiteY12" fmla="*/ 1493112 h 2586939"/>
              <a:gd name="connsiteX13" fmla="*/ 1493113 w 2587001"/>
              <a:gd name="connsiteY13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467663 w 2587001"/>
              <a:gd name="connsiteY3" fmla="*/ 362163 h 2586939"/>
              <a:gd name="connsiteX4" fmla="*/ 1569735 w 2587001"/>
              <a:gd name="connsiteY4" fmla="*/ 295857 h 2586939"/>
              <a:gd name="connsiteX5" fmla="*/ 1640439 w 2587001"/>
              <a:gd name="connsiteY5" fmla="*/ 255204 h 2586939"/>
              <a:gd name="connsiteX6" fmla="*/ 2587001 w 2587001"/>
              <a:gd name="connsiteY6" fmla="*/ 1894886 h 2586939"/>
              <a:gd name="connsiteX7" fmla="*/ 2474185 w 2587001"/>
              <a:gd name="connsiteY7" fmla="*/ 1963423 h 2586939"/>
              <a:gd name="connsiteX8" fmla="*/ 1963063 w 2587001"/>
              <a:gd name="connsiteY8" fmla="*/ 2474545 h 2586939"/>
              <a:gd name="connsiteX9" fmla="*/ 1894783 w 2587001"/>
              <a:gd name="connsiteY9" fmla="*/ 2586939 h 2586939"/>
              <a:gd name="connsiteX10" fmla="*/ 178889 w 2587001"/>
              <a:gd name="connsiteY10" fmla="*/ 1830871 h 2586939"/>
              <a:gd name="connsiteX11" fmla="*/ 0 w 2587001"/>
              <a:gd name="connsiteY11" fmla="*/ 1493112 h 2586939"/>
              <a:gd name="connsiteX12" fmla="*/ 1493113 w 2587001"/>
              <a:gd name="connsiteY12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569735 w 2587001"/>
              <a:gd name="connsiteY3" fmla="*/ 295857 h 2586939"/>
              <a:gd name="connsiteX4" fmla="*/ 1640439 w 2587001"/>
              <a:gd name="connsiteY4" fmla="*/ 255204 h 2586939"/>
              <a:gd name="connsiteX5" fmla="*/ 2587001 w 2587001"/>
              <a:gd name="connsiteY5" fmla="*/ 1894886 h 2586939"/>
              <a:gd name="connsiteX6" fmla="*/ 2474185 w 2587001"/>
              <a:gd name="connsiteY6" fmla="*/ 1963423 h 2586939"/>
              <a:gd name="connsiteX7" fmla="*/ 1963063 w 2587001"/>
              <a:gd name="connsiteY7" fmla="*/ 2474545 h 2586939"/>
              <a:gd name="connsiteX8" fmla="*/ 1894783 w 2587001"/>
              <a:gd name="connsiteY8" fmla="*/ 2586939 h 2586939"/>
              <a:gd name="connsiteX9" fmla="*/ 178889 w 2587001"/>
              <a:gd name="connsiteY9" fmla="*/ 1830871 h 2586939"/>
              <a:gd name="connsiteX10" fmla="*/ 0 w 2587001"/>
              <a:gd name="connsiteY10" fmla="*/ 1493112 h 2586939"/>
              <a:gd name="connsiteX11" fmla="*/ 1493113 w 2587001"/>
              <a:gd name="connsiteY11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569734 w 2587001"/>
              <a:gd name="connsiteY2" fmla="*/ 295857 h 2586939"/>
              <a:gd name="connsiteX3" fmla="*/ 1640439 w 2587001"/>
              <a:gd name="connsiteY3" fmla="*/ 255204 h 2586939"/>
              <a:gd name="connsiteX4" fmla="*/ 2587001 w 2587001"/>
              <a:gd name="connsiteY4" fmla="*/ 1894886 h 2586939"/>
              <a:gd name="connsiteX5" fmla="*/ 2474185 w 2587001"/>
              <a:gd name="connsiteY5" fmla="*/ 1963423 h 2586939"/>
              <a:gd name="connsiteX6" fmla="*/ 1963063 w 2587001"/>
              <a:gd name="connsiteY6" fmla="*/ 2474545 h 2586939"/>
              <a:gd name="connsiteX7" fmla="*/ 1894783 w 2587001"/>
              <a:gd name="connsiteY7" fmla="*/ 2586939 h 2586939"/>
              <a:gd name="connsiteX8" fmla="*/ 178889 w 2587001"/>
              <a:gd name="connsiteY8" fmla="*/ 1830871 h 2586939"/>
              <a:gd name="connsiteX9" fmla="*/ 0 w 2587001"/>
              <a:gd name="connsiteY9" fmla="*/ 1493112 h 2586939"/>
              <a:gd name="connsiteX10" fmla="*/ 1493113 w 2587001"/>
              <a:gd name="connsiteY10" fmla="*/ 0 h 2586939"/>
              <a:gd name="connsiteX0" fmla="*/ 1493113 w 2587001"/>
              <a:gd name="connsiteY0" fmla="*/ 0 h 2586939"/>
              <a:gd name="connsiteX1" fmla="*/ 1640438 w 2587001"/>
              <a:gd name="connsiteY1" fmla="*/ 255204 h 2586939"/>
              <a:gd name="connsiteX2" fmla="*/ 1640439 w 2587001"/>
              <a:gd name="connsiteY2" fmla="*/ 255204 h 2586939"/>
              <a:gd name="connsiteX3" fmla="*/ 2587001 w 2587001"/>
              <a:gd name="connsiteY3" fmla="*/ 1894886 h 2586939"/>
              <a:gd name="connsiteX4" fmla="*/ 2474185 w 2587001"/>
              <a:gd name="connsiteY4" fmla="*/ 1963423 h 2586939"/>
              <a:gd name="connsiteX5" fmla="*/ 1963063 w 2587001"/>
              <a:gd name="connsiteY5" fmla="*/ 2474545 h 2586939"/>
              <a:gd name="connsiteX6" fmla="*/ 1894783 w 2587001"/>
              <a:gd name="connsiteY6" fmla="*/ 2586939 h 2586939"/>
              <a:gd name="connsiteX7" fmla="*/ 178889 w 2587001"/>
              <a:gd name="connsiteY7" fmla="*/ 1830871 h 2586939"/>
              <a:gd name="connsiteX8" fmla="*/ 0 w 2587001"/>
              <a:gd name="connsiteY8" fmla="*/ 1493112 h 2586939"/>
              <a:gd name="connsiteX9" fmla="*/ 1493113 w 2587001"/>
              <a:gd name="connsiteY9" fmla="*/ 0 h 2586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7001" h="2586939">
                <a:moveTo>
                  <a:pt x="1493113" y="0"/>
                </a:moveTo>
                <a:lnTo>
                  <a:pt x="1640438" y="255204"/>
                </a:lnTo>
                <a:lnTo>
                  <a:pt x="1640439" y="255204"/>
                </a:lnTo>
                <a:lnTo>
                  <a:pt x="2587001" y="1894886"/>
                </a:lnTo>
                <a:lnTo>
                  <a:pt x="2474185" y="1963423"/>
                </a:lnTo>
                <a:cubicBezTo>
                  <a:pt x="2272843" y="2099448"/>
                  <a:pt x="2099088" y="2273203"/>
                  <a:pt x="1963063" y="2474545"/>
                </a:cubicBezTo>
                <a:lnTo>
                  <a:pt x="1894783" y="2586939"/>
                </a:lnTo>
                <a:lnTo>
                  <a:pt x="178889" y="1830871"/>
                </a:lnTo>
                <a:lnTo>
                  <a:pt x="0" y="1493112"/>
                </a:lnTo>
                <a:cubicBezTo>
                  <a:pt x="358134" y="872855"/>
                  <a:pt x="872856" y="358134"/>
                  <a:pt x="1493113" y="0"/>
                </a:cubicBezTo>
                <a:close/>
              </a:path>
            </a:pathLst>
          </a:custGeom>
          <a:solidFill>
            <a:srgbClr val="4CC1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7" name="Freeform: Shape 77">
            <a:extLst>
              <a:ext uri="{FF2B5EF4-FFF2-40B4-BE49-F238E27FC236}">
                <a16:creationId xmlns:a16="http://schemas.microsoft.com/office/drawing/2014/main" id="{B4D27EC6-0BDE-2F4F-9F32-EFED58D30D0B}"/>
              </a:ext>
            </a:extLst>
          </p:cNvPr>
          <p:cNvSpPr>
            <a:spLocks/>
          </p:cNvSpPr>
          <p:nvPr/>
        </p:nvSpPr>
        <p:spPr bwMode="auto">
          <a:xfrm>
            <a:off x="2017714" y="4861560"/>
            <a:ext cx="2440755" cy="2038350"/>
          </a:xfrm>
          <a:custGeom>
            <a:avLst/>
            <a:gdLst>
              <a:gd name="connsiteX0" fmla="*/ 546312 w 2440755"/>
              <a:gd name="connsiteY0" fmla="*/ 0 h 2038350"/>
              <a:gd name="connsiteX1" fmla="*/ 800947 w 2440755"/>
              <a:gd name="connsiteY1" fmla="*/ 146954 h 2038350"/>
              <a:gd name="connsiteX2" fmla="*/ 800947 w 2440755"/>
              <a:gd name="connsiteY2" fmla="*/ 146955 h 2038350"/>
              <a:gd name="connsiteX3" fmla="*/ 2440755 w 2440755"/>
              <a:gd name="connsiteY3" fmla="*/ 1093309 h 2038350"/>
              <a:gd name="connsiteX4" fmla="*/ 2414376 w 2440755"/>
              <a:gd name="connsiteY4" fmla="*/ 1136729 h 2038350"/>
              <a:gd name="connsiteX5" fmla="*/ 2195756 w 2440755"/>
              <a:gd name="connsiteY5" fmla="*/ 1845234 h 2038350"/>
              <a:gd name="connsiteX6" fmla="*/ 2186004 w 2440755"/>
              <a:gd name="connsiteY6" fmla="*/ 2038350 h 2038350"/>
              <a:gd name="connsiteX7" fmla="*/ 293696 w 2440755"/>
              <a:gd name="connsiteY7" fmla="*/ 2038350 h 2038350"/>
              <a:gd name="connsiteX8" fmla="*/ 293695 w 2440755"/>
              <a:gd name="connsiteY8" fmla="*/ 2038350 h 2038350"/>
              <a:gd name="connsiteX9" fmla="*/ 0 w 2440755"/>
              <a:gd name="connsiteY9" fmla="*/ 2038350 h 2038350"/>
              <a:gd name="connsiteX10" fmla="*/ 546312 w 2440755"/>
              <a:gd name="connsiteY10" fmla="*/ 0 h 203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0755" h="2038350">
                <a:moveTo>
                  <a:pt x="546312" y="0"/>
                </a:moveTo>
                <a:lnTo>
                  <a:pt x="800947" y="146954"/>
                </a:lnTo>
                <a:lnTo>
                  <a:pt x="800947" y="146955"/>
                </a:lnTo>
                <a:lnTo>
                  <a:pt x="2440755" y="1093309"/>
                </a:lnTo>
                <a:lnTo>
                  <a:pt x="2414376" y="1136729"/>
                </a:lnTo>
                <a:cubicBezTo>
                  <a:pt x="2297853" y="1351230"/>
                  <a:pt x="2221597" y="1590780"/>
                  <a:pt x="2195756" y="1845234"/>
                </a:cubicBezTo>
                <a:lnTo>
                  <a:pt x="2186004" y="2038350"/>
                </a:lnTo>
                <a:lnTo>
                  <a:pt x="293696" y="2038350"/>
                </a:lnTo>
                <a:lnTo>
                  <a:pt x="293695" y="2038350"/>
                </a:lnTo>
                <a:lnTo>
                  <a:pt x="0" y="2038350"/>
                </a:lnTo>
                <a:cubicBezTo>
                  <a:pt x="0" y="1322719"/>
                  <a:pt x="188580" y="619656"/>
                  <a:pt x="546312" y="0"/>
                </a:cubicBezTo>
                <a:close/>
              </a:path>
            </a:pathLst>
          </a:custGeom>
          <a:solidFill>
            <a:srgbClr val="F7931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8" name="Freeform: Shape 78">
            <a:extLst>
              <a:ext uri="{FF2B5EF4-FFF2-40B4-BE49-F238E27FC236}">
                <a16:creationId xmlns:a16="http://schemas.microsoft.com/office/drawing/2014/main" id="{1E695663-C679-3A45-BA84-8009C1D60679}"/>
              </a:ext>
            </a:extLst>
          </p:cNvPr>
          <p:cNvSpPr>
            <a:spLocks/>
          </p:cNvSpPr>
          <p:nvPr/>
        </p:nvSpPr>
        <p:spPr bwMode="auto">
          <a:xfrm>
            <a:off x="2017714" y="4861560"/>
            <a:ext cx="800947" cy="2038350"/>
          </a:xfrm>
          <a:custGeom>
            <a:avLst/>
            <a:gdLst>
              <a:gd name="connsiteX0" fmla="*/ 546312 w 800947"/>
              <a:gd name="connsiteY0" fmla="*/ 0 h 2038350"/>
              <a:gd name="connsiteX1" fmla="*/ 800947 w 800947"/>
              <a:gd name="connsiteY1" fmla="*/ 146954 h 2038350"/>
              <a:gd name="connsiteX2" fmla="*/ 750468 w 800947"/>
              <a:gd name="connsiteY2" fmla="*/ 234746 h 2038350"/>
              <a:gd name="connsiteX3" fmla="*/ 298611 w 800947"/>
              <a:gd name="connsiteY3" fmla="*/ 1843956 h 2038350"/>
              <a:gd name="connsiteX4" fmla="*/ 293696 w 800947"/>
              <a:gd name="connsiteY4" fmla="*/ 2038350 h 2038350"/>
              <a:gd name="connsiteX5" fmla="*/ 0 w 800947"/>
              <a:gd name="connsiteY5" fmla="*/ 2038350 h 2038350"/>
              <a:gd name="connsiteX6" fmla="*/ 546312 w 800947"/>
              <a:gd name="connsiteY6" fmla="*/ 0 h 203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0947" h="2038350">
                <a:moveTo>
                  <a:pt x="546312" y="0"/>
                </a:moveTo>
                <a:lnTo>
                  <a:pt x="800947" y="146954"/>
                </a:lnTo>
                <a:lnTo>
                  <a:pt x="750468" y="234746"/>
                </a:lnTo>
                <a:cubicBezTo>
                  <a:pt x="488289" y="717373"/>
                  <a:pt x="328040" y="1263407"/>
                  <a:pt x="298611" y="1843956"/>
                </a:cubicBezTo>
                <a:lnTo>
                  <a:pt x="293696" y="2038350"/>
                </a:lnTo>
                <a:lnTo>
                  <a:pt x="0" y="2038350"/>
                </a:lnTo>
                <a:cubicBezTo>
                  <a:pt x="0" y="1322719"/>
                  <a:pt x="188580" y="619656"/>
                  <a:pt x="546312" y="0"/>
                </a:cubicBezTo>
                <a:close/>
              </a:path>
            </a:pathLst>
          </a:custGeom>
          <a:solidFill>
            <a:srgbClr val="F7931F">
              <a:lumMod val="75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9" name="Freeform: Shape 79">
            <a:extLst>
              <a:ext uri="{FF2B5EF4-FFF2-40B4-BE49-F238E27FC236}">
                <a16:creationId xmlns:a16="http://schemas.microsoft.com/office/drawing/2014/main" id="{B955E03F-8709-DE41-A319-6C13A3C5EE34}"/>
              </a:ext>
            </a:extLst>
          </p:cNvPr>
          <p:cNvSpPr>
            <a:spLocks/>
          </p:cNvSpPr>
          <p:nvPr/>
        </p:nvSpPr>
        <p:spPr bwMode="auto">
          <a:xfrm>
            <a:off x="2563813" y="3367723"/>
            <a:ext cx="1640438" cy="1640371"/>
          </a:xfrm>
          <a:custGeom>
            <a:avLst/>
            <a:gdLst>
              <a:gd name="connsiteX0" fmla="*/ 1493113 w 1640438"/>
              <a:gd name="connsiteY0" fmla="*/ 0 h 1640371"/>
              <a:gd name="connsiteX1" fmla="*/ 1640438 w 1640438"/>
              <a:gd name="connsiteY1" fmla="*/ 255204 h 1640371"/>
              <a:gd name="connsiteX2" fmla="*/ 1569734 w 1640438"/>
              <a:gd name="connsiteY2" fmla="*/ 295857 h 1640371"/>
              <a:gd name="connsiteX3" fmla="*/ 295496 w 1640438"/>
              <a:gd name="connsiteY3" fmla="*/ 1570095 h 1640371"/>
              <a:gd name="connsiteX4" fmla="*/ 255089 w 1640438"/>
              <a:gd name="connsiteY4" fmla="*/ 1640371 h 1640371"/>
              <a:gd name="connsiteX5" fmla="*/ 0 w 1640438"/>
              <a:gd name="connsiteY5" fmla="*/ 1493112 h 1640371"/>
              <a:gd name="connsiteX6" fmla="*/ 1493113 w 1640438"/>
              <a:gd name="connsiteY6" fmla="*/ 0 h 164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0438" h="1640371">
                <a:moveTo>
                  <a:pt x="1493113" y="0"/>
                </a:moveTo>
                <a:lnTo>
                  <a:pt x="1640438" y="255204"/>
                </a:lnTo>
                <a:lnTo>
                  <a:pt x="1569734" y="295857"/>
                </a:lnTo>
                <a:cubicBezTo>
                  <a:pt x="1049534" y="611939"/>
                  <a:pt x="611578" y="1049895"/>
                  <a:pt x="295496" y="1570095"/>
                </a:cubicBezTo>
                <a:lnTo>
                  <a:pt x="255089" y="1640371"/>
                </a:lnTo>
                <a:lnTo>
                  <a:pt x="0" y="1493112"/>
                </a:lnTo>
                <a:cubicBezTo>
                  <a:pt x="358134" y="872855"/>
                  <a:pt x="872856" y="358134"/>
                  <a:pt x="1493113" y="0"/>
                </a:cubicBezTo>
                <a:close/>
              </a:path>
            </a:pathLst>
          </a:custGeom>
          <a:solidFill>
            <a:srgbClr val="4CC1EF">
              <a:lumMod val="75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0" name="Freeform: Shape 80">
            <a:extLst>
              <a:ext uri="{FF2B5EF4-FFF2-40B4-BE49-F238E27FC236}">
                <a16:creationId xmlns:a16="http://schemas.microsoft.com/office/drawing/2014/main" id="{160DFEF3-7F81-B14A-8010-B12DBC332E31}"/>
              </a:ext>
            </a:extLst>
          </p:cNvPr>
          <p:cNvSpPr>
            <a:spLocks/>
          </p:cNvSpPr>
          <p:nvPr/>
        </p:nvSpPr>
        <p:spPr bwMode="auto">
          <a:xfrm>
            <a:off x="4057651" y="2821623"/>
            <a:ext cx="2038350" cy="801062"/>
          </a:xfrm>
          <a:custGeom>
            <a:avLst/>
            <a:gdLst>
              <a:gd name="connsiteX0" fmla="*/ 2038350 w 2038350"/>
              <a:gd name="connsiteY0" fmla="*/ 0 h 801062"/>
              <a:gd name="connsiteX1" fmla="*/ 2038350 w 2038350"/>
              <a:gd name="connsiteY1" fmla="*/ 294048 h 801062"/>
              <a:gd name="connsiteX2" fmla="*/ 2038349 w 2038350"/>
              <a:gd name="connsiteY2" fmla="*/ 294048 h 801062"/>
              <a:gd name="connsiteX3" fmla="*/ 234384 w 2038350"/>
              <a:gd name="connsiteY3" fmla="*/ 750829 h 801062"/>
              <a:gd name="connsiteX4" fmla="*/ 147020 w 2038350"/>
              <a:gd name="connsiteY4" fmla="*/ 801062 h 801062"/>
              <a:gd name="connsiteX5" fmla="*/ 0 w 2038350"/>
              <a:gd name="connsiteY5" fmla="*/ 546312 h 801062"/>
              <a:gd name="connsiteX6" fmla="*/ 2038350 w 2038350"/>
              <a:gd name="connsiteY6" fmla="*/ 0 h 80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38350" h="801062">
                <a:moveTo>
                  <a:pt x="2038350" y="0"/>
                </a:moveTo>
                <a:lnTo>
                  <a:pt x="2038350" y="294048"/>
                </a:lnTo>
                <a:lnTo>
                  <a:pt x="2038349" y="294048"/>
                </a:lnTo>
                <a:cubicBezTo>
                  <a:pt x="1385169" y="294048"/>
                  <a:pt x="770636" y="459519"/>
                  <a:pt x="234384" y="750829"/>
                </a:cubicBezTo>
                <a:lnTo>
                  <a:pt x="147020" y="801062"/>
                </a:lnTo>
                <a:lnTo>
                  <a:pt x="0" y="546312"/>
                </a:lnTo>
                <a:cubicBezTo>
                  <a:pt x="619656" y="188580"/>
                  <a:pt x="1322719" y="0"/>
                  <a:pt x="2038350" y="0"/>
                </a:cubicBezTo>
                <a:close/>
              </a:path>
            </a:pathLst>
          </a:custGeom>
          <a:solidFill>
            <a:srgbClr val="FFCC4C">
              <a:lumMod val="75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1" name="Freeform: Shape 81">
            <a:extLst>
              <a:ext uri="{FF2B5EF4-FFF2-40B4-BE49-F238E27FC236}">
                <a16:creationId xmlns:a16="http://schemas.microsoft.com/office/drawing/2014/main" id="{AE2B6113-88F9-AC43-A188-53A03CC465F1}"/>
              </a:ext>
            </a:extLst>
          </p:cNvPr>
          <p:cNvSpPr>
            <a:spLocks/>
          </p:cNvSpPr>
          <p:nvPr/>
        </p:nvSpPr>
        <p:spPr bwMode="auto">
          <a:xfrm>
            <a:off x="6096001" y="2821623"/>
            <a:ext cx="2039938" cy="801699"/>
          </a:xfrm>
          <a:custGeom>
            <a:avLst/>
            <a:gdLst>
              <a:gd name="connsiteX0" fmla="*/ 0 w 2039938"/>
              <a:gd name="connsiteY0" fmla="*/ 0 h 801699"/>
              <a:gd name="connsiteX1" fmla="*/ 2039938 w 2039938"/>
              <a:gd name="connsiteY1" fmla="*/ 546312 h 801699"/>
              <a:gd name="connsiteX2" fmla="*/ 1892436 w 2039938"/>
              <a:gd name="connsiteY2" fmla="*/ 801699 h 801699"/>
              <a:gd name="connsiteX3" fmla="*/ 1803964 w 2039938"/>
              <a:gd name="connsiteY3" fmla="*/ 750829 h 801699"/>
              <a:gd name="connsiteX4" fmla="*/ 194754 w 2039938"/>
              <a:gd name="connsiteY4" fmla="*/ 298972 h 801699"/>
              <a:gd name="connsiteX5" fmla="*/ 0 w 2039938"/>
              <a:gd name="connsiteY5" fmla="*/ 294048 h 801699"/>
              <a:gd name="connsiteX6" fmla="*/ 0 w 2039938"/>
              <a:gd name="connsiteY6" fmla="*/ 0 h 80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39938" h="801699">
                <a:moveTo>
                  <a:pt x="0" y="0"/>
                </a:moveTo>
                <a:cubicBezTo>
                  <a:pt x="716437" y="0"/>
                  <a:pt x="1419916" y="188580"/>
                  <a:pt x="2039938" y="546312"/>
                </a:cubicBezTo>
                <a:lnTo>
                  <a:pt x="1892436" y="801699"/>
                </a:lnTo>
                <a:lnTo>
                  <a:pt x="1803964" y="750829"/>
                </a:lnTo>
                <a:cubicBezTo>
                  <a:pt x="1321337" y="488650"/>
                  <a:pt x="775303" y="328401"/>
                  <a:pt x="194754" y="298972"/>
                </a:cubicBezTo>
                <a:lnTo>
                  <a:pt x="0" y="294048"/>
                </a:lnTo>
                <a:lnTo>
                  <a:pt x="0" y="0"/>
                </a:lnTo>
                <a:close/>
              </a:path>
            </a:pathLst>
          </a:custGeom>
          <a:solidFill>
            <a:srgbClr val="C13018">
              <a:lumMod val="75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2" name="Freeform: Shape 82">
            <a:extLst>
              <a:ext uri="{FF2B5EF4-FFF2-40B4-BE49-F238E27FC236}">
                <a16:creationId xmlns:a16="http://schemas.microsoft.com/office/drawing/2014/main" id="{2D008FD9-118D-AB42-9624-D56CBF8CBE9A}"/>
              </a:ext>
            </a:extLst>
          </p:cNvPr>
          <p:cNvSpPr>
            <a:spLocks/>
          </p:cNvSpPr>
          <p:nvPr/>
        </p:nvSpPr>
        <p:spPr bwMode="auto">
          <a:xfrm>
            <a:off x="7988502" y="3367723"/>
            <a:ext cx="1641274" cy="1641010"/>
          </a:xfrm>
          <a:custGeom>
            <a:avLst/>
            <a:gdLst>
              <a:gd name="connsiteX0" fmla="*/ 147652 w 1641274"/>
              <a:gd name="connsiteY0" fmla="*/ 0 h 1641010"/>
              <a:gd name="connsiteX1" fmla="*/ 1641274 w 1641274"/>
              <a:gd name="connsiteY1" fmla="*/ 1493112 h 1641010"/>
              <a:gd name="connsiteX2" fmla="*/ 1384964 w 1641274"/>
              <a:gd name="connsiteY2" fmla="*/ 1641010 h 1641010"/>
              <a:gd name="connsiteX3" fmla="*/ 1344189 w 1641274"/>
              <a:gd name="connsiteY3" fmla="*/ 1570095 h 1641010"/>
              <a:gd name="connsiteX4" fmla="*/ 69951 w 1641274"/>
              <a:gd name="connsiteY4" fmla="*/ 295857 h 1641010"/>
              <a:gd name="connsiteX5" fmla="*/ 0 w 1641274"/>
              <a:gd name="connsiteY5" fmla="*/ 255636 h 1641010"/>
              <a:gd name="connsiteX6" fmla="*/ 147652 w 1641274"/>
              <a:gd name="connsiteY6" fmla="*/ 0 h 164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41274" h="1641010">
                <a:moveTo>
                  <a:pt x="147652" y="0"/>
                </a:moveTo>
                <a:cubicBezTo>
                  <a:pt x="768120" y="358134"/>
                  <a:pt x="1283018" y="872855"/>
                  <a:pt x="1641274" y="1493112"/>
                </a:cubicBezTo>
                <a:lnTo>
                  <a:pt x="1384964" y="1641010"/>
                </a:lnTo>
                <a:lnTo>
                  <a:pt x="1344189" y="1570095"/>
                </a:lnTo>
                <a:cubicBezTo>
                  <a:pt x="1028108" y="1049895"/>
                  <a:pt x="590151" y="611939"/>
                  <a:pt x="69951" y="295857"/>
                </a:cubicBezTo>
                <a:lnTo>
                  <a:pt x="0" y="255636"/>
                </a:lnTo>
                <a:lnTo>
                  <a:pt x="147652" y="0"/>
                </a:lnTo>
                <a:close/>
              </a:path>
            </a:pathLst>
          </a:custGeom>
          <a:solidFill>
            <a:srgbClr val="A2B969">
              <a:lumMod val="75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3" name="Freeform: Shape 83">
            <a:extLst>
              <a:ext uri="{FF2B5EF4-FFF2-40B4-BE49-F238E27FC236}">
                <a16:creationId xmlns:a16="http://schemas.microsoft.com/office/drawing/2014/main" id="{D03E36FA-0CDF-4F4F-8545-0B628FA5B75E}"/>
              </a:ext>
            </a:extLst>
          </p:cNvPr>
          <p:cNvSpPr>
            <a:spLocks/>
          </p:cNvSpPr>
          <p:nvPr/>
        </p:nvSpPr>
        <p:spPr bwMode="auto">
          <a:xfrm>
            <a:off x="9373670" y="4861560"/>
            <a:ext cx="802206" cy="2038350"/>
          </a:xfrm>
          <a:custGeom>
            <a:avLst/>
            <a:gdLst>
              <a:gd name="connsiteX0" fmla="*/ 255733 w 802206"/>
              <a:gd name="connsiteY0" fmla="*/ 0 h 2038350"/>
              <a:gd name="connsiteX1" fmla="*/ 802206 w 802206"/>
              <a:gd name="connsiteY1" fmla="*/ 2038350 h 2038350"/>
              <a:gd name="connsiteX2" fmla="*/ 506921 w 802206"/>
              <a:gd name="connsiteY2" fmla="*/ 2038350 h 2038350"/>
              <a:gd name="connsiteX3" fmla="*/ 502006 w 802206"/>
              <a:gd name="connsiteY3" fmla="*/ 1843956 h 2038350"/>
              <a:gd name="connsiteX4" fmla="*/ 50149 w 802206"/>
              <a:gd name="connsiteY4" fmla="*/ 234746 h 2038350"/>
              <a:gd name="connsiteX5" fmla="*/ 0 w 802206"/>
              <a:gd name="connsiteY5" fmla="*/ 147528 h 2038350"/>
              <a:gd name="connsiteX6" fmla="*/ 255733 w 802206"/>
              <a:gd name="connsiteY6" fmla="*/ 0 h 2038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2206" h="2038350">
                <a:moveTo>
                  <a:pt x="255733" y="0"/>
                </a:moveTo>
                <a:cubicBezTo>
                  <a:pt x="613570" y="619656"/>
                  <a:pt x="802206" y="1322719"/>
                  <a:pt x="802206" y="2038350"/>
                </a:cubicBezTo>
                <a:lnTo>
                  <a:pt x="506921" y="2038350"/>
                </a:lnTo>
                <a:lnTo>
                  <a:pt x="502006" y="1843956"/>
                </a:lnTo>
                <a:cubicBezTo>
                  <a:pt x="472577" y="1263407"/>
                  <a:pt x="312328" y="717373"/>
                  <a:pt x="50149" y="234746"/>
                </a:cubicBezTo>
                <a:lnTo>
                  <a:pt x="0" y="147528"/>
                </a:lnTo>
                <a:lnTo>
                  <a:pt x="255733" y="0"/>
                </a:lnTo>
                <a:close/>
              </a:path>
            </a:pathLst>
          </a:custGeom>
          <a:solidFill>
            <a:srgbClr val="3A5C84">
              <a:lumMod val="5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97" name="Graphic 19" descr="Presentation with checklist">
            <a:extLst>
              <a:ext uri="{FF2B5EF4-FFF2-40B4-BE49-F238E27FC236}">
                <a16:creationId xmlns:a16="http://schemas.microsoft.com/office/drawing/2014/main" id="{F88CF19E-A416-1448-80BF-A953289773F5}"/>
              </a:ext>
            </a:extLst>
          </p:cNvPr>
          <p:cNvGrpSpPr/>
          <p:nvPr/>
        </p:nvGrpSpPr>
        <p:grpSpPr>
          <a:xfrm>
            <a:off x="3521580" y="4397445"/>
            <a:ext cx="914400" cy="914400"/>
            <a:chOff x="3921533" y="3550166"/>
            <a:chExt cx="914400" cy="914400"/>
          </a:xfrm>
        </p:grpSpPr>
        <p:sp>
          <p:nvSpPr>
            <p:cNvPr id="98" name="Freeform: Shape 28">
              <a:extLst>
                <a:ext uri="{FF2B5EF4-FFF2-40B4-BE49-F238E27FC236}">
                  <a16:creationId xmlns:a16="http://schemas.microsoft.com/office/drawing/2014/main" id="{6BA369DE-1A40-6E43-94F0-F7E2DBC372DB}"/>
                </a:ext>
              </a:extLst>
            </p:cNvPr>
            <p:cNvSpPr/>
            <p:nvPr/>
          </p:nvSpPr>
          <p:spPr>
            <a:xfrm>
              <a:off x="4016783" y="3654941"/>
              <a:ext cx="723900" cy="714375"/>
            </a:xfrm>
            <a:custGeom>
              <a:avLst/>
              <a:gdLst>
                <a:gd name="connsiteX0" fmla="*/ 628650 w 723900"/>
                <a:gd name="connsiteY0" fmla="*/ 104775 h 714375"/>
                <a:gd name="connsiteX1" fmla="*/ 628650 w 723900"/>
                <a:gd name="connsiteY1" fmla="*/ 447675 h 714375"/>
                <a:gd name="connsiteX2" fmla="*/ 95250 w 723900"/>
                <a:gd name="connsiteY2" fmla="*/ 447675 h 714375"/>
                <a:gd name="connsiteX3" fmla="*/ 95250 w 723900"/>
                <a:gd name="connsiteY3" fmla="*/ 104775 h 714375"/>
                <a:gd name="connsiteX4" fmla="*/ 704850 w 723900"/>
                <a:gd name="connsiteY4" fmla="*/ 466725 h 714375"/>
                <a:gd name="connsiteX5" fmla="*/ 685800 w 723900"/>
                <a:gd name="connsiteY5" fmla="*/ 466725 h 714375"/>
                <a:gd name="connsiteX6" fmla="*/ 685800 w 723900"/>
                <a:gd name="connsiteY6" fmla="*/ 76200 h 714375"/>
                <a:gd name="connsiteX7" fmla="*/ 704850 w 723900"/>
                <a:gd name="connsiteY7" fmla="*/ 76200 h 714375"/>
                <a:gd name="connsiteX8" fmla="*/ 723900 w 723900"/>
                <a:gd name="connsiteY8" fmla="*/ 57150 h 714375"/>
                <a:gd name="connsiteX9" fmla="*/ 704850 w 723900"/>
                <a:gd name="connsiteY9" fmla="*/ 38100 h 714375"/>
                <a:gd name="connsiteX10" fmla="*/ 381000 w 723900"/>
                <a:gd name="connsiteY10" fmla="*/ 38100 h 714375"/>
                <a:gd name="connsiteX11" fmla="*/ 381000 w 723900"/>
                <a:gd name="connsiteY11" fmla="*/ 19050 h 714375"/>
                <a:gd name="connsiteX12" fmla="*/ 361950 w 723900"/>
                <a:gd name="connsiteY12" fmla="*/ 0 h 714375"/>
                <a:gd name="connsiteX13" fmla="*/ 342900 w 723900"/>
                <a:gd name="connsiteY13" fmla="*/ 19050 h 714375"/>
                <a:gd name="connsiteX14" fmla="*/ 342900 w 723900"/>
                <a:gd name="connsiteY14" fmla="*/ 38100 h 714375"/>
                <a:gd name="connsiteX15" fmla="*/ 19050 w 723900"/>
                <a:gd name="connsiteY15" fmla="*/ 38100 h 714375"/>
                <a:gd name="connsiteX16" fmla="*/ 0 w 723900"/>
                <a:gd name="connsiteY16" fmla="*/ 57150 h 714375"/>
                <a:gd name="connsiteX17" fmla="*/ 19050 w 723900"/>
                <a:gd name="connsiteY17" fmla="*/ 76200 h 714375"/>
                <a:gd name="connsiteX18" fmla="*/ 38100 w 723900"/>
                <a:gd name="connsiteY18" fmla="*/ 76200 h 714375"/>
                <a:gd name="connsiteX19" fmla="*/ 38100 w 723900"/>
                <a:gd name="connsiteY19" fmla="*/ 466725 h 714375"/>
                <a:gd name="connsiteX20" fmla="*/ 19050 w 723900"/>
                <a:gd name="connsiteY20" fmla="*/ 466725 h 714375"/>
                <a:gd name="connsiteX21" fmla="*/ 0 w 723900"/>
                <a:gd name="connsiteY21" fmla="*/ 485775 h 714375"/>
                <a:gd name="connsiteX22" fmla="*/ 19050 w 723900"/>
                <a:gd name="connsiteY22" fmla="*/ 504825 h 714375"/>
                <a:gd name="connsiteX23" fmla="*/ 309944 w 723900"/>
                <a:gd name="connsiteY23" fmla="*/ 504825 h 714375"/>
                <a:gd name="connsiteX24" fmla="*/ 163259 w 723900"/>
                <a:gd name="connsiteY24" fmla="*/ 651510 h 714375"/>
                <a:gd name="connsiteX25" fmla="*/ 163401 w 723900"/>
                <a:gd name="connsiteY25" fmla="*/ 678609 h 714375"/>
                <a:gd name="connsiteX26" fmla="*/ 190500 w 723900"/>
                <a:gd name="connsiteY26" fmla="*/ 678466 h 714375"/>
                <a:gd name="connsiteX27" fmla="*/ 342900 w 723900"/>
                <a:gd name="connsiteY27" fmla="*/ 526066 h 714375"/>
                <a:gd name="connsiteX28" fmla="*/ 342900 w 723900"/>
                <a:gd name="connsiteY28" fmla="*/ 695325 h 714375"/>
                <a:gd name="connsiteX29" fmla="*/ 361950 w 723900"/>
                <a:gd name="connsiteY29" fmla="*/ 714375 h 714375"/>
                <a:gd name="connsiteX30" fmla="*/ 381000 w 723900"/>
                <a:gd name="connsiteY30" fmla="*/ 695325 h 714375"/>
                <a:gd name="connsiteX31" fmla="*/ 381000 w 723900"/>
                <a:gd name="connsiteY31" fmla="*/ 525780 h 714375"/>
                <a:gd name="connsiteX32" fmla="*/ 533400 w 723900"/>
                <a:gd name="connsiteY32" fmla="*/ 678180 h 714375"/>
                <a:gd name="connsiteX33" fmla="*/ 560356 w 723900"/>
                <a:gd name="connsiteY33" fmla="*/ 678180 h 714375"/>
                <a:gd name="connsiteX34" fmla="*/ 560356 w 723900"/>
                <a:gd name="connsiteY34" fmla="*/ 651224 h 714375"/>
                <a:gd name="connsiteX35" fmla="*/ 413957 w 723900"/>
                <a:gd name="connsiteY35" fmla="*/ 504825 h 714375"/>
                <a:gd name="connsiteX36" fmla="*/ 704850 w 723900"/>
                <a:gd name="connsiteY36" fmla="*/ 504825 h 714375"/>
                <a:gd name="connsiteX37" fmla="*/ 723900 w 723900"/>
                <a:gd name="connsiteY37" fmla="*/ 485775 h 714375"/>
                <a:gd name="connsiteX38" fmla="*/ 704850 w 723900"/>
                <a:gd name="connsiteY38" fmla="*/ 466725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23900" h="714375">
                  <a:moveTo>
                    <a:pt x="628650" y="104775"/>
                  </a:moveTo>
                  <a:lnTo>
                    <a:pt x="628650" y="447675"/>
                  </a:lnTo>
                  <a:lnTo>
                    <a:pt x="95250" y="447675"/>
                  </a:lnTo>
                  <a:lnTo>
                    <a:pt x="95250" y="104775"/>
                  </a:lnTo>
                  <a:close/>
                  <a:moveTo>
                    <a:pt x="704850" y="466725"/>
                  </a:moveTo>
                  <a:lnTo>
                    <a:pt x="685800" y="466725"/>
                  </a:lnTo>
                  <a:lnTo>
                    <a:pt x="685800" y="76200"/>
                  </a:lnTo>
                  <a:lnTo>
                    <a:pt x="704850" y="76200"/>
                  </a:lnTo>
                  <a:cubicBezTo>
                    <a:pt x="715371" y="76200"/>
                    <a:pt x="723900" y="67671"/>
                    <a:pt x="723900" y="57150"/>
                  </a:cubicBezTo>
                  <a:cubicBezTo>
                    <a:pt x="723900" y="46629"/>
                    <a:pt x="715371" y="38100"/>
                    <a:pt x="704850" y="38100"/>
                  </a:cubicBezTo>
                  <a:lnTo>
                    <a:pt x="381000" y="38100"/>
                  </a:lnTo>
                  <a:lnTo>
                    <a:pt x="381000" y="19050"/>
                  </a:lnTo>
                  <a:cubicBezTo>
                    <a:pt x="381000" y="8529"/>
                    <a:pt x="372471" y="0"/>
                    <a:pt x="361950" y="0"/>
                  </a:cubicBezTo>
                  <a:cubicBezTo>
                    <a:pt x="351429" y="0"/>
                    <a:pt x="342900" y="8529"/>
                    <a:pt x="342900" y="19050"/>
                  </a:cubicBezTo>
                  <a:lnTo>
                    <a:pt x="342900" y="38100"/>
                  </a:lnTo>
                  <a:lnTo>
                    <a:pt x="19050" y="38100"/>
                  </a:lnTo>
                  <a:cubicBezTo>
                    <a:pt x="8529" y="38100"/>
                    <a:pt x="0" y="46629"/>
                    <a:pt x="0" y="57150"/>
                  </a:cubicBezTo>
                  <a:cubicBezTo>
                    <a:pt x="0" y="67671"/>
                    <a:pt x="8529" y="76200"/>
                    <a:pt x="19050" y="76200"/>
                  </a:cubicBezTo>
                  <a:lnTo>
                    <a:pt x="38100" y="76200"/>
                  </a:lnTo>
                  <a:lnTo>
                    <a:pt x="38100" y="466725"/>
                  </a:lnTo>
                  <a:lnTo>
                    <a:pt x="19050" y="466725"/>
                  </a:lnTo>
                  <a:cubicBezTo>
                    <a:pt x="8529" y="466725"/>
                    <a:pt x="0" y="475254"/>
                    <a:pt x="0" y="485775"/>
                  </a:cubicBezTo>
                  <a:cubicBezTo>
                    <a:pt x="0" y="496296"/>
                    <a:pt x="8529" y="504825"/>
                    <a:pt x="19050" y="504825"/>
                  </a:cubicBezTo>
                  <a:lnTo>
                    <a:pt x="309944" y="504825"/>
                  </a:lnTo>
                  <a:lnTo>
                    <a:pt x="163259" y="651510"/>
                  </a:lnTo>
                  <a:cubicBezTo>
                    <a:pt x="155815" y="659033"/>
                    <a:pt x="155879" y="671165"/>
                    <a:pt x="163401" y="678609"/>
                  </a:cubicBezTo>
                  <a:cubicBezTo>
                    <a:pt x="170924" y="686052"/>
                    <a:pt x="183056" y="685989"/>
                    <a:pt x="190500" y="678466"/>
                  </a:cubicBezTo>
                  <a:lnTo>
                    <a:pt x="342900" y="526066"/>
                  </a:lnTo>
                  <a:lnTo>
                    <a:pt x="342900" y="695325"/>
                  </a:lnTo>
                  <a:cubicBezTo>
                    <a:pt x="342900" y="705846"/>
                    <a:pt x="351429" y="714375"/>
                    <a:pt x="361950" y="714375"/>
                  </a:cubicBezTo>
                  <a:cubicBezTo>
                    <a:pt x="372471" y="714375"/>
                    <a:pt x="381000" y="705846"/>
                    <a:pt x="381000" y="695325"/>
                  </a:cubicBezTo>
                  <a:lnTo>
                    <a:pt x="381000" y="525780"/>
                  </a:lnTo>
                  <a:lnTo>
                    <a:pt x="533400" y="678180"/>
                  </a:lnTo>
                  <a:cubicBezTo>
                    <a:pt x="540844" y="685624"/>
                    <a:pt x="552912" y="685624"/>
                    <a:pt x="560356" y="678180"/>
                  </a:cubicBezTo>
                  <a:cubicBezTo>
                    <a:pt x="567800" y="670736"/>
                    <a:pt x="567800" y="658668"/>
                    <a:pt x="560356" y="651224"/>
                  </a:cubicBezTo>
                  <a:lnTo>
                    <a:pt x="413957" y="504825"/>
                  </a:lnTo>
                  <a:lnTo>
                    <a:pt x="704850" y="504825"/>
                  </a:lnTo>
                  <a:cubicBezTo>
                    <a:pt x="715371" y="504825"/>
                    <a:pt x="723900" y="496296"/>
                    <a:pt x="723900" y="485775"/>
                  </a:cubicBezTo>
                  <a:cubicBezTo>
                    <a:pt x="723900" y="475254"/>
                    <a:pt x="715371" y="466725"/>
                    <a:pt x="704850" y="46672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Freeform: Shape 29">
              <a:extLst>
                <a:ext uri="{FF2B5EF4-FFF2-40B4-BE49-F238E27FC236}">
                  <a16:creationId xmlns:a16="http://schemas.microsoft.com/office/drawing/2014/main" id="{FF72D9B7-DA62-FC47-933A-1C234840F1FA}"/>
                </a:ext>
              </a:extLst>
            </p:cNvPr>
            <p:cNvSpPr/>
            <p:nvPr/>
          </p:nvSpPr>
          <p:spPr>
            <a:xfrm>
              <a:off x="4388258" y="3845441"/>
              <a:ext cx="161925" cy="38100"/>
            </a:xfrm>
            <a:custGeom>
              <a:avLst/>
              <a:gdLst>
                <a:gd name="connsiteX0" fmla="*/ 0 w 161925"/>
                <a:gd name="connsiteY0" fmla="*/ 0 h 38100"/>
                <a:gd name="connsiteX1" fmla="*/ 161925 w 161925"/>
                <a:gd name="connsiteY1" fmla="*/ 0 h 38100"/>
                <a:gd name="connsiteX2" fmla="*/ 161925 w 161925"/>
                <a:gd name="connsiteY2" fmla="*/ 38100 h 38100"/>
                <a:gd name="connsiteX3" fmla="*/ 0 w 161925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38100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Freeform: Shape 30">
              <a:extLst>
                <a:ext uri="{FF2B5EF4-FFF2-40B4-BE49-F238E27FC236}">
                  <a16:creationId xmlns:a16="http://schemas.microsoft.com/office/drawing/2014/main" id="{22231873-D7D2-6B40-B2B4-8CC65D47CE18}"/>
                </a:ext>
              </a:extLst>
            </p:cNvPr>
            <p:cNvSpPr/>
            <p:nvPr/>
          </p:nvSpPr>
          <p:spPr>
            <a:xfrm>
              <a:off x="4188233" y="3805435"/>
              <a:ext cx="140969" cy="116205"/>
            </a:xfrm>
            <a:custGeom>
              <a:avLst/>
              <a:gdLst>
                <a:gd name="connsiteX0" fmla="*/ 140970 w 140969"/>
                <a:gd name="connsiteY0" fmla="*/ 26670 h 116205"/>
                <a:gd name="connsiteX1" fmla="*/ 114300 w 140969"/>
                <a:gd name="connsiteY1" fmla="*/ 0 h 116205"/>
                <a:gd name="connsiteX2" fmla="*/ 51435 w 140969"/>
                <a:gd name="connsiteY2" fmla="*/ 62865 h 116205"/>
                <a:gd name="connsiteX3" fmla="*/ 26670 w 140969"/>
                <a:gd name="connsiteY3" fmla="*/ 38100 h 116205"/>
                <a:gd name="connsiteX4" fmla="*/ 0 w 140969"/>
                <a:gd name="connsiteY4" fmla="*/ 64770 h 116205"/>
                <a:gd name="connsiteX5" fmla="*/ 51435 w 140969"/>
                <a:gd name="connsiteY5" fmla="*/ 116205 h 116205"/>
                <a:gd name="connsiteX6" fmla="*/ 140970 w 140969"/>
                <a:gd name="connsiteY6" fmla="*/ 2667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969" h="116205">
                  <a:moveTo>
                    <a:pt x="140970" y="26670"/>
                  </a:moveTo>
                  <a:lnTo>
                    <a:pt x="114300" y="0"/>
                  </a:lnTo>
                  <a:lnTo>
                    <a:pt x="51435" y="62865"/>
                  </a:lnTo>
                  <a:lnTo>
                    <a:pt x="26670" y="38100"/>
                  </a:lnTo>
                  <a:lnTo>
                    <a:pt x="0" y="64770"/>
                  </a:lnTo>
                  <a:lnTo>
                    <a:pt x="51435" y="116205"/>
                  </a:lnTo>
                  <a:lnTo>
                    <a:pt x="140970" y="2667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Freeform: Shape 31">
              <a:extLst>
                <a:ext uri="{FF2B5EF4-FFF2-40B4-BE49-F238E27FC236}">
                  <a16:creationId xmlns:a16="http://schemas.microsoft.com/office/drawing/2014/main" id="{C1C980DA-57A8-B744-AB3B-B80EA6B70B9D}"/>
                </a:ext>
              </a:extLst>
            </p:cNvPr>
            <p:cNvSpPr/>
            <p:nvPr/>
          </p:nvSpPr>
          <p:spPr>
            <a:xfrm>
              <a:off x="4388258" y="3969266"/>
              <a:ext cx="161925" cy="38100"/>
            </a:xfrm>
            <a:custGeom>
              <a:avLst/>
              <a:gdLst>
                <a:gd name="connsiteX0" fmla="*/ 0 w 161925"/>
                <a:gd name="connsiteY0" fmla="*/ 0 h 38100"/>
                <a:gd name="connsiteX1" fmla="*/ 161925 w 161925"/>
                <a:gd name="connsiteY1" fmla="*/ 0 h 38100"/>
                <a:gd name="connsiteX2" fmla="*/ 161925 w 161925"/>
                <a:gd name="connsiteY2" fmla="*/ 38100 h 38100"/>
                <a:gd name="connsiteX3" fmla="*/ 0 w 161925"/>
                <a:gd name="connsiteY3" fmla="*/ 381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38100">
                  <a:moveTo>
                    <a:pt x="0" y="0"/>
                  </a:moveTo>
                  <a:lnTo>
                    <a:pt x="161925" y="0"/>
                  </a:lnTo>
                  <a:lnTo>
                    <a:pt x="161925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Freeform: Shape 32">
              <a:extLst>
                <a:ext uri="{FF2B5EF4-FFF2-40B4-BE49-F238E27FC236}">
                  <a16:creationId xmlns:a16="http://schemas.microsoft.com/office/drawing/2014/main" id="{DAF0EFC5-5ABA-5E43-9FC0-290BF52985A9}"/>
                </a:ext>
              </a:extLst>
            </p:cNvPr>
            <p:cNvSpPr/>
            <p:nvPr/>
          </p:nvSpPr>
          <p:spPr>
            <a:xfrm>
              <a:off x="4188233" y="3929260"/>
              <a:ext cx="140969" cy="116205"/>
            </a:xfrm>
            <a:custGeom>
              <a:avLst/>
              <a:gdLst>
                <a:gd name="connsiteX0" fmla="*/ 140970 w 140969"/>
                <a:gd name="connsiteY0" fmla="*/ 26670 h 116205"/>
                <a:gd name="connsiteX1" fmla="*/ 114300 w 140969"/>
                <a:gd name="connsiteY1" fmla="*/ 0 h 116205"/>
                <a:gd name="connsiteX2" fmla="*/ 51435 w 140969"/>
                <a:gd name="connsiteY2" fmla="*/ 62865 h 116205"/>
                <a:gd name="connsiteX3" fmla="*/ 26670 w 140969"/>
                <a:gd name="connsiteY3" fmla="*/ 38100 h 116205"/>
                <a:gd name="connsiteX4" fmla="*/ 0 w 140969"/>
                <a:gd name="connsiteY4" fmla="*/ 64770 h 116205"/>
                <a:gd name="connsiteX5" fmla="*/ 51435 w 140969"/>
                <a:gd name="connsiteY5" fmla="*/ 116205 h 116205"/>
                <a:gd name="connsiteX6" fmla="*/ 140970 w 140969"/>
                <a:gd name="connsiteY6" fmla="*/ 2667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0969" h="116205">
                  <a:moveTo>
                    <a:pt x="140970" y="26670"/>
                  </a:moveTo>
                  <a:lnTo>
                    <a:pt x="114300" y="0"/>
                  </a:lnTo>
                  <a:lnTo>
                    <a:pt x="51435" y="62865"/>
                  </a:lnTo>
                  <a:lnTo>
                    <a:pt x="26670" y="38100"/>
                  </a:lnTo>
                  <a:lnTo>
                    <a:pt x="0" y="64770"/>
                  </a:lnTo>
                  <a:lnTo>
                    <a:pt x="51435" y="116205"/>
                  </a:lnTo>
                  <a:lnTo>
                    <a:pt x="140970" y="2667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3" name="Graphic 17" descr="Customer review">
            <a:extLst>
              <a:ext uri="{FF2B5EF4-FFF2-40B4-BE49-F238E27FC236}">
                <a16:creationId xmlns:a16="http://schemas.microsoft.com/office/drawing/2014/main" id="{9BAA2D5F-8E97-4C44-93D0-F51D6A81013C}"/>
              </a:ext>
            </a:extLst>
          </p:cNvPr>
          <p:cNvGrpSpPr/>
          <p:nvPr/>
        </p:nvGrpSpPr>
        <p:grpSpPr>
          <a:xfrm>
            <a:off x="4911685" y="3481683"/>
            <a:ext cx="914400" cy="914400"/>
            <a:chOff x="5591706" y="2798101"/>
            <a:chExt cx="914400" cy="914400"/>
          </a:xfrm>
        </p:grpSpPr>
        <p:sp>
          <p:nvSpPr>
            <p:cNvPr id="104" name="Freeform: Shape 34">
              <a:extLst>
                <a:ext uri="{FF2B5EF4-FFF2-40B4-BE49-F238E27FC236}">
                  <a16:creationId xmlns:a16="http://schemas.microsoft.com/office/drawing/2014/main" id="{39321DCB-2724-3348-86D0-CF0DF3DC59B1}"/>
                </a:ext>
              </a:extLst>
            </p:cNvPr>
            <p:cNvSpPr/>
            <p:nvPr/>
          </p:nvSpPr>
          <p:spPr>
            <a:xfrm>
              <a:off x="6177207" y="3262444"/>
              <a:ext cx="148209" cy="148209"/>
            </a:xfrm>
            <a:custGeom>
              <a:avLst/>
              <a:gdLst>
                <a:gd name="connsiteX0" fmla="*/ 148209 w 148209"/>
                <a:gd name="connsiteY0" fmla="*/ 74104 h 148209"/>
                <a:gd name="connsiteX1" fmla="*/ 74105 w 148209"/>
                <a:gd name="connsiteY1" fmla="*/ 148209 h 148209"/>
                <a:gd name="connsiteX2" fmla="*/ 0 w 148209"/>
                <a:gd name="connsiteY2" fmla="*/ 74104 h 148209"/>
                <a:gd name="connsiteX3" fmla="*/ 74105 w 148209"/>
                <a:gd name="connsiteY3" fmla="*/ 0 h 148209"/>
                <a:gd name="connsiteX4" fmla="*/ 148209 w 148209"/>
                <a:gd name="connsiteY4" fmla="*/ 74104 h 14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209" h="148209">
                  <a:moveTo>
                    <a:pt x="148209" y="74104"/>
                  </a:moveTo>
                  <a:cubicBezTo>
                    <a:pt x="148209" y="115031"/>
                    <a:pt x="115031" y="148209"/>
                    <a:pt x="74105" y="148209"/>
                  </a:cubicBezTo>
                  <a:cubicBezTo>
                    <a:pt x="33178" y="148209"/>
                    <a:pt x="0" y="115031"/>
                    <a:pt x="0" y="74104"/>
                  </a:cubicBezTo>
                  <a:cubicBezTo>
                    <a:pt x="0" y="33178"/>
                    <a:pt x="33178" y="0"/>
                    <a:pt x="74105" y="0"/>
                  </a:cubicBezTo>
                  <a:cubicBezTo>
                    <a:pt x="115031" y="0"/>
                    <a:pt x="148209" y="33178"/>
                    <a:pt x="148209" y="7410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Freeform: Shape 35">
              <a:extLst>
                <a:ext uri="{FF2B5EF4-FFF2-40B4-BE49-F238E27FC236}">
                  <a16:creationId xmlns:a16="http://schemas.microsoft.com/office/drawing/2014/main" id="{939FE7D8-156B-4647-94B5-03EB62FFDCAE}"/>
                </a:ext>
              </a:extLst>
            </p:cNvPr>
            <p:cNvSpPr/>
            <p:nvPr/>
          </p:nvSpPr>
          <p:spPr>
            <a:xfrm>
              <a:off x="5782015" y="3262444"/>
              <a:ext cx="148209" cy="148209"/>
            </a:xfrm>
            <a:custGeom>
              <a:avLst/>
              <a:gdLst>
                <a:gd name="connsiteX0" fmla="*/ 148209 w 148209"/>
                <a:gd name="connsiteY0" fmla="*/ 74104 h 148209"/>
                <a:gd name="connsiteX1" fmla="*/ 74105 w 148209"/>
                <a:gd name="connsiteY1" fmla="*/ 148209 h 148209"/>
                <a:gd name="connsiteX2" fmla="*/ 0 w 148209"/>
                <a:gd name="connsiteY2" fmla="*/ 74104 h 148209"/>
                <a:gd name="connsiteX3" fmla="*/ 74105 w 148209"/>
                <a:gd name="connsiteY3" fmla="*/ 0 h 148209"/>
                <a:gd name="connsiteX4" fmla="*/ 148209 w 148209"/>
                <a:gd name="connsiteY4" fmla="*/ 74104 h 14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209" h="148209">
                  <a:moveTo>
                    <a:pt x="148209" y="74104"/>
                  </a:moveTo>
                  <a:cubicBezTo>
                    <a:pt x="148209" y="115031"/>
                    <a:pt x="115031" y="148209"/>
                    <a:pt x="74105" y="148209"/>
                  </a:cubicBezTo>
                  <a:cubicBezTo>
                    <a:pt x="33178" y="148209"/>
                    <a:pt x="0" y="115031"/>
                    <a:pt x="0" y="74104"/>
                  </a:cubicBezTo>
                  <a:cubicBezTo>
                    <a:pt x="0" y="33178"/>
                    <a:pt x="33178" y="0"/>
                    <a:pt x="74105" y="0"/>
                  </a:cubicBezTo>
                  <a:cubicBezTo>
                    <a:pt x="115031" y="0"/>
                    <a:pt x="148209" y="33178"/>
                    <a:pt x="148209" y="7410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Freeform: Shape 36">
              <a:extLst>
                <a:ext uri="{FF2B5EF4-FFF2-40B4-BE49-F238E27FC236}">
                  <a16:creationId xmlns:a16="http://schemas.microsoft.com/office/drawing/2014/main" id="{BBF55D89-DA05-3A4C-BF1B-1391F6641321}"/>
                </a:ext>
              </a:extLst>
            </p:cNvPr>
            <p:cNvSpPr/>
            <p:nvPr/>
          </p:nvSpPr>
          <p:spPr>
            <a:xfrm>
              <a:off x="6131201" y="3430750"/>
              <a:ext cx="268332" cy="148400"/>
            </a:xfrm>
            <a:custGeom>
              <a:avLst/>
              <a:gdLst>
                <a:gd name="connsiteX0" fmla="*/ 253556 w 268332"/>
                <a:gd name="connsiteY0" fmla="*/ 44101 h 148400"/>
                <a:gd name="connsiteX1" fmla="*/ 181070 w 268332"/>
                <a:gd name="connsiteY1" fmla="*/ 9526 h 148400"/>
                <a:gd name="connsiteX2" fmla="*/ 120110 w 268332"/>
                <a:gd name="connsiteY2" fmla="*/ 1 h 148400"/>
                <a:gd name="connsiteX3" fmla="*/ 59246 w 268332"/>
                <a:gd name="connsiteY3" fmla="*/ 9526 h 148400"/>
                <a:gd name="connsiteX4" fmla="*/ 3429 w 268332"/>
                <a:gd name="connsiteY4" fmla="*/ 33529 h 148400"/>
                <a:gd name="connsiteX5" fmla="*/ 0 w 268332"/>
                <a:gd name="connsiteY5" fmla="*/ 37434 h 148400"/>
                <a:gd name="connsiteX6" fmla="*/ 76200 w 268332"/>
                <a:gd name="connsiteY6" fmla="*/ 75534 h 148400"/>
                <a:gd name="connsiteX7" fmla="*/ 104013 w 268332"/>
                <a:gd name="connsiteY7" fmla="*/ 131446 h 148400"/>
                <a:gd name="connsiteX8" fmla="*/ 104013 w 268332"/>
                <a:gd name="connsiteY8" fmla="*/ 148400 h 148400"/>
                <a:gd name="connsiteX9" fmla="*/ 268319 w 268332"/>
                <a:gd name="connsiteY9" fmla="*/ 148400 h 148400"/>
                <a:gd name="connsiteX10" fmla="*/ 268319 w 268332"/>
                <a:gd name="connsiteY10" fmla="*/ 73819 h 148400"/>
                <a:gd name="connsiteX11" fmla="*/ 253556 w 268332"/>
                <a:gd name="connsiteY11" fmla="*/ 44101 h 14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8332" h="148400">
                  <a:moveTo>
                    <a:pt x="253556" y="44101"/>
                  </a:moveTo>
                  <a:cubicBezTo>
                    <a:pt x="232176" y="27474"/>
                    <a:pt x="207446" y="15679"/>
                    <a:pt x="181070" y="9526"/>
                  </a:cubicBezTo>
                  <a:cubicBezTo>
                    <a:pt x="161246" y="3734"/>
                    <a:pt x="140756" y="532"/>
                    <a:pt x="120110" y="1"/>
                  </a:cubicBezTo>
                  <a:cubicBezTo>
                    <a:pt x="99448" y="-46"/>
                    <a:pt x="78906" y="3169"/>
                    <a:pt x="59246" y="9526"/>
                  </a:cubicBezTo>
                  <a:cubicBezTo>
                    <a:pt x="39570" y="14764"/>
                    <a:pt x="20765" y="22851"/>
                    <a:pt x="3429" y="33529"/>
                  </a:cubicBezTo>
                  <a:lnTo>
                    <a:pt x="0" y="37434"/>
                  </a:lnTo>
                  <a:cubicBezTo>
                    <a:pt x="27693" y="44909"/>
                    <a:pt x="53604" y="57865"/>
                    <a:pt x="76200" y="75534"/>
                  </a:cubicBezTo>
                  <a:cubicBezTo>
                    <a:pt x="93960" y="88582"/>
                    <a:pt x="104321" y="109409"/>
                    <a:pt x="104013" y="131446"/>
                  </a:cubicBezTo>
                  <a:lnTo>
                    <a:pt x="104013" y="148400"/>
                  </a:lnTo>
                  <a:lnTo>
                    <a:pt x="268319" y="148400"/>
                  </a:lnTo>
                  <a:lnTo>
                    <a:pt x="268319" y="73819"/>
                  </a:lnTo>
                  <a:cubicBezTo>
                    <a:pt x="268644" y="62075"/>
                    <a:pt x="263111" y="50937"/>
                    <a:pt x="253556" y="4410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Freeform: Shape 37">
              <a:extLst>
                <a:ext uri="{FF2B5EF4-FFF2-40B4-BE49-F238E27FC236}">
                  <a16:creationId xmlns:a16="http://schemas.microsoft.com/office/drawing/2014/main" id="{051BFE13-6E0D-C542-8202-49CB4AA4942F}"/>
                </a:ext>
              </a:extLst>
            </p:cNvPr>
            <p:cNvSpPr/>
            <p:nvPr/>
          </p:nvSpPr>
          <p:spPr>
            <a:xfrm>
              <a:off x="5707815" y="3430750"/>
              <a:ext cx="268700" cy="148400"/>
            </a:xfrm>
            <a:custGeom>
              <a:avLst/>
              <a:gdLst>
                <a:gd name="connsiteX0" fmla="*/ 164687 w 268700"/>
                <a:gd name="connsiteY0" fmla="*/ 131446 h 148400"/>
                <a:gd name="connsiteX1" fmla="*/ 191453 w 268700"/>
                <a:gd name="connsiteY1" fmla="*/ 76486 h 148400"/>
                <a:gd name="connsiteX2" fmla="*/ 192500 w 268700"/>
                <a:gd name="connsiteY2" fmla="*/ 75534 h 148400"/>
                <a:gd name="connsiteX3" fmla="*/ 193739 w 268700"/>
                <a:gd name="connsiteY3" fmla="*/ 74677 h 148400"/>
                <a:gd name="connsiteX4" fmla="*/ 268700 w 268700"/>
                <a:gd name="connsiteY4" fmla="*/ 37529 h 148400"/>
                <a:gd name="connsiteX5" fmla="*/ 263271 w 268700"/>
                <a:gd name="connsiteY5" fmla="*/ 31338 h 148400"/>
                <a:gd name="connsiteX6" fmla="*/ 209169 w 268700"/>
                <a:gd name="connsiteY6" fmla="*/ 9526 h 148400"/>
                <a:gd name="connsiteX7" fmla="*/ 148304 w 268700"/>
                <a:gd name="connsiteY7" fmla="*/ 1 h 148400"/>
                <a:gd name="connsiteX8" fmla="*/ 87344 w 268700"/>
                <a:gd name="connsiteY8" fmla="*/ 9526 h 148400"/>
                <a:gd name="connsiteX9" fmla="*/ 14859 w 268700"/>
                <a:gd name="connsiteY9" fmla="*/ 44101 h 148400"/>
                <a:gd name="connsiteX10" fmla="*/ 0 w 268700"/>
                <a:gd name="connsiteY10" fmla="*/ 73819 h 148400"/>
                <a:gd name="connsiteX11" fmla="*/ 0 w 268700"/>
                <a:gd name="connsiteY11" fmla="*/ 148400 h 148400"/>
                <a:gd name="connsiteX12" fmla="*/ 164687 w 268700"/>
                <a:gd name="connsiteY12" fmla="*/ 148400 h 14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700" h="148400">
                  <a:moveTo>
                    <a:pt x="164687" y="131446"/>
                  </a:moveTo>
                  <a:cubicBezTo>
                    <a:pt x="164702" y="109990"/>
                    <a:pt x="174570" y="89728"/>
                    <a:pt x="191453" y="76486"/>
                  </a:cubicBezTo>
                  <a:lnTo>
                    <a:pt x="192500" y="75534"/>
                  </a:lnTo>
                  <a:lnTo>
                    <a:pt x="193739" y="74677"/>
                  </a:lnTo>
                  <a:cubicBezTo>
                    <a:pt x="216602" y="58406"/>
                    <a:pt x="241905" y="45867"/>
                    <a:pt x="268700" y="37529"/>
                  </a:cubicBezTo>
                  <a:cubicBezTo>
                    <a:pt x="266795" y="35529"/>
                    <a:pt x="264986" y="33433"/>
                    <a:pt x="263271" y="31338"/>
                  </a:cubicBezTo>
                  <a:cubicBezTo>
                    <a:pt x="246372" y="21520"/>
                    <a:pt x="228152" y="14175"/>
                    <a:pt x="209169" y="9526"/>
                  </a:cubicBezTo>
                  <a:cubicBezTo>
                    <a:pt x="189376" y="3742"/>
                    <a:pt x="168918" y="541"/>
                    <a:pt x="148304" y="1"/>
                  </a:cubicBezTo>
                  <a:cubicBezTo>
                    <a:pt x="127609" y="-53"/>
                    <a:pt x="107036" y="3162"/>
                    <a:pt x="87344" y="9526"/>
                  </a:cubicBezTo>
                  <a:cubicBezTo>
                    <a:pt x="61338" y="16700"/>
                    <a:pt x="36801" y="28404"/>
                    <a:pt x="14859" y="44101"/>
                  </a:cubicBezTo>
                  <a:cubicBezTo>
                    <a:pt x="5620" y="51212"/>
                    <a:pt x="146" y="62162"/>
                    <a:pt x="0" y="73819"/>
                  </a:cubicBezTo>
                  <a:lnTo>
                    <a:pt x="0" y="148400"/>
                  </a:lnTo>
                  <a:lnTo>
                    <a:pt x="164687" y="14840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Freeform: Shape 38">
              <a:extLst>
                <a:ext uri="{FF2B5EF4-FFF2-40B4-BE49-F238E27FC236}">
                  <a16:creationId xmlns:a16="http://schemas.microsoft.com/office/drawing/2014/main" id="{59BC001B-87D6-0A4C-AF27-DB2601226AC4}"/>
                </a:ext>
              </a:extLst>
            </p:cNvPr>
            <p:cNvSpPr/>
            <p:nvPr/>
          </p:nvSpPr>
          <p:spPr>
            <a:xfrm>
              <a:off x="5905459" y="3488471"/>
              <a:ext cx="296525" cy="147829"/>
            </a:xfrm>
            <a:custGeom>
              <a:avLst/>
              <a:gdLst>
                <a:gd name="connsiteX0" fmla="*/ 0 w 296525"/>
                <a:gd name="connsiteY0" fmla="*/ 147830 h 147829"/>
                <a:gd name="connsiteX1" fmla="*/ 0 w 296525"/>
                <a:gd name="connsiteY1" fmla="*/ 73725 h 147829"/>
                <a:gd name="connsiteX2" fmla="*/ 14859 w 296525"/>
                <a:gd name="connsiteY2" fmla="*/ 44103 h 147829"/>
                <a:gd name="connsiteX3" fmla="*/ 87344 w 296525"/>
                <a:gd name="connsiteY3" fmla="*/ 9527 h 147829"/>
                <a:gd name="connsiteX4" fmla="*/ 148209 w 296525"/>
                <a:gd name="connsiteY4" fmla="*/ 2 h 147829"/>
                <a:gd name="connsiteX5" fmla="*/ 209169 w 296525"/>
                <a:gd name="connsiteY5" fmla="*/ 9527 h 147829"/>
                <a:gd name="connsiteX6" fmla="*/ 281654 w 296525"/>
                <a:gd name="connsiteY6" fmla="*/ 44103 h 147829"/>
                <a:gd name="connsiteX7" fmla="*/ 296513 w 296525"/>
                <a:gd name="connsiteY7" fmla="*/ 73725 h 147829"/>
                <a:gd name="connsiteX8" fmla="*/ 296513 w 296525"/>
                <a:gd name="connsiteY8" fmla="*/ 147830 h 14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6525" h="147829">
                  <a:moveTo>
                    <a:pt x="0" y="147830"/>
                  </a:moveTo>
                  <a:lnTo>
                    <a:pt x="0" y="73725"/>
                  </a:lnTo>
                  <a:cubicBezTo>
                    <a:pt x="45" y="62070"/>
                    <a:pt x="5544" y="51107"/>
                    <a:pt x="14859" y="44103"/>
                  </a:cubicBezTo>
                  <a:cubicBezTo>
                    <a:pt x="36757" y="28332"/>
                    <a:pt x="61308" y="16621"/>
                    <a:pt x="87344" y="9527"/>
                  </a:cubicBezTo>
                  <a:cubicBezTo>
                    <a:pt x="106995" y="3128"/>
                    <a:pt x="127543" y="-88"/>
                    <a:pt x="148209" y="2"/>
                  </a:cubicBezTo>
                  <a:cubicBezTo>
                    <a:pt x="168859" y="487"/>
                    <a:pt x="189355" y="3690"/>
                    <a:pt x="209169" y="9527"/>
                  </a:cubicBezTo>
                  <a:cubicBezTo>
                    <a:pt x="235573" y="15599"/>
                    <a:pt x="260319" y="27402"/>
                    <a:pt x="281654" y="44103"/>
                  </a:cubicBezTo>
                  <a:cubicBezTo>
                    <a:pt x="291244" y="50876"/>
                    <a:pt x="296819" y="61990"/>
                    <a:pt x="296513" y="73725"/>
                  </a:cubicBezTo>
                  <a:lnTo>
                    <a:pt x="296513" y="14783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Freeform: Shape 39">
              <a:extLst>
                <a:ext uri="{FF2B5EF4-FFF2-40B4-BE49-F238E27FC236}">
                  <a16:creationId xmlns:a16="http://schemas.microsoft.com/office/drawing/2014/main" id="{EAF939B0-F112-AB41-BEA0-286EA053D160}"/>
                </a:ext>
              </a:extLst>
            </p:cNvPr>
            <p:cNvSpPr/>
            <p:nvPr/>
          </p:nvSpPr>
          <p:spPr>
            <a:xfrm>
              <a:off x="5979564" y="3320071"/>
              <a:ext cx="148209" cy="148209"/>
            </a:xfrm>
            <a:custGeom>
              <a:avLst/>
              <a:gdLst>
                <a:gd name="connsiteX0" fmla="*/ 148209 w 148209"/>
                <a:gd name="connsiteY0" fmla="*/ 74105 h 148209"/>
                <a:gd name="connsiteX1" fmla="*/ 74105 w 148209"/>
                <a:gd name="connsiteY1" fmla="*/ 148209 h 148209"/>
                <a:gd name="connsiteX2" fmla="*/ 0 w 148209"/>
                <a:gd name="connsiteY2" fmla="*/ 74105 h 148209"/>
                <a:gd name="connsiteX3" fmla="*/ 74105 w 148209"/>
                <a:gd name="connsiteY3" fmla="*/ 0 h 148209"/>
                <a:gd name="connsiteX4" fmla="*/ 148209 w 148209"/>
                <a:gd name="connsiteY4" fmla="*/ 74105 h 148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209" h="148209">
                  <a:moveTo>
                    <a:pt x="148209" y="74105"/>
                  </a:moveTo>
                  <a:cubicBezTo>
                    <a:pt x="148209" y="115031"/>
                    <a:pt x="115031" y="148209"/>
                    <a:pt x="74105" y="148209"/>
                  </a:cubicBezTo>
                  <a:cubicBezTo>
                    <a:pt x="33178" y="148209"/>
                    <a:pt x="0" y="115031"/>
                    <a:pt x="0" y="74105"/>
                  </a:cubicBezTo>
                  <a:cubicBezTo>
                    <a:pt x="0" y="33178"/>
                    <a:pt x="33178" y="0"/>
                    <a:pt x="74105" y="0"/>
                  </a:cubicBezTo>
                  <a:cubicBezTo>
                    <a:pt x="115031" y="0"/>
                    <a:pt x="148209" y="33178"/>
                    <a:pt x="148209" y="74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Freeform: Shape 40">
              <a:extLst>
                <a:ext uri="{FF2B5EF4-FFF2-40B4-BE49-F238E27FC236}">
                  <a16:creationId xmlns:a16="http://schemas.microsoft.com/office/drawing/2014/main" id="{FCE1D4C8-C5B4-A548-AC00-557C8BFB38CA}"/>
                </a:ext>
              </a:extLst>
            </p:cNvPr>
            <p:cNvSpPr/>
            <p:nvPr/>
          </p:nvSpPr>
          <p:spPr>
            <a:xfrm>
              <a:off x="5708387" y="2874301"/>
              <a:ext cx="692943" cy="342900"/>
            </a:xfrm>
            <a:custGeom>
              <a:avLst/>
              <a:gdLst>
                <a:gd name="connsiteX0" fmla="*/ 654844 w 692943"/>
                <a:gd name="connsiteY0" fmla="*/ 0 h 342900"/>
                <a:gd name="connsiteX1" fmla="*/ 38100 w 692943"/>
                <a:gd name="connsiteY1" fmla="*/ 0 h 342900"/>
                <a:gd name="connsiteX2" fmla="*/ 0 w 692943"/>
                <a:gd name="connsiteY2" fmla="*/ 38100 h 342900"/>
                <a:gd name="connsiteX3" fmla="*/ 0 w 692943"/>
                <a:gd name="connsiteY3" fmla="*/ 247650 h 342900"/>
                <a:gd name="connsiteX4" fmla="*/ 38100 w 692943"/>
                <a:gd name="connsiteY4" fmla="*/ 285750 h 342900"/>
                <a:gd name="connsiteX5" fmla="*/ 178594 w 692943"/>
                <a:gd name="connsiteY5" fmla="*/ 285750 h 342900"/>
                <a:gd name="connsiteX6" fmla="*/ 178594 w 692943"/>
                <a:gd name="connsiteY6" fmla="*/ 342900 h 342900"/>
                <a:gd name="connsiteX7" fmla="*/ 238601 w 692943"/>
                <a:gd name="connsiteY7" fmla="*/ 285750 h 342900"/>
                <a:gd name="connsiteX8" fmla="*/ 303371 w 692943"/>
                <a:gd name="connsiteY8" fmla="*/ 285750 h 342900"/>
                <a:gd name="connsiteX9" fmla="*/ 340519 w 692943"/>
                <a:gd name="connsiteY9" fmla="*/ 342900 h 342900"/>
                <a:gd name="connsiteX10" fmla="*/ 374809 w 692943"/>
                <a:gd name="connsiteY10" fmla="*/ 285750 h 342900"/>
                <a:gd name="connsiteX11" fmla="*/ 442436 w 692943"/>
                <a:gd name="connsiteY11" fmla="*/ 285750 h 342900"/>
                <a:gd name="connsiteX12" fmla="*/ 502444 w 692943"/>
                <a:gd name="connsiteY12" fmla="*/ 342900 h 342900"/>
                <a:gd name="connsiteX13" fmla="*/ 502444 w 692943"/>
                <a:gd name="connsiteY13" fmla="*/ 285750 h 342900"/>
                <a:gd name="connsiteX14" fmla="*/ 654844 w 692943"/>
                <a:gd name="connsiteY14" fmla="*/ 285750 h 342900"/>
                <a:gd name="connsiteX15" fmla="*/ 692944 w 692943"/>
                <a:gd name="connsiteY15" fmla="*/ 247650 h 342900"/>
                <a:gd name="connsiteX16" fmla="*/ 692944 w 692943"/>
                <a:gd name="connsiteY16" fmla="*/ 38100 h 342900"/>
                <a:gd name="connsiteX17" fmla="*/ 654844 w 692943"/>
                <a:gd name="connsiteY17" fmla="*/ 0 h 342900"/>
                <a:gd name="connsiteX18" fmla="*/ 95250 w 692943"/>
                <a:gd name="connsiteY18" fmla="*/ 85725 h 342900"/>
                <a:gd name="connsiteX19" fmla="*/ 540544 w 692943"/>
                <a:gd name="connsiteY19" fmla="*/ 85725 h 342900"/>
                <a:gd name="connsiteX20" fmla="*/ 540544 w 692943"/>
                <a:gd name="connsiteY20" fmla="*/ 104775 h 342900"/>
                <a:gd name="connsiteX21" fmla="*/ 95250 w 692943"/>
                <a:gd name="connsiteY21" fmla="*/ 104775 h 342900"/>
                <a:gd name="connsiteX22" fmla="*/ 445294 w 692943"/>
                <a:gd name="connsiteY22" fmla="*/ 200025 h 342900"/>
                <a:gd name="connsiteX23" fmla="*/ 95250 w 692943"/>
                <a:gd name="connsiteY23" fmla="*/ 200025 h 342900"/>
                <a:gd name="connsiteX24" fmla="*/ 95250 w 692943"/>
                <a:gd name="connsiteY24" fmla="*/ 180975 h 342900"/>
                <a:gd name="connsiteX25" fmla="*/ 445294 w 692943"/>
                <a:gd name="connsiteY25" fmla="*/ 180975 h 342900"/>
                <a:gd name="connsiteX26" fmla="*/ 597694 w 692943"/>
                <a:gd name="connsiteY26" fmla="*/ 152400 h 342900"/>
                <a:gd name="connsiteX27" fmla="*/ 95250 w 692943"/>
                <a:gd name="connsiteY27" fmla="*/ 152400 h 342900"/>
                <a:gd name="connsiteX28" fmla="*/ 95250 w 692943"/>
                <a:gd name="connsiteY28" fmla="*/ 133350 h 342900"/>
                <a:gd name="connsiteX29" fmla="*/ 597694 w 692943"/>
                <a:gd name="connsiteY29" fmla="*/ 13335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92943" h="342900">
                  <a:moveTo>
                    <a:pt x="654844" y="0"/>
                  </a:moveTo>
                  <a:lnTo>
                    <a:pt x="38100" y="0"/>
                  </a:lnTo>
                  <a:cubicBezTo>
                    <a:pt x="17058" y="0"/>
                    <a:pt x="0" y="17058"/>
                    <a:pt x="0" y="38100"/>
                  </a:cubicBezTo>
                  <a:lnTo>
                    <a:pt x="0" y="247650"/>
                  </a:lnTo>
                  <a:cubicBezTo>
                    <a:pt x="0" y="268692"/>
                    <a:pt x="17058" y="285750"/>
                    <a:pt x="38100" y="285750"/>
                  </a:cubicBezTo>
                  <a:lnTo>
                    <a:pt x="178594" y="285750"/>
                  </a:lnTo>
                  <a:lnTo>
                    <a:pt x="178594" y="342900"/>
                  </a:lnTo>
                  <a:lnTo>
                    <a:pt x="238601" y="285750"/>
                  </a:lnTo>
                  <a:lnTo>
                    <a:pt x="303371" y="285750"/>
                  </a:lnTo>
                  <a:lnTo>
                    <a:pt x="340519" y="342900"/>
                  </a:lnTo>
                  <a:lnTo>
                    <a:pt x="374809" y="285750"/>
                  </a:lnTo>
                  <a:lnTo>
                    <a:pt x="442436" y="285750"/>
                  </a:lnTo>
                  <a:lnTo>
                    <a:pt x="502444" y="342900"/>
                  </a:lnTo>
                  <a:lnTo>
                    <a:pt x="502444" y="285750"/>
                  </a:lnTo>
                  <a:lnTo>
                    <a:pt x="654844" y="285750"/>
                  </a:lnTo>
                  <a:cubicBezTo>
                    <a:pt x="675885" y="285750"/>
                    <a:pt x="692944" y="268692"/>
                    <a:pt x="692944" y="247650"/>
                  </a:cubicBezTo>
                  <a:lnTo>
                    <a:pt x="692944" y="38100"/>
                  </a:lnTo>
                  <a:cubicBezTo>
                    <a:pt x="692944" y="17058"/>
                    <a:pt x="675885" y="0"/>
                    <a:pt x="654844" y="0"/>
                  </a:cubicBezTo>
                  <a:close/>
                  <a:moveTo>
                    <a:pt x="95250" y="85725"/>
                  </a:moveTo>
                  <a:lnTo>
                    <a:pt x="540544" y="85725"/>
                  </a:lnTo>
                  <a:lnTo>
                    <a:pt x="540544" y="104775"/>
                  </a:lnTo>
                  <a:lnTo>
                    <a:pt x="95250" y="104775"/>
                  </a:lnTo>
                  <a:close/>
                  <a:moveTo>
                    <a:pt x="445294" y="200025"/>
                  </a:moveTo>
                  <a:lnTo>
                    <a:pt x="95250" y="200025"/>
                  </a:lnTo>
                  <a:lnTo>
                    <a:pt x="95250" y="180975"/>
                  </a:lnTo>
                  <a:lnTo>
                    <a:pt x="445294" y="180975"/>
                  </a:lnTo>
                  <a:close/>
                  <a:moveTo>
                    <a:pt x="597694" y="152400"/>
                  </a:moveTo>
                  <a:lnTo>
                    <a:pt x="95250" y="152400"/>
                  </a:lnTo>
                  <a:lnTo>
                    <a:pt x="95250" y="133350"/>
                  </a:lnTo>
                  <a:lnTo>
                    <a:pt x="597694" y="133350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0" name="Graphic 15" descr="Business Growth">
            <a:extLst>
              <a:ext uri="{FF2B5EF4-FFF2-40B4-BE49-F238E27FC236}">
                <a16:creationId xmlns:a16="http://schemas.microsoft.com/office/drawing/2014/main" id="{B11A847A-50C4-A940-AD20-A3E86E19A689}"/>
              </a:ext>
            </a:extLst>
          </p:cNvPr>
          <p:cNvGrpSpPr/>
          <p:nvPr/>
        </p:nvGrpSpPr>
        <p:grpSpPr>
          <a:xfrm>
            <a:off x="8494862" y="5633034"/>
            <a:ext cx="914400" cy="914400"/>
            <a:chOff x="8494862" y="5038674"/>
            <a:chExt cx="914400" cy="914400"/>
          </a:xfrm>
        </p:grpSpPr>
        <p:sp>
          <p:nvSpPr>
            <p:cNvPr id="121" name="Freeform: Shape 51">
              <a:extLst>
                <a:ext uri="{FF2B5EF4-FFF2-40B4-BE49-F238E27FC236}">
                  <a16:creationId xmlns:a16="http://schemas.microsoft.com/office/drawing/2014/main" id="{3C307206-9543-6443-B902-32116239AB18}"/>
                </a:ext>
              </a:extLst>
            </p:cNvPr>
            <p:cNvSpPr/>
            <p:nvPr/>
          </p:nvSpPr>
          <p:spPr>
            <a:xfrm>
              <a:off x="8560584" y="5341092"/>
              <a:ext cx="791527" cy="505777"/>
            </a:xfrm>
            <a:custGeom>
              <a:avLst/>
              <a:gdLst>
                <a:gd name="connsiteX0" fmla="*/ 639128 w 791527"/>
                <a:gd name="connsiteY0" fmla="*/ 192405 h 505777"/>
                <a:gd name="connsiteX1" fmla="*/ 735330 w 791527"/>
                <a:gd name="connsiteY1" fmla="*/ 96202 h 505777"/>
                <a:gd name="connsiteX2" fmla="*/ 791528 w 791527"/>
                <a:gd name="connsiteY2" fmla="*/ 152400 h 505777"/>
                <a:gd name="connsiteX3" fmla="*/ 791528 w 791527"/>
                <a:gd name="connsiteY3" fmla="*/ 0 h 505777"/>
                <a:gd name="connsiteX4" fmla="*/ 639128 w 791527"/>
                <a:gd name="connsiteY4" fmla="*/ 0 h 505777"/>
                <a:gd name="connsiteX5" fmla="*/ 695325 w 791527"/>
                <a:gd name="connsiteY5" fmla="*/ 56198 h 505777"/>
                <a:gd name="connsiteX6" fmla="*/ 601028 w 791527"/>
                <a:gd name="connsiteY6" fmla="*/ 150495 h 505777"/>
                <a:gd name="connsiteX7" fmla="*/ 439103 w 791527"/>
                <a:gd name="connsiteY7" fmla="*/ 312420 h 505777"/>
                <a:gd name="connsiteX8" fmla="*/ 296228 w 791527"/>
                <a:gd name="connsiteY8" fmla="*/ 169545 h 505777"/>
                <a:gd name="connsiteX9" fmla="*/ 0 w 791527"/>
                <a:gd name="connsiteY9" fmla="*/ 465773 h 505777"/>
                <a:gd name="connsiteX10" fmla="*/ 40005 w 791527"/>
                <a:gd name="connsiteY10" fmla="*/ 505778 h 505777"/>
                <a:gd name="connsiteX11" fmla="*/ 296228 w 791527"/>
                <a:gd name="connsiteY11" fmla="*/ 249555 h 505777"/>
                <a:gd name="connsiteX12" fmla="*/ 439103 w 791527"/>
                <a:gd name="connsiteY12" fmla="*/ 392430 h 505777"/>
                <a:gd name="connsiteX13" fmla="*/ 639128 w 791527"/>
                <a:gd name="connsiteY13" fmla="*/ 192405 h 50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1527" h="505777">
                  <a:moveTo>
                    <a:pt x="639128" y="192405"/>
                  </a:moveTo>
                  <a:lnTo>
                    <a:pt x="735330" y="96202"/>
                  </a:lnTo>
                  <a:lnTo>
                    <a:pt x="791528" y="152400"/>
                  </a:lnTo>
                  <a:lnTo>
                    <a:pt x="791528" y="0"/>
                  </a:lnTo>
                  <a:lnTo>
                    <a:pt x="639128" y="0"/>
                  </a:lnTo>
                  <a:lnTo>
                    <a:pt x="695325" y="56198"/>
                  </a:lnTo>
                  <a:lnTo>
                    <a:pt x="601028" y="150495"/>
                  </a:lnTo>
                  <a:lnTo>
                    <a:pt x="439103" y="312420"/>
                  </a:lnTo>
                  <a:lnTo>
                    <a:pt x="296228" y="169545"/>
                  </a:lnTo>
                  <a:lnTo>
                    <a:pt x="0" y="465773"/>
                  </a:lnTo>
                  <a:lnTo>
                    <a:pt x="40005" y="505778"/>
                  </a:lnTo>
                  <a:lnTo>
                    <a:pt x="296228" y="249555"/>
                  </a:lnTo>
                  <a:lnTo>
                    <a:pt x="439103" y="392430"/>
                  </a:lnTo>
                  <a:lnTo>
                    <a:pt x="639128" y="19240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Freeform: Shape 52">
              <a:extLst>
                <a:ext uri="{FF2B5EF4-FFF2-40B4-BE49-F238E27FC236}">
                  <a16:creationId xmlns:a16="http://schemas.microsoft.com/office/drawing/2014/main" id="{8993977F-5057-754D-9577-3233313EF76A}"/>
                </a:ext>
              </a:extLst>
            </p:cNvPr>
            <p:cNvSpPr/>
            <p:nvPr/>
          </p:nvSpPr>
          <p:spPr>
            <a:xfrm>
              <a:off x="8618687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Freeform: Shape 53">
              <a:extLst>
                <a:ext uri="{FF2B5EF4-FFF2-40B4-BE49-F238E27FC236}">
                  <a16:creationId xmlns:a16="http://schemas.microsoft.com/office/drawing/2014/main" id="{00B13DB7-A40A-DC41-B719-8C7926ACA5F9}"/>
                </a:ext>
              </a:extLst>
            </p:cNvPr>
            <p:cNvSpPr/>
            <p:nvPr/>
          </p:nvSpPr>
          <p:spPr>
            <a:xfrm>
              <a:off x="8552153" y="5286326"/>
              <a:ext cx="604315" cy="408524"/>
            </a:xfrm>
            <a:custGeom>
              <a:avLst/>
              <a:gdLst>
                <a:gd name="connsiteX0" fmla="*/ 572978 w 604315"/>
                <a:gd name="connsiteY0" fmla="*/ 187735 h 408524"/>
                <a:gd name="connsiteX1" fmla="*/ 582503 w 604315"/>
                <a:gd name="connsiteY1" fmla="*/ 178210 h 408524"/>
                <a:gd name="connsiteX2" fmla="*/ 604315 w 604315"/>
                <a:gd name="connsiteY2" fmla="*/ 156398 h 408524"/>
                <a:gd name="connsiteX3" fmla="*/ 577836 w 604315"/>
                <a:gd name="connsiteY3" fmla="*/ 37336 h 408524"/>
                <a:gd name="connsiteX4" fmla="*/ 571359 w 604315"/>
                <a:gd name="connsiteY4" fmla="*/ 26668 h 408524"/>
                <a:gd name="connsiteX5" fmla="*/ 533259 w 604315"/>
                <a:gd name="connsiteY5" fmla="*/ 6379 h 408524"/>
                <a:gd name="connsiteX6" fmla="*/ 456487 w 604315"/>
                <a:gd name="connsiteY6" fmla="*/ 6379 h 408524"/>
                <a:gd name="connsiteX7" fmla="*/ 418387 w 604315"/>
                <a:gd name="connsiteY7" fmla="*/ 26668 h 408524"/>
                <a:gd name="connsiteX8" fmla="*/ 411910 w 604315"/>
                <a:gd name="connsiteY8" fmla="*/ 37336 h 408524"/>
                <a:gd name="connsiteX9" fmla="*/ 399909 w 604315"/>
                <a:gd name="connsiteY9" fmla="*/ 93152 h 408524"/>
                <a:gd name="connsiteX10" fmla="*/ 399909 w 604315"/>
                <a:gd name="connsiteY10" fmla="*/ 93152 h 408524"/>
                <a:gd name="connsiteX11" fmla="*/ 387431 w 604315"/>
                <a:gd name="connsiteY11" fmla="*/ 37336 h 408524"/>
                <a:gd name="connsiteX12" fmla="*/ 380859 w 604315"/>
                <a:gd name="connsiteY12" fmla="*/ 26668 h 408524"/>
                <a:gd name="connsiteX13" fmla="*/ 342759 w 604315"/>
                <a:gd name="connsiteY13" fmla="*/ 6379 h 408524"/>
                <a:gd name="connsiteX14" fmla="*/ 228459 w 604315"/>
                <a:gd name="connsiteY14" fmla="*/ 26668 h 408524"/>
                <a:gd name="connsiteX15" fmla="*/ 221982 w 604315"/>
                <a:gd name="connsiteY15" fmla="*/ 37336 h 408524"/>
                <a:gd name="connsiteX16" fmla="*/ 209409 w 604315"/>
                <a:gd name="connsiteY16" fmla="*/ 91342 h 408524"/>
                <a:gd name="connsiteX17" fmla="*/ 209409 w 604315"/>
                <a:gd name="connsiteY17" fmla="*/ 91342 h 408524"/>
                <a:gd name="connsiteX18" fmla="*/ 197026 w 604315"/>
                <a:gd name="connsiteY18" fmla="*/ 37336 h 408524"/>
                <a:gd name="connsiteX19" fmla="*/ 190359 w 604315"/>
                <a:gd name="connsiteY19" fmla="*/ 26668 h 408524"/>
                <a:gd name="connsiteX20" fmla="*/ 152259 w 604315"/>
                <a:gd name="connsiteY20" fmla="*/ 6379 h 408524"/>
                <a:gd name="connsiteX21" fmla="*/ 75487 w 604315"/>
                <a:gd name="connsiteY21" fmla="*/ 6379 h 408524"/>
                <a:gd name="connsiteX22" fmla="*/ 37387 w 604315"/>
                <a:gd name="connsiteY22" fmla="*/ 26668 h 408524"/>
                <a:gd name="connsiteX23" fmla="*/ 30910 w 604315"/>
                <a:gd name="connsiteY23" fmla="*/ 37336 h 408524"/>
                <a:gd name="connsiteX24" fmla="*/ 621 w 604315"/>
                <a:gd name="connsiteY24" fmla="*/ 175639 h 408524"/>
                <a:gd name="connsiteX25" fmla="*/ 14999 w 604315"/>
                <a:gd name="connsiteY25" fmla="*/ 199844 h 408524"/>
                <a:gd name="connsiteX26" fmla="*/ 15765 w 604315"/>
                <a:gd name="connsiteY26" fmla="*/ 200023 h 408524"/>
                <a:gd name="connsiteX27" fmla="*/ 18909 w 604315"/>
                <a:gd name="connsiteY27" fmla="*/ 200023 h 408524"/>
                <a:gd name="connsiteX28" fmla="*/ 37959 w 604315"/>
                <a:gd name="connsiteY28" fmla="*/ 185068 h 408524"/>
                <a:gd name="connsiteX29" fmla="*/ 66534 w 604315"/>
                <a:gd name="connsiteY29" fmla="*/ 57148 h 408524"/>
                <a:gd name="connsiteX30" fmla="*/ 66534 w 604315"/>
                <a:gd name="connsiteY30" fmla="*/ 57148 h 408524"/>
                <a:gd name="connsiteX31" fmla="*/ 66534 w 604315"/>
                <a:gd name="connsiteY31" fmla="*/ 124775 h 408524"/>
                <a:gd name="connsiteX32" fmla="*/ 37959 w 604315"/>
                <a:gd name="connsiteY32" fmla="*/ 266698 h 408524"/>
                <a:gd name="connsiteX33" fmla="*/ 66534 w 604315"/>
                <a:gd name="connsiteY33" fmla="*/ 266698 h 408524"/>
                <a:gd name="connsiteX34" fmla="*/ 66534 w 604315"/>
                <a:gd name="connsiteY34" fmla="*/ 408525 h 408524"/>
                <a:gd name="connsiteX35" fmla="*/ 104634 w 604315"/>
                <a:gd name="connsiteY35" fmla="*/ 370425 h 408524"/>
                <a:gd name="connsiteX36" fmla="*/ 104634 w 604315"/>
                <a:gd name="connsiteY36" fmla="*/ 266698 h 408524"/>
                <a:gd name="connsiteX37" fmla="*/ 123684 w 604315"/>
                <a:gd name="connsiteY37" fmla="*/ 266698 h 408524"/>
                <a:gd name="connsiteX38" fmla="*/ 123684 w 604315"/>
                <a:gd name="connsiteY38" fmla="*/ 351375 h 408524"/>
                <a:gd name="connsiteX39" fmla="*/ 161784 w 604315"/>
                <a:gd name="connsiteY39" fmla="*/ 313275 h 408524"/>
                <a:gd name="connsiteX40" fmla="*/ 161784 w 604315"/>
                <a:gd name="connsiteY40" fmla="*/ 266698 h 408524"/>
                <a:gd name="connsiteX41" fmla="*/ 190359 w 604315"/>
                <a:gd name="connsiteY41" fmla="*/ 266698 h 408524"/>
                <a:gd name="connsiteX42" fmla="*/ 161784 w 604315"/>
                <a:gd name="connsiteY42" fmla="*/ 124870 h 408524"/>
                <a:gd name="connsiteX43" fmla="*/ 161784 w 604315"/>
                <a:gd name="connsiteY43" fmla="*/ 58195 h 408524"/>
                <a:gd name="connsiteX44" fmla="*/ 161784 w 604315"/>
                <a:gd name="connsiteY44" fmla="*/ 58195 h 408524"/>
                <a:gd name="connsiteX45" fmla="*/ 190359 w 604315"/>
                <a:gd name="connsiteY45" fmla="*/ 182592 h 408524"/>
                <a:gd name="connsiteX46" fmla="*/ 209409 w 604315"/>
                <a:gd name="connsiteY46" fmla="*/ 200023 h 408524"/>
                <a:gd name="connsiteX47" fmla="*/ 209409 w 604315"/>
                <a:gd name="connsiteY47" fmla="*/ 200023 h 408524"/>
                <a:gd name="connsiteX48" fmla="*/ 227887 w 604315"/>
                <a:gd name="connsiteY48" fmla="*/ 185068 h 408524"/>
                <a:gd name="connsiteX49" fmla="*/ 228459 w 604315"/>
                <a:gd name="connsiteY49" fmla="*/ 180973 h 408524"/>
                <a:gd name="connsiteX50" fmla="*/ 256272 w 604315"/>
                <a:gd name="connsiteY50" fmla="*/ 58767 h 408524"/>
                <a:gd name="connsiteX51" fmla="*/ 256272 w 604315"/>
                <a:gd name="connsiteY51" fmla="*/ 58767 h 408524"/>
                <a:gd name="connsiteX52" fmla="*/ 256272 w 604315"/>
                <a:gd name="connsiteY52" fmla="*/ 218501 h 408524"/>
                <a:gd name="connsiteX53" fmla="*/ 277322 w 604315"/>
                <a:gd name="connsiteY53" fmla="*/ 197356 h 408524"/>
                <a:gd name="connsiteX54" fmla="*/ 331204 w 604315"/>
                <a:gd name="connsiteY54" fmla="*/ 197326 h 408524"/>
                <a:gd name="connsiteX55" fmla="*/ 331233 w 604315"/>
                <a:gd name="connsiteY55" fmla="*/ 197356 h 408524"/>
                <a:gd name="connsiteX56" fmla="*/ 352284 w 604315"/>
                <a:gd name="connsiteY56" fmla="*/ 217644 h 408524"/>
                <a:gd name="connsiteX57" fmla="*/ 352284 w 604315"/>
                <a:gd name="connsiteY57" fmla="*/ 58862 h 408524"/>
                <a:gd name="connsiteX58" fmla="*/ 352284 w 604315"/>
                <a:gd name="connsiteY58" fmla="*/ 58862 h 408524"/>
                <a:gd name="connsiteX59" fmla="*/ 380859 w 604315"/>
                <a:gd name="connsiteY59" fmla="*/ 185164 h 408524"/>
                <a:gd name="connsiteX60" fmla="*/ 399909 w 604315"/>
                <a:gd name="connsiteY60" fmla="*/ 200023 h 408524"/>
                <a:gd name="connsiteX61" fmla="*/ 399909 w 604315"/>
                <a:gd name="connsiteY61" fmla="*/ 200023 h 408524"/>
                <a:gd name="connsiteX62" fmla="*/ 418482 w 604315"/>
                <a:gd name="connsiteY62" fmla="*/ 185068 h 408524"/>
                <a:gd name="connsiteX63" fmla="*/ 447057 w 604315"/>
                <a:gd name="connsiteY63" fmla="*/ 58767 h 408524"/>
                <a:gd name="connsiteX64" fmla="*/ 447057 w 604315"/>
                <a:gd name="connsiteY64" fmla="*/ 58767 h 408524"/>
                <a:gd name="connsiteX65" fmla="*/ 447057 w 604315"/>
                <a:gd name="connsiteY65" fmla="*/ 313084 h 408524"/>
                <a:gd name="connsiteX66" fmla="*/ 447057 w 604315"/>
                <a:gd name="connsiteY66" fmla="*/ 313084 h 408524"/>
                <a:gd name="connsiteX67" fmla="*/ 485157 w 604315"/>
                <a:gd name="connsiteY67" fmla="*/ 274984 h 408524"/>
                <a:gd name="connsiteX68" fmla="*/ 485157 w 604315"/>
                <a:gd name="connsiteY68" fmla="*/ 209548 h 408524"/>
                <a:gd name="connsiteX69" fmla="*/ 504207 w 604315"/>
                <a:gd name="connsiteY69" fmla="*/ 209548 h 408524"/>
                <a:gd name="connsiteX70" fmla="*/ 504207 w 604315"/>
                <a:gd name="connsiteY70" fmla="*/ 256315 h 408524"/>
                <a:gd name="connsiteX71" fmla="*/ 542307 w 604315"/>
                <a:gd name="connsiteY71" fmla="*/ 218215 h 408524"/>
                <a:gd name="connsiteX72" fmla="*/ 542307 w 604315"/>
                <a:gd name="connsiteY72" fmla="*/ 58862 h 408524"/>
                <a:gd name="connsiteX73" fmla="*/ 542307 w 604315"/>
                <a:gd name="connsiteY73" fmla="*/ 58862 h 408524"/>
                <a:gd name="connsiteX74" fmla="*/ 572311 w 604315"/>
                <a:gd name="connsiteY74" fmla="*/ 187831 h 408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604315" h="408524">
                  <a:moveTo>
                    <a:pt x="572978" y="187735"/>
                  </a:moveTo>
                  <a:lnTo>
                    <a:pt x="582503" y="178210"/>
                  </a:lnTo>
                  <a:lnTo>
                    <a:pt x="604315" y="156398"/>
                  </a:lnTo>
                  <a:lnTo>
                    <a:pt x="577836" y="37336"/>
                  </a:lnTo>
                  <a:cubicBezTo>
                    <a:pt x="577026" y="33118"/>
                    <a:pt x="574727" y="29332"/>
                    <a:pt x="571359" y="26668"/>
                  </a:cubicBezTo>
                  <a:cubicBezTo>
                    <a:pt x="559951" y="17716"/>
                    <a:pt x="547053" y="10848"/>
                    <a:pt x="533259" y="6379"/>
                  </a:cubicBezTo>
                  <a:cubicBezTo>
                    <a:pt x="508375" y="-2126"/>
                    <a:pt x="481371" y="-2126"/>
                    <a:pt x="456487" y="6379"/>
                  </a:cubicBezTo>
                  <a:cubicBezTo>
                    <a:pt x="442697" y="10859"/>
                    <a:pt x="429801" y="17726"/>
                    <a:pt x="418387" y="26668"/>
                  </a:cubicBezTo>
                  <a:cubicBezTo>
                    <a:pt x="415092" y="29396"/>
                    <a:pt x="412810" y="33153"/>
                    <a:pt x="411910" y="37336"/>
                  </a:cubicBezTo>
                  <a:lnTo>
                    <a:pt x="399909" y="93152"/>
                  </a:lnTo>
                  <a:lnTo>
                    <a:pt x="399909" y="93152"/>
                  </a:lnTo>
                  <a:lnTo>
                    <a:pt x="387431" y="37336"/>
                  </a:lnTo>
                  <a:cubicBezTo>
                    <a:pt x="386557" y="33120"/>
                    <a:pt x="384231" y="29344"/>
                    <a:pt x="380859" y="26668"/>
                  </a:cubicBezTo>
                  <a:cubicBezTo>
                    <a:pt x="369451" y="17716"/>
                    <a:pt x="356553" y="10848"/>
                    <a:pt x="342759" y="6379"/>
                  </a:cubicBezTo>
                  <a:cubicBezTo>
                    <a:pt x="303653" y="-6242"/>
                    <a:pt x="260832" y="1358"/>
                    <a:pt x="228459" y="26668"/>
                  </a:cubicBezTo>
                  <a:cubicBezTo>
                    <a:pt x="225163" y="29396"/>
                    <a:pt x="222882" y="33153"/>
                    <a:pt x="221982" y="37336"/>
                  </a:cubicBezTo>
                  <a:lnTo>
                    <a:pt x="209409" y="91342"/>
                  </a:lnTo>
                  <a:cubicBezTo>
                    <a:pt x="209409" y="91342"/>
                    <a:pt x="209409" y="91342"/>
                    <a:pt x="209409" y="91342"/>
                  </a:cubicBezTo>
                  <a:lnTo>
                    <a:pt x="197026" y="37336"/>
                  </a:lnTo>
                  <a:cubicBezTo>
                    <a:pt x="196076" y="33127"/>
                    <a:pt x="193725" y="29366"/>
                    <a:pt x="190359" y="26668"/>
                  </a:cubicBezTo>
                  <a:cubicBezTo>
                    <a:pt x="178945" y="17726"/>
                    <a:pt x="166049" y="10859"/>
                    <a:pt x="152259" y="6379"/>
                  </a:cubicBezTo>
                  <a:cubicBezTo>
                    <a:pt x="127375" y="-2126"/>
                    <a:pt x="100371" y="-2126"/>
                    <a:pt x="75487" y="6379"/>
                  </a:cubicBezTo>
                  <a:cubicBezTo>
                    <a:pt x="61705" y="10879"/>
                    <a:pt x="48813" y="17745"/>
                    <a:pt x="37387" y="26668"/>
                  </a:cubicBezTo>
                  <a:cubicBezTo>
                    <a:pt x="34091" y="29396"/>
                    <a:pt x="31810" y="33153"/>
                    <a:pt x="30910" y="37336"/>
                  </a:cubicBezTo>
                  <a:lnTo>
                    <a:pt x="621" y="175639"/>
                  </a:lnTo>
                  <a:cubicBezTo>
                    <a:pt x="-2093" y="186293"/>
                    <a:pt x="4344" y="197130"/>
                    <a:pt x="14999" y="199844"/>
                  </a:cubicBezTo>
                  <a:cubicBezTo>
                    <a:pt x="15253" y="199908"/>
                    <a:pt x="15509" y="199968"/>
                    <a:pt x="15765" y="200023"/>
                  </a:cubicBezTo>
                  <a:cubicBezTo>
                    <a:pt x="16811" y="200117"/>
                    <a:pt x="17863" y="200117"/>
                    <a:pt x="18909" y="200023"/>
                  </a:cubicBezTo>
                  <a:cubicBezTo>
                    <a:pt x="28018" y="200235"/>
                    <a:pt x="36002" y="193968"/>
                    <a:pt x="37959" y="185068"/>
                  </a:cubicBezTo>
                  <a:lnTo>
                    <a:pt x="66534" y="57148"/>
                  </a:lnTo>
                  <a:lnTo>
                    <a:pt x="66534" y="57148"/>
                  </a:lnTo>
                  <a:lnTo>
                    <a:pt x="66534" y="124775"/>
                  </a:lnTo>
                  <a:lnTo>
                    <a:pt x="37959" y="266698"/>
                  </a:lnTo>
                  <a:lnTo>
                    <a:pt x="66534" y="266698"/>
                  </a:lnTo>
                  <a:lnTo>
                    <a:pt x="66534" y="408525"/>
                  </a:lnTo>
                  <a:lnTo>
                    <a:pt x="104634" y="370425"/>
                  </a:lnTo>
                  <a:lnTo>
                    <a:pt x="104634" y="266698"/>
                  </a:lnTo>
                  <a:lnTo>
                    <a:pt x="123684" y="266698"/>
                  </a:lnTo>
                  <a:lnTo>
                    <a:pt x="123684" y="351375"/>
                  </a:lnTo>
                  <a:lnTo>
                    <a:pt x="161784" y="313275"/>
                  </a:lnTo>
                  <a:lnTo>
                    <a:pt x="161784" y="266698"/>
                  </a:lnTo>
                  <a:lnTo>
                    <a:pt x="190359" y="266698"/>
                  </a:lnTo>
                  <a:lnTo>
                    <a:pt x="161784" y="124870"/>
                  </a:lnTo>
                  <a:lnTo>
                    <a:pt x="161784" y="58195"/>
                  </a:lnTo>
                  <a:lnTo>
                    <a:pt x="161784" y="58195"/>
                  </a:lnTo>
                  <a:lnTo>
                    <a:pt x="190359" y="182592"/>
                  </a:lnTo>
                  <a:cubicBezTo>
                    <a:pt x="191202" y="192476"/>
                    <a:pt x="199489" y="200059"/>
                    <a:pt x="209409" y="200023"/>
                  </a:cubicBezTo>
                  <a:lnTo>
                    <a:pt x="209409" y="200023"/>
                  </a:lnTo>
                  <a:cubicBezTo>
                    <a:pt x="218304" y="199964"/>
                    <a:pt x="225975" y="193756"/>
                    <a:pt x="227887" y="185068"/>
                  </a:cubicBezTo>
                  <a:lnTo>
                    <a:pt x="228459" y="180973"/>
                  </a:lnTo>
                  <a:lnTo>
                    <a:pt x="256272" y="58767"/>
                  </a:lnTo>
                  <a:cubicBezTo>
                    <a:pt x="256272" y="58767"/>
                    <a:pt x="256272" y="58767"/>
                    <a:pt x="256272" y="58767"/>
                  </a:cubicBezTo>
                  <a:lnTo>
                    <a:pt x="256272" y="218501"/>
                  </a:lnTo>
                  <a:lnTo>
                    <a:pt x="277322" y="197356"/>
                  </a:lnTo>
                  <a:cubicBezTo>
                    <a:pt x="292192" y="182468"/>
                    <a:pt x="316316" y="182455"/>
                    <a:pt x="331204" y="197326"/>
                  </a:cubicBezTo>
                  <a:cubicBezTo>
                    <a:pt x="331213" y="197336"/>
                    <a:pt x="331224" y="197346"/>
                    <a:pt x="331233" y="197356"/>
                  </a:cubicBezTo>
                  <a:lnTo>
                    <a:pt x="352284" y="217644"/>
                  </a:lnTo>
                  <a:lnTo>
                    <a:pt x="352284" y="58862"/>
                  </a:lnTo>
                  <a:cubicBezTo>
                    <a:pt x="352284" y="58862"/>
                    <a:pt x="352284" y="58862"/>
                    <a:pt x="352284" y="58862"/>
                  </a:cubicBezTo>
                  <a:lnTo>
                    <a:pt x="380859" y="185164"/>
                  </a:lnTo>
                  <a:cubicBezTo>
                    <a:pt x="382854" y="194025"/>
                    <a:pt x="390828" y="200245"/>
                    <a:pt x="399909" y="200023"/>
                  </a:cubicBezTo>
                  <a:lnTo>
                    <a:pt x="399909" y="200023"/>
                  </a:lnTo>
                  <a:cubicBezTo>
                    <a:pt x="408840" y="200008"/>
                    <a:pt x="416562" y="193790"/>
                    <a:pt x="418482" y="185068"/>
                  </a:cubicBezTo>
                  <a:lnTo>
                    <a:pt x="447057" y="58767"/>
                  </a:lnTo>
                  <a:cubicBezTo>
                    <a:pt x="447057" y="58767"/>
                    <a:pt x="447057" y="58767"/>
                    <a:pt x="447057" y="58767"/>
                  </a:cubicBezTo>
                  <a:lnTo>
                    <a:pt x="447057" y="313084"/>
                  </a:lnTo>
                  <a:lnTo>
                    <a:pt x="447057" y="313084"/>
                  </a:lnTo>
                  <a:lnTo>
                    <a:pt x="485157" y="274984"/>
                  </a:lnTo>
                  <a:lnTo>
                    <a:pt x="485157" y="209548"/>
                  </a:lnTo>
                  <a:lnTo>
                    <a:pt x="504207" y="209548"/>
                  </a:lnTo>
                  <a:lnTo>
                    <a:pt x="504207" y="256315"/>
                  </a:lnTo>
                  <a:lnTo>
                    <a:pt x="542307" y="218215"/>
                  </a:lnTo>
                  <a:lnTo>
                    <a:pt x="542307" y="58862"/>
                  </a:lnTo>
                  <a:cubicBezTo>
                    <a:pt x="542307" y="58862"/>
                    <a:pt x="542307" y="58862"/>
                    <a:pt x="542307" y="58862"/>
                  </a:cubicBezTo>
                  <a:lnTo>
                    <a:pt x="572311" y="18783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Freeform: Shape 54">
              <a:extLst>
                <a:ext uri="{FF2B5EF4-FFF2-40B4-BE49-F238E27FC236}">
                  <a16:creationId xmlns:a16="http://schemas.microsoft.com/office/drawing/2014/main" id="{8283E7F8-6F1F-4F4C-8FF1-71C111D64791}"/>
                </a:ext>
              </a:extLst>
            </p:cNvPr>
            <p:cNvSpPr/>
            <p:nvPr/>
          </p:nvSpPr>
          <p:spPr>
            <a:xfrm>
              <a:off x="8999591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Freeform: Shape 55">
              <a:extLst>
                <a:ext uri="{FF2B5EF4-FFF2-40B4-BE49-F238E27FC236}">
                  <a16:creationId xmlns:a16="http://schemas.microsoft.com/office/drawing/2014/main" id="{AC06B637-27E9-BB48-BCD8-F005AA3D154A}"/>
                </a:ext>
              </a:extLst>
            </p:cNvPr>
            <p:cNvSpPr/>
            <p:nvPr/>
          </p:nvSpPr>
          <p:spPr>
            <a:xfrm>
              <a:off x="8808806" y="5181549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7" name="TextBox 57">
            <a:extLst>
              <a:ext uri="{FF2B5EF4-FFF2-40B4-BE49-F238E27FC236}">
                <a16:creationId xmlns:a16="http://schemas.microsoft.com/office/drawing/2014/main" id="{1A4E48D5-D4F7-764E-A1DF-F5D046639F70}"/>
              </a:ext>
            </a:extLst>
          </p:cNvPr>
          <p:cNvSpPr txBox="1"/>
          <p:nvPr/>
        </p:nvSpPr>
        <p:spPr>
          <a:xfrm>
            <a:off x="10184306" y="5465187"/>
            <a:ext cx="1895589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2400" b="1" kern="0" noProof="1">
                <a:solidFill>
                  <a:srgbClr val="002060"/>
                </a:solidFill>
              </a:rPr>
              <a:t>Orientation clients</a:t>
            </a:r>
          </a:p>
        </p:txBody>
      </p:sp>
      <p:sp>
        <p:nvSpPr>
          <p:cNvPr id="149" name="Titre 3">
            <a:extLst>
              <a:ext uri="{FF2B5EF4-FFF2-40B4-BE49-F238E27FC236}">
                <a16:creationId xmlns:a16="http://schemas.microsoft.com/office/drawing/2014/main" id="{A5875A91-3AC1-C549-BFC2-29ABCAAD7BF1}"/>
              </a:ext>
            </a:extLst>
          </p:cNvPr>
          <p:cNvSpPr txBox="1">
            <a:spLocks/>
          </p:cNvSpPr>
          <p:nvPr/>
        </p:nvSpPr>
        <p:spPr>
          <a:xfrm>
            <a:off x="838200" y="757841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>
                <a:solidFill>
                  <a:schemeClr val="tx1"/>
                </a:solidFill>
                <a:latin typeface="Helvetica" panose="020B0500000000000000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" panose="020B0500000000000000" pitchFamily="34" charset="0"/>
              <a:ea typeface="+mj-ea"/>
              <a:cs typeface="+mj-cs"/>
            </a:endParaRPr>
          </a:p>
        </p:txBody>
      </p:sp>
      <p:sp>
        <p:nvSpPr>
          <p:cNvPr id="150" name="TextBox 57">
            <a:extLst>
              <a:ext uri="{FF2B5EF4-FFF2-40B4-BE49-F238E27FC236}">
                <a16:creationId xmlns:a16="http://schemas.microsoft.com/office/drawing/2014/main" id="{FF4746F1-8518-6F41-B5DD-1FEA76117005}"/>
              </a:ext>
            </a:extLst>
          </p:cNvPr>
          <p:cNvSpPr txBox="1"/>
          <p:nvPr/>
        </p:nvSpPr>
        <p:spPr>
          <a:xfrm>
            <a:off x="758015" y="2933250"/>
            <a:ext cx="3150907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2400" b="1" kern="0" noProof="1">
                <a:solidFill>
                  <a:srgbClr val="00B0F0"/>
                </a:solidFill>
              </a:rPr>
              <a:t>Accroit la visibilité et clarifie notre champ d’intervention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BCE469-7366-824C-807B-D77F274AB706}"/>
              </a:ext>
            </a:extLst>
          </p:cNvPr>
          <p:cNvSpPr/>
          <p:nvPr/>
        </p:nvSpPr>
        <p:spPr>
          <a:xfrm>
            <a:off x="3970550" y="1773010"/>
            <a:ext cx="2437367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nl-NL" sz="2400" b="1" kern="0" dirty="0" err="1">
                <a:solidFill>
                  <a:schemeClr val="accent4"/>
                </a:solidFill>
              </a:rPr>
              <a:t>Facilite</a:t>
            </a:r>
            <a:r>
              <a:rPr lang="nl-NL" sz="2400" b="1" kern="0" dirty="0">
                <a:solidFill>
                  <a:schemeClr val="accent4"/>
                </a:solidFill>
              </a:rPr>
              <a:t> </a:t>
            </a:r>
            <a:r>
              <a:rPr lang="nl-NL" sz="2400" b="1" kern="0" dirty="0" err="1">
                <a:solidFill>
                  <a:schemeClr val="accent4"/>
                </a:solidFill>
              </a:rPr>
              <a:t>le</a:t>
            </a:r>
            <a:r>
              <a:rPr lang="nl-NL" sz="2400" b="1" kern="0" dirty="0">
                <a:solidFill>
                  <a:schemeClr val="accent4"/>
                </a:solidFill>
              </a:rPr>
              <a:t> </a:t>
            </a:r>
            <a:r>
              <a:rPr lang="nl-NL" sz="2400" b="1" kern="0" dirty="0" err="1">
                <a:solidFill>
                  <a:schemeClr val="accent4"/>
                </a:solidFill>
              </a:rPr>
              <a:t>traitement</a:t>
            </a:r>
            <a:r>
              <a:rPr lang="nl-NL" sz="2400" b="1" kern="0" dirty="0">
                <a:solidFill>
                  <a:schemeClr val="accent4"/>
                </a:solidFill>
              </a:rPr>
              <a:t> des </a:t>
            </a:r>
            <a:r>
              <a:rPr lang="nl-NL" sz="2400" b="1" kern="0" dirty="0" err="1">
                <a:solidFill>
                  <a:schemeClr val="accent4"/>
                </a:solidFill>
              </a:rPr>
              <a:t>requêtes</a:t>
            </a:r>
            <a:r>
              <a:rPr lang="nl-NL" sz="2400" b="1" kern="0" dirty="0">
                <a:solidFill>
                  <a:schemeClr val="accent4"/>
                </a:solidFill>
              </a:rPr>
              <a:t> </a:t>
            </a:r>
            <a:endParaRPr lang="fr-FR" sz="2400" b="1" kern="0" dirty="0">
              <a:solidFill>
                <a:schemeClr val="accent4"/>
              </a:solidFill>
            </a:endParaRPr>
          </a:p>
        </p:txBody>
      </p:sp>
      <p:pic>
        <p:nvPicPr>
          <p:cNvPr id="151" name="Graphic 50" descr="Gears with solid fill">
            <a:extLst>
              <a:ext uri="{FF2B5EF4-FFF2-40B4-BE49-F238E27FC236}">
                <a16:creationId xmlns:a16="http://schemas.microsoft.com/office/drawing/2014/main" id="{E0D90261-29E5-744A-AD5B-E63CA2B7FB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47952" y="4288046"/>
            <a:ext cx="926095" cy="9260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2" name="Rectangle 151">
            <a:extLst>
              <a:ext uri="{FF2B5EF4-FFF2-40B4-BE49-F238E27FC236}">
                <a16:creationId xmlns:a16="http://schemas.microsoft.com/office/drawing/2014/main" id="{6DC393DE-CC87-A14F-86D4-B5141290DC7B}"/>
              </a:ext>
            </a:extLst>
          </p:cNvPr>
          <p:cNvSpPr/>
          <p:nvPr/>
        </p:nvSpPr>
        <p:spPr>
          <a:xfrm>
            <a:off x="9391879" y="3115953"/>
            <a:ext cx="2574787" cy="156966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nl-NL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Procédures et </a:t>
            </a:r>
            <a:r>
              <a:rPr lang="nl-NL" sz="24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organisation</a:t>
            </a:r>
            <a:r>
              <a:rPr lang="nl-NL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nl-NL" sz="24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spécifique</a:t>
            </a:r>
            <a:r>
              <a:rPr lang="nl-NL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 pour </a:t>
            </a:r>
            <a:r>
              <a:rPr lang="nl-NL" sz="24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chaque</a:t>
            </a:r>
            <a:r>
              <a:rPr lang="nl-NL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nl-NL" sz="24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guichet</a:t>
            </a:r>
            <a:endParaRPr lang="nl-NL" sz="2400" b="1" kern="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4" name="TextBox 57">
            <a:extLst>
              <a:ext uri="{FF2B5EF4-FFF2-40B4-BE49-F238E27FC236}">
                <a16:creationId xmlns:a16="http://schemas.microsoft.com/office/drawing/2014/main" id="{DACE035F-806D-204A-B4E6-4575C776D0E9}"/>
              </a:ext>
            </a:extLst>
          </p:cNvPr>
          <p:cNvSpPr txBox="1"/>
          <p:nvPr/>
        </p:nvSpPr>
        <p:spPr>
          <a:xfrm>
            <a:off x="112105" y="4502220"/>
            <a:ext cx="2066279" cy="230832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lvl="0"/>
            <a:r>
              <a:rPr lang="en-US" sz="2400" b="1" kern="0" noProof="1">
                <a:solidFill>
                  <a:schemeClr val="accent2"/>
                </a:solidFill>
              </a:rPr>
              <a:t>Produits de financement adaptés spécifiquement aux bénéficiaires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15B182-709B-154C-B2FC-B14025FDFBD7}"/>
              </a:ext>
            </a:extLst>
          </p:cNvPr>
          <p:cNvSpPr/>
          <p:nvPr/>
        </p:nvSpPr>
        <p:spPr>
          <a:xfrm>
            <a:off x="7162086" y="1866051"/>
            <a:ext cx="3004785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nl-NL" sz="2400" b="1" kern="0" dirty="0">
                <a:solidFill>
                  <a:srgbClr val="C00000"/>
                </a:solidFill>
              </a:rPr>
              <a:t>Ressources </a:t>
            </a:r>
            <a:r>
              <a:rPr lang="nl-NL" sz="2400" b="1" kern="0" dirty="0" err="1">
                <a:solidFill>
                  <a:srgbClr val="C00000"/>
                </a:solidFill>
              </a:rPr>
              <a:t>financières</a:t>
            </a:r>
            <a:r>
              <a:rPr lang="nl-NL" sz="2400" b="1" kern="0" dirty="0">
                <a:solidFill>
                  <a:srgbClr val="C00000"/>
                </a:solidFill>
              </a:rPr>
              <a:t> </a:t>
            </a:r>
            <a:r>
              <a:rPr lang="nl-NL" sz="2400" b="1" kern="0" dirty="0" err="1">
                <a:solidFill>
                  <a:srgbClr val="C00000"/>
                </a:solidFill>
              </a:rPr>
              <a:t>exclusivement</a:t>
            </a:r>
            <a:r>
              <a:rPr lang="nl-NL" sz="2400" b="1" kern="0" dirty="0">
                <a:solidFill>
                  <a:srgbClr val="C00000"/>
                </a:solidFill>
              </a:rPr>
              <a:t> </a:t>
            </a:r>
            <a:r>
              <a:rPr lang="nl-NL" sz="2400" b="1" kern="0" dirty="0" err="1">
                <a:solidFill>
                  <a:srgbClr val="C00000"/>
                </a:solidFill>
              </a:rPr>
              <a:t>dédiées</a:t>
            </a:r>
            <a:r>
              <a:rPr lang="nl-NL" sz="2400" b="1" kern="0" dirty="0">
                <a:solidFill>
                  <a:srgbClr val="C00000"/>
                </a:solidFill>
              </a:rPr>
              <a:t> à </a:t>
            </a:r>
            <a:r>
              <a:rPr lang="nl-NL" sz="2400" b="1" kern="0" dirty="0" err="1">
                <a:solidFill>
                  <a:srgbClr val="C00000"/>
                </a:solidFill>
              </a:rPr>
              <a:t>chaque</a:t>
            </a:r>
            <a:r>
              <a:rPr lang="nl-NL" sz="2400" b="1" kern="0" dirty="0">
                <a:solidFill>
                  <a:srgbClr val="C00000"/>
                </a:solidFill>
              </a:rPr>
              <a:t> </a:t>
            </a:r>
            <a:r>
              <a:rPr lang="nl-NL" sz="2400" b="1" kern="0" dirty="0" err="1">
                <a:solidFill>
                  <a:srgbClr val="C00000"/>
                </a:solidFill>
              </a:rPr>
              <a:t>Guichet</a:t>
            </a:r>
            <a:endParaRPr lang="fr-FR" sz="2400" b="1" kern="0" dirty="0">
              <a:solidFill>
                <a:srgbClr val="C00000"/>
              </a:solidFill>
            </a:endParaRPr>
          </a:p>
        </p:txBody>
      </p:sp>
      <p:sp>
        <p:nvSpPr>
          <p:cNvPr id="156" name="Graphic 31" descr="Coins">
            <a:extLst>
              <a:ext uri="{FF2B5EF4-FFF2-40B4-BE49-F238E27FC236}">
                <a16:creationId xmlns:a16="http://schemas.microsoft.com/office/drawing/2014/main" id="{6484350C-CBC7-C449-A199-AF9F6CEE8E02}"/>
              </a:ext>
            </a:extLst>
          </p:cNvPr>
          <p:cNvSpPr/>
          <p:nvPr/>
        </p:nvSpPr>
        <p:spPr>
          <a:xfrm>
            <a:off x="6584060" y="3572694"/>
            <a:ext cx="763816" cy="715288"/>
          </a:xfrm>
          <a:custGeom>
            <a:avLst/>
            <a:gdLst>
              <a:gd name="connsiteX0" fmla="*/ 305139 w 328190"/>
              <a:gd name="connsiteY0" fmla="*/ 234422 h 281306"/>
              <a:gd name="connsiteX1" fmla="*/ 289511 w 328190"/>
              <a:gd name="connsiteY1" fmla="*/ 247706 h 281306"/>
              <a:gd name="connsiteX2" fmla="*/ 289511 w 328190"/>
              <a:gd name="connsiteY2" fmla="*/ 233640 h 281306"/>
              <a:gd name="connsiteX3" fmla="*/ 305139 w 328190"/>
              <a:gd name="connsiteY3" fmla="*/ 227389 h 281306"/>
              <a:gd name="connsiteX4" fmla="*/ 305139 w 328190"/>
              <a:gd name="connsiteY4" fmla="*/ 234422 h 281306"/>
              <a:gd name="connsiteX5" fmla="*/ 273883 w 328190"/>
              <a:gd name="connsiteY5" fmla="*/ 208635 h 281306"/>
              <a:gd name="connsiteX6" fmla="*/ 273883 w 328190"/>
              <a:gd name="connsiteY6" fmla="*/ 194570 h 281306"/>
              <a:gd name="connsiteX7" fmla="*/ 289511 w 328190"/>
              <a:gd name="connsiteY7" fmla="*/ 188319 h 281306"/>
              <a:gd name="connsiteX8" fmla="*/ 289511 w 328190"/>
              <a:gd name="connsiteY8" fmla="*/ 195352 h 281306"/>
              <a:gd name="connsiteX9" fmla="*/ 273883 w 328190"/>
              <a:gd name="connsiteY9" fmla="*/ 208635 h 281306"/>
              <a:gd name="connsiteX10" fmla="*/ 273883 w 328190"/>
              <a:gd name="connsiteY10" fmla="*/ 252394 h 281306"/>
              <a:gd name="connsiteX11" fmla="*/ 258255 w 328190"/>
              <a:gd name="connsiteY11" fmla="*/ 255129 h 281306"/>
              <a:gd name="connsiteX12" fmla="*/ 258255 w 328190"/>
              <a:gd name="connsiteY12" fmla="*/ 239892 h 281306"/>
              <a:gd name="connsiteX13" fmla="*/ 273883 w 328190"/>
              <a:gd name="connsiteY13" fmla="*/ 237548 h 281306"/>
              <a:gd name="connsiteX14" fmla="*/ 273883 w 328190"/>
              <a:gd name="connsiteY14" fmla="*/ 252394 h 281306"/>
              <a:gd name="connsiteX15" fmla="*/ 242627 w 328190"/>
              <a:gd name="connsiteY15" fmla="*/ 200821 h 281306"/>
              <a:gd name="connsiteX16" fmla="*/ 258255 w 328190"/>
              <a:gd name="connsiteY16" fmla="*/ 198477 h 281306"/>
              <a:gd name="connsiteX17" fmla="*/ 258255 w 328190"/>
              <a:gd name="connsiteY17" fmla="*/ 213324 h 281306"/>
              <a:gd name="connsiteX18" fmla="*/ 242627 w 328190"/>
              <a:gd name="connsiteY18" fmla="*/ 216059 h 281306"/>
              <a:gd name="connsiteX19" fmla="*/ 242627 w 328190"/>
              <a:gd name="connsiteY19" fmla="*/ 200821 h 281306"/>
              <a:gd name="connsiteX20" fmla="*/ 242627 w 328190"/>
              <a:gd name="connsiteY20" fmla="*/ 257083 h 281306"/>
              <a:gd name="connsiteX21" fmla="*/ 226999 w 328190"/>
              <a:gd name="connsiteY21" fmla="*/ 257864 h 281306"/>
              <a:gd name="connsiteX22" fmla="*/ 226999 w 328190"/>
              <a:gd name="connsiteY22" fmla="*/ 242236 h 281306"/>
              <a:gd name="connsiteX23" fmla="*/ 242627 w 328190"/>
              <a:gd name="connsiteY23" fmla="*/ 241455 h 281306"/>
              <a:gd name="connsiteX24" fmla="*/ 242627 w 328190"/>
              <a:gd name="connsiteY24" fmla="*/ 257083 h 281306"/>
              <a:gd name="connsiteX25" fmla="*/ 211370 w 328190"/>
              <a:gd name="connsiteY25" fmla="*/ 218794 h 281306"/>
              <a:gd name="connsiteX26" fmla="*/ 211370 w 328190"/>
              <a:gd name="connsiteY26" fmla="*/ 203166 h 281306"/>
              <a:gd name="connsiteX27" fmla="*/ 226999 w 328190"/>
              <a:gd name="connsiteY27" fmla="*/ 202384 h 281306"/>
              <a:gd name="connsiteX28" fmla="*/ 226999 w 328190"/>
              <a:gd name="connsiteY28" fmla="*/ 218012 h 281306"/>
              <a:gd name="connsiteX29" fmla="*/ 211370 w 328190"/>
              <a:gd name="connsiteY29" fmla="*/ 218794 h 281306"/>
              <a:gd name="connsiteX30" fmla="*/ 211370 w 328190"/>
              <a:gd name="connsiteY30" fmla="*/ 257864 h 281306"/>
              <a:gd name="connsiteX31" fmla="*/ 195742 w 328190"/>
              <a:gd name="connsiteY31" fmla="*/ 257083 h 281306"/>
              <a:gd name="connsiteX32" fmla="*/ 195742 w 328190"/>
              <a:gd name="connsiteY32" fmla="*/ 242236 h 281306"/>
              <a:gd name="connsiteX33" fmla="*/ 203556 w 328190"/>
              <a:gd name="connsiteY33" fmla="*/ 242236 h 281306"/>
              <a:gd name="connsiteX34" fmla="*/ 211370 w 328190"/>
              <a:gd name="connsiteY34" fmla="*/ 242236 h 281306"/>
              <a:gd name="connsiteX35" fmla="*/ 211370 w 328190"/>
              <a:gd name="connsiteY35" fmla="*/ 257864 h 281306"/>
              <a:gd name="connsiteX36" fmla="*/ 180114 w 328190"/>
              <a:gd name="connsiteY36" fmla="*/ 202384 h 281306"/>
              <a:gd name="connsiteX37" fmla="*/ 195742 w 328190"/>
              <a:gd name="connsiteY37" fmla="*/ 203166 h 281306"/>
              <a:gd name="connsiteX38" fmla="*/ 195742 w 328190"/>
              <a:gd name="connsiteY38" fmla="*/ 218794 h 281306"/>
              <a:gd name="connsiteX39" fmla="*/ 180114 w 328190"/>
              <a:gd name="connsiteY39" fmla="*/ 218012 h 281306"/>
              <a:gd name="connsiteX40" fmla="*/ 180114 w 328190"/>
              <a:gd name="connsiteY40" fmla="*/ 202384 h 281306"/>
              <a:gd name="connsiteX41" fmla="*/ 180114 w 328190"/>
              <a:gd name="connsiteY41" fmla="*/ 255129 h 281306"/>
              <a:gd name="connsiteX42" fmla="*/ 164486 w 328190"/>
              <a:gd name="connsiteY42" fmla="*/ 252394 h 281306"/>
              <a:gd name="connsiteX43" fmla="*/ 164486 w 328190"/>
              <a:gd name="connsiteY43" fmla="*/ 239892 h 281306"/>
              <a:gd name="connsiteX44" fmla="*/ 180114 w 328190"/>
              <a:gd name="connsiteY44" fmla="*/ 241455 h 281306"/>
              <a:gd name="connsiteX45" fmla="*/ 180114 w 328190"/>
              <a:gd name="connsiteY45" fmla="*/ 255129 h 281306"/>
              <a:gd name="connsiteX46" fmla="*/ 148858 w 328190"/>
              <a:gd name="connsiteY46" fmla="*/ 213324 h 281306"/>
              <a:gd name="connsiteX47" fmla="*/ 148858 w 328190"/>
              <a:gd name="connsiteY47" fmla="*/ 198086 h 281306"/>
              <a:gd name="connsiteX48" fmla="*/ 164486 w 328190"/>
              <a:gd name="connsiteY48" fmla="*/ 200431 h 281306"/>
              <a:gd name="connsiteX49" fmla="*/ 164486 w 328190"/>
              <a:gd name="connsiteY49" fmla="*/ 216059 h 281306"/>
              <a:gd name="connsiteX50" fmla="*/ 148858 w 328190"/>
              <a:gd name="connsiteY50" fmla="*/ 213324 h 281306"/>
              <a:gd name="connsiteX51" fmla="*/ 148858 w 328190"/>
              <a:gd name="connsiteY51" fmla="*/ 247706 h 281306"/>
              <a:gd name="connsiteX52" fmla="*/ 133230 w 328190"/>
              <a:gd name="connsiteY52" fmla="*/ 234422 h 281306"/>
              <a:gd name="connsiteX53" fmla="*/ 133230 w 328190"/>
              <a:gd name="connsiteY53" fmla="*/ 233640 h 281306"/>
              <a:gd name="connsiteX54" fmla="*/ 133620 w 328190"/>
              <a:gd name="connsiteY54" fmla="*/ 233640 h 281306"/>
              <a:gd name="connsiteX55" fmla="*/ 136746 w 328190"/>
              <a:gd name="connsiteY55" fmla="*/ 234422 h 281306"/>
              <a:gd name="connsiteX56" fmla="*/ 148858 w 328190"/>
              <a:gd name="connsiteY56" fmla="*/ 237157 h 281306"/>
              <a:gd name="connsiteX57" fmla="*/ 148858 w 328190"/>
              <a:gd name="connsiteY57" fmla="*/ 247706 h 281306"/>
              <a:gd name="connsiteX58" fmla="*/ 86345 w 328190"/>
              <a:gd name="connsiteY58" fmla="*/ 194570 h 281306"/>
              <a:gd name="connsiteX59" fmla="*/ 94159 w 328190"/>
              <a:gd name="connsiteY59" fmla="*/ 194961 h 281306"/>
              <a:gd name="connsiteX60" fmla="*/ 94159 w 328190"/>
              <a:gd name="connsiteY60" fmla="*/ 195352 h 281306"/>
              <a:gd name="connsiteX61" fmla="*/ 98066 w 328190"/>
              <a:gd name="connsiteY61" fmla="*/ 210589 h 281306"/>
              <a:gd name="connsiteX62" fmla="*/ 86345 w 328190"/>
              <a:gd name="connsiteY62" fmla="*/ 209808 h 281306"/>
              <a:gd name="connsiteX63" fmla="*/ 86345 w 328190"/>
              <a:gd name="connsiteY63" fmla="*/ 194570 h 281306"/>
              <a:gd name="connsiteX64" fmla="*/ 70717 w 328190"/>
              <a:gd name="connsiteY64" fmla="*/ 147686 h 281306"/>
              <a:gd name="connsiteX65" fmla="*/ 86345 w 328190"/>
              <a:gd name="connsiteY65" fmla="*/ 150030 h 281306"/>
              <a:gd name="connsiteX66" fmla="*/ 86345 w 328190"/>
              <a:gd name="connsiteY66" fmla="*/ 165658 h 281306"/>
              <a:gd name="connsiteX67" fmla="*/ 70717 w 328190"/>
              <a:gd name="connsiteY67" fmla="*/ 162923 h 281306"/>
              <a:gd name="connsiteX68" fmla="*/ 70717 w 328190"/>
              <a:gd name="connsiteY68" fmla="*/ 147686 h 281306"/>
              <a:gd name="connsiteX69" fmla="*/ 70717 w 328190"/>
              <a:gd name="connsiteY69" fmla="*/ 208245 h 281306"/>
              <a:gd name="connsiteX70" fmla="*/ 55089 w 328190"/>
              <a:gd name="connsiteY70" fmla="*/ 205510 h 281306"/>
              <a:gd name="connsiteX71" fmla="*/ 55089 w 328190"/>
              <a:gd name="connsiteY71" fmla="*/ 190272 h 281306"/>
              <a:gd name="connsiteX72" fmla="*/ 70717 w 328190"/>
              <a:gd name="connsiteY72" fmla="*/ 192617 h 281306"/>
              <a:gd name="connsiteX73" fmla="*/ 70717 w 328190"/>
              <a:gd name="connsiteY73" fmla="*/ 208245 h 281306"/>
              <a:gd name="connsiteX74" fmla="*/ 39461 w 328190"/>
              <a:gd name="connsiteY74" fmla="*/ 144560 h 281306"/>
              <a:gd name="connsiteX75" fmla="*/ 39461 w 328190"/>
              <a:gd name="connsiteY75" fmla="*/ 137528 h 281306"/>
              <a:gd name="connsiteX76" fmla="*/ 55089 w 328190"/>
              <a:gd name="connsiteY76" fmla="*/ 143388 h 281306"/>
              <a:gd name="connsiteX77" fmla="*/ 55089 w 328190"/>
              <a:gd name="connsiteY77" fmla="*/ 157844 h 281306"/>
              <a:gd name="connsiteX78" fmla="*/ 39461 w 328190"/>
              <a:gd name="connsiteY78" fmla="*/ 144560 h 281306"/>
              <a:gd name="connsiteX79" fmla="*/ 39461 w 328190"/>
              <a:gd name="connsiteY79" fmla="*/ 200821 h 281306"/>
              <a:gd name="connsiteX80" fmla="*/ 23833 w 328190"/>
              <a:gd name="connsiteY80" fmla="*/ 187538 h 281306"/>
              <a:gd name="connsiteX81" fmla="*/ 23833 w 328190"/>
              <a:gd name="connsiteY81" fmla="*/ 180505 h 281306"/>
              <a:gd name="connsiteX82" fmla="*/ 39461 w 328190"/>
              <a:gd name="connsiteY82" fmla="*/ 186365 h 281306"/>
              <a:gd name="connsiteX83" fmla="*/ 39461 w 328190"/>
              <a:gd name="connsiteY83" fmla="*/ 200821 h 281306"/>
              <a:gd name="connsiteX84" fmla="*/ 23833 w 328190"/>
              <a:gd name="connsiteY84" fmla="*/ 78922 h 281306"/>
              <a:gd name="connsiteX85" fmla="*/ 39461 w 328190"/>
              <a:gd name="connsiteY85" fmla="*/ 84783 h 281306"/>
              <a:gd name="connsiteX86" fmla="*/ 39461 w 328190"/>
              <a:gd name="connsiteY86" fmla="*/ 99239 h 281306"/>
              <a:gd name="connsiteX87" fmla="*/ 23833 w 328190"/>
              <a:gd name="connsiteY87" fmla="*/ 85955 h 281306"/>
              <a:gd name="connsiteX88" fmla="*/ 23833 w 328190"/>
              <a:gd name="connsiteY88" fmla="*/ 78922 h 281306"/>
              <a:gd name="connsiteX89" fmla="*/ 70717 w 328190"/>
              <a:gd name="connsiteY89" fmla="*/ 91425 h 281306"/>
              <a:gd name="connsiteX90" fmla="*/ 70717 w 328190"/>
              <a:gd name="connsiteY90" fmla="*/ 107053 h 281306"/>
              <a:gd name="connsiteX91" fmla="*/ 55089 w 328190"/>
              <a:gd name="connsiteY91" fmla="*/ 104318 h 281306"/>
              <a:gd name="connsiteX92" fmla="*/ 55089 w 328190"/>
              <a:gd name="connsiteY92" fmla="*/ 89080 h 281306"/>
              <a:gd name="connsiteX93" fmla="*/ 70717 w 328190"/>
              <a:gd name="connsiteY93" fmla="*/ 91425 h 281306"/>
              <a:gd name="connsiteX94" fmla="*/ 109788 w 328190"/>
              <a:gd name="connsiteY94" fmla="*/ 23442 h 281306"/>
              <a:gd name="connsiteX95" fmla="*/ 195742 w 328190"/>
              <a:gd name="connsiteY95" fmla="*/ 46884 h 281306"/>
              <a:gd name="connsiteX96" fmla="*/ 109788 w 328190"/>
              <a:gd name="connsiteY96" fmla="*/ 70327 h 281306"/>
              <a:gd name="connsiteX97" fmla="*/ 23833 w 328190"/>
              <a:gd name="connsiteY97" fmla="*/ 46884 h 281306"/>
              <a:gd name="connsiteX98" fmla="*/ 109788 w 328190"/>
              <a:gd name="connsiteY98" fmla="*/ 23442 h 281306"/>
              <a:gd name="connsiteX99" fmla="*/ 133230 w 328190"/>
              <a:gd name="connsiteY99" fmla="*/ 208635 h 281306"/>
              <a:gd name="connsiteX100" fmla="*/ 117602 w 328190"/>
              <a:gd name="connsiteY100" fmla="*/ 195352 h 281306"/>
              <a:gd name="connsiteX101" fmla="*/ 117602 w 328190"/>
              <a:gd name="connsiteY101" fmla="*/ 188319 h 281306"/>
              <a:gd name="connsiteX102" fmla="*/ 133230 w 328190"/>
              <a:gd name="connsiteY102" fmla="*/ 194179 h 281306"/>
              <a:gd name="connsiteX103" fmla="*/ 133230 w 328190"/>
              <a:gd name="connsiteY103" fmla="*/ 208635 h 281306"/>
              <a:gd name="connsiteX104" fmla="*/ 180114 w 328190"/>
              <a:gd name="connsiteY104" fmla="*/ 99239 h 281306"/>
              <a:gd name="connsiteX105" fmla="*/ 180114 w 328190"/>
              <a:gd name="connsiteY105" fmla="*/ 85173 h 281306"/>
              <a:gd name="connsiteX106" fmla="*/ 195742 w 328190"/>
              <a:gd name="connsiteY106" fmla="*/ 78922 h 281306"/>
              <a:gd name="connsiteX107" fmla="*/ 195742 w 328190"/>
              <a:gd name="connsiteY107" fmla="*/ 85955 h 281306"/>
              <a:gd name="connsiteX108" fmla="*/ 180114 w 328190"/>
              <a:gd name="connsiteY108" fmla="*/ 99239 h 281306"/>
              <a:gd name="connsiteX109" fmla="*/ 148858 w 328190"/>
              <a:gd name="connsiteY109" fmla="*/ 106662 h 281306"/>
              <a:gd name="connsiteX110" fmla="*/ 148858 w 328190"/>
              <a:gd name="connsiteY110" fmla="*/ 91425 h 281306"/>
              <a:gd name="connsiteX111" fmla="*/ 164486 w 328190"/>
              <a:gd name="connsiteY111" fmla="*/ 89080 h 281306"/>
              <a:gd name="connsiteX112" fmla="*/ 164486 w 328190"/>
              <a:gd name="connsiteY112" fmla="*/ 103927 h 281306"/>
              <a:gd name="connsiteX113" fmla="*/ 148858 w 328190"/>
              <a:gd name="connsiteY113" fmla="*/ 106662 h 281306"/>
              <a:gd name="connsiteX114" fmla="*/ 117602 w 328190"/>
              <a:gd name="connsiteY114" fmla="*/ 109397 h 281306"/>
              <a:gd name="connsiteX115" fmla="*/ 117602 w 328190"/>
              <a:gd name="connsiteY115" fmla="*/ 93769 h 281306"/>
              <a:gd name="connsiteX116" fmla="*/ 133230 w 328190"/>
              <a:gd name="connsiteY116" fmla="*/ 92987 h 281306"/>
              <a:gd name="connsiteX117" fmla="*/ 133230 w 328190"/>
              <a:gd name="connsiteY117" fmla="*/ 108615 h 281306"/>
              <a:gd name="connsiteX118" fmla="*/ 117602 w 328190"/>
              <a:gd name="connsiteY118" fmla="*/ 109397 h 281306"/>
              <a:gd name="connsiteX119" fmla="*/ 86345 w 328190"/>
              <a:gd name="connsiteY119" fmla="*/ 108615 h 281306"/>
              <a:gd name="connsiteX120" fmla="*/ 86345 w 328190"/>
              <a:gd name="connsiteY120" fmla="*/ 92987 h 281306"/>
              <a:gd name="connsiteX121" fmla="*/ 101974 w 328190"/>
              <a:gd name="connsiteY121" fmla="*/ 93769 h 281306"/>
              <a:gd name="connsiteX122" fmla="*/ 101974 w 328190"/>
              <a:gd name="connsiteY122" fmla="*/ 109397 h 281306"/>
              <a:gd name="connsiteX123" fmla="*/ 86345 w 328190"/>
              <a:gd name="connsiteY123" fmla="*/ 108615 h 281306"/>
              <a:gd name="connsiteX124" fmla="*/ 289511 w 328190"/>
              <a:gd name="connsiteY124" fmla="*/ 156281 h 281306"/>
              <a:gd name="connsiteX125" fmla="*/ 203556 w 328190"/>
              <a:gd name="connsiteY125" fmla="*/ 179723 h 281306"/>
              <a:gd name="connsiteX126" fmla="*/ 117602 w 328190"/>
              <a:gd name="connsiteY126" fmla="*/ 156281 h 281306"/>
              <a:gd name="connsiteX127" fmla="*/ 203556 w 328190"/>
              <a:gd name="connsiteY127" fmla="*/ 132839 h 281306"/>
              <a:gd name="connsiteX128" fmla="*/ 289511 w 328190"/>
              <a:gd name="connsiteY128" fmla="*/ 156281 h 281306"/>
              <a:gd name="connsiteX129" fmla="*/ 312953 w 328190"/>
              <a:gd name="connsiteY129" fmla="*/ 168002 h 281306"/>
              <a:gd name="connsiteX130" fmla="*/ 312953 w 328190"/>
              <a:gd name="connsiteY130" fmla="*/ 156281 h 281306"/>
              <a:gd name="connsiteX131" fmla="*/ 270367 w 328190"/>
              <a:gd name="connsiteY131" fmla="*/ 117211 h 281306"/>
              <a:gd name="connsiteX132" fmla="*/ 234031 w 328190"/>
              <a:gd name="connsiteY132" fmla="*/ 110960 h 281306"/>
              <a:gd name="connsiteX133" fmla="*/ 234422 w 328190"/>
              <a:gd name="connsiteY133" fmla="*/ 105490 h 281306"/>
              <a:gd name="connsiteX134" fmla="*/ 218794 w 328190"/>
              <a:gd name="connsiteY134" fmla="*/ 78141 h 281306"/>
              <a:gd name="connsiteX135" fmla="*/ 218794 w 328190"/>
              <a:gd name="connsiteY135" fmla="*/ 46884 h 281306"/>
              <a:gd name="connsiteX136" fmla="*/ 176207 w 328190"/>
              <a:gd name="connsiteY136" fmla="*/ 7814 h 281306"/>
              <a:gd name="connsiteX137" fmla="*/ 109397 w 328190"/>
              <a:gd name="connsiteY137" fmla="*/ 0 h 281306"/>
              <a:gd name="connsiteX138" fmla="*/ 0 w 328190"/>
              <a:gd name="connsiteY138" fmla="*/ 46884 h 281306"/>
              <a:gd name="connsiteX139" fmla="*/ 0 w 328190"/>
              <a:gd name="connsiteY139" fmla="*/ 85955 h 281306"/>
              <a:gd name="connsiteX140" fmla="*/ 15628 w 328190"/>
              <a:gd name="connsiteY140" fmla="*/ 113304 h 281306"/>
              <a:gd name="connsiteX141" fmla="*/ 15628 w 328190"/>
              <a:gd name="connsiteY141" fmla="*/ 120727 h 281306"/>
              <a:gd name="connsiteX142" fmla="*/ 0 w 328190"/>
              <a:gd name="connsiteY142" fmla="*/ 148467 h 281306"/>
              <a:gd name="connsiteX143" fmla="*/ 0 w 328190"/>
              <a:gd name="connsiteY143" fmla="*/ 187538 h 281306"/>
              <a:gd name="connsiteX144" fmla="*/ 42587 w 328190"/>
              <a:gd name="connsiteY144" fmla="*/ 226608 h 281306"/>
              <a:gd name="connsiteX145" fmla="*/ 109397 w 328190"/>
              <a:gd name="connsiteY145" fmla="*/ 234422 h 281306"/>
              <a:gd name="connsiteX146" fmla="*/ 151984 w 328190"/>
              <a:gd name="connsiteY146" fmla="*/ 273492 h 281306"/>
              <a:gd name="connsiteX147" fmla="*/ 218794 w 328190"/>
              <a:gd name="connsiteY147" fmla="*/ 281306 h 281306"/>
              <a:gd name="connsiteX148" fmla="*/ 328191 w 328190"/>
              <a:gd name="connsiteY148" fmla="*/ 234422 h 281306"/>
              <a:gd name="connsiteX149" fmla="*/ 328191 w 328190"/>
              <a:gd name="connsiteY149" fmla="*/ 195352 h 281306"/>
              <a:gd name="connsiteX150" fmla="*/ 312953 w 328190"/>
              <a:gd name="connsiteY150" fmla="*/ 168002 h 28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28190" h="281306">
                <a:moveTo>
                  <a:pt x="305139" y="234422"/>
                </a:moveTo>
                <a:cubicBezTo>
                  <a:pt x="305139" y="239501"/>
                  <a:pt x="299279" y="244189"/>
                  <a:pt x="289511" y="247706"/>
                </a:cubicBezTo>
                <a:lnTo>
                  <a:pt x="289511" y="233640"/>
                </a:lnTo>
                <a:cubicBezTo>
                  <a:pt x="294981" y="232078"/>
                  <a:pt x="300451" y="229733"/>
                  <a:pt x="305139" y="227389"/>
                </a:cubicBezTo>
                <a:lnTo>
                  <a:pt x="305139" y="234422"/>
                </a:lnTo>
                <a:close/>
                <a:moveTo>
                  <a:pt x="273883" y="208635"/>
                </a:moveTo>
                <a:lnTo>
                  <a:pt x="273883" y="194570"/>
                </a:lnTo>
                <a:cubicBezTo>
                  <a:pt x="279353" y="193007"/>
                  <a:pt x="284823" y="190663"/>
                  <a:pt x="289511" y="188319"/>
                </a:cubicBezTo>
                <a:lnTo>
                  <a:pt x="289511" y="195352"/>
                </a:lnTo>
                <a:cubicBezTo>
                  <a:pt x="289511" y="200431"/>
                  <a:pt x="283650" y="205119"/>
                  <a:pt x="273883" y="208635"/>
                </a:cubicBezTo>
                <a:close/>
                <a:moveTo>
                  <a:pt x="273883" y="252394"/>
                </a:moveTo>
                <a:cubicBezTo>
                  <a:pt x="269194" y="253566"/>
                  <a:pt x="263725" y="254348"/>
                  <a:pt x="258255" y="255129"/>
                </a:cubicBezTo>
                <a:lnTo>
                  <a:pt x="258255" y="239892"/>
                </a:lnTo>
                <a:cubicBezTo>
                  <a:pt x="263334" y="239110"/>
                  <a:pt x="268804" y="238329"/>
                  <a:pt x="273883" y="237548"/>
                </a:cubicBezTo>
                <a:lnTo>
                  <a:pt x="273883" y="252394"/>
                </a:lnTo>
                <a:close/>
                <a:moveTo>
                  <a:pt x="242627" y="200821"/>
                </a:moveTo>
                <a:cubicBezTo>
                  <a:pt x="247706" y="200040"/>
                  <a:pt x="253176" y="199259"/>
                  <a:pt x="258255" y="198477"/>
                </a:cubicBezTo>
                <a:lnTo>
                  <a:pt x="258255" y="213324"/>
                </a:lnTo>
                <a:cubicBezTo>
                  <a:pt x="253566" y="214496"/>
                  <a:pt x="248096" y="215277"/>
                  <a:pt x="242627" y="216059"/>
                </a:cubicBezTo>
                <a:lnTo>
                  <a:pt x="242627" y="200821"/>
                </a:lnTo>
                <a:close/>
                <a:moveTo>
                  <a:pt x="242627" y="257083"/>
                </a:moveTo>
                <a:cubicBezTo>
                  <a:pt x="237547" y="257473"/>
                  <a:pt x="232468" y="257864"/>
                  <a:pt x="226999" y="257864"/>
                </a:cubicBezTo>
                <a:lnTo>
                  <a:pt x="226999" y="242236"/>
                </a:lnTo>
                <a:cubicBezTo>
                  <a:pt x="231687" y="242236"/>
                  <a:pt x="237157" y="241845"/>
                  <a:pt x="242627" y="241455"/>
                </a:cubicBezTo>
                <a:lnTo>
                  <a:pt x="242627" y="257083"/>
                </a:lnTo>
                <a:close/>
                <a:moveTo>
                  <a:pt x="211370" y="218794"/>
                </a:moveTo>
                <a:lnTo>
                  <a:pt x="211370" y="203166"/>
                </a:lnTo>
                <a:cubicBezTo>
                  <a:pt x="216059" y="203166"/>
                  <a:pt x="221529" y="202775"/>
                  <a:pt x="226999" y="202384"/>
                </a:cubicBezTo>
                <a:lnTo>
                  <a:pt x="226999" y="218012"/>
                </a:lnTo>
                <a:cubicBezTo>
                  <a:pt x="221919" y="218403"/>
                  <a:pt x="216840" y="218403"/>
                  <a:pt x="211370" y="218794"/>
                </a:cubicBezTo>
                <a:close/>
                <a:moveTo>
                  <a:pt x="211370" y="257864"/>
                </a:moveTo>
                <a:cubicBezTo>
                  <a:pt x="205901" y="257864"/>
                  <a:pt x="200821" y="257473"/>
                  <a:pt x="195742" y="257083"/>
                </a:cubicBezTo>
                <a:lnTo>
                  <a:pt x="195742" y="242236"/>
                </a:lnTo>
                <a:cubicBezTo>
                  <a:pt x="198477" y="242236"/>
                  <a:pt x="200821" y="242236"/>
                  <a:pt x="203556" y="242236"/>
                </a:cubicBezTo>
                <a:cubicBezTo>
                  <a:pt x="205901" y="242236"/>
                  <a:pt x="208635" y="242236"/>
                  <a:pt x="211370" y="242236"/>
                </a:cubicBezTo>
                <a:lnTo>
                  <a:pt x="211370" y="257864"/>
                </a:lnTo>
                <a:close/>
                <a:moveTo>
                  <a:pt x="180114" y="202384"/>
                </a:moveTo>
                <a:cubicBezTo>
                  <a:pt x="185193" y="202775"/>
                  <a:pt x="190272" y="203166"/>
                  <a:pt x="195742" y="203166"/>
                </a:cubicBezTo>
                <a:lnTo>
                  <a:pt x="195742" y="218794"/>
                </a:lnTo>
                <a:cubicBezTo>
                  <a:pt x="190272" y="218794"/>
                  <a:pt x="185193" y="218403"/>
                  <a:pt x="180114" y="218012"/>
                </a:cubicBezTo>
                <a:lnTo>
                  <a:pt x="180114" y="202384"/>
                </a:lnTo>
                <a:close/>
                <a:moveTo>
                  <a:pt x="180114" y="255129"/>
                </a:moveTo>
                <a:cubicBezTo>
                  <a:pt x="174644" y="254348"/>
                  <a:pt x="169174" y="253566"/>
                  <a:pt x="164486" y="252394"/>
                </a:cubicBezTo>
                <a:lnTo>
                  <a:pt x="164486" y="239892"/>
                </a:lnTo>
                <a:cubicBezTo>
                  <a:pt x="169565" y="240673"/>
                  <a:pt x="174644" y="241064"/>
                  <a:pt x="180114" y="241455"/>
                </a:cubicBezTo>
                <a:lnTo>
                  <a:pt x="180114" y="255129"/>
                </a:lnTo>
                <a:close/>
                <a:moveTo>
                  <a:pt x="148858" y="213324"/>
                </a:moveTo>
                <a:lnTo>
                  <a:pt x="148858" y="198086"/>
                </a:lnTo>
                <a:cubicBezTo>
                  <a:pt x="153937" y="198868"/>
                  <a:pt x="159016" y="200040"/>
                  <a:pt x="164486" y="200431"/>
                </a:cubicBezTo>
                <a:lnTo>
                  <a:pt x="164486" y="216059"/>
                </a:lnTo>
                <a:cubicBezTo>
                  <a:pt x="159016" y="215277"/>
                  <a:pt x="153546" y="214496"/>
                  <a:pt x="148858" y="213324"/>
                </a:cubicBezTo>
                <a:close/>
                <a:moveTo>
                  <a:pt x="148858" y="247706"/>
                </a:moveTo>
                <a:cubicBezTo>
                  <a:pt x="139090" y="243799"/>
                  <a:pt x="133230" y="239110"/>
                  <a:pt x="133230" y="234422"/>
                </a:cubicBezTo>
                <a:lnTo>
                  <a:pt x="133230" y="233640"/>
                </a:lnTo>
                <a:cubicBezTo>
                  <a:pt x="133230" y="233640"/>
                  <a:pt x="133230" y="233640"/>
                  <a:pt x="133620" y="233640"/>
                </a:cubicBezTo>
                <a:cubicBezTo>
                  <a:pt x="134793" y="234031"/>
                  <a:pt x="135574" y="234422"/>
                  <a:pt x="136746" y="234422"/>
                </a:cubicBezTo>
                <a:cubicBezTo>
                  <a:pt x="140653" y="235594"/>
                  <a:pt x="144560" y="236375"/>
                  <a:pt x="148858" y="237157"/>
                </a:cubicBezTo>
                <a:lnTo>
                  <a:pt x="148858" y="247706"/>
                </a:lnTo>
                <a:close/>
                <a:moveTo>
                  <a:pt x="86345" y="194570"/>
                </a:moveTo>
                <a:cubicBezTo>
                  <a:pt x="89080" y="194570"/>
                  <a:pt x="91425" y="194961"/>
                  <a:pt x="94159" y="194961"/>
                </a:cubicBezTo>
                <a:lnTo>
                  <a:pt x="94159" y="195352"/>
                </a:lnTo>
                <a:cubicBezTo>
                  <a:pt x="94159" y="200821"/>
                  <a:pt x="95332" y="206291"/>
                  <a:pt x="98066" y="210589"/>
                </a:cubicBezTo>
                <a:cubicBezTo>
                  <a:pt x="94159" y="210589"/>
                  <a:pt x="90252" y="210198"/>
                  <a:pt x="86345" y="209808"/>
                </a:cubicBezTo>
                <a:lnTo>
                  <a:pt x="86345" y="194570"/>
                </a:lnTo>
                <a:close/>
                <a:moveTo>
                  <a:pt x="70717" y="147686"/>
                </a:moveTo>
                <a:cubicBezTo>
                  <a:pt x="75796" y="148467"/>
                  <a:pt x="80876" y="149639"/>
                  <a:pt x="86345" y="150030"/>
                </a:cubicBezTo>
                <a:lnTo>
                  <a:pt x="86345" y="165658"/>
                </a:lnTo>
                <a:cubicBezTo>
                  <a:pt x="80876" y="164877"/>
                  <a:pt x="75406" y="164095"/>
                  <a:pt x="70717" y="162923"/>
                </a:cubicBezTo>
                <a:lnTo>
                  <a:pt x="70717" y="147686"/>
                </a:lnTo>
                <a:close/>
                <a:moveTo>
                  <a:pt x="70717" y="208245"/>
                </a:moveTo>
                <a:cubicBezTo>
                  <a:pt x="65247" y="207463"/>
                  <a:pt x="59778" y="206682"/>
                  <a:pt x="55089" y="205510"/>
                </a:cubicBezTo>
                <a:lnTo>
                  <a:pt x="55089" y="190272"/>
                </a:lnTo>
                <a:cubicBezTo>
                  <a:pt x="60168" y="191054"/>
                  <a:pt x="65247" y="192226"/>
                  <a:pt x="70717" y="192617"/>
                </a:cubicBezTo>
                <a:lnTo>
                  <a:pt x="70717" y="208245"/>
                </a:lnTo>
                <a:close/>
                <a:moveTo>
                  <a:pt x="39461" y="144560"/>
                </a:moveTo>
                <a:lnTo>
                  <a:pt x="39461" y="137528"/>
                </a:lnTo>
                <a:cubicBezTo>
                  <a:pt x="44149" y="139872"/>
                  <a:pt x="49229" y="141825"/>
                  <a:pt x="55089" y="143388"/>
                </a:cubicBezTo>
                <a:lnTo>
                  <a:pt x="55089" y="157844"/>
                </a:lnTo>
                <a:cubicBezTo>
                  <a:pt x="45322" y="154328"/>
                  <a:pt x="39461" y="149639"/>
                  <a:pt x="39461" y="144560"/>
                </a:cubicBezTo>
                <a:close/>
                <a:moveTo>
                  <a:pt x="39461" y="200821"/>
                </a:moveTo>
                <a:cubicBezTo>
                  <a:pt x="29693" y="196914"/>
                  <a:pt x="23833" y="192226"/>
                  <a:pt x="23833" y="187538"/>
                </a:cubicBezTo>
                <a:lnTo>
                  <a:pt x="23833" y="180505"/>
                </a:lnTo>
                <a:cubicBezTo>
                  <a:pt x="28521" y="182849"/>
                  <a:pt x="33600" y="184803"/>
                  <a:pt x="39461" y="186365"/>
                </a:cubicBezTo>
                <a:lnTo>
                  <a:pt x="39461" y="200821"/>
                </a:lnTo>
                <a:close/>
                <a:moveTo>
                  <a:pt x="23833" y="78922"/>
                </a:moveTo>
                <a:cubicBezTo>
                  <a:pt x="28521" y="81266"/>
                  <a:pt x="33600" y="83220"/>
                  <a:pt x="39461" y="84783"/>
                </a:cubicBezTo>
                <a:lnTo>
                  <a:pt x="39461" y="99239"/>
                </a:lnTo>
                <a:cubicBezTo>
                  <a:pt x="29693" y="95332"/>
                  <a:pt x="23833" y="90643"/>
                  <a:pt x="23833" y="85955"/>
                </a:cubicBezTo>
                <a:lnTo>
                  <a:pt x="23833" y="78922"/>
                </a:lnTo>
                <a:close/>
                <a:moveTo>
                  <a:pt x="70717" y="91425"/>
                </a:moveTo>
                <a:lnTo>
                  <a:pt x="70717" y="107053"/>
                </a:lnTo>
                <a:cubicBezTo>
                  <a:pt x="65247" y="106271"/>
                  <a:pt x="59778" y="105490"/>
                  <a:pt x="55089" y="104318"/>
                </a:cubicBezTo>
                <a:lnTo>
                  <a:pt x="55089" y="89080"/>
                </a:lnTo>
                <a:cubicBezTo>
                  <a:pt x="60168" y="89862"/>
                  <a:pt x="65247" y="90643"/>
                  <a:pt x="70717" y="91425"/>
                </a:cubicBezTo>
                <a:close/>
                <a:moveTo>
                  <a:pt x="109788" y="23442"/>
                </a:moveTo>
                <a:cubicBezTo>
                  <a:pt x="157453" y="23442"/>
                  <a:pt x="195742" y="33991"/>
                  <a:pt x="195742" y="46884"/>
                </a:cubicBezTo>
                <a:cubicBezTo>
                  <a:pt x="195742" y="59778"/>
                  <a:pt x="157453" y="70327"/>
                  <a:pt x="109788" y="70327"/>
                </a:cubicBezTo>
                <a:cubicBezTo>
                  <a:pt x="62122" y="70327"/>
                  <a:pt x="23833" y="59778"/>
                  <a:pt x="23833" y="46884"/>
                </a:cubicBezTo>
                <a:cubicBezTo>
                  <a:pt x="23833" y="33991"/>
                  <a:pt x="62122" y="23442"/>
                  <a:pt x="109788" y="23442"/>
                </a:cubicBezTo>
                <a:close/>
                <a:moveTo>
                  <a:pt x="133230" y="208635"/>
                </a:moveTo>
                <a:cubicBezTo>
                  <a:pt x="123462" y="204728"/>
                  <a:pt x="117602" y="200040"/>
                  <a:pt x="117602" y="195352"/>
                </a:cubicBezTo>
                <a:lnTo>
                  <a:pt x="117602" y="188319"/>
                </a:lnTo>
                <a:cubicBezTo>
                  <a:pt x="122290" y="190663"/>
                  <a:pt x="127369" y="192617"/>
                  <a:pt x="133230" y="194179"/>
                </a:cubicBezTo>
                <a:lnTo>
                  <a:pt x="133230" y="208635"/>
                </a:lnTo>
                <a:close/>
                <a:moveTo>
                  <a:pt x="180114" y="99239"/>
                </a:moveTo>
                <a:lnTo>
                  <a:pt x="180114" y="85173"/>
                </a:lnTo>
                <a:cubicBezTo>
                  <a:pt x="185584" y="83610"/>
                  <a:pt x="191054" y="81266"/>
                  <a:pt x="195742" y="78922"/>
                </a:cubicBezTo>
                <a:lnTo>
                  <a:pt x="195742" y="85955"/>
                </a:lnTo>
                <a:cubicBezTo>
                  <a:pt x="195742" y="91034"/>
                  <a:pt x="189882" y="95722"/>
                  <a:pt x="180114" y="99239"/>
                </a:cubicBezTo>
                <a:close/>
                <a:moveTo>
                  <a:pt x="148858" y="106662"/>
                </a:moveTo>
                <a:lnTo>
                  <a:pt x="148858" y="91425"/>
                </a:lnTo>
                <a:cubicBezTo>
                  <a:pt x="153937" y="90643"/>
                  <a:pt x="159407" y="89862"/>
                  <a:pt x="164486" y="89080"/>
                </a:cubicBezTo>
                <a:lnTo>
                  <a:pt x="164486" y="103927"/>
                </a:lnTo>
                <a:cubicBezTo>
                  <a:pt x="159798" y="105099"/>
                  <a:pt x="154328" y="105881"/>
                  <a:pt x="148858" y="106662"/>
                </a:cubicBezTo>
                <a:close/>
                <a:moveTo>
                  <a:pt x="117602" y="109397"/>
                </a:moveTo>
                <a:lnTo>
                  <a:pt x="117602" y="93769"/>
                </a:lnTo>
                <a:cubicBezTo>
                  <a:pt x="122290" y="93769"/>
                  <a:pt x="127760" y="93378"/>
                  <a:pt x="133230" y="92987"/>
                </a:cubicBezTo>
                <a:lnTo>
                  <a:pt x="133230" y="108615"/>
                </a:lnTo>
                <a:cubicBezTo>
                  <a:pt x="128151" y="109006"/>
                  <a:pt x="123071" y="109006"/>
                  <a:pt x="117602" y="109397"/>
                </a:cubicBezTo>
                <a:close/>
                <a:moveTo>
                  <a:pt x="86345" y="108615"/>
                </a:moveTo>
                <a:lnTo>
                  <a:pt x="86345" y="92987"/>
                </a:lnTo>
                <a:cubicBezTo>
                  <a:pt x="91425" y="93378"/>
                  <a:pt x="96504" y="93769"/>
                  <a:pt x="101974" y="93769"/>
                </a:cubicBezTo>
                <a:lnTo>
                  <a:pt x="101974" y="109397"/>
                </a:lnTo>
                <a:cubicBezTo>
                  <a:pt x="96504" y="109006"/>
                  <a:pt x="91425" y="109006"/>
                  <a:pt x="86345" y="108615"/>
                </a:cubicBezTo>
                <a:close/>
                <a:moveTo>
                  <a:pt x="289511" y="156281"/>
                </a:moveTo>
                <a:cubicBezTo>
                  <a:pt x="289511" y="169174"/>
                  <a:pt x="251222" y="179723"/>
                  <a:pt x="203556" y="179723"/>
                </a:cubicBezTo>
                <a:cubicBezTo>
                  <a:pt x="155891" y="179723"/>
                  <a:pt x="117602" y="169174"/>
                  <a:pt x="117602" y="156281"/>
                </a:cubicBezTo>
                <a:cubicBezTo>
                  <a:pt x="117602" y="143388"/>
                  <a:pt x="155891" y="132839"/>
                  <a:pt x="203556" y="132839"/>
                </a:cubicBezTo>
                <a:cubicBezTo>
                  <a:pt x="251222" y="132839"/>
                  <a:pt x="289511" y="143388"/>
                  <a:pt x="289511" y="156281"/>
                </a:cubicBezTo>
                <a:close/>
                <a:moveTo>
                  <a:pt x="312953" y="168002"/>
                </a:moveTo>
                <a:lnTo>
                  <a:pt x="312953" y="156281"/>
                </a:lnTo>
                <a:cubicBezTo>
                  <a:pt x="312953" y="137918"/>
                  <a:pt x="298497" y="124634"/>
                  <a:pt x="270367" y="117211"/>
                </a:cubicBezTo>
                <a:cubicBezTo>
                  <a:pt x="259818" y="114476"/>
                  <a:pt x="247706" y="112132"/>
                  <a:pt x="234031" y="110960"/>
                </a:cubicBezTo>
                <a:cubicBezTo>
                  <a:pt x="234422" y="109397"/>
                  <a:pt x="234422" y="107443"/>
                  <a:pt x="234422" y="105490"/>
                </a:cubicBezTo>
                <a:cubicBezTo>
                  <a:pt x="234422" y="94550"/>
                  <a:pt x="229343" y="85173"/>
                  <a:pt x="218794" y="78141"/>
                </a:cubicBezTo>
                <a:lnTo>
                  <a:pt x="218794" y="46884"/>
                </a:lnTo>
                <a:cubicBezTo>
                  <a:pt x="218794" y="28521"/>
                  <a:pt x="204338" y="15237"/>
                  <a:pt x="176207" y="7814"/>
                </a:cubicBezTo>
                <a:cubicBezTo>
                  <a:pt x="157844" y="2735"/>
                  <a:pt x="134402" y="0"/>
                  <a:pt x="109397" y="0"/>
                </a:cubicBezTo>
                <a:cubicBezTo>
                  <a:pt x="76578" y="0"/>
                  <a:pt x="0" y="4688"/>
                  <a:pt x="0" y="46884"/>
                </a:cubicBezTo>
                <a:lnTo>
                  <a:pt x="0" y="85955"/>
                </a:lnTo>
                <a:cubicBezTo>
                  <a:pt x="0" y="96894"/>
                  <a:pt x="5079" y="106271"/>
                  <a:pt x="15628" y="113304"/>
                </a:cubicBezTo>
                <a:lnTo>
                  <a:pt x="15628" y="120727"/>
                </a:lnTo>
                <a:cubicBezTo>
                  <a:pt x="6251" y="127369"/>
                  <a:pt x="0" y="136355"/>
                  <a:pt x="0" y="148467"/>
                </a:cubicBezTo>
                <a:lnTo>
                  <a:pt x="0" y="187538"/>
                </a:lnTo>
                <a:cubicBezTo>
                  <a:pt x="0" y="205901"/>
                  <a:pt x="14456" y="219184"/>
                  <a:pt x="42587" y="226608"/>
                </a:cubicBezTo>
                <a:cubicBezTo>
                  <a:pt x="60950" y="231687"/>
                  <a:pt x="84392" y="234422"/>
                  <a:pt x="109397" y="234422"/>
                </a:cubicBezTo>
                <a:cubicBezTo>
                  <a:pt x="109397" y="252785"/>
                  <a:pt x="123853" y="266069"/>
                  <a:pt x="151984" y="273492"/>
                </a:cubicBezTo>
                <a:cubicBezTo>
                  <a:pt x="170347" y="278571"/>
                  <a:pt x="193789" y="281306"/>
                  <a:pt x="218794" y="281306"/>
                </a:cubicBezTo>
                <a:cubicBezTo>
                  <a:pt x="251613" y="281306"/>
                  <a:pt x="328191" y="276618"/>
                  <a:pt x="328191" y="234422"/>
                </a:cubicBezTo>
                <a:lnTo>
                  <a:pt x="328191" y="195352"/>
                </a:lnTo>
                <a:cubicBezTo>
                  <a:pt x="328581" y="184412"/>
                  <a:pt x="323502" y="175035"/>
                  <a:pt x="312953" y="168002"/>
                </a:cubicBezTo>
                <a:close/>
              </a:path>
            </a:pathLst>
          </a:custGeom>
          <a:solidFill>
            <a:schemeClr val="tx1"/>
          </a:solidFill>
          <a:ln w="387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8" name="Freeform: Shape 99">
            <a:extLst>
              <a:ext uri="{FF2B5EF4-FFF2-40B4-BE49-F238E27FC236}">
                <a16:creationId xmlns:a16="http://schemas.microsoft.com/office/drawing/2014/main" id="{31305FAE-0BB1-F14C-9031-E5E6006E5827}"/>
              </a:ext>
            </a:extLst>
          </p:cNvPr>
          <p:cNvSpPr/>
          <p:nvPr/>
        </p:nvSpPr>
        <p:spPr>
          <a:xfrm>
            <a:off x="2700029" y="5904876"/>
            <a:ext cx="847454" cy="560528"/>
          </a:xfrm>
          <a:custGeom>
            <a:avLst/>
            <a:gdLst>
              <a:gd name="connsiteX0" fmla="*/ 263245 w 526488"/>
              <a:gd name="connsiteY0" fmla="*/ 215609 h 328428"/>
              <a:gd name="connsiteX1" fmla="*/ 309626 w 526488"/>
              <a:gd name="connsiteY1" fmla="*/ 223130 h 328428"/>
              <a:gd name="connsiteX2" fmla="*/ 364782 w 526488"/>
              <a:gd name="connsiteY2" fmla="*/ 249455 h 328428"/>
              <a:gd name="connsiteX3" fmla="*/ 376064 w 526488"/>
              <a:gd name="connsiteY3" fmla="*/ 272018 h 328428"/>
              <a:gd name="connsiteX4" fmla="*/ 376064 w 526488"/>
              <a:gd name="connsiteY4" fmla="*/ 328428 h 328428"/>
              <a:gd name="connsiteX5" fmla="*/ 150425 w 526488"/>
              <a:gd name="connsiteY5" fmla="*/ 328428 h 328428"/>
              <a:gd name="connsiteX6" fmla="*/ 150425 w 526488"/>
              <a:gd name="connsiteY6" fmla="*/ 272018 h 328428"/>
              <a:gd name="connsiteX7" fmla="*/ 161707 w 526488"/>
              <a:gd name="connsiteY7" fmla="*/ 249455 h 328428"/>
              <a:gd name="connsiteX8" fmla="*/ 216864 w 526488"/>
              <a:gd name="connsiteY8" fmla="*/ 223130 h 328428"/>
              <a:gd name="connsiteX9" fmla="*/ 263245 w 526488"/>
              <a:gd name="connsiteY9" fmla="*/ 215609 h 328428"/>
              <a:gd name="connsiteX10" fmla="*/ 413670 w 526488"/>
              <a:gd name="connsiteY10" fmla="*/ 127861 h 328428"/>
              <a:gd name="connsiteX11" fmla="*/ 460051 w 526488"/>
              <a:gd name="connsiteY11" fmla="*/ 135382 h 328428"/>
              <a:gd name="connsiteX12" fmla="*/ 515206 w 526488"/>
              <a:gd name="connsiteY12" fmla="*/ 161708 h 328428"/>
              <a:gd name="connsiteX13" fmla="*/ 526488 w 526488"/>
              <a:gd name="connsiteY13" fmla="*/ 184271 h 328428"/>
              <a:gd name="connsiteX14" fmla="*/ 526488 w 526488"/>
              <a:gd name="connsiteY14" fmla="*/ 240681 h 328428"/>
              <a:gd name="connsiteX15" fmla="*/ 389852 w 526488"/>
              <a:gd name="connsiteY15" fmla="*/ 240681 h 328428"/>
              <a:gd name="connsiteX16" fmla="*/ 379824 w 526488"/>
              <a:gd name="connsiteY16" fmla="*/ 229399 h 328428"/>
              <a:gd name="connsiteX17" fmla="*/ 322160 w 526488"/>
              <a:gd name="connsiteY17" fmla="*/ 200567 h 328428"/>
              <a:gd name="connsiteX18" fmla="*/ 344724 w 526488"/>
              <a:gd name="connsiteY18" fmla="*/ 145411 h 328428"/>
              <a:gd name="connsiteX19" fmla="*/ 344724 w 526488"/>
              <a:gd name="connsiteY19" fmla="*/ 144157 h 328428"/>
              <a:gd name="connsiteX20" fmla="*/ 367287 w 526488"/>
              <a:gd name="connsiteY20" fmla="*/ 135382 h 328428"/>
              <a:gd name="connsiteX21" fmla="*/ 413670 w 526488"/>
              <a:gd name="connsiteY21" fmla="*/ 127861 h 328428"/>
              <a:gd name="connsiteX22" fmla="*/ 112820 w 526488"/>
              <a:gd name="connsiteY22" fmla="*/ 127861 h 328428"/>
              <a:gd name="connsiteX23" fmla="*/ 159201 w 526488"/>
              <a:gd name="connsiteY23" fmla="*/ 135382 h 328428"/>
              <a:gd name="connsiteX24" fmla="*/ 181765 w 526488"/>
              <a:gd name="connsiteY24" fmla="*/ 142903 h 328428"/>
              <a:gd name="connsiteX25" fmla="*/ 181765 w 526488"/>
              <a:gd name="connsiteY25" fmla="*/ 145411 h 328428"/>
              <a:gd name="connsiteX26" fmla="*/ 204328 w 526488"/>
              <a:gd name="connsiteY26" fmla="*/ 200567 h 328428"/>
              <a:gd name="connsiteX27" fmla="*/ 146665 w 526488"/>
              <a:gd name="connsiteY27" fmla="*/ 229399 h 328428"/>
              <a:gd name="connsiteX28" fmla="*/ 135384 w 526488"/>
              <a:gd name="connsiteY28" fmla="*/ 240681 h 328428"/>
              <a:gd name="connsiteX29" fmla="*/ 0 w 526488"/>
              <a:gd name="connsiteY29" fmla="*/ 240681 h 328428"/>
              <a:gd name="connsiteX30" fmla="*/ 0 w 526488"/>
              <a:gd name="connsiteY30" fmla="*/ 184271 h 328428"/>
              <a:gd name="connsiteX31" fmla="*/ 11282 w 526488"/>
              <a:gd name="connsiteY31" fmla="*/ 161708 h 328428"/>
              <a:gd name="connsiteX32" fmla="*/ 66439 w 526488"/>
              <a:gd name="connsiteY32" fmla="*/ 135382 h 328428"/>
              <a:gd name="connsiteX33" fmla="*/ 112820 w 526488"/>
              <a:gd name="connsiteY33" fmla="*/ 127861 h 328428"/>
              <a:gd name="connsiteX34" fmla="*/ 263245 w 526488"/>
              <a:gd name="connsiteY34" fmla="*/ 87748 h 328428"/>
              <a:gd name="connsiteX35" fmla="*/ 319655 w 526488"/>
              <a:gd name="connsiteY35" fmla="*/ 144158 h 328428"/>
              <a:gd name="connsiteX36" fmla="*/ 263245 w 526488"/>
              <a:gd name="connsiteY36" fmla="*/ 200568 h 328428"/>
              <a:gd name="connsiteX37" fmla="*/ 206835 w 526488"/>
              <a:gd name="connsiteY37" fmla="*/ 144158 h 328428"/>
              <a:gd name="connsiteX38" fmla="*/ 263245 w 526488"/>
              <a:gd name="connsiteY38" fmla="*/ 87748 h 328428"/>
              <a:gd name="connsiteX39" fmla="*/ 413670 w 526488"/>
              <a:gd name="connsiteY39" fmla="*/ 0 h 328428"/>
              <a:gd name="connsiteX40" fmla="*/ 470080 w 526488"/>
              <a:gd name="connsiteY40" fmla="*/ 56409 h 328428"/>
              <a:gd name="connsiteX41" fmla="*/ 413670 w 526488"/>
              <a:gd name="connsiteY41" fmla="*/ 112819 h 328428"/>
              <a:gd name="connsiteX42" fmla="*/ 357260 w 526488"/>
              <a:gd name="connsiteY42" fmla="*/ 56409 h 328428"/>
              <a:gd name="connsiteX43" fmla="*/ 413670 w 526488"/>
              <a:gd name="connsiteY43" fmla="*/ 0 h 328428"/>
              <a:gd name="connsiteX44" fmla="*/ 112820 w 526488"/>
              <a:gd name="connsiteY44" fmla="*/ 0 h 328428"/>
              <a:gd name="connsiteX45" fmla="*/ 169230 w 526488"/>
              <a:gd name="connsiteY45" fmla="*/ 56409 h 328428"/>
              <a:gd name="connsiteX46" fmla="*/ 112820 w 526488"/>
              <a:gd name="connsiteY46" fmla="*/ 112819 h 328428"/>
              <a:gd name="connsiteX47" fmla="*/ 56410 w 526488"/>
              <a:gd name="connsiteY47" fmla="*/ 56409 h 328428"/>
              <a:gd name="connsiteX48" fmla="*/ 112820 w 526488"/>
              <a:gd name="connsiteY48" fmla="*/ 0 h 32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26488" h="328428">
                <a:moveTo>
                  <a:pt x="263245" y="215609"/>
                </a:moveTo>
                <a:cubicBezTo>
                  <a:pt x="279541" y="215609"/>
                  <a:pt x="295837" y="219370"/>
                  <a:pt x="309626" y="223130"/>
                </a:cubicBezTo>
                <a:cubicBezTo>
                  <a:pt x="329682" y="228144"/>
                  <a:pt x="349739" y="236919"/>
                  <a:pt x="364782" y="249455"/>
                </a:cubicBezTo>
                <a:cubicBezTo>
                  <a:pt x="372303" y="254469"/>
                  <a:pt x="376064" y="263244"/>
                  <a:pt x="376064" y="272018"/>
                </a:cubicBezTo>
                <a:lnTo>
                  <a:pt x="376064" y="328428"/>
                </a:lnTo>
                <a:lnTo>
                  <a:pt x="150425" y="328428"/>
                </a:lnTo>
                <a:lnTo>
                  <a:pt x="150425" y="272018"/>
                </a:lnTo>
                <a:cubicBezTo>
                  <a:pt x="150425" y="263244"/>
                  <a:pt x="154186" y="255722"/>
                  <a:pt x="161707" y="249455"/>
                </a:cubicBezTo>
                <a:cubicBezTo>
                  <a:pt x="178003" y="238173"/>
                  <a:pt x="196806" y="228144"/>
                  <a:pt x="216864" y="223130"/>
                </a:cubicBezTo>
                <a:cubicBezTo>
                  <a:pt x="231906" y="218116"/>
                  <a:pt x="248202" y="215609"/>
                  <a:pt x="263245" y="215609"/>
                </a:cubicBezTo>
                <a:close/>
                <a:moveTo>
                  <a:pt x="413670" y="127861"/>
                </a:moveTo>
                <a:cubicBezTo>
                  <a:pt x="429966" y="127861"/>
                  <a:pt x="446262" y="131622"/>
                  <a:pt x="460051" y="135382"/>
                </a:cubicBezTo>
                <a:cubicBezTo>
                  <a:pt x="480107" y="140396"/>
                  <a:pt x="500164" y="149171"/>
                  <a:pt x="515206" y="161708"/>
                </a:cubicBezTo>
                <a:cubicBezTo>
                  <a:pt x="522728" y="166722"/>
                  <a:pt x="526488" y="175497"/>
                  <a:pt x="526488" y="184271"/>
                </a:cubicBezTo>
                <a:lnTo>
                  <a:pt x="526488" y="240681"/>
                </a:lnTo>
                <a:lnTo>
                  <a:pt x="389852" y="240681"/>
                </a:lnTo>
                <a:cubicBezTo>
                  <a:pt x="387345" y="235667"/>
                  <a:pt x="383585" y="233159"/>
                  <a:pt x="379824" y="229399"/>
                </a:cubicBezTo>
                <a:cubicBezTo>
                  <a:pt x="364780" y="218117"/>
                  <a:pt x="345977" y="208089"/>
                  <a:pt x="322160" y="200567"/>
                </a:cubicBezTo>
                <a:cubicBezTo>
                  <a:pt x="335949" y="186778"/>
                  <a:pt x="344724" y="166722"/>
                  <a:pt x="344724" y="145411"/>
                </a:cubicBezTo>
                <a:lnTo>
                  <a:pt x="344724" y="144157"/>
                </a:lnTo>
                <a:cubicBezTo>
                  <a:pt x="352245" y="140396"/>
                  <a:pt x="359766" y="137889"/>
                  <a:pt x="367287" y="135382"/>
                </a:cubicBezTo>
                <a:cubicBezTo>
                  <a:pt x="382331" y="130368"/>
                  <a:pt x="398627" y="127861"/>
                  <a:pt x="413670" y="127861"/>
                </a:cubicBezTo>
                <a:close/>
                <a:moveTo>
                  <a:pt x="112820" y="127861"/>
                </a:moveTo>
                <a:cubicBezTo>
                  <a:pt x="129116" y="127861"/>
                  <a:pt x="145412" y="131622"/>
                  <a:pt x="159201" y="135382"/>
                </a:cubicBezTo>
                <a:cubicBezTo>
                  <a:pt x="166722" y="136636"/>
                  <a:pt x="174243" y="140396"/>
                  <a:pt x="181765" y="142903"/>
                </a:cubicBezTo>
                <a:cubicBezTo>
                  <a:pt x="181765" y="144157"/>
                  <a:pt x="181765" y="144157"/>
                  <a:pt x="181765" y="145411"/>
                </a:cubicBezTo>
                <a:cubicBezTo>
                  <a:pt x="181765" y="166722"/>
                  <a:pt x="190539" y="185525"/>
                  <a:pt x="204328" y="200567"/>
                </a:cubicBezTo>
                <a:cubicBezTo>
                  <a:pt x="184272" y="206835"/>
                  <a:pt x="164215" y="216863"/>
                  <a:pt x="146665" y="229399"/>
                </a:cubicBezTo>
                <a:cubicBezTo>
                  <a:pt x="141651" y="233159"/>
                  <a:pt x="139144" y="235667"/>
                  <a:pt x="135384" y="240681"/>
                </a:cubicBezTo>
                <a:lnTo>
                  <a:pt x="0" y="240681"/>
                </a:lnTo>
                <a:lnTo>
                  <a:pt x="0" y="184271"/>
                </a:lnTo>
                <a:cubicBezTo>
                  <a:pt x="0" y="175497"/>
                  <a:pt x="3761" y="166722"/>
                  <a:pt x="11282" y="161708"/>
                </a:cubicBezTo>
                <a:cubicBezTo>
                  <a:pt x="27578" y="150425"/>
                  <a:pt x="46381" y="141650"/>
                  <a:pt x="66439" y="135382"/>
                </a:cubicBezTo>
                <a:cubicBezTo>
                  <a:pt x="81481" y="130368"/>
                  <a:pt x="97777" y="127861"/>
                  <a:pt x="112820" y="127861"/>
                </a:cubicBezTo>
                <a:close/>
                <a:moveTo>
                  <a:pt x="263245" y="87748"/>
                </a:moveTo>
                <a:cubicBezTo>
                  <a:pt x="294399" y="87748"/>
                  <a:pt x="319655" y="113003"/>
                  <a:pt x="319655" y="144158"/>
                </a:cubicBezTo>
                <a:cubicBezTo>
                  <a:pt x="319655" y="175312"/>
                  <a:pt x="294399" y="200568"/>
                  <a:pt x="263245" y="200568"/>
                </a:cubicBezTo>
                <a:cubicBezTo>
                  <a:pt x="232090" y="200568"/>
                  <a:pt x="206835" y="175312"/>
                  <a:pt x="206835" y="144158"/>
                </a:cubicBezTo>
                <a:cubicBezTo>
                  <a:pt x="206835" y="113003"/>
                  <a:pt x="232090" y="87748"/>
                  <a:pt x="263245" y="87748"/>
                </a:cubicBezTo>
                <a:close/>
                <a:moveTo>
                  <a:pt x="413670" y="0"/>
                </a:moveTo>
                <a:cubicBezTo>
                  <a:pt x="444824" y="0"/>
                  <a:pt x="470080" y="25255"/>
                  <a:pt x="470080" y="56409"/>
                </a:cubicBezTo>
                <a:cubicBezTo>
                  <a:pt x="470080" y="87563"/>
                  <a:pt x="444824" y="112819"/>
                  <a:pt x="413670" y="112819"/>
                </a:cubicBezTo>
                <a:cubicBezTo>
                  <a:pt x="382515" y="112819"/>
                  <a:pt x="357260" y="87563"/>
                  <a:pt x="357260" y="56409"/>
                </a:cubicBezTo>
                <a:cubicBezTo>
                  <a:pt x="357260" y="25255"/>
                  <a:pt x="382515" y="0"/>
                  <a:pt x="413670" y="0"/>
                </a:cubicBezTo>
                <a:close/>
                <a:moveTo>
                  <a:pt x="112820" y="0"/>
                </a:moveTo>
                <a:cubicBezTo>
                  <a:pt x="143974" y="0"/>
                  <a:pt x="169230" y="25255"/>
                  <a:pt x="169230" y="56409"/>
                </a:cubicBezTo>
                <a:cubicBezTo>
                  <a:pt x="169230" y="87563"/>
                  <a:pt x="143974" y="112819"/>
                  <a:pt x="112820" y="112819"/>
                </a:cubicBezTo>
                <a:cubicBezTo>
                  <a:pt x="81665" y="112819"/>
                  <a:pt x="56410" y="87563"/>
                  <a:pt x="56410" y="56409"/>
                </a:cubicBezTo>
                <a:cubicBezTo>
                  <a:pt x="56410" y="25255"/>
                  <a:pt x="81665" y="0"/>
                  <a:pt x="112820" y="0"/>
                </a:cubicBezTo>
                <a:close/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lang="en-US" sz="3000">
              <a:solidFill>
                <a:sysClr val="windowText" lastClr="0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633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>
            <a:extLst>
              <a:ext uri="{FF2B5EF4-FFF2-40B4-BE49-F238E27FC236}">
                <a16:creationId xmlns:a16="http://schemas.microsoft.com/office/drawing/2014/main" id="{70CACE9C-93A1-0140-8EE8-82BF4EA16AF2}"/>
              </a:ext>
            </a:extLst>
          </p:cNvPr>
          <p:cNvSpPr txBox="1">
            <a:spLocks/>
          </p:cNvSpPr>
          <p:nvPr/>
        </p:nvSpPr>
        <p:spPr>
          <a:xfrm>
            <a:off x="2348139" y="939328"/>
            <a:ext cx="6700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Points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d’attention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sur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l’organisation</a:t>
            </a:r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en guichets</a:t>
            </a:r>
            <a:endParaRPr lang="nl-BE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D44E4691-CE84-CF40-9F1B-A2C5DB6A5A45}"/>
              </a:ext>
            </a:extLst>
          </p:cNvPr>
          <p:cNvSpPr txBox="1">
            <a:spLocks/>
          </p:cNvSpPr>
          <p:nvPr/>
        </p:nvSpPr>
        <p:spPr>
          <a:xfrm>
            <a:off x="2573169" y="2677423"/>
            <a:ext cx="6250460" cy="335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" lvl="4" indent="1588">
              <a:lnSpc>
                <a:spcPct val="114000"/>
              </a:lnSpc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5C93EE-016A-DE47-9D9F-B3F0144F9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34" y="219712"/>
            <a:ext cx="1253136" cy="70488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77DABE4-55D5-8042-8A01-194CC2969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6" y="219712"/>
            <a:ext cx="752763" cy="636953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A715EE0B-F112-4346-A422-90FC4EE1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45" y="484136"/>
            <a:ext cx="842295" cy="2322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E5C8299-7D90-064A-8BC3-13F582B0F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113" y="413974"/>
            <a:ext cx="467974" cy="327050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37539492-C519-4845-A0B4-F4585634A2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5410" y="451608"/>
            <a:ext cx="996556" cy="251276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46D08E4-3C36-494A-810B-260A1F491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7278" y="361634"/>
            <a:ext cx="487126" cy="35788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6C2B1AD-9E9E-F246-BFBA-BAF10A8E64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9054" y="367804"/>
            <a:ext cx="532138" cy="408704"/>
          </a:xfrm>
          <a:prstGeom prst="rect">
            <a:avLst/>
          </a:prstGeom>
        </p:spPr>
      </p:pic>
      <p:sp>
        <p:nvSpPr>
          <p:cNvPr id="40" name="Rectangle: Rounded Corners 20">
            <a:extLst>
              <a:ext uri="{FF2B5EF4-FFF2-40B4-BE49-F238E27FC236}">
                <a16:creationId xmlns:a16="http://schemas.microsoft.com/office/drawing/2014/main" id="{7D3050E2-9576-CE4B-BCF1-F88CF458FF68}"/>
              </a:ext>
            </a:extLst>
          </p:cNvPr>
          <p:cNvSpPr>
            <a:spLocks noChangeAspect="1"/>
          </p:cNvSpPr>
          <p:nvPr/>
        </p:nvSpPr>
        <p:spPr>
          <a:xfrm>
            <a:off x="645619" y="4663666"/>
            <a:ext cx="2716881" cy="2445191"/>
          </a:xfrm>
          <a:prstGeom prst="roundRect">
            <a:avLst>
              <a:gd name="adj" fmla="val 8702"/>
            </a:avLst>
          </a:prstGeom>
          <a:gradFill flip="none" rotWithShape="1">
            <a:gsLst>
              <a:gs pos="42000">
                <a:srgbClr val="D3D3D3">
                  <a:lumMod val="25000"/>
                </a:srgbClr>
              </a:gs>
              <a:gs pos="89000">
                <a:srgbClr val="D3D3D3">
                  <a:lumMod val="50000"/>
                </a:srgbClr>
              </a:gs>
              <a:gs pos="100000">
                <a:srgbClr val="D3D3D3">
                  <a:lumMod val="50000"/>
                </a:srgbClr>
              </a:gs>
              <a:gs pos="0">
                <a:srgbClr val="D3D3D3">
                  <a:lumMod val="25000"/>
                </a:srgbClr>
              </a:gs>
            </a:gsLst>
            <a:lin ang="6600000" scaled="0"/>
            <a:tileRect/>
          </a:gradFill>
          <a:ln w="25400" cap="flat" cmpd="sng" algn="ctr">
            <a:noFill/>
            <a:prstDash val="solid"/>
          </a:ln>
          <a:effectLst/>
          <a:scene3d>
            <a:camera prst="isometricOffAxis1Top">
              <a:rot lat="19308370" lon="17994607" rev="3982837"/>
            </a:camera>
            <a:lightRig rig="soft" dir="t"/>
          </a:scene3d>
          <a:sp3d extrusionH="152400" prstMaterial="matte">
            <a:bevelT w="57150" h="44450"/>
            <a:bevelB w="0" h="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/>
            </a:endParaRPr>
          </a:p>
        </p:txBody>
      </p:sp>
      <p:sp>
        <p:nvSpPr>
          <p:cNvPr id="42" name="Freeform: Shape 13">
            <a:extLst>
              <a:ext uri="{FF2B5EF4-FFF2-40B4-BE49-F238E27FC236}">
                <a16:creationId xmlns:a16="http://schemas.microsoft.com/office/drawing/2014/main" id="{5AB743AE-F2C5-1C4D-93B3-91A959074203}"/>
              </a:ext>
            </a:extLst>
          </p:cNvPr>
          <p:cNvSpPr>
            <a:spLocks noChangeAspect="1"/>
          </p:cNvSpPr>
          <p:nvPr/>
        </p:nvSpPr>
        <p:spPr>
          <a:xfrm>
            <a:off x="2004060" y="2350749"/>
            <a:ext cx="1214670" cy="3912892"/>
          </a:xfrm>
          <a:custGeom>
            <a:avLst/>
            <a:gdLst>
              <a:gd name="connsiteX0" fmla="*/ 14550 w 1367744"/>
              <a:gd name="connsiteY0" fmla="*/ 0 h 4405999"/>
              <a:gd name="connsiteX1" fmla="*/ 237820 w 1367744"/>
              <a:gd name="connsiteY1" fmla="*/ 105397 h 4405999"/>
              <a:gd name="connsiteX2" fmla="*/ 1360812 w 1367744"/>
              <a:gd name="connsiteY2" fmla="*/ 3814776 h 4405999"/>
              <a:gd name="connsiteX3" fmla="*/ 1367744 w 1367744"/>
              <a:gd name="connsiteY3" fmla="*/ 3842706 h 4405999"/>
              <a:gd name="connsiteX4" fmla="*/ 258600 w 1367744"/>
              <a:gd name="connsiteY4" fmla="*/ 4395411 h 4405999"/>
              <a:gd name="connsiteX5" fmla="*/ 0 w 1367744"/>
              <a:gd name="connsiteY5" fmla="*/ 4405999 h 4405999"/>
              <a:gd name="connsiteX6" fmla="*/ 0 w 1367744"/>
              <a:gd name="connsiteY6" fmla="*/ 532 h 440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7744" h="4405999">
                <a:moveTo>
                  <a:pt x="14550" y="0"/>
                </a:moveTo>
                <a:cubicBezTo>
                  <a:pt x="92684" y="6465"/>
                  <a:pt x="172672" y="37043"/>
                  <a:pt x="237820" y="105397"/>
                </a:cubicBezTo>
                <a:cubicBezTo>
                  <a:pt x="233634" y="100041"/>
                  <a:pt x="1172492" y="3191890"/>
                  <a:pt x="1360812" y="3814776"/>
                </a:cubicBezTo>
                <a:cubicBezTo>
                  <a:pt x="1367156" y="3823603"/>
                  <a:pt x="1367744" y="3833128"/>
                  <a:pt x="1367744" y="3842706"/>
                </a:cubicBezTo>
                <a:cubicBezTo>
                  <a:pt x="1367744" y="4115339"/>
                  <a:pt x="891587" y="4342805"/>
                  <a:pt x="258600" y="4395411"/>
                </a:cubicBezTo>
                <a:lnTo>
                  <a:pt x="0" y="4405999"/>
                </a:lnTo>
                <a:lnTo>
                  <a:pt x="0" y="532"/>
                </a:lnTo>
                <a:close/>
              </a:path>
            </a:pathLst>
          </a:custGeom>
          <a:gradFill flip="none" rotWithShape="1">
            <a:gsLst>
              <a:gs pos="70000">
                <a:srgbClr val="C13018">
                  <a:lumMod val="75000"/>
                </a:srgbClr>
              </a:gs>
              <a:gs pos="31000">
                <a:srgbClr val="C13018">
                  <a:lumMod val="75000"/>
                </a:srgbClr>
              </a:gs>
              <a:gs pos="53000">
                <a:srgbClr val="C13018"/>
              </a:gs>
              <a:gs pos="89000">
                <a:srgbClr val="C13018">
                  <a:lumMod val="75000"/>
                </a:srgbClr>
              </a:gs>
              <a:gs pos="0">
                <a:srgbClr val="C13018">
                  <a:lumMod val="75000"/>
                </a:srgbClr>
              </a:gs>
            </a:gsLst>
            <a:lin ang="10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/>
            </a:endParaRPr>
          </a:p>
        </p:txBody>
      </p:sp>
      <p:sp>
        <p:nvSpPr>
          <p:cNvPr id="43" name="Freeform: Shape 11">
            <a:extLst>
              <a:ext uri="{FF2B5EF4-FFF2-40B4-BE49-F238E27FC236}">
                <a16:creationId xmlns:a16="http://schemas.microsoft.com/office/drawing/2014/main" id="{D5929EFB-A46D-1B44-BE11-F9F69573EE5A}"/>
              </a:ext>
            </a:extLst>
          </p:cNvPr>
          <p:cNvSpPr>
            <a:spLocks noChangeAspect="1"/>
          </p:cNvSpPr>
          <p:nvPr/>
        </p:nvSpPr>
        <p:spPr>
          <a:xfrm>
            <a:off x="2004060" y="3335869"/>
            <a:ext cx="704850" cy="895322"/>
          </a:xfrm>
          <a:custGeom>
            <a:avLst/>
            <a:gdLst>
              <a:gd name="connsiteX0" fmla="*/ 503079 w 741208"/>
              <a:gd name="connsiteY0" fmla="*/ 0 h 895322"/>
              <a:gd name="connsiteX1" fmla="*/ 541647 w 741208"/>
              <a:gd name="connsiteY1" fmla="*/ 127356 h 895322"/>
              <a:gd name="connsiteX2" fmla="*/ 727126 w 741208"/>
              <a:gd name="connsiteY2" fmla="*/ 739376 h 895322"/>
              <a:gd name="connsiteX3" fmla="*/ 741208 w 741208"/>
              <a:gd name="connsiteY3" fmla="*/ 785821 h 895322"/>
              <a:gd name="connsiteX4" fmla="*/ 698008 w 741208"/>
              <a:gd name="connsiteY4" fmla="*/ 799811 h 895322"/>
              <a:gd name="connsiteX5" fmla="*/ 164773 w 741208"/>
              <a:gd name="connsiteY5" fmla="*/ 889797 h 895322"/>
              <a:gd name="connsiteX6" fmla="*/ 0 w 741208"/>
              <a:gd name="connsiteY6" fmla="*/ 895322 h 895322"/>
              <a:gd name="connsiteX7" fmla="*/ 0 w 741208"/>
              <a:gd name="connsiteY7" fmla="*/ 73554 h 895322"/>
              <a:gd name="connsiteX8" fmla="*/ 101541 w 741208"/>
              <a:gd name="connsiteY8" fmla="*/ 70377 h 895322"/>
              <a:gd name="connsiteX9" fmla="*/ 453623 w 741208"/>
              <a:gd name="connsiteY9" fmla="*/ 14943 h 89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208" h="895322">
                <a:moveTo>
                  <a:pt x="503079" y="0"/>
                </a:moveTo>
                <a:lnTo>
                  <a:pt x="541647" y="127356"/>
                </a:lnTo>
                <a:cubicBezTo>
                  <a:pt x="599764" y="319207"/>
                  <a:pt x="662693" y="526837"/>
                  <a:pt x="727126" y="739376"/>
                </a:cubicBezTo>
                <a:lnTo>
                  <a:pt x="741208" y="785821"/>
                </a:lnTo>
                <a:lnTo>
                  <a:pt x="698008" y="799811"/>
                </a:lnTo>
                <a:cubicBezTo>
                  <a:pt x="527574" y="846714"/>
                  <a:pt x="349059" y="877391"/>
                  <a:pt x="164773" y="889797"/>
                </a:cubicBezTo>
                <a:lnTo>
                  <a:pt x="0" y="895322"/>
                </a:lnTo>
                <a:lnTo>
                  <a:pt x="0" y="73554"/>
                </a:lnTo>
                <a:lnTo>
                  <a:pt x="101541" y="70377"/>
                </a:lnTo>
                <a:cubicBezTo>
                  <a:pt x="223221" y="62734"/>
                  <a:pt x="341090" y="43836"/>
                  <a:pt x="453623" y="14943"/>
                </a:cubicBezTo>
                <a:close/>
              </a:path>
            </a:pathLst>
          </a:custGeom>
          <a:gradFill flip="none" rotWithShape="1">
            <a:gsLst>
              <a:gs pos="98000">
                <a:sysClr val="window" lastClr="FFFFFF">
                  <a:lumMod val="65000"/>
                </a:sysClr>
              </a:gs>
              <a:gs pos="0">
                <a:sysClr val="window" lastClr="FFFFFF">
                  <a:lumMod val="65000"/>
                </a:sysClr>
              </a:gs>
              <a:gs pos="55000">
                <a:sysClr val="window" lastClr="FFFFFF"/>
              </a:gs>
            </a:gsLst>
            <a:lin ang="10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wrap="square" anchor="ctr">
            <a:noAutofit/>
          </a:bodyPr>
          <a:lstStyle/>
          <a:p>
            <a:pPr algn="ctr"/>
            <a:endParaRPr lang="en-US" kern="0">
              <a:solidFill>
                <a:prstClr val="white"/>
              </a:solidFill>
              <a:ea typeface="宋体"/>
            </a:endParaRPr>
          </a:p>
        </p:txBody>
      </p:sp>
      <p:sp>
        <p:nvSpPr>
          <p:cNvPr id="44" name="Freeform: Shape 15">
            <a:extLst>
              <a:ext uri="{FF2B5EF4-FFF2-40B4-BE49-F238E27FC236}">
                <a16:creationId xmlns:a16="http://schemas.microsoft.com/office/drawing/2014/main" id="{56F305B7-DF91-ED40-ACA2-6F0B3182900C}"/>
              </a:ext>
            </a:extLst>
          </p:cNvPr>
          <p:cNvSpPr>
            <a:spLocks noChangeAspect="1"/>
          </p:cNvSpPr>
          <p:nvPr/>
        </p:nvSpPr>
        <p:spPr>
          <a:xfrm>
            <a:off x="2004060" y="4868895"/>
            <a:ext cx="1214670" cy="957965"/>
          </a:xfrm>
          <a:custGeom>
            <a:avLst/>
            <a:gdLst>
              <a:gd name="connsiteX0" fmla="*/ 967780 w 1204508"/>
              <a:gd name="connsiteY0" fmla="*/ 0 h 949951"/>
              <a:gd name="connsiteX1" fmla="*/ 1016062 w 1204508"/>
              <a:gd name="connsiteY1" fmla="*/ 159211 h 949951"/>
              <a:gd name="connsiteX2" fmla="*/ 1186887 w 1204508"/>
              <a:gd name="connsiteY2" fmla="*/ 722548 h 949951"/>
              <a:gd name="connsiteX3" fmla="*/ 1204508 w 1204508"/>
              <a:gd name="connsiteY3" fmla="*/ 780670 h 949951"/>
              <a:gd name="connsiteX4" fmla="*/ 1201303 w 1204508"/>
              <a:gd name="connsiteY4" fmla="*/ 781750 h 949951"/>
              <a:gd name="connsiteX5" fmla="*/ 10470 w 1204508"/>
              <a:gd name="connsiteY5" fmla="*/ 949951 h 949951"/>
              <a:gd name="connsiteX6" fmla="*/ 0 w 1204508"/>
              <a:gd name="connsiteY6" fmla="*/ 949581 h 949951"/>
              <a:gd name="connsiteX7" fmla="*/ 0 w 1204508"/>
              <a:gd name="connsiteY7" fmla="*/ 127823 h 949951"/>
              <a:gd name="connsiteX8" fmla="*/ 10470 w 1204508"/>
              <a:gd name="connsiteY8" fmla="*/ 128135 h 949951"/>
              <a:gd name="connsiteX9" fmla="*/ 881415 w 1204508"/>
              <a:gd name="connsiteY9" fmla="*/ 24517 h 94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4508" h="949951">
                <a:moveTo>
                  <a:pt x="967780" y="0"/>
                </a:moveTo>
                <a:lnTo>
                  <a:pt x="1016062" y="159211"/>
                </a:lnTo>
                <a:cubicBezTo>
                  <a:pt x="1077564" y="362013"/>
                  <a:pt x="1135608" y="553416"/>
                  <a:pt x="1186887" y="722548"/>
                </a:cubicBezTo>
                <a:lnTo>
                  <a:pt x="1204508" y="780670"/>
                </a:lnTo>
                <a:lnTo>
                  <a:pt x="1201303" y="781750"/>
                </a:lnTo>
                <a:cubicBezTo>
                  <a:pt x="835288" y="890059"/>
                  <a:pt x="432877" y="949951"/>
                  <a:pt x="10470" y="949951"/>
                </a:cubicBezTo>
                <a:lnTo>
                  <a:pt x="0" y="949581"/>
                </a:lnTo>
                <a:lnTo>
                  <a:pt x="0" y="127823"/>
                </a:lnTo>
                <a:lnTo>
                  <a:pt x="10470" y="128135"/>
                </a:lnTo>
                <a:cubicBezTo>
                  <a:pt x="319408" y="128135"/>
                  <a:pt x="613722" y="91239"/>
                  <a:pt x="881415" y="24517"/>
                </a:cubicBezTo>
                <a:close/>
              </a:path>
            </a:pathLst>
          </a:custGeom>
          <a:gradFill flip="none" rotWithShape="1">
            <a:gsLst>
              <a:gs pos="98000">
                <a:sysClr val="window" lastClr="FFFFFF">
                  <a:lumMod val="65000"/>
                </a:sysClr>
              </a:gs>
              <a:gs pos="0">
                <a:sysClr val="window" lastClr="FFFFFF">
                  <a:lumMod val="65000"/>
                </a:sysClr>
              </a:gs>
              <a:gs pos="55000">
                <a:sysClr val="window" lastClr="FFFFFF"/>
              </a:gs>
            </a:gsLst>
            <a:lin ang="10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wrap="square" anchor="ctr">
            <a:noAutofit/>
          </a:bodyPr>
          <a:lstStyle/>
          <a:p>
            <a:pPr algn="ctr"/>
            <a:endParaRPr lang="en-US" kern="0">
              <a:solidFill>
                <a:prstClr val="white"/>
              </a:solidFill>
              <a:ea typeface="宋体"/>
            </a:endParaRPr>
          </a:p>
        </p:txBody>
      </p:sp>
      <p:sp>
        <p:nvSpPr>
          <p:cNvPr id="45" name="Freeform: Shape 17">
            <a:extLst>
              <a:ext uri="{FF2B5EF4-FFF2-40B4-BE49-F238E27FC236}">
                <a16:creationId xmlns:a16="http://schemas.microsoft.com/office/drawing/2014/main" id="{607CE00D-B5A2-1347-9EC5-A05DB6CC0C05}"/>
              </a:ext>
            </a:extLst>
          </p:cNvPr>
          <p:cNvSpPr>
            <a:spLocks noChangeAspect="1"/>
          </p:cNvSpPr>
          <p:nvPr/>
        </p:nvSpPr>
        <p:spPr>
          <a:xfrm>
            <a:off x="750924" y="2350749"/>
            <a:ext cx="1253136" cy="3914890"/>
          </a:xfrm>
          <a:custGeom>
            <a:avLst/>
            <a:gdLst>
              <a:gd name="connsiteX0" fmla="*/ 1410447 w 1410447"/>
              <a:gd name="connsiteY0" fmla="*/ 0 h 4406341"/>
              <a:gd name="connsiteX1" fmla="*/ 1410447 w 1410447"/>
              <a:gd name="connsiteY1" fmla="*/ 4405467 h 4406341"/>
              <a:gd name="connsiteX2" fmla="*/ 1389096 w 1410447"/>
              <a:gd name="connsiteY2" fmla="*/ 4406341 h 4406341"/>
              <a:gd name="connsiteX3" fmla="*/ 0 w 1410447"/>
              <a:gd name="connsiteY3" fmla="*/ 3842174 h 4406341"/>
              <a:gd name="connsiteX4" fmla="*/ 1127080 w 1410447"/>
              <a:gd name="connsiteY4" fmla="*/ 104865 h 4406341"/>
              <a:gd name="connsiteX5" fmla="*/ 1329505 w 1410447"/>
              <a:gd name="connsiteY5" fmla="*/ 2959 h 4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0447" h="4406341">
                <a:moveTo>
                  <a:pt x="1410447" y="0"/>
                </a:moveTo>
                <a:lnTo>
                  <a:pt x="1410447" y="4405467"/>
                </a:lnTo>
                <a:lnTo>
                  <a:pt x="1389096" y="4406341"/>
                </a:lnTo>
                <a:cubicBezTo>
                  <a:pt x="621919" y="4406341"/>
                  <a:pt x="0" y="4153755"/>
                  <a:pt x="0" y="3842174"/>
                </a:cubicBezTo>
                <a:lnTo>
                  <a:pt x="1127080" y="104865"/>
                </a:lnTo>
                <a:cubicBezTo>
                  <a:pt x="1159049" y="59895"/>
                  <a:pt x="1237393" y="17034"/>
                  <a:pt x="1329505" y="2959"/>
                </a:cubicBezTo>
                <a:close/>
              </a:path>
            </a:pathLst>
          </a:custGeom>
          <a:gradFill flip="none" rotWithShape="1">
            <a:gsLst>
              <a:gs pos="70000">
                <a:srgbClr val="C13018">
                  <a:lumMod val="75000"/>
                </a:srgbClr>
              </a:gs>
              <a:gs pos="31000">
                <a:srgbClr val="C13018">
                  <a:lumMod val="75000"/>
                </a:srgbClr>
              </a:gs>
              <a:gs pos="53000">
                <a:srgbClr val="C13018"/>
              </a:gs>
              <a:gs pos="89000">
                <a:srgbClr val="C13018">
                  <a:lumMod val="75000"/>
                </a:srgbClr>
              </a:gs>
              <a:gs pos="0">
                <a:srgbClr val="C13018">
                  <a:lumMod val="75000"/>
                </a:srgbClr>
              </a:gs>
            </a:gsLst>
            <a:lin ang="102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wrap="square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/>
            </a:endParaRPr>
          </a:p>
        </p:txBody>
      </p:sp>
      <p:sp>
        <p:nvSpPr>
          <p:cNvPr id="46" name="Freeform: Shape 18">
            <a:extLst>
              <a:ext uri="{FF2B5EF4-FFF2-40B4-BE49-F238E27FC236}">
                <a16:creationId xmlns:a16="http://schemas.microsoft.com/office/drawing/2014/main" id="{E1BFD8D6-C2B9-804A-91F4-955265AAC78C}"/>
              </a:ext>
            </a:extLst>
          </p:cNvPr>
          <p:cNvSpPr>
            <a:spLocks noChangeAspect="1"/>
          </p:cNvSpPr>
          <p:nvPr/>
        </p:nvSpPr>
        <p:spPr>
          <a:xfrm>
            <a:off x="1245870" y="3335070"/>
            <a:ext cx="758190" cy="896837"/>
          </a:xfrm>
          <a:custGeom>
            <a:avLst/>
            <a:gdLst>
              <a:gd name="connsiteX0" fmla="*/ 237071 w 785500"/>
              <a:gd name="connsiteY0" fmla="*/ 0 h 896837"/>
              <a:gd name="connsiteX1" fmla="*/ 289172 w 785500"/>
              <a:gd name="connsiteY1" fmla="*/ 15742 h 896837"/>
              <a:gd name="connsiteX2" fmla="*/ 764147 w 785500"/>
              <a:gd name="connsiteY2" fmla="*/ 75021 h 896837"/>
              <a:gd name="connsiteX3" fmla="*/ 785500 w 785500"/>
              <a:gd name="connsiteY3" fmla="*/ 74353 h 896837"/>
              <a:gd name="connsiteX4" fmla="*/ 785500 w 785500"/>
              <a:gd name="connsiteY4" fmla="*/ 896121 h 896837"/>
              <a:gd name="connsiteX5" fmla="*/ 764148 w 785500"/>
              <a:gd name="connsiteY5" fmla="*/ 896837 h 896837"/>
              <a:gd name="connsiteX6" fmla="*/ 44789 w 785500"/>
              <a:gd name="connsiteY6" fmla="*/ 800610 h 896837"/>
              <a:gd name="connsiteX7" fmla="*/ 0 w 785500"/>
              <a:gd name="connsiteY7" fmla="*/ 786106 h 89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500" h="896837">
                <a:moveTo>
                  <a:pt x="237071" y="0"/>
                </a:moveTo>
                <a:lnTo>
                  <a:pt x="289172" y="15742"/>
                </a:lnTo>
                <a:cubicBezTo>
                  <a:pt x="439216" y="54267"/>
                  <a:pt x="598746" y="75021"/>
                  <a:pt x="764147" y="75021"/>
                </a:cubicBezTo>
                <a:lnTo>
                  <a:pt x="785500" y="74353"/>
                </a:lnTo>
                <a:lnTo>
                  <a:pt x="785500" y="896121"/>
                </a:lnTo>
                <a:lnTo>
                  <a:pt x="764148" y="896837"/>
                </a:lnTo>
                <a:cubicBezTo>
                  <a:pt x="513645" y="896837"/>
                  <a:pt x="272035" y="863148"/>
                  <a:pt x="44789" y="800610"/>
                </a:cubicBezTo>
                <a:lnTo>
                  <a:pt x="0" y="786106"/>
                </a:lnTo>
                <a:close/>
              </a:path>
            </a:pathLst>
          </a:custGeom>
          <a:gradFill flip="none" rotWithShape="1">
            <a:gsLst>
              <a:gs pos="98000">
                <a:sysClr val="window" lastClr="FFFFFF">
                  <a:lumMod val="65000"/>
                </a:sysClr>
              </a:gs>
              <a:gs pos="0">
                <a:sysClr val="window" lastClr="FFFFFF">
                  <a:lumMod val="65000"/>
                </a:sysClr>
              </a:gs>
              <a:gs pos="55000">
                <a:sysClr val="window" lastClr="FFFFFF"/>
              </a:gs>
            </a:gsLst>
            <a:lin ang="114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wrap="square" anchor="ctr">
            <a:noAutofit/>
          </a:bodyPr>
          <a:lstStyle/>
          <a:p>
            <a:pPr algn="ctr"/>
            <a:endParaRPr lang="en-US" kern="0">
              <a:solidFill>
                <a:prstClr val="white"/>
              </a:solidFill>
              <a:ea typeface="宋体"/>
            </a:endParaRPr>
          </a:p>
        </p:txBody>
      </p:sp>
      <p:sp>
        <p:nvSpPr>
          <p:cNvPr id="47" name="Freeform: Shape 19">
            <a:extLst>
              <a:ext uri="{FF2B5EF4-FFF2-40B4-BE49-F238E27FC236}">
                <a16:creationId xmlns:a16="http://schemas.microsoft.com/office/drawing/2014/main" id="{5714940E-9E80-9645-A7AC-A344F277FE6E}"/>
              </a:ext>
            </a:extLst>
          </p:cNvPr>
          <p:cNvSpPr>
            <a:spLocks noChangeAspect="1"/>
          </p:cNvSpPr>
          <p:nvPr/>
        </p:nvSpPr>
        <p:spPr>
          <a:xfrm>
            <a:off x="763435" y="4852119"/>
            <a:ext cx="1240625" cy="966357"/>
          </a:xfrm>
          <a:custGeom>
            <a:avLst/>
            <a:gdLst>
              <a:gd name="connsiteX0" fmla="*/ 234691 w 1240625"/>
              <a:gd name="connsiteY0" fmla="*/ 0 h 966357"/>
              <a:gd name="connsiteX1" fmla="*/ 380151 w 1240625"/>
              <a:gd name="connsiteY1" fmla="*/ 41293 h 966357"/>
              <a:gd name="connsiteX2" fmla="*/ 1022322 w 1240625"/>
              <a:gd name="connsiteY2" fmla="*/ 138103 h 966357"/>
              <a:gd name="connsiteX3" fmla="*/ 1240625 w 1240625"/>
              <a:gd name="connsiteY3" fmla="*/ 144599 h 966357"/>
              <a:gd name="connsiteX4" fmla="*/ 1240625 w 1240625"/>
              <a:gd name="connsiteY4" fmla="*/ 966357 h 966357"/>
              <a:gd name="connsiteX5" fmla="*/ 938296 w 1240625"/>
              <a:gd name="connsiteY5" fmla="*/ 955677 h 966357"/>
              <a:gd name="connsiteX6" fmla="*/ 60263 w 1240625"/>
              <a:gd name="connsiteY6" fmla="*/ 798526 h 966357"/>
              <a:gd name="connsiteX7" fmla="*/ 0 w 1240625"/>
              <a:gd name="connsiteY7" fmla="*/ 778217 h 966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0625" h="966357">
                <a:moveTo>
                  <a:pt x="234691" y="0"/>
                </a:moveTo>
                <a:lnTo>
                  <a:pt x="380151" y="41293"/>
                </a:lnTo>
                <a:cubicBezTo>
                  <a:pt x="580922" y="91334"/>
                  <a:pt x="796665" y="124599"/>
                  <a:pt x="1022322" y="138103"/>
                </a:cubicBezTo>
                <a:lnTo>
                  <a:pt x="1240625" y="144599"/>
                </a:lnTo>
                <a:lnTo>
                  <a:pt x="1240625" y="966357"/>
                </a:lnTo>
                <a:lnTo>
                  <a:pt x="938296" y="955677"/>
                </a:lnTo>
                <a:cubicBezTo>
                  <a:pt x="629758" y="933755"/>
                  <a:pt x="334774" y="879758"/>
                  <a:pt x="60263" y="798526"/>
                </a:cubicBezTo>
                <a:lnTo>
                  <a:pt x="0" y="778217"/>
                </a:lnTo>
                <a:close/>
              </a:path>
            </a:pathLst>
          </a:custGeom>
          <a:gradFill flip="none" rotWithShape="1">
            <a:gsLst>
              <a:gs pos="98000">
                <a:sysClr val="window" lastClr="FFFFFF">
                  <a:lumMod val="65000"/>
                </a:sysClr>
              </a:gs>
              <a:gs pos="0">
                <a:sysClr val="window" lastClr="FFFFFF">
                  <a:lumMod val="65000"/>
                </a:sysClr>
              </a:gs>
              <a:gs pos="55000">
                <a:sysClr val="window" lastClr="FFFFFF"/>
              </a:gs>
            </a:gsLst>
            <a:lin ang="11400000" scaled="0"/>
            <a:tileRect/>
          </a:gradFill>
          <a:ln w="3175" cap="flat" cmpd="sng" algn="ctr">
            <a:noFill/>
            <a:prstDash val="solid"/>
          </a:ln>
          <a:effectLst/>
        </p:spPr>
        <p:txBody>
          <a:bodyPr wrap="square" anchor="ctr">
            <a:noAutofit/>
          </a:bodyPr>
          <a:lstStyle/>
          <a:p>
            <a:pPr algn="ctr"/>
            <a:endParaRPr lang="en-US" kern="0">
              <a:solidFill>
                <a:prstClr val="white"/>
              </a:solidFill>
              <a:ea typeface="宋体"/>
            </a:endParaRPr>
          </a:p>
        </p:txBody>
      </p:sp>
      <p:sp>
        <p:nvSpPr>
          <p:cNvPr id="62" name="TextBox 41">
            <a:extLst>
              <a:ext uri="{FF2B5EF4-FFF2-40B4-BE49-F238E27FC236}">
                <a16:creationId xmlns:a16="http://schemas.microsoft.com/office/drawing/2014/main" id="{360DD243-B2BC-DC48-814F-08BCADD16665}"/>
              </a:ext>
            </a:extLst>
          </p:cNvPr>
          <p:cNvSpPr txBox="1"/>
          <p:nvPr/>
        </p:nvSpPr>
        <p:spPr>
          <a:xfrm>
            <a:off x="4237650" y="3050721"/>
            <a:ext cx="720342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457200" lvl="0" indent="-457200">
              <a:buFont typeface="Wingdings" pitchFamily="2" charset="2"/>
              <a:buChar char="v"/>
            </a:pPr>
            <a:r>
              <a:rPr lang="fr-FR" sz="2400" b="1" dirty="0"/>
              <a:t>Eviter le cloisonnement</a:t>
            </a:r>
          </a:p>
        </p:txBody>
      </p:sp>
      <p:sp>
        <p:nvSpPr>
          <p:cNvPr id="66" name="TextBox 41">
            <a:extLst>
              <a:ext uri="{FF2B5EF4-FFF2-40B4-BE49-F238E27FC236}">
                <a16:creationId xmlns:a16="http://schemas.microsoft.com/office/drawing/2014/main" id="{6B6D09A3-BE93-5842-ACEA-E34565842AEA}"/>
              </a:ext>
            </a:extLst>
          </p:cNvPr>
          <p:cNvSpPr txBox="1"/>
          <p:nvPr/>
        </p:nvSpPr>
        <p:spPr>
          <a:xfrm>
            <a:off x="4225139" y="3957178"/>
            <a:ext cx="720342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457200" lvl="0" indent="-457200">
              <a:buFont typeface="Wingdings" pitchFamily="2" charset="2"/>
              <a:buChar char="v"/>
            </a:pPr>
            <a:r>
              <a:rPr lang="fr-FR" sz="2400" b="1" dirty="0"/>
              <a:t>Veiller à la cohérence des interventions des guichets</a:t>
            </a:r>
          </a:p>
        </p:txBody>
      </p:sp>
      <p:sp>
        <p:nvSpPr>
          <p:cNvPr id="67" name="TextBox 41">
            <a:extLst>
              <a:ext uri="{FF2B5EF4-FFF2-40B4-BE49-F238E27FC236}">
                <a16:creationId xmlns:a16="http://schemas.microsoft.com/office/drawing/2014/main" id="{12F1B9E9-B2EA-C44C-BC89-1617E0CC05CA}"/>
              </a:ext>
            </a:extLst>
          </p:cNvPr>
          <p:cNvSpPr txBox="1"/>
          <p:nvPr/>
        </p:nvSpPr>
        <p:spPr>
          <a:xfrm>
            <a:off x="4225139" y="4852119"/>
            <a:ext cx="7203426" cy="830997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457200" lvl="0" indent="-457200">
              <a:buFont typeface="Wingdings" pitchFamily="2" charset="2"/>
              <a:buChar char="v"/>
            </a:pPr>
            <a:r>
              <a:rPr lang="fr-FR" sz="2400" b="1" dirty="0"/>
              <a:t>Développer la complémentarité des actions des guichets </a:t>
            </a:r>
          </a:p>
        </p:txBody>
      </p:sp>
    </p:spTree>
    <p:extLst>
      <p:ext uri="{BB962C8B-B14F-4D97-AF65-F5344CB8AC3E}">
        <p14:creationId xmlns:p14="http://schemas.microsoft.com/office/powerpoint/2010/main" val="182680210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533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Wingdings</vt:lpstr>
      <vt:lpstr>Kantoorthema</vt:lpstr>
      <vt:lpstr>ATELIER REGIONAL DE PARTAGE</vt:lpstr>
      <vt:lpstr>Session 3 : Modalités d’intervention en Guichets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REGIONAL DE PARTAGE</dc:title>
  <dc:creator>DE RUYCK, Maarten</dc:creator>
  <cp:lastModifiedBy>Keser, Jelena</cp:lastModifiedBy>
  <cp:revision>69</cp:revision>
  <dcterms:created xsi:type="dcterms:W3CDTF">2021-11-05T17:48:37Z</dcterms:created>
  <dcterms:modified xsi:type="dcterms:W3CDTF">2021-11-30T14:40:47Z</dcterms:modified>
</cp:coreProperties>
</file>