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8" r:id="rId3"/>
    <p:sldId id="269" r:id="rId4"/>
    <p:sldId id="274" r:id="rId5"/>
    <p:sldId id="276" r:id="rId6"/>
    <p:sldId id="271" r:id="rId7"/>
    <p:sldId id="277" r:id="rId8"/>
    <p:sldId id="278" r:id="rId9"/>
    <p:sldId id="259" r:id="rId1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85070"/>
  </p:normalViewPr>
  <p:slideViewPr>
    <p:cSldViewPr snapToGrid="0" snapToObjects="1">
      <p:cViewPr varScale="1">
        <p:scale>
          <a:sx n="61" d="100"/>
          <a:sy n="61" d="100"/>
        </p:scale>
        <p:origin x="9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B3358-3C98-6B4C-8993-A6C581CA0668}" type="datetimeFigureOut">
              <a:rPr lang="en-FR" smtClean="0"/>
              <a:t>11/30/2021</a:t>
            </a:fld>
            <a:endParaRPr lang="en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233A2-E6C5-D145-A416-1A46721E49B2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79963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4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55547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6233A2-E6C5-D145-A416-1A46721E49B2}" type="slidenum">
              <a:rPr lang="en-FR" smtClean="0"/>
              <a:t>6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81114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33DCB-4843-7B48-A69D-C431D13F3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BAE585-D002-644F-8BCB-3D33A6B8A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4162AE-2522-B74C-938D-CC9CCE0D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2F6A2E-149B-7544-88C8-E21A89751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DF1D4F-E2D1-CA46-A060-82834AAEF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20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FDC2EE-3919-2B4C-B56A-6A1066D8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9F27922-7DF0-AC43-AFB3-68E7C819E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106766-50CB-7D4A-9D59-1BF12F4E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315AA6-0FF6-2F47-BEDA-7A9E9A1C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77D9657-562E-574D-B3AF-8513FCC98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4367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3702D0F-11D9-0F49-B3FB-67992973C8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F8DDC5-D9B8-E14A-9991-50B8FFE42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6E22-0103-7646-BE29-270F61A0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1788F3-E7B7-5A43-A14C-B938E2867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2EF31D-53BB-6E4A-92E1-E650DE18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4450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25BB3-C742-F141-9F7B-C88377DB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EDD48-E809-304E-8C74-094CA5A6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A0B20D-9421-6645-9AA4-EBCF48507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F7C312-0E6E-5247-9D1F-5CB8F96C1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B5C040-D3C6-CE43-BAFC-E23235874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227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B95534-19CF-B84D-97DD-4A80BA7C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2CDCDE3-5C9C-0649-B1B9-391A726B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7D3C4D4-9BF8-F449-B29E-87DAE189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D7D0BB-655B-EF40-8CB7-9705A480E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0E6573-4DC8-014A-8E71-1AD4566F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1045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43A12F-3E61-4744-A7D9-61B3B4E8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B1489C-EFEF-9243-9638-3D0B0619B2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CA40A6-F02B-8B4F-A7D8-ACE2036C6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09501F9-6070-E746-9CB2-5D9FE0F4D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1AC3376-A5D8-2841-A7E7-1D3D13F4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2AD58D-012F-C74B-A657-464713A0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727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10F2A-FD22-F94C-A797-375CF904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5FFC7C-1B58-5F45-BA46-0BC1906B7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AD90672-EF63-804C-BDC1-6081BFB9F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16DE031-BF6C-8F44-9436-E9BF594D98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4768892-30C4-FE4B-B984-C0CCC52D0E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EC905FF-7470-B949-8B7C-FE610157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F3447E-381C-5545-AA77-5CD18E58D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A5EDB7C-CD5C-024B-932F-FE337537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91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D5ADB-0BDD-8A45-8695-DB00244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B8F39-C124-0A40-BAF2-B4B1E140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80141AB-C9F1-B144-8F5C-BC4A885C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E78DA4-694A-7744-BE68-8A32DA2A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598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8F4AF6-60F2-E141-B010-1CFB91BD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DB4A7CE-C867-044D-9EC0-230D6D003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52CA89-19E4-8448-8024-B24DCCE19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252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1E8262-F46D-9740-8CED-7280BDA0F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075F98-4C96-594C-BA83-68E11909B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34EA02-40D6-6D46-B938-1E4FAD4A0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6A33D2-3DC8-A24D-91FD-2F82285A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6182E4-8C85-D54C-9BB1-30129EA69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E7ECDFF-FABB-3F42-AD1E-64E4A4987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4540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3EE5CB-9AF5-324E-A977-1672AD715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B72AD7A-E273-474C-ADEE-48EA339B93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1F53D8-AF71-D44C-B1D0-55903DB3A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702F474-0359-8B49-8CAD-87AD62D6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961777-25FB-0B43-9877-8B80AD314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3E76474-E1D5-5A40-B1C6-A6E900E6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4060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34F13AF-5D1D-C74F-AA62-A8694063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AA196F-2E92-C040-A3E1-7B7D8EA63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A8468F0-FA14-294E-AAC9-2FCBB22D8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A0068-82C3-A948-B7EF-F779433627D3}" type="datetimeFigureOut">
              <a:rPr lang="nl-BE" smtClean="0"/>
              <a:t>30/11/2021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BA45A3-92E6-3542-9DC3-62F0E64BA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2025623-D326-0349-A08C-064669D1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11733-22BD-FC4F-81D9-750B6B7A1F2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6450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10" Type="http://schemas.openxmlformats.org/officeDocument/2006/relationships/image" Target="../media/image9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pn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ATELIER RÉGIONAL DE PARTAGE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8"/>
            <a:ext cx="8053137" cy="838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modes alternatifs de financement de la formation professionnelle en Afrique face aux défis du futur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</a:t>
            </a:r>
            <a:r>
              <a:rPr lang="fr-FR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(Sénégal), 16-18 novembre 2021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9526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657784" y="6298338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2663" y="196447"/>
            <a:ext cx="8209893" cy="3341052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6000"/>
            </a:lvl1pPr>
          </a:lstStyle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L’ apprentissage informel : </a:t>
            </a:r>
            <a:b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théorie et </a:t>
            </a:r>
            <a:b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résultats (1)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1" y="4328717"/>
            <a:ext cx="4826580" cy="1752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Professeur au Cnam-Inetop, Paris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Consultant international</a:t>
            </a:r>
          </a:p>
          <a:p>
            <a:pPr>
              <a:spcBef>
                <a:spcPts val="600"/>
              </a:spcBef>
            </a:pPr>
            <a:r>
              <a:rPr lang="fr-FR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 17 novembre 2021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pic>
        <p:nvPicPr>
          <p:cNvPr id="16" name="Afbeelding 12">
            <a:extLst>
              <a:ext uri="{FF2B5EF4-FFF2-40B4-BE49-F238E27FC236}">
                <a16:creationId xmlns:a16="http://schemas.microsoft.com/office/drawing/2014/main" id="{1C4850BF-B463-8242-820F-E7804467BE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7819" y="2070878"/>
            <a:ext cx="56134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5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457200" indent="-457200">
              <a:buFontTx/>
              <a:buChar char="-"/>
            </a:pP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Clarification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concept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uelle 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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professionnel informel :</a:t>
            </a:r>
            <a:b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résultats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</a:t>
            </a:r>
            <a:r>
              <a:rPr lang="fr-FR" sz="3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financement</a:t>
            </a:r>
            <a:r>
              <a:rPr lang="fr-FR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</a:t>
            </a:r>
            <a:endParaRPr lang="fr-FR" sz="36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Plan pour ce matin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12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Certification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°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ou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qualification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FR" sz="3600" b="1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FR" sz="3600" b="1" dirty="0">
              <a:latin typeface="+mn-lt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Cadre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des certifications ou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système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des certifications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Petit glossaire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10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2102" y="1511934"/>
            <a:ext cx="5873898" cy="431096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 professionnel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Partie pratique de la FP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Apprenti.e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i="1" dirty="0" err="1">
                <a:latin typeface="+mn-lt"/>
                <a:cs typeface="Times New Roman" panose="02020603050405020304" pitchFamily="18" charset="0"/>
              </a:rPr>
              <a:t>Apprenticeship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en anglais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Formation 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4865DD49-E8CE-7244-AD7D-F1A02D86D70E}"/>
              </a:ext>
            </a:extLst>
          </p:cNvPr>
          <p:cNvSpPr txBox="1">
            <a:spLocks/>
          </p:cNvSpPr>
          <p:nvPr/>
        </p:nvSpPr>
        <p:spPr>
          <a:xfrm>
            <a:off x="6154052" y="1518330"/>
            <a:ext cx="6007193" cy="4310968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(tout court)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fr-FR" sz="3600" dirty="0">
              <a:latin typeface="+mn-lt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Apprendre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Apprenant.e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</a:t>
            </a:r>
            <a:r>
              <a:rPr lang="fr-FR" sz="3600" i="1" dirty="0">
                <a:latin typeface="+mn-lt"/>
                <a:cs typeface="Times New Roman" panose="02020603050405020304" pitchFamily="18" charset="0"/>
              </a:rPr>
              <a:t>Learning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en anglais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Validation (VAE)</a:t>
            </a:r>
          </a:p>
        </p:txBody>
      </p:sp>
    </p:spTree>
    <p:extLst>
      <p:ext uri="{BB962C8B-B14F-4D97-AF65-F5344CB8AC3E}">
        <p14:creationId xmlns:p14="http://schemas.microsoft.com/office/powerpoint/2010/main" val="49981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8048289" cy="42792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Économie 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Emploi°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Contexte d’apprentissage </a:t>
            </a:r>
          </a:p>
          <a:p>
            <a:pPr marL="571500" indent="-57150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Mode d’acquisition de compétences sur le lieux de travail (</a:t>
            </a:r>
            <a:r>
              <a:rPr lang="fr-FR" sz="3600" b="1" dirty="0">
                <a:latin typeface="+mn-lt"/>
                <a:cs typeface="Times New Roman" panose="02020603050405020304" pitchFamily="18" charset="0"/>
              </a:rPr>
              <a:t>apprentissage professionnel informel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Informel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7" descr="A close up of a dog&#10;&#10;Description automatically generated">
            <a:extLst>
              <a:ext uri="{FF2B5EF4-FFF2-40B4-BE49-F238E27FC236}">
                <a16:creationId xmlns:a16="http://schemas.microsoft.com/office/drawing/2014/main" id="{C6E1EAB3-F09D-C64A-831C-AAA769EC225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4513" y="1675514"/>
            <a:ext cx="3611208" cy="431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2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Parce que les enjeux finissent par se joindre: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l’apprentissage informel peut survenir dans un emploi complètement formel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l’apprentissage informel peut survenir lors de période d’apprentissage professionnel formel (on parle plutôt de non-formel)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Pourquoi est-ce important ?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7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8558" y="1511934"/>
            <a:ext cx="11810242" cy="4164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Parce que les enjeux finissent par se joindre: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l’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évaluation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est un problème récurrent dans l’apprentissage professionnel informel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la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validation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des acquis de l’expérience (VAE) peut être une solution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fr-FR" sz="3600" dirty="0">
                <a:latin typeface="+mn-lt"/>
                <a:cs typeface="Times New Roman" panose="02020603050405020304" pitchFamily="18" charset="0"/>
              </a:rPr>
              <a:t>- c’est donc important de clarifier les concepts, et leurs 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applications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– et d’</a:t>
            </a:r>
            <a:r>
              <a:rPr lang="fr-FR" sz="3600" b="1" u="sng" dirty="0">
                <a:latin typeface="+mn-lt"/>
                <a:cs typeface="Times New Roman" panose="02020603050405020304" pitchFamily="18" charset="0"/>
              </a:rPr>
              <a:t>utiliser</a:t>
            </a:r>
            <a:r>
              <a:rPr lang="fr-FR" sz="3600" dirty="0">
                <a:latin typeface="+mn-lt"/>
                <a:cs typeface="Times New Roman" panose="02020603050405020304" pitchFamily="18" charset="0"/>
              </a:rPr>
              <a:t> les termes adéquats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1269420" y="4838698"/>
            <a:ext cx="91440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BE" sz="16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847" y="612849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008" y="6080975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FC729981-D952-8A48-BF27-81E5E67CC6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sp>
        <p:nvSpPr>
          <p:cNvPr id="16" name="Ondertitel 2">
            <a:extLst>
              <a:ext uri="{FF2B5EF4-FFF2-40B4-BE49-F238E27FC236}">
                <a16:creationId xmlns:a16="http://schemas.microsoft.com/office/drawing/2014/main" id="{D86084E0-BE62-A44F-A9B4-E1C7D7C98090}"/>
              </a:ext>
            </a:extLst>
          </p:cNvPr>
          <p:cNvSpPr txBox="1">
            <a:spLocks/>
          </p:cNvSpPr>
          <p:nvPr/>
        </p:nvSpPr>
        <p:spPr>
          <a:xfrm>
            <a:off x="85359" y="6134891"/>
            <a:ext cx="2367385" cy="6318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Apprentissage informel : théorie et résultats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Patrick Werquin, le 17/11/21</a:t>
            </a:r>
            <a:endParaRPr lang="fr-FR" sz="1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86A73419-E943-424B-85FC-833B7FC02390}"/>
              </a:ext>
            </a:extLst>
          </p:cNvPr>
          <p:cNvSpPr txBox="1">
            <a:spLocks/>
          </p:cNvSpPr>
          <p:nvPr/>
        </p:nvSpPr>
        <p:spPr>
          <a:xfrm>
            <a:off x="103288" y="264720"/>
            <a:ext cx="8844688" cy="7956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Pourquoi est-ce important ?</a:t>
            </a:r>
            <a:endParaRPr lang="fr-FR" sz="60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6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69420" y="1521141"/>
            <a:ext cx="6629400" cy="2306637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MERCI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69420" y="3914137"/>
            <a:ext cx="4260523" cy="154323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Questions et commentaires svp à : patrick.werquin@gmail.com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9840" y="477519"/>
            <a:ext cx="1838960" cy="103441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6540" y="486726"/>
            <a:ext cx="1104669" cy="93472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735" y="6186878"/>
            <a:ext cx="1297940" cy="35787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6367" y="6062725"/>
            <a:ext cx="721129" cy="503971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3148" y="6186878"/>
            <a:ext cx="1535652" cy="387206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2052" y="6022593"/>
            <a:ext cx="750641" cy="551491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3303136" y="6343252"/>
            <a:ext cx="199285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9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  <a:endParaRPr lang="nl-BE" sz="9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48DDAC8C-2097-E646-874A-53EFCAB1AF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8540" y="6027312"/>
            <a:ext cx="822716" cy="631880"/>
          </a:xfrm>
          <a:prstGeom prst="rect">
            <a:avLst/>
          </a:prstGeom>
        </p:spPr>
      </p:pic>
      <p:pic>
        <p:nvPicPr>
          <p:cNvPr id="16" name="Picture 15" descr="A dog lying on a sandy beach&#10;&#10;Description automatically generated">
            <a:extLst>
              <a:ext uri="{FF2B5EF4-FFF2-40B4-BE49-F238E27FC236}">
                <a16:creationId xmlns:a16="http://schemas.microsoft.com/office/drawing/2014/main" id="{BD62CB7F-F9B3-D24B-8130-6A42DF65392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9"/>
          <a:stretch/>
        </p:blipFill>
        <p:spPr>
          <a:xfrm>
            <a:off x="6307589" y="1889318"/>
            <a:ext cx="5219814" cy="391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4406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</Words>
  <Application>Microsoft Office PowerPoint</Application>
  <PresentationFormat>Widescreen</PresentationFormat>
  <Paragraphs>72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Kantoorthema</vt:lpstr>
      <vt:lpstr>ATELIER RÉGIONAL DE PARTAGE</vt:lpstr>
      <vt:lpstr>L’ apprentissage informel :  théorie et  résultats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REGIONAL DE PARTAGE</dc:title>
  <dc:creator>DE RUYCK, Maarten</dc:creator>
  <cp:lastModifiedBy>Mbabazi-Kamina, Louise</cp:lastModifiedBy>
  <cp:revision>41</cp:revision>
  <dcterms:created xsi:type="dcterms:W3CDTF">2021-11-05T17:48:37Z</dcterms:created>
  <dcterms:modified xsi:type="dcterms:W3CDTF">2021-11-30T14:35:33Z</dcterms:modified>
</cp:coreProperties>
</file>