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3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7" r:id="rId3"/>
    <p:sldMasterId id="2147483730" r:id="rId4"/>
  </p:sldMasterIdLst>
  <p:notesMasterIdLst>
    <p:notesMasterId r:id="rId19"/>
  </p:notesMasterIdLst>
  <p:sldIdLst>
    <p:sldId id="276" r:id="rId5"/>
    <p:sldId id="259" r:id="rId6"/>
    <p:sldId id="260" r:id="rId7"/>
    <p:sldId id="267" r:id="rId8"/>
    <p:sldId id="268" r:id="rId9"/>
    <p:sldId id="270" r:id="rId10"/>
    <p:sldId id="271" r:id="rId11"/>
    <p:sldId id="277" r:id="rId12"/>
    <p:sldId id="278" r:id="rId13"/>
    <p:sldId id="263" r:id="rId14"/>
    <p:sldId id="273" r:id="rId15"/>
    <p:sldId id="274" r:id="rId16"/>
    <p:sldId id="264" r:id="rId17"/>
    <p:sldId id="28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3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Uso%20del%20tiempo%20grupos%20etario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costos%20maternidad\estudios%20de%20caso\BASE%20para%20estimaciones_marzo%20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1111111111111"/>
          <c:y val="5.5288461538461536E-2"/>
          <c:w val="0.87142857142857144"/>
          <c:h val="0.7788461538461538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TOT New Born</c:v>
                </c:pt>
              </c:strCache>
            </c:strRef>
          </c:tx>
          <c:spPr>
            <a:gradFill flip="none" rotWithShape="1">
              <a:gsLst>
                <a:gs pos="0">
                  <a:schemeClr val="bg1">
                    <a:lumMod val="65000"/>
                    <a:tint val="66000"/>
                    <a:satMod val="160000"/>
                  </a:schemeClr>
                </a:gs>
                <a:gs pos="50000">
                  <a:schemeClr val="bg1">
                    <a:lumMod val="65000"/>
                    <a:tint val="44500"/>
                    <a:satMod val="160000"/>
                  </a:schemeClr>
                </a:gs>
                <a:gs pos="100000">
                  <a:schemeClr val="bg1">
                    <a:lumMod val="65000"/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 w="22350">
              <a:noFill/>
            </a:ln>
          </c:spPr>
          <c:invertIfNegative val="0"/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5EC-4084-AEFF-E82B556139E0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5EC-4084-AEFF-E82B556139E0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5EC-4084-AEFF-E82B556139E0}"/>
              </c:ext>
            </c:extLst>
          </c:dPt>
          <c:dLbls>
            <c:numFmt formatCode="#,##0" sourceLinked="0"/>
            <c:spPr>
              <a:noFill/>
              <a:ln w="22350">
                <a:noFill/>
              </a:ln>
            </c:spPr>
            <c:txPr>
              <a:bodyPr/>
              <a:lstStyle/>
              <a:p>
                <a:pPr>
                  <a:defRPr sz="88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Sheet1!$B$1:$N$1</c:f>
              <c:strCach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 *</c:v>
                </c:pt>
              </c:strCache>
            </c:strRef>
          </c:cat>
          <c:val>
            <c:numRef>
              <c:f>Sheet1!$B$2:$N$2</c:f>
              <c:numCache>
                <c:formatCode>#,##0</c:formatCode>
                <c:ptCount val="12"/>
                <c:pt idx="0">
                  <c:v>560010</c:v>
                </c:pt>
                <c:pt idx="1">
                  <c:v>563933</c:v>
                </c:pt>
                <c:pt idx="2">
                  <c:v>576659</c:v>
                </c:pt>
                <c:pt idx="3">
                  <c:v>568857</c:v>
                </c:pt>
                <c:pt idx="4" formatCode="#,##0_);[Red]\(#,##0\)">
                  <c:v>561944</c:v>
                </c:pt>
                <c:pt idx="5">
                  <c:v>546537</c:v>
                </c:pt>
                <c:pt idx="6">
                  <c:v>534186</c:v>
                </c:pt>
                <c:pt idx="7">
                  <c:v>514308</c:v>
                </c:pt>
                <c:pt idx="8">
                  <c:v>502596</c:v>
                </c:pt>
                <c:pt idx="9">
                  <c:v>485780</c:v>
                </c:pt>
                <c:pt idx="10">
                  <c:v>473438</c:v>
                </c:pt>
                <c:pt idx="11">
                  <c:v>458151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EC-4084-AEFF-E82B556139E0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Foreigners (Both parents)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0" scaled="1"/>
              <a:tileRect/>
            </a:gradFill>
          </c:spPr>
          <c:invertIfNegative val="0"/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65EC-4084-AEFF-E82B556139E0}"/>
              </c:ext>
            </c:extLst>
          </c:dPt>
          <c:cat>
            <c:strRef>
              <c:f>Sheet1!$B$1:$N$1</c:f>
              <c:strCach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 *</c:v>
                </c:pt>
              </c:strCache>
            </c:strRef>
          </c:cat>
          <c:val>
            <c:numRef>
              <c:f>Sheet1!$B$3:$N$3</c:f>
              <c:numCache>
                <c:formatCode>#,##0</c:formatCode>
                <c:ptCount val="12"/>
                <c:pt idx="0">
                  <c:v>57370</c:v>
                </c:pt>
                <c:pt idx="1">
                  <c:v>63555</c:v>
                </c:pt>
                <c:pt idx="2">
                  <c:v>71535</c:v>
                </c:pt>
                <c:pt idx="3">
                  <c:v>75983</c:v>
                </c:pt>
                <c:pt idx="4">
                  <c:v>77104</c:v>
                </c:pt>
                <c:pt idx="5">
                  <c:v>78500</c:v>
                </c:pt>
                <c:pt idx="6">
                  <c:v>73146</c:v>
                </c:pt>
                <c:pt idx="7">
                  <c:v>77638</c:v>
                </c:pt>
                <c:pt idx="8">
                  <c:v>73560</c:v>
                </c:pt>
                <c:pt idx="9">
                  <c:v>70053</c:v>
                </c:pt>
                <c:pt idx="10">
                  <c:v>67555</c:v>
                </c:pt>
                <c:pt idx="11">
                  <c:v>66000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5EC-4084-AEFF-E82B55613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037312"/>
        <c:axId val="113038848"/>
      </c:barChart>
      <c:catAx>
        <c:axId val="113037312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279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8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303884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13038848"/>
        <c:scaling>
          <c:orientation val="minMax"/>
        </c:scaling>
        <c:delete val="0"/>
        <c:axPos val="l"/>
        <c:majorGridlines>
          <c:spPr>
            <a:ln w="2794">
              <a:solidFill>
                <a:schemeClr val="tx1"/>
              </a:solidFill>
              <a:prstDash val="solid"/>
            </a:ln>
          </c:spPr>
        </c:majorGridlines>
        <c:numFmt formatCode="#,##0" sourceLinked="1"/>
        <c:majorTickMark val="cross"/>
        <c:minorTickMark val="none"/>
        <c:tickLblPos val="nextTo"/>
        <c:spPr>
          <a:ln w="279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88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13037312"/>
        <c:crosses val="autoZero"/>
        <c:crossBetween val="between"/>
      </c:valAx>
      <c:spPr>
        <a:gradFill rotWithShape="0">
          <a:gsLst>
            <a:gs pos="0">
              <a:srgbClr xmlns:mc="http://schemas.openxmlformats.org/markup-compatibility/2006" xmlns:a14="http://schemas.microsoft.com/office/drawing/2010/main" val="FFFFFF" mc:Ignorable="a14" a14:legacySpreadsheetColorIndex="41">
                <a:gamma/>
                <a:tint val="5882"/>
                <a:invGamma/>
              </a:srgbClr>
            </a:gs>
            <a:gs pos="100000">
              <a:srgbClr xmlns:mc="http://schemas.openxmlformats.org/markup-compatibility/2006" xmlns:a14="http://schemas.microsoft.com/office/drawing/2010/main" val="CCFFFF" mc:Ignorable="a14" a14:legacySpreadsheetColorIndex="41"/>
            </a:gs>
          </a:gsLst>
          <a:lin ang="5400000" scaled="1"/>
        </a:gradFill>
        <a:ln w="11175">
          <a:solidFill>
            <a:srgbClr val="808080"/>
          </a:solidFill>
          <a:prstDash val="solid"/>
        </a:ln>
      </c:spPr>
    </c:plotArea>
    <c:legend>
      <c:legendPos val="b"/>
      <c:layout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80" b="0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55446194225724"/>
          <c:y val="0.17893458009191754"/>
          <c:w val="0.84128745837957797"/>
          <c:h val="0.53996737357259394"/>
        </c:manualLayout>
      </c:layout>
      <c:lineChart>
        <c:grouping val="standard"/>
        <c:varyColors val="0"/>
        <c:ser>
          <c:idx val="0"/>
          <c:order val="0"/>
          <c:tx>
            <c:strRef>
              <c:f>'Uruguay 2007'!$A$7</c:f>
              <c:strCache>
                <c:ptCount val="1"/>
                <c:pt idx="0">
                  <c:v>Quintil I - Hombres</c:v>
                </c:pt>
              </c:strCache>
            </c:strRef>
          </c:tx>
          <c:spPr>
            <a:ln w="34925">
              <a:solidFill>
                <a:schemeClr val="accent5">
                  <a:lumMod val="75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'Uruguay 2007'!$B$6:$N$6</c:f>
              <c:strCache>
                <c:ptCount val="13"/>
                <c:pt idx="0">
                  <c:v>14 a 20</c:v>
                </c:pt>
                <c:pt idx="1">
                  <c:v>21 a 25</c:v>
                </c:pt>
                <c:pt idx="2">
                  <c:v>26 a 30</c:v>
                </c:pt>
                <c:pt idx="3">
                  <c:v>31 a 35</c:v>
                </c:pt>
                <c:pt idx="4">
                  <c:v>36 a 40</c:v>
                </c:pt>
                <c:pt idx="5">
                  <c:v>41 a 45</c:v>
                </c:pt>
                <c:pt idx="6">
                  <c:v>46 a 50</c:v>
                </c:pt>
                <c:pt idx="7">
                  <c:v>51 a 55</c:v>
                </c:pt>
                <c:pt idx="8">
                  <c:v>56 a 60</c:v>
                </c:pt>
                <c:pt idx="9">
                  <c:v>61 a 65</c:v>
                </c:pt>
                <c:pt idx="10">
                  <c:v>66 a 70</c:v>
                </c:pt>
                <c:pt idx="11">
                  <c:v>71 a 75</c:v>
                </c:pt>
                <c:pt idx="12">
                  <c:v>76 y más</c:v>
                </c:pt>
              </c:strCache>
            </c:strRef>
          </c:cat>
          <c:val>
            <c:numRef>
              <c:f>'Uruguay 2007'!$B$7:$N$7</c:f>
              <c:numCache>
                <c:formatCode>[h]:mm:ss;@</c:formatCode>
                <c:ptCount val="13"/>
                <c:pt idx="0">
                  <c:v>4.5891469907407403E-2</c:v>
                </c:pt>
                <c:pt idx="1">
                  <c:v>9.3576388888888903E-2</c:v>
                </c:pt>
                <c:pt idx="2">
                  <c:v>7.2043645833333406E-2</c:v>
                </c:pt>
                <c:pt idx="3">
                  <c:v>7.5386597222222199E-2</c:v>
                </c:pt>
                <c:pt idx="4">
                  <c:v>8.0555555555555602E-2</c:v>
                </c:pt>
                <c:pt idx="5">
                  <c:v>5.7931284722222198E-2</c:v>
                </c:pt>
                <c:pt idx="6">
                  <c:v>6.95408912037037E-2</c:v>
                </c:pt>
                <c:pt idx="7">
                  <c:v>8.7643680555555506E-2</c:v>
                </c:pt>
                <c:pt idx="8">
                  <c:v>0.110532407407407</c:v>
                </c:pt>
                <c:pt idx="9">
                  <c:v>8.0902777777777796E-2</c:v>
                </c:pt>
                <c:pt idx="10">
                  <c:v>7.7466469907407395E-2</c:v>
                </c:pt>
                <c:pt idx="11">
                  <c:v>9.2524513888888896E-2</c:v>
                </c:pt>
                <c:pt idx="12">
                  <c:v>3.125E-2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3CC-244A-87F4-BB22EC85785A}"/>
            </c:ext>
          </c:extLst>
        </c:ser>
        <c:ser>
          <c:idx val="4"/>
          <c:order val="1"/>
          <c:tx>
            <c:strRef>
              <c:f>'Uruguay 2007'!$A$9</c:f>
              <c:strCache>
                <c:ptCount val="1"/>
                <c:pt idx="0">
                  <c:v>Quintil III - Hombres</c:v>
                </c:pt>
              </c:strCache>
            </c:strRef>
          </c:tx>
          <c:spPr>
            <a:ln w="34925">
              <a:solidFill>
                <a:srgbClr val="808080"/>
              </a:solidFill>
              <a:prstDash val="solid"/>
            </a:ln>
          </c:spPr>
          <c:marker>
            <c:symbol val="none"/>
          </c:marker>
          <c:cat>
            <c:strRef>
              <c:f>'Uruguay 2007'!$B$6:$N$6</c:f>
              <c:strCache>
                <c:ptCount val="13"/>
                <c:pt idx="0">
                  <c:v>14 a 20</c:v>
                </c:pt>
                <c:pt idx="1">
                  <c:v>21 a 25</c:v>
                </c:pt>
                <c:pt idx="2">
                  <c:v>26 a 30</c:v>
                </c:pt>
                <c:pt idx="3">
                  <c:v>31 a 35</c:v>
                </c:pt>
                <c:pt idx="4">
                  <c:v>36 a 40</c:v>
                </c:pt>
                <c:pt idx="5">
                  <c:v>41 a 45</c:v>
                </c:pt>
                <c:pt idx="6">
                  <c:v>46 a 50</c:v>
                </c:pt>
                <c:pt idx="7">
                  <c:v>51 a 55</c:v>
                </c:pt>
                <c:pt idx="8">
                  <c:v>56 a 60</c:v>
                </c:pt>
                <c:pt idx="9">
                  <c:v>61 a 65</c:v>
                </c:pt>
                <c:pt idx="10">
                  <c:v>66 a 70</c:v>
                </c:pt>
                <c:pt idx="11">
                  <c:v>71 a 75</c:v>
                </c:pt>
                <c:pt idx="12">
                  <c:v>76 y más</c:v>
                </c:pt>
              </c:strCache>
            </c:strRef>
          </c:cat>
          <c:val>
            <c:numRef>
              <c:f>'Uruguay 2007'!$B$9:$N$9</c:f>
              <c:numCache>
                <c:formatCode>[h]:mm:ss;@</c:formatCode>
                <c:ptCount val="13"/>
                <c:pt idx="0">
                  <c:v>2.5811203703703701E-2</c:v>
                </c:pt>
                <c:pt idx="1">
                  <c:v>5.5344583333333301E-2</c:v>
                </c:pt>
                <c:pt idx="2">
                  <c:v>5.3510277777777802E-2</c:v>
                </c:pt>
                <c:pt idx="3">
                  <c:v>7.2857812499999994E-2</c:v>
                </c:pt>
                <c:pt idx="4">
                  <c:v>8.1770821759259302E-2</c:v>
                </c:pt>
                <c:pt idx="5">
                  <c:v>9.1183576388888896E-2</c:v>
                </c:pt>
                <c:pt idx="6">
                  <c:v>8.6810902777777796E-2</c:v>
                </c:pt>
                <c:pt idx="7">
                  <c:v>5.6339606481481501E-2</c:v>
                </c:pt>
                <c:pt idx="8">
                  <c:v>6.68276967592593E-2</c:v>
                </c:pt>
                <c:pt idx="9">
                  <c:v>9.3523553240740701E-2</c:v>
                </c:pt>
                <c:pt idx="10">
                  <c:v>0.112785219907407</c:v>
                </c:pt>
                <c:pt idx="11">
                  <c:v>0.106070787037037</c:v>
                </c:pt>
                <c:pt idx="12">
                  <c:v>8.9409722222222196E-2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33CC-244A-87F4-BB22EC85785A}"/>
            </c:ext>
          </c:extLst>
        </c:ser>
        <c:ser>
          <c:idx val="9"/>
          <c:order val="2"/>
          <c:tx>
            <c:strRef>
              <c:f>'Uruguay 2007'!$A$11</c:f>
              <c:strCache>
                <c:ptCount val="1"/>
                <c:pt idx="0">
                  <c:v>Quintil V - Hombres</c:v>
                </c:pt>
              </c:strCache>
            </c:strRef>
          </c:tx>
          <c:spPr>
            <a:ln w="34925">
              <a:solidFill>
                <a:srgbClr val="FF6600"/>
              </a:solidFill>
              <a:prstDash val="solid"/>
            </a:ln>
          </c:spPr>
          <c:marker>
            <c:symbol val="none"/>
          </c:marker>
          <c:cat>
            <c:strRef>
              <c:f>'Uruguay 2007'!$B$6:$N$6</c:f>
              <c:strCache>
                <c:ptCount val="13"/>
                <c:pt idx="0">
                  <c:v>14 a 20</c:v>
                </c:pt>
                <c:pt idx="1">
                  <c:v>21 a 25</c:v>
                </c:pt>
                <c:pt idx="2">
                  <c:v>26 a 30</c:v>
                </c:pt>
                <c:pt idx="3">
                  <c:v>31 a 35</c:v>
                </c:pt>
                <c:pt idx="4">
                  <c:v>36 a 40</c:v>
                </c:pt>
                <c:pt idx="5">
                  <c:v>41 a 45</c:v>
                </c:pt>
                <c:pt idx="6">
                  <c:v>46 a 50</c:v>
                </c:pt>
                <c:pt idx="7">
                  <c:v>51 a 55</c:v>
                </c:pt>
                <c:pt idx="8">
                  <c:v>56 a 60</c:v>
                </c:pt>
                <c:pt idx="9">
                  <c:v>61 a 65</c:v>
                </c:pt>
                <c:pt idx="10">
                  <c:v>66 a 70</c:v>
                </c:pt>
                <c:pt idx="11">
                  <c:v>71 a 75</c:v>
                </c:pt>
                <c:pt idx="12">
                  <c:v>76 y más</c:v>
                </c:pt>
              </c:strCache>
            </c:strRef>
          </c:cat>
          <c:val>
            <c:numRef>
              <c:f>'Uruguay 2007'!$B$11:$N$11</c:f>
              <c:numCache>
                <c:formatCode>[h]:mm:ss;@</c:formatCode>
                <c:ptCount val="13"/>
                <c:pt idx="0">
                  <c:v>2.6899895833333302E-2</c:v>
                </c:pt>
                <c:pt idx="1">
                  <c:v>4.7042175925925897E-2</c:v>
                </c:pt>
                <c:pt idx="2">
                  <c:v>4.5008680555555597E-2</c:v>
                </c:pt>
                <c:pt idx="3">
                  <c:v>6.3888888888888898E-2</c:v>
                </c:pt>
                <c:pt idx="4">
                  <c:v>8.2000000000000003E-2</c:v>
                </c:pt>
                <c:pt idx="5">
                  <c:v>6.3606400462962995E-2</c:v>
                </c:pt>
                <c:pt idx="6">
                  <c:v>7.5224467592592603E-2</c:v>
                </c:pt>
                <c:pt idx="7">
                  <c:v>9.6662187499999996E-2</c:v>
                </c:pt>
                <c:pt idx="8">
                  <c:v>6.7155937499999999E-2</c:v>
                </c:pt>
                <c:pt idx="9">
                  <c:v>6.7720729166666702E-2</c:v>
                </c:pt>
                <c:pt idx="10">
                  <c:v>8.3730162037037106E-2</c:v>
                </c:pt>
                <c:pt idx="11">
                  <c:v>7.8745034722222204E-2</c:v>
                </c:pt>
                <c:pt idx="12">
                  <c:v>2.1990729166666698E-2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33CC-244A-87F4-BB22EC85785A}"/>
            </c:ext>
          </c:extLst>
        </c:ser>
        <c:ser>
          <c:idx val="11"/>
          <c:order val="3"/>
          <c:tx>
            <c:strRef>
              <c:f>'Uruguay 2007'!$A$16</c:f>
              <c:strCache>
                <c:ptCount val="1"/>
                <c:pt idx="0">
                  <c:v>Quintil I - Mujeres</c:v>
                </c:pt>
              </c:strCache>
            </c:strRef>
          </c:tx>
          <c:spPr>
            <a:ln w="34925">
              <a:solidFill>
                <a:srgbClr val="087D9E"/>
              </a:solidFill>
              <a:prstDash val="lgDash"/>
            </a:ln>
          </c:spPr>
          <c:marker>
            <c:symbol val="none"/>
          </c:marker>
          <c:cat>
            <c:strRef>
              <c:f>'Uruguay 2007'!$B$6:$N$6</c:f>
              <c:strCache>
                <c:ptCount val="13"/>
                <c:pt idx="0">
                  <c:v>14 a 20</c:v>
                </c:pt>
                <c:pt idx="1">
                  <c:v>21 a 25</c:v>
                </c:pt>
                <c:pt idx="2">
                  <c:v>26 a 30</c:v>
                </c:pt>
                <c:pt idx="3">
                  <c:v>31 a 35</c:v>
                </c:pt>
                <c:pt idx="4">
                  <c:v>36 a 40</c:v>
                </c:pt>
                <c:pt idx="5">
                  <c:v>41 a 45</c:v>
                </c:pt>
                <c:pt idx="6">
                  <c:v>46 a 50</c:v>
                </c:pt>
                <c:pt idx="7">
                  <c:v>51 a 55</c:v>
                </c:pt>
                <c:pt idx="8">
                  <c:v>56 a 60</c:v>
                </c:pt>
                <c:pt idx="9">
                  <c:v>61 a 65</c:v>
                </c:pt>
                <c:pt idx="10">
                  <c:v>66 a 70</c:v>
                </c:pt>
                <c:pt idx="11">
                  <c:v>71 a 75</c:v>
                </c:pt>
                <c:pt idx="12">
                  <c:v>76 y más</c:v>
                </c:pt>
              </c:strCache>
            </c:strRef>
          </c:cat>
          <c:val>
            <c:numRef>
              <c:f>'Uruguay 2007'!$B$16:$N$16</c:f>
              <c:numCache>
                <c:formatCode>[h]:mm:ss;@</c:formatCode>
                <c:ptCount val="13"/>
                <c:pt idx="0">
                  <c:v>0.121600729166667</c:v>
                </c:pt>
                <c:pt idx="1">
                  <c:v>0.29211393518518503</c:v>
                </c:pt>
                <c:pt idx="2">
                  <c:v>0.334401712962963</c:v>
                </c:pt>
                <c:pt idx="3">
                  <c:v>0.32458888888888898</c:v>
                </c:pt>
                <c:pt idx="4">
                  <c:v>0.31985193287037</c:v>
                </c:pt>
                <c:pt idx="5">
                  <c:v>0.28018473379629599</c:v>
                </c:pt>
                <c:pt idx="6">
                  <c:v>0.23927862268518499</c:v>
                </c:pt>
                <c:pt idx="7">
                  <c:v>0.205519641203704</c:v>
                </c:pt>
                <c:pt idx="8">
                  <c:v>0.17072990740740701</c:v>
                </c:pt>
                <c:pt idx="9">
                  <c:v>0.16514336805555599</c:v>
                </c:pt>
                <c:pt idx="10">
                  <c:v>0.20961256944444401</c:v>
                </c:pt>
                <c:pt idx="11">
                  <c:v>0.186887256944444</c:v>
                </c:pt>
                <c:pt idx="12">
                  <c:v>0.122222222222222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33CC-244A-87F4-BB22EC85785A}"/>
            </c:ext>
          </c:extLst>
        </c:ser>
        <c:ser>
          <c:idx val="3"/>
          <c:order val="4"/>
          <c:tx>
            <c:strRef>
              <c:f>'Uruguay 2007'!$A$18</c:f>
              <c:strCache>
                <c:ptCount val="1"/>
                <c:pt idx="0">
                  <c:v>Quintil III - Mujeres</c:v>
                </c:pt>
              </c:strCache>
            </c:strRef>
          </c:tx>
          <c:spPr>
            <a:ln w="34925">
              <a:solidFill>
                <a:srgbClr val="808080"/>
              </a:solidFill>
              <a:prstDash val="lgDash"/>
            </a:ln>
          </c:spPr>
          <c:marker>
            <c:symbol val="none"/>
          </c:marker>
          <c:cat>
            <c:strRef>
              <c:f>'Uruguay 2007'!$B$6:$N$6</c:f>
              <c:strCache>
                <c:ptCount val="13"/>
                <c:pt idx="0">
                  <c:v>14 a 20</c:v>
                </c:pt>
                <c:pt idx="1">
                  <c:v>21 a 25</c:v>
                </c:pt>
                <c:pt idx="2">
                  <c:v>26 a 30</c:v>
                </c:pt>
                <c:pt idx="3">
                  <c:v>31 a 35</c:v>
                </c:pt>
                <c:pt idx="4">
                  <c:v>36 a 40</c:v>
                </c:pt>
                <c:pt idx="5">
                  <c:v>41 a 45</c:v>
                </c:pt>
                <c:pt idx="6">
                  <c:v>46 a 50</c:v>
                </c:pt>
                <c:pt idx="7">
                  <c:v>51 a 55</c:v>
                </c:pt>
                <c:pt idx="8">
                  <c:v>56 a 60</c:v>
                </c:pt>
                <c:pt idx="9">
                  <c:v>61 a 65</c:v>
                </c:pt>
                <c:pt idx="10">
                  <c:v>66 a 70</c:v>
                </c:pt>
                <c:pt idx="11">
                  <c:v>71 a 75</c:v>
                </c:pt>
                <c:pt idx="12">
                  <c:v>76 y más</c:v>
                </c:pt>
              </c:strCache>
            </c:strRef>
          </c:cat>
          <c:val>
            <c:numRef>
              <c:f>'Uruguay 2007'!$B$18:$N$18</c:f>
              <c:numCache>
                <c:formatCode>[h]:mm:ss;@</c:formatCode>
                <c:ptCount val="13"/>
                <c:pt idx="0">
                  <c:v>6.7741226851851896E-2</c:v>
                </c:pt>
                <c:pt idx="1">
                  <c:v>0.11100746527777799</c:v>
                </c:pt>
                <c:pt idx="2">
                  <c:v>0.200823414351852</c:v>
                </c:pt>
                <c:pt idx="3">
                  <c:v>0.25510684027777802</c:v>
                </c:pt>
                <c:pt idx="4">
                  <c:v>0.25137987268518502</c:v>
                </c:pt>
                <c:pt idx="5">
                  <c:v>0.265046296296296</c:v>
                </c:pt>
                <c:pt idx="6">
                  <c:v>0.17092912037037</c:v>
                </c:pt>
                <c:pt idx="7">
                  <c:v>0.20420578703703701</c:v>
                </c:pt>
                <c:pt idx="8">
                  <c:v>0.21184413194444399</c:v>
                </c:pt>
                <c:pt idx="9">
                  <c:v>0.193940416666667</c:v>
                </c:pt>
                <c:pt idx="10">
                  <c:v>0.21142987268518501</c:v>
                </c:pt>
                <c:pt idx="11">
                  <c:v>0.185793310185185</c:v>
                </c:pt>
                <c:pt idx="12">
                  <c:v>0.12351190972222199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33CC-244A-87F4-BB22EC85785A}"/>
            </c:ext>
          </c:extLst>
        </c:ser>
        <c:ser>
          <c:idx val="6"/>
          <c:order val="5"/>
          <c:tx>
            <c:strRef>
              <c:f>'Uruguay 2007'!$A$20</c:f>
              <c:strCache>
                <c:ptCount val="1"/>
                <c:pt idx="0">
                  <c:v>Quintil V - Mujeres</c:v>
                </c:pt>
              </c:strCache>
            </c:strRef>
          </c:tx>
          <c:spPr>
            <a:ln w="34925">
              <a:solidFill>
                <a:srgbClr val="FFC000"/>
              </a:solidFill>
              <a:prstDash val="lgDash"/>
            </a:ln>
          </c:spPr>
          <c:marker>
            <c:symbol val="none"/>
          </c:marker>
          <c:cat>
            <c:strRef>
              <c:f>'Uruguay 2007'!$B$6:$N$6</c:f>
              <c:strCache>
                <c:ptCount val="13"/>
                <c:pt idx="0">
                  <c:v>14 a 20</c:v>
                </c:pt>
                <c:pt idx="1">
                  <c:v>21 a 25</c:v>
                </c:pt>
                <c:pt idx="2">
                  <c:v>26 a 30</c:v>
                </c:pt>
                <c:pt idx="3">
                  <c:v>31 a 35</c:v>
                </c:pt>
                <c:pt idx="4">
                  <c:v>36 a 40</c:v>
                </c:pt>
                <c:pt idx="5">
                  <c:v>41 a 45</c:v>
                </c:pt>
                <c:pt idx="6">
                  <c:v>46 a 50</c:v>
                </c:pt>
                <c:pt idx="7">
                  <c:v>51 a 55</c:v>
                </c:pt>
                <c:pt idx="8">
                  <c:v>56 a 60</c:v>
                </c:pt>
                <c:pt idx="9">
                  <c:v>61 a 65</c:v>
                </c:pt>
                <c:pt idx="10">
                  <c:v>66 a 70</c:v>
                </c:pt>
                <c:pt idx="11">
                  <c:v>71 a 75</c:v>
                </c:pt>
                <c:pt idx="12">
                  <c:v>76 y más</c:v>
                </c:pt>
              </c:strCache>
            </c:strRef>
          </c:cat>
          <c:val>
            <c:numRef>
              <c:f>'Uruguay 2007'!$B$20:$N$20</c:f>
              <c:numCache>
                <c:formatCode>[h]:mm:ss;@</c:formatCode>
                <c:ptCount val="13"/>
                <c:pt idx="0">
                  <c:v>4.8349050925925903E-2</c:v>
                </c:pt>
                <c:pt idx="1">
                  <c:v>8.4679710648148096E-2</c:v>
                </c:pt>
                <c:pt idx="2">
                  <c:v>0.11602462962963001</c:v>
                </c:pt>
                <c:pt idx="3">
                  <c:v>0.116753472222222</c:v>
                </c:pt>
                <c:pt idx="4">
                  <c:v>0.17724247685185199</c:v>
                </c:pt>
                <c:pt idx="5">
                  <c:v>0.192544548611111</c:v>
                </c:pt>
                <c:pt idx="6">
                  <c:v>0.130631446759259</c:v>
                </c:pt>
                <c:pt idx="7">
                  <c:v>0.182355243055556</c:v>
                </c:pt>
                <c:pt idx="8">
                  <c:v>0.193126180555556</c:v>
                </c:pt>
                <c:pt idx="9">
                  <c:v>0.231341724537037</c:v>
                </c:pt>
                <c:pt idx="10">
                  <c:v>0.205473854166667</c:v>
                </c:pt>
                <c:pt idx="11">
                  <c:v>0.20146329861111101</c:v>
                </c:pt>
                <c:pt idx="12">
                  <c:v>0.176649305555556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33CC-244A-87F4-BB22EC8578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65491952"/>
        <c:axId val="-2044705456"/>
      </c:lineChart>
      <c:catAx>
        <c:axId val="-2065491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venir Roman" panose="02000503020000020003" pitchFamily="2" charset="0"/>
                <a:ea typeface="Arial"/>
                <a:cs typeface="Arial"/>
              </a:defRPr>
            </a:pPr>
            <a:endParaRPr lang="en-US"/>
          </a:p>
        </c:txPr>
        <c:crossAx val="-20447054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2044705456"/>
        <c:scaling>
          <c:orientation val="minMax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numFmt formatCode="h:mm;@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venir Roman" panose="02000503020000020003" pitchFamily="2" charset="0"/>
                <a:ea typeface="Arial"/>
                <a:cs typeface="Arial"/>
              </a:defRPr>
            </a:pPr>
            <a:endParaRPr lang="en-US"/>
          </a:p>
        </c:txPr>
        <c:crossAx val="-2065491952"/>
        <c:crosses val="autoZero"/>
        <c:crossBetween val="between"/>
        <c:majorUnit val="4.1666660000000001E-2"/>
        <c:minorUnit val="4.1666660000000001E-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05787766112569"/>
          <c:y val="0.92006518833671402"/>
          <c:w val="0.77136517935258098"/>
          <c:h val="7.9934812070059896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893812632480901"/>
          <c:y val="1.65718625273364E-2"/>
          <c:w val="0.75307311989769898"/>
          <c:h val="0.854441858735269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'presentacion resultados 1'!$B$4</c:f>
              <c:strCache>
                <c:ptCount val="1"/>
                <c:pt idx="0">
                  <c:v>Seg Social</c:v>
                </c:pt>
              </c:strCache>
            </c:strRef>
          </c:tx>
          <c:spPr>
            <a:solidFill>
              <a:srgbClr val="087D9E"/>
            </a:solidFill>
          </c:spPr>
          <c:invertIfNegative val="0"/>
          <c:cat>
            <c:strRef>
              <c:f>'presentacion resultados 1'!$A$5:$A$23</c:f>
              <c:strCache>
                <c:ptCount val="19"/>
                <c:pt idx="0">
                  <c:v>Bolivia</c:v>
                </c:pt>
                <c:pt idx="1">
                  <c:v>Guatemala</c:v>
                </c:pt>
                <c:pt idx="2">
                  <c:v>Honduras</c:v>
                </c:pt>
                <c:pt idx="3">
                  <c:v>Nicaragua </c:v>
                </c:pt>
                <c:pt idx="4">
                  <c:v>Perú</c:v>
                </c:pt>
                <c:pt idx="5">
                  <c:v>El Salvador</c:v>
                </c:pt>
                <c:pt idx="6">
                  <c:v>Paraguay</c:v>
                </c:pt>
                <c:pt idx="7">
                  <c:v>Colombia</c:v>
                </c:pt>
                <c:pt idx="8">
                  <c:v>México</c:v>
                </c:pt>
                <c:pt idx="9">
                  <c:v>Ecuador</c:v>
                </c:pt>
                <c:pt idx="10">
                  <c:v>Rep.Dominicana</c:v>
                </c:pt>
                <c:pt idx="11">
                  <c:v>Argentina</c:v>
                </c:pt>
                <c:pt idx="12">
                  <c:v>Venezuela</c:v>
                </c:pt>
                <c:pt idx="13">
                  <c:v>Panamá</c:v>
                </c:pt>
                <c:pt idx="14">
                  <c:v>Brasil</c:v>
                </c:pt>
                <c:pt idx="15">
                  <c:v>Chile</c:v>
                </c:pt>
                <c:pt idx="16">
                  <c:v>Costa Rica</c:v>
                </c:pt>
                <c:pt idx="17">
                  <c:v>Uruguay</c:v>
                </c:pt>
                <c:pt idx="18">
                  <c:v>Cuba</c:v>
                </c:pt>
              </c:strCache>
            </c:strRef>
          </c:cat>
          <c:val>
            <c:numRef>
              <c:f>'presentacion resultados 1'!$B$5:$B$23</c:f>
              <c:numCache>
                <c:formatCode>0.0</c:formatCode>
                <c:ptCount val="19"/>
                <c:pt idx="0">
                  <c:v>13.59954684892312</c:v>
                </c:pt>
                <c:pt idx="1">
                  <c:v>11.488352171698279</c:v>
                </c:pt>
                <c:pt idx="2">
                  <c:v>14.473897964477541</c:v>
                </c:pt>
                <c:pt idx="3">
                  <c:v>13.88867339604433</c:v>
                </c:pt>
                <c:pt idx="4">
                  <c:v>24.199996948242209</c:v>
                </c:pt>
                <c:pt idx="5">
                  <c:v>25.77815557937927</c:v>
                </c:pt>
                <c:pt idx="6">
                  <c:v>30.800003051757809</c:v>
                </c:pt>
                <c:pt idx="7">
                  <c:v>39.4</c:v>
                </c:pt>
                <c:pt idx="8">
                  <c:v>40.700000762939453</c:v>
                </c:pt>
                <c:pt idx="9">
                  <c:v>33.44999885559082</c:v>
                </c:pt>
                <c:pt idx="10">
                  <c:v>24</c:v>
                </c:pt>
                <c:pt idx="11">
                  <c:v>51.660704031987962</c:v>
                </c:pt>
                <c:pt idx="12">
                  <c:v>52.599998474121101</c:v>
                </c:pt>
                <c:pt idx="13">
                  <c:v>59.200000762939453</c:v>
                </c:pt>
                <c:pt idx="14">
                  <c:v>60.200000762939453</c:v>
                </c:pt>
                <c:pt idx="15">
                  <c:v>61.912698072114352</c:v>
                </c:pt>
                <c:pt idx="16">
                  <c:v>31.85000038146973</c:v>
                </c:pt>
                <c:pt idx="17">
                  <c:v>66.200000762939453</c:v>
                </c:pt>
                <c:pt idx="18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10-454D-AE19-4436B700626F}"/>
            </c:ext>
          </c:extLst>
        </c:ser>
        <c:ser>
          <c:idx val="1"/>
          <c:order val="1"/>
          <c:tx>
            <c:strRef>
              <c:f>'presentacion resultados 1'!$C$4</c:f>
              <c:strCache>
                <c:ptCount val="1"/>
                <c:pt idx="0">
                  <c:v>Sector empleador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'presentacion resultados 1'!$A$5:$A$23</c:f>
              <c:strCache>
                <c:ptCount val="19"/>
                <c:pt idx="0">
                  <c:v>Bolivia</c:v>
                </c:pt>
                <c:pt idx="1">
                  <c:v>Guatemala</c:v>
                </c:pt>
                <c:pt idx="2">
                  <c:v>Honduras</c:v>
                </c:pt>
                <c:pt idx="3">
                  <c:v>Nicaragua </c:v>
                </c:pt>
                <c:pt idx="4">
                  <c:v>Perú</c:v>
                </c:pt>
                <c:pt idx="5">
                  <c:v>El Salvador</c:v>
                </c:pt>
                <c:pt idx="6">
                  <c:v>Paraguay</c:v>
                </c:pt>
                <c:pt idx="7">
                  <c:v>Colombia</c:v>
                </c:pt>
                <c:pt idx="8">
                  <c:v>México</c:v>
                </c:pt>
                <c:pt idx="9">
                  <c:v>Ecuador</c:v>
                </c:pt>
                <c:pt idx="10">
                  <c:v>Rep.Dominicana</c:v>
                </c:pt>
                <c:pt idx="11">
                  <c:v>Argentina</c:v>
                </c:pt>
                <c:pt idx="12">
                  <c:v>Venezuela</c:v>
                </c:pt>
                <c:pt idx="13">
                  <c:v>Panamá</c:v>
                </c:pt>
                <c:pt idx="14">
                  <c:v>Brasil</c:v>
                </c:pt>
                <c:pt idx="15">
                  <c:v>Chile</c:v>
                </c:pt>
                <c:pt idx="16">
                  <c:v>Costa Rica</c:v>
                </c:pt>
                <c:pt idx="17">
                  <c:v>Uruguay</c:v>
                </c:pt>
                <c:pt idx="18">
                  <c:v>Cuba</c:v>
                </c:pt>
              </c:strCache>
            </c:strRef>
          </c:cat>
          <c:val>
            <c:numRef>
              <c:f>'presentacion resultados 1'!$C$5:$C$23</c:f>
              <c:numCache>
                <c:formatCode>0.0</c:formatCode>
                <c:ptCount val="19"/>
                <c:pt idx="0">
                  <c:v>0</c:v>
                </c:pt>
                <c:pt idx="1">
                  <c:v>5.6838923788012456</c:v>
                </c:pt>
                <c:pt idx="2">
                  <c:v>7.1609989929199216</c:v>
                </c:pt>
                <c:pt idx="3">
                  <c:v>9.259115597362884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11.149999618530281</c:v>
                </c:pt>
                <c:pt idx="10">
                  <c:v>24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31.85000038146973</c:v>
                </c:pt>
                <c:pt idx="17">
                  <c:v>0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10-454D-AE19-4436B700626F}"/>
            </c:ext>
          </c:extLst>
        </c:ser>
        <c:ser>
          <c:idx val="2"/>
          <c:order val="2"/>
          <c:tx>
            <c:strRef>
              <c:f>'presentacion resultados 1'!$D$4</c:f>
              <c:strCache>
                <c:ptCount val="1"/>
                <c:pt idx="0">
                  <c:v>Familias</c:v>
                </c:pt>
              </c:strCache>
            </c:strRef>
          </c:tx>
          <c:spPr>
            <a:solidFill>
              <a:srgbClr val="FFD357"/>
            </a:solidFill>
          </c:spPr>
          <c:invertIfNegative val="0"/>
          <c:cat>
            <c:strRef>
              <c:f>'presentacion resultados 1'!$A$5:$A$23</c:f>
              <c:strCache>
                <c:ptCount val="19"/>
                <c:pt idx="0">
                  <c:v>Bolivia</c:v>
                </c:pt>
                <c:pt idx="1">
                  <c:v>Guatemala</c:v>
                </c:pt>
                <c:pt idx="2">
                  <c:v>Honduras</c:v>
                </c:pt>
                <c:pt idx="3">
                  <c:v>Nicaragua </c:v>
                </c:pt>
                <c:pt idx="4">
                  <c:v>Perú</c:v>
                </c:pt>
                <c:pt idx="5">
                  <c:v>El Salvador</c:v>
                </c:pt>
                <c:pt idx="6">
                  <c:v>Paraguay</c:v>
                </c:pt>
                <c:pt idx="7">
                  <c:v>Colombia</c:v>
                </c:pt>
                <c:pt idx="8">
                  <c:v>México</c:v>
                </c:pt>
                <c:pt idx="9">
                  <c:v>Ecuador</c:v>
                </c:pt>
                <c:pt idx="10">
                  <c:v>Rep.Dominicana</c:v>
                </c:pt>
                <c:pt idx="11">
                  <c:v>Argentina</c:v>
                </c:pt>
                <c:pt idx="12">
                  <c:v>Venezuela</c:v>
                </c:pt>
                <c:pt idx="13">
                  <c:v>Panamá</c:v>
                </c:pt>
                <c:pt idx="14">
                  <c:v>Brasil</c:v>
                </c:pt>
                <c:pt idx="15">
                  <c:v>Chile</c:v>
                </c:pt>
                <c:pt idx="16">
                  <c:v>Costa Rica</c:v>
                </c:pt>
                <c:pt idx="17">
                  <c:v>Uruguay</c:v>
                </c:pt>
                <c:pt idx="18">
                  <c:v>Cuba</c:v>
                </c:pt>
              </c:strCache>
            </c:strRef>
          </c:cat>
          <c:val>
            <c:numRef>
              <c:f>'presentacion resultados 1'!$D$5:$D$23</c:f>
              <c:numCache>
                <c:formatCode>0.0</c:formatCode>
                <c:ptCount val="19"/>
                <c:pt idx="0">
                  <c:v>86.400453151076903</c:v>
                </c:pt>
                <c:pt idx="1">
                  <c:v>82.827755449500472</c:v>
                </c:pt>
                <c:pt idx="2">
                  <c:v>78.365103042602541</c:v>
                </c:pt>
                <c:pt idx="3">
                  <c:v>76.852211006592555</c:v>
                </c:pt>
                <c:pt idx="4">
                  <c:v>75.800003051757813</c:v>
                </c:pt>
                <c:pt idx="5">
                  <c:v>74.221844420620712</c:v>
                </c:pt>
                <c:pt idx="6">
                  <c:v>69.199996948242202</c:v>
                </c:pt>
                <c:pt idx="7">
                  <c:v>60.6</c:v>
                </c:pt>
                <c:pt idx="8">
                  <c:v>59.299999237060561</c:v>
                </c:pt>
                <c:pt idx="9">
                  <c:v>55.400001525878913</c:v>
                </c:pt>
                <c:pt idx="10">
                  <c:v>52</c:v>
                </c:pt>
                <c:pt idx="11">
                  <c:v>48.339295968012003</c:v>
                </c:pt>
                <c:pt idx="12">
                  <c:v>47.400001525878913</c:v>
                </c:pt>
                <c:pt idx="13">
                  <c:v>40.799999237060547</c:v>
                </c:pt>
                <c:pt idx="14">
                  <c:v>39.799999237060547</c:v>
                </c:pt>
                <c:pt idx="15">
                  <c:v>38.08730192788564</c:v>
                </c:pt>
                <c:pt idx="16">
                  <c:v>36.29999923706054</c:v>
                </c:pt>
                <c:pt idx="17">
                  <c:v>33.799999237060561</c:v>
                </c:pt>
                <c:pt idx="18">
                  <c:v>5.0000000000000044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10-454D-AE19-4436B7006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857364208"/>
        <c:axId val="-858956768"/>
      </c:barChart>
      <c:catAx>
        <c:axId val="-8573642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858956768"/>
        <c:crosses val="autoZero"/>
        <c:auto val="1"/>
        <c:lblAlgn val="ctr"/>
        <c:lblOffset val="100"/>
        <c:noMultiLvlLbl val="0"/>
      </c:catAx>
      <c:valAx>
        <c:axId val="-858956768"/>
        <c:scaling>
          <c:orientation val="minMax"/>
          <c:max val="100"/>
        </c:scaling>
        <c:delete val="0"/>
        <c:axPos val="b"/>
        <c:numFmt formatCode="0.0" sourceLinked="1"/>
        <c:majorTickMark val="out"/>
        <c:minorTickMark val="none"/>
        <c:tickLblPos val="nextTo"/>
        <c:crossAx val="-8573642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>
          <a:latin typeface="Avenir Book" panose="02000503020000020003" pitchFamily="2" charset="0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0.65731</cdr:x>
      <cdr:y>0.20093</cdr:y>
    </cdr:from>
    <cdr:to>
      <cdr:x>0.99189</cdr:x>
      <cdr:y>0.29975</cdr:y>
    </cdr:to>
    <cdr:sp macro="" textlink="">
      <cdr:nvSpPr>
        <cdr:cNvPr id="2" name="CuadroTexto 16">
          <a:extLst xmlns:a="http://schemas.openxmlformats.org/drawingml/2006/main">
            <a:ext uri="{FF2B5EF4-FFF2-40B4-BE49-F238E27FC236}">
              <a16:creationId xmlns:a16="http://schemas.microsoft.com/office/drawing/2014/main" id="{E6FFE34D-6313-EF46-9457-F1063A70A997}"/>
            </a:ext>
          </a:extLst>
        </cdr:cNvPr>
        <cdr:cNvSpPr txBox="1"/>
      </cdr:nvSpPr>
      <cdr:spPr>
        <a:xfrm xmlns:a="http://schemas.openxmlformats.org/drawingml/2006/main">
          <a:off x="5409398" y="1001242"/>
          <a:ext cx="2753487" cy="49244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CR" sz="2600" b="1" dirty="0">
              <a:solidFill>
                <a:srgbClr val="FFC000"/>
              </a:solidFill>
              <a:latin typeface="Avenir Light" panose="020B0402020203020204" pitchFamily="34" charset="77"/>
            </a:rPr>
            <a:t>higher income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0D6DB-FBB8-4209-AB5A-AADC4D9EFFF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7A72F-1C22-43EB-9EC8-23739FFDA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520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0C28A3-7847-B245-80B6-F6D0AC1543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30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 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0C28A3-7847-B245-80B6-F6D0AC1543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0828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Third 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FE355-9AEF-A046-9A12-9ADF9BDCB0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166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Fourth 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FFE355-9AEF-A046-9A12-9ADF9BDCB0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3974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tif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88898-7BEF-428C-9387-CE4CB043C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BC5D2E-BB13-49EB-BF07-45D2F9812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4C282-BD05-483F-9B90-0F2DCA5B0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783A2-64C9-4A56-B526-BA788F037CD4}" type="datetime1">
              <a:rPr lang="en-AU" smtClean="0"/>
              <a:t>6/11/2019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03C15-0844-483B-AE38-B7E34D147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46F12-780C-43FE-8527-D96834379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937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ECA40-6F82-4D11-B85C-4BD6811FA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1361E-9FC8-480A-81F7-FF0E501E7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23517-3763-4E1A-A275-29A5BF321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7693F-8418-4D2D-8AB9-0B79597A4BA0}" type="datetime1">
              <a:rPr lang="en-AU" smtClean="0"/>
              <a:t>6/11/2019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3CF9E-282A-4D67-8E20-975B02EF4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3DD31-DB07-419C-AC23-11EAF0533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1364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5DEB9-55CC-419E-A241-BB097584B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05EC4-2BD5-4B8B-BBEB-4784FA8E7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BCAD9-8E7E-4CCA-947B-858ED8691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27282-D8AA-44C1-8FC3-5C1D0B7E7E36}" type="datetime1">
              <a:rPr lang="en-AU" smtClean="0"/>
              <a:t>6/11/2019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BCACE-3DF1-4F0A-AED5-9F05CA606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A9CFD-824D-4751-A198-E531B7E42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2404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8EF75-9704-4606-B7EB-86C39E9E7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F3E97-A8DA-4712-88E5-772BC6BCCF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C1DBE6-13BE-4FC4-93DA-2859C91A8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D8983A-74D1-49C1-AD64-F967211B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7F8F-BB90-428D-B9EF-C349DD6D0113}" type="datetime1">
              <a:rPr lang="en-AU" smtClean="0"/>
              <a:t>6/11/2019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23CA6B-48B8-4580-A4E5-16A2AE2D5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0FDE0-6038-4574-98D3-D256CEF1A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2993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A78B2-4F8E-4FEB-A2B2-E062BD97A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AD85C-0D86-43E3-BCDE-6369F5151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7CAABF-A24C-4D2E-9F02-6859451F3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2E694B-3401-422D-A81D-7A33199A04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B2B415-E024-496F-9D34-E5BA4B4CF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D53C41-DE2C-4E60-9856-79C5551D8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026D-0BD5-4D96-9025-A2D56B630499}" type="datetime1">
              <a:rPr lang="en-AU" smtClean="0"/>
              <a:t>6/11/2019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99AD94-B018-4679-9AC2-7650984D1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73C68E-056C-4D2E-A0D3-8D4C99EDA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0512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011C7-BADC-4435-80C4-0D56C7348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CD713E-79E5-4D23-BF84-A1E7D615B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90832-49C4-42BC-9A74-D5309F208337}" type="datetime1">
              <a:rPr lang="en-AU" smtClean="0"/>
              <a:t>6/11/2019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3B988-9683-44B7-8EA5-E839D40D0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7EBB27-B298-4900-94C3-1FBAD7965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114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3B587C-34AC-4B4B-A7B1-2D9379010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0FD90-41E5-4870-9368-A3C8EC79BAB3}" type="datetime1">
              <a:rPr lang="en-AU" smtClean="0"/>
              <a:t>6/11/2019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FD7080-5D9D-4ABA-869E-BB4ABF25C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A2F1FD-7EA2-4235-85D4-65788E9F7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2210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F427D-FA5D-416A-94C3-2CC6B5EB0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CF7CC-8A3C-43C9-8F89-C5B1E000D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5ADD0-65DA-401E-BB71-CB0592123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A96E-884D-441C-89D8-0B7415C66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E4FBA-DE7C-4B40-9779-4C55F170F176}" type="datetime1">
              <a:rPr lang="en-AU" smtClean="0"/>
              <a:t>6/11/2019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9076FF-2B68-48C1-936E-84970214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B7479A-14BC-4B79-8E48-67DCA2EA4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057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80CB4-BD28-4481-91FD-3D18E1108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03A71B-D6AE-4E11-AED9-CE3B796815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A02A8-D7ED-474F-A18E-F631451FE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CEFEFF-B93B-4507-8A62-C91C79DDA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A56F-8B8F-49CB-90B4-3DA94ED2B2BA}" type="datetime1">
              <a:rPr lang="en-AU" smtClean="0"/>
              <a:t>6/11/2019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684FE4-B740-4861-B808-89EFF867D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580B1-2590-4BAC-BB56-B1AF00360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1408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1B3BE-4F2B-4665-A3CE-E2999954C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6CADB7-2669-4B0F-8D94-73DF75CA2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EE3A9-15A5-4272-BAB9-9EA2A674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9C90-AA19-4E01-BA1B-7368A6A1FB7D}" type="datetime1">
              <a:rPr lang="en-AU" smtClean="0"/>
              <a:t>6/11/2019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2845F-1478-45A8-A877-F3FA8CE0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8310C-CF86-40D7-BF01-4A7F9FB10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407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EB8ED7-F12C-41D1-9421-4FCAD8C7B7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548C96-6E0B-447A-A6AF-61386A193A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6238B-C2EB-400B-9E41-7C79E006C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9165F-F486-4179-94FB-63E0A44BFCD7}" type="datetime1">
              <a:rPr lang="en-AU" smtClean="0"/>
              <a:t>6/11/2019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043AF-F9F0-4C55-A438-8561342CB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Marian Baird - University of Sydney, Australia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F1FA6-6C50-4336-B8F5-D96697CE8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60736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 Division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5562543" y="-3001"/>
            <a:ext cx="6629457" cy="2673925"/>
          </a:xfrm>
          <a:custGeom>
            <a:avLst/>
            <a:gdLst>
              <a:gd name="connsiteX0" fmla="*/ 192009 w 5480524"/>
              <a:gd name="connsiteY0" fmla="*/ 0 h 2950440"/>
              <a:gd name="connsiteX1" fmla="*/ 5480524 w 5480524"/>
              <a:gd name="connsiteY1" fmla="*/ 0 h 2950440"/>
              <a:gd name="connsiteX2" fmla="*/ 5480524 w 5480524"/>
              <a:gd name="connsiteY2" fmla="*/ 2950440 h 2950440"/>
              <a:gd name="connsiteX3" fmla="*/ 0 w 5480524"/>
              <a:gd name="connsiteY3" fmla="*/ 2950440 h 2950440"/>
              <a:gd name="connsiteX4" fmla="*/ 0 w 5480524"/>
              <a:gd name="connsiteY4" fmla="*/ 2833659 h 295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0524" h="2950440">
                <a:moveTo>
                  <a:pt x="192009" y="0"/>
                </a:moveTo>
                <a:lnTo>
                  <a:pt x="5480524" y="0"/>
                </a:lnTo>
                <a:lnTo>
                  <a:pt x="5480524" y="2950440"/>
                </a:lnTo>
                <a:lnTo>
                  <a:pt x="0" y="2950440"/>
                </a:lnTo>
                <a:lnTo>
                  <a:pt x="0" y="28336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b="0" baseline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image 2</a:t>
            </a:r>
          </a:p>
        </p:txBody>
      </p:sp>
      <p:sp>
        <p:nvSpPr>
          <p:cNvPr id="12" name="Picture Placeholder 27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001"/>
            <a:ext cx="5807696" cy="2673925"/>
          </a:xfrm>
          <a:custGeom>
            <a:avLst/>
            <a:gdLst>
              <a:gd name="connsiteX0" fmla="*/ 0 w 4801180"/>
              <a:gd name="connsiteY0" fmla="*/ 0 h 2947507"/>
              <a:gd name="connsiteX1" fmla="*/ 4801180 w 4801180"/>
              <a:gd name="connsiteY1" fmla="*/ 0 h 2947507"/>
              <a:gd name="connsiteX2" fmla="*/ 4601457 w 4801180"/>
              <a:gd name="connsiteY2" fmla="*/ 2947507 h 2947507"/>
              <a:gd name="connsiteX3" fmla="*/ 0 w 4801180"/>
              <a:gd name="connsiteY3" fmla="*/ 2947507 h 294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1180" h="2947507">
                <a:moveTo>
                  <a:pt x="0" y="0"/>
                </a:moveTo>
                <a:lnTo>
                  <a:pt x="4801180" y="0"/>
                </a:lnTo>
                <a:lnTo>
                  <a:pt x="4601457" y="2947507"/>
                </a:lnTo>
                <a:lnTo>
                  <a:pt x="0" y="29475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17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b="0" baseline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image 1</a:t>
            </a:r>
          </a:p>
        </p:txBody>
      </p:sp>
      <p:sp>
        <p:nvSpPr>
          <p:cNvPr id="33" name="Picture Placeholder 3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3817621"/>
            <a:ext cx="6576451" cy="3040380"/>
          </a:xfrm>
          <a:custGeom>
            <a:avLst/>
            <a:gdLst>
              <a:gd name="connsiteX0" fmla="*/ 0 w 4801180"/>
              <a:gd name="connsiteY0" fmla="*/ 0 h 2947507"/>
              <a:gd name="connsiteX1" fmla="*/ 4801180 w 4801180"/>
              <a:gd name="connsiteY1" fmla="*/ 0 h 2947507"/>
              <a:gd name="connsiteX2" fmla="*/ 4601457 w 4801180"/>
              <a:gd name="connsiteY2" fmla="*/ 2947507 h 2947507"/>
              <a:gd name="connsiteX3" fmla="*/ 0 w 4801180"/>
              <a:gd name="connsiteY3" fmla="*/ 2947507 h 2947507"/>
              <a:gd name="connsiteX0" fmla="*/ 0 w 5139110"/>
              <a:gd name="connsiteY0" fmla="*/ 0 h 2947507"/>
              <a:gd name="connsiteX1" fmla="*/ 5139110 w 5139110"/>
              <a:gd name="connsiteY1" fmla="*/ 0 h 2947507"/>
              <a:gd name="connsiteX2" fmla="*/ 4601457 w 5139110"/>
              <a:gd name="connsiteY2" fmla="*/ 2947507 h 2947507"/>
              <a:gd name="connsiteX3" fmla="*/ 0 w 5139110"/>
              <a:gd name="connsiteY3" fmla="*/ 2947507 h 2947507"/>
              <a:gd name="connsiteX4" fmla="*/ 0 w 5139110"/>
              <a:gd name="connsiteY4" fmla="*/ 0 h 294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110" h="2947507">
                <a:moveTo>
                  <a:pt x="0" y="0"/>
                </a:moveTo>
                <a:lnTo>
                  <a:pt x="5139110" y="0"/>
                </a:lnTo>
                <a:lnTo>
                  <a:pt x="4601457" y="2947507"/>
                </a:lnTo>
                <a:lnTo>
                  <a:pt x="0" y="294750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b="0" baseline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image 3</a:t>
            </a:r>
          </a:p>
        </p:txBody>
      </p:sp>
      <p:sp>
        <p:nvSpPr>
          <p:cNvPr id="48" name="Picture Placeholder 44"/>
          <p:cNvSpPr>
            <a:spLocks noGrp="1"/>
          </p:cNvSpPr>
          <p:nvPr>
            <p:ph type="pic" sz="quarter" idx="20"/>
          </p:nvPr>
        </p:nvSpPr>
        <p:spPr>
          <a:xfrm>
            <a:off x="0" y="1894636"/>
            <a:ext cx="12192000" cy="314553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49548" y="2609098"/>
            <a:ext cx="9040801" cy="674596"/>
          </a:xfrm>
        </p:spPr>
        <p:txBody>
          <a:bodyPr anchor="b">
            <a:noAutofit/>
          </a:bodyPr>
          <a:lstStyle>
            <a:lvl1pPr algn="l">
              <a:defRPr sz="2800" b="1" i="0" cap="none" baseline="0">
                <a:solidFill>
                  <a:srgbClr val="00A8D7"/>
                </a:solidFill>
                <a:latin typeface="Bariol Bold" panose="02000506040000020003" pitchFamily="50" charset="0"/>
                <a:ea typeface="Bariol Bold" panose="02000506040000020003" pitchFamily="50" charset="0"/>
                <a:cs typeface="Bariol Bold" panose="02000506040000020003" pitchFamily="50" charset="0"/>
              </a:defRPr>
            </a:lvl1pPr>
          </a:lstStyle>
          <a:p>
            <a:r>
              <a:rPr lang="en-US" dirty="0"/>
              <a:t>This is a cover page in Calibri Bold 28pt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2649549" y="3649418"/>
            <a:ext cx="3600000" cy="140395"/>
          </a:xfrm>
        </p:spPr>
        <p:txBody>
          <a:bodyPr>
            <a:noAutofit/>
          </a:bodyPr>
          <a:lstStyle>
            <a:lvl1pPr marL="0" indent="0">
              <a:buNone/>
              <a:defRPr sz="1200" b="0" cap="all" baseline="0">
                <a:solidFill>
                  <a:schemeClr val="tx2"/>
                </a:solidFill>
                <a:latin typeface="Bariol Regular" panose="02000506040000020003" pitchFamily="2" charset="0"/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VERSION 1.1</a:t>
            </a:r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2649549" y="3831989"/>
            <a:ext cx="1800000" cy="184706"/>
          </a:xfrm>
        </p:spPr>
        <p:txBody>
          <a:bodyPr tIns="0" rIns="0" bIns="144000" anchor="t"/>
          <a:lstStyle>
            <a:lvl1pPr>
              <a:defRPr sz="1200" b="0" cap="all" baseline="0">
                <a:solidFill>
                  <a:schemeClr val="tx2"/>
                </a:solidFill>
                <a:latin typeface="Bariol Regular" panose="02000506040000020003" pitchFamily="2" charset="0"/>
              </a:defRPr>
            </a:lvl1pPr>
          </a:lstStyle>
          <a:p>
            <a:fld id="{1401714B-C6CB-9A44-AE3A-DDA1BE7252EC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649549" y="3320335"/>
            <a:ext cx="8640000" cy="289632"/>
          </a:xfrm>
        </p:spPr>
        <p:txBody>
          <a:bodyPr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  <a:latin typeface="Bariol Bold" panose="02000506040000020003" pitchFamily="50" charset="0"/>
              </a:defRPr>
            </a:lvl1pPr>
            <a:lvl2pPr marL="50398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5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3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91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9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83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IN CALIBRI BOLD 18PT</a:t>
            </a:r>
          </a:p>
        </p:txBody>
      </p:sp>
      <p:sp>
        <p:nvSpPr>
          <p:cNvPr id="15" name="Picture Placeholder 46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2692307"/>
            <a:ext cx="2448732" cy="1222891"/>
          </a:xfrm>
          <a:noFill/>
        </p:spPr>
        <p:txBody>
          <a:bodyPr lIns="72000" rIns="72000" anchor="ctr">
            <a:normAutofit/>
          </a:bodyPr>
          <a:lstStyle>
            <a:lvl1pPr marL="0" marR="0" indent="0" algn="ctr" defTabSz="100795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 lang="en-US" sz="1400" dirty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Use the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crop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mr-IN" sz="1400" dirty="0">
                <a:solidFill>
                  <a:schemeClr val="bg1">
                    <a:lumMod val="50000"/>
                  </a:schemeClr>
                </a:solidFill>
              </a:rPr>
              <a:t>–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fit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function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to fit the logo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inside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the frame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9" hasCustomPrompt="1"/>
          </p:nvPr>
        </p:nvSpPr>
        <p:spPr>
          <a:xfrm>
            <a:off x="6858469" y="4763760"/>
            <a:ext cx="4831881" cy="1566406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z="4500" b="0" i="0" baseline="0">
                <a:solidFill>
                  <a:schemeClr val="bg1"/>
                </a:solidFill>
                <a:latin typeface="Calibri Regular" charset="0"/>
                <a:ea typeface="Calibri Regular" charset="0"/>
                <a:cs typeface="Calibri Regular" charset="0"/>
              </a:defRPr>
            </a:lvl1pPr>
            <a:lvl2pPr algn="ctr">
              <a:lnSpc>
                <a:spcPct val="80000"/>
              </a:lnSpc>
              <a:defRPr sz="5443">
                <a:solidFill>
                  <a:schemeClr val="bg1"/>
                </a:solidFill>
                <a:latin typeface="Tooth &amp; Nail" charset="0"/>
                <a:ea typeface="Tooth &amp; Nail" charset="0"/>
                <a:cs typeface="Tooth &amp; Nail" charset="0"/>
              </a:defRPr>
            </a:lvl2pPr>
            <a:lvl3pPr>
              <a:defRPr sz="5443">
                <a:latin typeface="Tooth &amp; Nail" charset="0"/>
                <a:ea typeface="Tooth &amp; Nail" charset="0"/>
                <a:cs typeface="Tooth &amp; Nail" charset="0"/>
              </a:defRPr>
            </a:lvl3pPr>
            <a:lvl4pPr>
              <a:defRPr sz="5443">
                <a:latin typeface="Tooth &amp; Nail" charset="0"/>
                <a:ea typeface="Tooth &amp; Nail" charset="0"/>
                <a:cs typeface="Tooth &amp; Nail" charset="0"/>
              </a:defRPr>
            </a:lvl4pPr>
            <a:lvl5pPr>
              <a:defRPr sz="5443">
                <a:latin typeface="Tooth &amp; Nail" charset="0"/>
                <a:ea typeface="Tooth &amp; Nail" charset="0"/>
                <a:cs typeface="Tooth &amp; Nail" charset="0"/>
              </a:defRPr>
            </a:lvl5pPr>
          </a:lstStyle>
          <a:p>
            <a:pPr lvl="0"/>
            <a:r>
              <a:rPr lang="en-US" dirty="0" err="1"/>
              <a:t>Obita</a:t>
            </a:r>
            <a:r>
              <a:rPr lang="en-US" dirty="0"/>
              <a:t> non </a:t>
            </a:r>
            <a:r>
              <a:rPr lang="en-US" dirty="0" err="1"/>
              <a:t>eum</a:t>
            </a:r>
            <a:r>
              <a:rPr lang="en-US" dirty="0"/>
              <a:t> dust </a:t>
            </a:r>
            <a:r>
              <a:rPr lang="en-US" dirty="0" err="1"/>
              <a:t>iunt</a:t>
            </a:r>
            <a:r>
              <a:rPr lang="en-US" dirty="0"/>
              <a:t> </a:t>
            </a:r>
            <a:r>
              <a:rPr lang="en-US" dirty="0" err="1"/>
              <a:t>plautaut</a:t>
            </a:r>
            <a:r>
              <a:rPr lang="en-US" dirty="0"/>
              <a:t> </a:t>
            </a:r>
            <a:r>
              <a:rPr lang="en-US" dirty="0" err="1"/>
              <a:t>adis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9674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1 Division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6"/>
          <p:cNvSpPr>
            <a:spLocks noGrp="1"/>
          </p:cNvSpPr>
          <p:nvPr>
            <p:ph type="pic" sz="quarter" idx="25" hasCustomPrompt="1"/>
          </p:nvPr>
        </p:nvSpPr>
        <p:spPr>
          <a:xfrm>
            <a:off x="5562543" y="2951003"/>
            <a:ext cx="6629457" cy="3910083"/>
          </a:xfrm>
          <a:custGeom>
            <a:avLst/>
            <a:gdLst>
              <a:gd name="connsiteX0" fmla="*/ 192009 w 5480524"/>
              <a:gd name="connsiteY0" fmla="*/ 0 h 2950440"/>
              <a:gd name="connsiteX1" fmla="*/ 5480524 w 5480524"/>
              <a:gd name="connsiteY1" fmla="*/ 0 h 2950440"/>
              <a:gd name="connsiteX2" fmla="*/ 5480524 w 5480524"/>
              <a:gd name="connsiteY2" fmla="*/ 2950440 h 2950440"/>
              <a:gd name="connsiteX3" fmla="*/ 0 w 5480524"/>
              <a:gd name="connsiteY3" fmla="*/ 2950440 h 2950440"/>
              <a:gd name="connsiteX4" fmla="*/ 0 w 5480524"/>
              <a:gd name="connsiteY4" fmla="*/ 2833659 h 295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0524" h="2950440">
                <a:moveTo>
                  <a:pt x="192009" y="0"/>
                </a:moveTo>
                <a:lnTo>
                  <a:pt x="5480524" y="0"/>
                </a:lnTo>
                <a:lnTo>
                  <a:pt x="5480524" y="2950440"/>
                </a:lnTo>
                <a:lnTo>
                  <a:pt x="0" y="2950440"/>
                </a:lnTo>
                <a:lnTo>
                  <a:pt x="0" y="28336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b="0" baseline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image 4</a:t>
            </a:r>
          </a:p>
        </p:txBody>
      </p:sp>
      <p:sp>
        <p:nvSpPr>
          <p:cNvPr id="26" name="Picture Placeholder 26"/>
          <p:cNvSpPr>
            <a:spLocks noGrp="1"/>
          </p:cNvSpPr>
          <p:nvPr>
            <p:ph type="pic" sz="quarter" idx="16" hasCustomPrompt="1"/>
          </p:nvPr>
        </p:nvSpPr>
        <p:spPr>
          <a:xfrm>
            <a:off x="5562543" y="-3001"/>
            <a:ext cx="6629457" cy="2954004"/>
          </a:xfrm>
          <a:custGeom>
            <a:avLst/>
            <a:gdLst>
              <a:gd name="connsiteX0" fmla="*/ 192009 w 5480524"/>
              <a:gd name="connsiteY0" fmla="*/ 0 h 2950440"/>
              <a:gd name="connsiteX1" fmla="*/ 5480524 w 5480524"/>
              <a:gd name="connsiteY1" fmla="*/ 0 h 2950440"/>
              <a:gd name="connsiteX2" fmla="*/ 5480524 w 5480524"/>
              <a:gd name="connsiteY2" fmla="*/ 2950440 h 2950440"/>
              <a:gd name="connsiteX3" fmla="*/ 0 w 5480524"/>
              <a:gd name="connsiteY3" fmla="*/ 2950440 h 2950440"/>
              <a:gd name="connsiteX4" fmla="*/ 0 w 5480524"/>
              <a:gd name="connsiteY4" fmla="*/ 2833659 h 295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0524" h="2950440">
                <a:moveTo>
                  <a:pt x="192009" y="0"/>
                </a:moveTo>
                <a:lnTo>
                  <a:pt x="5480524" y="0"/>
                </a:lnTo>
                <a:lnTo>
                  <a:pt x="5480524" y="2950440"/>
                </a:lnTo>
                <a:lnTo>
                  <a:pt x="0" y="2950440"/>
                </a:lnTo>
                <a:lnTo>
                  <a:pt x="0" y="283365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b="0" baseline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image 2</a:t>
            </a:r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-3001"/>
            <a:ext cx="5807696" cy="2954004"/>
          </a:xfrm>
          <a:custGeom>
            <a:avLst/>
            <a:gdLst>
              <a:gd name="connsiteX0" fmla="*/ 0 w 4801180"/>
              <a:gd name="connsiteY0" fmla="*/ 0 h 2947507"/>
              <a:gd name="connsiteX1" fmla="*/ 4801180 w 4801180"/>
              <a:gd name="connsiteY1" fmla="*/ 0 h 2947507"/>
              <a:gd name="connsiteX2" fmla="*/ 4601457 w 4801180"/>
              <a:gd name="connsiteY2" fmla="*/ 2947507 h 2947507"/>
              <a:gd name="connsiteX3" fmla="*/ 0 w 4801180"/>
              <a:gd name="connsiteY3" fmla="*/ 2947507 h 294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1180" h="2947507">
                <a:moveTo>
                  <a:pt x="0" y="0"/>
                </a:moveTo>
                <a:lnTo>
                  <a:pt x="4801180" y="0"/>
                </a:lnTo>
                <a:lnTo>
                  <a:pt x="4601457" y="2947507"/>
                </a:lnTo>
                <a:lnTo>
                  <a:pt x="0" y="29475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76200" dir="2700000" algn="tl" rotWithShape="0">
              <a:prstClr val="black">
                <a:alpha val="17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b="0" baseline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image 1</a:t>
            </a:r>
          </a:p>
        </p:txBody>
      </p:sp>
      <p:sp>
        <p:nvSpPr>
          <p:cNvPr id="29" name="Picture Placeholder 3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2951003"/>
            <a:ext cx="6576451" cy="3906998"/>
          </a:xfrm>
          <a:custGeom>
            <a:avLst/>
            <a:gdLst>
              <a:gd name="connsiteX0" fmla="*/ 0 w 4801180"/>
              <a:gd name="connsiteY0" fmla="*/ 0 h 2947507"/>
              <a:gd name="connsiteX1" fmla="*/ 4801180 w 4801180"/>
              <a:gd name="connsiteY1" fmla="*/ 0 h 2947507"/>
              <a:gd name="connsiteX2" fmla="*/ 4601457 w 4801180"/>
              <a:gd name="connsiteY2" fmla="*/ 2947507 h 2947507"/>
              <a:gd name="connsiteX3" fmla="*/ 0 w 4801180"/>
              <a:gd name="connsiteY3" fmla="*/ 2947507 h 2947507"/>
              <a:gd name="connsiteX0" fmla="*/ 0 w 5139110"/>
              <a:gd name="connsiteY0" fmla="*/ 0 h 2947507"/>
              <a:gd name="connsiteX1" fmla="*/ 5139110 w 5139110"/>
              <a:gd name="connsiteY1" fmla="*/ 0 h 2947507"/>
              <a:gd name="connsiteX2" fmla="*/ 4601457 w 5139110"/>
              <a:gd name="connsiteY2" fmla="*/ 2947507 h 2947507"/>
              <a:gd name="connsiteX3" fmla="*/ 0 w 5139110"/>
              <a:gd name="connsiteY3" fmla="*/ 2947507 h 2947507"/>
              <a:gd name="connsiteX4" fmla="*/ 0 w 5139110"/>
              <a:gd name="connsiteY4" fmla="*/ 0 h 294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9110" h="2947507">
                <a:moveTo>
                  <a:pt x="0" y="0"/>
                </a:moveTo>
                <a:lnTo>
                  <a:pt x="5139110" y="0"/>
                </a:lnTo>
                <a:lnTo>
                  <a:pt x="4601457" y="2947507"/>
                </a:lnTo>
                <a:lnTo>
                  <a:pt x="0" y="294750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7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b="0" baseline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image 3</a:t>
            </a:r>
          </a:p>
        </p:txBody>
      </p:sp>
      <p:sp>
        <p:nvSpPr>
          <p:cNvPr id="48" name="Picture Placeholder 44"/>
          <p:cNvSpPr>
            <a:spLocks noGrp="1"/>
          </p:cNvSpPr>
          <p:nvPr>
            <p:ph type="pic" sz="quarter" idx="20"/>
          </p:nvPr>
        </p:nvSpPr>
        <p:spPr>
          <a:xfrm>
            <a:off x="0" y="1894636"/>
            <a:ext cx="12192000" cy="3145537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49548" y="2609098"/>
            <a:ext cx="9040801" cy="674596"/>
          </a:xfrm>
        </p:spPr>
        <p:txBody>
          <a:bodyPr anchor="b">
            <a:noAutofit/>
          </a:bodyPr>
          <a:lstStyle>
            <a:lvl1pPr algn="l">
              <a:defRPr sz="2800" b="1" i="0" cap="none" baseline="0">
                <a:solidFill>
                  <a:srgbClr val="00A8D7"/>
                </a:solidFill>
                <a:latin typeface="Bariol Bold" panose="02000506040000020003" pitchFamily="50" charset="0"/>
                <a:ea typeface="Bariol Bold" panose="02000506040000020003" pitchFamily="50" charset="0"/>
                <a:cs typeface="Bariol Bold" panose="02000506040000020003" pitchFamily="50" charset="0"/>
              </a:defRPr>
            </a:lvl1pPr>
          </a:lstStyle>
          <a:p>
            <a:r>
              <a:rPr lang="en-US" dirty="0"/>
              <a:t>This is a cover page in Calibri Bold 28pt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2649549" y="3649418"/>
            <a:ext cx="3600000" cy="140395"/>
          </a:xfrm>
        </p:spPr>
        <p:txBody>
          <a:bodyPr>
            <a:noAutofit/>
          </a:bodyPr>
          <a:lstStyle>
            <a:lvl1pPr marL="0" indent="0">
              <a:buNone/>
              <a:defRPr sz="1200" b="0" cap="all" baseline="0">
                <a:solidFill>
                  <a:schemeClr val="tx2"/>
                </a:solidFill>
                <a:latin typeface="Bariol Regular" panose="02000506040000020003" pitchFamily="2" charset="0"/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VERSION 1.1</a:t>
            </a:r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2649549" y="3831989"/>
            <a:ext cx="1800000" cy="184706"/>
          </a:xfrm>
        </p:spPr>
        <p:txBody>
          <a:bodyPr tIns="0" rIns="0" bIns="144000" anchor="t"/>
          <a:lstStyle>
            <a:lvl1pPr>
              <a:defRPr sz="1200" b="0" cap="all" baseline="0">
                <a:solidFill>
                  <a:schemeClr val="tx2"/>
                </a:solidFill>
                <a:latin typeface="Bariol Regular" panose="02000506040000020003" pitchFamily="2" charset="0"/>
              </a:defRPr>
            </a:lvl1pPr>
          </a:lstStyle>
          <a:p>
            <a:fld id="{1401714B-C6CB-9A44-AE3A-DDA1BE7252EC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649549" y="3320335"/>
            <a:ext cx="8640000" cy="289632"/>
          </a:xfrm>
        </p:spPr>
        <p:txBody>
          <a:bodyPr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  <a:latin typeface="Bariol Bold" panose="02000506040000020003" pitchFamily="50" charset="0"/>
              </a:defRPr>
            </a:lvl1pPr>
            <a:lvl2pPr marL="50398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5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3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91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9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83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IN CALIBRI BOLD 18PT</a:t>
            </a:r>
          </a:p>
        </p:txBody>
      </p:sp>
      <p:sp>
        <p:nvSpPr>
          <p:cNvPr id="15" name="Picture Placeholder 46"/>
          <p:cNvSpPr>
            <a:spLocks noGrp="1"/>
          </p:cNvSpPr>
          <p:nvPr>
            <p:ph type="pic" sz="quarter" idx="22" hasCustomPrompt="1"/>
          </p:nvPr>
        </p:nvSpPr>
        <p:spPr>
          <a:xfrm>
            <a:off x="732118" y="2609098"/>
            <a:ext cx="1524000" cy="1415035"/>
          </a:xfrm>
          <a:noFill/>
        </p:spPr>
        <p:txBody>
          <a:bodyPr lIns="72000" rIns="72000" anchor="ctr">
            <a:normAutofit/>
          </a:bodyPr>
          <a:lstStyle>
            <a:lvl1pPr marL="0" marR="0" indent="0" algn="ctr" defTabSz="100795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 lang="en-US" sz="1400" dirty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Use the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crop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mr-IN" sz="1400" dirty="0">
                <a:solidFill>
                  <a:schemeClr val="bg1">
                    <a:lumMod val="50000"/>
                  </a:schemeClr>
                </a:solidFill>
              </a:rPr>
              <a:t>–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fit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function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to fit the logo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inside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the frame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2741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 Division Logo">
    <p:bg>
      <p:bgPr>
        <a:solidFill>
          <a:srgbClr val="00B8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b="0" baseline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background</a:t>
            </a:r>
          </a:p>
        </p:txBody>
      </p:sp>
      <p:sp>
        <p:nvSpPr>
          <p:cNvPr id="13" name="Picture Placeholder 44"/>
          <p:cNvSpPr>
            <a:spLocks noGrp="1"/>
          </p:cNvSpPr>
          <p:nvPr>
            <p:ph type="pic" sz="quarter" idx="20"/>
          </p:nvPr>
        </p:nvSpPr>
        <p:spPr>
          <a:xfrm>
            <a:off x="-1" y="4220609"/>
            <a:ext cx="12192001" cy="2637392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25579" y="4816669"/>
            <a:ext cx="9064771" cy="674596"/>
          </a:xfrm>
        </p:spPr>
        <p:txBody>
          <a:bodyPr anchor="b">
            <a:noAutofit/>
          </a:bodyPr>
          <a:lstStyle>
            <a:lvl1pPr algn="l">
              <a:defRPr sz="2800" b="1" i="0" cap="none" baseline="0">
                <a:solidFill>
                  <a:srgbClr val="00A8D7"/>
                </a:solidFill>
                <a:latin typeface="Bariol Bold" panose="02000506040000020003" pitchFamily="50" charset="0"/>
                <a:ea typeface="Bariol Bold" panose="02000506040000020003" pitchFamily="50" charset="0"/>
                <a:cs typeface="Bariol Bold" panose="02000506040000020003" pitchFamily="50" charset="0"/>
              </a:defRPr>
            </a:lvl1pPr>
          </a:lstStyle>
          <a:p>
            <a:r>
              <a:rPr lang="en-US" dirty="0"/>
              <a:t>This is a cover page in Calibri Bold 28pt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2625579" y="5856988"/>
            <a:ext cx="3600000" cy="140395"/>
          </a:xfrm>
        </p:spPr>
        <p:txBody>
          <a:bodyPr>
            <a:noAutofit/>
          </a:bodyPr>
          <a:lstStyle>
            <a:lvl1pPr marL="0" indent="0">
              <a:buNone/>
              <a:defRPr sz="1200" b="0" cap="all" baseline="0">
                <a:solidFill>
                  <a:schemeClr val="tx2"/>
                </a:solidFill>
                <a:latin typeface="Bariol Regular" panose="02000506040000020003" pitchFamily="2" charset="0"/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VERSION 1.1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2625579" y="6040080"/>
            <a:ext cx="1800000" cy="184706"/>
          </a:xfrm>
        </p:spPr>
        <p:txBody>
          <a:bodyPr tIns="0" rIns="0" bIns="0" anchor="t"/>
          <a:lstStyle>
            <a:lvl1pPr>
              <a:defRPr sz="1200" b="0" cap="all" baseline="0">
                <a:solidFill>
                  <a:schemeClr val="tx2"/>
                </a:solidFill>
                <a:latin typeface="Bariol Regular" panose="02000506040000020003" pitchFamily="2" charset="0"/>
              </a:defRPr>
            </a:lvl1pPr>
          </a:lstStyle>
          <a:p>
            <a:fld id="{8368F2CB-848D-2640-B787-6E8F267331D3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2625579" y="5526972"/>
            <a:ext cx="9064771" cy="289632"/>
          </a:xfrm>
        </p:spPr>
        <p:txBody>
          <a:bodyPr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  <a:latin typeface="Bariol Bold" panose="02000506040000020003" pitchFamily="50" charset="0"/>
              </a:defRPr>
            </a:lvl1pPr>
            <a:lvl2pPr marL="50398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5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3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91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9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83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IN CALIBRI BOLD 18PT</a:t>
            </a:r>
          </a:p>
        </p:txBody>
      </p:sp>
      <p:sp>
        <p:nvSpPr>
          <p:cNvPr id="12" name="Picture Placeholder 46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4915526"/>
            <a:ext cx="2448732" cy="1222891"/>
          </a:xfrm>
          <a:noFill/>
        </p:spPr>
        <p:txBody>
          <a:bodyPr lIns="72000" rIns="72000" anchor="ctr">
            <a:normAutofit/>
          </a:bodyPr>
          <a:lstStyle>
            <a:lvl1pPr marL="0" marR="0" indent="0" algn="ctr" defTabSz="100795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 lang="en-US" sz="1400" dirty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Use the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crop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mr-IN" sz="1400" dirty="0">
                <a:solidFill>
                  <a:schemeClr val="bg1">
                    <a:lumMod val="50000"/>
                  </a:schemeClr>
                </a:solidFill>
              </a:rPr>
              <a:t>–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fit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function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to fit the logo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inside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the frame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88574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9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7"/>
          <p:cNvSpPr>
            <a:spLocks noEditPoints="1"/>
          </p:cNvSpPr>
          <p:nvPr userDrawn="1"/>
        </p:nvSpPr>
        <p:spPr bwMode="auto">
          <a:xfrm>
            <a:off x="1330706" y="1096109"/>
            <a:ext cx="17197060" cy="4493650"/>
          </a:xfrm>
          <a:custGeom>
            <a:avLst/>
            <a:gdLst>
              <a:gd name="T0" fmla="*/ 1524 w 1559"/>
              <a:gd name="T1" fmla="*/ 340 h 542"/>
              <a:gd name="T2" fmla="*/ 1484 w 1559"/>
              <a:gd name="T3" fmla="*/ 278 h 542"/>
              <a:gd name="T4" fmla="*/ 1407 w 1559"/>
              <a:gd name="T5" fmla="*/ 209 h 542"/>
              <a:gd name="T6" fmla="*/ 1359 w 1559"/>
              <a:gd name="T7" fmla="*/ 181 h 542"/>
              <a:gd name="T8" fmla="*/ 349 w 1559"/>
              <a:gd name="T9" fmla="*/ 25 h 542"/>
              <a:gd name="T10" fmla="*/ 245 w 1559"/>
              <a:gd name="T11" fmla="*/ 67 h 542"/>
              <a:gd name="T12" fmla="*/ 196 w 1559"/>
              <a:gd name="T13" fmla="*/ 70 h 542"/>
              <a:gd name="T14" fmla="*/ 129 w 1559"/>
              <a:gd name="T15" fmla="*/ 102 h 542"/>
              <a:gd name="T16" fmla="*/ 73 w 1559"/>
              <a:gd name="T17" fmla="*/ 123 h 542"/>
              <a:gd name="T18" fmla="*/ 37 w 1559"/>
              <a:gd name="T19" fmla="*/ 196 h 542"/>
              <a:gd name="T20" fmla="*/ 12 w 1559"/>
              <a:gd name="T21" fmla="*/ 277 h 542"/>
              <a:gd name="T22" fmla="*/ 6 w 1559"/>
              <a:gd name="T23" fmla="*/ 359 h 542"/>
              <a:gd name="T24" fmla="*/ 67 w 1559"/>
              <a:gd name="T25" fmla="*/ 465 h 542"/>
              <a:gd name="T26" fmla="*/ 291 w 1559"/>
              <a:gd name="T27" fmla="*/ 481 h 542"/>
              <a:gd name="T28" fmla="*/ 421 w 1559"/>
              <a:gd name="T29" fmla="*/ 451 h 542"/>
              <a:gd name="T30" fmla="*/ 440 w 1559"/>
              <a:gd name="T31" fmla="*/ 431 h 542"/>
              <a:gd name="T32" fmla="*/ 524 w 1559"/>
              <a:gd name="T33" fmla="*/ 442 h 542"/>
              <a:gd name="T34" fmla="*/ 644 w 1559"/>
              <a:gd name="T35" fmla="*/ 436 h 542"/>
              <a:gd name="T36" fmla="*/ 676 w 1559"/>
              <a:gd name="T37" fmla="*/ 427 h 542"/>
              <a:gd name="T38" fmla="*/ 737 w 1559"/>
              <a:gd name="T39" fmla="*/ 434 h 542"/>
              <a:gd name="T40" fmla="*/ 820 w 1559"/>
              <a:gd name="T41" fmla="*/ 433 h 542"/>
              <a:gd name="T42" fmla="*/ 937 w 1559"/>
              <a:gd name="T43" fmla="*/ 419 h 542"/>
              <a:gd name="T44" fmla="*/ 1145 w 1559"/>
              <a:gd name="T45" fmla="*/ 477 h 542"/>
              <a:gd name="T46" fmla="*/ 1297 w 1559"/>
              <a:gd name="T47" fmla="*/ 541 h 542"/>
              <a:gd name="T48" fmla="*/ 1250 w 1559"/>
              <a:gd name="T49" fmla="*/ 497 h 542"/>
              <a:gd name="T50" fmla="*/ 1404 w 1559"/>
              <a:gd name="T51" fmla="*/ 521 h 542"/>
              <a:gd name="T52" fmla="*/ 398 w 1559"/>
              <a:gd name="T53" fmla="*/ 458 h 542"/>
              <a:gd name="T54" fmla="*/ 126 w 1559"/>
              <a:gd name="T55" fmla="*/ 457 h 542"/>
              <a:gd name="T56" fmla="*/ 187 w 1559"/>
              <a:gd name="T57" fmla="*/ 153 h 542"/>
              <a:gd name="T58" fmla="*/ 211 w 1559"/>
              <a:gd name="T59" fmla="*/ 435 h 542"/>
              <a:gd name="T60" fmla="*/ 289 w 1559"/>
              <a:gd name="T61" fmla="*/ 56 h 542"/>
              <a:gd name="T62" fmla="*/ 262 w 1559"/>
              <a:gd name="T63" fmla="*/ 483 h 542"/>
              <a:gd name="T64" fmla="*/ 133 w 1559"/>
              <a:gd name="T65" fmla="*/ 465 h 542"/>
              <a:gd name="T66" fmla="*/ 168 w 1559"/>
              <a:gd name="T67" fmla="*/ 467 h 542"/>
              <a:gd name="T68" fmla="*/ 264 w 1559"/>
              <a:gd name="T69" fmla="*/ 471 h 542"/>
              <a:gd name="T70" fmla="*/ 269 w 1559"/>
              <a:gd name="T71" fmla="*/ 479 h 542"/>
              <a:gd name="T72" fmla="*/ 289 w 1559"/>
              <a:gd name="T73" fmla="*/ 480 h 542"/>
              <a:gd name="T74" fmla="*/ 306 w 1559"/>
              <a:gd name="T75" fmla="*/ 455 h 542"/>
              <a:gd name="T76" fmla="*/ 349 w 1559"/>
              <a:gd name="T77" fmla="*/ 451 h 542"/>
              <a:gd name="T78" fmla="*/ 321 w 1559"/>
              <a:gd name="T79" fmla="*/ 448 h 542"/>
              <a:gd name="T80" fmla="*/ 380 w 1559"/>
              <a:gd name="T81" fmla="*/ 436 h 542"/>
              <a:gd name="T82" fmla="*/ 584 w 1559"/>
              <a:gd name="T83" fmla="*/ 415 h 542"/>
              <a:gd name="T84" fmla="*/ 613 w 1559"/>
              <a:gd name="T85" fmla="*/ 411 h 542"/>
              <a:gd name="T86" fmla="*/ 751 w 1559"/>
              <a:gd name="T87" fmla="*/ 425 h 542"/>
              <a:gd name="T88" fmla="*/ 825 w 1559"/>
              <a:gd name="T89" fmla="*/ 415 h 542"/>
              <a:gd name="T90" fmla="*/ 859 w 1559"/>
              <a:gd name="T91" fmla="*/ 412 h 542"/>
              <a:gd name="T92" fmla="*/ 1145 w 1559"/>
              <a:gd name="T93" fmla="*/ 454 h 542"/>
              <a:gd name="T94" fmla="*/ 1271 w 1559"/>
              <a:gd name="T95" fmla="*/ 487 h 542"/>
              <a:gd name="T96" fmla="*/ 1279 w 1559"/>
              <a:gd name="T97" fmla="*/ 491 h 542"/>
              <a:gd name="T98" fmla="*/ 1410 w 1559"/>
              <a:gd name="T99" fmla="*/ 207 h 542"/>
              <a:gd name="T100" fmla="*/ 45 w 1559"/>
              <a:gd name="T101" fmla="*/ 522 h 542"/>
              <a:gd name="T102" fmla="*/ 149 w 1559"/>
              <a:gd name="T103" fmla="*/ 532 h 542"/>
              <a:gd name="T104" fmla="*/ 126 w 1559"/>
              <a:gd name="T105" fmla="*/ 537 h 542"/>
              <a:gd name="T106" fmla="*/ 173 w 1559"/>
              <a:gd name="T107" fmla="*/ 520 h 542"/>
              <a:gd name="T108" fmla="*/ 456 w 1559"/>
              <a:gd name="T109" fmla="*/ 455 h 542"/>
              <a:gd name="T110" fmla="*/ 458 w 1559"/>
              <a:gd name="T111" fmla="*/ 441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559" h="542">
                <a:moveTo>
                  <a:pt x="1559" y="392"/>
                </a:moveTo>
                <a:cubicBezTo>
                  <a:pt x="1555" y="385"/>
                  <a:pt x="1555" y="394"/>
                  <a:pt x="1548" y="392"/>
                </a:cubicBezTo>
                <a:cubicBezTo>
                  <a:pt x="1552" y="382"/>
                  <a:pt x="1544" y="393"/>
                  <a:pt x="1545" y="387"/>
                </a:cubicBezTo>
                <a:cubicBezTo>
                  <a:pt x="1550" y="382"/>
                  <a:pt x="1544" y="378"/>
                  <a:pt x="1551" y="376"/>
                </a:cubicBezTo>
                <a:cubicBezTo>
                  <a:pt x="1544" y="376"/>
                  <a:pt x="1533" y="369"/>
                  <a:pt x="1538" y="362"/>
                </a:cubicBezTo>
                <a:cubicBezTo>
                  <a:pt x="1540" y="363"/>
                  <a:pt x="1541" y="375"/>
                  <a:pt x="1546" y="368"/>
                </a:cubicBezTo>
                <a:cubicBezTo>
                  <a:pt x="1538" y="357"/>
                  <a:pt x="1531" y="345"/>
                  <a:pt x="1525" y="333"/>
                </a:cubicBezTo>
                <a:cubicBezTo>
                  <a:pt x="1524" y="337"/>
                  <a:pt x="1527" y="340"/>
                  <a:pt x="1524" y="340"/>
                </a:cubicBezTo>
                <a:cubicBezTo>
                  <a:pt x="1523" y="340"/>
                  <a:pt x="1521" y="340"/>
                  <a:pt x="1520" y="339"/>
                </a:cubicBezTo>
                <a:cubicBezTo>
                  <a:pt x="1528" y="327"/>
                  <a:pt x="1516" y="322"/>
                  <a:pt x="1512" y="317"/>
                </a:cubicBezTo>
                <a:cubicBezTo>
                  <a:pt x="1514" y="316"/>
                  <a:pt x="1517" y="317"/>
                  <a:pt x="1517" y="315"/>
                </a:cubicBezTo>
                <a:cubicBezTo>
                  <a:pt x="1510" y="311"/>
                  <a:pt x="1512" y="297"/>
                  <a:pt x="1503" y="305"/>
                </a:cubicBezTo>
                <a:cubicBezTo>
                  <a:pt x="1509" y="296"/>
                  <a:pt x="1505" y="293"/>
                  <a:pt x="1500" y="298"/>
                </a:cubicBezTo>
                <a:cubicBezTo>
                  <a:pt x="1505" y="291"/>
                  <a:pt x="1495" y="282"/>
                  <a:pt x="1500" y="288"/>
                </a:cubicBezTo>
                <a:cubicBezTo>
                  <a:pt x="1499" y="291"/>
                  <a:pt x="1499" y="297"/>
                  <a:pt x="1496" y="297"/>
                </a:cubicBezTo>
                <a:cubicBezTo>
                  <a:pt x="1494" y="284"/>
                  <a:pt x="1473" y="294"/>
                  <a:pt x="1484" y="278"/>
                </a:cubicBezTo>
                <a:cubicBezTo>
                  <a:pt x="1478" y="266"/>
                  <a:pt x="1466" y="271"/>
                  <a:pt x="1462" y="260"/>
                </a:cubicBezTo>
                <a:cubicBezTo>
                  <a:pt x="1457" y="262"/>
                  <a:pt x="1463" y="269"/>
                  <a:pt x="1459" y="269"/>
                </a:cubicBezTo>
                <a:cubicBezTo>
                  <a:pt x="1451" y="253"/>
                  <a:pt x="1442" y="217"/>
                  <a:pt x="1425" y="234"/>
                </a:cubicBezTo>
                <a:cubicBezTo>
                  <a:pt x="1423" y="232"/>
                  <a:pt x="1421" y="230"/>
                  <a:pt x="1419" y="228"/>
                </a:cubicBezTo>
                <a:cubicBezTo>
                  <a:pt x="1419" y="221"/>
                  <a:pt x="1426" y="220"/>
                  <a:pt x="1419" y="216"/>
                </a:cubicBezTo>
                <a:cubicBezTo>
                  <a:pt x="1417" y="220"/>
                  <a:pt x="1419" y="230"/>
                  <a:pt x="1415" y="230"/>
                </a:cubicBezTo>
                <a:cubicBezTo>
                  <a:pt x="1407" y="220"/>
                  <a:pt x="1401" y="214"/>
                  <a:pt x="1396" y="207"/>
                </a:cubicBezTo>
                <a:cubicBezTo>
                  <a:pt x="1402" y="205"/>
                  <a:pt x="1406" y="214"/>
                  <a:pt x="1407" y="209"/>
                </a:cubicBezTo>
                <a:cubicBezTo>
                  <a:pt x="1402" y="208"/>
                  <a:pt x="1397" y="195"/>
                  <a:pt x="1393" y="200"/>
                </a:cubicBezTo>
                <a:cubicBezTo>
                  <a:pt x="1400" y="202"/>
                  <a:pt x="1394" y="208"/>
                  <a:pt x="1390" y="208"/>
                </a:cubicBezTo>
                <a:cubicBezTo>
                  <a:pt x="1390" y="204"/>
                  <a:pt x="1389" y="200"/>
                  <a:pt x="1387" y="198"/>
                </a:cubicBezTo>
                <a:cubicBezTo>
                  <a:pt x="1386" y="201"/>
                  <a:pt x="1386" y="205"/>
                  <a:pt x="1384" y="205"/>
                </a:cubicBezTo>
                <a:cubicBezTo>
                  <a:pt x="1377" y="201"/>
                  <a:pt x="1379" y="191"/>
                  <a:pt x="1373" y="186"/>
                </a:cubicBezTo>
                <a:cubicBezTo>
                  <a:pt x="1372" y="190"/>
                  <a:pt x="1373" y="195"/>
                  <a:pt x="1370" y="195"/>
                </a:cubicBezTo>
                <a:cubicBezTo>
                  <a:pt x="1372" y="184"/>
                  <a:pt x="1364" y="184"/>
                  <a:pt x="1364" y="189"/>
                </a:cubicBezTo>
                <a:cubicBezTo>
                  <a:pt x="1359" y="189"/>
                  <a:pt x="1358" y="186"/>
                  <a:pt x="1359" y="181"/>
                </a:cubicBezTo>
                <a:cubicBezTo>
                  <a:pt x="1361" y="181"/>
                  <a:pt x="1365" y="183"/>
                  <a:pt x="1366" y="180"/>
                </a:cubicBezTo>
                <a:cubicBezTo>
                  <a:pt x="1362" y="170"/>
                  <a:pt x="1333" y="166"/>
                  <a:pt x="1339" y="156"/>
                </a:cubicBezTo>
                <a:cubicBezTo>
                  <a:pt x="1312" y="151"/>
                  <a:pt x="1271" y="125"/>
                  <a:pt x="1247" y="111"/>
                </a:cubicBezTo>
                <a:cubicBezTo>
                  <a:pt x="1249" y="111"/>
                  <a:pt x="1250" y="113"/>
                  <a:pt x="1249" y="116"/>
                </a:cubicBezTo>
                <a:cubicBezTo>
                  <a:pt x="1229" y="105"/>
                  <a:pt x="1208" y="89"/>
                  <a:pt x="1187" y="90"/>
                </a:cubicBezTo>
                <a:cubicBezTo>
                  <a:pt x="1190" y="87"/>
                  <a:pt x="1190" y="85"/>
                  <a:pt x="1186" y="83"/>
                </a:cubicBezTo>
                <a:cubicBezTo>
                  <a:pt x="1165" y="78"/>
                  <a:pt x="1145" y="71"/>
                  <a:pt x="1123" y="66"/>
                </a:cubicBezTo>
                <a:cubicBezTo>
                  <a:pt x="854" y="3"/>
                  <a:pt x="566" y="0"/>
                  <a:pt x="349" y="25"/>
                </a:cubicBezTo>
                <a:cubicBezTo>
                  <a:pt x="344" y="29"/>
                  <a:pt x="348" y="28"/>
                  <a:pt x="347" y="34"/>
                </a:cubicBezTo>
                <a:cubicBezTo>
                  <a:pt x="344" y="26"/>
                  <a:pt x="329" y="29"/>
                  <a:pt x="340" y="35"/>
                </a:cubicBezTo>
                <a:cubicBezTo>
                  <a:pt x="329" y="32"/>
                  <a:pt x="327" y="28"/>
                  <a:pt x="325" y="37"/>
                </a:cubicBezTo>
                <a:cubicBezTo>
                  <a:pt x="320" y="37"/>
                  <a:pt x="321" y="33"/>
                  <a:pt x="319" y="31"/>
                </a:cubicBezTo>
                <a:cubicBezTo>
                  <a:pt x="310" y="38"/>
                  <a:pt x="270" y="40"/>
                  <a:pt x="284" y="46"/>
                </a:cubicBezTo>
                <a:cubicBezTo>
                  <a:pt x="262" y="42"/>
                  <a:pt x="265" y="51"/>
                  <a:pt x="250" y="49"/>
                </a:cubicBezTo>
                <a:cubicBezTo>
                  <a:pt x="251" y="50"/>
                  <a:pt x="249" y="59"/>
                  <a:pt x="245" y="53"/>
                </a:cubicBezTo>
                <a:cubicBezTo>
                  <a:pt x="240" y="60"/>
                  <a:pt x="253" y="65"/>
                  <a:pt x="245" y="67"/>
                </a:cubicBezTo>
                <a:cubicBezTo>
                  <a:pt x="244" y="63"/>
                  <a:pt x="237" y="61"/>
                  <a:pt x="242" y="57"/>
                </a:cubicBezTo>
                <a:cubicBezTo>
                  <a:pt x="231" y="51"/>
                  <a:pt x="221" y="60"/>
                  <a:pt x="211" y="63"/>
                </a:cubicBezTo>
                <a:cubicBezTo>
                  <a:pt x="214" y="69"/>
                  <a:pt x="218" y="66"/>
                  <a:pt x="223" y="68"/>
                </a:cubicBezTo>
                <a:cubicBezTo>
                  <a:pt x="219" y="68"/>
                  <a:pt x="222" y="57"/>
                  <a:pt x="226" y="61"/>
                </a:cubicBezTo>
                <a:cubicBezTo>
                  <a:pt x="221" y="63"/>
                  <a:pt x="229" y="73"/>
                  <a:pt x="222" y="75"/>
                </a:cubicBezTo>
                <a:cubicBezTo>
                  <a:pt x="217" y="71"/>
                  <a:pt x="215" y="71"/>
                  <a:pt x="209" y="75"/>
                </a:cubicBezTo>
                <a:cubicBezTo>
                  <a:pt x="212" y="72"/>
                  <a:pt x="212" y="69"/>
                  <a:pt x="210" y="65"/>
                </a:cubicBezTo>
                <a:cubicBezTo>
                  <a:pt x="203" y="63"/>
                  <a:pt x="198" y="64"/>
                  <a:pt x="196" y="70"/>
                </a:cubicBezTo>
                <a:cubicBezTo>
                  <a:pt x="201" y="74"/>
                  <a:pt x="204" y="62"/>
                  <a:pt x="205" y="69"/>
                </a:cubicBezTo>
                <a:cubicBezTo>
                  <a:pt x="204" y="72"/>
                  <a:pt x="202" y="74"/>
                  <a:pt x="200" y="75"/>
                </a:cubicBezTo>
                <a:cubicBezTo>
                  <a:pt x="190" y="68"/>
                  <a:pt x="192" y="87"/>
                  <a:pt x="176" y="73"/>
                </a:cubicBezTo>
                <a:cubicBezTo>
                  <a:pt x="172" y="80"/>
                  <a:pt x="182" y="76"/>
                  <a:pt x="179" y="83"/>
                </a:cubicBezTo>
                <a:cubicBezTo>
                  <a:pt x="170" y="82"/>
                  <a:pt x="171" y="87"/>
                  <a:pt x="169" y="88"/>
                </a:cubicBezTo>
                <a:cubicBezTo>
                  <a:pt x="163" y="77"/>
                  <a:pt x="148" y="91"/>
                  <a:pt x="143" y="84"/>
                </a:cubicBezTo>
                <a:cubicBezTo>
                  <a:pt x="143" y="86"/>
                  <a:pt x="135" y="102"/>
                  <a:pt x="124" y="97"/>
                </a:cubicBezTo>
                <a:cubicBezTo>
                  <a:pt x="120" y="107"/>
                  <a:pt x="131" y="96"/>
                  <a:pt x="129" y="102"/>
                </a:cubicBezTo>
                <a:cubicBezTo>
                  <a:pt x="128" y="105"/>
                  <a:pt x="126" y="105"/>
                  <a:pt x="124" y="106"/>
                </a:cubicBezTo>
                <a:cubicBezTo>
                  <a:pt x="120" y="106"/>
                  <a:pt x="119" y="94"/>
                  <a:pt x="116" y="100"/>
                </a:cubicBezTo>
                <a:cubicBezTo>
                  <a:pt x="122" y="102"/>
                  <a:pt x="112" y="104"/>
                  <a:pt x="109" y="103"/>
                </a:cubicBezTo>
                <a:cubicBezTo>
                  <a:pt x="109" y="106"/>
                  <a:pt x="109" y="109"/>
                  <a:pt x="110" y="111"/>
                </a:cubicBezTo>
                <a:cubicBezTo>
                  <a:pt x="98" y="105"/>
                  <a:pt x="109" y="118"/>
                  <a:pt x="102" y="119"/>
                </a:cubicBezTo>
                <a:cubicBezTo>
                  <a:pt x="97" y="105"/>
                  <a:pt x="87" y="120"/>
                  <a:pt x="78" y="119"/>
                </a:cubicBezTo>
                <a:cubicBezTo>
                  <a:pt x="75" y="123"/>
                  <a:pt x="83" y="128"/>
                  <a:pt x="77" y="128"/>
                </a:cubicBezTo>
                <a:cubicBezTo>
                  <a:pt x="77" y="125"/>
                  <a:pt x="77" y="122"/>
                  <a:pt x="73" y="123"/>
                </a:cubicBezTo>
                <a:cubicBezTo>
                  <a:pt x="71" y="127"/>
                  <a:pt x="67" y="131"/>
                  <a:pt x="61" y="130"/>
                </a:cubicBezTo>
                <a:cubicBezTo>
                  <a:pt x="60" y="137"/>
                  <a:pt x="54" y="142"/>
                  <a:pt x="46" y="139"/>
                </a:cubicBezTo>
                <a:cubicBezTo>
                  <a:pt x="45" y="150"/>
                  <a:pt x="44" y="152"/>
                  <a:pt x="49" y="161"/>
                </a:cubicBezTo>
                <a:cubicBezTo>
                  <a:pt x="43" y="160"/>
                  <a:pt x="46" y="156"/>
                  <a:pt x="41" y="159"/>
                </a:cubicBezTo>
                <a:cubicBezTo>
                  <a:pt x="39" y="164"/>
                  <a:pt x="43" y="164"/>
                  <a:pt x="44" y="167"/>
                </a:cubicBezTo>
                <a:cubicBezTo>
                  <a:pt x="39" y="170"/>
                  <a:pt x="36" y="180"/>
                  <a:pt x="32" y="169"/>
                </a:cubicBezTo>
                <a:cubicBezTo>
                  <a:pt x="32" y="175"/>
                  <a:pt x="35" y="180"/>
                  <a:pt x="30" y="183"/>
                </a:cubicBezTo>
                <a:cubicBezTo>
                  <a:pt x="41" y="185"/>
                  <a:pt x="30" y="193"/>
                  <a:pt x="37" y="196"/>
                </a:cubicBezTo>
                <a:cubicBezTo>
                  <a:pt x="32" y="196"/>
                  <a:pt x="32" y="202"/>
                  <a:pt x="29" y="204"/>
                </a:cubicBezTo>
                <a:cubicBezTo>
                  <a:pt x="32" y="207"/>
                  <a:pt x="37" y="218"/>
                  <a:pt x="30" y="212"/>
                </a:cubicBezTo>
                <a:cubicBezTo>
                  <a:pt x="28" y="221"/>
                  <a:pt x="37" y="222"/>
                  <a:pt x="38" y="230"/>
                </a:cubicBezTo>
                <a:cubicBezTo>
                  <a:pt x="36" y="229"/>
                  <a:pt x="35" y="231"/>
                  <a:pt x="33" y="231"/>
                </a:cubicBezTo>
                <a:cubicBezTo>
                  <a:pt x="29" y="230"/>
                  <a:pt x="33" y="223"/>
                  <a:pt x="28" y="223"/>
                </a:cubicBezTo>
                <a:cubicBezTo>
                  <a:pt x="24" y="232"/>
                  <a:pt x="34" y="231"/>
                  <a:pt x="35" y="236"/>
                </a:cubicBezTo>
                <a:cubicBezTo>
                  <a:pt x="25" y="255"/>
                  <a:pt x="25" y="269"/>
                  <a:pt x="11" y="289"/>
                </a:cubicBezTo>
                <a:cubicBezTo>
                  <a:pt x="9" y="282"/>
                  <a:pt x="18" y="280"/>
                  <a:pt x="12" y="277"/>
                </a:cubicBezTo>
                <a:cubicBezTo>
                  <a:pt x="12" y="278"/>
                  <a:pt x="12" y="280"/>
                  <a:pt x="10" y="279"/>
                </a:cubicBezTo>
                <a:cubicBezTo>
                  <a:pt x="10" y="277"/>
                  <a:pt x="10" y="276"/>
                  <a:pt x="8" y="276"/>
                </a:cubicBezTo>
                <a:cubicBezTo>
                  <a:pt x="5" y="291"/>
                  <a:pt x="4" y="294"/>
                  <a:pt x="7" y="309"/>
                </a:cubicBezTo>
                <a:cubicBezTo>
                  <a:pt x="7" y="306"/>
                  <a:pt x="15" y="302"/>
                  <a:pt x="14" y="308"/>
                </a:cubicBezTo>
                <a:cubicBezTo>
                  <a:pt x="11" y="313"/>
                  <a:pt x="6" y="312"/>
                  <a:pt x="2" y="315"/>
                </a:cubicBezTo>
                <a:cubicBezTo>
                  <a:pt x="0" y="325"/>
                  <a:pt x="14" y="337"/>
                  <a:pt x="4" y="330"/>
                </a:cubicBezTo>
                <a:cubicBezTo>
                  <a:pt x="1" y="339"/>
                  <a:pt x="10" y="345"/>
                  <a:pt x="1" y="348"/>
                </a:cubicBezTo>
                <a:cubicBezTo>
                  <a:pt x="7" y="348"/>
                  <a:pt x="1" y="357"/>
                  <a:pt x="6" y="359"/>
                </a:cubicBezTo>
                <a:cubicBezTo>
                  <a:pt x="7" y="355"/>
                  <a:pt x="8" y="359"/>
                  <a:pt x="5" y="361"/>
                </a:cubicBezTo>
                <a:cubicBezTo>
                  <a:pt x="15" y="366"/>
                  <a:pt x="19" y="345"/>
                  <a:pt x="24" y="353"/>
                </a:cubicBezTo>
                <a:cubicBezTo>
                  <a:pt x="22" y="357"/>
                  <a:pt x="17" y="358"/>
                  <a:pt x="16" y="365"/>
                </a:cubicBezTo>
                <a:cubicBezTo>
                  <a:pt x="15" y="415"/>
                  <a:pt x="16" y="463"/>
                  <a:pt x="31" y="496"/>
                </a:cubicBezTo>
                <a:cubicBezTo>
                  <a:pt x="38" y="486"/>
                  <a:pt x="53" y="486"/>
                  <a:pt x="62" y="485"/>
                </a:cubicBezTo>
                <a:cubicBezTo>
                  <a:pt x="64" y="475"/>
                  <a:pt x="56" y="481"/>
                  <a:pt x="56" y="477"/>
                </a:cubicBezTo>
                <a:cubicBezTo>
                  <a:pt x="64" y="470"/>
                  <a:pt x="70" y="484"/>
                  <a:pt x="75" y="473"/>
                </a:cubicBezTo>
                <a:cubicBezTo>
                  <a:pt x="68" y="478"/>
                  <a:pt x="60" y="470"/>
                  <a:pt x="67" y="465"/>
                </a:cubicBezTo>
                <a:cubicBezTo>
                  <a:pt x="69" y="477"/>
                  <a:pt x="84" y="469"/>
                  <a:pt x="81" y="477"/>
                </a:cubicBezTo>
                <a:cubicBezTo>
                  <a:pt x="82" y="474"/>
                  <a:pt x="84" y="474"/>
                  <a:pt x="86" y="473"/>
                </a:cubicBezTo>
                <a:cubicBezTo>
                  <a:pt x="85" y="477"/>
                  <a:pt x="84" y="481"/>
                  <a:pt x="89" y="481"/>
                </a:cubicBezTo>
                <a:cubicBezTo>
                  <a:pt x="95" y="483"/>
                  <a:pt x="85" y="473"/>
                  <a:pt x="92" y="474"/>
                </a:cubicBezTo>
                <a:cubicBezTo>
                  <a:pt x="101" y="485"/>
                  <a:pt x="116" y="482"/>
                  <a:pt x="127" y="488"/>
                </a:cubicBezTo>
                <a:cubicBezTo>
                  <a:pt x="128" y="482"/>
                  <a:pt x="133" y="483"/>
                  <a:pt x="135" y="480"/>
                </a:cubicBezTo>
                <a:cubicBezTo>
                  <a:pt x="197" y="497"/>
                  <a:pt x="281" y="492"/>
                  <a:pt x="352" y="485"/>
                </a:cubicBezTo>
                <a:cubicBezTo>
                  <a:pt x="329" y="479"/>
                  <a:pt x="310" y="485"/>
                  <a:pt x="291" y="481"/>
                </a:cubicBezTo>
                <a:cubicBezTo>
                  <a:pt x="295" y="482"/>
                  <a:pt x="297" y="479"/>
                  <a:pt x="294" y="477"/>
                </a:cubicBezTo>
                <a:cubicBezTo>
                  <a:pt x="294" y="479"/>
                  <a:pt x="290" y="479"/>
                  <a:pt x="290" y="476"/>
                </a:cubicBezTo>
                <a:cubicBezTo>
                  <a:pt x="293" y="476"/>
                  <a:pt x="294" y="473"/>
                  <a:pt x="297" y="472"/>
                </a:cubicBezTo>
                <a:cubicBezTo>
                  <a:pt x="301" y="474"/>
                  <a:pt x="302" y="478"/>
                  <a:pt x="304" y="481"/>
                </a:cubicBezTo>
                <a:cubicBezTo>
                  <a:pt x="352" y="469"/>
                  <a:pt x="386" y="480"/>
                  <a:pt x="435" y="465"/>
                </a:cubicBezTo>
                <a:cubicBezTo>
                  <a:pt x="433" y="459"/>
                  <a:pt x="426" y="468"/>
                  <a:pt x="424" y="461"/>
                </a:cubicBezTo>
                <a:cubicBezTo>
                  <a:pt x="432" y="463"/>
                  <a:pt x="434" y="457"/>
                  <a:pt x="439" y="454"/>
                </a:cubicBezTo>
                <a:cubicBezTo>
                  <a:pt x="430" y="455"/>
                  <a:pt x="426" y="449"/>
                  <a:pt x="421" y="451"/>
                </a:cubicBezTo>
                <a:cubicBezTo>
                  <a:pt x="422" y="446"/>
                  <a:pt x="425" y="446"/>
                  <a:pt x="425" y="442"/>
                </a:cubicBezTo>
                <a:cubicBezTo>
                  <a:pt x="416" y="437"/>
                  <a:pt x="423" y="456"/>
                  <a:pt x="416" y="455"/>
                </a:cubicBezTo>
                <a:cubicBezTo>
                  <a:pt x="420" y="442"/>
                  <a:pt x="409" y="448"/>
                  <a:pt x="408" y="453"/>
                </a:cubicBezTo>
                <a:cubicBezTo>
                  <a:pt x="405" y="443"/>
                  <a:pt x="390" y="445"/>
                  <a:pt x="386" y="454"/>
                </a:cubicBezTo>
                <a:cubicBezTo>
                  <a:pt x="378" y="430"/>
                  <a:pt x="400" y="441"/>
                  <a:pt x="410" y="441"/>
                </a:cubicBezTo>
                <a:cubicBezTo>
                  <a:pt x="412" y="432"/>
                  <a:pt x="416" y="437"/>
                  <a:pt x="419" y="441"/>
                </a:cubicBezTo>
                <a:cubicBezTo>
                  <a:pt x="420" y="431"/>
                  <a:pt x="433" y="436"/>
                  <a:pt x="439" y="437"/>
                </a:cubicBezTo>
                <a:cubicBezTo>
                  <a:pt x="441" y="434"/>
                  <a:pt x="437" y="431"/>
                  <a:pt x="440" y="431"/>
                </a:cubicBezTo>
                <a:cubicBezTo>
                  <a:pt x="445" y="444"/>
                  <a:pt x="466" y="428"/>
                  <a:pt x="468" y="438"/>
                </a:cubicBezTo>
                <a:cubicBezTo>
                  <a:pt x="466" y="438"/>
                  <a:pt x="463" y="437"/>
                  <a:pt x="463" y="440"/>
                </a:cubicBezTo>
                <a:cubicBezTo>
                  <a:pt x="466" y="440"/>
                  <a:pt x="469" y="441"/>
                  <a:pt x="471" y="441"/>
                </a:cubicBezTo>
                <a:cubicBezTo>
                  <a:pt x="475" y="434"/>
                  <a:pt x="469" y="435"/>
                  <a:pt x="469" y="431"/>
                </a:cubicBezTo>
                <a:cubicBezTo>
                  <a:pt x="480" y="435"/>
                  <a:pt x="494" y="444"/>
                  <a:pt x="486" y="432"/>
                </a:cubicBezTo>
                <a:cubicBezTo>
                  <a:pt x="497" y="435"/>
                  <a:pt x="503" y="439"/>
                  <a:pt x="509" y="439"/>
                </a:cubicBezTo>
                <a:cubicBezTo>
                  <a:pt x="507" y="438"/>
                  <a:pt x="513" y="427"/>
                  <a:pt x="518" y="429"/>
                </a:cubicBezTo>
                <a:cubicBezTo>
                  <a:pt x="512" y="434"/>
                  <a:pt x="519" y="451"/>
                  <a:pt x="524" y="442"/>
                </a:cubicBezTo>
                <a:cubicBezTo>
                  <a:pt x="523" y="439"/>
                  <a:pt x="516" y="439"/>
                  <a:pt x="519" y="433"/>
                </a:cubicBezTo>
                <a:cubicBezTo>
                  <a:pt x="543" y="429"/>
                  <a:pt x="572" y="428"/>
                  <a:pt x="584" y="436"/>
                </a:cubicBezTo>
                <a:cubicBezTo>
                  <a:pt x="586" y="425"/>
                  <a:pt x="599" y="432"/>
                  <a:pt x="606" y="428"/>
                </a:cubicBezTo>
                <a:cubicBezTo>
                  <a:pt x="603" y="429"/>
                  <a:pt x="597" y="440"/>
                  <a:pt x="602" y="435"/>
                </a:cubicBezTo>
                <a:cubicBezTo>
                  <a:pt x="608" y="428"/>
                  <a:pt x="610" y="432"/>
                  <a:pt x="619" y="429"/>
                </a:cubicBezTo>
                <a:cubicBezTo>
                  <a:pt x="618" y="441"/>
                  <a:pt x="624" y="427"/>
                  <a:pt x="628" y="428"/>
                </a:cubicBezTo>
                <a:cubicBezTo>
                  <a:pt x="626" y="436"/>
                  <a:pt x="641" y="430"/>
                  <a:pt x="639" y="428"/>
                </a:cubicBezTo>
                <a:cubicBezTo>
                  <a:pt x="647" y="425"/>
                  <a:pt x="639" y="436"/>
                  <a:pt x="644" y="436"/>
                </a:cubicBezTo>
                <a:cubicBezTo>
                  <a:pt x="644" y="434"/>
                  <a:pt x="645" y="433"/>
                  <a:pt x="646" y="434"/>
                </a:cubicBezTo>
                <a:cubicBezTo>
                  <a:pt x="647" y="431"/>
                  <a:pt x="649" y="431"/>
                  <a:pt x="649" y="430"/>
                </a:cubicBezTo>
                <a:cubicBezTo>
                  <a:pt x="646" y="425"/>
                  <a:pt x="641" y="429"/>
                  <a:pt x="637" y="423"/>
                </a:cubicBezTo>
                <a:cubicBezTo>
                  <a:pt x="643" y="424"/>
                  <a:pt x="649" y="425"/>
                  <a:pt x="654" y="426"/>
                </a:cubicBezTo>
                <a:cubicBezTo>
                  <a:pt x="653" y="431"/>
                  <a:pt x="649" y="432"/>
                  <a:pt x="655" y="435"/>
                </a:cubicBezTo>
                <a:cubicBezTo>
                  <a:pt x="655" y="426"/>
                  <a:pt x="669" y="422"/>
                  <a:pt x="670" y="424"/>
                </a:cubicBezTo>
                <a:cubicBezTo>
                  <a:pt x="672" y="433"/>
                  <a:pt x="660" y="423"/>
                  <a:pt x="662" y="432"/>
                </a:cubicBezTo>
                <a:cubicBezTo>
                  <a:pt x="668" y="432"/>
                  <a:pt x="673" y="431"/>
                  <a:pt x="676" y="427"/>
                </a:cubicBezTo>
                <a:cubicBezTo>
                  <a:pt x="679" y="435"/>
                  <a:pt x="694" y="428"/>
                  <a:pt x="702" y="432"/>
                </a:cubicBezTo>
                <a:cubicBezTo>
                  <a:pt x="694" y="428"/>
                  <a:pt x="704" y="423"/>
                  <a:pt x="708" y="422"/>
                </a:cubicBezTo>
                <a:cubicBezTo>
                  <a:pt x="711" y="424"/>
                  <a:pt x="711" y="430"/>
                  <a:pt x="715" y="432"/>
                </a:cubicBezTo>
                <a:cubicBezTo>
                  <a:pt x="717" y="426"/>
                  <a:pt x="719" y="435"/>
                  <a:pt x="723" y="434"/>
                </a:cubicBezTo>
                <a:cubicBezTo>
                  <a:pt x="728" y="426"/>
                  <a:pt x="718" y="428"/>
                  <a:pt x="721" y="422"/>
                </a:cubicBezTo>
                <a:cubicBezTo>
                  <a:pt x="727" y="418"/>
                  <a:pt x="736" y="418"/>
                  <a:pt x="738" y="427"/>
                </a:cubicBezTo>
                <a:cubicBezTo>
                  <a:pt x="731" y="433"/>
                  <a:pt x="732" y="416"/>
                  <a:pt x="725" y="422"/>
                </a:cubicBezTo>
                <a:cubicBezTo>
                  <a:pt x="724" y="430"/>
                  <a:pt x="734" y="429"/>
                  <a:pt x="737" y="434"/>
                </a:cubicBezTo>
                <a:cubicBezTo>
                  <a:pt x="739" y="430"/>
                  <a:pt x="742" y="426"/>
                  <a:pt x="745" y="421"/>
                </a:cubicBezTo>
                <a:cubicBezTo>
                  <a:pt x="748" y="425"/>
                  <a:pt x="743" y="435"/>
                  <a:pt x="749" y="436"/>
                </a:cubicBezTo>
                <a:cubicBezTo>
                  <a:pt x="759" y="428"/>
                  <a:pt x="764" y="423"/>
                  <a:pt x="776" y="422"/>
                </a:cubicBezTo>
                <a:cubicBezTo>
                  <a:pt x="775" y="428"/>
                  <a:pt x="771" y="429"/>
                  <a:pt x="776" y="432"/>
                </a:cubicBezTo>
                <a:cubicBezTo>
                  <a:pt x="781" y="424"/>
                  <a:pt x="804" y="432"/>
                  <a:pt x="804" y="425"/>
                </a:cubicBezTo>
                <a:cubicBezTo>
                  <a:pt x="808" y="428"/>
                  <a:pt x="811" y="431"/>
                  <a:pt x="816" y="432"/>
                </a:cubicBezTo>
                <a:cubicBezTo>
                  <a:pt x="816" y="427"/>
                  <a:pt x="818" y="424"/>
                  <a:pt x="822" y="424"/>
                </a:cubicBezTo>
                <a:cubicBezTo>
                  <a:pt x="824" y="430"/>
                  <a:pt x="815" y="432"/>
                  <a:pt x="820" y="433"/>
                </a:cubicBezTo>
                <a:cubicBezTo>
                  <a:pt x="827" y="426"/>
                  <a:pt x="830" y="430"/>
                  <a:pt x="839" y="425"/>
                </a:cubicBezTo>
                <a:cubicBezTo>
                  <a:pt x="836" y="428"/>
                  <a:pt x="836" y="430"/>
                  <a:pt x="840" y="432"/>
                </a:cubicBezTo>
                <a:cubicBezTo>
                  <a:pt x="850" y="426"/>
                  <a:pt x="854" y="436"/>
                  <a:pt x="865" y="427"/>
                </a:cubicBezTo>
                <a:cubicBezTo>
                  <a:pt x="869" y="422"/>
                  <a:pt x="858" y="419"/>
                  <a:pt x="865" y="418"/>
                </a:cubicBezTo>
                <a:cubicBezTo>
                  <a:pt x="867" y="422"/>
                  <a:pt x="869" y="427"/>
                  <a:pt x="874" y="429"/>
                </a:cubicBezTo>
                <a:cubicBezTo>
                  <a:pt x="885" y="423"/>
                  <a:pt x="895" y="404"/>
                  <a:pt x="906" y="421"/>
                </a:cubicBezTo>
                <a:cubicBezTo>
                  <a:pt x="907" y="411"/>
                  <a:pt x="914" y="420"/>
                  <a:pt x="914" y="422"/>
                </a:cubicBezTo>
                <a:cubicBezTo>
                  <a:pt x="922" y="416"/>
                  <a:pt x="928" y="424"/>
                  <a:pt x="937" y="419"/>
                </a:cubicBezTo>
                <a:cubicBezTo>
                  <a:pt x="936" y="425"/>
                  <a:pt x="941" y="426"/>
                  <a:pt x="942" y="430"/>
                </a:cubicBezTo>
                <a:cubicBezTo>
                  <a:pt x="943" y="426"/>
                  <a:pt x="942" y="421"/>
                  <a:pt x="945" y="421"/>
                </a:cubicBezTo>
                <a:cubicBezTo>
                  <a:pt x="979" y="428"/>
                  <a:pt x="1016" y="442"/>
                  <a:pt x="1039" y="441"/>
                </a:cubicBezTo>
                <a:cubicBezTo>
                  <a:pt x="1039" y="449"/>
                  <a:pt x="1048" y="447"/>
                  <a:pt x="1052" y="443"/>
                </a:cubicBezTo>
                <a:cubicBezTo>
                  <a:pt x="1069" y="458"/>
                  <a:pt x="1083" y="455"/>
                  <a:pt x="1101" y="467"/>
                </a:cubicBezTo>
                <a:cubicBezTo>
                  <a:pt x="1102" y="463"/>
                  <a:pt x="1101" y="458"/>
                  <a:pt x="1104" y="458"/>
                </a:cubicBezTo>
                <a:cubicBezTo>
                  <a:pt x="1104" y="461"/>
                  <a:pt x="1107" y="463"/>
                  <a:pt x="1105" y="468"/>
                </a:cubicBezTo>
                <a:cubicBezTo>
                  <a:pt x="1122" y="468"/>
                  <a:pt x="1130" y="479"/>
                  <a:pt x="1145" y="477"/>
                </a:cubicBezTo>
                <a:cubicBezTo>
                  <a:pt x="1144" y="478"/>
                  <a:pt x="1162" y="494"/>
                  <a:pt x="1176" y="488"/>
                </a:cubicBezTo>
                <a:cubicBezTo>
                  <a:pt x="1173" y="491"/>
                  <a:pt x="1173" y="493"/>
                  <a:pt x="1177" y="495"/>
                </a:cubicBezTo>
                <a:cubicBezTo>
                  <a:pt x="1178" y="493"/>
                  <a:pt x="1178" y="489"/>
                  <a:pt x="1181" y="489"/>
                </a:cubicBezTo>
                <a:cubicBezTo>
                  <a:pt x="1184" y="494"/>
                  <a:pt x="1189" y="492"/>
                  <a:pt x="1182" y="496"/>
                </a:cubicBezTo>
                <a:cubicBezTo>
                  <a:pt x="1201" y="488"/>
                  <a:pt x="1217" y="514"/>
                  <a:pt x="1231" y="505"/>
                </a:cubicBezTo>
                <a:cubicBezTo>
                  <a:pt x="1233" y="511"/>
                  <a:pt x="1240" y="518"/>
                  <a:pt x="1245" y="510"/>
                </a:cubicBezTo>
                <a:cubicBezTo>
                  <a:pt x="1245" y="513"/>
                  <a:pt x="1244" y="517"/>
                  <a:pt x="1244" y="520"/>
                </a:cubicBezTo>
                <a:cubicBezTo>
                  <a:pt x="1262" y="520"/>
                  <a:pt x="1281" y="530"/>
                  <a:pt x="1297" y="541"/>
                </a:cubicBezTo>
                <a:cubicBezTo>
                  <a:pt x="1275" y="516"/>
                  <a:pt x="1232" y="505"/>
                  <a:pt x="1208" y="480"/>
                </a:cubicBezTo>
                <a:cubicBezTo>
                  <a:pt x="1198" y="480"/>
                  <a:pt x="1195" y="474"/>
                  <a:pt x="1190" y="469"/>
                </a:cubicBezTo>
                <a:cubicBezTo>
                  <a:pt x="1194" y="471"/>
                  <a:pt x="1196" y="468"/>
                  <a:pt x="1199" y="469"/>
                </a:cubicBezTo>
                <a:cubicBezTo>
                  <a:pt x="1202" y="470"/>
                  <a:pt x="1203" y="472"/>
                  <a:pt x="1202" y="476"/>
                </a:cubicBezTo>
                <a:cubicBezTo>
                  <a:pt x="1212" y="477"/>
                  <a:pt x="1234" y="477"/>
                  <a:pt x="1227" y="490"/>
                </a:cubicBezTo>
                <a:cubicBezTo>
                  <a:pt x="1238" y="489"/>
                  <a:pt x="1241" y="495"/>
                  <a:pt x="1246" y="494"/>
                </a:cubicBezTo>
                <a:cubicBezTo>
                  <a:pt x="1243" y="493"/>
                  <a:pt x="1253" y="489"/>
                  <a:pt x="1254" y="484"/>
                </a:cubicBezTo>
                <a:cubicBezTo>
                  <a:pt x="1253" y="489"/>
                  <a:pt x="1253" y="495"/>
                  <a:pt x="1250" y="497"/>
                </a:cubicBezTo>
                <a:cubicBezTo>
                  <a:pt x="1261" y="497"/>
                  <a:pt x="1269" y="497"/>
                  <a:pt x="1274" y="506"/>
                </a:cubicBezTo>
                <a:cubicBezTo>
                  <a:pt x="1275" y="499"/>
                  <a:pt x="1283" y="504"/>
                  <a:pt x="1284" y="499"/>
                </a:cubicBezTo>
                <a:cubicBezTo>
                  <a:pt x="1294" y="507"/>
                  <a:pt x="1306" y="515"/>
                  <a:pt x="1320" y="508"/>
                </a:cubicBezTo>
                <a:cubicBezTo>
                  <a:pt x="1322" y="502"/>
                  <a:pt x="1308" y="508"/>
                  <a:pt x="1310" y="501"/>
                </a:cubicBezTo>
                <a:cubicBezTo>
                  <a:pt x="1323" y="476"/>
                  <a:pt x="1343" y="518"/>
                  <a:pt x="1352" y="516"/>
                </a:cubicBezTo>
                <a:cubicBezTo>
                  <a:pt x="1352" y="516"/>
                  <a:pt x="1352" y="516"/>
                  <a:pt x="1352" y="516"/>
                </a:cubicBezTo>
                <a:cubicBezTo>
                  <a:pt x="1355" y="509"/>
                  <a:pt x="1365" y="511"/>
                  <a:pt x="1369" y="505"/>
                </a:cubicBezTo>
                <a:cubicBezTo>
                  <a:pt x="1369" y="522"/>
                  <a:pt x="1396" y="518"/>
                  <a:pt x="1404" y="521"/>
                </a:cubicBezTo>
                <a:cubicBezTo>
                  <a:pt x="1390" y="512"/>
                  <a:pt x="1373" y="506"/>
                  <a:pt x="1370" y="489"/>
                </a:cubicBezTo>
                <a:cubicBezTo>
                  <a:pt x="1406" y="496"/>
                  <a:pt x="1436" y="486"/>
                  <a:pt x="1465" y="497"/>
                </a:cubicBezTo>
                <a:cubicBezTo>
                  <a:pt x="1464" y="487"/>
                  <a:pt x="1485" y="486"/>
                  <a:pt x="1491" y="476"/>
                </a:cubicBezTo>
                <a:cubicBezTo>
                  <a:pt x="1487" y="475"/>
                  <a:pt x="1486" y="473"/>
                  <a:pt x="1487" y="468"/>
                </a:cubicBezTo>
                <a:cubicBezTo>
                  <a:pt x="1500" y="464"/>
                  <a:pt x="1514" y="461"/>
                  <a:pt x="1518" y="443"/>
                </a:cubicBezTo>
                <a:cubicBezTo>
                  <a:pt x="1542" y="435"/>
                  <a:pt x="1550" y="418"/>
                  <a:pt x="1559" y="392"/>
                </a:cubicBezTo>
                <a:close/>
                <a:moveTo>
                  <a:pt x="395" y="465"/>
                </a:moveTo>
                <a:cubicBezTo>
                  <a:pt x="395" y="460"/>
                  <a:pt x="409" y="461"/>
                  <a:pt x="398" y="458"/>
                </a:cubicBezTo>
                <a:cubicBezTo>
                  <a:pt x="404" y="452"/>
                  <a:pt x="405" y="465"/>
                  <a:pt x="410" y="465"/>
                </a:cubicBezTo>
                <a:cubicBezTo>
                  <a:pt x="405" y="471"/>
                  <a:pt x="399" y="467"/>
                  <a:pt x="395" y="465"/>
                </a:cubicBezTo>
                <a:close/>
                <a:moveTo>
                  <a:pt x="59" y="198"/>
                </a:moveTo>
                <a:cubicBezTo>
                  <a:pt x="51" y="200"/>
                  <a:pt x="56" y="205"/>
                  <a:pt x="52" y="209"/>
                </a:cubicBezTo>
                <a:cubicBezTo>
                  <a:pt x="52" y="203"/>
                  <a:pt x="36" y="213"/>
                  <a:pt x="38" y="201"/>
                </a:cubicBezTo>
                <a:cubicBezTo>
                  <a:pt x="53" y="213"/>
                  <a:pt x="48" y="189"/>
                  <a:pt x="59" y="198"/>
                </a:cubicBezTo>
                <a:close/>
                <a:moveTo>
                  <a:pt x="135" y="442"/>
                </a:moveTo>
                <a:cubicBezTo>
                  <a:pt x="130" y="444"/>
                  <a:pt x="137" y="460"/>
                  <a:pt x="126" y="457"/>
                </a:cubicBezTo>
                <a:cubicBezTo>
                  <a:pt x="122" y="451"/>
                  <a:pt x="132" y="444"/>
                  <a:pt x="127" y="448"/>
                </a:cubicBezTo>
                <a:cubicBezTo>
                  <a:pt x="123" y="446"/>
                  <a:pt x="131" y="440"/>
                  <a:pt x="135" y="442"/>
                </a:cubicBezTo>
                <a:close/>
                <a:moveTo>
                  <a:pt x="138" y="447"/>
                </a:moveTo>
                <a:cubicBezTo>
                  <a:pt x="139" y="444"/>
                  <a:pt x="145" y="448"/>
                  <a:pt x="145" y="444"/>
                </a:cubicBezTo>
                <a:cubicBezTo>
                  <a:pt x="149" y="445"/>
                  <a:pt x="146" y="452"/>
                  <a:pt x="151" y="452"/>
                </a:cubicBezTo>
                <a:cubicBezTo>
                  <a:pt x="153" y="456"/>
                  <a:pt x="143" y="449"/>
                  <a:pt x="138" y="447"/>
                </a:cubicBezTo>
                <a:close/>
                <a:moveTo>
                  <a:pt x="194" y="148"/>
                </a:moveTo>
                <a:cubicBezTo>
                  <a:pt x="194" y="159"/>
                  <a:pt x="191" y="150"/>
                  <a:pt x="187" y="153"/>
                </a:cubicBezTo>
                <a:cubicBezTo>
                  <a:pt x="185" y="159"/>
                  <a:pt x="197" y="154"/>
                  <a:pt x="192" y="161"/>
                </a:cubicBezTo>
                <a:cubicBezTo>
                  <a:pt x="186" y="160"/>
                  <a:pt x="184" y="156"/>
                  <a:pt x="185" y="148"/>
                </a:cubicBezTo>
                <a:cubicBezTo>
                  <a:pt x="189" y="149"/>
                  <a:pt x="190" y="146"/>
                  <a:pt x="194" y="148"/>
                </a:cubicBezTo>
                <a:close/>
                <a:moveTo>
                  <a:pt x="233" y="141"/>
                </a:moveTo>
                <a:cubicBezTo>
                  <a:pt x="230" y="143"/>
                  <a:pt x="226" y="144"/>
                  <a:pt x="225" y="149"/>
                </a:cubicBezTo>
                <a:cubicBezTo>
                  <a:pt x="223" y="146"/>
                  <a:pt x="217" y="147"/>
                  <a:pt x="220" y="141"/>
                </a:cubicBezTo>
                <a:cubicBezTo>
                  <a:pt x="226" y="143"/>
                  <a:pt x="228" y="140"/>
                  <a:pt x="233" y="141"/>
                </a:cubicBezTo>
                <a:close/>
                <a:moveTo>
                  <a:pt x="211" y="435"/>
                </a:moveTo>
                <a:cubicBezTo>
                  <a:pt x="210" y="424"/>
                  <a:pt x="225" y="438"/>
                  <a:pt x="227" y="431"/>
                </a:cubicBezTo>
                <a:cubicBezTo>
                  <a:pt x="235" y="432"/>
                  <a:pt x="217" y="437"/>
                  <a:pt x="211" y="435"/>
                </a:cubicBezTo>
                <a:close/>
                <a:moveTo>
                  <a:pt x="289" y="56"/>
                </a:moveTo>
                <a:cubicBezTo>
                  <a:pt x="274" y="57"/>
                  <a:pt x="268" y="54"/>
                  <a:pt x="261" y="63"/>
                </a:cubicBezTo>
                <a:cubicBezTo>
                  <a:pt x="258" y="61"/>
                  <a:pt x="261" y="58"/>
                  <a:pt x="264" y="59"/>
                </a:cubicBezTo>
                <a:cubicBezTo>
                  <a:pt x="265" y="56"/>
                  <a:pt x="264" y="55"/>
                  <a:pt x="263" y="54"/>
                </a:cubicBezTo>
                <a:cubicBezTo>
                  <a:pt x="270" y="50"/>
                  <a:pt x="283" y="60"/>
                  <a:pt x="288" y="47"/>
                </a:cubicBezTo>
                <a:cubicBezTo>
                  <a:pt x="294" y="50"/>
                  <a:pt x="290" y="51"/>
                  <a:pt x="289" y="56"/>
                </a:cubicBezTo>
                <a:close/>
                <a:moveTo>
                  <a:pt x="252" y="450"/>
                </a:moveTo>
                <a:cubicBezTo>
                  <a:pt x="247" y="450"/>
                  <a:pt x="251" y="464"/>
                  <a:pt x="242" y="457"/>
                </a:cubicBezTo>
                <a:cubicBezTo>
                  <a:pt x="243" y="450"/>
                  <a:pt x="248" y="449"/>
                  <a:pt x="251" y="445"/>
                </a:cubicBezTo>
                <a:cubicBezTo>
                  <a:pt x="252" y="446"/>
                  <a:pt x="254" y="448"/>
                  <a:pt x="257" y="448"/>
                </a:cubicBezTo>
                <a:cubicBezTo>
                  <a:pt x="257" y="453"/>
                  <a:pt x="254" y="453"/>
                  <a:pt x="253" y="457"/>
                </a:cubicBezTo>
                <a:cubicBezTo>
                  <a:pt x="258" y="462"/>
                  <a:pt x="248" y="456"/>
                  <a:pt x="252" y="450"/>
                </a:cubicBezTo>
                <a:close/>
                <a:moveTo>
                  <a:pt x="264" y="471"/>
                </a:moveTo>
                <a:cubicBezTo>
                  <a:pt x="262" y="478"/>
                  <a:pt x="262" y="475"/>
                  <a:pt x="262" y="483"/>
                </a:cubicBezTo>
                <a:cubicBezTo>
                  <a:pt x="258" y="475"/>
                  <a:pt x="245" y="489"/>
                  <a:pt x="248" y="475"/>
                </a:cubicBezTo>
                <a:cubicBezTo>
                  <a:pt x="243" y="472"/>
                  <a:pt x="248" y="486"/>
                  <a:pt x="242" y="483"/>
                </a:cubicBezTo>
                <a:cubicBezTo>
                  <a:pt x="238" y="484"/>
                  <a:pt x="239" y="479"/>
                  <a:pt x="239" y="476"/>
                </a:cubicBezTo>
                <a:cubicBezTo>
                  <a:pt x="234" y="479"/>
                  <a:pt x="217" y="487"/>
                  <a:pt x="213" y="476"/>
                </a:cubicBezTo>
                <a:cubicBezTo>
                  <a:pt x="210" y="477"/>
                  <a:pt x="208" y="480"/>
                  <a:pt x="207" y="484"/>
                </a:cubicBezTo>
                <a:cubicBezTo>
                  <a:pt x="194" y="475"/>
                  <a:pt x="167" y="487"/>
                  <a:pt x="159" y="470"/>
                </a:cubicBezTo>
                <a:cubicBezTo>
                  <a:pt x="154" y="481"/>
                  <a:pt x="136" y="471"/>
                  <a:pt x="122" y="463"/>
                </a:cubicBezTo>
                <a:cubicBezTo>
                  <a:pt x="124" y="462"/>
                  <a:pt x="129" y="462"/>
                  <a:pt x="133" y="465"/>
                </a:cubicBezTo>
                <a:cubicBezTo>
                  <a:pt x="134" y="457"/>
                  <a:pt x="136" y="452"/>
                  <a:pt x="144" y="456"/>
                </a:cubicBezTo>
                <a:cubicBezTo>
                  <a:pt x="143" y="460"/>
                  <a:pt x="142" y="465"/>
                  <a:pt x="141" y="469"/>
                </a:cubicBezTo>
                <a:cubicBezTo>
                  <a:pt x="148" y="473"/>
                  <a:pt x="145" y="462"/>
                  <a:pt x="151" y="464"/>
                </a:cubicBezTo>
                <a:cubicBezTo>
                  <a:pt x="151" y="461"/>
                  <a:pt x="148" y="458"/>
                  <a:pt x="147" y="461"/>
                </a:cubicBezTo>
                <a:cubicBezTo>
                  <a:pt x="143" y="456"/>
                  <a:pt x="158" y="457"/>
                  <a:pt x="161" y="454"/>
                </a:cubicBezTo>
                <a:cubicBezTo>
                  <a:pt x="159" y="458"/>
                  <a:pt x="156" y="462"/>
                  <a:pt x="153" y="467"/>
                </a:cubicBezTo>
                <a:cubicBezTo>
                  <a:pt x="160" y="468"/>
                  <a:pt x="160" y="460"/>
                  <a:pt x="163" y="469"/>
                </a:cubicBezTo>
                <a:cubicBezTo>
                  <a:pt x="165" y="469"/>
                  <a:pt x="166" y="467"/>
                  <a:pt x="168" y="467"/>
                </a:cubicBezTo>
                <a:cubicBezTo>
                  <a:pt x="167" y="465"/>
                  <a:pt x="164" y="464"/>
                  <a:pt x="165" y="460"/>
                </a:cubicBezTo>
                <a:cubicBezTo>
                  <a:pt x="172" y="460"/>
                  <a:pt x="173" y="464"/>
                  <a:pt x="174" y="468"/>
                </a:cubicBezTo>
                <a:cubicBezTo>
                  <a:pt x="180" y="468"/>
                  <a:pt x="176" y="454"/>
                  <a:pt x="181" y="453"/>
                </a:cubicBezTo>
                <a:cubicBezTo>
                  <a:pt x="186" y="470"/>
                  <a:pt x="211" y="463"/>
                  <a:pt x="226" y="462"/>
                </a:cubicBezTo>
                <a:cubicBezTo>
                  <a:pt x="226" y="464"/>
                  <a:pt x="225" y="466"/>
                  <a:pt x="225" y="468"/>
                </a:cubicBezTo>
                <a:cubicBezTo>
                  <a:pt x="231" y="460"/>
                  <a:pt x="241" y="472"/>
                  <a:pt x="245" y="465"/>
                </a:cubicBezTo>
                <a:cubicBezTo>
                  <a:pt x="251" y="468"/>
                  <a:pt x="240" y="468"/>
                  <a:pt x="242" y="474"/>
                </a:cubicBezTo>
                <a:cubicBezTo>
                  <a:pt x="248" y="467"/>
                  <a:pt x="255" y="476"/>
                  <a:pt x="264" y="471"/>
                </a:cubicBezTo>
                <a:close/>
                <a:moveTo>
                  <a:pt x="281" y="465"/>
                </a:moveTo>
                <a:cubicBezTo>
                  <a:pt x="271" y="465"/>
                  <a:pt x="271" y="463"/>
                  <a:pt x="263" y="464"/>
                </a:cubicBezTo>
                <a:cubicBezTo>
                  <a:pt x="265" y="454"/>
                  <a:pt x="268" y="460"/>
                  <a:pt x="275" y="461"/>
                </a:cubicBezTo>
                <a:cubicBezTo>
                  <a:pt x="279" y="453"/>
                  <a:pt x="268" y="455"/>
                  <a:pt x="273" y="447"/>
                </a:cubicBezTo>
                <a:cubicBezTo>
                  <a:pt x="281" y="451"/>
                  <a:pt x="276" y="455"/>
                  <a:pt x="281" y="465"/>
                </a:cubicBezTo>
                <a:close/>
                <a:moveTo>
                  <a:pt x="289" y="480"/>
                </a:moveTo>
                <a:cubicBezTo>
                  <a:pt x="283" y="484"/>
                  <a:pt x="274" y="483"/>
                  <a:pt x="265" y="481"/>
                </a:cubicBezTo>
                <a:cubicBezTo>
                  <a:pt x="265" y="478"/>
                  <a:pt x="268" y="479"/>
                  <a:pt x="269" y="479"/>
                </a:cubicBezTo>
                <a:cubicBezTo>
                  <a:pt x="269" y="477"/>
                  <a:pt x="268" y="475"/>
                  <a:pt x="266" y="474"/>
                </a:cubicBezTo>
                <a:cubicBezTo>
                  <a:pt x="266" y="472"/>
                  <a:pt x="267" y="472"/>
                  <a:pt x="268" y="472"/>
                </a:cubicBezTo>
                <a:cubicBezTo>
                  <a:pt x="270" y="473"/>
                  <a:pt x="271" y="471"/>
                  <a:pt x="271" y="470"/>
                </a:cubicBezTo>
                <a:cubicBezTo>
                  <a:pt x="272" y="474"/>
                  <a:pt x="273" y="473"/>
                  <a:pt x="274" y="480"/>
                </a:cubicBezTo>
                <a:cubicBezTo>
                  <a:pt x="280" y="480"/>
                  <a:pt x="272" y="475"/>
                  <a:pt x="275" y="471"/>
                </a:cubicBezTo>
                <a:cubicBezTo>
                  <a:pt x="282" y="470"/>
                  <a:pt x="278" y="477"/>
                  <a:pt x="278" y="481"/>
                </a:cubicBezTo>
                <a:cubicBezTo>
                  <a:pt x="282" y="481"/>
                  <a:pt x="284" y="478"/>
                  <a:pt x="284" y="472"/>
                </a:cubicBezTo>
                <a:cubicBezTo>
                  <a:pt x="288" y="473"/>
                  <a:pt x="284" y="480"/>
                  <a:pt x="289" y="480"/>
                </a:cubicBezTo>
                <a:close/>
                <a:moveTo>
                  <a:pt x="303" y="448"/>
                </a:moveTo>
                <a:cubicBezTo>
                  <a:pt x="299" y="451"/>
                  <a:pt x="303" y="451"/>
                  <a:pt x="302" y="457"/>
                </a:cubicBezTo>
                <a:cubicBezTo>
                  <a:pt x="296" y="458"/>
                  <a:pt x="294" y="447"/>
                  <a:pt x="299" y="447"/>
                </a:cubicBezTo>
                <a:cubicBezTo>
                  <a:pt x="300" y="447"/>
                  <a:pt x="302" y="447"/>
                  <a:pt x="303" y="448"/>
                </a:cubicBezTo>
                <a:close/>
                <a:moveTo>
                  <a:pt x="316" y="452"/>
                </a:moveTo>
                <a:cubicBezTo>
                  <a:pt x="316" y="458"/>
                  <a:pt x="308" y="458"/>
                  <a:pt x="317" y="460"/>
                </a:cubicBezTo>
                <a:cubicBezTo>
                  <a:pt x="315" y="462"/>
                  <a:pt x="312" y="462"/>
                  <a:pt x="311" y="466"/>
                </a:cubicBezTo>
                <a:cubicBezTo>
                  <a:pt x="305" y="463"/>
                  <a:pt x="310" y="452"/>
                  <a:pt x="306" y="455"/>
                </a:cubicBezTo>
                <a:cubicBezTo>
                  <a:pt x="300" y="450"/>
                  <a:pt x="314" y="446"/>
                  <a:pt x="316" y="452"/>
                </a:cubicBezTo>
                <a:close/>
                <a:moveTo>
                  <a:pt x="384" y="451"/>
                </a:moveTo>
                <a:cubicBezTo>
                  <a:pt x="374" y="455"/>
                  <a:pt x="368" y="451"/>
                  <a:pt x="367" y="464"/>
                </a:cubicBezTo>
                <a:cubicBezTo>
                  <a:pt x="363" y="458"/>
                  <a:pt x="362" y="462"/>
                  <a:pt x="359" y="456"/>
                </a:cubicBezTo>
                <a:cubicBezTo>
                  <a:pt x="361" y="452"/>
                  <a:pt x="361" y="456"/>
                  <a:pt x="363" y="456"/>
                </a:cubicBezTo>
                <a:cubicBezTo>
                  <a:pt x="364" y="454"/>
                  <a:pt x="364" y="452"/>
                  <a:pt x="365" y="450"/>
                </a:cubicBezTo>
                <a:cubicBezTo>
                  <a:pt x="357" y="452"/>
                  <a:pt x="358" y="454"/>
                  <a:pt x="358" y="463"/>
                </a:cubicBezTo>
                <a:cubicBezTo>
                  <a:pt x="350" y="463"/>
                  <a:pt x="352" y="455"/>
                  <a:pt x="349" y="451"/>
                </a:cubicBezTo>
                <a:cubicBezTo>
                  <a:pt x="348" y="457"/>
                  <a:pt x="331" y="466"/>
                  <a:pt x="337" y="456"/>
                </a:cubicBezTo>
                <a:cubicBezTo>
                  <a:pt x="336" y="456"/>
                  <a:pt x="334" y="456"/>
                  <a:pt x="333" y="455"/>
                </a:cubicBezTo>
                <a:cubicBezTo>
                  <a:pt x="327" y="459"/>
                  <a:pt x="333" y="464"/>
                  <a:pt x="328" y="469"/>
                </a:cubicBezTo>
                <a:cubicBezTo>
                  <a:pt x="326" y="465"/>
                  <a:pt x="318" y="463"/>
                  <a:pt x="317" y="469"/>
                </a:cubicBezTo>
                <a:cubicBezTo>
                  <a:pt x="311" y="465"/>
                  <a:pt x="322" y="463"/>
                  <a:pt x="323" y="461"/>
                </a:cubicBezTo>
                <a:cubicBezTo>
                  <a:pt x="325" y="455"/>
                  <a:pt x="313" y="460"/>
                  <a:pt x="318" y="453"/>
                </a:cubicBezTo>
                <a:cubicBezTo>
                  <a:pt x="324" y="454"/>
                  <a:pt x="321" y="457"/>
                  <a:pt x="326" y="454"/>
                </a:cubicBezTo>
                <a:cubicBezTo>
                  <a:pt x="327" y="446"/>
                  <a:pt x="321" y="453"/>
                  <a:pt x="321" y="448"/>
                </a:cubicBezTo>
                <a:cubicBezTo>
                  <a:pt x="323" y="438"/>
                  <a:pt x="329" y="454"/>
                  <a:pt x="335" y="454"/>
                </a:cubicBezTo>
                <a:cubicBezTo>
                  <a:pt x="327" y="445"/>
                  <a:pt x="339" y="450"/>
                  <a:pt x="342" y="455"/>
                </a:cubicBezTo>
                <a:cubicBezTo>
                  <a:pt x="343" y="450"/>
                  <a:pt x="341" y="447"/>
                  <a:pt x="336" y="447"/>
                </a:cubicBezTo>
                <a:cubicBezTo>
                  <a:pt x="340" y="442"/>
                  <a:pt x="341" y="449"/>
                  <a:pt x="347" y="446"/>
                </a:cubicBezTo>
                <a:cubicBezTo>
                  <a:pt x="348" y="444"/>
                  <a:pt x="344" y="444"/>
                  <a:pt x="341" y="443"/>
                </a:cubicBezTo>
                <a:cubicBezTo>
                  <a:pt x="342" y="439"/>
                  <a:pt x="358" y="445"/>
                  <a:pt x="365" y="447"/>
                </a:cubicBezTo>
                <a:cubicBezTo>
                  <a:pt x="369" y="447"/>
                  <a:pt x="370" y="444"/>
                  <a:pt x="371" y="439"/>
                </a:cubicBezTo>
                <a:cubicBezTo>
                  <a:pt x="375" y="440"/>
                  <a:pt x="379" y="440"/>
                  <a:pt x="380" y="436"/>
                </a:cubicBezTo>
                <a:cubicBezTo>
                  <a:pt x="382" y="437"/>
                  <a:pt x="381" y="438"/>
                  <a:pt x="380" y="438"/>
                </a:cubicBezTo>
                <a:cubicBezTo>
                  <a:pt x="377" y="445"/>
                  <a:pt x="381" y="448"/>
                  <a:pt x="384" y="451"/>
                </a:cubicBezTo>
                <a:close/>
                <a:moveTo>
                  <a:pt x="584" y="415"/>
                </a:moveTo>
                <a:cubicBezTo>
                  <a:pt x="586" y="420"/>
                  <a:pt x="601" y="417"/>
                  <a:pt x="597" y="427"/>
                </a:cubicBezTo>
                <a:cubicBezTo>
                  <a:pt x="595" y="427"/>
                  <a:pt x="595" y="426"/>
                  <a:pt x="595" y="424"/>
                </a:cubicBezTo>
                <a:cubicBezTo>
                  <a:pt x="597" y="420"/>
                  <a:pt x="584" y="418"/>
                  <a:pt x="586" y="425"/>
                </a:cubicBezTo>
                <a:cubicBezTo>
                  <a:pt x="585" y="424"/>
                  <a:pt x="585" y="422"/>
                  <a:pt x="582" y="422"/>
                </a:cubicBezTo>
                <a:cubicBezTo>
                  <a:pt x="583" y="419"/>
                  <a:pt x="583" y="417"/>
                  <a:pt x="584" y="415"/>
                </a:cubicBezTo>
                <a:close/>
                <a:moveTo>
                  <a:pt x="595" y="415"/>
                </a:moveTo>
                <a:cubicBezTo>
                  <a:pt x="588" y="412"/>
                  <a:pt x="591" y="412"/>
                  <a:pt x="584" y="413"/>
                </a:cubicBezTo>
                <a:cubicBezTo>
                  <a:pt x="586" y="405"/>
                  <a:pt x="596" y="411"/>
                  <a:pt x="600" y="406"/>
                </a:cubicBezTo>
                <a:cubicBezTo>
                  <a:pt x="602" y="414"/>
                  <a:pt x="593" y="407"/>
                  <a:pt x="595" y="415"/>
                </a:cubicBezTo>
                <a:close/>
                <a:moveTo>
                  <a:pt x="614" y="418"/>
                </a:moveTo>
                <a:cubicBezTo>
                  <a:pt x="612" y="420"/>
                  <a:pt x="604" y="414"/>
                  <a:pt x="598" y="418"/>
                </a:cubicBezTo>
                <a:cubicBezTo>
                  <a:pt x="600" y="416"/>
                  <a:pt x="601" y="414"/>
                  <a:pt x="602" y="411"/>
                </a:cubicBezTo>
                <a:cubicBezTo>
                  <a:pt x="607" y="413"/>
                  <a:pt x="610" y="418"/>
                  <a:pt x="613" y="411"/>
                </a:cubicBezTo>
                <a:cubicBezTo>
                  <a:pt x="620" y="405"/>
                  <a:pt x="608" y="418"/>
                  <a:pt x="614" y="418"/>
                </a:cubicBezTo>
                <a:close/>
                <a:moveTo>
                  <a:pt x="687" y="425"/>
                </a:moveTo>
                <a:cubicBezTo>
                  <a:pt x="689" y="420"/>
                  <a:pt x="700" y="428"/>
                  <a:pt x="698" y="417"/>
                </a:cubicBezTo>
                <a:cubicBezTo>
                  <a:pt x="703" y="425"/>
                  <a:pt x="693" y="432"/>
                  <a:pt x="687" y="425"/>
                </a:cubicBezTo>
                <a:close/>
                <a:moveTo>
                  <a:pt x="761" y="420"/>
                </a:moveTo>
                <a:cubicBezTo>
                  <a:pt x="758" y="425"/>
                  <a:pt x="755" y="430"/>
                  <a:pt x="750" y="432"/>
                </a:cubicBezTo>
                <a:cubicBezTo>
                  <a:pt x="747" y="431"/>
                  <a:pt x="749" y="426"/>
                  <a:pt x="749" y="422"/>
                </a:cubicBezTo>
                <a:cubicBezTo>
                  <a:pt x="751" y="422"/>
                  <a:pt x="751" y="424"/>
                  <a:pt x="751" y="425"/>
                </a:cubicBezTo>
                <a:cubicBezTo>
                  <a:pt x="757" y="427"/>
                  <a:pt x="754" y="416"/>
                  <a:pt x="761" y="420"/>
                </a:cubicBezTo>
                <a:close/>
                <a:moveTo>
                  <a:pt x="779" y="418"/>
                </a:moveTo>
                <a:cubicBezTo>
                  <a:pt x="775" y="418"/>
                  <a:pt x="775" y="415"/>
                  <a:pt x="771" y="414"/>
                </a:cubicBezTo>
                <a:cubicBezTo>
                  <a:pt x="772" y="410"/>
                  <a:pt x="778" y="414"/>
                  <a:pt x="778" y="409"/>
                </a:cubicBezTo>
                <a:cubicBezTo>
                  <a:pt x="783" y="410"/>
                  <a:pt x="782" y="416"/>
                  <a:pt x="779" y="418"/>
                </a:cubicBezTo>
                <a:close/>
                <a:moveTo>
                  <a:pt x="825" y="415"/>
                </a:moveTo>
                <a:cubicBezTo>
                  <a:pt x="825" y="427"/>
                  <a:pt x="816" y="410"/>
                  <a:pt x="814" y="418"/>
                </a:cubicBezTo>
                <a:cubicBezTo>
                  <a:pt x="807" y="409"/>
                  <a:pt x="822" y="411"/>
                  <a:pt x="825" y="415"/>
                </a:cubicBezTo>
                <a:close/>
                <a:moveTo>
                  <a:pt x="848" y="424"/>
                </a:moveTo>
                <a:cubicBezTo>
                  <a:pt x="842" y="431"/>
                  <a:pt x="840" y="418"/>
                  <a:pt x="841" y="413"/>
                </a:cubicBezTo>
                <a:cubicBezTo>
                  <a:pt x="844" y="409"/>
                  <a:pt x="844" y="423"/>
                  <a:pt x="848" y="424"/>
                </a:cubicBezTo>
                <a:close/>
                <a:moveTo>
                  <a:pt x="859" y="412"/>
                </a:moveTo>
                <a:cubicBezTo>
                  <a:pt x="858" y="416"/>
                  <a:pt x="858" y="420"/>
                  <a:pt x="857" y="423"/>
                </a:cubicBezTo>
                <a:cubicBezTo>
                  <a:pt x="852" y="424"/>
                  <a:pt x="854" y="419"/>
                  <a:pt x="854" y="416"/>
                </a:cubicBezTo>
                <a:cubicBezTo>
                  <a:pt x="852" y="415"/>
                  <a:pt x="852" y="416"/>
                  <a:pt x="851" y="418"/>
                </a:cubicBezTo>
                <a:cubicBezTo>
                  <a:pt x="846" y="414"/>
                  <a:pt x="855" y="411"/>
                  <a:pt x="859" y="412"/>
                </a:cubicBezTo>
                <a:close/>
                <a:moveTo>
                  <a:pt x="1114" y="450"/>
                </a:moveTo>
                <a:cubicBezTo>
                  <a:pt x="1120" y="451"/>
                  <a:pt x="1121" y="455"/>
                  <a:pt x="1119" y="461"/>
                </a:cubicBezTo>
                <a:cubicBezTo>
                  <a:pt x="1116" y="463"/>
                  <a:pt x="1116" y="461"/>
                  <a:pt x="1113" y="460"/>
                </a:cubicBezTo>
                <a:cubicBezTo>
                  <a:pt x="1107" y="469"/>
                  <a:pt x="1113" y="455"/>
                  <a:pt x="1118" y="456"/>
                </a:cubicBezTo>
                <a:cubicBezTo>
                  <a:pt x="1119" y="449"/>
                  <a:pt x="1111" y="460"/>
                  <a:pt x="1114" y="450"/>
                </a:cubicBezTo>
                <a:close/>
                <a:moveTo>
                  <a:pt x="1178" y="465"/>
                </a:moveTo>
                <a:cubicBezTo>
                  <a:pt x="1157" y="467"/>
                  <a:pt x="1130" y="450"/>
                  <a:pt x="1116" y="441"/>
                </a:cubicBezTo>
                <a:cubicBezTo>
                  <a:pt x="1131" y="439"/>
                  <a:pt x="1142" y="444"/>
                  <a:pt x="1145" y="454"/>
                </a:cubicBezTo>
                <a:cubicBezTo>
                  <a:pt x="1159" y="452"/>
                  <a:pt x="1168" y="459"/>
                  <a:pt x="1178" y="465"/>
                </a:cubicBezTo>
                <a:close/>
                <a:moveTo>
                  <a:pt x="1259" y="466"/>
                </a:moveTo>
                <a:cubicBezTo>
                  <a:pt x="1256" y="468"/>
                  <a:pt x="1255" y="473"/>
                  <a:pt x="1255" y="479"/>
                </a:cubicBezTo>
                <a:cubicBezTo>
                  <a:pt x="1253" y="479"/>
                  <a:pt x="1254" y="476"/>
                  <a:pt x="1253" y="474"/>
                </a:cubicBezTo>
                <a:cubicBezTo>
                  <a:pt x="1250" y="473"/>
                  <a:pt x="1249" y="475"/>
                  <a:pt x="1248" y="478"/>
                </a:cubicBezTo>
                <a:cubicBezTo>
                  <a:pt x="1247" y="476"/>
                  <a:pt x="1245" y="475"/>
                  <a:pt x="1242" y="474"/>
                </a:cubicBezTo>
                <a:cubicBezTo>
                  <a:pt x="1248" y="472"/>
                  <a:pt x="1254" y="469"/>
                  <a:pt x="1259" y="466"/>
                </a:cubicBezTo>
                <a:close/>
                <a:moveTo>
                  <a:pt x="1271" y="487"/>
                </a:moveTo>
                <a:cubicBezTo>
                  <a:pt x="1269" y="493"/>
                  <a:pt x="1256" y="482"/>
                  <a:pt x="1259" y="494"/>
                </a:cubicBezTo>
                <a:cubicBezTo>
                  <a:pt x="1249" y="488"/>
                  <a:pt x="1268" y="481"/>
                  <a:pt x="1271" y="487"/>
                </a:cubicBezTo>
                <a:close/>
                <a:moveTo>
                  <a:pt x="1277" y="488"/>
                </a:moveTo>
                <a:cubicBezTo>
                  <a:pt x="1272" y="488"/>
                  <a:pt x="1277" y="479"/>
                  <a:pt x="1270" y="480"/>
                </a:cubicBezTo>
                <a:cubicBezTo>
                  <a:pt x="1271" y="475"/>
                  <a:pt x="1276" y="476"/>
                  <a:pt x="1281" y="477"/>
                </a:cubicBezTo>
                <a:cubicBezTo>
                  <a:pt x="1282" y="484"/>
                  <a:pt x="1277" y="482"/>
                  <a:pt x="1277" y="488"/>
                </a:cubicBezTo>
                <a:close/>
                <a:moveTo>
                  <a:pt x="1287" y="497"/>
                </a:moveTo>
                <a:cubicBezTo>
                  <a:pt x="1284" y="495"/>
                  <a:pt x="1286" y="489"/>
                  <a:pt x="1279" y="491"/>
                </a:cubicBezTo>
                <a:cubicBezTo>
                  <a:pt x="1282" y="485"/>
                  <a:pt x="1287" y="483"/>
                  <a:pt x="1290" y="479"/>
                </a:cubicBezTo>
                <a:cubicBezTo>
                  <a:pt x="1299" y="483"/>
                  <a:pt x="1286" y="486"/>
                  <a:pt x="1287" y="497"/>
                </a:cubicBezTo>
                <a:close/>
                <a:moveTo>
                  <a:pt x="1352" y="516"/>
                </a:moveTo>
                <a:cubicBezTo>
                  <a:pt x="1354" y="517"/>
                  <a:pt x="1354" y="516"/>
                  <a:pt x="1354" y="514"/>
                </a:cubicBezTo>
                <a:cubicBezTo>
                  <a:pt x="1354" y="516"/>
                  <a:pt x="1353" y="516"/>
                  <a:pt x="1352" y="516"/>
                </a:cubicBezTo>
                <a:close/>
                <a:moveTo>
                  <a:pt x="1417" y="213"/>
                </a:moveTo>
                <a:cubicBezTo>
                  <a:pt x="1414" y="212"/>
                  <a:pt x="1411" y="216"/>
                  <a:pt x="1411" y="212"/>
                </a:cubicBezTo>
                <a:cubicBezTo>
                  <a:pt x="1414" y="212"/>
                  <a:pt x="1412" y="209"/>
                  <a:pt x="1410" y="207"/>
                </a:cubicBezTo>
                <a:cubicBezTo>
                  <a:pt x="1409" y="210"/>
                  <a:pt x="1409" y="213"/>
                  <a:pt x="1408" y="216"/>
                </a:cubicBezTo>
                <a:cubicBezTo>
                  <a:pt x="1412" y="217"/>
                  <a:pt x="1418" y="221"/>
                  <a:pt x="1417" y="213"/>
                </a:cubicBezTo>
                <a:close/>
                <a:moveTo>
                  <a:pt x="36" y="533"/>
                </a:moveTo>
                <a:cubicBezTo>
                  <a:pt x="44" y="526"/>
                  <a:pt x="55" y="536"/>
                  <a:pt x="58" y="532"/>
                </a:cubicBezTo>
                <a:cubicBezTo>
                  <a:pt x="56" y="531"/>
                  <a:pt x="58" y="529"/>
                  <a:pt x="59" y="527"/>
                </a:cubicBezTo>
                <a:cubicBezTo>
                  <a:pt x="55" y="528"/>
                  <a:pt x="54" y="523"/>
                  <a:pt x="53" y="526"/>
                </a:cubicBezTo>
                <a:cubicBezTo>
                  <a:pt x="55" y="527"/>
                  <a:pt x="55" y="531"/>
                  <a:pt x="52" y="531"/>
                </a:cubicBezTo>
                <a:cubicBezTo>
                  <a:pt x="48" y="529"/>
                  <a:pt x="52" y="521"/>
                  <a:pt x="45" y="522"/>
                </a:cubicBezTo>
                <a:cubicBezTo>
                  <a:pt x="44" y="528"/>
                  <a:pt x="37" y="526"/>
                  <a:pt x="36" y="533"/>
                </a:cubicBezTo>
                <a:close/>
                <a:moveTo>
                  <a:pt x="126" y="537"/>
                </a:moveTo>
                <a:cubicBezTo>
                  <a:pt x="128" y="538"/>
                  <a:pt x="130" y="542"/>
                  <a:pt x="132" y="539"/>
                </a:cubicBezTo>
                <a:cubicBezTo>
                  <a:pt x="131" y="538"/>
                  <a:pt x="128" y="538"/>
                  <a:pt x="128" y="536"/>
                </a:cubicBezTo>
                <a:cubicBezTo>
                  <a:pt x="132" y="536"/>
                  <a:pt x="132" y="539"/>
                  <a:pt x="136" y="539"/>
                </a:cubicBezTo>
                <a:cubicBezTo>
                  <a:pt x="142" y="533"/>
                  <a:pt x="144" y="535"/>
                  <a:pt x="141" y="526"/>
                </a:cubicBezTo>
                <a:cubicBezTo>
                  <a:pt x="144" y="527"/>
                  <a:pt x="146" y="526"/>
                  <a:pt x="148" y="525"/>
                </a:cubicBezTo>
                <a:cubicBezTo>
                  <a:pt x="147" y="528"/>
                  <a:pt x="146" y="531"/>
                  <a:pt x="149" y="532"/>
                </a:cubicBezTo>
                <a:cubicBezTo>
                  <a:pt x="152" y="517"/>
                  <a:pt x="163" y="532"/>
                  <a:pt x="169" y="512"/>
                </a:cubicBezTo>
                <a:cubicBezTo>
                  <a:pt x="158" y="514"/>
                  <a:pt x="155" y="498"/>
                  <a:pt x="148" y="508"/>
                </a:cubicBezTo>
                <a:cubicBezTo>
                  <a:pt x="162" y="504"/>
                  <a:pt x="150" y="519"/>
                  <a:pt x="160" y="518"/>
                </a:cubicBezTo>
                <a:cubicBezTo>
                  <a:pt x="157" y="521"/>
                  <a:pt x="152" y="520"/>
                  <a:pt x="148" y="520"/>
                </a:cubicBezTo>
                <a:cubicBezTo>
                  <a:pt x="144" y="516"/>
                  <a:pt x="138" y="513"/>
                  <a:pt x="132" y="515"/>
                </a:cubicBezTo>
                <a:cubicBezTo>
                  <a:pt x="136" y="516"/>
                  <a:pt x="132" y="524"/>
                  <a:pt x="136" y="525"/>
                </a:cubicBezTo>
                <a:cubicBezTo>
                  <a:pt x="137" y="524"/>
                  <a:pt x="139" y="523"/>
                  <a:pt x="139" y="526"/>
                </a:cubicBezTo>
                <a:cubicBezTo>
                  <a:pt x="134" y="529"/>
                  <a:pt x="128" y="530"/>
                  <a:pt x="126" y="537"/>
                </a:cubicBezTo>
                <a:close/>
                <a:moveTo>
                  <a:pt x="172" y="499"/>
                </a:moveTo>
                <a:cubicBezTo>
                  <a:pt x="171" y="501"/>
                  <a:pt x="171" y="503"/>
                  <a:pt x="171" y="506"/>
                </a:cubicBezTo>
                <a:cubicBezTo>
                  <a:pt x="180" y="509"/>
                  <a:pt x="180" y="506"/>
                  <a:pt x="182" y="503"/>
                </a:cubicBezTo>
                <a:cubicBezTo>
                  <a:pt x="181" y="508"/>
                  <a:pt x="194" y="513"/>
                  <a:pt x="194" y="510"/>
                </a:cubicBezTo>
                <a:cubicBezTo>
                  <a:pt x="189" y="500"/>
                  <a:pt x="213" y="507"/>
                  <a:pt x="209" y="496"/>
                </a:cubicBezTo>
                <a:cubicBezTo>
                  <a:pt x="198" y="503"/>
                  <a:pt x="187" y="499"/>
                  <a:pt x="172" y="499"/>
                </a:cubicBezTo>
                <a:close/>
                <a:moveTo>
                  <a:pt x="174" y="509"/>
                </a:moveTo>
                <a:cubicBezTo>
                  <a:pt x="174" y="516"/>
                  <a:pt x="169" y="515"/>
                  <a:pt x="173" y="520"/>
                </a:cubicBezTo>
                <a:cubicBezTo>
                  <a:pt x="177" y="522"/>
                  <a:pt x="177" y="518"/>
                  <a:pt x="180" y="517"/>
                </a:cubicBezTo>
                <a:cubicBezTo>
                  <a:pt x="183" y="517"/>
                  <a:pt x="185" y="518"/>
                  <a:pt x="188" y="518"/>
                </a:cubicBezTo>
                <a:cubicBezTo>
                  <a:pt x="184" y="509"/>
                  <a:pt x="184" y="514"/>
                  <a:pt x="174" y="509"/>
                </a:cubicBezTo>
                <a:close/>
                <a:moveTo>
                  <a:pt x="213" y="504"/>
                </a:moveTo>
                <a:cubicBezTo>
                  <a:pt x="223" y="501"/>
                  <a:pt x="237" y="505"/>
                  <a:pt x="244" y="498"/>
                </a:cubicBezTo>
                <a:cubicBezTo>
                  <a:pt x="233" y="496"/>
                  <a:pt x="210" y="493"/>
                  <a:pt x="213" y="504"/>
                </a:cubicBezTo>
                <a:close/>
                <a:moveTo>
                  <a:pt x="444" y="448"/>
                </a:moveTo>
                <a:cubicBezTo>
                  <a:pt x="447" y="451"/>
                  <a:pt x="448" y="455"/>
                  <a:pt x="456" y="455"/>
                </a:cubicBezTo>
                <a:cubicBezTo>
                  <a:pt x="456" y="453"/>
                  <a:pt x="457" y="450"/>
                  <a:pt x="457" y="448"/>
                </a:cubicBezTo>
                <a:cubicBezTo>
                  <a:pt x="451" y="452"/>
                  <a:pt x="448" y="444"/>
                  <a:pt x="444" y="448"/>
                </a:cubicBezTo>
                <a:close/>
                <a:moveTo>
                  <a:pt x="458" y="441"/>
                </a:moveTo>
                <a:cubicBezTo>
                  <a:pt x="465" y="448"/>
                  <a:pt x="455" y="455"/>
                  <a:pt x="457" y="460"/>
                </a:cubicBezTo>
                <a:cubicBezTo>
                  <a:pt x="459" y="456"/>
                  <a:pt x="462" y="459"/>
                  <a:pt x="464" y="461"/>
                </a:cubicBezTo>
                <a:cubicBezTo>
                  <a:pt x="458" y="449"/>
                  <a:pt x="476" y="461"/>
                  <a:pt x="472" y="451"/>
                </a:cubicBezTo>
                <a:cubicBezTo>
                  <a:pt x="472" y="452"/>
                  <a:pt x="459" y="453"/>
                  <a:pt x="466" y="447"/>
                </a:cubicBezTo>
                <a:cubicBezTo>
                  <a:pt x="459" y="449"/>
                  <a:pt x="466" y="440"/>
                  <a:pt x="458" y="441"/>
                </a:cubicBezTo>
                <a:close/>
                <a:moveTo>
                  <a:pt x="487" y="454"/>
                </a:moveTo>
                <a:cubicBezTo>
                  <a:pt x="495" y="450"/>
                  <a:pt x="509" y="459"/>
                  <a:pt x="509" y="451"/>
                </a:cubicBezTo>
                <a:cubicBezTo>
                  <a:pt x="495" y="455"/>
                  <a:pt x="489" y="439"/>
                  <a:pt x="487" y="454"/>
                </a:cubicBezTo>
                <a:close/>
                <a:moveTo>
                  <a:pt x="1351" y="521"/>
                </a:moveTo>
                <a:cubicBezTo>
                  <a:pt x="1340" y="520"/>
                  <a:pt x="1333" y="512"/>
                  <a:pt x="1322" y="511"/>
                </a:cubicBezTo>
                <a:cubicBezTo>
                  <a:pt x="1323" y="520"/>
                  <a:pt x="1344" y="524"/>
                  <a:pt x="1351" y="5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n-US" sz="1633"/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4026090" y="2599317"/>
            <a:ext cx="6996952" cy="743617"/>
          </a:xfrm>
        </p:spPr>
        <p:txBody>
          <a:bodyPr anchor="b">
            <a:noAutofit/>
          </a:bodyPr>
          <a:lstStyle>
            <a:lvl1pPr algn="l">
              <a:defRPr sz="2800" b="1" i="0" cap="none" baseline="0">
                <a:solidFill>
                  <a:srgbClr val="00A8D7"/>
                </a:solidFill>
                <a:latin typeface="Bariol Bold" panose="02000506040000020003" pitchFamily="50" charset="0"/>
                <a:ea typeface="Bariol Bold" panose="02000506040000020003" pitchFamily="50" charset="0"/>
                <a:cs typeface="Bariol Bold" panose="02000506040000020003" pitchFamily="50" charset="0"/>
              </a:defRPr>
            </a:lvl1pPr>
          </a:lstStyle>
          <a:p>
            <a:r>
              <a:rPr lang="en-US" dirty="0"/>
              <a:t>This is a cover page in Calibri bold 28pt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4026088" y="3729950"/>
            <a:ext cx="4788713" cy="154759"/>
          </a:xfrm>
        </p:spPr>
        <p:txBody>
          <a:bodyPr>
            <a:noAutofit/>
          </a:bodyPr>
          <a:lstStyle>
            <a:lvl1pPr marL="0" indent="0">
              <a:buNone/>
              <a:defRPr sz="1200" b="0" cap="all" baseline="0">
                <a:solidFill>
                  <a:schemeClr val="tx2"/>
                </a:solidFill>
                <a:latin typeface="Bariol Regular" panose="02000506040000020003" pitchFamily="2" charset="0"/>
              </a:defRPr>
            </a:lvl1pPr>
            <a:lvl2pPr marL="50398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5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3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91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9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83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VERSION 1.1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4026088" y="3384680"/>
            <a:ext cx="6996953" cy="289632"/>
          </a:xfrm>
        </p:spPr>
        <p:txBody>
          <a:bodyPr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  <a:latin typeface="Bariol Bold" panose="02000506040000020003" pitchFamily="50" charset="0"/>
              </a:defRPr>
            </a:lvl1pPr>
            <a:lvl2pPr marL="50398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5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3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91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9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83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IN </a:t>
            </a:r>
            <a:r>
              <a:rPr lang="en-US"/>
              <a:t>CALIBRI BOLD 18PT</a:t>
            </a:r>
            <a:endParaRPr lang="en-US" dirty="0"/>
          </a:p>
        </p:txBody>
      </p:sp>
      <p:sp>
        <p:nvSpPr>
          <p:cNvPr id="7" name="Picture Placeholder 46"/>
          <p:cNvSpPr>
            <a:spLocks noGrp="1"/>
          </p:cNvSpPr>
          <p:nvPr>
            <p:ph type="pic" sz="quarter" idx="22" hasCustomPrompt="1"/>
          </p:nvPr>
        </p:nvSpPr>
        <p:spPr>
          <a:xfrm>
            <a:off x="2262764" y="2586448"/>
            <a:ext cx="1502634" cy="1512972"/>
          </a:xfrm>
          <a:noFill/>
        </p:spPr>
        <p:txBody>
          <a:bodyPr lIns="72000" rIns="72000" anchor="ctr">
            <a:normAutofit/>
          </a:bodyPr>
          <a:lstStyle>
            <a:lvl1pPr marL="0" marR="0" indent="0" algn="ctr" defTabSz="1007959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 lang="en-US" sz="1400" dirty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Use the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crop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mr-IN" sz="1400" dirty="0">
                <a:solidFill>
                  <a:schemeClr val="bg1">
                    <a:lumMod val="50000"/>
                  </a:schemeClr>
                </a:solidFill>
              </a:rPr>
              <a:t>–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fit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function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to fit the logo </a:t>
            </a:r>
            <a:r>
              <a:rPr lang="fr-FR" sz="1400" dirty="0" err="1">
                <a:solidFill>
                  <a:schemeClr val="bg1">
                    <a:lumMod val="50000"/>
                  </a:schemeClr>
                </a:solidFill>
              </a:rPr>
              <a:t>inside</a:t>
            </a:r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 the frame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idx="25" hasCustomPrompt="1"/>
          </p:nvPr>
        </p:nvSpPr>
        <p:spPr>
          <a:xfrm>
            <a:off x="4026088" y="3957530"/>
            <a:ext cx="4788713" cy="154759"/>
          </a:xfrm>
        </p:spPr>
        <p:txBody>
          <a:bodyPr>
            <a:noAutofit/>
          </a:bodyPr>
          <a:lstStyle>
            <a:lvl1pPr marL="0" indent="0">
              <a:buNone/>
              <a:defRPr sz="1200" b="0" cap="all" baseline="0">
                <a:solidFill>
                  <a:schemeClr val="tx2"/>
                </a:solidFill>
                <a:latin typeface="Bariol Regular" panose="02000506040000020003" pitchFamily="2" charset="0"/>
              </a:defRPr>
            </a:lvl1pPr>
            <a:lvl2pPr marL="50398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5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3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91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9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83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fld id="{8368F2CB-848D-2640-B787-6E8F267331D3}" type="datetime3">
              <a:rPr lang="en-GB" smtClean="0"/>
              <a:pPr/>
              <a:t>18 October, 2017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27062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gradFill>
          <a:gsLst>
            <a:gs pos="0">
              <a:schemeClr val="tx1">
                <a:lumMod val="60000"/>
                <a:lumOff val="40000"/>
              </a:schemeClr>
            </a:gs>
            <a:gs pos="50000">
              <a:schemeClr val="tx1"/>
            </a:gs>
          </a:gsLst>
          <a:lin ang="8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6000" b="1" i="0" cap="all" baseline="0">
                <a:solidFill>
                  <a:schemeClr val="bg1"/>
                </a:solidFill>
                <a:latin typeface="Bariol Bold" panose="02000506040000020003" pitchFamily="50" charset="0"/>
                <a:ea typeface="Bariol Bold" panose="02000506040000020003" pitchFamily="50" charset="0"/>
                <a:cs typeface="Bariol Bold" panose="02000506040000020003" pitchFamily="50" charset="0"/>
              </a:defRPr>
            </a:lvl1pPr>
          </a:lstStyle>
          <a:p>
            <a:r>
              <a:rPr lang="en-US" dirty="0"/>
              <a:t>Divider title in Calibri Bold 60pt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0578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2">
    <p:bg>
      <p:bgPr>
        <a:gradFill>
          <a:gsLst>
            <a:gs pos="0">
              <a:srgbClr val="8C6FAA"/>
            </a:gs>
            <a:gs pos="50000">
              <a:srgbClr val="502378"/>
            </a:gs>
          </a:gsLst>
          <a:lin ang="8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627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2">
    <p:bg>
      <p:bgPr>
        <a:gradFill>
          <a:gsLst>
            <a:gs pos="0">
              <a:schemeClr val="tx2">
                <a:lumMod val="80000"/>
                <a:lumOff val="20000"/>
              </a:schemeClr>
            </a:gs>
            <a:gs pos="50000">
              <a:schemeClr val="tx2"/>
            </a:gs>
          </a:gsLst>
          <a:lin ang="8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8705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2">
    <p:bg>
      <p:bgPr>
        <a:gradFill>
          <a:gsLst>
            <a:gs pos="0">
              <a:schemeClr val="accent2">
                <a:lumMod val="80000"/>
                <a:lumOff val="20000"/>
              </a:schemeClr>
            </a:gs>
            <a:gs pos="50000">
              <a:schemeClr val="accent2"/>
            </a:gs>
          </a:gsLst>
          <a:lin ang="8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415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2">
    <p:bg>
      <p:bgPr>
        <a:gradFill>
          <a:gsLst>
            <a:gs pos="0">
              <a:schemeClr val="accent4">
                <a:lumMod val="60000"/>
                <a:lumOff val="40000"/>
              </a:schemeClr>
            </a:gs>
            <a:gs pos="50000">
              <a:schemeClr val="accent4"/>
            </a:gs>
          </a:gsLst>
          <a:lin ang="8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69728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2">
    <p:bg>
      <p:bgPr>
        <a:gradFill>
          <a:gsLst>
            <a:gs pos="0">
              <a:schemeClr val="accent5">
                <a:lumMod val="70000"/>
                <a:lumOff val="30000"/>
              </a:schemeClr>
            </a:gs>
            <a:gs pos="50000">
              <a:schemeClr val="accent5"/>
            </a:gs>
          </a:gsLst>
          <a:lin ang="8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9462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vider 2">
    <p:bg>
      <p:bgPr>
        <a:gradFill>
          <a:gsLst>
            <a:gs pos="0">
              <a:srgbClr val="ED8B00">
                <a:lumMod val="50000"/>
                <a:lumOff val="50000"/>
              </a:srgbClr>
            </a:gs>
            <a:gs pos="50000">
              <a:srgbClr val="ED8B00"/>
            </a:gs>
          </a:gsLst>
          <a:lin ang="8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26038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7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</p:spTree>
    <p:extLst>
      <p:ext uri="{BB962C8B-B14F-4D97-AF65-F5344CB8AC3E}">
        <p14:creationId xmlns:p14="http://schemas.microsoft.com/office/powerpoint/2010/main" val="379506891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7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</p:spTree>
    <p:extLst>
      <p:ext uri="{BB962C8B-B14F-4D97-AF65-F5344CB8AC3E}">
        <p14:creationId xmlns:p14="http://schemas.microsoft.com/office/powerpoint/2010/main" val="275655322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7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</p:spTree>
    <p:extLst>
      <p:ext uri="{BB962C8B-B14F-4D97-AF65-F5344CB8AC3E}">
        <p14:creationId xmlns:p14="http://schemas.microsoft.com/office/powerpoint/2010/main" val="58885127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7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</p:spTree>
    <p:extLst>
      <p:ext uri="{BB962C8B-B14F-4D97-AF65-F5344CB8AC3E}">
        <p14:creationId xmlns:p14="http://schemas.microsoft.com/office/powerpoint/2010/main" val="171698650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vider 7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</p:spTree>
    <p:extLst>
      <p:ext uri="{BB962C8B-B14F-4D97-AF65-F5344CB8AC3E}">
        <p14:creationId xmlns:p14="http://schemas.microsoft.com/office/powerpoint/2010/main" val="263197093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7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</p:spTree>
    <p:extLst>
      <p:ext uri="{BB962C8B-B14F-4D97-AF65-F5344CB8AC3E}">
        <p14:creationId xmlns:p14="http://schemas.microsoft.com/office/powerpoint/2010/main" val="149058152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7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503238" y="6482297"/>
            <a:ext cx="4114800" cy="184706"/>
          </a:xfrm>
        </p:spPr>
        <p:txBody>
          <a:bodyPr/>
          <a:lstStyle>
            <a:lvl1pPr>
              <a:defRPr cap="all" baseline="0"/>
            </a:lvl1pPr>
          </a:lstStyle>
          <a:p>
            <a:fld id="{8347E438-8C1E-C54E-9709-DE454007E8F7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3238" y="6353812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107826" y="1694971"/>
            <a:ext cx="10176424" cy="3468058"/>
          </a:xfrm>
        </p:spPr>
        <p:txBody>
          <a:bodyPr vert="horz" lIns="0" tIns="0" rIns="0" bIns="0" rtlCol="0" anchor="ctr">
            <a:noAutofit/>
          </a:bodyPr>
          <a:lstStyle>
            <a:lvl1pPr>
              <a:defRPr lang="en-US" sz="6000" dirty="0">
                <a:solidFill>
                  <a:schemeClr val="bg1"/>
                </a:solidFill>
              </a:defRPr>
            </a:lvl1pPr>
          </a:lstStyle>
          <a:p>
            <a:pPr lvl="0" algn="ctr">
              <a:lnSpc>
                <a:spcPct val="100000"/>
              </a:lnSpc>
            </a:pPr>
            <a:r>
              <a:rPr lang="en-US" dirty="0"/>
              <a:t>Divider title in Calibri Bold 60pt</a:t>
            </a:r>
          </a:p>
        </p:txBody>
      </p:sp>
    </p:spTree>
    <p:extLst>
      <p:ext uri="{BB962C8B-B14F-4D97-AF65-F5344CB8AC3E}">
        <p14:creationId xmlns:p14="http://schemas.microsoft.com/office/powerpoint/2010/main" val="161749514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43891"/>
            <a:ext cx="12192000" cy="5150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0088" y="42760"/>
            <a:ext cx="10284386" cy="773762"/>
          </a:xfrm>
        </p:spPr>
        <p:txBody>
          <a:bodyPr>
            <a:noAutofit/>
          </a:bodyPr>
          <a:lstStyle>
            <a:lvl1pPr>
              <a:defRPr b="1" baseline="0"/>
            </a:lvl1pPr>
          </a:lstStyle>
          <a:p>
            <a:r>
              <a:rPr lang="en-US" dirty="0"/>
              <a:t>This is an </a:t>
            </a:r>
            <a:r>
              <a:rPr lang="en-US"/>
              <a:t>agenda slide in </a:t>
            </a:r>
            <a:r>
              <a:rPr lang="en-US" dirty="0"/>
              <a:t>Calibri Bold 26PT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3836" y="6586943"/>
            <a:ext cx="4114800" cy="184706"/>
          </a:xfrm>
        </p:spPr>
        <p:txBody>
          <a:bodyPr/>
          <a:lstStyle/>
          <a:p>
            <a:fld id="{77C9C538-5EC6-1141-A013-FCB240A13CE8}" type="datetime3">
              <a:rPr lang="en-GB" smtClean="0"/>
              <a:t>6 November,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3836" y="6458458"/>
            <a:ext cx="4114800" cy="1319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presentation title in Calibri Bold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700088" y="814278"/>
            <a:ext cx="10286160" cy="600921"/>
          </a:xfrm>
        </p:spPr>
        <p:txBody>
          <a:bodyPr>
            <a:noAutofit/>
          </a:bodyPr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 IN Calibri REGULAR 18PT</a:t>
            </a:r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3527" y="6376687"/>
            <a:ext cx="2428875" cy="482713"/>
          </a:xfrm>
          <a:prstGeom prst="rect">
            <a:avLst/>
          </a:prstGeom>
        </p:spPr>
      </p:pic>
      <p:sp>
        <p:nvSpPr>
          <p:cNvPr id="25" name="Text Placeholder 28"/>
          <p:cNvSpPr>
            <a:spLocks noGrp="1"/>
          </p:cNvSpPr>
          <p:nvPr>
            <p:ph type="body" sz="quarter" idx="22" hasCustomPrompt="1"/>
          </p:nvPr>
        </p:nvSpPr>
        <p:spPr>
          <a:xfrm>
            <a:off x="1574149" y="3413551"/>
            <a:ext cx="3933485" cy="877887"/>
          </a:xfrm>
        </p:spPr>
        <p:txBody>
          <a:bodyPr>
            <a:noAutofit/>
          </a:bodyPr>
          <a:lstStyle>
            <a:lvl1pPr marL="0" marR="0" indent="0" algn="l" defTabSz="1007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/>
            </a:lvl1pPr>
          </a:lstStyle>
          <a:p>
            <a:pPr lvl="0"/>
            <a:r>
              <a:rPr lang="en-US" dirty="0" err="1"/>
              <a:t>Luptaquis</a:t>
            </a:r>
            <a:r>
              <a:rPr lang="en-US" dirty="0"/>
              <a:t> </a:t>
            </a:r>
            <a:r>
              <a:rPr lang="en-US" dirty="0" err="1"/>
              <a:t>nis</a:t>
            </a:r>
            <a:r>
              <a:rPr lang="en-US" dirty="0"/>
              <a:t> </a:t>
            </a:r>
            <a:r>
              <a:rPr lang="en-US" dirty="0" err="1"/>
              <a:t>voloratur</a:t>
            </a:r>
            <a:r>
              <a:rPr lang="en-US" dirty="0"/>
              <a:t>,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 </a:t>
            </a:r>
            <a:r>
              <a:rPr lang="en-US" dirty="0" err="1"/>
              <a:t>Ita</a:t>
            </a:r>
            <a:r>
              <a:rPr lang="en-US" dirty="0"/>
              <a:t> </a:t>
            </a:r>
            <a:r>
              <a:rPr lang="en-US" dirty="0" err="1"/>
              <a:t>eossimus</a:t>
            </a:r>
            <a:r>
              <a:rPr lang="en-US" dirty="0"/>
              <a:t> </a:t>
            </a:r>
            <a:r>
              <a:rPr lang="en-US" dirty="0" err="1"/>
              <a:t>aut</a:t>
            </a:r>
            <a:endParaRPr lang="en-US" dirty="0"/>
          </a:p>
        </p:txBody>
      </p:sp>
      <p:sp>
        <p:nvSpPr>
          <p:cNvPr id="26" name="Text Placehold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1588307" y="4395217"/>
            <a:ext cx="3933485" cy="877887"/>
          </a:xfrm>
        </p:spPr>
        <p:txBody>
          <a:bodyPr>
            <a:noAutofit/>
          </a:bodyPr>
          <a:lstStyle>
            <a:lvl1pPr marL="0" marR="0" indent="0" algn="l" defTabSz="1007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 baseline="0"/>
            </a:lvl1pPr>
          </a:lstStyle>
          <a:p>
            <a:pPr lvl="0"/>
            <a:r>
              <a:rPr lang="en-US" dirty="0" err="1"/>
              <a:t>Dus</a:t>
            </a:r>
            <a:r>
              <a:rPr lang="en-US" dirty="0"/>
              <a:t> et </a:t>
            </a:r>
            <a:r>
              <a:rPr lang="en-US" dirty="0" err="1"/>
              <a:t>lacieni</a:t>
            </a:r>
            <a:r>
              <a:rPr lang="en-US" dirty="0"/>
              <a:t> </a:t>
            </a:r>
            <a:r>
              <a:rPr lang="en-US" dirty="0" err="1"/>
              <a:t>molupta</a:t>
            </a:r>
            <a:r>
              <a:rPr lang="en-US" dirty="0"/>
              <a:t> </a:t>
            </a:r>
            <a:r>
              <a:rPr lang="en-US" dirty="0" err="1"/>
              <a:t>turio</a:t>
            </a:r>
            <a:r>
              <a:rPr lang="en-US" dirty="0"/>
              <a:t>. </a:t>
            </a:r>
            <a:r>
              <a:rPr lang="en-US" dirty="0" err="1"/>
              <a:t>Itae</a:t>
            </a:r>
            <a:r>
              <a:rPr lang="en-US" dirty="0"/>
              <a:t> dolor re </a:t>
            </a:r>
            <a:r>
              <a:rPr lang="en-US" dirty="0" err="1"/>
              <a:t>volorit</a:t>
            </a:r>
            <a:r>
              <a:rPr lang="en-US" dirty="0"/>
              <a:t> </a:t>
            </a:r>
            <a:r>
              <a:rPr lang="en-US" dirty="0" err="1"/>
              <a:t>utetur</a:t>
            </a:r>
            <a:endParaRPr lang="en-US" dirty="0"/>
          </a:p>
        </p:txBody>
      </p:sp>
      <p:sp>
        <p:nvSpPr>
          <p:cNvPr id="27" name="Text Placeholder 28"/>
          <p:cNvSpPr>
            <a:spLocks noGrp="1"/>
          </p:cNvSpPr>
          <p:nvPr>
            <p:ph type="body" sz="quarter" idx="24" hasCustomPrompt="1"/>
          </p:nvPr>
        </p:nvSpPr>
        <p:spPr>
          <a:xfrm>
            <a:off x="1588307" y="5349102"/>
            <a:ext cx="3933485" cy="877887"/>
          </a:xfrm>
        </p:spPr>
        <p:txBody>
          <a:bodyPr>
            <a:noAutofit/>
          </a:bodyPr>
          <a:lstStyle>
            <a:lvl1pPr marL="0" marR="0" indent="0" algn="l" defTabSz="1007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 baseline="0"/>
            </a:lvl1pPr>
          </a:lstStyle>
          <a:p>
            <a:pPr lvl="0"/>
            <a:r>
              <a:rPr lang="en-US" dirty="0" err="1"/>
              <a:t>Officatur</a:t>
            </a:r>
            <a:r>
              <a:rPr lang="en-US" dirty="0"/>
              <a:t> mod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pro </a:t>
            </a:r>
            <a:r>
              <a:rPr lang="en-US" dirty="0" err="1"/>
              <a:t>dunt</a:t>
            </a:r>
            <a:r>
              <a:rPr lang="en-US" dirty="0"/>
              <a:t> </a:t>
            </a:r>
            <a:r>
              <a:rPr lang="en-US" dirty="0" err="1"/>
              <a:t>ullorum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serore</a:t>
            </a:r>
            <a:r>
              <a:rPr lang="en-US" dirty="0"/>
              <a:t> sum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5" hasCustomPrompt="1"/>
          </p:nvPr>
        </p:nvSpPr>
        <p:spPr>
          <a:xfrm>
            <a:off x="6913204" y="1508173"/>
            <a:ext cx="3950693" cy="877887"/>
          </a:xfrm>
        </p:spPr>
        <p:txBody>
          <a:bodyPr>
            <a:noAutofit/>
          </a:bodyPr>
          <a:lstStyle>
            <a:lvl1pPr marL="0" marR="0" indent="0" algn="l" defTabSz="1007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/>
            </a:lvl1pPr>
          </a:lstStyle>
          <a:p>
            <a:pPr lvl="0"/>
            <a:r>
              <a:rPr lang="en-US" dirty="0" err="1"/>
              <a:t>Ita</a:t>
            </a:r>
            <a:r>
              <a:rPr lang="en-US" dirty="0"/>
              <a:t> </a:t>
            </a:r>
            <a:r>
              <a:rPr lang="en-US" dirty="0" err="1"/>
              <a:t>eossimus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re </a:t>
            </a:r>
            <a:r>
              <a:rPr lang="en-US" dirty="0" err="1"/>
              <a:t>quaspe</a:t>
            </a:r>
            <a:r>
              <a:rPr lang="en-US" dirty="0"/>
              <a:t> </a:t>
            </a:r>
            <a:r>
              <a:rPr lang="en-US" dirty="0" err="1"/>
              <a:t>prae</a:t>
            </a:r>
            <a:r>
              <a:rPr lang="en-US" dirty="0"/>
              <a:t> </a:t>
            </a:r>
            <a:r>
              <a:rPr lang="en-US" dirty="0" err="1"/>
              <a:t>dus</a:t>
            </a:r>
            <a:r>
              <a:rPr lang="en-US" dirty="0"/>
              <a:t> </a:t>
            </a:r>
            <a:r>
              <a:rPr lang="en-US" dirty="0" err="1"/>
              <a:t>renestium</a:t>
            </a:r>
            <a:endParaRPr lang="en-US" dirty="0"/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26" hasCustomPrompt="1"/>
          </p:nvPr>
        </p:nvSpPr>
        <p:spPr>
          <a:xfrm>
            <a:off x="6906480" y="2441739"/>
            <a:ext cx="3950693" cy="877887"/>
          </a:xfrm>
        </p:spPr>
        <p:txBody>
          <a:bodyPr>
            <a:noAutofit/>
          </a:bodyPr>
          <a:lstStyle>
            <a:lvl1pPr marL="0" marR="0" indent="0" algn="l" defTabSz="1007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/>
            </a:lvl1pPr>
          </a:lstStyle>
          <a:p>
            <a:pPr lvl="0"/>
            <a:r>
              <a:rPr lang="en-US" dirty="0" err="1"/>
              <a:t>Itae</a:t>
            </a:r>
            <a:r>
              <a:rPr lang="en-US" dirty="0"/>
              <a:t> dolor re </a:t>
            </a:r>
            <a:r>
              <a:rPr lang="en-US" dirty="0" err="1"/>
              <a:t>volorit</a:t>
            </a:r>
            <a:r>
              <a:rPr lang="en-US" dirty="0"/>
              <a:t> </a:t>
            </a:r>
            <a:r>
              <a:rPr lang="en-US" dirty="0" err="1"/>
              <a:t>utetur</a:t>
            </a:r>
            <a:r>
              <a:rPr lang="en-US" dirty="0"/>
              <a:t>, </a:t>
            </a:r>
            <a:r>
              <a:rPr lang="en-US" dirty="0" err="1"/>
              <a:t>eatur</a:t>
            </a:r>
            <a:r>
              <a:rPr lang="en-US" dirty="0"/>
              <a:t> </a:t>
            </a:r>
            <a:r>
              <a:rPr lang="en-US" dirty="0" err="1"/>
              <a:t>molore</a:t>
            </a:r>
            <a:r>
              <a:rPr lang="en-US" dirty="0"/>
              <a:t> </a:t>
            </a:r>
            <a:r>
              <a:rPr lang="en-US" dirty="0" err="1"/>
              <a:t>quiam</a:t>
            </a:r>
            <a:r>
              <a:rPr lang="en-US" dirty="0"/>
              <a:t>, id </a:t>
            </a:r>
            <a:r>
              <a:rPr lang="en-US" dirty="0" err="1"/>
              <a:t>quiatessus</a:t>
            </a:r>
            <a:endParaRPr lang="en-US" dirty="0"/>
          </a:p>
        </p:txBody>
      </p:sp>
      <p:sp>
        <p:nvSpPr>
          <p:cNvPr id="32" name="Text Placeholder 28"/>
          <p:cNvSpPr>
            <a:spLocks noGrp="1"/>
          </p:cNvSpPr>
          <p:nvPr>
            <p:ph type="body" sz="quarter" idx="27" hasCustomPrompt="1"/>
          </p:nvPr>
        </p:nvSpPr>
        <p:spPr>
          <a:xfrm>
            <a:off x="6920638" y="3422524"/>
            <a:ext cx="3950693" cy="877887"/>
          </a:xfrm>
        </p:spPr>
        <p:txBody>
          <a:bodyPr>
            <a:noAutofit/>
          </a:bodyPr>
          <a:lstStyle>
            <a:lvl1pPr marL="0" marR="0" indent="0" algn="l" defTabSz="1007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 baseline="0"/>
            </a:lvl1pPr>
          </a:lstStyle>
          <a:p>
            <a:pPr lvl="0"/>
            <a:r>
              <a:rPr lang="en-US" dirty="0" err="1"/>
              <a:t>Luptaquis</a:t>
            </a:r>
            <a:r>
              <a:rPr lang="en-US" dirty="0"/>
              <a:t> </a:t>
            </a:r>
            <a:r>
              <a:rPr lang="en-US" dirty="0" err="1"/>
              <a:t>nis</a:t>
            </a:r>
            <a:r>
              <a:rPr lang="en-US" dirty="0"/>
              <a:t> </a:t>
            </a:r>
            <a:r>
              <a:rPr lang="en-US" dirty="0" err="1"/>
              <a:t>voloratur</a:t>
            </a:r>
            <a:r>
              <a:rPr lang="en-US" dirty="0"/>
              <a:t>, </a:t>
            </a:r>
            <a:r>
              <a:rPr lang="en-US" dirty="0" err="1"/>
              <a:t>eum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 </a:t>
            </a:r>
            <a:r>
              <a:rPr lang="en-US" dirty="0" err="1"/>
              <a:t>Ita</a:t>
            </a:r>
            <a:r>
              <a:rPr lang="en-US" dirty="0"/>
              <a:t> </a:t>
            </a:r>
            <a:r>
              <a:rPr lang="en-US" dirty="0" err="1"/>
              <a:t>eossimus</a:t>
            </a:r>
            <a:r>
              <a:rPr lang="en-US" dirty="0"/>
              <a:t> </a:t>
            </a:r>
            <a:r>
              <a:rPr lang="en-US" dirty="0" err="1"/>
              <a:t>aut</a:t>
            </a:r>
            <a:endParaRPr lang="en-US" dirty="0"/>
          </a:p>
        </p:txBody>
      </p:sp>
      <p:sp>
        <p:nvSpPr>
          <p:cNvPr id="33" name="Text Placeholder 28"/>
          <p:cNvSpPr>
            <a:spLocks noGrp="1"/>
          </p:cNvSpPr>
          <p:nvPr>
            <p:ph type="body" sz="quarter" idx="28" hasCustomPrompt="1"/>
          </p:nvPr>
        </p:nvSpPr>
        <p:spPr>
          <a:xfrm>
            <a:off x="6920638" y="4385666"/>
            <a:ext cx="3950693" cy="877887"/>
          </a:xfrm>
        </p:spPr>
        <p:txBody>
          <a:bodyPr>
            <a:noAutofit/>
          </a:bodyPr>
          <a:lstStyle>
            <a:lvl1pPr marL="0" marR="0" indent="0" algn="l" defTabSz="1007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 baseline="0"/>
            </a:lvl1pPr>
          </a:lstStyle>
          <a:p>
            <a:pPr lvl="0"/>
            <a:r>
              <a:rPr lang="en-US" dirty="0" err="1"/>
              <a:t>Dus</a:t>
            </a:r>
            <a:r>
              <a:rPr lang="en-US" dirty="0"/>
              <a:t> et </a:t>
            </a:r>
            <a:r>
              <a:rPr lang="en-US" dirty="0" err="1"/>
              <a:t>lacieni</a:t>
            </a:r>
            <a:r>
              <a:rPr lang="en-US" dirty="0"/>
              <a:t> </a:t>
            </a:r>
            <a:r>
              <a:rPr lang="en-US" dirty="0" err="1"/>
              <a:t>molupta</a:t>
            </a:r>
            <a:r>
              <a:rPr lang="en-US" dirty="0"/>
              <a:t> </a:t>
            </a:r>
            <a:r>
              <a:rPr lang="en-US" dirty="0" err="1"/>
              <a:t>turio</a:t>
            </a:r>
            <a:r>
              <a:rPr lang="en-US" dirty="0"/>
              <a:t>. </a:t>
            </a:r>
            <a:r>
              <a:rPr lang="en-US" dirty="0" err="1"/>
              <a:t>Itae</a:t>
            </a:r>
            <a:r>
              <a:rPr lang="en-US" dirty="0"/>
              <a:t> dolor re </a:t>
            </a:r>
            <a:r>
              <a:rPr lang="en-US" dirty="0" err="1"/>
              <a:t>volorit</a:t>
            </a:r>
            <a:r>
              <a:rPr lang="en-US" dirty="0"/>
              <a:t> </a:t>
            </a:r>
            <a:r>
              <a:rPr lang="en-US" dirty="0" err="1"/>
              <a:t>utetur</a:t>
            </a:r>
            <a:endParaRPr lang="en-US" dirty="0"/>
          </a:p>
        </p:txBody>
      </p:sp>
      <p:sp>
        <p:nvSpPr>
          <p:cNvPr id="34" name="Text Placehold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1574149" y="2451787"/>
            <a:ext cx="3933485" cy="877887"/>
          </a:xfrm>
        </p:spPr>
        <p:txBody>
          <a:bodyPr>
            <a:noAutofit/>
          </a:bodyPr>
          <a:lstStyle>
            <a:lvl1pPr marL="0" marR="0" indent="0" algn="l" defTabSz="1007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/>
            </a:lvl1pPr>
          </a:lstStyle>
          <a:p>
            <a:pPr lvl="0"/>
            <a:r>
              <a:rPr lang="en-US" dirty="0"/>
              <a:t>This is an agenda page. </a:t>
            </a:r>
            <a:br>
              <a:rPr lang="en-US" dirty="0"/>
            </a:br>
            <a:r>
              <a:rPr lang="en-US" dirty="0"/>
              <a:t>Body text in Calibri Regular 18pt. </a:t>
            </a:r>
          </a:p>
        </p:txBody>
      </p:sp>
      <p:sp>
        <p:nvSpPr>
          <p:cNvPr id="44" name="Text Placeholder 28"/>
          <p:cNvSpPr>
            <a:spLocks noGrp="1"/>
          </p:cNvSpPr>
          <p:nvPr>
            <p:ph type="body" sz="quarter" idx="38" hasCustomPrompt="1"/>
          </p:nvPr>
        </p:nvSpPr>
        <p:spPr>
          <a:xfrm>
            <a:off x="1574149" y="1506107"/>
            <a:ext cx="3933485" cy="877887"/>
          </a:xfrm>
        </p:spPr>
        <p:txBody>
          <a:bodyPr>
            <a:noAutofit/>
          </a:bodyPr>
          <a:lstStyle>
            <a:lvl1pPr marL="0" marR="0" indent="0" algn="l" defTabSz="1007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/>
            </a:lvl1pPr>
          </a:lstStyle>
          <a:p>
            <a:pPr lvl="0"/>
            <a:r>
              <a:rPr lang="en-US" dirty="0"/>
              <a:t>This is an agenda page. </a:t>
            </a:r>
            <a:br>
              <a:rPr lang="en-US" dirty="0"/>
            </a:br>
            <a:r>
              <a:rPr lang="en-US" dirty="0"/>
              <a:t>Body text in Calibri Regular 18pt. </a:t>
            </a:r>
            <a:r>
              <a:rPr lang="en-US" dirty="0" err="1"/>
              <a:t>Officatur</a:t>
            </a:r>
            <a:r>
              <a:rPr lang="en-US" dirty="0"/>
              <a:t> mod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.</a:t>
            </a:r>
          </a:p>
        </p:txBody>
      </p:sp>
      <p:sp>
        <p:nvSpPr>
          <p:cNvPr id="50" name="Text Placeholder 28"/>
          <p:cNvSpPr>
            <a:spLocks noGrp="1"/>
          </p:cNvSpPr>
          <p:nvPr>
            <p:ph type="body" sz="quarter" idx="40" hasCustomPrompt="1"/>
          </p:nvPr>
        </p:nvSpPr>
        <p:spPr>
          <a:xfrm>
            <a:off x="6920638" y="5338754"/>
            <a:ext cx="3950693" cy="877887"/>
          </a:xfrm>
        </p:spPr>
        <p:txBody>
          <a:bodyPr>
            <a:noAutofit/>
          </a:bodyPr>
          <a:lstStyle>
            <a:lvl1pPr marL="0" marR="0" indent="0" algn="l" defTabSz="10079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 baseline="0"/>
            </a:lvl1pPr>
          </a:lstStyle>
          <a:p>
            <a:pPr lvl="0"/>
            <a:r>
              <a:rPr lang="en-US" dirty="0" err="1"/>
              <a:t>Dus</a:t>
            </a:r>
            <a:r>
              <a:rPr lang="en-US" dirty="0"/>
              <a:t> et </a:t>
            </a:r>
            <a:r>
              <a:rPr lang="en-US" dirty="0" err="1"/>
              <a:t>lacieni</a:t>
            </a:r>
            <a:r>
              <a:rPr lang="en-US" dirty="0"/>
              <a:t> </a:t>
            </a:r>
            <a:r>
              <a:rPr lang="en-US" dirty="0" err="1"/>
              <a:t>molupta</a:t>
            </a:r>
            <a:r>
              <a:rPr lang="en-US" dirty="0"/>
              <a:t> </a:t>
            </a:r>
            <a:r>
              <a:rPr lang="en-US" dirty="0" err="1"/>
              <a:t>turio</a:t>
            </a:r>
            <a:r>
              <a:rPr lang="en-US" dirty="0"/>
              <a:t>. </a:t>
            </a:r>
            <a:r>
              <a:rPr lang="en-US" dirty="0" err="1"/>
              <a:t>Itae</a:t>
            </a:r>
            <a:r>
              <a:rPr lang="en-US" dirty="0"/>
              <a:t> dolor re </a:t>
            </a:r>
            <a:r>
              <a:rPr lang="en-US" dirty="0" err="1"/>
              <a:t>volorit</a:t>
            </a:r>
            <a:r>
              <a:rPr lang="en-US" dirty="0"/>
              <a:t> </a:t>
            </a:r>
            <a:r>
              <a:rPr lang="en-US" dirty="0" err="1"/>
              <a:t>utetur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6525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43891"/>
            <a:ext cx="12192000" cy="515006"/>
          </a:xfrm>
          <a:prstGeom prst="rect">
            <a:avLst/>
          </a:prstGeom>
        </p:spPr>
      </p:pic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513836" y="6586943"/>
            <a:ext cx="4114800" cy="184706"/>
          </a:xfrm>
        </p:spPr>
        <p:txBody>
          <a:bodyPr/>
          <a:lstStyle/>
          <a:p>
            <a:fld id="{77C9C538-5EC6-1141-A013-FCB240A13CE8}" type="datetime3">
              <a:rPr lang="en-GB" smtClean="0"/>
              <a:t>6 November, 2019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3836" y="6458458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3527" y="6376687"/>
            <a:ext cx="2428875" cy="4827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00088" y="42760"/>
            <a:ext cx="10284386" cy="773762"/>
          </a:xfrm>
        </p:spPr>
        <p:txBody>
          <a:bodyPr>
            <a:noAutofit/>
          </a:bodyPr>
          <a:lstStyle>
            <a:lvl1pPr>
              <a:defRPr b="1" baseline="0"/>
            </a:lvl1pPr>
          </a:lstStyle>
          <a:p>
            <a:r>
              <a:rPr lang="en-US" dirty="0"/>
              <a:t>HEADING LEVEL 1 in Calibri Bold 26PT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700088" y="814278"/>
            <a:ext cx="10286160" cy="600921"/>
          </a:xfrm>
        </p:spPr>
        <p:txBody>
          <a:bodyPr>
            <a:noAutofit/>
          </a:bodyPr>
          <a:lstStyle>
            <a:lvl1pPr marL="0" indent="0">
              <a:buNone/>
              <a:defRPr sz="1800" b="0" cap="all" baseline="0">
                <a:solidFill>
                  <a:schemeClr val="tx1"/>
                </a:solidFill>
                <a:latin typeface="Bariol Regular" panose="02000506040000020003" pitchFamily="2" charset="0"/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 IN Calibri REGULAR 18PT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700088" y="1506398"/>
            <a:ext cx="6296025" cy="4343496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  <a:lvl2pPr>
              <a:lnSpc>
                <a:spcPct val="110000"/>
              </a:lnSpc>
              <a:spcBef>
                <a:spcPts val="0"/>
              </a:spcBef>
              <a:defRPr sz="1800"/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400" baseline="0"/>
            </a:lvl3pPr>
            <a:lvl4pPr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4pPr>
            <a:lvl5pPr marL="326592"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5pPr>
            <a:lvl6pPr marL="489888"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6pPr>
          </a:lstStyle>
          <a:p>
            <a:pPr lvl="2"/>
            <a:r>
              <a:rPr lang="en-US" dirty="0"/>
              <a:t>Heading level 2 Calibri Bold 23pt</a:t>
            </a:r>
          </a:p>
          <a:p>
            <a:pPr lvl="2"/>
            <a:endParaRPr lang="en-US" dirty="0"/>
          </a:p>
          <a:p>
            <a:r>
              <a:rPr lang="en-US" dirty="0"/>
              <a:t>Body copy set in CALIBRI REGULAR 18pt. </a:t>
            </a:r>
            <a:r>
              <a:rPr lang="en-US" dirty="0" err="1"/>
              <a:t>Assit</a:t>
            </a:r>
            <a:r>
              <a:rPr lang="en-US" dirty="0"/>
              <a:t> am </a:t>
            </a:r>
            <a:r>
              <a:rPr lang="en-US" dirty="0" err="1"/>
              <a:t>reicit</a:t>
            </a:r>
            <a:r>
              <a:rPr lang="en-US" dirty="0"/>
              <a:t> et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officatur</a:t>
            </a:r>
            <a:r>
              <a:rPr lang="en-US" dirty="0"/>
              <a:t> mod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.</a:t>
            </a:r>
          </a:p>
          <a:p>
            <a:endParaRPr lang="en-US" dirty="0"/>
          </a:p>
          <a:p>
            <a:pPr lvl="1"/>
            <a:r>
              <a:rPr lang="en-US" dirty="0"/>
              <a:t>Heading level 3 Calibri Bold 18pt</a:t>
            </a:r>
          </a:p>
          <a:p>
            <a:r>
              <a:rPr lang="en-US" dirty="0"/>
              <a:t>Od </a:t>
            </a:r>
            <a:r>
              <a:rPr lang="en-US" dirty="0" err="1"/>
              <a:t>utempossi</a:t>
            </a:r>
            <a:r>
              <a:rPr lang="en-US" dirty="0"/>
              <a:t> </a:t>
            </a:r>
            <a:r>
              <a:rPr lang="en-US" dirty="0" err="1"/>
              <a:t>nonsedi</a:t>
            </a:r>
            <a:r>
              <a:rPr lang="en-US" dirty="0"/>
              <a:t> re </a:t>
            </a:r>
            <a:r>
              <a:rPr lang="en-US" dirty="0" err="1"/>
              <a:t>aut</a:t>
            </a:r>
            <a:r>
              <a:rPr lang="en-US" dirty="0"/>
              <a:t> a quo </a:t>
            </a:r>
            <a:r>
              <a:rPr lang="en-US" dirty="0" err="1"/>
              <a:t>blandel</a:t>
            </a:r>
            <a:r>
              <a:rPr lang="en-US" dirty="0"/>
              <a:t> </a:t>
            </a:r>
            <a:r>
              <a:rPr lang="en-US" dirty="0" err="1"/>
              <a:t>endelesed</a:t>
            </a:r>
            <a:r>
              <a:rPr lang="en-US" dirty="0"/>
              <a:t> que </a:t>
            </a:r>
            <a:r>
              <a:rPr lang="en-US" dirty="0" err="1"/>
              <a:t>ventio</a:t>
            </a:r>
            <a:r>
              <a:rPr lang="en-US" dirty="0"/>
              <a:t> </a:t>
            </a:r>
            <a:r>
              <a:rPr lang="en-US" dirty="0" err="1"/>
              <a:t>oditati</a:t>
            </a:r>
            <a:r>
              <a:rPr lang="en-US" dirty="0"/>
              <a:t> </a:t>
            </a:r>
            <a:r>
              <a:rPr lang="en-US" dirty="0" err="1"/>
              <a:t>berovide</a:t>
            </a:r>
            <a:r>
              <a:rPr lang="en-US" dirty="0"/>
              <a:t> res </a:t>
            </a:r>
            <a:r>
              <a:rPr lang="en-US" dirty="0" err="1"/>
              <a:t>nonem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moditium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ex </a:t>
            </a:r>
            <a:r>
              <a:rPr lang="en-US" dirty="0" err="1"/>
              <a:t>endis</a:t>
            </a:r>
            <a:r>
              <a:rPr lang="en-US" dirty="0"/>
              <a:t> ma </a:t>
            </a:r>
            <a:r>
              <a:rPr lang="en-US" dirty="0" err="1"/>
              <a:t>cor</a:t>
            </a:r>
            <a:r>
              <a:rPr lang="en-US" dirty="0"/>
              <a:t> </a:t>
            </a:r>
            <a:r>
              <a:rPr lang="en-US" dirty="0" err="1"/>
              <a:t>maio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sinimod</a:t>
            </a:r>
            <a:r>
              <a:rPr lang="en-US" dirty="0"/>
              <a:t> </a:t>
            </a:r>
            <a:r>
              <a:rPr lang="en-US" dirty="0" err="1"/>
              <a:t>modist</a:t>
            </a:r>
            <a:r>
              <a:rPr lang="en-US" dirty="0"/>
              <a:t>. </a:t>
            </a:r>
          </a:p>
          <a:p>
            <a:r>
              <a:rPr lang="en-US" dirty="0"/>
              <a:t>Con resto </a:t>
            </a:r>
            <a:r>
              <a:rPr lang="en-US" dirty="0" err="1"/>
              <a:t>volorem</a:t>
            </a:r>
            <a:r>
              <a:rPr lang="en-US" dirty="0"/>
              <a:t> </a:t>
            </a:r>
            <a:r>
              <a:rPr lang="en-US" dirty="0" err="1"/>
              <a:t>poritiis</a:t>
            </a:r>
            <a:r>
              <a:rPr lang="en-US" dirty="0"/>
              <a:t> que </a:t>
            </a:r>
            <a:r>
              <a:rPr lang="en-US" dirty="0" err="1"/>
              <a:t>aceperio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Itat</a:t>
            </a:r>
            <a:r>
              <a:rPr lang="en-US" dirty="0"/>
              <a:t> </a:t>
            </a:r>
            <a:r>
              <a:rPr lang="en-US" dirty="0" err="1"/>
              <a:t>faccatendi</a:t>
            </a:r>
            <a:r>
              <a:rPr lang="en-US" dirty="0"/>
              <a:t> </a:t>
            </a:r>
            <a:r>
              <a:rPr lang="en-US" dirty="0" err="1"/>
              <a:t>coriam</a:t>
            </a:r>
            <a:r>
              <a:rPr lang="en-US" dirty="0"/>
              <a:t> </a:t>
            </a:r>
            <a:r>
              <a:rPr lang="en-US" dirty="0" err="1"/>
              <a:t>cullore</a:t>
            </a:r>
            <a:r>
              <a:rPr lang="en-US" dirty="0"/>
              <a:t> </a:t>
            </a:r>
            <a:r>
              <a:rPr lang="en-US" dirty="0" err="1"/>
              <a:t>perecus</a:t>
            </a:r>
            <a:r>
              <a:rPr lang="en-US" dirty="0"/>
              <a:t> </a:t>
            </a:r>
            <a:r>
              <a:rPr lang="en-US" dirty="0" err="1"/>
              <a:t>daectatecus</a:t>
            </a:r>
            <a:r>
              <a:rPr lang="en-US" dirty="0"/>
              <a:t>, </a:t>
            </a:r>
            <a:r>
              <a:rPr lang="en-US" dirty="0" err="1"/>
              <a:t>sequis</a:t>
            </a:r>
            <a:r>
              <a:rPr lang="en-US" dirty="0"/>
              <a:t> </a:t>
            </a:r>
            <a:r>
              <a:rPr lang="en-US" dirty="0" err="1"/>
              <a:t>apidictatque</a:t>
            </a:r>
            <a:r>
              <a:rPr lang="en-US" dirty="0"/>
              <a:t> </a:t>
            </a:r>
            <a:r>
              <a:rPr lang="en-US" dirty="0" err="1"/>
              <a:t>poria</a:t>
            </a:r>
            <a:r>
              <a:rPr lang="en-US" dirty="0"/>
              <a:t> </a:t>
            </a:r>
            <a:r>
              <a:rPr lang="en-US" dirty="0" err="1"/>
              <a:t>voloribust</a:t>
            </a:r>
            <a:r>
              <a:rPr lang="en-US" dirty="0"/>
              <a:t> </a:t>
            </a:r>
            <a:r>
              <a:rPr lang="en-US" dirty="0" err="1"/>
              <a:t>prore</a:t>
            </a:r>
            <a:r>
              <a:rPr lang="en-US" dirty="0"/>
              <a:t>, </a:t>
            </a:r>
            <a:r>
              <a:rPr lang="en-US" dirty="0" err="1"/>
              <a:t>senduntistis</a:t>
            </a:r>
            <a:r>
              <a:rPr lang="en-US" dirty="0"/>
              <a:t> </a:t>
            </a:r>
            <a:r>
              <a:rPr lang="en-US" dirty="0" err="1"/>
              <a:t>exces</a:t>
            </a:r>
            <a:r>
              <a:rPr lang="en-US" dirty="0"/>
              <a:t> </a:t>
            </a:r>
            <a:r>
              <a:rPr lang="en-US" dirty="0" err="1"/>
              <a:t>acero</a:t>
            </a:r>
            <a:r>
              <a:rPr lang="en-US" dirty="0"/>
              <a:t> ex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voluptur</a:t>
            </a:r>
            <a:r>
              <a:rPr lang="en-US" dirty="0"/>
              <a:t> </a:t>
            </a:r>
            <a:r>
              <a:rPr lang="en-US" dirty="0" err="1"/>
              <a:t>solupta</a:t>
            </a:r>
            <a:r>
              <a:rPr lang="en-US" dirty="0"/>
              <a:t> nonet </a:t>
            </a:r>
            <a:r>
              <a:rPr lang="en-US" dirty="0" err="1"/>
              <a:t>liquis</a:t>
            </a:r>
            <a:r>
              <a:rPr lang="en-US" dirty="0"/>
              <a:t> </a:t>
            </a:r>
            <a:r>
              <a:rPr lang="en-US" dirty="0" err="1"/>
              <a:t>estemquae</a:t>
            </a:r>
            <a:r>
              <a:rPr lang="en-US" dirty="0"/>
              <a:t> </a:t>
            </a:r>
            <a:r>
              <a:rPr lang="en-US" dirty="0" err="1"/>
              <a:t>optatem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moloreped</a:t>
            </a:r>
            <a:r>
              <a:rPr lang="en-US" dirty="0"/>
              <a:t>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porae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9702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294">
          <p15:clr>
            <a:srgbClr val="FBAE40"/>
          </p15:clr>
        </p15:guide>
        <p15:guide id="2" pos="4407">
          <p15:clr>
            <a:srgbClr val="FBAE40"/>
          </p15:clr>
        </p15:guide>
        <p15:guide id="3" orient="horz" pos="107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and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43891"/>
            <a:ext cx="12192000" cy="515006"/>
          </a:xfrm>
          <a:prstGeom prst="rect">
            <a:avLst/>
          </a:prstGeom>
        </p:spPr>
      </p:pic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513836" y="6586943"/>
            <a:ext cx="4114800" cy="184706"/>
          </a:xfrm>
        </p:spPr>
        <p:txBody>
          <a:bodyPr/>
          <a:lstStyle/>
          <a:p>
            <a:fld id="{77C9C538-5EC6-1141-A013-FCB240A13CE8}" type="datetime3">
              <a:rPr lang="en-GB" smtClean="0"/>
              <a:t>6 November, 2019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3836" y="6458458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3527" y="6376687"/>
            <a:ext cx="2428875" cy="4827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00088" y="42760"/>
            <a:ext cx="10284386" cy="773762"/>
          </a:xfrm>
        </p:spPr>
        <p:txBody>
          <a:bodyPr>
            <a:noAutofit/>
          </a:bodyPr>
          <a:lstStyle>
            <a:lvl1pPr>
              <a:defRPr b="1" baseline="0"/>
            </a:lvl1pPr>
          </a:lstStyle>
          <a:p>
            <a:r>
              <a:rPr lang="en-US" dirty="0"/>
              <a:t>GRAPHIC ELEMENTS AT YOUR DISPOSAL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700088" y="814278"/>
            <a:ext cx="10286160" cy="600921"/>
          </a:xfrm>
        </p:spPr>
        <p:txBody>
          <a:bodyPr>
            <a:noAutofit/>
          </a:bodyPr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 IN Calibri REGULAR 18PT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700088" y="1506398"/>
            <a:ext cx="10284386" cy="4343496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  <a:lvl2pPr>
              <a:lnSpc>
                <a:spcPct val="110000"/>
              </a:lnSpc>
              <a:spcBef>
                <a:spcPts val="0"/>
              </a:spcBef>
              <a:defRPr sz="1800"/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400"/>
            </a:lvl3pPr>
            <a:lvl4pPr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4pPr>
            <a:lvl5pPr marL="326592"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5pPr>
            <a:lvl6pPr marL="489888"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6pPr>
          </a:lstStyle>
          <a:p>
            <a:pPr lvl="2"/>
            <a:r>
              <a:rPr lang="en-US" dirty="0"/>
              <a:t>Heading level 3 Calibri Bold 23pt</a:t>
            </a:r>
          </a:p>
        </p:txBody>
      </p:sp>
    </p:spTree>
    <p:extLst>
      <p:ext uri="{BB962C8B-B14F-4D97-AF65-F5344CB8AC3E}">
        <p14:creationId xmlns:p14="http://schemas.microsoft.com/office/powerpoint/2010/main" val="1495656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294">
          <p15:clr>
            <a:srgbClr val="FBAE40"/>
          </p15:clr>
        </p15:guide>
        <p15:guide id="2" pos="4407">
          <p15:clr>
            <a:srgbClr val="FBAE40"/>
          </p15:clr>
        </p15:guide>
        <p15:guide id="3" orient="horz" pos="109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43891"/>
            <a:ext cx="12192000" cy="515006"/>
          </a:xfrm>
          <a:prstGeom prst="rect">
            <a:avLst/>
          </a:prstGeom>
        </p:spPr>
      </p:pic>
      <p:sp>
        <p:nvSpPr>
          <p:cNvPr id="15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700087" y="1506398"/>
            <a:ext cx="6116637" cy="4343496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  <a:lvl2pPr>
              <a:lnSpc>
                <a:spcPct val="110000"/>
              </a:lnSpc>
              <a:spcBef>
                <a:spcPts val="0"/>
              </a:spcBef>
              <a:defRPr sz="1800" baseline="0"/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400"/>
            </a:lvl3pPr>
            <a:lvl4pPr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4pPr>
            <a:lvl5pPr marL="326592"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5pPr>
            <a:lvl6pPr marL="489888"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6pPr>
          </a:lstStyle>
          <a:p>
            <a:pPr lvl="0"/>
            <a:r>
              <a:rPr lang="en-US" dirty="0"/>
              <a:t>Body copy set in Calibri Regular 18pt</a:t>
            </a:r>
          </a:p>
          <a:p>
            <a:pPr lvl="1"/>
            <a:r>
              <a:rPr lang="en-US" dirty="0"/>
              <a:t>Heading level 2 Calibri Bold 18pt</a:t>
            </a:r>
          </a:p>
          <a:p>
            <a:pPr lvl="2"/>
            <a:r>
              <a:rPr lang="en-US" dirty="0"/>
              <a:t>Heading level 3 Calibri Bold 23pt</a:t>
            </a:r>
          </a:p>
          <a:p>
            <a:pPr lvl="3"/>
            <a:r>
              <a:rPr lang="en-US" dirty="0"/>
              <a:t>Bullet list level 1</a:t>
            </a:r>
          </a:p>
          <a:p>
            <a:pPr lvl="4"/>
            <a:r>
              <a:rPr lang="en-US" dirty="0"/>
              <a:t>Bullet list level 2</a:t>
            </a:r>
          </a:p>
          <a:p>
            <a:pPr lvl="5"/>
            <a:r>
              <a:rPr lang="en-US" dirty="0"/>
              <a:t>Bullet list level 3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513836" y="6586943"/>
            <a:ext cx="4114800" cy="184706"/>
          </a:xfrm>
        </p:spPr>
        <p:txBody>
          <a:bodyPr/>
          <a:lstStyle/>
          <a:p>
            <a:fld id="{77C9C538-5EC6-1141-A013-FCB240A13CE8}" type="datetime3">
              <a:rPr lang="en-GB" smtClean="0"/>
              <a:t>6 November, 2019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3836" y="6458458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15" hasCustomPrompt="1"/>
          </p:nvPr>
        </p:nvSpPr>
        <p:spPr>
          <a:xfrm rot="21281151">
            <a:off x="7485421" y="1126142"/>
            <a:ext cx="3534370" cy="4572563"/>
          </a:xfrm>
          <a:solidFill>
            <a:schemeClr val="bg1">
              <a:lumMod val="95000"/>
            </a:schemeClr>
          </a:solidFill>
          <a:effectLst>
            <a:outerShdw blurRad="50800" dist="76200" dir="8100000" algn="tr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 b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3527" y="6376687"/>
            <a:ext cx="2428875" cy="482713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700088" y="42760"/>
            <a:ext cx="10284386" cy="773762"/>
          </a:xfrm>
        </p:spPr>
        <p:txBody>
          <a:bodyPr>
            <a:noAutofit/>
          </a:bodyPr>
          <a:lstStyle>
            <a:lvl1pPr>
              <a:defRPr b="1" baseline="0"/>
            </a:lvl1pPr>
          </a:lstStyle>
          <a:p>
            <a:r>
              <a:rPr lang="en-US" dirty="0"/>
              <a:t>HEADING LEVEL 1 in Calibri Bold 26PT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700088" y="814278"/>
            <a:ext cx="10286160" cy="600921"/>
          </a:xfrm>
        </p:spPr>
        <p:txBody>
          <a:bodyPr>
            <a:noAutofit/>
          </a:bodyPr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 IN Calibri REGULAR 18PT</a:t>
            </a:r>
          </a:p>
        </p:txBody>
      </p:sp>
    </p:spTree>
    <p:extLst>
      <p:ext uri="{BB962C8B-B14F-4D97-AF65-F5344CB8AC3E}">
        <p14:creationId xmlns:p14="http://schemas.microsoft.com/office/powerpoint/2010/main" val="10516869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294">
          <p15:clr>
            <a:srgbClr val="FBAE40"/>
          </p15:clr>
        </p15:guide>
        <p15:guide id="2" pos="440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43891"/>
            <a:ext cx="12192000" cy="515006"/>
          </a:xfrm>
          <a:prstGeom prst="rect">
            <a:avLst/>
          </a:prstGeom>
        </p:spPr>
      </p:pic>
      <p:sp>
        <p:nvSpPr>
          <p:cNvPr id="12" name="Picture Placeholder 6"/>
          <p:cNvSpPr>
            <a:spLocks noGrp="1"/>
          </p:cNvSpPr>
          <p:nvPr>
            <p:ph type="pic" sz="quarter" idx="15" hasCustomPrompt="1"/>
          </p:nvPr>
        </p:nvSpPr>
        <p:spPr>
          <a:xfrm rot="21281151">
            <a:off x="7135977" y="1129844"/>
            <a:ext cx="4063656" cy="2633201"/>
          </a:xfrm>
          <a:solidFill>
            <a:schemeClr val="bg1">
              <a:lumMod val="95000"/>
            </a:schemeClr>
          </a:solidFill>
          <a:effectLst>
            <a:outerShdw blurRad="50800" dist="76200" dir="8100000" algn="tr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 b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6" hasCustomPrompt="1"/>
          </p:nvPr>
        </p:nvSpPr>
        <p:spPr>
          <a:xfrm rot="227840">
            <a:off x="7475851" y="3386108"/>
            <a:ext cx="3907962" cy="2525739"/>
          </a:xfrm>
          <a:solidFill>
            <a:schemeClr val="bg1">
              <a:lumMod val="95000"/>
            </a:schemeClr>
          </a:solidFill>
          <a:effectLst>
            <a:outerShdw blurRad="50800" dist="76200" dir="8100000" algn="tr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 b="0">
                <a:solidFill>
                  <a:schemeClr val="bg1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0"/>
          </p:nvPr>
        </p:nvSpPr>
        <p:spPr>
          <a:xfrm>
            <a:off x="513836" y="6586943"/>
            <a:ext cx="4114800" cy="184706"/>
          </a:xfrm>
        </p:spPr>
        <p:txBody>
          <a:bodyPr/>
          <a:lstStyle/>
          <a:p>
            <a:fld id="{77C9C538-5EC6-1141-A013-FCB240A13CE8}" type="datetime3">
              <a:rPr lang="en-GB" smtClean="0"/>
              <a:t>6 November, 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3836" y="6458458"/>
            <a:ext cx="4114800" cy="131960"/>
          </a:xfrm>
        </p:spPr>
        <p:txBody>
          <a:bodyPr/>
          <a:lstStyle/>
          <a:p>
            <a:r>
              <a:rPr lang="en-US" dirty="0"/>
              <a:t>presentation title in Calibri Bold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54880" y="400808"/>
            <a:ext cx="435470" cy="1283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700088" y="1506398"/>
            <a:ext cx="6116637" cy="4343496"/>
          </a:xfrm>
        </p:spPr>
        <p:txBody>
          <a:bodyPr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  <a:lvl2pPr>
              <a:lnSpc>
                <a:spcPct val="110000"/>
              </a:lnSpc>
              <a:spcBef>
                <a:spcPts val="0"/>
              </a:spcBef>
              <a:defRPr sz="1800"/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400"/>
            </a:lvl3pPr>
            <a:lvl4pPr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4pPr>
            <a:lvl5pPr marL="326592"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5pPr>
            <a:lvl6pPr marL="489888" indent="-16329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6pPr>
          </a:lstStyle>
          <a:p>
            <a:pPr lvl="0"/>
            <a:r>
              <a:rPr lang="en-US" dirty="0"/>
              <a:t>Body copy set in Calibri Regular 18pt</a:t>
            </a:r>
          </a:p>
          <a:p>
            <a:pPr lvl="1"/>
            <a:r>
              <a:rPr lang="en-US" dirty="0"/>
              <a:t>Heading level 2 Calibri Bold 18pt</a:t>
            </a:r>
          </a:p>
          <a:p>
            <a:pPr lvl="2"/>
            <a:r>
              <a:rPr lang="en-US" dirty="0"/>
              <a:t>Heading level 3 Calibri Bold 23pt</a:t>
            </a:r>
          </a:p>
          <a:p>
            <a:pPr lvl="3"/>
            <a:r>
              <a:rPr lang="en-US" dirty="0"/>
              <a:t>Bullet list level 1</a:t>
            </a:r>
          </a:p>
          <a:p>
            <a:pPr lvl="4"/>
            <a:r>
              <a:rPr lang="en-US" dirty="0"/>
              <a:t>Bullet list level 2</a:t>
            </a:r>
          </a:p>
          <a:p>
            <a:pPr lvl="5"/>
            <a:r>
              <a:rPr lang="en-US" dirty="0"/>
              <a:t>Bullet list level 3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3527" y="6376687"/>
            <a:ext cx="2428875" cy="482713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700088" y="42760"/>
            <a:ext cx="10284386" cy="773762"/>
          </a:xfrm>
        </p:spPr>
        <p:txBody>
          <a:bodyPr>
            <a:noAutofit/>
          </a:bodyPr>
          <a:lstStyle>
            <a:lvl1pPr>
              <a:defRPr b="1" baseline="0"/>
            </a:lvl1pPr>
          </a:lstStyle>
          <a:p>
            <a:r>
              <a:rPr lang="en-US" dirty="0"/>
              <a:t>HEADING LEVEL 1 in Calibri Bold 26PT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700088" y="814278"/>
            <a:ext cx="10286160" cy="600921"/>
          </a:xfrm>
        </p:spPr>
        <p:txBody>
          <a:bodyPr>
            <a:noAutofit/>
          </a:bodyPr>
          <a:lstStyle>
            <a:lvl1pPr marL="0" indent="0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SUBHEADING IN Calibri REGULAR 18PT</a:t>
            </a:r>
          </a:p>
        </p:txBody>
      </p:sp>
    </p:spTree>
    <p:extLst>
      <p:ext uri="{BB962C8B-B14F-4D97-AF65-F5344CB8AC3E}">
        <p14:creationId xmlns:p14="http://schemas.microsoft.com/office/powerpoint/2010/main" val="26709836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294">
          <p15:clr>
            <a:srgbClr val="FBAE40"/>
          </p15:clr>
        </p15:guide>
        <p15:guide id="2" pos="440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1" y="1765263"/>
            <a:ext cx="10873207" cy="432803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695400" y="936624"/>
            <a:ext cx="10873208" cy="504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245061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afbeelding 6">
            <a:extLst>
              <a:ext uri="{FF2B5EF4-FFF2-40B4-BE49-F238E27FC236}">
                <a16:creationId xmlns:a16="http://schemas.microsoft.com/office/drawing/2014/main" id="{7A6BEA0B-2A61-448A-A9BE-F006F9D541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087" y="1"/>
            <a:ext cx="12252722" cy="65973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-312712" y="955780"/>
            <a:ext cx="6634403" cy="326538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lIns="1008000" tIns="468000" rIns="180000" bIns="0" anchor="t">
            <a:noAutofit/>
          </a:bodyPr>
          <a:lstStyle>
            <a:lvl1pPr algn="l">
              <a:lnSpc>
                <a:spcPct val="80000"/>
              </a:lnSpc>
              <a:defRPr sz="66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31329" y="3171312"/>
            <a:ext cx="4788155" cy="883182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FA7DE76F-63D4-48CE-957F-0E5B523A9B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5400" y="5516563"/>
            <a:ext cx="3960738" cy="396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 dirty="0"/>
              <a:t>Author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5BCC1A5D-2B2D-4912-BD03-930D39E25B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400" y="5913438"/>
            <a:ext cx="3960738" cy="3968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 dirty="0"/>
              <a:t>Date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35B10E13-8E9E-4D74-9F6F-A5269D7460A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9588" y="6445647"/>
            <a:ext cx="12211588" cy="43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839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1" y="1765263"/>
            <a:ext cx="10873207" cy="432803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695400" y="936624"/>
            <a:ext cx="10873208" cy="504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121169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(Long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95401" y="1765263"/>
            <a:ext cx="10873207" cy="432803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9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695400" y="936624"/>
            <a:ext cx="10873208" cy="504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0740847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400" y="1765262"/>
            <a:ext cx="5248201" cy="44117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765262"/>
            <a:ext cx="5472607" cy="44117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9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695400" y="936624"/>
            <a:ext cx="10873208" cy="504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gradFill>
                  <a:gsLst>
                    <a:gs pos="39000">
                      <a:schemeClr val="accent2"/>
                    </a:gs>
                    <a:gs pos="100000">
                      <a:schemeClr val="accent1"/>
                    </a:gs>
                  </a:gsLst>
                  <a:lin ang="18900000" scaled="1"/>
                </a:gradFill>
              </a:defRPr>
            </a:lvl1pPr>
          </a:lstStyle>
          <a:p>
            <a:pPr lvl="0"/>
            <a:r>
              <a:rPr lang="nl-NL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5264196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95400" y="404813"/>
            <a:ext cx="10873207" cy="532357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32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95401" y="1765263"/>
            <a:ext cx="10873207" cy="432803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12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869950"/>
            <a:ext cx="10873208" cy="5048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000" cap="all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nl-NL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1023703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ody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1">
            <a:extLst>
              <a:ext uri="{FF2B5EF4-FFF2-40B4-BE49-F238E27FC236}">
                <a16:creationId xmlns:a16="http://schemas.microsoft.com/office/drawing/2014/main" id="{34B0176D-F25E-486F-BB4A-77AF44FBD4B3}"/>
              </a:ext>
            </a:extLst>
          </p:cNvPr>
          <p:cNvSpPr>
            <a:spLocks/>
          </p:cNvSpPr>
          <p:nvPr userDrawn="1"/>
        </p:nvSpPr>
        <p:spPr bwMode="auto">
          <a:xfrm>
            <a:off x="265826" y="1397911"/>
            <a:ext cx="7545548" cy="613427"/>
          </a:xfrm>
          <a:custGeom>
            <a:avLst/>
            <a:gdLst>
              <a:gd name="T0" fmla="*/ 3382 w 8418"/>
              <a:gd name="T1" fmla="*/ 86 h 1061"/>
              <a:gd name="T2" fmla="*/ 2527 w 8418"/>
              <a:gd name="T3" fmla="*/ 74 h 1061"/>
              <a:gd name="T4" fmla="*/ 2527 w 8418"/>
              <a:gd name="T5" fmla="*/ 74 h 1061"/>
              <a:gd name="T6" fmla="*/ 1837 w 8418"/>
              <a:gd name="T7" fmla="*/ 61 h 1061"/>
              <a:gd name="T8" fmla="*/ 1837 w 8418"/>
              <a:gd name="T9" fmla="*/ 61 h 1061"/>
              <a:gd name="T10" fmla="*/ 1381 w 8418"/>
              <a:gd name="T11" fmla="*/ 50 h 1061"/>
              <a:gd name="T12" fmla="*/ 1381 w 8418"/>
              <a:gd name="T13" fmla="*/ 50 h 1061"/>
              <a:gd name="T14" fmla="*/ 343 w 8418"/>
              <a:gd name="T15" fmla="*/ 122 h 1061"/>
              <a:gd name="T16" fmla="*/ 343 w 8418"/>
              <a:gd name="T17" fmla="*/ 122 h 1061"/>
              <a:gd name="T18" fmla="*/ 527 w 8418"/>
              <a:gd name="T19" fmla="*/ 157 h 1061"/>
              <a:gd name="T20" fmla="*/ 527 w 8418"/>
              <a:gd name="T21" fmla="*/ 157 h 1061"/>
              <a:gd name="T22" fmla="*/ 688 w 8418"/>
              <a:gd name="T23" fmla="*/ 228 h 1061"/>
              <a:gd name="T24" fmla="*/ 688 w 8418"/>
              <a:gd name="T25" fmla="*/ 228 h 1061"/>
              <a:gd name="T26" fmla="*/ 0 w 8418"/>
              <a:gd name="T27" fmla="*/ 368 h 1061"/>
              <a:gd name="T28" fmla="*/ 0 w 8418"/>
              <a:gd name="T29" fmla="*/ 368 h 1061"/>
              <a:gd name="T30" fmla="*/ 316 w 8418"/>
              <a:gd name="T31" fmla="*/ 399 h 1061"/>
              <a:gd name="T32" fmla="*/ 316 w 8418"/>
              <a:gd name="T33" fmla="*/ 399 h 1061"/>
              <a:gd name="T34" fmla="*/ 422 w 8418"/>
              <a:gd name="T35" fmla="*/ 469 h 1061"/>
              <a:gd name="T36" fmla="*/ 422 w 8418"/>
              <a:gd name="T37" fmla="*/ 469 h 1061"/>
              <a:gd name="T38" fmla="*/ 376 w 8418"/>
              <a:gd name="T39" fmla="*/ 513 h 1061"/>
              <a:gd name="T40" fmla="*/ 376 w 8418"/>
              <a:gd name="T41" fmla="*/ 513 h 1061"/>
              <a:gd name="T42" fmla="*/ 437 w 8418"/>
              <a:gd name="T43" fmla="*/ 599 h 1061"/>
              <a:gd name="T44" fmla="*/ 437 w 8418"/>
              <a:gd name="T45" fmla="*/ 599 h 1061"/>
              <a:gd name="T46" fmla="*/ 575 w 8418"/>
              <a:gd name="T47" fmla="*/ 679 h 1061"/>
              <a:gd name="T48" fmla="*/ 575 w 8418"/>
              <a:gd name="T49" fmla="*/ 679 h 1061"/>
              <a:gd name="T50" fmla="*/ 843 w 8418"/>
              <a:gd name="T51" fmla="*/ 782 h 1061"/>
              <a:gd name="T52" fmla="*/ 843 w 8418"/>
              <a:gd name="T53" fmla="*/ 782 h 1061"/>
              <a:gd name="T54" fmla="*/ 1516 w 8418"/>
              <a:gd name="T55" fmla="*/ 902 h 1061"/>
              <a:gd name="T56" fmla="*/ 1516 w 8418"/>
              <a:gd name="T57" fmla="*/ 902 h 1061"/>
              <a:gd name="T58" fmla="*/ 2205 w 8418"/>
              <a:gd name="T59" fmla="*/ 930 h 1061"/>
              <a:gd name="T60" fmla="*/ 2205 w 8418"/>
              <a:gd name="T61" fmla="*/ 930 h 1061"/>
              <a:gd name="T62" fmla="*/ 4605 w 8418"/>
              <a:gd name="T63" fmla="*/ 951 h 1061"/>
              <a:gd name="T64" fmla="*/ 4605 w 8418"/>
              <a:gd name="T65" fmla="*/ 951 h 1061"/>
              <a:gd name="T66" fmla="*/ 5208 w 8418"/>
              <a:gd name="T67" fmla="*/ 957 h 1061"/>
              <a:gd name="T68" fmla="*/ 5208 w 8418"/>
              <a:gd name="T69" fmla="*/ 957 h 1061"/>
              <a:gd name="T70" fmla="*/ 5304 w 8418"/>
              <a:gd name="T71" fmla="*/ 998 h 1061"/>
              <a:gd name="T72" fmla="*/ 5304 w 8418"/>
              <a:gd name="T73" fmla="*/ 998 h 1061"/>
              <a:gd name="T74" fmla="*/ 5336 w 8418"/>
              <a:gd name="T75" fmla="*/ 995 h 1061"/>
              <a:gd name="T76" fmla="*/ 5336 w 8418"/>
              <a:gd name="T77" fmla="*/ 995 h 1061"/>
              <a:gd name="T78" fmla="*/ 5370 w 8418"/>
              <a:gd name="T79" fmla="*/ 991 h 1061"/>
              <a:gd name="T80" fmla="*/ 5370 w 8418"/>
              <a:gd name="T81" fmla="*/ 991 h 1061"/>
              <a:gd name="T82" fmla="*/ 6057 w 8418"/>
              <a:gd name="T83" fmla="*/ 1056 h 1061"/>
              <a:gd name="T84" fmla="*/ 6057 w 8418"/>
              <a:gd name="T85" fmla="*/ 1056 h 1061"/>
              <a:gd name="T86" fmla="*/ 6542 w 8418"/>
              <a:gd name="T87" fmla="*/ 1010 h 1061"/>
              <a:gd name="T88" fmla="*/ 6542 w 8418"/>
              <a:gd name="T89" fmla="*/ 1010 h 1061"/>
              <a:gd name="T90" fmla="*/ 6927 w 8418"/>
              <a:gd name="T91" fmla="*/ 989 h 1061"/>
              <a:gd name="T92" fmla="*/ 6927 w 8418"/>
              <a:gd name="T93" fmla="*/ 989 h 1061"/>
              <a:gd name="T94" fmla="*/ 7894 w 8418"/>
              <a:gd name="T95" fmla="*/ 758 h 1061"/>
              <a:gd name="T96" fmla="*/ 7894 w 8418"/>
              <a:gd name="T97" fmla="*/ 758 h 1061"/>
              <a:gd name="T98" fmla="*/ 8225 w 8418"/>
              <a:gd name="T99" fmla="*/ 122 h 1061"/>
              <a:gd name="T100" fmla="*/ 8225 w 8418"/>
              <a:gd name="T101" fmla="*/ 122 h 1061"/>
              <a:gd name="T102" fmla="*/ 7276 w 8418"/>
              <a:gd name="T103" fmla="*/ 37 h 1061"/>
              <a:gd name="T104" fmla="*/ 7276 w 8418"/>
              <a:gd name="T105" fmla="*/ 37 h 1061"/>
              <a:gd name="T106" fmla="*/ 6818 w 8418"/>
              <a:gd name="T107" fmla="*/ 0 h 1061"/>
              <a:gd name="T108" fmla="*/ 6818 w 8418"/>
              <a:gd name="T109" fmla="*/ 0 h 1061"/>
              <a:gd name="T110" fmla="*/ 6799 w 8418"/>
              <a:gd name="T111" fmla="*/ 0 h 1061"/>
              <a:gd name="T112" fmla="*/ 6799 w 8418"/>
              <a:gd name="T113" fmla="*/ 0 h 1061"/>
              <a:gd name="T114" fmla="*/ 3382 w 8418"/>
              <a:gd name="T115" fmla="*/ 86 h 10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418" h="1061">
                <a:moveTo>
                  <a:pt x="3382" y="86"/>
                </a:moveTo>
                <a:cubicBezTo>
                  <a:pt x="3106" y="91"/>
                  <a:pt x="2812" y="83"/>
                  <a:pt x="2527" y="74"/>
                </a:cubicBezTo>
                <a:lnTo>
                  <a:pt x="2527" y="74"/>
                </a:lnTo>
                <a:cubicBezTo>
                  <a:pt x="2284" y="67"/>
                  <a:pt x="2048" y="60"/>
                  <a:pt x="1837" y="61"/>
                </a:cubicBezTo>
                <a:lnTo>
                  <a:pt x="1837" y="61"/>
                </a:lnTo>
                <a:cubicBezTo>
                  <a:pt x="1688" y="62"/>
                  <a:pt x="1534" y="56"/>
                  <a:pt x="1381" y="50"/>
                </a:cubicBezTo>
                <a:lnTo>
                  <a:pt x="1381" y="50"/>
                </a:lnTo>
                <a:cubicBezTo>
                  <a:pt x="988" y="35"/>
                  <a:pt x="605" y="20"/>
                  <a:pt x="343" y="122"/>
                </a:cubicBezTo>
                <a:lnTo>
                  <a:pt x="343" y="122"/>
                </a:lnTo>
                <a:cubicBezTo>
                  <a:pt x="417" y="138"/>
                  <a:pt x="466" y="148"/>
                  <a:pt x="527" y="157"/>
                </a:cubicBezTo>
                <a:lnTo>
                  <a:pt x="527" y="157"/>
                </a:lnTo>
                <a:cubicBezTo>
                  <a:pt x="481" y="200"/>
                  <a:pt x="690" y="191"/>
                  <a:pt x="688" y="228"/>
                </a:cubicBezTo>
                <a:lnTo>
                  <a:pt x="688" y="228"/>
                </a:lnTo>
                <a:cubicBezTo>
                  <a:pt x="446" y="261"/>
                  <a:pt x="152" y="223"/>
                  <a:pt x="0" y="368"/>
                </a:cubicBezTo>
                <a:lnTo>
                  <a:pt x="0" y="368"/>
                </a:lnTo>
                <a:cubicBezTo>
                  <a:pt x="104" y="372"/>
                  <a:pt x="214" y="403"/>
                  <a:pt x="316" y="399"/>
                </a:cubicBezTo>
                <a:lnTo>
                  <a:pt x="316" y="399"/>
                </a:lnTo>
                <a:cubicBezTo>
                  <a:pt x="267" y="428"/>
                  <a:pt x="399" y="440"/>
                  <a:pt x="422" y="469"/>
                </a:cubicBezTo>
                <a:lnTo>
                  <a:pt x="422" y="469"/>
                </a:lnTo>
                <a:cubicBezTo>
                  <a:pt x="425" y="501"/>
                  <a:pt x="393" y="500"/>
                  <a:pt x="376" y="513"/>
                </a:cubicBezTo>
                <a:lnTo>
                  <a:pt x="376" y="513"/>
                </a:lnTo>
                <a:cubicBezTo>
                  <a:pt x="436" y="511"/>
                  <a:pt x="430" y="592"/>
                  <a:pt x="437" y="599"/>
                </a:cubicBezTo>
                <a:lnTo>
                  <a:pt x="437" y="599"/>
                </a:lnTo>
                <a:cubicBezTo>
                  <a:pt x="460" y="623"/>
                  <a:pt x="528" y="648"/>
                  <a:pt x="575" y="679"/>
                </a:cubicBezTo>
                <a:lnTo>
                  <a:pt x="575" y="679"/>
                </a:lnTo>
                <a:cubicBezTo>
                  <a:pt x="683" y="751"/>
                  <a:pt x="689" y="753"/>
                  <a:pt x="843" y="782"/>
                </a:cubicBezTo>
                <a:lnTo>
                  <a:pt x="843" y="782"/>
                </a:lnTo>
                <a:cubicBezTo>
                  <a:pt x="1046" y="821"/>
                  <a:pt x="1302" y="875"/>
                  <a:pt x="1516" y="902"/>
                </a:cubicBezTo>
                <a:lnTo>
                  <a:pt x="1516" y="902"/>
                </a:lnTo>
                <a:cubicBezTo>
                  <a:pt x="1747" y="932"/>
                  <a:pt x="1962" y="918"/>
                  <a:pt x="2205" y="930"/>
                </a:cubicBezTo>
                <a:lnTo>
                  <a:pt x="2205" y="930"/>
                </a:lnTo>
                <a:cubicBezTo>
                  <a:pt x="2983" y="968"/>
                  <a:pt x="3883" y="977"/>
                  <a:pt x="4605" y="951"/>
                </a:cubicBezTo>
                <a:lnTo>
                  <a:pt x="4605" y="951"/>
                </a:lnTo>
                <a:cubicBezTo>
                  <a:pt x="4767" y="947"/>
                  <a:pt x="4981" y="920"/>
                  <a:pt x="5208" y="957"/>
                </a:cubicBezTo>
                <a:lnTo>
                  <a:pt x="5208" y="957"/>
                </a:lnTo>
                <a:cubicBezTo>
                  <a:pt x="5244" y="963"/>
                  <a:pt x="5265" y="990"/>
                  <a:pt x="5304" y="998"/>
                </a:cubicBezTo>
                <a:lnTo>
                  <a:pt x="5304" y="998"/>
                </a:lnTo>
                <a:cubicBezTo>
                  <a:pt x="5312" y="1000"/>
                  <a:pt x="5323" y="997"/>
                  <a:pt x="5336" y="995"/>
                </a:cubicBezTo>
                <a:lnTo>
                  <a:pt x="5336" y="995"/>
                </a:lnTo>
                <a:cubicBezTo>
                  <a:pt x="5347" y="992"/>
                  <a:pt x="5359" y="990"/>
                  <a:pt x="5370" y="991"/>
                </a:cubicBezTo>
                <a:lnTo>
                  <a:pt x="5370" y="991"/>
                </a:lnTo>
                <a:cubicBezTo>
                  <a:pt x="5570" y="1013"/>
                  <a:pt x="5829" y="1061"/>
                  <a:pt x="6057" y="1056"/>
                </a:cubicBezTo>
                <a:lnTo>
                  <a:pt x="6057" y="1056"/>
                </a:lnTo>
                <a:cubicBezTo>
                  <a:pt x="6210" y="1053"/>
                  <a:pt x="6418" y="1023"/>
                  <a:pt x="6542" y="1010"/>
                </a:cubicBezTo>
                <a:lnTo>
                  <a:pt x="6542" y="1010"/>
                </a:lnTo>
                <a:cubicBezTo>
                  <a:pt x="6670" y="997"/>
                  <a:pt x="6800" y="1008"/>
                  <a:pt x="6927" y="989"/>
                </a:cubicBezTo>
                <a:lnTo>
                  <a:pt x="6927" y="989"/>
                </a:lnTo>
                <a:cubicBezTo>
                  <a:pt x="7285" y="933"/>
                  <a:pt x="7629" y="845"/>
                  <a:pt x="7894" y="758"/>
                </a:cubicBezTo>
                <a:lnTo>
                  <a:pt x="7894" y="758"/>
                </a:lnTo>
                <a:cubicBezTo>
                  <a:pt x="8160" y="671"/>
                  <a:pt x="8418" y="366"/>
                  <a:pt x="8225" y="122"/>
                </a:cubicBezTo>
                <a:lnTo>
                  <a:pt x="8225" y="122"/>
                </a:lnTo>
                <a:cubicBezTo>
                  <a:pt x="7974" y="60"/>
                  <a:pt x="7618" y="55"/>
                  <a:pt x="7276" y="37"/>
                </a:cubicBezTo>
                <a:lnTo>
                  <a:pt x="7276" y="37"/>
                </a:lnTo>
                <a:cubicBezTo>
                  <a:pt x="7116" y="29"/>
                  <a:pt x="6959" y="0"/>
                  <a:pt x="6818" y="0"/>
                </a:cubicBezTo>
                <a:lnTo>
                  <a:pt x="6818" y="0"/>
                </a:lnTo>
                <a:cubicBezTo>
                  <a:pt x="6811" y="0"/>
                  <a:pt x="6805" y="0"/>
                  <a:pt x="6799" y="0"/>
                </a:cubicBezTo>
                <a:lnTo>
                  <a:pt x="6799" y="0"/>
                </a:lnTo>
                <a:cubicBezTo>
                  <a:pt x="5636" y="0"/>
                  <a:pt x="4527" y="62"/>
                  <a:pt x="3382" y="86"/>
                </a:cubicBezTo>
                <a:close/>
              </a:path>
            </a:pathLst>
          </a:custGeom>
          <a:gradFill flip="none" rotWithShape="1">
            <a:gsLst>
              <a:gs pos="42000">
                <a:srgbClr val="36BDE2"/>
              </a:gs>
              <a:gs pos="17000">
                <a:schemeClr val="accent1"/>
              </a:gs>
              <a:gs pos="86000">
                <a:srgbClr val="78D3E9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3432" y="2096852"/>
            <a:ext cx="9433743" cy="40801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8F1971C-776B-4400-81FB-A17A68383A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3432" y="1476395"/>
            <a:ext cx="6552431" cy="43202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>
              <a:defRPr sz="2200" b="1">
                <a:solidFill>
                  <a:schemeClr val="accent5">
                    <a:lumMod val="75000"/>
                  </a:schemeClr>
                </a:solidFill>
                <a:latin typeface="Kristen ITC" panose="03050502040202030202" pitchFamily="66" charset="0"/>
              </a:defRPr>
            </a:lvl2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8681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95400" y="404813"/>
            <a:ext cx="10873207" cy="532357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32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ijdelijke aanduiding voor tekst 10">
            <a:extLst>
              <a:ext uri="{FF2B5EF4-FFF2-40B4-BE49-F238E27FC236}">
                <a16:creationId xmlns:a16="http://schemas.microsoft.com/office/drawing/2014/main" id="{250F9138-E36B-474F-B1C5-327F3E2A22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873125"/>
            <a:ext cx="10873208" cy="468412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000" cap="all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nl-NL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53706353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Su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5400" y="1700808"/>
            <a:ext cx="5230168" cy="648023"/>
          </a:xfrm>
          <a:prstGeom prst="rect">
            <a:avLst/>
          </a:prstGeom>
          <a:noFill/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5400" y="2378528"/>
            <a:ext cx="5230167" cy="364276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04011" y="1700807"/>
            <a:ext cx="5364595" cy="648023"/>
          </a:xfrm>
          <a:prstGeom prst="rect">
            <a:avLst/>
          </a:prstGeom>
          <a:noFill/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4012" y="2378528"/>
            <a:ext cx="5364594" cy="364276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14" name="Tijdelijke aanduiding voor tekst 10"/>
          <p:cNvSpPr>
            <a:spLocks noGrp="1"/>
          </p:cNvSpPr>
          <p:nvPr>
            <p:ph type="body" sz="quarter" idx="17" hasCustomPrompt="1"/>
          </p:nvPr>
        </p:nvSpPr>
        <p:spPr>
          <a:xfrm>
            <a:off x="695400" y="936624"/>
            <a:ext cx="10873208" cy="504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gradFill>
                  <a:gsLst>
                    <a:gs pos="39000">
                      <a:schemeClr val="accent2"/>
                    </a:gs>
                    <a:gs pos="100000">
                      <a:schemeClr val="accent1"/>
                    </a:gs>
                  </a:gsLst>
                  <a:lin ang="18900000" scaled="1"/>
                </a:gradFill>
              </a:defRPr>
            </a:lvl1pPr>
          </a:lstStyle>
          <a:p>
            <a:pPr lvl="0"/>
            <a:r>
              <a:rPr lang="nl-NL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021074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hree Su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5325" y="1700808"/>
            <a:ext cx="3526875" cy="648023"/>
          </a:xfrm>
          <a:prstGeom prst="rect">
            <a:avLst/>
          </a:prstGeom>
          <a:noFill/>
        </p:spPr>
        <p:txBody>
          <a:bodyPr anchor="b"/>
          <a:lstStyle>
            <a:lvl1pPr marL="0" indent="0">
              <a:buNone/>
              <a:defRPr sz="20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95325" y="2378528"/>
            <a:ext cx="3526875" cy="364276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39817" y="1700807"/>
            <a:ext cx="3456766" cy="648023"/>
          </a:xfrm>
          <a:prstGeom prst="rect">
            <a:avLst/>
          </a:prstGeom>
          <a:noFill/>
        </p:spPr>
        <p:txBody>
          <a:bodyPr anchor="b"/>
          <a:lstStyle>
            <a:lvl1pPr marL="0" indent="0">
              <a:buNone/>
              <a:defRPr sz="20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439816" y="2378528"/>
            <a:ext cx="3456767" cy="364276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112675" y="1700808"/>
            <a:ext cx="3384000" cy="648023"/>
          </a:xfrm>
          <a:prstGeom prst="rect">
            <a:avLst/>
          </a:prstGeom>
          <a:noFill/>
        </p:spPr>
        <p:txBody>
          <a:bodyPr anchor="b"/>
          <a:lstStyle>
            <a:lvl1pPr marL="0" indent="0">
              <a:buNone/>
              <a:defRPr sz="20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8112675" y="2378528"/>
            <a:ext cx="3384000" cy="364276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17" name="Tijdelijke aanduiding voor tekst 10"/>
          <p:cNvSpPr>
            <a:spLocks noGrp="1"/>
          </p:cNvSpPr>
          <p:nvPr>
            <p:ph type="body" sz="quarter" idx="17" hasCustomPrompt="1"/>
          </p:nvPr>
        </p:nvSpPr>
        <p:spPr>
          <a:xfrm>
            <a:off x="695400" y="936624"/>
            <a:ext cx="10873208" cy="504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gradFill>
                  <a:gsLst>
                    <a:gs pos="39000">
                      <a:schemeClr val="accent2"/>
                    </a:gs>
                    <a:gs pos="100000">
                      <a:schemeClr val="accent1"/>
                    </a:gs>
                  </a:gsLst>
                  <a:lin ang="18900000" scaled="1"/>
                </a:gradFill>
              </a:defRPr>
            </a:lvl1pPr>
          </a:lstStyle>
          <a:p>
            <a:pPr lvl="0"/>
            <a:r>
              <a:rPr lang="nl-NL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881391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our Su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5325" y="1700808"/>
            <a:ext cx="2556000" cy="648023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98099" y="2378528"/>
            <a:ext cx="2556000" cy="364276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4315" y="1700808"/>
            <a:ext cx="2556000" cy="648023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7357" y="2378527"/>
            <a:ext cx="2556000" cy="3642761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434820" y="1700808"/>
            <a:ext cx="2556000" cy="648023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3434553" y="2378528"/>
            <a:ext cx="2556000" cy="364276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913811" y="1700808"/>
            <a:ext cx="2556000" cy="648023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8913811" y="2378528"/>
            <a:ext cx="2556000" cy="364276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16" name="Tijdelijke aanduiding voor tekst 10"/>
          <p:cNvSpPr>
            <a:spLocks noGrp="1"/>
          </p:cNvSpPr>
          <p:nvPr>
            <p:ph type="body" sz="quarter" idx="17" hasCustomPrompt="1"/>
          </p:nvPr>
        </p:nvSpPr>
        <p:spPr>
          <a:xfrm>
            <a:off x="695400" y="936624"/>
            <a:ext cx="10873208" cy="504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74359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9706AEAA-5E00-41FC-9111-8C6D89310E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501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B87C997-4CDD-4B13-B70C-64CA083B124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76708" y="2780928"/>
            <a:ext cx="6634403" cy="326538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1008000" tIns="180000" rIns="180000" bIns="1260000" anchor="b">
            <a:noAutofit/>
          </a:bodyPr>
          <a:lstStyle>
            <a:lvl1pPr algn="l">
              <a:lnSpc>
                <a:spcPct val="80000"/>
              </a:lnSpc>
              <a:defRPr sz="54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EA2C0AF-F747-4EF7-8A45-83592B6C719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5" y="4787634"/>
            <a:ext cx="4788155" cy="883182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7517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1">
            <a:extLst>
              <a:ext uri="{FF2B5EF4-FFF2-40B4-BE49-F238E27FC236}">
                <a16:creationId xmlns:a16="http://schemas.microsoft.com/office/drawing/2014/main" id="{9684981D-D264-4C17-81F3-016D4527E42E}"/>
              </a:ext>
            </a:extLst>
          </p:cNvPr>
          <p:cNvSpPr>
            <a:spLocks/>
          </p:cNvSpPr>
          <p:nvPr userDrawn="1"/>
        </p:nvSpPr>
        <p:spPr bwMode="auto">
          <a:xfrm>
            <a:off x="2423592" y="3429000"/>
            <a:ext cx="7468593" cy="613427"/>
          </a:xfrm>
          <a:custGeom>
            <a:avLst/>
            <a:gdLst>
              <a:gd name="T0" fmla="*/ 3382 w 8418"/>
              <a:gd name="T1" fmla="*/ 86 h 1061"/>
              <a:gd name="T2" fmla="*/ 2527 w 8418"/>
              <a:gd name="T3" fmla="*/ 74 h 1061"/>
              <a:gd name="T4" fmla="*/ 2527 w 8418"/>
              <a:gd name="T5" fmla="*/ 74 h 1061"/>
              <a:gd name="T6" fmla="*/ 1837 w 8418"/>
              <a:gd name="T7" fmla="*/ 61 h 1061"/>
              <a:gd name="T8" fmla="*/ 1837 w 8418"/>
              <a:gd name="T9" fmla="*/ 61 h 1061"/>
              <a:gd name="T10" fmla="*/ 1381 w 8418"/>
              <a:gd name="T11" fmla="*/ 50 h 1061"/>
              <a:gd name="T12" fmla="*/ 1381 w 8418"/>
              <a:gd name="T13" fmla="*/ 50 h 1061"/>
              <a:gd name="T14" fmla="*/ 343 w 8418"/>
              <a:gd name="T15" fmla="*/ 122 h 1061"/>
              <a:gd name="T16" fmla="*/ 343 w 8418"/>
              <a:gd name="T17" fmla="*/ 122 h 1061"/>
              <a:gd name="T18" fmla="*/ 527 w 8418"/>
              <a:gd name="T19" fmla="*/ 157 h 1061"/>
              <a:gd name="T20" fmla="*/ 527 w 8418"/>
              <a:gd name="T21" fmla="*/ 157 h 1061"/>
              <a:gd name="T22" fmla="*/ 688 w 8418"/>
              <a:gd name="T23" fmla="*/ 228 h 1061"/>
              <a:gd name="T24" fmla="*/ 688 w 8418"/>
              <a:gd name="T25" fmla="*/ 228 h 1061"/>
              <a:gd name="T26" fmla="*/ 0 w 8418"/>
              <a:gd name="T27" fmla="*/ 368 h 1061"/>
              <a:gd name="T28" fmla="*/ 0 w 8418"/>
              <a:gd name="T29" fmla="*/ 368 h 1061"/>
              <a:gd name="T30" fmla="*/ 316 w 8418"/>
              <a:gd name="T31" fmla="*/ 399 h 1061"/>
              <a:gd name="T32" fmla="*/ 316 w 8418"/>
              <a:gd name="T33" fmla="*/ 399 h 1061"/>
              <a:gd name="T34" fmla="*/ 422 w 8418"/>
              <a:gd name="T35" fmla="*/ 469 h 1061"/>
              <a:gd name="T36" fmla="*/ 422 w 8418"/>
              <a:gd name="T37" fmla="*/ 469 h 1061"/>
              <a:gd name="T38" fmla="*/ 376 w 8418"/>
              <a:gd name="T39" fmla="*/ 513 h 1061"/>
              <a:gd name="T40" fmla="*/ 376 w 8418"/>
              <a:gd name="T41" fmla="*/ 513 h 1061"/>
              <a:gd name="T42" fmla="*/ 437 w 8418"/>
              <a:gd name="T43" fmla="*/ 599 h 1061"/>
              <a:gd name="T44" fmla="*/ 437 w 8418"/>
              <a:gd name="T45" fmla="*/ 599 h 1061"/>
              <a:gd name="T46" fmla="*/ 575 w 8418"/>
              <a:gd name="T47" fmla="*/ 679 h 1061"/>
              <a:gd name="T48" fmla="*/ 575 w 8418"/>
              <a:gd name="T49" fmla="*/ 679 h 1061"/>
              <a:gd name="T50" fmla="*/ 843 w 8418"/>
              <a:gd name="T51" fmla="*/ 782 h 1061"/>
              <a:gd name="T52" fmla="*/ 843 w 8418"/>
              <a:gd name="T53" fmla="*/ 782 h 1061"/>
              <a:gd name="T54" fmla="*/ 1516 w 8418"/>
              <a:gd name="T55" fmla="*/ 902 h 1061"/>
              <a:gd name="T56" fmla="*/ 1516 w 8418"/>
              <a:gd name="T57" fmla="*/ 902 h 1061"/>
              <a:gd name="T58" fmla="*/ 2205 w 8418"/>
              <a:gd name="T59" fmla="*/ 930 h 1061"/>
              <a:gd name="T60" fmla="*/ 2205 w 8418"/>
              <a:gd name="T61" fmla="*/ 930 h 1061"/>
              <a:gd name="T62" fmla="*/ 4605 w 8418"/>
              <a:gd name="T63" fmla="*/ 951 h 1061"/>
              <a:gd name="T64" fmla="*/ 4605 w 8418"/>
              <a:gd name="T65" fmla="*/ 951 h 1061"/>
              <a:gd name="T66" fmla="*/ 5208 w 8418"/>
              <a:gd name="T67" fmla="*/ 957 h 1061"/>
              <a:gd name="T68" fmla="*/ 5208 w 8418"/>
              <a:gd name="T69" fmla="*/ 957 h 1061"/>
              <a:gd name="T70" fmla="*/ 5304 w 8418"/>
              <a:gd name="T71" fmla="*/ 998 h 1061"/>
              <a:gd name="T72" fmla="*/ 5304 w 8418"/>
              <a:gd name="T73" fmla="*/ 998 h 1061"/>
              <a:gd name="T74" fmla="*/ 5336 w 8418"/>
              <a:gd name="T75" fmla="*/ 995 h 1061"/>
              <a:gd name="T76" fmla="*/ 5336 w 8418"/>
              <a:gd name="T77" fmla="*/ 995 h 1061"/>
              <a:gd name="T78" fmla="*/ 5370 w 8418"/>
              <a:gd name="T79" fmla="*/ 991 h 1061"/>
              <a:gd name="T80" fmla="*/ 5370 w 8418"/>
              <a:gd name="T81" fmla="*/ 991 h 1061"/>
              <a:gd name="T82" fmla="*/ 6057 w 8418"/>
              <a:gd name="T83" fmla="*/ 1056 h 1061"/>
              <a:gd name="T84" fmla="*/ 6057 w 8418"/>
              <a:gd name="T85" fmla="*/ 1056 h 1061"/>
              <a:gd name="T86" fmla="*/ 6542 w 8418"/>
              <a:gd name="T87" fmla="*/ 1010 h 1061"/>
              <a:gd name="T88" fmla="*/ 6542 w 8418"/>
              <a:gd name="T89" fmla="*/ 1010 h 1061"/>
              <a:gd name="T90" fmla="*/ 6927 w 8418"/>
              <a:gd name="T91" fmla="*/ 989 h 1061"/>
              <a:gd name="T92" fmla="*/ 6927 w 8418"/>
              <a:gd name="T93" fmla="*/ 989 h 1061"/>
              <a:gd name="T94" fmla="*/ 7894 w 8418"/>
              <a:gd name="T95" fmla="*/ 758 h 1061"/>
              <a:gd name="T96" fmla="*/ 7894 w 8418"/>
              <a:gd name="T97" fmla="*/ 758 h 1061"/>
              <a:gd name="T98" fmla="*/ 8225 w 8418"/>
              <a:gd name="T99" fmla="*/ 122 h 1061"/>
              <a:gd name="T100" fmla="*/ 8225 w 8418"/>
              <a:gd name="T101" fmla="*/ 122 h 1061"/>
              <a:gd name="T102" fmla="*/ 7276 w 8418"/>
              <a:gd name="T103" fmla="*/ 37 h 1061"/>
              <a:gd name="T104" fmla="*/ 7276 w 8418"/>
              <a:gd name="T105" fmla="*/ 37 h 1061"/>
              <a:gd name="T106" fmla="*/ 6818 w 8418"/>
              <a:gd name="T107" fmla="*/ 0 h 1061"/>
              <a:gd name="T108" fmla="*/ 6818 w 8418"/>
              <a:gd name="T109" fmla="*/ 0 h 1061"/>
              <a:gd name="T110" fmla="*/ 6799 w 8418"/>
              <a:gd name="T111" fmla="*/ 0 h 1061"/>
              <a:gd name="T112" fmla="*/ 6799 w 8418"/>
              <a:gd name="T113" fmla="*/ 0 h 1061"/>
              <a:gd name="T114" fmla="*/ 3382 w 8418"/>
              <a:gd name="T115" fmla="*/ 86 h 10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418" h="1061">
                <a:moveTo>
                  <a:pt x="3382" y="86"/>
                </a:moveTo>
                <a:cubicBezTo>
                  <a:pt x="3106" y="91"/>
                  <a:pt x="2812" y="83"/>
                  <a:pt x="2527" y="74"/>
                </a:cubicBezTo>
                <a:lnTo>
                  <a:pt x="2527" y="74"/>
                </a:lnTo>
                <a:cubicBezTo>
                  <a:pt x="2284" y="67"/>
                  <a:pt x="2048" y="60"/>
                  <a:pt x="1837" y="61"/>
                </a:cubicBezTo>
                <a:lnTo>
                  <a:pt x="1837" y="61"/>
                </a:lnTo>
                <a:cubicBezTo>
                  <a:pt x="1688" y="62"/>
                  <a:pt x="1534" y="56"/>
                  <a:pt x="1381" y="50"/>
                </a:cubicBezTo>
                <a:lnTo>
                  <a:pt x="1381" y="50"/>
                </a:lnTo>
                <a:cubicBezTo>
                  <a:pt x="988" y="35"/>
                  <a:pt x="605" y="20"/>
                  <a:pt x="343" y="122"/>
                </a:cubicBezTo>
                <a:lnTo>
                  <a:pt x="343" y="122"/>
                </a:lnTo>
                <a:cubicBezTo>
                  <a:pt x="417" y="138"/>
                  <a:pt x="466" y="148"/>
                  <a:pt x="527" y="157"/>
                </a:cubicBezTo>
                <a:lnTo>
                  <a:pt x="527" y="157"/>
                </a:lnTo>
                <a:cubicBezTo>
                  <a:pt x="481" y="200"/>
                  <a:pt x="690" y="191"/>
                  <a:pt x="688" y="228"/>
                </a:cubicBezTo>
                <a:lnTo>
                  <a:pt x="688" y="228"/>
                </a:lnTo>
                <a:cubicBezTo>
                  <a:pt x="446" y="261"/>
                  <a:pt x="152" y="223"/>
                  <a:pt x="0" y="368"/>
                </a:cubicBezTo>
                <a:lnTo>
                  <a:pt x="0" y="368"/>
                </a:lnTo>
                <a:cubicBezTo>
                  <a:pt x="104" y="372"/>
                  <a:pt x="214" y="403"/>
                  <a:pt x="316" y="399"/>
                </a:cubicBezTo>
                <a:lnTo>
                  <a:pt x="316" y="399"/>
                </a:lnTo>
                <a:cubicBezTo>
                  <a:pt x="267" y="428"/>
                  <a:pt x="399" y="440"/>
                  <a:pt x="422" y="469"/>
                </a:cubicBezTo>
                <a:lnTo>
                  <a:pt x="422" y="469"/>
                </a:lnTo>
                <a:cubicBezTo>
                  <a:pt x="425" y="501"/>
                  <a:pt x="393" y="500"/>
                  <a:pt x="376" y="513"/>
                </a:cubicBezTo>
                <a:lnTo>
                  <a:pt x="376" y="513"/>
                </a:lnTo>
                <a:cubicBezTo>
                  <a:pt x="436" y="511"/>
                  <a:pt x="430" y="592"/>
                  <a:pt x="437" y="599"/>
                </a:cubicBezTo>
                <a:lnTo>
                  <a:pt x="437" y="599"/>
                </a:lnTo>
                <a:cubicBezTo>
                  <a:pt x="460" y="623"/>
                  <a:pt x="528" y="648"/>
                  <a:pt x="575" y="679"/>
                </a:cubicBezTo>
                <a:lnTo>
                  <a:pt x="575" y="679"/>
                </a:lnTo>
                <a:cubicBezTo>
                  <a:pt x="683" y="751"/>
                  <a:pt x="689" y="753"/>
                  <a:pt x="843" y="782"/>
                </a:cubicBezTo>
                <a:lnTo>
                  <a:pt x="843" y="782"/>
                </a:lnTo>
                <a:cubicBezTo>
                  <a:pt x="1046" y="821"/>
                  <a:pt x="1302" y="875"/>
                  <a:pt x="1516" y="902"/>
                </a:cubicBezTo>
                <a:lnTo>
                  <a:pt x="1516" y="902"/>
                </a:lnTo>
                <a:cubicBezTo>
                  <a:pt x="1747" y="932"/>
                  <a:pt x="1962" y="918"/>
                  <a:pt x="2205" y="930"/>
                </a:cubicBezTo>
                <a:lnTo>
                  <a:pt x="2205" y="930"/>
                </a:lnTo>
                <a:cubicBezTo>
                  <a:pt x="2983" y="968"/>
                  <a:pt x="3883" y="977"/>
                  <a:pt x="4605" y="951"/>
                </a:cubicBezTo>
                <a:lnTo>
                  <a:pt x="4605" y="951"/>
                </a:lnTo>
                <a:cubicBezTo>
                  <a:pt x="4767" y="947"/>
                  <a:pt x="4981" y="920"/>
                  <a:pt x="5208" y="957"/>
                </a:cubicBezTo>
                <a:lnTo>
                  <a:pt x="5208" y="957"/>
                </a:lnTo>
                <a:cubicBezTo>
                  <a:pt x="5244" y="963"/>
                  <a:pt x="5265" y="990"/>
                  <a:pt x="5304" y="998"/>
                </a:cubicBezTo>
                <a:lnTo>
                  <a:pt x="5304" y="998"/>
                </a:lnTo>
                <a:cubicBezTo>
                  <a:pt x="5312" y="1000"/>
                  <a:pt x="5323" y="997"/>
                  <a:pt x="5336" y="995"/>
                </a:cubicBezTo>
                <a:lnTo>
                  <a:pt x="5336" y="995"/>
                </a:lnTo>
                <a:cubicBezTo>
                  <a:pt x="5347" y="992"/>
                  <a:pt x="5359" y="990"/>
                  <a:pt x="5370" y="991"/>
                </a:cubicBezTo>
                <a:lnTo>
                  <a:pt x="5370" y="991"/>
                </a:lnTo>
                <a:cubicBezTo>
                  <a:pt x="5570" y="1013"/>
                  <a:pt x="5829" y="1061"/>
                  <a:pt x="6057" y="1056"/>
                </a:cubicBezTo>
                <a:lnTo>
                  <a:pt x="6057" y="1056"/>
                </a:lnTo>
                <a:cubicBezTo>
                  <a:pt x="6210" y="1053"/>
                  <a:pt x="6418" y="1023"/>
                  <a:pt x="6542" y="1010"/>
                </a:cubicBezTo>
                <a:lnTo>
                  <a:pt x="6542" y="1010"/>
                </a:lnTo>
                <a:cubicBezTo>
                  <a:pt x="6670" y="997"/>
                  <a:pt x="6800" y="1008"/>
                  <a:pt x="6927" y="989"/>
                </a:cubicBezTo>
                <a:lnTo>
                  <a:pt x="6927" y="989"/>
                </a:lnTo>
                <a:cubicBezTo>
                  <a:pt x="7285" y="933"/>
                  <a:pt x="7629" y="845"/>
                  <a:pt x="7894" y="758"/>
                </a:cubicBezTo>
                <a:lnTo>
                  <a:pt x="7894" y="758"/>
                </a:lnTo>
                <a:cubicBezTo>
                  <a:pt x="8160" y="671"/>
                  <a:pt x="8418" y="366"/>
                  <a:pt x="8225" y="122"/>
                </a:cubicBezTo>
                <a:lnTo>
                  <a:pt x="8225" y="122"/>
                </a:lnTo>
                <a:cubicBezTo>
                  <a:pt x="7974" y="60"/>
                  <a:pt x="7618" y="55"/>
                  <a:pt x="7276" y="37"/>
                </a:cubicBezTo>
                <a:lnTo>
                  <a:pt x="7276" y="37"/>
                </a:lnTo>
                <a:cubicBezTo>
                  <a:pt x="7116" y="29"/>
                  <a:pt x="6959" y="0"/>
                  <a:pt x="6818" y="0"/>
                </a:cubicBezTo>
                <a:lnTo>
                  <a:pt x="6818" y="0"/>
                </a:lnTo>
                <a:cubicBezTo>
                  <a:pt x="6811" y="0"/>
                  <a:pt x="6805" y="0"/>
                  <a:pt x="6799" y="0"/>
                </a:cubicBezTo>
                <a:lnTo>
                  <a:pt x="6799" y="0"/>
                </a:lnTo>
                <a:cubicBezTo>
                  <a:pt x="5636" y="0"/>
                  <a:pt x="4527" y="62"/>
                  <a:pt x="3382" y="86"/>
                </a:cubicBezTo>
                <a:close/>
              </a:path>
            </a:pathLst>
          </a:custGeom>
          <a:gradFill flip="none" rotWithShape="1">
            <a:gsLst>
              <a:gs pos="42000">
                <a:srgbClr val="36BDE2"/>
              </a:gs>
              <a:gs pos="17000">
                <a:schemeClr val="accent1"/>
              </a:gs>
              <a:gs pos="86000">
                <a:srgbClr val="78D3E9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200" y="2276872"/>
            <a:ext cx="9972675" cy="104411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sz="4800" dirty="0">
                <a:latin typeface="Kristen ITC" panose="03050502040202030202" pitchFamily="66" charset="0"/>
              </a:defRPr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2425" y="3501009"/>
            <a:ext cx="6911987" cy="5414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6452041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Message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7">
            <a:extLst>
              <a:ext uri="{FF2B5EF4-FFF2-40B4-BE49-F238E27FC236}">
                <a16:creationId xmlns:a16="http://schemas.microsoft.com/office/drawing/2014/main" id="{A689F610-9CD3-423F-8D0F-C76E0F25823D}"/>
              </a:ext>
            </a:extLst>
          </p:cNvPr>
          <p:cNvSpPr>
            <a:spLocks noEditPoints="1"/>
          </p:cNvSpPr>
          <p:nvPr userDrawn="1"/>
        </p:nvSpPr>
        <p:spPr bwMode="auto">
          <a:xfrm rot="21388864" flipH="1">
            <a:off x="-1250560" y="1741701"/>
            <a:ext cx="9663920" cy="3879480"/>
          </a:xfrm>
          <a:custGeom>
            <a:avLst/>
            <a:gdLst>
              <a:gd name="T0" fmla="*/ 352 w 8980"/>
              <a:gd name="T1" fmla="*/ 180 h 3954"/>
              <a:gd name="T2" fmla="*/ 554 w 8980"/>
              <a:gd name="T3" fmla="*/ 306 h 3954"/>
              <a:gd name="T4" fmla="*/ 225 w 8980"/>
              <a:gd name="T5" fmla="*/ 753 h 3954"/>
              <a:gd name="T6" fmla="*/ 115 w 8980"/>
              <a:gd name="T7" fmla="*/ 1417 h 3954"/>
              <a:gd name="T8" fmla="*/ 483 w 8980"/>
              <a:gd name="T9" fmla="*/ 2797 h 3954"/>
              <a:gd name="T10" fmla="*/ 418 w 8980"/>
              <a:gd name="T11" fmla="*/ 3495 h 3954"/>
              <a:gd name="T12" fmla="*/ 2038 w 8980"/>
              <a:gd name="T13" fmla="*/ 3627 h 3954"/>
              <a:gd name="T14" fmla="*/ 4575 w 8980"/>
              <a:gd name="T15" fmla="*/ 3773 h 3954"/>
              <a:gd name="T16" fmla="*/ 7208 w 8980"/>
              <a:gd name="T17" fmla="*/ 3909 h 3954"/>
              <a:gd name="T18" fmla="*/ 8602 w 8980"/>
              <a:gd name="T19" fmla="*/ 3937 h 3954"/>
              <a:gd name="T20" fmla="*/ 8974 w 8980"/>
              <a:gd name="T21" fmla="*/ 3447 h 3954"/>
              <a:gd name="T22" fmla="*/ 8269 w 8980"/>
              <a:gd name="T23" fmla="*/ 3064 h 3954"/>
              <a:gd name="T24" fmla="*/ 8545 w 8980"/>
              <a:gd name="T25" fmla="*/ 2672 h 3954"/>
              <a:gd name="T26" fmla="*/ 8194 w 8980"/>
              <a:gd name="T27" fmla="*/ 2263 h 3954"/>
              <a:gd name="T28" fmla="*/ 8267 w 8980"/>
              <a:gd name="T29" fmla="*/ 1987 h 3954"/>
              <a:gd name="T30" fmla="*/ 8691 w 8980"/>
              <a:gd name="T31" fmla="*/ 1417 h 3954"/>
              <a:gd name="T32" fmla="*/ 8449 w 8980"/>
              <a:gd name="T33" fmla="*/ 647 h 3954"/>
              <a:gd name="T34" fmla="*/ 7394 w 8980"/>
              <a:gd name="T35" fmla="*/ 97 h 3954"/>
              <a:gd name="T36" fmla="*/ 660 w 8980"/>
              <a:gd name="T37" fmla="*/ 324 h 3954"/>
              <a:gd name="T38" fmla="*/ 394 w 8980"/>
              <a:gd name="T39" fmla="*/ 405 h 3954"/>
              <a:gd name="T40" fmla="*/ 371 w 8980"/>
              <a:gd name="T41" fmla="*/ 752 h 3954"/>
              <a:gd name="T42" fmla="*/ 8201 w 8980"/>
              <a:gd name="T43" fmla="*/ 1846 h 3954"/>
              <a:gd name="T44" fmla="*/ 8285 w 8980"/>
              <a:gd name="T45" fmla="*/ 1910 h 3954"/>
              <a:gd name="T46" fmla="*/ 3990 w 8980"/>
              <a:gd name="T47" fmla="*/ 3265 h 3954"/>
              <a:gd name="T48" fmla="*/ 4951 w 8980"/>
              <a:gd name="T49" fmla="*/ 3328 h 3954"/>
              <a:gd name="T50" fmla="*/ 3215 w 8980"/>
              <a:gd name="T51" fmla="*/ 3341 h 3954"/>
              <a:gd name="T52" fmla="*/ 5547 w 8980"/>
              <a:gd name="T53" fmla="*/ 3373 h 3954"/>
              <a:gd name="T54" fmla="*/ 7194 w 8980"/>
              <a:gd name="T55" fmla="*/ 3414 h 3954"/>
              <a:gd name="T56" fmla="*/ 3667 w 8980"/>
              <a:gd name="T57" fmla="*/ 3371 h 3954"/>
              <a:gd name="T58" fmla="*/ 5856 w 8980"/>
              <a:gd name="T59" fmla="*/ 3345 h 3954"/>
              <a:gd name="T60" fmla="*/ 6150 w 8980"/>
              <a:gd name="T61" fmla="*/ 3369 h 3954"/>
              <a:gd name="T62" fmla="*/ 5617 w 8980"/>
              <a:gd name="T63" fmla="*/ 3378 h 3954"/>
              <a:gd name="T64" fmla="*/ 8036 w 8980"/>
              <a:gd name="T65" fmla="*/ 3394 h 3954"/>
              <a:gd name="T66" fmla="*/ 3573 w 8980"/>
              <a:gd name="T67" fmla="*/ 3409 h 3954"/>
              <a:gd name="T68" fmla="*/ 5104 w 8980"/>
              <a:gd name="T69" fmla="*/ 3428 h 3954"/>
              <a:gd name="T70" fmla="*/ 5498 w 8980"/>
              <a:gd name="T71" fmla="*/ 3440 h 3954"/>
              <a:gd name="T72" fmla="*/ 6063 w 8980"/>
              <a:gd name="T73" fmla="*/ 3546 h 3954"/>
              <a:gd name="T74" fmla="*/ 5940 w 8980"/>
              <a:gd name="T75" fmla="*/ 3569 h 3954"/>
              <a:gd name="T76" fmla="*/ 6512 w 8980"/>
              <a:gd name="T77" fmla="*/ 3483 h 3954"/>
              <a:gd name="T78" fmla="*/ 7160 w 8980"/>
              <a:gd name="T79" fmla="*/ 3691 h 3954"/>
              <a:gd name="T80" fmla="*/ 6574 w 8980"/>
              <a:gd name="T81" fmla="*/ 3687 h 3954"/>
              <a:gd name="T82" fmla="*/ 5543 w 8980"/>
              <a:gd name="T83" fmla="*/ 3650 h 3954"/>
              <a:gd name="T84" fmla="*/ 5487 w 8980"/>
              <a:gd name="T85" fmla="*/ 3588 h 3954"/>
              <a:gd name="T86" fmla="*/ 3415 w 8980"/>
              <a:gd name="T87" fmla="*/ 3442 h 3954"/>
              <a:gd name="T88" fmla="*/ 8058 w 8980"/>
              <a:gd name="T89" fmla="*/ 3457 h 3954"/>
              <a:gd name="T90" fmla="*/ 2613 w 8980"/>
              <a:gd name="T91" fmla="*/ 3466 h 3954"/>
              <a:gd name="T92" fmla="*/ 2118 w 8980"/>
              <a:gd name="T93" fmla="*/ 3519 h 3954"/>
              <a:gd name="T94" fmla="*/ 5822 w 8980"/>
              <a:gd name="T95" fmla="*/ 3486 h 3954"/>
              <a:gd name="T96" fmla="*/ 6413 w 8980"/>
              <a:gd name="T97" fmla="*/ 3505 h 3954"/>
              <a:gd name="T98" fmla="*/ 2561 w 8980"/>
              <a:gd name="T99" fmla="*/ 3603 h 3954"/>
              <a:gd name="T100" fmla="*/ 4299 w 8980"/>
              <a:gd name="T101" fmla="*/ 3553 h 3954"/>
              <a:gd name="T102" fmla="*/ 8024 w 8980"/>
              <a:gd name="T103" fmla="*/ 3567 h 3954"/>
              <a:gd name="T104" fmla="*/ 4750 w 8980"/>
              <a:gd name="T105" fmla="*/ 3596 h 3954"/>
              <a:gd name="T106" fmla="*/ 3947 w 8980"/>
              <a:gd name="T107" fmla="*/ 3639 h 3954"/>
              <a:gd name="T108" fmla="*/ 8016 w 8980"/>
              <a:gd name="T109" fmla="*/ 3630 h 3954"/>
              <a:gd name="T110" fmla="*/ 8063 w 8980"/>
              <a:gd name="T111" fmla="*/ 3771 h 3954"/>
              <a:gd name="T112" fmla="*/ 5541 w 8980"/>
              <a:gd name="T113" fmla="*/ 3694 h 3954"/>
              <a:gd name="T114" fmla="*/ 5793 w 8980"/>
              <a:gd name="T115" fmla="*/ 3778 h 3954"/>
              <a:gd name="T116" fmla="*/ 4636 w 8980"/>
              <a:gd name="T117" fmla="*/ 3696 h 3954"/>
              <a:gd name="T118" fmla="*/ 6508 w 8980"/>
              <a:gd name="T119" fmla="*/ 3751 h 3954"/>
              <a:gd name="T120" fmla="*/ 5266 w 8980"/>
              <a:gd name="T121" fmla="*/ 3749 h 3954"/>
              <a:gd name="T122" fmla="*/ 6134 w 8980"/>
              <a:gd name="T123" fmla="*/ 3815 h 3954"/>
              <a:gd name="T124" fmla="*/ 6331 w 8980"/>
              <a:gd name="T125" fmla="*/ 3824 h 3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980" h="3954">
                <a:moveTo>
                  <a:pt x="4411" y="3"/>
                </a:moveTo>
                <a:cubicBezTo>
                  <a:pt x="4326" y="11"/>
                  <a:pt x="4206" y="9"/>
                  <a:pt x="4123" y="11"/>
                </a:cubicBezTo>
                <a:lnTo>
                  <a:pt x="4123" y="11"/>
                </a:lnTo>
                <a:cubicBezTo>
                  <a:pt x="4111" y="10"/>
                  <a:pt x="4099" y="8"/>
                  <a:pt x="4088" y="7"/>
                </a:cubicBezTo>
                <a:lnTo>
                  <a:pt x="4088" y="7"/>
                </a:lnTo>
                <a:cubicBezTo>
                  <a:pt x="4052" y="10"/>
                  <a:pt x="4013" y="10"/>
                  <a:pt x="3973" y="9"/>
                </a:cubicBezTo>
                <a:lnTo>
                  <a:pt x="3973" y="9"/>
                </a:lnTo>
                <a:cubicBezTo>
                  <a:pt x="3934" y="9"/>
                  <a:pt x="3893" y="8"/>
                  <a:pt x="3855" y="11"/>
                </a:cubicBezTo>
                <a:lnTo>
                  <a:pt x="3855" y="11"/>
                </a:lnTo>
                <a:cubicBezTo>
                  <a:pt x="3835" y="13"/>
                  <a:pt x="3809" y="12"/>
                  <a:pt x="3782" y="12"/>
                </a:cubicBezTo>
                <a:lnTo>
                  <a:pt x="3782" y="12"/>
                </a:lnTo>
                <a:cubicBezTo>
                  <a:pt x="3752" y="11"/>
                  <a:pt x="3722" y="10"/>
                  <a:pt x="3694" y="12"/>
                </a:cubicBezTo>
                <a:lnTo>
                  <a:pt x="3694" y="12"/>
                </a:lnTo>
                <a:cubicBezTo>
                  <a:pt x="3608" y="19"/>
                  <a:pt x="3521" y="19"/>
                  <a:pt x="3436" y="19"/>
                </a:cubicBezTo>
                <a:lnTo>
                  <a:pt x="3436" y="19"/>
                </a:lnTo>
                <a:cubicBezTo>
                  <a:pt x="3345" y="19"/>
                  <a:pt x="3255" y="19"/>
                  <a:pt x="3168" y="28"/>
                </a:cubicBezTo>
                <a:lnTo>
                  <a:pt x="3168" y="28"/>
                </a:lnTo>
                <a:lnTo>
                  <a:pt x="3083" y="25"/>
                </a:lnTo>
                <a:cubicBezTo>
                  <a:pt x="3042" y="29"/>
                  <a:pt x="3006" y="26"/>
                  <a:pt x="2967" y="30"/>
                </a:cubicBezTo>
                <a:lnTo>
                  <a:pt x="2967" y="30"/>
                </a:lnTo>
                <a:cubicBezTo>
                  <a:pt x="2923" y="30"/>
                  <a:pt x="2879" y="29"/>
                  <a:pt x="2835" y="29"/>
                </a:cubicBezTo>
                <a:lnTo>
                  <a:pt x="2835" y="29"/>
                </a:lnTo>
                <a:cubicBezTo>
                  <a:pt x="2793" y="33"/>
                  <a:pt x="2732" y="30"/>
                  <a:pt x="2689" y="33"/>
                </a:cubicBezTo>
                <a:lnTo>
                  <a:pt x="2689" y="33"/>
                </a:lnTo>
                <a:cubicBezTo>
                  <a:pt x="2672" y="31"/>
                  <a:pt x="2655" y="30"/>
                  <a:pt x="2639" y="28"/>
                </a:cubicBezTo>
                <a:lnTo>
                  <a:pt x="2639" y="28"/>
                </a:lnTo>
                <a:cubicBezTo>
                  <a:pt x="2564" y="35"/>
                  <a:pt x="2471" y="34"/>
                  <a:pt x="2406" y="41"/>
                </a:cubicBezTo>
                <a:lnTo>
                  <a:pt x="2406" y="41"/>
                </a:lnTo>
                <a:cubicBezTo>
                  <a:pt x="2384" y="44"/>
                  <a:pt x="2368" y="40"/>
                  <a:pt x="2352" y="37"/>
                </a:cubicBezTo>
                <a:lnTo>
                  <a:pt x="2352" y="37"/>
                </a:lnTo>
                <a:cubicBezTo>
                  <a:pt x="2336" y="33"/>
                  <a:pt x="2319" y="30"/>
                  <a:pt x="2295" y="32"/>
                </a:cubicBezTo>
                <a:lnTo>
                  <a:pt x="2295" y="32"/>
                </a:lnTo>
                <a:cubicBezTo>
                  <a:pt x="2274" y="34"/>
                  <a:pt x="2247" y="33"/>
                  <a:pt x="2220" y="33"/>
                </a:cubicBezTo>
                <a:lnTo>
                  <a:pt x="2220" y="33"/>
                </a:lnTo>
                <a:cubicBezTo>
                  <a:pt x="2186" y="32"/>
                  <a:pt x="2153" y="31"/>
                  <a:pt x="2129" y="35"/>
                </a:cubicBezTo>
                <a:lnTo>
                  <a:pt x="2129" y="35"/>
                </a:lnTo>
                <a:cubicBezTo>
                  <a:pt x="2120" y="37"/>
                  <a:pt x="2116" y="45"/>
                  <a:pt x="2103" y="43"/>
                </a:cubicBezTo>
                <a:lnTo>
                  <a:pt x="2103" y="43"/>
                </a:lnTo>
                <a:cubicBezTo>
                  <a:pt x="2102" y="41"/>
                  <a:pt x="2100" y="39"/>
                  <a:pt x="2098" y="37"/>
                </a:cubicBezTo>
                <a:lnTo>
                  <a:pt x="2098" y="37"/>
                </a:lnTo>
                <a:cubicBezTo>
                  <a:pt x="2079" y="34"/>
                  <a:pt x="2032" y="38"/>
                  <a:pt x="2012" y="40"/>
                </a:cubicBezTo>
                <a:lnTo>
                  <a:pt x="2012" y="40"/>
                </a:lnTo>
                <a:cubicBezTo>
                  <a:pt x="1996" y="39"/>
                  <a:pt x="1979" y="37"/>
                  <a:pt x="1962" y="36"/>
                </a:cubicBezTo>
                <a:lnTo>
                  <a:pt x="1962" y="36"/>
                </a:lnTo>
                <a:cubicBezTo>
                  <a:pt x="1909" y="40"/>
                  <a:pt x="1844" y="43"/>
                  <a:pt x="1790" y="48"/>
                </a:cubicBezTo>
                <a:lnTo>
                  <a:pt x="1790" y="48"/>
                </a:lnTo>
                <a:cubicBezTo>
                  <a:pt x="1764" y="51"/>
                  <a:pt x="1737" y="50"/>
                  <a:pt x="1711" y="49"/>
                </a:cubicBezTo>
                <a:lnTo>
                  <a:pt x="1711" y="49"/>
                </a:lnTo>
                <a:cubicBezTo>
                  <a:pt x="1687" y="48"/>
                  <a:pt x="1664" y="47"/>
                  <a:pt x="1644" y="49"/>
                </a:cubicBezTo>
                <a:lnTo>
                  <a:pt x="1644" y="49"/>
                </a:lnTo>
                <a:cubicBezTo>
                  <a:pt x="1624" y="51"/>
                  <a:pt x="1604" y="50"/>
                  <a:pt x="1586" y="48"/>
                </a:cubicBezTo>
                <a:lnTo>
                  <a:pt x="1586" y="48"/>
                </a:lnTo>
                <a:cubicBezTo>
                  <a:pt x="1570" y="46"/>
                  <a:pt x="1555" y="45"/>
                  <a:pt x="1543" y="46"/>
                </a:cubicBezTo>
                <a:lnTo>
                  <a:pt x="1543" y="46"/>
                </a:lnTo>
                <a:cubicBezTo>
                  <a:pt x="1516" y="48"/>
                  <a:pt x="1481" y="58"/>
                  <a:pt x="1457" y="61"/>
                </a:cubicBezTo>
                <a:lnTo>
                  <a:pt x="1457" y="61"/>
                </a:lnTo>
                <a:lnTo>
                  <a:pt x="1351" y="58"/>
                </a:lnTo>
                <a:cubicBezTo>
                  <a:pt x="1269" y="66"/>
                  <a:pt x="1175" y="71"/>
                  <a:pt x="1103" y="82"/>
                </a:cubicBezTo>
                <a:lnTo>
                  <a:pt x="1103" y="82"/>
                </a:lnTo>
                <a:cubicBezTo>
                  <a:pt x="1049" y="74"/>
                  <a:pt x="967" y="86"/>
                  <a:pt x="921" y="94"/>
                </a:cubicBezTo>
                <a:lnTo>
                  <a:pt x="921" y="94"/>
                </a:lnTo>
                <a:cubicBezTo>
                  <a:pt x="906" y="97"/>
                  <a:pt x="893" y="95"/>
                  <a:pt x="881" y="94"/>
                </a:cubicBezTo>
                <a:lnTo>
                  <a:pt x="881" y="94"/>
                </a:lnTo>
                <a:cubicBezTo>
                  <a:pt x="872" y="92"/>
                  <a:pt x="863" y="91"/>
                  <a:pt x="855" y="92"/>
                </a:cubicBezTo>
                <a:lnTo>
                  <a:pt x="855" y="92"/>
                </a:lnTo>
                <a:cubicBezTo>
                  <a:pt x="842" y="93"/>
                  <a:pt x="815" y="101"/>
                  <a:pt x="804" y="102"/>
                </a:cubicBezTo>
                <a:lnTo>
                  <a:pt x="804" y="102"/>
                </a:lnTo>
                <a:cubicBezTo>
                  <a:pt x="799" y="103"/>
                  <a:pt x="792" y="101"/>
                  <a:pt x="785" y="100"/>
                </a:cubicBezTo>
                <a:lnTo>
                  <a:pt x="785" y="100"/>
                </a:lnTo>
                <a:cubicBezTo>
                  <a:pt x="777" y="98"/>
                  <a:pt x="768" y="97"/>
                  <a:pt x="759" y="98"/>
                </a:cubicBezTo>
                <a:lnTo>
                  <a:pt x="759" y="98"/>
                </a:lnTo>
                <a:cubicBezTo>
                  <a:pt x="702" y="104"/>
                  <a:pt x="659" y="124"/>
                  <a:pt x="606" y="131"/>
                </a:cubicBezTo>
                <a:lnTo>
                  <a:pt x="606" y="131"/>
                </a:lnTo>
                <a:lnTo>
                  <a:pt x="566" y="130"/>
                </a:lnTo>
                <a:cubicBezTo>
                  <a:pt x="540" y="133"/>
                  <a:pt x="506" y="142"/>
                  <a:pt x="480" y="145"/>
                </a:cubicBezTo>
                <a:lnTo>
                  <a:pt x="480" y="145"/>
                </a:lnTo>
                <a:lnTo>
                  <a:pt x="404" y="143"/>
                </a:lnTo>
                <a:cubicBezTo>
                  <a:pt x="382" y="146"/>
                  <a:pt x="377" y="155"/>
                  <a:pt x="348" y="156"/>
                </a:cubicBezTo>
                <a:lnTo>
                  <a:pt x="348" y="156"/>
                </a:lnTo>
                <a:cubicBezTo>
                  <a:pt x="346" y="157"/>
                  <a:pt x="345" y="158"/>
                  <a:pt x="343" y="159"/>
                </a:cubicBezTo>
                <a:lnTo>
                  <a:pt x="343" y="159"/>
                </a:lnTo>
                <a:cubicBezTo>
                  <a:pt x="346" y="164"/>
                  <a:pt x="346" y="164"/>
                  <a:pt x="348" y="164"/>
                </a:cubicBezTo>
                <a:lnTo>
                  <a:pt x="348" y="164"/>
                </a:lnTo>
                <a:cubicBezTo>
                  <a:pt x="350" y="164"/>
                  <a:pt x="352" y="163"/>
                  <a:pt x="358" y="165"/>
                </a:cubicBezTo>
                <a:lnTo>
                  <a:pt x="358" y="165"/>
                </a:lnTo>
                <a:cubicBezTo>
                  <a:pt x="356" y="170"/>
                  <a:pt x="354" y="175"/>
                  <a:pt x="352" y="180"/>
                </a:cubicBezTo>
                <a:lnTo>
                  <a:pt x="352" y="180"/>
                </a:lnTo>
                <a:cubicBezTo>
                  <a:pt x="367" y="180"/>
                  <a:pt x="374" y="179"/>
                  <a:pt x="382" y="178"/>
                </a:cubicBezTo>
                <a:lnTo>
                  <a:pt x="382" y="178"/>
                </a:lnTo>
                <a:cubicBezTo>
                  <a:pt x="380" y="168"/>
                  <a:pt x="378" y="169"/>
                  <a:pt x="373" y="163"/>
                </a:cubicBezTo>
                <a:lnTo>
                  <a:pt x="373" y="163"/>
                </a:lnTo>
                <a:cubicBezTo>
                  <a:pt x="386" y="160"/>
                  <a:pt x="408" y="157"/>
                  <a:pt x="419" y="152"/>
                </a:cubicBezTo>
                <a:lnTo>
                  <a:pt x="419" y="152"/>
                </a:lnTo>
                <a:lnTo>
                  <a:pt x="434" y="153"/>
                </a:lnTo>
                <a:lnTo>
                  <a:pt x="434" y="156"/>
                </a:lnTo>
                <a:cubicBezTo>
                  <a:pt x="414" y="161"/>
                  <a:pt x="407" y="167"/>
                  <a:pt x="393" y="175"/>
                </a:cubicBezTo>
                <a:lnTo>
                  <a:pt x="393" y="175"/>
                </a:lnTo>
                <a:lnTo>
                  <a:pt x="393" y="178"/>
                </a:lnTo>
                <a:cubicBezTo>
                  <a:pt x="417" y="178"/>
                  <a:pt x="417" y="172"/>
                  <a:pt x="428" y="170"/>
                </a:cubicBezTo>
                <a:lnTo>
                  <a:pt x="428" y="170"/>
                </a:lnTo>
                <a:cubicBezTo>
                  <a:pt x="434" y="169"/>
                  <a:pt x="441" y="170"/>
                  <a:pt x="448" y="171"/>
                </a:cubicBezTo>
                <a:lnTo>
                  <a:pt x="448" y="171"/>
                </a:lnTo>
                <a:cubicBezTo>
                  <a:pt x="457" y="173"/>
                  <a:pt x="467" y="174"/>
                  <a:pt x="479" y="172"/>
                </a:cubicBezTo>
                <a:lnTo>
                  <a:pt x="479" y="172"/>
                </a:lnTo>
                <a:cubicBezTo>
                  <a:pt x="486" y="171"/>
                  <a:pt x="501" y="162"/>
                  <a:pt x="509" y="161"/>
                </a:cubicBezTo>
                <a:lnTo>
                  <a:pt x="509" y="161"/>
                </a:lnTo>
                <a:cubicBezTo>
                  <a:pt x="519" y="160"/>
                  <a:pt x="522" y="162"/>
                  <a:pt x="524" y="165"/>
                </a:cubicBezTo>
                <a:lnTo>
                  <a:pt x="524" y="165"/>
                </a:lnTo>
                <a:cubicBezTo>
                  <a:pt x="527" y="167"/>
                  <a:pt x="529" y="170"/>
                  <a:pt x="539" y="168"/>
                </a:cubicBezTo>
                <a:lnTo>
                  <a:pt x="539" y="168"/>
                </a:lnTo>
                <a:cubicBezTo>
                  <a:pt x="549" y="166"/>
                  <a:pt x="567" y="154"/>
                  <a:pt x="580" y="151"/>
                </a:cubicBezTo>
                <a:lnTo>
                  <a:pt x="580" y="151"/>
                </a:lnTo>
                <a:cubicBezTo>
                  <a:pt x="624" y="144"/>
                  <a:pt x="675" y="152"/>
                  <a:pt x="707" y="138"/>
                </a:cubicBezTo>
                <a:lnTo>
                  <a:pt x="707" y="138"/>
                </a:lnTo>
                <a:cubicBezTo>
                  <a:pt x="711" y="135"/>
                  <a:pt x="710" y="135"/>
                  <a:pt x="712" y="129"/>
                </a:cubicBezTo>
                <a:lnTo>
                  <a:pt x="712" y="129"/>
                </a:lnTo>
                <a:lnTo>
                  <a:pt x="687" y="128"/>
                </a:lnTo>
                <a:lnTo>
                  <a:pt x="687" y="125"/>
                </a:lnTo>
                <a:cubicBezTo>
                  <a:pt x="694" y="123"/>
                  <a:pt x="698" y="122"/>
                  <a:pt x="703" y="120"/>
                </a:cubicBezTo>
                <a:lnTo>
                  <a:pt x="703" y="120"/>
                </a:lnTo>
                <a:lnTo>
                  <a:pt x="743" y="121"/>
                </a:lnTo>
                <a:cubicBezTo>
                  <a:pt x="739" y="123"/>
                  <a:pt x="736" y="125"/>
                  <a:pt x="733" y="127"/>
                </a:cubicBezTo>
                <a:lnTo>
                  <a:pt x="733" y="127"/>
                </a:lnTo>
                <a:cubicBezTo>
                  <a:pt x="739" y="134"/>
                  <a:pt x="741" y="133"/>
                  <a:pt x="752" y="136"/>
                </a:cubicBezTo>
                <a:lnTo>
                  <a:pt x="752" y="136"/>
                </a:lnTo>
                <a:cubicBezTo>
                  <a:pt x="751" y="141"/>
                  <a:pt x="749" y="146"/>
                  <a:pt x="747" y="151"/>
                </a:cubicBezTo>
                <a:lnTo>
                  <a:pt x="747" y="151"/>
                </a:lnTo>
                <a:cubicBezTo>
                  <a:pt x="734" y="152"/>
                  <a:pt x="721" y="152"/>
                  <a:pt x="708" y="151"/>
                </a:cubicBezTo>
                <a:lnTo>
                  <a:pt x="708" y="151"/>
                </a:lnTo>
                <a:cubicBezTo>
                  <a:pt x="687" y="151"/>
                  <a:pt x="667" y="150"/>
                  <a:pt x="651" y="157"/>
                </a:cubicBezTo>
                <a:lnTo>
                  <a:pt x="651" y="157"/>
                </a:lnTo>
                <a:cubicBezTo>
                  <a:pt x="647" y="158"/>
                  <a:pt x="644" y="159"/>
                  <a:pt x="641" y="159"/>
                </a:cubicBezTo>
                <a:lnTo>
                  <a:pt x="641" y="159"/>
                </a:lnTo>
                <a:lnTo>
                  <a:pt x="640" y="168"/>
                </a:lnTo>
                <a:cubicBezTo>
                  <a:pt x="602" y="168"/>
                  <a:pt x="593" y="174"/>
                  <a:pt x="559" y="175"/>
                </a:cubicBezTo>
                <a:lnTo>
                  <a:pt x="559" y="175"/>
                </a:lnTo>
                <a:lnTo>
                  <a:pt x="559" y="184"/>
                </a:lnTo>
                <a:cubicBezTo>
                  <a:pt x="579" y="186"/>
                  <a:pt x="582" y="189"/>
                  <a:pt x="594" y="182"/>
                </a:cubicBezTo>
                <a:lnTo>
                  <a:pt x="594" y="182"/>
                </a:lnTo>
                <a:cubicBezTo>
                  <a:pt x="616" y="187"/>
                  <a:pt x="609" y="189"/>
                  <a:pt x="614" y="197"/>
                </a:cubicBezTo>
                <a:lnTo>
                  <a:pt x="614" y="197"/>
                </a:lnTo>
                <a:lnTo>
                  <a:pt x="659" y="199"/>
                </a:lnTo>
                <a:lnTo>
                  <a:pt x="659" y="202"/>
                </a:lnTo>
                <a:cubicBezTo>
                  <a:pt x="653" y="204"/>
                  <a:pt x="649" y="205"/>
                  <a:pt x="644" y="207"/>
                </a:cubicBezTo>
                <a:lnTo>
                  <a:pt x="644" y="207"/>
                </a:lnTo>
                <a:lnTo>
                  <a:pt x="639" y="207"/>
                </a:lnTo>
                <a:cubicBezTo>
                  <a:pt x="647" y="211"/>
                  <a:pt x="702" y="220"/>
                  <a:pt x="714" y="221"/>
                </a:cubicBezTo>
                <a:lnTo>
                  <a:pt x="714" y="221"/>
                </a:lnTo>
                <a:cubicBezTo>
                  <a:pt x="703" y="232"/>
                  <a:pt x="677" y="232"/>
                  <a:pt x="652" y="232"/>
                </a:cubicBezTo>
                <a:lnTo>
                  <a:pt x="652" y="232"/>
                </a:lnTo>
                <a:cubicBezTo>
                  <a:pt x="635" y="232"/>
                  <a:pt x="618" y="232"/>
                  <a:pt x="607" y="236"/>
                </a:cubicBezTo>
                <a:lnTo>
                  <a:pt x="607" y="236"/>
                </a:lnTo>
                <a:cubicBezTo>
                  <a:pt x="606" y="237"/>
                  <a:pt x="604" y="238"/>
                  <a:pt x="602" y="239"/>
                </a:cubicBezTo>
                <a:lnTo>
                  <a:pt x="602" y="239"/>
                </a:lnTo>
                <a:cubicBezTo>
                  <a:pt x="633" y="243"/>
                  <a:pt x="742" y="243"/>
                  <a:pt x="753" y="249"/>
                </a:cubicBezTo>
                <a:lnTo>
                  <a:pt x="753" y="249"/>
                </a:lnTo>
                <a:cubicBezTo>
                  <a:pt x="773" y="245"/>
                  <a:pt x="802" y="233"/>
                  <a:pt x="820" y="225"/>
                </a:cubicBezTo>
                <a:lnTo>
                  <a:pt x="820" y="225"/>
                </a:lnTo>
                <a:lnTo>
                  <a:pt x="835" y="225"/>
                </a:lnTo>
                <a:cubicBezTo>
                  <a:pt x="827" y="238"/>
                  <a:pt x="803" y="243"/>
                  <a:pt x="784" y="247"/>
                </a:cubicBezTo>
                <a:lnTo>
                  <a:pt x="784" y="247"/>
                </a:lnTo>
                <a:lnTo>
                  <a:pt x="783" y="256"/>
                </a:lnTo>
                <a:cubicBezTo>
                  <a:pt x="799" y="258"/>
                  <a:pt x="791" y="258"/>
                  <a:pt x="803" y="257"/>
                </a:cubicBezTo>
                <a:lnTo>
                  <a:pt x="803" y="257"/>
                </a:lnTo>
                <a:cubicBezTo>
                  <a:pt x="802" y="260"/>
                  <a:pt x="800" y="263"/>
                  <a:pt x="798" y="266"/>
                </a:cubicBezTo>
                <a:lnTo>
                  <a:pt x="798" y="266"/>
                </a:lnTo>
                <a:cubicBezTo>
                  <a:pt x="778" y="265"/>
                  <a:pt x="736" y="257"/>
                  <a:pt x="717" y="263"/>
                </a:cubicBezTo>
                <a:lnTo>
                  <a:pt x="717" y="263"/>
                </a:lnTo>
                <a:cubicBezTo>
                  <a:pt x="697" y="267"/>
                  <a:pt x="690" y="279"/>
                  <a:pt x="681" y="289"/>
                </a:cubicBezTo>
                <a:lnTo>
                  <a:pt x="681" y="289"/>
                </a:lnTo>
                <a:cubicBezTo>
                  <a:pt x="644" y="293"/>
                  <a:pt x="580" y="293"/>
                  <a:pt x="554" y="306"/>
                </a:cubicBezTo>
                <a:lnTo>
                  <a:pt x="554" y="306"/>
                </a:lnTo>
                <a:cubicBezTo>
                  <a:pt x="543" y="304"/>
                  <a:pt x="542" y="304"/>
                  <a:pt x="534" y="302"/>
                </a:cubicBezTo>
                <a:lnTo>
                  <a:pt x="534" y="302"/>
                </a:lnTo>
                <a:cubicBezTo>
                  <a:pt x="540" y="277"/>
                  <a:pt x="574" y="282"/>
                  <a:pt x="601" y="271"/>
                </a:cubicBezTo>
                <a:lnTo>
                  <a:pt x="601" y="271"/>
                </a:lnTo>
                <a:lnTo>
                  <a:pt x="606" y="271"/>
                </a:lnTo>
                <a:lnTo>
                  <a:pt x="606" y="269"/>
                </a:lnTo>
                <a:cubicBezTo>
                  <a:pt x="579" y="268"/>
                  <a:pt x="536" y="267"/>
                  <a:pt x="520" y="275"/>
                </a:cubicBezTo>
                <a:lnTo>
                  <a:pt x="520" y="275"/>
                </a:lnTo>
                <a:cubicBezTo>
                  <a:pt x="509" y="278"/>
                  <a:pt x="512" y="281"/>
                  <a:pt x="505" y="286"/>
                </a:cubicBezTo>
                <a:lnTo>
                  <a:pt x="505" y="286"/>
                </a:lnTo>
                <a:cubicBezTo>
                  <a:pt x="487" y="291"/>
                  <a:pt x="443" y="288"/>
                  <a:pt x="413" y="295"/>
                </a:cubicBezTo>
                <a:lnTo>
                  <a:pt x="413" y="295"/>
                </a:lnTo>
                <a:cubicBezTo>
                  <a:pt x="378" y="303"/>
                  <a:pt x="376" y="321"/>
                  <a:pt x="317" y="319"/>
                </a:cubicBezTo>
                <a:lnTo>
                  <a:pt x="317" y="319"/>
                </a:lnTo>
                <a:lnTo>
                  <a:pt x="317" y="310"/>
                </a:lnTo>
                <a:cubicBezTo>
                  <a:pt x="303" y="310"/>
                  <a:pt x="295" y="311"/>
                  <a:pt x="287" y="315"/>
                </a:cubicBezTo>
                <a:lnTo>
                  <a:pt x="287" y="315"/>
                </a:lnTo>
                <a:lnTo>
                  <a:pt x="271" y="314"/>
                </a:lnTo>
                <a:cubicBezTo>
                  <a:pt x="279" y="310"/>
                  <a:pt x="275" y="311"/>
                  <a:pt x="287" y="309"/>
                </a:cubicBezTo>
                <a:lnTo>
                  <a:pt x="287" y="309"/>
                </a:lnTo>
                <a:lnTo>
                  <a:pt x="287" y="303"/>
                </a:lnTo>
                <a:cubicBezTo>
                  <a:pt x="264" y="303"/>
                  <a:pt x="245" y="306"/>
                  <a:pt x="231" y="313"/>
                </a:cubicBezTo>
                <a:lnTo>
                  <a:pt x="231" y="313"/>
                </a:lnTo>
                <a:cubicBezTo>
                  <a:pt x="220" y="310"/>
                  <a:pt x="220" y="309"/>
                  <a:pt x="211" y="306"/>
                </a:cubicBezTo>
                <a:lnTo>
                  <a:pt x="211" y="306"/>
                </a:lnTo>
                <a:cubicBezTo>
                  <a:pt x="203" y="301"/>
                  <a:pt x="138" y="320"/>
                  <a:pt x="125" y="324"/>
                </a:cubicBezTo>
                <a:lnTo>
                  <a:pt x="125" y="324"/>
                </a:lnTo>
                <a:cubicBezTo>
                  <a:pt x="121" y="337"/>
                  <a:pt x="125" y="352"/>
                  <a:pt x="133" y="366"/>
                </a:cubicBezTo>
                <a:lnTo>
                  <a:pt x="133" y="366"/>
                </a:lnTo>
                <a:cubicBezTo>
                  <a:pt x="124" y="369"/>
                  <a:pt x="114" y="372"/>
                  <a:pt x="103" y="374"/>
                </a:cubicBezTo>
                <a:lnTo>
                  <a:pt x="103" y="374"/>
                </a:lnTo>
                <a:cubicBezTo>
                  <a:pt x="110" y="382"/>
                  <a:pt x="117" y="381"/>
                  <a:pt x="138" y="381"/>
                </a:cubicBezTo>
                <a:lnTo>
                  <a:pt x="138" y="381"/>
                </a:lnTo>
                <a:cubicBezTo>
                  <a:pt x="141" y="389"/>
                  <a:pt x="139" y="386"/>
                  <a:pt x="137" y="393"/>
                </a:cubicBezTo>
                <a:lnTo>
                  <a:pt x="137" y="393"/>
                </a:lnTo>
                <a:cubicBezTo>
                  <a:pt x="152" y="394"/>
                  <a:pt x="165" y="394"/>
                  <a:pt x="172" y="397"/>
                </a:cubicBezTo>
                <a:lnTo>
                  <a:pt x="172" y="397"/>
                </a:lnTo>
                <a:lnTo>
                  <a:pt x="178" y="397"/>
                </a:lnTo>
                <a:cubicBezTo>
                  <a:pt x="169" y="404"/>
                  <a:pt x="157" y="406"/>
                  <a:pt x="147" y="411"/>
                </a:cubicBezTo>
                <a:lnTo>
                  <a:pt x="147" y="411"/>
                </a:lnTo>
                <a:cubicBezTo>
                  <a:pt x="143" y="415"/>
                  <a:pt x="147" y="417"/>
                  <a:pt x="151" y="423"/>
                </a:cubicBezTo>
                <a:lnTo>
                  <a:pt x="151" y="423"/>
                </a:lnTo>
                <a:cubicBezTo>
                  <a:pt x="141" y="426"/>
                  <a:pt x="128" y="429"/>
                  <a:pt x="116" y="431"/>
                </a:cubicBezTo>
                <a:lnTo>
                  <a:pt x="116" y="431"/>
                </a:lnTo>
                <a:cubicBezTo>
                  <a:pt x="122" y="446"/>
                  <a:pt x="134" y="459"/>
                  <a:pt x="104" y="464"/>
                </a:cubicBezTo>
                <a:lnTo>
                  <a:pt x="104" y="464"/>
                </a:lnTo>
                <a:cubicBezTo>
                  <a:pt x="107" y="480"/>
                  <a:pt x="115" y="477"/>
                  <a:pt x="124" y="488"/>
                </a:cubicBezTo>
                <a:lnTo>
                  <a:pt x="124" y="488"/>
                </a:lnTo>
                <a:cubicBezTo>
                  <a:pt x="132" y="492"/>
                  <a:pt x="116" y="497"/>
                  <a:pt x="108" y="499"/>
                </a:cubicBezTo>
                <a:lnTo>
                  <a:pt x="108" y="499"/>
                </a:lnTo>
                <a:cubicBezTo>
                  <a:pt x="115" y="507"/>
                  <a:pt x="107" y="503"/>
                  <a:pt x="123" y="506"/>
                </a:cubicBezTo>
                <a:lnTo>
                  <a:pt x="123" y="506"/>
                </a:lnTo>
                <a:lnTo>
                  <a:pt x="123" y="509"/>
                </a:lnTo>
                <a:cubicBezTo>
                  <a:pt x="116" y="510"/>
                  <a:pt x="109" y="510"/>
                  <a:pt x="103" y="511"/>
                </a:cubicBezTo>
                <a:lnTo>
                  <a:pt x="103" y="511"/>
                </a:lnTo>
                <a:cubicBezTo>
                  <a:pt x="109" y="520"/>
                  <a:pt x="117" y="520"/>
                  <a:pt x="122" y="530"/>
                </a:cubicBezTo>
                <a:lnTo>
                  <a:pt x="122" y="530"/>
                </a:lnTo>
                <a:cubicBezTo>
                  <a:pt x="133" y="529"/>
                  <a:pt x="132" y="529"/>
                  <a:pt x="137" y="527"/>
                </a:cubicBezTo>
                <a:lnTo>
                  <a:pt x="137" y="527"/>
                </a:lnTo>
                <a:cubicBezTo>
                  <a:pt x="145" y="528"/>
                  <a:pt x="160" y="539"/>
                  <a:pt x="172" y="546"/>
                </a:cubicBezTo>
                <a:lnTo>
                  <a:pt x="172" y="546"/>
                </a:lnTo>
                <a:lnTo>
                  <a:pt x="172" y="552"/>
                </a:lnTo>
                <a:cubicBezTo>
                  <a:pt x="161" y="551"/>
                  <a:pt x="162" y="551"/>
                  <a:pt x="157" y="549"/>
                </a:cubicBezTo>
                <a:lnTo>
                  <a:pt x="157" y="549"/>
                </a:lnTo>
                <a:cubicBezTo>
                  <a:pt x="94" y="548"/>
                  <a:pt x="120" y="581"/>
                  <a:pt x="99" y="600"/>
                </a:cubicBezTo>
                <a:lnTo>
                  <a:pt x="99" y="600"/>
                </a:lnTo>
                <a:cubicBezTo>
                  <a:pt x="106" y="621"/>
                  <a:pt x="171" y="638"/>
                  <a:pt x="198" y="648"/>
                </a:cubicBezTo>
                <a:lnTo>
                  <a:pt x="198" y="648"/>
                </a:lnTo>
                <a:cubicBezTo>
                  <a:pt x="194" y="655"/>
                  <a:pt x="193" y="655"/>
                  <a:pt x="188" y="660"/>
                </a:cubicBezTo>
                <a:lnTo>
                  <a:pt x="188" y="660"/>
                </a:lnTo>
                <a:cubicBezTo>
                  <a:pt x="168" y="655"/>
                  <a:pt x="164" y="649"/>
                  <a:pt x="138" y="646"/>
                </a:cubicBezTo>
                <a:lnTo>
                  <a:pt x="138" y="646"/>
                </a:lnTo>
                <a:cubicBezTo>
                  <a:pt x="137" y="663"/>
                  <a:pt x="131" y="665"/>
                  <a:pt x="112" y="669"/>
                </a:cubicBezTo>
                <a:lnTo>
                  <a:pt x="112" y="669"/>
                </a:lnTo>
                <a:cubicBezTo>
                  <a:pt x="117" y="679"/>
                  <a:pt x="125" y="687"/>
                  <a:pt x="136" y="694"/>
                </a:cubicBezTo>
                <a:lnTo>
                  <a:pt x="136" y="694"/>
                </a:lnTo>
                <a:cubicBezTo>
                  <a:pt x="158" y="706"/>
                  <a:pt x="193" y="709"/>
                  <a:pt x="237" y="709"/>
                </a:cubicBezTo>
                <a:lnTo>
                  <a:pt x="237" y="709"/>
                </a:lnTo>
                <a:cubicBezTo>
                  <a:pt x="240" y="721"/>
                  <a:pt x="245" y="722"/>
                  <a:pt x="246" y="736"/>
                </a:cubicBezTo>
                <a:lnTo>
                  <a:pt x="246" y="736"/>
                </a:lnTo>
                <a:cubicBezTo>
                  <a:pt x="264" y="742"/>
                  <a:pt x="277" y="746"/>
                  <a:pt x="306" y="747"/>
                </a:cubicBezTo>
                <a:lnTo>
                  <a:pt x="306" y="747"/>
                </a:lnTo>
                <a:cubicBezTo>
                  <a:pt x="307" y="748"/>
                  <a:pt x="309" y="749"/>
                  <a:pt x="311" y="750"/>
                </a:cubicBezTo>
                <a:lnTo>
                  <a:pt x="311" y="750"/>
                </a:lnTo>
                <a:lnTo>
                  <a:pt x="310" y="756"/>
                </a:lnTo>
                <a:cubicBezTo>
                  <a:pt x="288" y="758"/>
                  <a:pt x="242" y="764"/>
                  <a:pt x="225" y="753"/>
                </a:cubicBezTo>
                <a:lnTo>
                  <a:pt x="225" y="753"/>
                </a:lnTo>
                <a:cubicBezTo>
                  <a:pt x="213" y="754"/>
                  <a:pt x="212" y="754"/>
                  <a:pt x="205" y="756"/>
                </a:cubicBezTo>
                <a:lnTo>
                  <a:pt x="205" y="756"/>
                </a:lnTo>
                <a:cubicBezTo>
                  <a:pt x="205" y="787"/>
                  <a:pt x="231" y="816"/>
                  <a:pt x="252" y="844"/>
                </a:cubicBezTo>
                <a:lnTo>
                  <a:pt x="252" y="844"/>
                </a:lnTo>
                <a:cubicBezTo>
                  <a:pt x="260" y="855"/>
                  <a:pt x="246" y="866"/>
                  <a:pt x="251" y="873"/>
                </a:cubicBezTo>
                <a:lnTo>
                  <a:pt x="251" y="873"/>
                </a:lnTo>
                <a:cubicBezTo>
                  <a:pt x="264" y="880"/>
                  <a:pt x="277" y="886"/>
                  <a:pt x="290" y="893"/>
                </a:cubicBezTo>
                <a:lnTo>
                  <a:pt x="290" y="893"/>
                </a:lnTo>
                <a:cubicBezTo>
                  <a:pt x="288" y="896"/>
                  <a:pt x="287" y="898"/>
                  <a:pt x="285" y="901"/>
                </a:cubicBezTo>
                <a:lnTo>
                  <a:pt x="285" y="901"/>
                </a:lnTo>
                <a:cubicBezTo>
                  <a:pt x="286" y="911"/>
                  <a:pt x="300" y="917"/>
                  <a:pt x="309" y="923"/>
                </a:cubicBezTo>
                <a:lnTo>
                  <a:pt x="309" y="923"/>
                </a:lnTo>
                <a:cubicBezTo>
                  <a:pt x="309" y="950"/>
                  <a:pt x="294" y="958"/>
                  <a:pt x="267" y="966"/>
                </a:cubicBezTo>
                <a:lnTo>
                  <a:pt x="267" y="966"/>
                </a:lnTo>
                <a:cubicBezTo>
                  <a:pt x="272" y="979"/>
                  <a:pt x="279" y="979"/>
                  <a:pt x="267" y="987"/>
                </a:cubicBezTo>
                <a:lnTo>
                  <a:pt x="267" y="987"/>
                </a:lnTo>
                <a:cubicBezTo>
                  <a:pt x="271" y="1002"/>
                  <a:pt x="284" y="1005"/>
                  <a:pt x="311" y="1007"/>
                </a:cubicBezTo>
                <a:lnTo>
                  <a:pt x="311" y="1007"/>
                </a:lnTo>
                <a:lnTo>
                  <a:pt x="311" y="1010"/>
                </a:lnTo>
                <a:cubicBezTo>
                  <a:pt x="299" y="1012"/>
                  <a:pt x="287" y="1015"/>
                  <a:pt x="276" y="1017"/>
                </a:cubicBezTo>
                <a:lnTo>
                  <a:pt x="276" y="1017"/>
                </a:lnTo>
                <a:cubicBezTo>
                  <a:pt x="279" y="1026"/>
                  <a:pt x="281" y="1026"/>
                  <a:pt x="280" y="1029"/>
                </a:cubicBezTo>
                <a:lnTo>
                  <a:pt x="280" y="1029"/>
                </a:lnTo>
                <a:cubicBezTo>
                  <a:pt x="277" y="1034"/>
                  <a:pt x="279" y="1032"/>
                  <a:pt x="275" y="1035"/>
                </a:cubicBezTo>
                <a:lnTo>
                  <a:pt x="275" y="1035"/>
                </a:lnTo>
                <a:cubicBezTo>
                  <a:pt x="266" y="1039"/>
                  <a:pt x="259" y="1040"/>
                  <a:pt x="244" y="1040"/>
                </a:cubicBezTo>
                <a:lnTo>
                  <a:pt x="244" y="1040"/>
                </a:lnTo>
                <a:cubicBezTo>
                  <a:pt x="246" y="1046"/>
                  <a:pt x="245" y="1046"/>
                  <a:pt x="249" y="1049"/>
                </a:cubicBezTo>
                <a:lnTo>
                  <a:pt x="249" y="1049"/>
                </a:lnTo>
                <a:cubicBezTo>
                  <a:pt x="257" y="1052"/>
                  <a:pt x="277" y="1045"/>
                  <a:pt x="290" y="1042"/>
                </a:cubicBezTo>
                <a:lnTo>
                  <a:pt x="290" y="1042"/>
                </a:lnTo>
                <a:cubicBezTo>
                  <a:pt x="293" y="1044"/>
                  <a:pt x="296" y="1046"/>
                  <a:pt x="300" y="1048"/>
                </a:cubicBezTo>
                <a:lnTo>
                  <a:pt x="300" y="1048"/>
                </a:lnTo>
                <a:cubicBezTo>
                  <a:pt x="295" y="1065"/>
                  <a:pt x="285" y="1063"/>
                  <a:pt x="283" y="1083"/>
                </a:cubicBezTo>
                <a:lnTo>
                  <a:pt x="283" y="1083"/>
                </a:lnTo>
                <a:cubicBezTo>
                  <a:pt x="327" y="1085"/>
                  <a:pt x="323" y="1096"/>
                  <a:pt x="348" y="1106"/>
                </a:cubicBezTo>
                <a:lnTo>
                  <a:pt x="348" y="1106"/>
                </a:lnTo>
                <a:cubicBezTo>
                  <a:pt x="348" y="1115"/>
                  <a:pt x="348" y="1122"/>
                  <a:pt x="342" y="1127"/>
                </a:cubicBezTo>
                <a:lnTo>
                  <a:pt x="342" y="1127"/>
                </a:lnTo>
                <a:cubicBezTo>
                  <a:pt x="330" y="1129"/>
                  <a:pt x="330" y="1125"/>
                  <a:pt x="317" y="1120"/>
                </a:cubicBezTo>
                <a:lnTo>
                  <a:pt x="317" y="1120"/>
                </a:lnTo>
                <a:cubicBezTo>
                  <a:pt x="296" y="1147"/>
                  <a:pt x="337" y="1155"/>
                  <a:pt x="345" y="1180"/>
                </a:cubicBezTo>
                <a:lnTo>
                  <a:pt x="345" y="1180"/>
                </a:lnTo>
                <a:cubicBezTo>
                  <a:pt x="332" y="1180"/>
                  <a:pt x="326" y="1179"/>
                  <a:pt x="320" y="1177"/>
                </a:cubicBezTo>
                <a:lnTo>
                  <a:pt x="320" y="1177"/>
                </a:lnTo>
                <a:lnTo>
                  <a:pt x="305" y="1176"/>
                </a:lnTo>
                <a:cubicBezTo>
                  <a:pt x="309" y="1183"/>
                  <a:pt x="314" y="1186"/>
                  <a:pt x="321" y="1188"/>
                </a:cubicBezTo>
                <a:lnTo>
                  <a:pt x="321" y="1188"/>
                </a:lnTo>
                <a:cubicBezTo>
                  <a:pt x="293" y="1192"/>
                  <a:pt x="265" y="1198"/>
                  <a:pt x="249" y="1210"/>
                </a:cubicBezTo>
                <a:lnTo>
                  <a:pt x="249" y="1210"/>
                </a:lnTo>
                <a:lnTo>
                  <a:pt x="239" y="1209"/>
                </a:lnTo>
                <a:lnTo>
                  <a:pt x="239" y="1218"/>
                </a:lnTo>
                <a:cubicBezTo>
                  <a:pt x="249" y="1219"/>
                  <a:pt x="259" y="1219"/>
                  <a:pt x="268" y="1220"/>
                </a:cubicBezTo>
                <a:lnTo>
                  <a:pt x="268" y="1220"/>
                </a:lnTo>
                <a:lnTo>
                  <a:pt x="268" y="1226"/>
                </a:lnTo>
                <a:lnTo>
                  <a:pt x="292" y="1226"/>
                </a:lnTo>
                <a:cubicBezTo>
                  <a:pt x="268" y="1229"/>
                  <a:pt x="236" y="1236"/>
                  <a:pt x="223" y="1244"/>
                </a:cubicBezTo>
                <a:lnTo>
                  <a:pt x="223" y="1244"/>
                </a:lnTo>
                <a:lnTo>
                  <a:pt x="213" y="1243"/>
                </a:lnTo>
                <a:lnTo>
                  <a:pt x="212" y="1252"/>
                </a:lnTo>
                <a:cubicBezTo>
                  <a:pt x="234" y="1252"/>
                  <a:pt x="267" y="1247"/>
                  <a:pt x="301" y="1243"/>
                </a:cubicBezTo>
                <a:lnTo>
                  <a:pt x="301" y="1243"/>
                </a:lnTo>
                <a:cubicBezTo>
                  <a:pt x="308" y="1249"/>
                  <a:pt x="320" y="1251"/>
                  <a:pt x="332" y="1257"/>
                </a:cubicBezTo>
                <a:lnTo>
                  <a:pt x="332" y="1257"/>
                </a:lnTo>
                <a:cubicBezTo>
                  <a:pt x="344" y="1257"/>
                  <a:pt x="346" y="1257"/>
                  <a:pt x="352" y="1255"/>
                </a:cubicBezTo>
                <a:lnTo>
                  <a:pt x="352" y="1255"/>
                </a:lnTo>
                <a:cubicBezTo>
                  <a:pt x="361" y="1252"/>
                  <a:pt x="347" y="1248"/>
                  <a:pt x="343" y="1243"/>
                </a:cubicBezTo>
                <a:lnTo>
                  <a:pt x="343" y="1243"/>
                </a:lnTo>
                <a:cubicBezTo>
                  <a:pt x="360" y="1240"/>
                  <a:pt x="374" y="1242"/>
                  <a:pt x="393" y="1245"/>
                </a:cubicBezTo>
                <a:lnTo>
                  <a:pt x="393" y="1245"/>
                </a:lnTo>
                <a:cubicBezTo>
                  <a:pt x="391" y="1253"/>
                  <a:pt x="389" y="1262"/>
                  <a:pt x="387" y="1271"/>
                </a:cubicBezTo>
                <a:lnTo>
                  <a:pt x="387" y="1271"/>
                </a:lnTo>
                <a:cubicBezTo>
                  <a:pt x="375" y="1274"/>
                  <a:pt x="367" y="1275"/>
                  <a:pt x="352" y="1276"/>
                </a:cubicBezTo>
                <a:lnTo>
                  <a:pt x="352" y="1276"/>
                </a:lnTo>
                <a:cubicBezTo>
                  <a:pt x="355" y="1281"/>
                  <a:pt x="353" y="1279"/>
                  <a:pt x="356" y="1282"/>
                </a:cubicBezTo>
                <a:lnTo>
                  <a:pt x="356" y="1282"/>
                </a:lnTo>
                <a:cubicBezTo>
                  <a:pt x="365" y="1285"/>
                  <a:pt x="383" y="1282"/>
                  <a:pt x="402" y="1281"/>
                </a:cubicBezTo>
                <a:lnTo>
                  <a:pt x="402" y="1281"/>
                </a:lnTo>
                <a:cubicBezTo>
                  <a:pt x="387" y="1290"/>
                  <a:pt x="372" y="1300"/>
                  <a:pt x="356" y="1308"/>
                </a:cubicBezTo>
                <a:lnTo>
                  <a:pt x="356" y="1308"/>
                </a:lnTo>
                <a:cubicBezTo>
                  <a:pt x="363" y="1319"/>
                  <a:pt x="376" y="1320"/>
                  <a:pt x="391" y="1323"/>
                </a:cubicBezTo>
                <a:lnTo>
                  <a:pt x="391" y="1323"/>
                </a:lnTo>
                <a:cubicBezTo>
                  <a:pt x="382" y="1357"/>
                  <a:pt x="344" y="1353"/>
                  <a:pt x="309" y="1363"/>
                </a:cubicBezTo>
                <a:lnTo>
                  <a:pt x="309" y="1363"/>
                </a:lnTo>
                <a:cubicBezTo>
                  <a:pt x="248" y="1380"/>
                  <a:pt x="165" y="1388"/>
                  <a:pt x="115" y="1417"/>
                </a:cubicBezTo>
                <a:lnTo>
                  <a:pt x="115" y="1417"/>
                </a:lnTo>
                <a:lnTo>
                  <a:pt x="110" y="1417"/>
                </a:lnTo>
                <a:cubicBezTo>
                  <a:pt x="126" y="1445"/>
                  <a:pt x="259" y="1456"/>
                  <a:pt x="301" y="1432"/>
                </a:cubicBezTo>
                <a:lnTo>
                  <a:pt x="301" y="1432"/>
                </a:lnTo>
                <a:lnTo>
                  <a:pt x="311" y="1432"/>
                </a:lnTo>
                <a:cubicBezTo>
                  <a:pt x="303" y="1443"/>
                  <a:pt x="292" y="1439"/>
                  <a:pt x="281" y="1444"/>
                </a:cubicBezTo>
                <a:lnTo>
                  <a:pt x="281" y="1444"/>
                </a:lnTo>
                <a:cubicBezTo>
                  <a:pt x="275" y="1451"/>
                  <a:pt x="275" y="1472"/>
                  <a:pt x="269" y="1479"/>
                </a:cubicBezTo>
                <a:lnTo>
                  <a:pt x="269" y="1479"/>
                </a:lnTo>
                <a:cubicBezTo>
                  <a:pt x="251" y="1491"/>
                  <a:pt x="213" y="1486"/>
                  <a:pt x="193" y="1498"/>
                </a:cubicBezTo>
                <a:lnTo>
                  <a:pt x="193" y="1498"/>
                </a:lnTo>
                <a:cubicBezTo>
                  <a:pt x="191" y="1499"/>
                  <a:pt x="190" y="1501"/>
                  <a:pt x="188" y="1502"/>
                </a:cubicBezTo>
                <a:lnTo>
                  <a:pt x="188" y="1502"/>
                </a:lnTo>
                <a:cubicBezTo>
                  <a:pt x="210" y="1507"/>
                  <a:pt x="248" y="1507"/>
                  <a:pt x="269" y="1496"/>
                </a:cubicBezTo>
                <a:lnTo>
                  <a:pt x="269" y="1496"/>
                </a:lnTo>
                <a:cubicBezTo>
                  <a:pt x="286" y="1502"/>
                  <a:pt x="295" y="1518"/>
                  <a:pt x="308" y="1523"/>
                </a:cubicBezTo>
                <a:lnTo>
                  <a:pt x="308" y="1523"/>
                </a:lnTo>
                <a:lnTo>
                  <a:pt x="394" y="1517"/>
                </a:lnTo>
                <a:lnTo>
                  <a:pt x="399" y="1518"/>
                </a:lnTo>
                <a:cubicBezTo>
                  <a:pt x="395" y="1540"/>
                  <a:pt x="390" y="1598"/>
                  <a:pt x="375" y="1616"/>
                </a:cubicBezTo>
                <a:lnTo>
                  <a:pt x="375" y="1616"/>
                </a:lnTo>
                <a:cubicBezTo>
                  <a:pt x="363" y="1631"/>
                  <a:pt x="337" y="1640"/>
                  <a:pt x="323" y="1653"/>
                </a:cubicBezTo>
                <a:lnTo>
                  <a:pt x="323" y="1653"/>
                </a:lnTo>
                <a:cubicBezTo>
                  <a:pt x="317" y="1660"/>
                  <a:pt x="320" y="1670"/>
                  <a:pt x="312" y="1675"/>
                </a:cubicBezTo>
                <a:lnTo>
                  <a:pt x="312" y="1675"/>
                </a:lnTo>
                <a:cubicBezTo>
                  <a:pt x="293" y="1687"/>
                  <a:pt x="270" y="1680"/>
                  <a:pt x="246" y="1690"/>
                </a:cubicBezTo>
                <a:lnTo>
                  <a:pt x="246" y="1690"/>
                </a:lnTo>
                <a:cubicBezTo>
                  <a:pt x="234" y="1700"/>
                  <a:pt x="222" y="1709"/>
                  <a:pt x="210" y="1719"/>
                </a:cubicBezTo>
                <a:lnTo>
                  <a:pt x="210" y="1719"/>
                </a:lnTo>
                <a:cubicBezTo>
                  <a:pt x="210" y="1822"/>
                  <a:pt x="268" y="1839"/>
                  <a:pt x="309" y="1900"/>
                </a:cubicBezTo>
                <a:lnTo>
                  <a:pt x="309" y="1900"/>
                </a:lnTo>
                <a:cubicBezTo>
                  <a:pt x="324" y="1922"/>
                  <a:pt x="316" y="1944"/>
                  <a:pt x="297" y="1955"/>
                </a:cubicBezTo>
                <a:lnTo>
                  <a:pt x="297" y="1955"/>
                </a:lnTo>
                <a:lnTo>
                  <a:pt x="297" y="1964"/>
                </a:lnTo>
                <a:cubicBezTo>
                  <a:pt x="309" y="1971"/>
                  <a:pt x="317" y="1976"/>
                  <a:pt x="336" y="1978"/>
                </a:cubicBezTo>
                <a:lnTo>
                  <a:pt x="336" y="1978"/>
                </a:lnTo>
                <a:cubicBezTo>
                  <a:pt x="339" y="1988"/>
                  <a:pt x="340" y="1994"/>
                  <a:pt x="346" y="2000"/>
                </a:cubicBezTo>
                <a:lnTo>
                  <a:pt x="346" y="2000"/>
                </a:lnTo>
                <a:cubicBezTo>
                  <a:pt x="345" y="2020"/>
                  <a:pt x="342" y="2024"/>
                  <a:pt x="334" y="2035"/>
                </a:cubicBezTo>
                <a:lnTo>
                  <a:pt x="334" y="2035"/>
                </a:lnTo>
                <a:cubicBezTo>
                  <a:pt x="290" y="2032"/>
                  <a:pt x="205" y="2020"/>
                  <a:pt x="188" y="2030"/>
                </a:cubicBezTo>
                <a:lnTo>
                  <a:pt x="188" y="2030"/>
                </a:lnTo>
                <a:lnTo>
                  <a:pt x="178" y="2029"/>
                </a:lnTo>
                <a:cubicBezTo>
                  <a:pt x="193" y="2067"/>
                  <a:pt x="260" y="2067"/>
                  <a:pt x="315" y="2076"/>
                </a:cubicBezTo>
                <a:lnTo>
                  <a:pt x="315" y="2076"/>
                </a:lnTo>
                <a:cubicBezTo>
                  <a:pt x="295" y="2080"/>
                  <a:pt x="277" y="2086"/>
                  <a:pt x="262" y="2092"/>
                </a:cubicBezTo>
                <a:lnTo>
                  <a:pt x="262" y="2092"/>
                </a:lnTo>
                <a:cubicBezTo>
                  <a:pt x="248" y="2103"/>
                  <a:pt x="264" y="2108"/>
                  <a:pt x="243" y="2117"/>
                </a:cubicBezTo>
                <a:lnTo>
                  <a:pt x="243" y="2117"/>
                </a:lnTo>
                <a:cubicBezTo>
                  <a:pt x="258" y="2123"/>
                  <a:pt x="275" y="2129"/>
                  <a:pt x="289" y="2134"/>
                </a:cubicBezTo>
                <a:lnTo>
                  <a:pt x="289" y="2134"/>
                </a:lnTo>
                <a:cubicBezTo>
                  <a:pt x="288" y="2149"/>
                  <a:pt x="289" y="2155"/>
                  <a:pt x="288" y="2159"/>
                </a:cubicBezTo>
                <a:lnTo>
                  <a:pt x="288" y="2159"/>
                </a:lnTo>
                <a:cubicBezTo>
                  <a:pt x="263" y="2201"/>
                  <a:pt x="152" y="2222"/>
                  <a:pt x="121" y="2267"/>
                </a:cubicBezTo>
                <a:lnTo>
                  <a:pt x="121" y="2267"/>
                </a:lnTo>
                <a:cubicBezTo>
                  <a:pt x="103" y="2295"/>
                  <a:pt x="119" y="2340"/>
                  <a:pt x="136" y="2350"/>
                </a:cubicBezTo>
                <a:lnTo>
                  <a:pt x="136" y="2350"/>
                </a:lnTo>
                <a:cubicBezTo>
                  <a:pt x="129" y="2360"/>
                  <a:pt x="27" y="2402"/>
                  <a:pt x="6" y="2412"/>
                </a:cubicBezTo>
                <a:lnTo>
                  <a:pt x="6" y="2412"/>
                </a:lnTo>
                <a:cubicBezTo>
                  <a:pt x="0" y="2498"/>
                  <a:pt x="126" y="2508"/>
                  <a:pt x="251" y="2518"/>
                </a:cubicBezTo>
                <a:lnTo>
                  <a:pt x="251" y="2518"/>
                </a:lnTo>
                <a:cubicBezTo>
                  <a:pt x="253" y="2519"/>
                  <a:pt x="255" y="2520"/>
                  <a:pt x="257" y="2521"/>
                </a:cubicBezTo>
                <a:lnTo>
                  <a:pt x="257" y="2521"/>
                </a:lnTo>
                <a:lnTo>
                  <a:pt x="256" y="2543"/>
                </a:lnTo>
                <a:cubicBezTo>
                  <a:pt x="268" y="2545"/>
                  <a:pt x="279" y="2546"/>
                  <a:pt x="291" y="2547"/>
                </a:cubicBezTo>
                <a:lnTo>
                  <a:pt x="291" y="2547"/>
                </a:lnTo>
                <a:cubicBezTo>
                  <a:pt x="294" y="2560"/>
                  <a:pt x="294" y="2572"/>
                  <a:pt x="296" y="2579"/>
                </a:cubicBezTo>
                <a:lnTo>
                  <a:pt x="296" y="2579"/>
                </a:lnTo>
                <a:cubicBezTo>
                  <a:pt x="295" y="2588"/>
                  <a:pt x="295" y="2596"/>
                  <a:pt x="301" y="2601"/>
                </a:cubicBezTo>
                <a:lnTo>
                  <a:pt x="301" y="2601"/>
                </a:lnTo>
                <a:cubicBezTo>
                  <a:pt x="307" y="2604"/>
                  <a:pt x="306" y="2604"/>
                  <a:pt x="318" y="2605"/>
                </a:cubicBezTo>
                <a:lnTo>
                  <a:pt x="318" y="2605"/>
                </a:lnTo>
                <a:cubicBezTo>
                  <a:pt x="314" y="2632"/>
                  <a:pt x="294" y="2650"/>
                  <a:pt x="321" y="2678"/>
                </a:cubicBezTo>
                <a:lnTo>
                  <a:pt x="321" y="2678"/>
                </a:lnTo>
                <a:cubicBezTo>
                  <a:pt x="333" y="2691"/>
                  <a:pt x="371" y="2699"/>
                  <a:pt x="384" y="2711"/>
                </a:cubicBezTo>
                <a:lnTo>
                  <a:pt x="384" y="2711"/>
                </a:lnTo>
                <a:cubicBezTo>
                  <a:pt x="398" y="2725"/>
                  <a:pt x="404" y="2741"/>
                  <a:pt x="417" y="2753"/>
                </a:cubicBezTo>
                <a:lnTo>
                  <a:pt x="417" y="2753"/>
                </a:lnTo>
                <a:cubicBezTo>
                  <a:pt x="437" y="2757"/>
                  <a:pt x="445" y="2761"/>
                  <a:pt x="474" y="2762"/>
                </a:cubicBezTo>
                <a:lnTo>
                  <a:pt x="474" y="2762"/>
                </a:lnTo>
                <a:cubicBezTo>
                  <a:pt x="477" y="2772"/>
                  <a:pt x="482" y="2778"/>
                  <a:pt x="491" y="2784"/>
                </a:cubicBezTo>
                <a:lnTo>
                  <a:pt x="491" y="2784"/>
                </a:lnTo>
                <a:cubicBezTo>
                  <a:pt x="499" y="2788"/>
                  <a:pt x="520" y="2790"/>
                  <a:pt x="531" y="2792"/>
                </a:cubicBezTo>
                <a:lnTo>
                  <a:pt x="531" y="2792"/>
                </a:lnTo>
                <a:cubicBezTo>
                  <a:pt x="521" y="2800"/>
                  <a:pt x="503" y="2798"/>
                  <a:pt x="483" y="2797"/>
                </a:cubicBezTo>
                <a:lnTo>
                  <a:pt x="483" y="2797"/>
                </a:lnTo>
                <a:cubicBezTo>
                  <a:pt x="462" y="2795"/>
                  <a:pt x="438" y="2793"/>
                  <a:pt x="421" y="2804"/>
                </a:cubicBezTo>
                <a:lnTo>
                  <a:pt x="421" y="2804"/>
                </a:lnTo>
                <a:cubicBezTo>
                  <a:pt x="391" y="2801"/>
                  <a:pt x="377" y="2792"/>
                  <a:pt x="358" y="2783"/>
                </a:cubicBezTo>
                <a:lnTo>
                  <a:pt x="358" y="2783"/>
                </a:lnTo>
                <a:cubicBezTo>
                  <a:pt x="356" y="2786"/>
                  <a:pt x="354" y="2789"/>
                  <a:pt x="352" y="2792"/>
                </a:cubicBezTo>
                <a:lnTo>
                  <a:pt x="352" y="2792"/>
                </a:lnTo>
                <a:cubicBezTo>
                  <a:pt x="335" y="2789"/>
                  <a:pt x="331" y="2788"/>
                  <a:pt x="323" y="2782"/>
                </a:cubicBezTo>
                <a:lnTo>
                  <a:pt x="323" y="2782"/>
                </a:lnTo>
                <a:cubicBezTo>
                  <a:pt x="309" y="2783"/>
                  <a:pt x="308" y="2783"/>
                  <a:pt x="300" y="2784"/>
                </a:cubicBezTo>
                <a:lnTo>
                  <a:pt x="300" y="2784"/>
                </a:lnTo>
                <a:cubicBezTo>
                  <a:pt x="309" y="2792"/>
                  <a:pt x="323" y="2794"/>
                  <a:pt x="340" y="2798"/>
                </a:cubicBezTo>
                <a:lnTo>
                  <a:pt x="340" y="2798"/>
                </a:lnTo>
                <a:cubicBezTo>
                  <a:pt x="337" y="2805"/>
                  <a:pt x="338" y="2804"/>
                  <a:pt x="334" y="2808"/>
                </a:cubicBezTo>
                <a:lnTo>
                  <a:pt x="334" y="2808"/>
                </a:lnTo>
                <a:cubicBezTo>
                  <a:pt x="320" y="2811"/>
                  <a:pt x="304" y="2809"/>
                  <a:pt x="287" y="2812"/>
                </a:cubicBezTo>
                <a:lnTo>
                  <a:pt x="287" y="2812"/>
                </a:lnTo>
                <a:cubicBezTo>
                  <a:pt x="295" y="2827"/>
                  <a:pt x="316" y="2852"/>
                  <a:pt x="337" y="2861"/>
                </a:cubicBezTo>
                <a:lnTo>
                  <a:pt x="337" y="2861"/>
                </a:lnTo>
                <a:cubicBezTo>
                  <a:pt x="329" y="2865"/>
                  <a:pt x="322" y="2869"/>
                  <a:pt x="314" y="2873"/>
                </a:cubicBezTo>
                <a:lnTo>
                  <a:pt x="314" y="2873"/>
                </a:lnTo>
                <a:cubicBezTo>
                  <a:pt x="310" y="2877"/>
                  <a:pt x="319" y="2906"/>
                  <a:pt x="306" y="2914"/>
                </a:cubicBezTo>
                <a:lnTo>
                  <a:pt x="306" y="2914"/>
                </a:lnTo>
                <a:cubicBezTo>
                  <a:pt x="301" y="2915"/>
                  <a:pt x="295" y="2916"/>
                  <a:pt x="289" y="2917"/>
                </a:cubicBezTo>
                <a:lnTo>
                  <a:pt x="289" y="2917"/>
                </a:lnTo>
                <a:cubicBezTo>
                  <a:pt x="279" y="2923"/>
                  <a:pt x="294" y="2925"/>
                  <a:pt x="282" y="2932"/>
                </a:cubicBezTo>
                <a:lnTo>
                  <a:pt x="282" y="2932"/>
                </a:lnTo>
                <a:cubicBezTo>
                  <a:pt x="276" y="2936"/>
                  <a:pt x="259" y="2939"/>
                  <a:pt x="253" y="2944"/>
                </a:cubicBezTo>
                <a:lnTo>
                  <a:pt x="253" y="2944"/>
                </a:lnTo>
                <a:cubicBezTo>
                  <a:pt x="242" y="2953"/>
                  <a:pt x="250" y="2960"/>
                  <a:pt x="235" y="2972"/>
                </a:cubicBezTo>
                <a:lnTo>
                  <a:pt x="235" y="2972"/>
                </a:lnTo>
                <a:cubicBezTo>
                  <a:pt x="229" y="2972"/>
                  <a:pt x="223" y="2973"/>
                  <a:pt x="217" y="2974"/>
                </a:cubicBezTo>
                <a:lnTo>
                  <a:pt x="217" y="2974"/>
                </a:lnTo>
                <a:cubicBezTo>
                  <a:pt x="206" y="2984"/>
                  <a:pt x="217" y="3007"/>
                  <a:pt x="216" y="3012"/>
                </a:cubicBezTo>
                <a:lnTo>
                  <a:pt x="216" y="3012"/>
                </a:lnTo>
                <a:cubicBezTo>
                  <a:pt x="203" y="3060"/>
                  <a:pt x="218" y="3101"/>
                  <a:pt x="298" y="3131"/>
                </a:cubicBezTo>
                <a:lnTo>
                  <a:pt x="298" y="3131"/>
                </a:lnTo>
                <a:cubicBezTo>
                  <a:pt x="298" y="3140"/>
                  <a:pt x="297" y="3146"/>
                  <a:pt x="292" y="3150"/>
                </a:cubicBezTo>
                <a:lnTo>
                  <a:pt x="292" y="3150"/>
                </a:lnTo>
                <a:lnTo>
                  <a:pt x="292" y="3153"/>
                </a:lnTo>
                <a:cubicBezTo>
                  <a:pt x="271" y="3149"/>
                  <a:pt x="258" y="3142"/>
                  <a:pt x="252" y="3130"/>
                </a:cubicBezTo>
                <a:lnTo>
                  <a:pt x="252" y="3130"/>
                </a:lnTo>
                <a:cubicBezTo>
                  <a:pt x="233" y="3128"/>
                  <a:pt x="222" y="3128"/>
                  <a:pt x="205" y="3135"/>
                </a:cubicBezTo>
                <a:lnTo>
                  <a:pt x="205" y="3135"/>
                </a:lnTo>
                <a:lnTo>
                  <a:pt x="194" y="3134"/>
                </a:lnTo>
                <a:cubicBezTo>
                  <a:pt x="203" y="3159"/>
                  <a:pt x="250" y="3167"/>
                  <a:pt x="285" y="3178"/>
                </a:cubicBezTo>
                <a:lnTo>
                  <a:pt x="285" y="3178"/>
                </a:lnTo>
                <a:cubicBezTo>
                  <a:pt x="285" y="3189"/>
                  <a:pt x="285" y="3201"/>
                  <a:pt x="278" y="3207"/>
                </a:cubicBezTo>
                <a:lnTo>
                  <a:pt x="278" y="3207"/>
                </a:lnTo>
                <a:cubicBezTo>
                  <a:pt x="287" y="3219"/>
                  <a:pt x="305" y="3219"/>
                  <a:pt x="300" y="3229"/>
                </a:cubicBezTo>
                <a:lnTo>
                  <a:pt x="300" y="3229"/>
                </a:lnTo>
                <a:lnTo>
                  <a:pt x="300" y="3248"/>
                </a:lnTo>
                <a:cubicBezTo>
                  <a:pt x="311" y="3251"/>
                  <a:pt x="323" y="3253"/>
                  <a:pt x="334" y="3256"/>
                </a:cubicBezTo>
                <a:lnTo>
                  <a:pt x="334" y="3256"/>
                </a:lnTo>
                <a:cubicBezTo>
                  <a:pt x="351" y="3268"/>
                  <a:pt x="349" y="3287"/>
                  <a:pt x="373" y="3295"/>
                </a:cubicBezTo>
                <a:lnTo>
                  <a:pt x="373" y="3295"/>
                </a:lnTo>
                <a:cubicBezTo>
                  <a:pt x="372" y="3308"/>
                  <a:pt x="367" y="3319"/>
                  <a:pt x="355" y="3326"/>
                </a:cubicBezTo>
                <a:lnTo>
                  <a:pt x="355" y="3326"/>
                </a:lnTo>
                <a:cubicBezTo>
                  <a:pt x="358" y="3338"/>
                  <a:pt x="358" y="3338"/>
                  <a:pt x="377" y="3342"/>
                </a:cubicBezTo>
                <a:lnTo>
                  <a:pt x="377" y="3342"/>
                </a:lnTo>
                <a:cubicBezTo>
                  <a:pt x="377" y="3364"/>
                  <a:pt x="368" y="3370"/>
                  <a:pt x="341" y="3379"/>
                </a:cubicBezTo>
                <a:lnTo>
                  <a:pt x="341" y="3379"/>
                </a:lnTo>
                <a:lnTo>
                  <a:pt x="341" y="3385"/>
                </a:lnTo>
                <a:cubicBezTo>
                  <a:pt x="354" y="3383"/>
                  <a:pt x="354" y="3383"/>
                  <a:pt x="364" y="3380"/>
                </a:cubicBezTo>
                <a:lnTo>
                  <a:pt x="364" y="3380"/>
                </a:lnTo>
                <a:cubicBezTo>
                  <a:pt x="373" y="3386"/>
                  <a:pt x="369" y="3385"/>
                  <a:pt x="387" y="3387"/>
                </a:cubicBezTo>
                <a:lnTo>
                  <a:pt x="387" y="3387"/>
                </a:lnTo>
                <a:lnTo>
                  <a:pt x="387" y="3393"/>
                </a:lnTo>
                <a:cubicBezTo>
                  <a:pt x="370" y="3391"/>
                  <a:pt x="368" y="3391"/>
                  <a:pt x="358" y="3386"/>
                </a:cubicBezTo>
                <a:lnTo>
                  <a:pt x="358" y="3386"/>
                </a:lnTo>
                <a:cubicBezTo>
                  <a:pt x="354" y="3388"/>
                  <a:pt x="351" y="3393"/>
                  <a:pt x="346" y="3395"/>
                </a:cubicBezTo>
                <a:lnTo>
                  <a:pt x="346" y="3395"/>
                </a:lnTo>
                <a:cubicBezTo>
                  <a:pt x="357" y="3398"/>
                  <a:pt x="351" y="3396"/>
                  <a:pt x="364" y="3396"/>
                </a:cubicBezTo>
                <a:lnTo>
                  <a:pt x="364" y="3396"/>
                </a:lnTo>
                <a:cubicBezTo>
                  <a:pt x="369" y="3408"/>
                  <a:pt x="374" y="3433"/>
                  <a:pt x="380" y="3440"/>
                </a:cubicBezTo>
                <a:lnTo>
                  <a:pt x="380" y="3440"/>
                </a:lnTo>
                <a:cubicBezTo>
                  <a:pt x="386" y="3442"/>
                  <a:pt x="390" y="3442"/>
                  <a:pt x="393" y="3441"/>
                </a:cubicBezTo>
                <a:lnTo>
                  <a:pt x="393" y="3441"/>
                </a:lnTo>
                <a:cubicBezTo>
                  <a:pt x="396" y="3440"/>
                  <a:pt x="399" y="3440"/>
                  <a:pt x="403" y="3441"/>
                </a:cubicBezTo>
                <a:lnTo>
                  <a:pt x="403" y="3441"/>
                </a:lnTo>
                <a:lnTo>
                  <a:pt x="420" y="3442"/>
                </a:lnTo>
                <a:cubicBezTo>
                  <a:pt x="413" y="3449"/>
                  <a:pt x="402" y="3445"/>
                  <a:pt x="397" y="3450"/>
                </a:cubicBezTo>
                <a:lnTo>
                  <a:pt x="397" y="3450"/>
                </a:lnTo>
                <a:cubicBezTo>
                  <a:pt x="381" y="3464"/>
                  <a:pt x="400" y="3471"/>
                  <a:pt x="372" y="3478"/>
                </a:cubicBezTo>
                <a:lnTo>
                  <a:pt x="372" y="3478"/>
                </a:lnTo>
                <a:cubicBezTo>
                  <a:pt x="380" y="3488"/>
                  <a:pt x="398" y="3492"/>
                  <a:pt x="418" y="3495"/>
                </a:cubicBezTo>
                <a:lnTo>
                  <a:pt x="418" y="3495"/>
                </a:lnTo>
                <a:cubicBezTo>
                  <a:pt x="420" y="3503"/>
                  <a:pt x="421" y="3510"/>
                  <a:pt x="423" y="3517"/>
                </a:cubicBezTo>
                <a:lnTo>
                  <a:pt x="423" y="3517"/>
                </a:lnTo>
                <a:lnTo>
                  <a:pt x="400" y="3517"/>
                </a:lnTo>
                <a:cubicBezTo>
                  <a:pt x="410" y="3530"/>
                  <a:pt x="424" y="3537"/>
                  <a:pt x="428" y="3555"/>
                </a:cubicBezTo>
                <a:lnTo>
                  <a:pt x="428" y="3555"/>
                </a:lnTo>
                <a:cubicBezTo>
                  <a:pt x="457" y="3561"/>
                  <a:pt x="463" y="3564"/>
                  <a:pt x="491" y="3567"/>
                </a:cubicBezTo>
                <a:lnTo>
                  <a:pt x="491" y="3567"/>
                </a:lnTo>
                <a:cubicBezTo>
                  <a:pt x="498" y="3562"/>
                  <a:pt x="503" y="3558"/>
                  <a:pt x="509" y="3552"/>
                </a:cubicBezTo>
                <a:lnTo>
                  <a:pt x="509" y="3552"/>
                </a:lnTo>
                <a:cubicBezTo>
                  <a:pt x="555" y="3553"/>
                  <a:pt x="596" y="3564"/>
                  <a:pt x="653" y="3569"/>
                </a:cubicBezTo>
                <a:lnTo>
                  <a:pt x="653" y="3569"/>
                </a:lnTo>
                <a:cubicBezTo>
                  <a:pt x="655" y="3561"/>
                  <a:pt x="656" y="3559"/>
                  <a:pt x="660" y="3554"/>
                </a:cubicBezTo>
                <a:lnTo>
                  <a:pt x="660" y="3554"/>
                </a:lnTo>
                <a:cubicBezTo>
                  <a:pt x="701" y="3557"/>
                  <a:pt x="684" y="3563"/>
                  <a:pt x="694" y="3574"/>
                </a:cubicBezTo>
                <a:lnTo>
                  <a:pt x="694" y="3574"/>
                </a:lnTo>
                <a:cubicBezTo>
                  <a:pt x="708" y="3580"/>
                  <a:pt x="741" y="3584"/>
                  <a:pt x="763" y="3585"/>
                </a:cubicBezTo>
                <a:lnTo>
                  <a:pt x="763" y="3585"/>
                </a:lnTo>
                <a:cubicBezTo>
                  <a:pt x="767" y="3575"/>
                  <a:pt x="768" y="3576"/>
                  <a:pt x="775" y="3570"/>
                </a:cubicBezTo>
                <a:lnTo>
                  <a:pt x="775" y="3570"/>
                </a:lnTo>
                <a:cubicBezTo>
                  <a:pt x="818" y="3572"/>
                  <a:pt x="846" y="3580"/>
                  <a:pt x="873" y="3586"/>
                </a:cubicBezTo>
                <a:lnTo>
                  <a:pt x="873" y="3586"/>
                </a:lnTo>
                <a:cubicBezTo>
                  <a:pt x="904" y="3592"/>
                  <a:pt x="945" y="3591"/>
                  <a:pt x="981" y="3591"/>
                </a:cubicBezTo>
                <a:lnTo>
                  <a:pt x="981" y="3591"/>
                </a:lnTo>
                <a:cubicBezTo>
                  <a:pt x="1002" y="3590"/>
                  <a:pt x="1022" y="3590"/>
                  <a:pt x="1036" y="3591"/>
                </a:cubicBezTo>
                <a:lnTo>
                  <a:pt x="1036" y="3591"/>
                </a:lnTo>
                <a:cubicBezTo>
                  <a:pt x="1032" y="3596"/>
                  <a:pt x="1034" y="3594"/>
                  <a:pt x="1030" y="3597"/>
                </a:cubicBezTo>
                <a:lnTo>
                  <a:pt x="1030" y="3597"/>
                </a:lnTo>
                <a:cubicBezTo>
                  <a:pt x="1024" y="3599"/>
                  <a:pt x="964" y="3604"/>
                  <a:pt x="948" y="3598"/>
                </a:cubicBezTo>
                <a:lnTo>
                  <a:pt x="948" y="3598"/>
                </a:lnTo>
                <a:cubicBezTo>
                  <a:pt x="891" y="3595"/>
                  <a:pt x="871" y="3597"/>
                  <a:pt x="843" y="3610"/>
                </a:cubicBezTo>
                <a:lnTo>
                  <a:pt x="843" y="3610"/>
                </a:lnTo>
                <a:cubicBezTo>
                  <a:pt x="880" y="3626"/>
                  <a:pt x="918" y="3608"/>
                  <a:pt x="948" y="3604"/>
                </a:cubicBezTo>
                <a:lnTo>
                  <a:pt x="948" y="3604"/>
                </a:lnTo>
                <a:lnTo>
                  <a:pt x="994" y="3606"/>
                </a:lnTo>
                <a:cubicBezTo>
                  <a:pt x="998" y="3608"/>
                  <a:pt x="1002" y="3610"/>
                  <a:pt x="1006" y="3612"/>
                </a:cubicBezTo>
                <a:lnTo>
                  <a:pt x="1006" y="3612"/>
                </a:lnTo>
                <a:cubicBezTo>
                  <a:pt x="1028" y="3616"/>
                  <a:pt x="1058" y="3615"/>
                  <a:pt x="1088" y="3613"/>
                </a:cubicBezTo>
                <a:lnTo>
                  <a:pt x="1088" y="3613"/>
                </a:lnTo>
                <a:cubicBezTo>
                  <a:pt x="1126" y="3611"/>
                  <a:pt x="1165" y="3608"/>
                  <a:pt x="1191" y="3618"/>
                </a:cubicBezTo>
                <a:lnTo>
                  <a:pt x="1191" y="3618"/>
                </a:lnTo>
                <a:lnTo>
                  <a:pt x="1238" y="3620"/>
                </a:lnTo>
                <a:lnTo>
                  <a:pt x="1238" y="3614"/>
                </a:lnTo>
                <a:lnTo>
                  <a:pt x="1209" y="3613"/>
                </a:lnTo>
                <a:cubicBezTo>
                  <a:pt x="1210" y="3604"/>
                  <a:pt x="1212" y="3602"/>
                  <a:pt x="1215" y="3597"/>
                </a:cubicBezTo>
                <a:lnTo>
                  <a:pt x="1215" y="3597"/>
                </a:lnTo>
                <a:cubicBezTo>
                  <a:pt x="1239" y="3599"/>
                  <a:pt x="1262" y="3605"/>
                  <a:pt x="1279" y="3599"/>
                </a:cubicBezTo>
                <a:lnTo>
                  <a:pt x="1279" y="3599"/>
                </a:lnTo>
                <a:cubicBezTo>
                  <a:pt x="1297" y="3600"/>
                  <a:pt x="1309" y="3601"/>
                  <a:pt x="1319" y="3604"/>
                </a:cubicBezTo>
                <a:lnTo>
                  <a:pt x="1319" y="3604"/>
                </a:lnTo>
                <a:cubicBezTo>
                  <a:pt x="1309" y="3619"/>
                  <a:pt x="1282" y="3616"/>
                  <a:pt x="1244" y="3614"/>
                </a:cubicBezTo>
                <a:lnTo>
                  <a:pt x="1244" y="3614"/>
                </a:lnTo>
                <a:lnTo>
                  <a:pt x="1243" y="3620"/>
                </a:lnTo>
                <a:lnTo>
                  <a:pt x="1261" y="3621"/>
                </a:lnTo>
                <a:lnTo>
                  <a:pt x="1260" y="3630"/>
                </a:lnTo>
                <a:cubicBezTo>
                  <a:pt x="1280" y="3633"/>
                  <a:pt x="1324" y="3636"/>
                  <a:pt x="1341" y="3642"/>
                </a:cubicBezTo>
                <a:lnTo>
                  <a:pt x="1341" y="3642"/>
                </a:lnTo>
                <a:cubicBezTo>
                  <a:pt x="1380" y="3644"/>
                  <a:pt x="1424" y="3647"/>
                  <a:pt x="1446" y="3639"/>
                </a:cubicBezTo>
                <a:lnTo>
                  <a:pt x="1446" y="3639"/>
                </a:lnTo>
                <a:cubicBezTo>
                  <a:pt x="1440" y="3634"/>
                  <a:pt x="1362" y="3616"/>
                  <a:pt x="1342" y="3611"/>
                </a:cubicBezTo>
                <a:lnTo>
                  <a:pt x="1342" y="3611"/>
                </a:lnTo>
                <a:lnTo>
                  <a:pt x="1343" y="3595"/>
                </a:lnTo>
                <a:cubicBezTo>
                  <a:pt x="1368" y="3598"/>
                  <a:pt x="1413" y="3607"/>
                  <a:pt x="1435" y="3611"/>
                </a:cubicBezTo>
                <a:lnTo>
                  <a:pt x="1435" y="3611"/>
                </a:lnTo>
                <a:cubicBezTo>
                  <a:pt x="1453" y="3610"/>
                  <a:pt x="1470" y="3610"/>
                  <a:pt x="1488" y="3609"/>
                </a:cubicBezTo>
                <a:lnTo>
                  <a:pt x="1488" y="3609"/>
                </a:lnTo>
                <a:cubicBezTo>
                  <a:pt x="1550" y="3618"/>
                  <a:pt x="1640" y="3619"/>
                  <a:pt x="1707" y="3629"/>
                </a:cubicBezTo>
                <a:lnTo>
                  <a:pt x="1707" y="3629"/>
                </a:lnTo>
                <a:cubicBezTo>
                  <a:pt x="1764" y="3638"/>
                  <a:pt x="1810" y="3626"/>
                  <a:pt x="1852" y="3643"/>
                </a:cubicBezTo>
                <a:lnTo>
                  <a:pt x="1852" y="3643"/>
                </a:lnTo>
                <a:lnTo>
                  <a:pt x="1881" y="3644"/>
                </a:lnTo>
                <a:cubicBezTo>
                  <a:pt x="1864" y="3630"/>
                  <a:pt x="1858" y="3631"/>
                  <a:pt x="1849" y="3633"/>
                </a:cubicBezTo>
                <a:lnTo>
                  <a:pt x="1849" y="3633"/>
                </a:lnTo>
                <a:cubicBezTo>
                  <a:pt x="1843" y="3634"/>
                  <a:pt x="1836" y="3635"/>
                  <a:pt x="1823" y="3633"/>
                </a:cubicBezTo>
                <a:lnTo>
                  <a:pt x="1823" y="3633"/>
                </a:lnTo>
                <a:cubicBezTo>
                  <a:pt x="1816" y="3631"/>
                  <a:pt x="1800" y="3621"/>
                  <a:pt x="1789" y="3619"/>
                </a:cubicBezTo>
                <a:lnTo>
                  <a:pt x="1789" y="3619"/>
                </a:lnTo>
                <a:cubicBezTo>
                  <a:pt x="1709" y="3604"/>
                  <a:pt x="1627" y="3622"/>
                  <a:pt x="1569" y="3599"/>
                </a:cubicBezTo>
                <a:lnTo>
                  <a:pt x="1569" y="3599"/>
                </a:lnTo>
                <a:cubicBezTo>
                  <a:pt x="1567" y="3598"/>
                  <a:pt x="1565" y="3597"/>
                  <a:pt x="1564" y="3596"/>
                </a:cubicBezTo>
                <a:lnTo>
                  <a:pt x="1564" y="3596"/>
                </a:lnTo>
                <a:cubicBezTo>
                  <a:pt x="1615" y="3587"/>
                  <a:pt x="1744" y="3600"/>
                  <a:pt x="1807" y="3610"/>
                </a:cubicBezTo>
                <a:lnTo>
                  <a:pt x="1807" y="3610"/>
                </a:lnTo>
                <a:cubicBezTo>
                  <a:pt x="1872" y="3620"/>
                  <a:pt x="1943" y="3622"/>
                  <a:pt x="2003" y="3629"/>
                </a:cubicBezTo>
                <a:lnTo>
                  <a:pt x="2003" y="3629"/>
                </a:lnTo>
                <a:cubicBezTo>
                  <a:pt x="2015" y="3628"/>
                  <a:pt x="2027" y="3628"/>
                  <a:pt x="2038" y="3627"/>
                </a:cubicBezTo>
                <a:lnTo>
                  <a:pt x="2038" y="3627"/>
                </a:lnTo>
                <a:cubicBezTo>
                  <a:pt x="2127" y="3645"/>
                  <a:pt x="2246" y="3659"/>
                  <a:pt x="2350" y="3669"/>
                </a:cubicBezTo>
                <a:lnTo>
                  <a:pt x="2350" y="3669"/>
                </a:lnTo>
                <a:lnTo>
                  <a:pt x="2350" y="3659"/>
                </a:lnTo>
                <a:cubicBezTo>
                  <a:pt x="2352" y="3658"/>
                  <a:pt x="2354" y="3657"/>
                  <a:pt x="2356" y="3656"/>
                </a:cubicBezTo>
                <a:lnTo>
                  <a:pt x="2356" y="3656"/>
                </a:lnTo>
                <a:cubicBezTo>
                  <a:pt x="2425" y="3658"/>
                  <a:pt x="2499" y="3657"/>
                  <a:pt x="2559" y="3660"/>
                </a:cubicBezTo>
                <a:lnTo>
                  <a:pt x="2559" y="3660"/>
                </a:lnTo>
                <a:cubicBezTo>
                  <a:pt x="2581" y="3662"/>
                  <a:pt x="2602" y="3663"/>
                  <a:pt x="2623" y="3665"/>
                </a:cubicBezTo>
                <a:lnTo>
                  <a:pt x="2623" y="3665"/>
                </a:lnTo>
                <a:cubicBezTo>
                  <a:pt x="2626" y="3667"/>
                  <a:pt x="2617" y="3674"/>
                  <a:pt x="2629" y="3672"/>
                </a:cubicBezTo>
                <a:lnTo>
                  <a:pt x="2629" y="3672"/>
                </a:lnTo>
                <a:cubicBezTo>
                  <a:pt x="2631" y="3670"/>
                  <a:pt x="2633" y="3668"/>
                  <a:pt x="2635" y="3666"/>
                </a:cubicBezTo>
                <a:lnTo>
                  <a:pt x="2635" y="3666"/>
                </a:lnTo>
                <a:cubicBezTo>
                  <a:pt x="2678" y="3660"/>
                  <a:pt x="2719" y="3673"/>
                  <a:pt x="2733" y="3685"/>
                </a:cubicBezTo>
                <a:lnTo>
                  <a:pt x="2733" y="3685"/>
                </a:lnTo>
                <a:cubicBezTo>
                  <a:pt x="2737" y="3682"/>
                  <a:pt x="2740" y="3678"/>
                  <a:pt x="2744" y="3675"/>
                </a:cubicBezTo>
                <a:lnTo>
                  <a:pt x="2744" y="3675"/>
                </a:lnTo>
                <a:cubicBezTo>
                  <a:pt x="2746" y="3674"/>
                  <a:pt x="2748" y="3673"/>
                  <a:pt x="2750" y="3673"/>
                </a:cubicBezTo>
                <a:lnTo>
                  <a:pt x="2750" y="3673"/>
                </a:lnTo>
                <a:lnTo>
                  <a:pt x="2750" y="3676"/>
                </a:lnTo>
                <a:lnTo>
                  <a:pt x="2773" y="3676"/>
                </a:lnTo>
                <a:cubicBezTo>
                  <a:pt x="2770" y="3682"/>
                  <a:pt x="2772" y="3679"/>
                  <a:pt x="2767" y="3683"/>
                </a:cubicBezTo>
                <a:lnTo>
                  <a:pt x="2767" y="3683"/>
                </a:lnTo>
                <a:cubicBezTo>
                  <a:pt x="2777" y="3692"/>
                  <a:pt x="2793" y="3690"/>
                  <a:pt x="2808" y="3696"/>
                </a:cubicBezTo>
                <a:lnTo>
                  <a:pt x="2808" y="3696"/>
                </a:lnTo>
                <a:lnTo>
                  <a:pt x="2854" y="3698"/>
                </a:lnTo>
                <a:cubicBezTo>
                  <a:pt x="2852" y="3697"/>
                  <a:pt x="2850" y="3696"/>
                  <a:pt x="2848" y="3695"/>
                </a:cubicBezTo>
                <a:lnTo>
                  <a:pt x="2848" y="3695"/>
                </a:lnTo>
                <a:cubicBezTo>
                  <a:pt x="2862" y="3682"/>
                  <a:pt x="2873" y="3687"/>
                  <a:pt x="2884" y="3692"/>
                </a:cubicBezTo>
                <a:lnTo>
                  <a:pt x="2884" y="3692"/>
                </a:lnTo>
                <a:cubicBezTo>
                  <a:pt x="2891" y="3695"/>
                  <a:pt x="2899" y="3697"/>
                  <a:pt x="2906" y="3697"/>
                </a:cubicBezTo>
                <a:lnTo>
                  <a:pt x="2906" y="3697"/>
                </a:lnTo>
                <a:cubicBezTo>
                  <a:pt x="2915" y="3695"/>
                  <a:pt x="2930" y="3687"/>
                  <a:pt x="2947" y="3692"/>
                </a:cubicBezTo>
                <a:lnTo>
                  <a:pt x="2947" y="3692"/>
                </a:lnTo>
                <a:cubicBezTo>
                  <a:pt x="2958" y="3694"/>
                  <a:pt x="2976" y="3709"/>
                  <a:pt x="2987" y="3712"/>
                </a:cubicBezTo>
                <a:lnTo>
                  <a:pt x="2987" y="3712"/>
                </a:lnTo>
                <a:cubicBezTo>
                  <a:pt x="3004" y="3716"/>
                  <a:pt x="3012" y="3714"/>
                  <a:pt x="3017" y="3712"/>
                </a:cubicBezTo>
                <a:lnTo>
                  <a:pt x="3017" y="3712"/>
                </a:lnTo>
                <a:cubicBezTo>
                  <a:pt x="3023" y="3710"/>
                  <a:pt x="3027" y="3707"/>
                  <a:pt x="3039" y="3714"/>
                </a:cubicBezTo>
                <a:lnTo>
                  <a:pt x="3039" y="3714"/>
                </a:lnTo>
                <a:cubicBezTo>
                  <a:pt x="3055" y="3711"/>
                  <a:pt x="3039" y="3712"/>
                  <a:pt x="3051" y="3708"/>
                </a:cubicBezTo>
                <a:lnTo>
                  <a:pt x="3051" y="3708"/>
                </a:lnTo>
                <a:lnTo>
                  <a:pt x="3051" y="3704"/>
                </a:lnTo>
                <a:cubicBezTo>
                  <a:pt x="3065" y="3710"/>
                  <a:pt x="3058" y="3704"/>
                  <a:pt x="3062" y="3714"/>
                </a:cubicBezTo>
                <a:lnTo>
                  <a:pt x="3062" y="3714"/>
                </a:lnTo>
                <a:cubicBezTo>
                  <a:pt x="3249" y="3733"/>
                  <a:pt x="3451" y="3730"/>
                  <a:pt x="3641" y="3752"/>
                </a:cubicBezTo>
                <a:lnTo>
                  <a:pt x="3641" y="3752"/>
                </a:lnTo>
                <a:cubicBezTo>
                  <a:pt x="3697" y="3759"/>
                  <a:pt x="3863" y="3766"/>
                  <a:pt x="3885" y="3760"/>
                </a:cubicBezTo>
                <a:lnTo>
                  <a:pt x="3885" y="3760"/>
                </a:lnTo>
                <a:lnTo>
                  <a:pt x="3890" y="3760"/>
                </a:lnTo>
                <a:cubicBezTo>
                  <a:pt x="3889" y="3758"/>
                  <a:pt x="3887" y="3756"/>
                  <a:pt x="3885" y="3754"/>
                </a:cubicBezTo>
                <a:lnTo>
                  <a:pt x="3885" y="3754"/>
                </a:lnTo>
                <a:lnTo>
                  <a:pt x="3891" y="3754"/>
                </a:lnTo>
                <a:cubicBezTo>
                  <a:pt x="3908" y="3740"/>
                  <a:pt x="3935" y="3748"/>
                  <a:pt x="3967" y="3756"/>
                </a:cubicBezTo>
                <a:lnTo>
                  <a:pt x="3967" y="3756"/>
                </a:lnTo>
                <a:cubicBezTo>
                  <a:pt x="3990" y="3762"/>
                  <a:pt x="4015" y="3768"/>
                  <a:pt x="4041" y="3765"/>
                </a:cubicBezTo>
                <a:lnTo>
                  <a:pt x="4041" y="3765"/>
                </a:lnTo>
                <a:cubicBezTo>
                  <a:pt x="4115" y="3758"/>
                  <a:pt x="4237" y="3770"/>
                  <a:pt x="4313" y="3787"/>
                </a:cubicBezTo>
                <a:lnTo>
                  <a:pt x="4313" y="3787"/>
                </a:lnTo>
                <a:cubicBezTo>
                  <a:pt x="4339" y="3793"/>
                  <a:pt x="4368" y="3783"/>
                  <a:pt x="4377" y="3783"/>
                </a:cubicBezTo>
                <a:lnTo>
                  <a:pt x="4377" y="3783"/>
                </a:lnTo>
                <a:cubicBezTo>
                  <a:pt x="4386" y="3782"/>
                  <a:pt x="4392" y="3785"/>
                  <a:pt x="4399" y="3788"/>
                </a:cubicBezTo>
                <a:lnTo>
                  <a:pt x="4399" y="3788"/>
                </a:lnTo>
                <a:cubicBezTo>
                  <a:pt x="4405" y="3791"/>
                  <a:pt x="4411" y="3794"/>
                  <a:pt x="4417" y="3793"/>
                </a:cubicBezTo>
                <a:lnTo>
                  <a:pt x="4417" y="3793"/>
                </a:lnTo>
                <a:cubicBezTo>
                  <a:pt x="4425" y="3793"/>
                  <a:pt x="4455" y="3781"/>
                  <a:pt x="4458" y="3782"/>
                </a:cubicBezTo>
                <a:lnTo>
                  <a:pt x="4458" y="3782"/>
                </a:lnTo>
                <a:cubicBezTo>
                  <a:pt x="4462" y="3784"/>
                  <a:pt x="4463" y="3789"/>
                  <a:pt x="4470" y="3792"/>
                </a:cubicBezTo>
                <a:lnTo>
                  <a:pt x="4470" y="3792"/>
                </a:lnTo>
                <a:cubicBezTo>
                  <a:pt x="4472" y="3789"/>
                  <a:pt x="4474" y="3786"/>
                  <a:pt x="4476" y="3783"/>
                </a:cubicBezTo>
                <a:lnTo>
                  <a:pt x="4476" y="3783"/>
                </a:lnTo>
                <a:cubicBezTo>
                  <a:pt x="4469" y="3780"/>
                  <a:pt x="4464" y="3779"/>
                  <a:pt x="4459" y="3776"/>
                </a:cubicBezTo>
                <a:lnTo>
                  <a:pt x="4459" y="3776"/>
                </a:lnTo>
                <a:lnTo>
                  <a:pt x="4453" y="3776"/>
                </a:lnTo>
                <a:cubicBezTo>
                  <a:pt x="4470" y="3769"/>
                  <a:pt x="4529" y="3764"/>
                  <a:pt x="4552" y="3772"/>
                </a:cubicBezTo>
                <a:lnTo>
                  <a:pt x="4552" y="3772"/>
                </a:lnTo>
                <a:cubicBezTo>
                  <a:pt x="4559" y="3775"/>
                  <a:pt x="4562" y="3786"/>
                  <a:pt x="4568" y="3789"/>
                </a:cubicBezTo>
                <a:lnTo>
                  <a:pt x="4568" y="3789"/>
                </a:lnTo>
                <a:cubicBezTo>
                  <a:pt x="4586" y="3795"/>
                  <a:pt x="4628" y="3794"/>
                  <a:pt x="4649" y="3804"/>
                </a:cubicBezTo>
                <a:lnTo>
                  <a:pt x="4649" y="3804"/>
                </a:lnTo>
                <a:lnTo>
                  <a:pt x="4661" y="3804"/>
                </a:lnTo>
                <a:cubicBezTo>
                  <a:pt x="4657" y="3799"/>
                  <a:pt x="4660" y="3801"/>
                  <a:pt x="4655" y="3798"/>
                </a:cubicBezTo>
                <a:lnTo>
                  <a:pt x="4655" y="3798"/>
                </a:lnTo>
                <a:cubicBezTo>
                  <a:pt x="4646" y="3789"/>
                  <a:pt x="4594" y="3782"/>
                  <a:pt x="4575" y="3780"/>
                </a:cubicBezTo>
                <a:lnTo>
                  <a:pt x="4575" y="3780"/>
                </a:lnTo>
                <a:lnTo>
                  <a:pt x="4575" y="3773"/>
                </a:lnTo>
                <a:cubicBezTo>
                  <a:pt x="4577" y="3772"/>
                  <a:pt x="4579" y="3771"/>
                  <a:pt x="4581" y="3770"/>
                </a:cubicBezTo>
                <a:lnTo>
                  <a:pt x="4581" y="3770"/>
                </a:lnTo>
                <a:cubicBezTo>
                  <a:pt x="4732" y="3776"/>
                  <a:pt x="4903" y="3781"/>
                  <a:pt x="5050" y="3795"/>
                </a:cubicBezTo>
                <a:lnTo>
                  <a:pt x="5050" y="3795"/>
                </a:lnTo>
                <a:cubicBezTo>
                  <a:pt x="5052" y="3796"/>
                  <a:pt x="5054" y="3797"/>
                  <a:pt x="5056" y="3798"/>
                </a:cubicBezTo>
                <a:lnTo>
                  <a:pt x="5056" y="3798"/>
                </a:lnTo>
                <a:cubicBezTo>
                  <a:pt x="5050" y="3806"/>
                  <a:pt x="5053" y="3804"/>
                  <a:pt x="5044" y="3807"/>
                </a:cubicBezTo>
                <a:lnTo>
                  <a:pt x="5044" y="3807"/>
                </a:lnTo>
                <a:lnTo>
                  <a:pt x="5044" y="3811"/>
                </a:lnTo>
                <a:lnTo>
                  <a:pt x="5113" y="3813"/>
                </a:lnTo>
                <a:cubicBezTo>
                  <a:pt x="5106" y="3805"/>
                  <a:pt x="5101" y="3808"/>
                  <a:pt x="5090" y="3803"/>
                </a:cubicBezTo>
                <a:lnTo>
                  <a:pt x="5090" y="3803"/>
                </a:lnTo>
                <a:lnTo>
                  <a:pt x="5084" y="3803"/>
                </a:lnTo>
                <a:lnTo>
                  <a:pt x="5085" y="3799"/>
                </a:lnTo>
                <a:cubicBezTo>
                  <a:pt x="5114" y="3800"/>
                  <a:pt x="5151" y="3801"/>
                  <a:pt x="5171" y="3805"/>
                </a:cubicBezTo>
                <a:lnTo>
                  <a:pt x="5171" y="3805"/>
                </a:lnTo>
                <a:cubicBezTo>
                  <a:pt x="5160" y="3809"/>
                  <a:pt x="5161" y="3807"/>
                  <a:pt x="5148" y="3805"/>
                </a:cubicBezTo>
                <a:lnTo>
                  <a:pt x="5148" y="3805"/>
                </a:lnTo>
                <a:cubicBezTo>
                  <a:pt x="5146" y="3806"/>
                  <a:pt x="5144" y="3807"/>
                  <a:pt x="5142" y="3808"/>
                </a:cubicBezTo>
                <a:lnTo>
                  <a:pt x="5142" y="3808"/>
                </a:lnTo>
                <a:lnTo>
                  <a:pt x="5142" y="3814"/>
                </a:lnTo>
                <a:cubicBezTo>
                  <a:pt x="5162" y="3815"/>
                  <a:pt x="5167" y="3817"/>
                  <a:pt x="5177" y="3815"/>
                </a:cubicBezTo>
                <a:lnTo>
                  <a:pt x="5177" y="3815"/>
                </a:lnTo>
                <a:cubicBezTo>
                  <a:pt x="5199" y="3813"/>
                  <a:pt x="5193" y="3810"/>
                  <a:pt x="5206" y="3803"/>
                </a:cubicBezTo>
                <a:lnTo>
                  <a:pt x="5206" y="3803"/>
                </a:lnTo>
                <a:cubicBezTo>
                  <a:pt x="5220" y="3799"/>
                  <a:pt x="5400" y="3813"/>
                  <a:pt x="5432" y="3817"/>
                </a:cubicBezTo>
                <a:lnTo>
                  <a:pt x="5432" y="3817"/>
                </a:lnTo>
                <a:cubicBezTo>
                  <a:pt x="5435" y="3811"/>
                  <a:pt x="5434" y="3811"/>
                  <a:pt x="5438" y="3808"/>
                </a:cubicBezTo>
                <a:lnTo>
                  <a:pt x="5438" y="3808"/>
                </a:lnTo>
                <a:cubicBezTo>
                  <a:pt x="5438" y="3808"/>
                  <a:pt x="5577" y="3811"/>
                  <a:pt x="5595" y="3816"/>
                </a:cubicBezTo>
                <a:lnTo>
                  <a:pt x="5595" y="3816"/>
                </a:lnTo>
                <a:cubicBezTo>
                  <a:pt x="5608" y="3820"/>
                  <a:pt x="5610" y="3829"/>
                  <a:pt x="5629" y="3833"/>
                </a:cubicBezTo>
                <a:lnTo>
                  <a:pt x="5629" y="3833"/>
                </a:lnTo>
                <a:cubicBezTo>
                  <a:pt x="5631" y="3832"/>
                  <a:pt x="5633" y="3831"/>
                  <a:pt x="5635" y="3830"/>
                </a:cubicBezTo>
                <a:lnTo>
                  <a:pt x="5635" y="3830"/>
                </a:lnTo>
                <a:cubicBezTo>
                  <a:pt x="5628" y="3823"/>
                  <a:pt x="5627" y="3825"/>
                  <a:pt x="5618" y="3820"/>
                </a:cubicBezTo>
                <a:lnTo>
                  <a:pt x="5618" y="3820"/>
                </a:lnTo>
                <a:lnTo>
                  <a:pt x="5612" y="3820"/>
                </a:lnTo>
                <a:cubicBezTo>
                  <a:pt x="5616" y="3818"/>
                  <a:pt x="5620" y="3816"/>
                  <a:pt x="5624" y="3814"/>
                </a:cubicBezTo>
                <a:lnTo>
                  <a:pt x="5624" y="3814"/>
                </a:lnTo>
                <a:cubicBezTo>
                  <a:pt x="5636" y="3810"/>
                  <a:pt x="5661" y="3814"/>
                  <a:pt x="5688" y="3817"/>
                </a:cubicBezTo>
                <a:lnTo>
                  <a:pt x="5688" y="3817"/>
                </a:lnTo>
                <a:cubicBezTo>
                  <a:pt x="5710" y="3820"/>
                  <a:pt x="5733" y="3822"/>
                  <a:pt x="5751" y="3821"/>
                </a:cubicBezTo>
                <a:lnTo>
                  <a:pt x="5751" y="3821"/>
                </a:lnTo>
                <a:cubicBezTo>
                  <a:pt x="5809" y="3817"/>
                  <a:pt x="5954" y="3824"/>
                  <a:pt x="6006" y="3839"/>
                </a:cubicBezTo>
                <a:lnTo>
                  <a:pt x="6006" y="3839"/>
                </a:lnTo>
                <a:cubicBezTo>
                  <a:pt x="6082" y="3831"/>
                  <a:pt x="6161" y="3841"/>
                  <a:pt x="6237" y="3856"/>
                </a:cubicBezTo>
                <a:lnTo>
                  <a:pt x="6237" y="3856"/>
                </a:lnTo>
                <a:cubicBezTo>
                  <a:pt x="6275" y="3864"/>
                  <a:pt x="6319" y="3855"/>
                  <a:pt x="6347" y="3866"/>
                </a:cubicBezTo>
                <a:lnTo>
                  <a:pt x="6347" y="3866"/>
                </a:lnTo>
                <a:cubicBezTo>
                  <a:pt x="6371" y="3864"/>
                  <a:pt x="6365" y="3866"/>
                  <a:pt x="6365" y="3857"/>
                </a:cubicBezTo>
                <a:lnTo>
                  <a:pt x="6365" y="3857"/>
                </a:lnTo>
                <a:cubicBezTo>
                  <a:pt x="6402" y="3856"/>
                  <a:pt x="6447" y="3855"/>
                  <a:pt x="6487" y="3861"/>
                </a:cubicBezTo>
                <a:lnTo>
                  <a:pt x="6487" y="3861"/>
                </a:lnTo>
                <a:cubicBezTo>
                  <a:pt x="6481" y="3863"/>
                  <a:pt x="6485" y="3862"/>
                  <a:pt x="6475" y="3864"/>
                </a:cubicBezTo>
                <a:lnTo>
                  <a:pt x="6475" y="3864"/>
                </a:lnTo>
                <a:cubicBezTo>
                  <a:pt x="6477" y="3870"/>
                  <a:pt x="6476" y="3870"/>
                  <a:pt x="6480" y="3873"/>
                </a:cubicBezTo>
                <a:lnTo>
                  <a:pt x="6480" y="3873"/>
                </a:lnTo>
                <a:cubicBezTo>
                  <a:pt x="6486" y="3876"/>
                  <a:pt x="6482" y="3875"/>
                  <a:pt x="6492" y="3877"/>
                </a:cubicBezTo>
                <a:lnTo>
                  <a:pt x="6492" y="3877"/>
                </a:lnTo>
                <a:cubicBezTo>
                  <a:pt x="6501" y="3871"/>
                  <a:pt x="6509" y="3867"/>
                  <a:pt x="6516" y="3859"/>
                </a:cubicBezTo>
                <a:lnTo>
                  <a:pt x="6516" y="3859"/>
                </a:lnTo>
                <a:cubicBezTo>
                  <a:pt x="6532" y="3859"/>
                  <a:pt x="6542" y="3860"/>
                  <a:pt x="6550" y="3863"/>
                </a:cubicBezTo>
                <a:lnTo>
                  <a:pt x="6550" y="3863"/>
                </a:lnTo>
                <a:lnTo>
                  <a:pt x="6579" y="3864"/>
                </a:lnTo>
                <a:lnTo>
                  <a:pt x="6579" y="3867"/>
                </a:lnTo>
                <a:cubicBezTo>
                  <a:pt x="6570" y="3869"/>
                  <a:pt x="6560" y="3871"/>
                  <a:pt x="6550" y="3873"/>
                </a:cubicBezTo>
                <a:lnTo>
                  <a:pt x="6550" y="3873"/>
                </a:lnTo>
                <a:cubicBezTo>
                  <a:pt x="6552" y="3875"/>
                  <a:pt x="6554" y="3877"/>
                  <a:pt x="6556" y="3879"/>
                </a:cubicBezTo>
                <a:lnTo>
                  <a:pt x="6556" y="3879"/>
                </a:lnTo>
                <a:cubicBezTo>
                  <a:pt x="6573" y="3881"/>
                  <a:pt x="6590" y="3882"/>
                  <a:pt x="6608" y="3884"/>
                </a:cubicBezTo>
                <a:lnTo>
                  <a:pt x="6608" y="3884"/>
                </a:lnTo>
                <a:cubicBezTo>
                  <a:pt x="6610" y="3881"/>
                  <a:pt x="6612" y="3878"/>
                  <a:pt x="6614" y="3875"/>
                </a:cubicBezTo>
                <a:lnTo>
                  <a:pt x="6614" y="3875"/>
                </a:lnTo>
                <a:cubicBezTo>
                  <a:pt x="6616" y="3874"/>
                  <a:pt x="6678" y="3867"/>
                  <a:pt x="6678" y="3867"/>
                </a:cubicBezTo>
                <a:lnTo>
                  <a:pt x="6678" y="3867"/>
                </a:lnTo>
                <a:cubicBezTo>
                  <a:pt x="6695" y="3866"/>
                  <a:pt x="6868" y="3873"/>
                  <a:pt x="6904" y="3878"/>
                </a:cubicBezTo>
                <a:lnTo>
                  <a:pt x="6904" y="3878"/>
                </a:lnTo>
                <a:cubicBezTo>
                  <a:pt x="6920" y="3880"/>
                  <a:pt x="6941" y="3879"/>
                  <a:pt x="6963" y="3878"/>
                </a:cubicBezTo>
                <a:lnTo>
                  <a:pt x="6963" y="3878"/>
                </a:lnTo>
                <a:cubicBezTo>
                  <a:pt x="6994" y="3876"/>
                  <a:pt x="7028" y="3875"/>
                  <a:pt x="7049" y="3883"/>
                </a:cubicBezTo>
                <a:lnTo>
                  <a:pt x="7049" y="3883"/>
                </a:lnTo>
                <a:cubicBezTo>
                  <a:pt x="7066" y="3888"/>
                  <a:pt x="7062" y="3894"/>
                  <a:pt x="7083" y="3899"/>
                </a:cubicBezTo>
                <a:lnTo>
                  <a:pt x="7083" y="3899"/>
                </a:lnTo>
                <a:cubicBezTo>
                  <a:pt x="7109" y="3910"/>
                  <a:pt x="7157" y="3909"/>
                  <a:pt x="7208" y="3909"/>
                </a:cubicBezTo>
                <a:lnTo>
                  <a:pt x="7208" y="3909"/>
                </a:lnTo>
                <a:cubicBezTo>
                  <a:pt x="7248" y="3909"/>
                  <a:pt x="7289" y="3909"/>
                  <a:pt x="7320" y="3914"/>
                </a:cubicBezTo>
                <a:lnTo>
                  <a:pt x="7320" y="3914"/>
                </a:lnTo>
                <a:cubicBezTo>
                  <a:pt x="7340" y="3917"/>
                  <a:pt x="7362" y="3916"/>
                  <a:pt x="7385" y="3915"/>
                </a:cubicBezTo>
                <a:lnTo>
                  <a:pt x="7385" y="3915"/>
                </a:lnTo>
                <a:cubicBezTo>
                  <a:pt x="7410" y="3915"/>
                  <a:pt x="7436" y="3914"/>
                  <a:pt x="7460" y="3918"/>
                </a:cubicBezTo>
                <a:lnTo>
                  <a:pt x="7460" y="3918"/>
                </a:lnTo>
                <a:cubicBezTo>
                  <a:pt x="7490" y="3924"/>
                  <a:pt x="7522" y="3940"/>
                  <a:pt x="7546" y="3946"/>
                </a:cubicBezTo>
                <a:lnTo>
                  <a:pt x="7546" y="3946"/>
                </a:lnTo>
                <a:lnTo>
                  <a:pt x="7685" y="3954"/>
                </a:lnTo>
                <a:cubicBezTo>
                  <a:pt x="7696" y="3953"/>
                  <a:pt x="7723" y="3944"/>
                  <a:pt x="7737" y="3943"/>
                </a:cubicBezTo>
                <a:lnTo>
                  <a:pt x="7737" y="3943"/>
                </a:lnTo>
                <a:cubicBezTo>
                  <a:pt x="7754" y="3942"/>
                  <a:pt x="7770" y="3944"/>
                  <a:pt x="7785" y="3945"/>
                </a:cubicBezTo>
                <a:lnTo>
                  <a:pt x="7785" y="3945"/>
                </a:lnTo>
                <a:cubicBezTo>
                  <a:pt x="7808" y="3948"/>
                  <a:pt x="7830" y="3951"/>
                  <a:pt x="7853" y="3944"/>
                </a:cubicBezTo>
                <a:lnTo>
                  <a:pt x="7853" y="3944"/>
                </a:lnTo>
                <a:cubicBezTo>
                  <a:pt x="7868" y="3939"/>
                  <a:pt x="7864" y="3940"/>
                  <a:pt x="7865" y="3928"/>
                </a:cubicBezTo>
                <a:lnTo>
                  <a:pt x="7865" y="3928"/>
                </a:lnTo>
                <a:cubicBezTo>
                  <a:pt x="7886" y="3926"/>
                  <a:pt x="7901" y="3924"/>
                  <a:pt x="7912" y="3917"/>
                </a:cubicBezTo>
                <a:lnTo>
                  <a:pt x="7912" y="3917"/>
                </a:lnTo>
                <a:cubicBezTo>
                  <a:pt x="7950" y="3919"/>
                  <a:pt x="8000" y="3922"/>
                  <a:pt x="8028" y="3918"/>
                </a:cubicBezTo>
                <a:lnTo>
                  <a:pt x="8028" y="3918"/>
                </a:lnTo>
                <a:cubicBezTo>
                  <a:pt x="8026" y="3906"/>
                  <a:pt x="8028" y="3906"/>
                  <a:pt x="8012" y="3901"/>
                </a:cubicBezTo>
                <a:lnTo>
                  <a:pt x="8012" y="3901"/>
                </a:lnTo>
                <a:cubicBezTo>
                  <a:pt x="8023" y="3892"/>
                  <a:pt x="8018" y="3897"/>
                  <a:pt x="8035" y="3899"/>
                </a:cubicBezTo>
                <a:lnTo>
                  <a:pt x="8035" y="3899"/>
                </a:lnTo>
                <a:cubicBezTo>
                  <a:pt x="8037" y="3896"/>
                  <a:pt x="8039" y="3893"/>
                  <a:pt x="8041" y="3890"/>
                </a:cubicBezTo>
                <a:lnTo>
                  <a:pt x="8041" y="3890"/>
                </a:lnTo>
                <a:cubicBezTo>
                  <a:pt x="8032" y="3888"/>
                  <a:pt x="8031" y="3887"/>
                  <a:pt x="8018" y="3886"/>
                </a:cubicBezTo>
                <a:lnTo>
                  <a:pt x="8018" y="3886"/>
                </a:lnTo>
                <a:cubicBezTo>
                  <a:pt x="8022" y="3881"/>
                  <a:pt x="8019" y="3883"/>
                  <a:pt x="8024" y="3880"/>
                </a:cubicBezTo>
                <a:lnTo>
                  <a:pt x="8024" y="3880"/>
                </a:lnTo>
                <a:cubicBezTo>
                  <a:pt x="8031" y="3878"/>
                  <a:pt x="8030" y="3880"/>
                  <a:pt x="8047" y="3881"/>
                </a:cubicBezTo>
                <a:lnTo>
                  <a:pt x="8047" y="3881"/>
                </a:lnTo>
                <a:cubicBezTo>
                  <a:pt x="8049" y="3882"/>
                  <a:pt x="8051" y="3883"/>
                  <a:pt x="8053" y="3884"/>
                </a:cubicBezTo>
                <a:lnTo>
                  <a:pt x="8053" y="3884"/>
                </a:lnTo>
                <a:cubicBezTo>
                  <a:pt x="8056" y="3893"/>
                  <a:pt x="8058" y="3900"/>
                  <a:pt x="8058" y="3912"/>
                </a:cubicBezTo>
                <a:lnTo>
                  <a:pt x="8058" y="3912"/>
                </a:lnTo>
                <a:lnTo>
                  <a:pt x="8098" y="3914"/>
                </a:lnTo>
                <a:lnTo>
                  <a:pt x="8098" y="3904"/>
                </a:lnTo>
                <a:cubicBezTo>
                  <a:pt x="8087" y="3902"/>
                  <a:pt x="8073" y="3902"/>
                  <a:pt x="8070" y="3900"/>
                </a:cubicBezTo>
                <a:lnTo>
                  <a:pt x="8070" y="3900"/>
                </a:lnTo>
                <a:cubicBezTo>
                  <a:pt x="8068" y="3899"/>
                  <a:pt x="8066" y="3898"/>
                  <a:pt x="8064" y="3897"/>
                </a:cubicBezTo>
                <a:lnTo>
                  <a:pt x="8064" y="3897"/>
                </a:lnTo>
                <a:cubicBezTo>
                  <a:pt x="8079" y="3895"/>
                  <a:pt x="8095" y="3898"/>
                  <a:pt x="8122" y="3899"/>
                </a:cubicBezTo>
                <a:lnTo>
                  <a:pt x="8122" y="3899"/>
                </a:lnTo>
                <a:lnTo>
                  <a:pt x="8122" y="3908"/>
                </a:lnTo>
                <a:cubicBezTo>
                  <a:pt x="8129" y="3910"/>
                  <a:pt x="8139" y="3913"/>
                  <a:pt x="8145" y="3915"/>
                </a:cubicBezTo>
                <a:lnTo>
                  <a:pt x="8145" y="3915"/>
                </a:lnTo>
                <a:cubicBezTo>
                  <a:pt x="8148" y="3918"/>
                  <a:pt x="8152" y="3923"/>
                  <a:pt x="8156" y="3925"/>
                </a:cubicBezTo>
                <a:lnTo>
                  <a:pt x="8156" y="3925"/>
                </a:lnTo>
                <a:cubicBezTo>
                  <a:pt x="8134" y="3934"/>
                  <a:pt x="8072" y="3931"/>
                  <a:pt x="8056" y="3944"/>
                </a:cubicBezTo>
                <a:lnTo>
                  <a:pt x="8056" y="3944"/>
                </a:lnTo>
                <a:lnTo>
                  <a:pt x="8051" y="3944"/>
                </a:lnTo>
                <a:cubicBezTo>
                  <a:pt x="8052" y="3947"/>
                  <a:pt x="8054" y="3950"/>
                  <a:pt x="8056" y="3953"/>
                </a:cubicBezTo>
                <a:lnTo>
                  <a:pt x="8056" y="3953"/>
                </a:lnTo>
                <a:cubicBezTo>
                  <a:pt x="8087" y="3952"/>
                  <a:pt x="8097" y="3941"/>
                  <a:pt x="8120" y="3940"/>
                </a:cubicBezTo>
                <a:lnTo>
                  <a:pt x="8120" y="3940"/>
                </a:lnTo>
                <a:cubicBezTo>
                  <a:pt x="8132" y="3939"/>
                  <a:pt x="8140" y="3942"/>
                  <a:pt x="8150" y="3946"/>
                </a:cubicBezTo>
                <a:lnTo>
                  <a:pt x="8150" y="3946"/>
                </a:lnTo>
                <a:cubicBezTo>
                  <a:pt x="8161" y="3950"/>
                  <a:pt x="8174" y="3954"/>
                  <a:pt x="8195" y="3952"/>
                </a:cubicBezTo>
                <a:lnTo>
                  <a:pt x="8195" y="3952"/>
                </a:lnTo>
                <a:cubicBezTo>
                  <a:pt x="8220" y="3949"/>
                  <a:pt x="8264" y="3944"/>
                  <a:pt x="8289" y="3942"/>
                </a:cubicBezTo>
                <a:lnTo>
                  <a:pt x="8289" y="3942"/>
                </a:lnTo>
                <a:lnTo>
                  <a:pt x="8341" y="3944"/>
                </a:lnTo>
                <a:cubicBezTo>
                  <a:pt x="8349" y="3942"/>
                  <a:pt x="8353" y="3933"/>
                  <a:pt x="8359" y="3932"/>
                </a:cubicBezTo>
                <a:lnTo>
                  <a:pt x="8359" y="3932"/>
                </a:lnTo>
                <a:cubicBezTo>
                  <a:pt x="8375" y="3929"/>
                  <a:pt x="8383" y="3932"/>
                  <a:pt x="8390" y="3936"/>
                </a:cubicBezTo>
                <a:lnTo>
                  <a:pt x="8390" y="3936"/>
                </a:lnTo>
                <a:cubicBezTo>
                  <a:pt x="8397" y="3939"/>
                  <a:pt x="8404" y="3943"/>
                  <a:pt x="8416" y="3940"/>
                </a:cubicBezTo>
                <a:lnTo>
                  <a:pt x="8416" y="3940"/>
                </a:lnTo>
                <a:cubicBezTo>
                  <a:pt x="8431" y="3936"/>
                  <a:pt x="8429" y="3937"/>
                  <a:pt x="8434" y="3928"/>
                </a:cubicBezTo>
                <a:lnTo>
                  <a:pt x="8434" y="3928"/>
                </a:lnTo>
                <a:cubicBezTo>
                  <a:pt x="8437" y="3920"/>
                  <a:pt x="8430" y="3922"/>
                  <a:pt x="8423" y="3912"/>
                </a:cubicBezTo>
                <a:lnTo>
                  <a:pt x="8423" y="3912"/>
                </a:lnTo>
                <a:cubicBezTo>
                  <a:pt x="8436" y="3907"/>
                  <a:pt x="8456" y="3905"/>
                  <a:pt x="8470" y="3901"/>
                </a:cubicBezTo>
                <a:lnTo>
                  <a:pt x="8470" y="3901"/>
                </a:lnTo>
                <a:lnTo>
                  <a:pt x="8476" y="3901"/>
                </a:lnTo>
                <a:cubicBezTo>
                  <a:pt x="8469" y="3894"/>
                  <a:pt x="8466" y="3894"/>
                  <a:pt x="8453" y="3891"/>
                </a:cubicBezTo>
                <a:lnTo>
                  <a:pt x="8453" y="3891"/>
                </a:lnTo>
                <a:cubicBezTo>
                  <a:pt x="8455" y="3883"/>
                  <a:pt x="8456" y="3883"/>
                  <a:pt x="8459" y="3878"/>
                </a:cubicBezTo>
                <a:lnTo>
                  <a:pt x="8459" y="3878"/>
                </a:lnTo>
                <a:lnTo>
                  <a:pt x="8488" y="3879"/>
                </a:lnTo>
                <a:cubicBezTo>
                  <a:pt x="8485" y="3900"/>
                  <a:pt x="8471" y="3903"/>
                  <a:pt x="8463" y="3923"/>
                </a:cubicBezTo>
                <a:lnTo>
                  <a:pt x="8463" y="3923"/>
                </a:lnTo>
                <a:cubicBezTo>
                  <a:pt x="8493" y="3927"/>
                  <a:pt x="8564" y="3949"/>
                  <a:pt x="8602" y="3937"/>
                </a:cubicBezTo>
                <a:lnTo>
                  <a:pt x="8602" y="3937"/>
                </a:lnTo>
                <a:cubicBezTo>
                  <a:pt x="8608" y="3936"/>
                  <a:pt x="8614" y="3935"/>
                  <a:pt x="8620" y="3934"/>
                </a:cubicBezTo>
                <a:lnTo>
                  <a:pt x="8620" y="3934"/>
                </a:lnTo>
                <a:cubicBezTo>
                  <a:pt x="8617" y="3920"/>
                  <a:pt x="8613" y="3923"/>
                  <a:pt x="8603" y="3914"/>
                </a:cubicBezTo>
                <a:lnTo>
                  <a:pt x="8603" y="3914"/>
                </a:lnTo>
                <a:cubicBezTo>
                  <a:pt x="8605" y="3913"/>
                  <a:pt x="8607" y="3913"/>
                  <a:pt x="8609" y="3912"/>
                </a:cubicBezTo>
                <a:lnTo>
                  <a:pt x="8609" y="3912"/>
                </a:lnTo>
                <a:cubicBezTo>
                  <a:pt x="8656" y="3910"/>
                  <a:pt x="8699" y="3909"/>
                  <a:pt x="8726" y="3887"/>
                </a:cubicBezTo>
                <a:lnTo>
                  <a:pt x="8726" y="3887"/>
                </a:lnTo>
                <a:cubicBezTo>
                  <a:pt x="8736" y="3879"/>
                  <a:pt x="8714" y="3875"/>
                  <a:pt x="8709" y="3867"/>
                </a:cubicBezTo>
                <a:lnTo>
                  <a:pt x="8709" y="3867"/>
                </a:lnTo>
                <a:cubicBezTo>
                  <a:pt x="8698" y="3851"/>
                  <a:pt x="8713" y="3824"/>
                  <a:pt x="8706" y="3811"/>
                </a:cubicBezTo>
                <a:lnTo>
                  <a:pt x="8706" y="3811"/>
                </a:lnTo>
                <a:cubicBezTo>
                  <a:pt x="8681" y="3807"/>
                  <a:pt x="8643" y="3804"/>
                  <a:pt x="8625" y="3798"/>
                </a:cubicBezTo>
                <a:lnTo>
                  <a:pt x="8625" y="3798"/>
                </a:lnTo>
                <a:cubicBezTo>
                  <a:pt x="8627" y="3792"/>
                  <a:pt x="8626" y="3792"/>
                  <a:pt x="8631" y="3789"/>
                </a:cubicBezTo>
                <a:lnTo>
                  <a:pt x="8631" y="3789"/>
                </a:lnTo>
                <a:cubicBezTo>
                  <a:pt x="8639" y="3779"/>
                  <a:pt x="8670" y="3772"/>
                  <a:pt x="8695" y="3772"/>
                </a:cubicBezTo>
                <a:lnTo>
                  <a:pt x="8695" y="3772"/>
                </a:lnTo>
                <a:lnTo>
                  <a:pt x="8696" y="3766"/>
                </a:lnTo>
                <a:cubicBezTo>
                  <a:pt x="8665" y="3758"/>
                  <a:pt x="8664" y="3760"/>
                  <a:pt x="8626" y="3761"/>
                </a:cubicBezTo>
                <a:lnTo>
                  <a:pt x="8626" y="3761"/>
                </a:lnTo>
                <a:cubicBezTo>
                  <a:pt x="8625" y="3768"/>
                  <a:pt x="8625" y="3769"/>
                  <a:pt x="8620" y="3773"/>
                </a:cubicBezTo>
                <a:lnTo>
                  <a:pt x="8620" y="3773"/>
                </a:lnTo>
                <a:cubicBezTo>
                  <a:pt x="8618" y="3774"/>
                  <a:pt x="8616" y="3775"/>
                  <a:pt x="8614" y="3776"/>
                </a:cubicBezTo>
                <a:lnTo>
                  <a:pt x="8614" y="3776"/>
                </a:lnTo>
                <a:cubicBezTo>
                  <a:pt x="8608" y="3768"/>
                  <a:pt x="8604" y="3765"/>
                  <a:pt x="8603" y="3754"/>
                </a:cubicBezTo>
                <a:lnTo>
                  <a:pt x="8603" y="3754"/>
                </a:lnTo>
                <a:cubicBezTo>
                  <a:pt x="8577" y="3752"/>
                  <a:pt x="8549" y="3747"/>
                  <a:pt x="8534" y="3739"/>
                </a:cubicBezTo>
                <a:lnTo>
                  <a:pt x="8534" y="3739"/>
                </a:lnTo>
                <a:lnTo>
                  <a:pt x="8523" y="3738"/>
                </a:lnTo>
                <a:lnTo>
                  <a:pt x="8523" y="3735"/>
                </a:lnTo>
                <a:cubicBezTo>
                  <a:pt x="8527" y="3733"/>
                  <a:pt x="8531" y="3731"/>
                  <a:pt x="8534" y="3729"/>
                </a:cubicBezTo>
                <a:lnTo>
                  <a:pt x="8534" y="3729"/>
                </a:lnTo>
                <a:cubicBezTo>
                  <a:pt x="8577" y="3731"/>
                  <a:pt x="8607" y="3733"/>
                  <a:pt x="8639" y="3733"/>
                </a:cubicBezTo>
                <a:lnTo>
                  <a:pt x="8639" y="3733"/>
                </a:lnTo>
                <a:cubicBezTo>
                  <a:pt x="8647" y="3742"/>
                  <a:pt x="8657" y="3745"/>
                  <a:pt x="8667" y="3752"/>
                </a:cubicBezTo>
                <a:lnTo>
                  <a:pt x="8667" y="3752"/>
                </a:lnTo>
                <a:lnTo>
                  <a:pt x="8690" y="3753"/>
                </a:lnTo>
                <a:cubicBezTo>
                  <a:pt x="8695" y="3736"/>
                  <a:pt x="8707" y="3739"/>
                  <a:pt x="8685" y="3731"/>
                </a:cubicBezTo>
                <a:lnTo>
                  <a:pt x="8685" y="3731"/>
                </a:lnTo>
                <a:lnTo>
                  <a:pt x="8686" y="3725"/>
                </a:lnTo>
                <a:cubicBezTo>
                  <a:pt x="8706" y="3727"/>
                  <a:pt x="8701" y="3726"/>
                  <a:pt x="8703" y="3732"/>
                </a:cubicBezTo>
                <a:lnTo>
                  <a:pt x="8703" y="3732"/>
                </a:lnTo>
                <a:cubicBezTo>
                  <a:pt x="8724" y="3741"/>
                  <a:pt x="8745" y="3745"/>
                  <a:pt x="8754" y="3762"/>
                </a:cubicBezTo>
                <a:lnTo>
                  <a:pt x="8754" y="3762"/>
                </a:lnTo>
                <a:cubicBezTo>
                  <a:pt x="8781" y="3760"/>
                  <a:pt x="8790" y="3755"/>
                  <a:pt x="8801" y="3744"/>
                </a:cubicBezTo>
                <a:lnTo>
                  <a:pt x="8801" y="3744"/>
                </a:lnTo>
                <a:cubicBezTo>
                  <a:pt x="8817" y="3747"/>
                  <a:pt x="8841" y="3752"/>
                  <a:pt x="8853" y="3759"/>
                </a:cubicBezTo>
                <a:lnTo>
                  <a:pt x="8853" y="3759"/>
                </a:lnTo>
                <a:cubicBezTo>
                  <a:pt x="8878" y="3757"/>
                  <a:pt x="8895" y="3752"/>
                  <a:pt x="8911" y="3745"/>
                </a:cubicBezTo>
                <a:lnTo>
                  <a:pt x="8911" y="3745"/>
                </a:lnTo>
                <a:cubicBezTo>
                  <a:pt x="8915" y="3742"/>
                  <a:pt x="8919" y="3732"/>
                  <a:pt x="8923" y="3729"/>
                </a:cubicBezTo>
                <a:lnTo>
                  <a:pt x="8923" y="3729"/>
                </a:lnTo>
                <a:cubicBezTo>
                  <a:pt x="8931" y="3722"/>
                  <a:pt x="8939" y="3723"/>
                  <a:pt x="8953" y="3721"/>
                </a:cubicBezTo>
                <a:lnTo>
                  <a:pt x="8953" y="3721"/>
                </a:lnTo>
                <a:cubicBezTo>
                  <a:pt x="8954" y="3674"/>
                  <a:pt x="8911" y="3693"/>
                  <a:pt x="8879" y="3671"/>
                </a:cubicBezTo>
                <a:lnTo>
                  <a:pt x="8879" y="3671"/>
                </a:lnTo>
                <a:cubicBezTo>
                  <a:pt x="8871" y="3665"/>
                  <a:pt x="8879" y="3656"/>
                  <a:pt x="8868" y="3652"/>
                </a:cubicBezTo>
                <a:lnTo>
                  <a:pt x="8868" y="3652"/>
                </a:lnTo>
                <a:cubicBezTo>
                  <a:pt x="8846" y="3643"/>
                  <a:pt x="8827" y="3649"/>
                  <a:pt x="8811" y="3637"/>
                </a:cubicBezTo>
                <a:lnTo>
                  <a:pt x="8811" y="3637"/>
                </a:lnTo>
                <a:lnTo>
                  <a:pt x="8805" y="3637"/>
                </a:lnTo>
                <a:cubicBezTo>
                  <a:pt x="8818" y="3623"/>
                  <a:pt x="8851" y="3619"/>
                  <a:pt x="8864" y="3607"/>
                </a:cubicBezTo>
                <a:lnTo>
                  <a:pt x="8864" y="3607"/>
                </a:lnTo>
                <a:cubicBezTo>
                  <a:pt x="8872" y="3601"/>
                  <a:pt x="8872" y="3591"/>
                  <a:pt x="8876" y="3586"/>
                </a:cubicBezTo>
                <a:lnTo>
                  <a:pt x="8876" y="3586"/>
                </a:lnTo>
                <a:cubicBezTo>
                  <a:pt x="8856" y="3580"/>
                  <a:pt x="8838" y="3575"/>
                  <a:pt x="8807" y="3574"/>
                </a:cubicBezTo>
                <a:lnTo>
                  <a:pt x="8807" y="3574"/>
                </a:lnTo>
                <a:cubicBezTo>
                  <a:pt x="8809" y="3561"/>
                  <a:pt x="8823" y="3556"/>
                  <a:pt x="8820" y="3546"/>
                </a:cubicBezTo>
                <a:lnTo>
                  <a:pt x="8820" y="3546"/>
                </a:lnTo>
                <a:cubicBezTo>
                  <a:pt x="8819" y="3542"/>
                  <a:pt x="8803" y="3540"/>
                  <a:pt x="8809" y="3530"/>
                </a:cubicBezTo>
                <a:lnTo>
                  <a:pt x="8809" y="3530"/>
                </a:lnTo>
                <a:cubicBezTo>
                  <a:pt x="8814" y="3520"/>
                  <a:pt x="8837" y="3509"/>
                  <a:pt x="8845" y="3496"/>
                </a:cubicBezTo>
                <a:lnTo>
                  <a:pt x="8845" y="3496"/>
                </a:lnTo>
                <a:cubicBezTo>
                  <a:pt x="8900" y="3492"/>
                  <a:pt x="8931" y="3482"/>
                  <a:pt x="8974" y="3472"/>
                </a:cubicBezTo>
                <a:lnTo>
                  <a:pt x="8974" y="3472"/>
                </a:lnTo>
                <a:cubicBezTo>
                  <a:pt x="8975" y="3471"/>
                  <a:pt x="8977" y="3470"/>
                  <a:pt x="8979" y="3469"/>
                </a:cubicBezTo>
                <a:lnTo>
                  <a:pt x="8979" y="3469"/>
                </a:lnTo>
                <a:lnTo>
                  <a:pt x="8980" y="3466"/>
                </a:lnTo>
                <a:cubicBezTo>
                  <a:pt x="8958" y="3466"/>
                  <a:pt x="8953" y="3468"/>
                  <a:pt x="8939" y="3471"/>
                </a:cubicBezTo>
                <a:lnTo>
                  <a:pt x="8939" y="3471"/>
                </a:lnTo>
                <a:cubicBezTo>
                  <a:pt x="8937" y="3470"/>
                  <a:pt x="8935" y="3469"/>
                  <a:pt x="8933" y="3468"/>
                </a:cubicBezTo>
                <a:lnTo>
                  <a:pt x="8933" y="3468"/>
                </a:lnTo>
                <a:cubicBezTo>
                  <a:pt x="8936" y="3461"/>
                  <a:pt x="8935" y="3462"/>
                  <a:pt x="8939" y="3458"/>
                </a:cubicBezTo>
                <a:lnTo>
                  <a:pt x="8939" y="3458"/>
                </a:lnTo>
                <a:cubicBezTo>
                  <a:pt x="8947" y="3449"/>
                  <a:pt x="8954" y="3448"/>
                  <a:pt x="8974" y="3447"/>
                </a:cubicBezTo>
                <a:lnTo>
                  <a:pt x="8974" y="3447"/>
                </a:lnTo>
                <a:lnTo>
                  <a:pt x="8975" y="3437"/>
                </a:lnTo>
                <a:cubicBezTo>
                  <a:pt x="8917" y="3436"/>
                  <a:pt x="8896" y="3435"/>
                  <a:pt x="8859" y="3431"/>
                </a:cubicBezTo>
                <a:lnTo>
                  <a:pt x="8859" y="3431"/>
                </a:lnTo>
                <a:cubicBezTo>
                  <a:pt x="8855" y="3434"/>
                  <a:pt x="8851" y="3437"/>
                  <a:pt x="8847" y="3440"/>
                </a:cubicBezTo>
                <a:lnTo>
                  <a:pt x="8847" y="3440"/>
                </a:lnTo>
                <a:cubicBezTo>
                  <a:pt x="8838" y="3448"/>
                  <a:pt x="8859" y="3459"/>
                  <a:pt x="8846" y="3471"/>
                </a:cubicBezTo>
                <a:lnTo>
                  <a:pt x="8846" y="3471"/>
                </a:lnTo>
                <a:cubicBezTo>
                  <a:pt x="8844" y="3474"/>
                  <a:pt x="8842" y="3477"/>
                  <a:pt x="8840" y="3480"/>
                </a:cubicBezTo>
                <a:lnTo>
                  <a:pt x="8840" y="3480"/>
                </a:lnTo>
                <a:cubicBezTo>
                  <a:pt x="8784" y="3478"/>
                  <a:pt x="8742" y="3468"/>
                  <a:pt x="8701" y="3476"/>
                </a:cubicBezTo>
                <a:lnTo>
                  <a:pt x="8701" y="3476"/>
                </a:lnTo>
                <a:cubicBezTo>
                  <a:pt x="8697" y="3471"/>
                  <a:pt x="8696" y="3468"/>
                  <a:pt x="8695" y="3460"/>
                </a:cubicBezTo>
                <a:lnTo>
                  <a:pt x="8695" y="3460"/>
                </a:lnTo>
                <a:lnTo>
                  <a:pt x="8742" y="3461"/>
                </a:lnTo>
                <a:cubicBezTo>
                  <a:pt x="8726" y="3428"/>
                  <a:pt x="8744" y="3426"/>
                  <a:pt x="8756" y="3396"/>
                </a:cubicBezTo>
                <a:lnTo>
                  <a:pt x="8756" y="3396"/>
                </a:lnTo>
                <a:lnTo>
                  <a:pt x="8738" y="3395"/>
                </a:lnTo>
                <a:cubicBezTo>
                  <a:pt x="8741" y="3379"/>
                  <a:pt x="8743" y="3379"/>
                  <a:pt x="8774" y="3380"/>
                </a:cubicBezTo>
                <a:lnTo>
                  <a:pt x="8774" y="3380"/>
                </a:lnTo>
                <a:cubicBezTo>
                  <a:pt x="8764" y="3364"/>
                  <a:pt x="8751" y="3362"/>
                  <a:pt x="8752" y="3336"/>
                </a:cubicBezTo>
                <a:lnTo>
                  <a:pt x="8752" y="3336"/>
                </a:lnTo>
                <a:cubicBezTo>
                  <a:pt x="8733" y="3334"/>
                  <a:pt x="8596" y="3325"/>
                  <a:pt x="8590" y="3324"/>
                </a:cubicBezTo>
                <a:lnTo>
                  <a:pt x="8590" y="3324"/>
                </a:lnTo>
                <a:cubicBezTo>
                  <a:pt x="8586" y="3323"/>
                  <a:pt x="8583" y="3322"/>
                  <a:pt x="8579" y="3320"/>
                </a:cubicBezTo>
                <a:lnTo>
                  <a:pt x="8579" y="3320"/>
                </a:lnTo>
                <a:cubicBezTo>
                  <a:pt x="8591" y="3307"/>
                  <a:pt x="8635" y="3302"/>
                  <a:pt x="8660" y="3307"/>
                </a:cubicBezTo>
                <a:lnTo>
                  <a:pt x="8660" y="3307"/>
                </a:lnTo>
                <a:cubicBezTo>
                  <a:pt x="8669" y="3298"/>
                  <a:pt x="8671" y="3293"/>
                  <a:pt x="8690" y="3289"/>
                </a:cubicBezTo>
                <a:lnTo>
                  <a:pt x="8690" y="3289"/>
                </a:lnTo>
                <a:lnTo>
                  <a:pt x="8690" y="3283"/>
                </a:lnTo>
                <a:cubicBezTo>
                  <a:pt x="8676" y="3280"/>
                  <a:pt x="8662" y="3277"/>
                  <a:pt x="8644" y="3275"/>
                </a:cubicBezTo>
                <a:lnTo>
                  <a:pt x="8644" y="3275"/>
                </a:lnTo>
                <a:lnTo>
                  <a:pt x="8645" y="3266"/>
                </a:lnTo>
                <a:cubicBezTo>
                  <a:pt x="8599" y="3252"/>
                  <a:pt x="8560" y="3238"/>
                  <a:pt x="8518" y="3246"/>
                </a:cubicBezTo>
                <a:lnTo>
                  <a:pt x="8518" y="3246"/>
                </a:lnTo>
                <a:cubicBezTo>
                  <a:pt x="8515" y="3241"/>
                  <a:pt x="8513" y="3238"/>
                  <a:pt x="8512" y="3230"/>
                </a:cubicBezTo>
                <a:lnTo>
                  <a:pt x="8512" y="3230"/>
                </a:lnTo>
                <a:cubicBezTo>
                  <a:pt x="8501" y="3228"/>
                  <a:pt x="8501" y="3229"/>
                  <a:pt x="8495" y="3226"/>
                </a:cubicBezTo>
                <a:lnTo>
                  <a:pt x="8495" y="3226"/>
                </a:lnTo>
                <a:cubicBezTo>
                  <a:pt x="8491" y="3219"/>
                  <a:pt x="8491" y="3222"/>
                  <a:pt x="8501" y="3217"/>
                </a:cubicBezTo>
                <a:lnTo>
                  <a:pt x="8501" y="3217"/>
                </a:lnTo>
                <a:lnTo>
                  <a:pt x="8502" y="3211"/>
                </a:lnTo>
                <a:cubicBezTo>
                  <a:pt x="8480" y="3208"/>
                  <a:pt x="8459" y="3205"/>
                  <a:pt x="8438" y="3202"/>
                </a:cubicBezTo>
                <a:lnTo>
                  <a:pt x="8438" y="3202"/>
                </a:lnTo>
                <a:cubicBezTo>
                  <a:pt x="8450" y="3194"/>
                  <a:pt x="8457" y="3197"/>
                  <a:pt x="8462" y="3184"/>
                </a:cubicBezTo>
                <a:lnTo>
                  <a:pt x="8462" y="3184"/>
                </a:lnTo>
                <a:cubicBezTo>
                  <a:pt x="8441" y="3182"/>
                  <a:pt x="8438" y="3181"/>
                  <a:pt x="8421" y="3183"/>
                </a:cubicBezTo>
                <a:lnTo>
                  <a:pt x="8421" y="3183"/>
                </a:lnTo>
                <a:cubicBezTo>
                  <a:pt x="8419" y="3180"/>
                  <a:pt x="8418" y="3178"/>
                  <a:pt x="8416" y="3176"/>
                </a:cubicBezTo>
                <a:lnTo>
                  <a:pt x="8416" y="3176"/>
                </a:lnTo>
                <a:cubicBezTo>
                  <a:pt x="8413" y="3174"/>
                  <a:pt x="8416" y="3167"/>
                  <a:pt x="8416" y="3157"/>
                </a:cubicBezTo>
                <a:lnTo>
                  <a:pt x="8416" y="3157"/>
                </a:lnTo>
                <a:cubicBezTo>
                  <a:pt x="8398" y="3156"/>
                  <a:pt x="8380" y="3155"/>
                  <a:pt x="8376" y="3156"/>
                </a:cubicBezTo>
                <a:lnTo>
                  <a:pt x="8376" y="3156"/>
                </a:lnTo>
                <a:lnTo>
                  <a:pt x="8364" y="3156"/>
                </a:lnTo>
                <a:cubicBezTo>
                  <a:pt x="8369" y="3163"/>
                  <a:pt x="8366" y="3161"/>
                  <a:pt x="8376" y="3165"/>
                </a:cubicBezTo>
                <a:lnTo>
                  <a:pt x="8376" y="3165"/>
                </a:lnTo>
                <a:cubicBezTo>
                  <a:pt x="8374" y="3167"/>
                  <a:pt x="8372" y="3169"/>
                  <a:pt x="8370" y="3172"/>
                </a:cubicBezTo>
                <a:lnTo>
                  <a:pt x="8370" y="3172"/>
                </a:lnTo>
                <a:cubicBezTo>
                  <a:pt x="8313" y="3168"/>
                  <a:pt x="8296" y="3162"/>
                  <a:pt x="8254" y="3158"/>
                </a:cubicBezTo>
                <a:lnTo>
                  <a:pt x="8254" y="3158"/>
                </a:lnTo>
                <a:cubicBezTo>
                  <a:pt x="8258" y="3147"/>
                  <a:pt x="8262" y="3148"/>
                  <a:pt x="8266" y="3137"/>
                </a:cubicBezTo>
                <a:lnTo>
                  <a:pt x="8266" y="3137"/>
                </a:lnTo>
                <a:lnTo>
                  <a:pt x="8272" y="3137"/>
                </a:lnTo>
                <a:cubicBezTo>
                  <a:pt x="8275" y="3142"/>
                  <a:pt x="8277" y="3144"/>
                  <a:pt x="8277" y="3153"/>
                </a:cubicBezTo>
                <a:lnTo>
                  <a:pt x="8277" y="3153"/>
                </a:lnTo>
                <a:cubicBezTo>
                  <a:pt x="8289" y="3152"/>
                  <a:pt x="8289" y="3152"/>
                  <a:pt x="8295" y="3150"/>
                </a:cubicBezTo>
                <a:lnTo>
                  <a:pt x="8295" y="3150"/>
                </a:lnTo>
                <a:lnTo>
                  <a:pt x="8301" y="3150"/>
                </a:lnTo>
                <a:cubicBezTo>
                  <a:pt x="8296" y="3142"/>
                  <a:pt x="8293" y="3139"/>
                  <a:pt x="8284" y="3134"/>
                </a:cubicBezTo>
                <a:lnTo>
                  <a:pt x="8284" y="3134"/>
                </a:lnTo>
                <a:cubicBezTo>
                  <a:pt x="8271" y="3129"/>
                  <a:pt x="8159" y="3122"/>
                  <a:pt x="8134" y="3120"/>
                </a:cubicBezTo>
                <a:lnTo>
                  <a:pt x="8134" y="3120"/>
                </a:lnTo>
                <a:cubicBezTo>
                  <a:pt x="8147" y="3106"/>
                  <a:pt x="8157" y="3109"/>
                  <a:pt x="8171" y="3113"/>
                </a:cubicBezTo>
                <a:lnTo>
                  <a:pt x="8171" y="3113"/>
                </a:lnTo>
                <a:cubicBezTo>
                  <a:pt x="8179" y="3115"/>
                  <a:pt x="8189" y="3117"/>
                  <a:pt x="8203" y="3116"/>
                </a:cubicBezTo>
                <a:lnTo>
                  <a:pt x="8203" y="3116"/>
                </a:lnTo>
                <a:cubicBezTo>
                  <a:pt x="8223" y="3113"/>
                  <a:pt x="8222" y="3101"/>
                  <a:pt x="8256" y="3098"/>
                </a:cubicBezTo>
                <a:lnTo>
                  <a:pt x="8256" y="3098"/>
                </a:lnTo>
                <a:cubicBezTo>
                  <a:pt x="8252" y="3086"/>
                  <a:pt x="8250" y="3087"/>
                  <a:pt x="8234" y="3082"/>
                </a:cubicBezTo>
                <a:lnTo>
                  <a:pt x="8234" y="3082"/>
                </a:lnTo>
                <a:cubicBezTo>
                  <a:pt x="8240" y="3067"/>
                  <a:pt x="8245" y="3073"/>
                  <a:pt x="8263" y="3067"/>
                </a:cubicBezTo>
                <a:lnTo>
                  <a:pt x="8263" y="3067"/>
                </a:lnTo>
                <a:cubicBezTo>
                  <a:pt x="8265" y="3066"/>
                  <a:pt x="8267" y="3065"/>
                  <a:pt x="8269" y="3064"/>
                </a:cubicBezTo>
                <a:lnTo>
                  <a:pt x="8269" y="3064"/>
                </a:lnTo>
                <a:cubicBezTo>
                  <a:pt x="8258" y="3062"/>
                  <a:pt x="8247" y="3060"/>
                  <a:pt x="8229" y="3060"/>
                </a:cubicBezTo>
                <a:lnTo>
                  <a:pt x="8229" y="3060"/>
                </a:lnTo>
                <a:lnTo>
                  <a:pt x="8229" y="3050"/>
                </a:lnTo>
                <a:cubicBezTo>
                  <a:pt x="8182" y="3046"/>
                  <a:pt x="8138" y="3039"/>
                  <a:pt x="8084" y="3036"/>
                </a:cubicBezTo>
                <a:lnTo>
                  <a:pt x="8084" y="3036"/>
                </a:lnTo>
                <a:cubicBezTo>
                  <a:pt x="8092" y="3025"/>
                  <a:pt x="8093" y="3024"/>
                  <a:pt x="8097" y="3011"/>
                </a:cubicBezTo>
                <a:lnTo>
                  <a:pt x="8097" y="3011"/>
                </a:lnTo>
                <a:cubicBezTo>
                  <a:pt x="8128" y="3008"/>
                  <a:pt x="8224" y="3011"/>
                  <a:pt x="8236" y="3006"/>
                </a:cubicBezTo>
                <a:lnTo>
                  <a:pt x="8236" y="3006"/>
                </a:lnTo>
                <a:cubicBezTo>
                  <a:pt x="8252" y="3004"/>
                  <a:pt x="8232" y="3001"/>
                  <a:pt x="8225" y="3000"/>
                </a:cubicBezTo>
                <a:lnTo>
                  <a:pt x="8225" y="3000"/>
                </a:lnTo>
                <a:cubicBezTo>
                  <a:pt x="8233" y="2992"/>
                  <a:pt x="8222" y="2997"/>
                  <a:pt x="8237" y="2994"/>
                </a:cubicBezTo>
                <a:lnTo>
                  <a:pt x="8237" y="2994"/>
                </a:lnTo>
                <a:cubicBezTo>
                  <a:pt x="8246" y="2992"/>
                  <a:pt x="8261" y="2993"/>
                  <a:pt x="8278" y="2994"/>
                </a:cubicBezTo>
                <a:lnTo>
                  <a:pt x="8278" y="2994"/>
                </a:lnTo>
                <a:cubicBezTo>
                  <a:pt x="8298" y="2996"/>
                  <a:pt x="8320" y="2998"/>
                  <a:pt x="8336" y="2994"/>
                </a:cubicBezTo>
                <a:lnTo>
                  <a:pt x="8336" y="2994"/>
                </a:lnTo>
                <a:cubicBezTo>
                  <a:pt x="8341" y="2989"/>
                  <a:pt x="8336" y="2993"/>
                  <a:pt x="8336" y="2984"/>
                </a:cubicBezTo>
                <a:lnTo>
                  <a:pt x="8336" y="2984"/>
                </a:lnTo>
                <a:cubicBezTo>
                  <a:pt x="8354" y="2988"/>
                  <a:pt x="8345" y="2983"/>
                  <a:pt x="8353" y="2991"/>
                </a:cubicBezTo>
                <a:lnTo>
                  <a:pt x="8353" y="2991"/>
                </a:lnTo>
                <a:cubicBezTo>
                  <a:pt x="8373" y="2989"/>
                  <a:pt x="8368" y="2990"/>
                  <a:pt x="8377" y="2982"/>
                </a:cubicBezTo>
                <a:lnTo>
                  <a:pt x="8377" y="2982"/>
                </a:lnTo>
                <a:cubicBezTo>
                  <a:pt x="8399" y="2985"/>
                  <a:pt x="8430" y="2988"/>
                  <a:pt x="8440" y="2994"/>
                </a:cubicBezTo>
                <a:lnTo>
                  <a:pt x="8440" y="2994"/>
                </a:lnTo>
                <a:lnTo>
                  <a:pt x="8457" y="2994"/>
                </a:lnTo>
                <a:cubicBezTo>
                  <a:pt x="8455" y="2993"/>
                  <a:pt x="8454" y="2992"/>
                  <a:pt x="8452" y="2991"/>
                </a:cubicBezTo>
                <a:lnTo>
                  <a:pt x="8452" y="2991"/>
                </a:lnTo>
                <a:cubicBezTo>
                  <a:pt x="8431" y="2974"/>
                  <a:pt x="8369" y="2968"/>
                  <a:pt x="8336" y="2968"/>
                </a:cubicBezTo>
                <a:lnTo>
                  <a:pt x="8336" y="2968"/>
                </a:lnTo>
                <a:lnTo>
                  <a:pt x="8337" y="2965"/>
                </a:lnTo>
                <a:lnTo>
                  <a:pt x="8331" y="2965"/>
                </a:lnTo>
                <a:cubicBezTo>
                  <a:pt x="8342" y="2951"/>
                  <a:pt x="8360" y="2945"/>
                  <a:pt x="8373" y="2929"/>
                </a:cubicBezTo>
                <a:lnTo>
                  <a:pt x="8373" y="2929"/>
                </a:lnTo>
                <a:cubicBezTo>
                  <a:pt x="8361" y="2923"/>
                  <a:pt x="8350" y="2917"/>
                  <a:pt x="8339" y="2912"/>
                </a:cubicBezTo>
                <a:lnTo>
                  <a:pt x="8339" y="2912"/>
                </a:lnTo>
                <a:lnTo>
                  <a:pt x="8339" y="2905"/>
                </a:lnTo>
                <a:cubicBezTo>
                  <a:pt x="8347" y="2901"/>
                  <a:pt x="8355" y="2897"/>
                  <a:pt x="8362" y="2894"/>
                </a:cubicBezTo>
                <a:lnTo>
                  <a:pt x="8362" y="2894"/>
                </a:lnTo>
                <a:cubicBezTo>
                  <a:pt x="8377" y="2895"/>
                  <a:pt x="8382" y="2896"/>
                  <a:pt x="8391" y="2898"/>
                </a:cubicBezTo>
                <a:lnTo>
                  <a:pt x="8391" y="2898"/>
                </a:lnTo>
                <a:cubicBezTo>
                  <a:pt x="8397" y="2889"/>
                  <a:pt x="8404" y="2881"/>
                  <a:pt x="8410" y="2873"/>
                </a:cubicBezTo>
                <a:lnTo>
                  <a:pt x="8410" y="2873"/>
                </a:lnTo>
                <a:cubicBezTo>
                  <a:pt x="8400" y="2870"/>
                  <a:pt x="8391" y="2866"/>
                  <a:pt x="8381" y="2863"/>
                </a:cubicBezTo>
                <a:lnTo>
                  <a:pt x="8381" y="2863"/>
                </a:lnTo>
                <a:cubicBezTo>
                  <a:pt x="8381" y="2855"/>
                  <a:pt x="8381" y="2851"/>
                  <a:pt x="8376" y="2847"/>
                </a:cubicBezTo>
                <a:lnTo>
                  <a:pt x="8376" y="2847"/>
                </a:lnTo>
                <a:cubicBezTo>
                  <a:pt x="8376" y="2823"/>
                  <a:pt x="8379" y="2830"/>
                  <a:pt x="8406" y="2822"/>
                </a:cubicBezTo>
                <a:lnTo>
                  <a:pt x="8406" y="2822"/>
                </a:lnTo>
                <a:cubicBezTo>
                  <a:pt x="8412" y="2818"/>
                  <a:pt x="8418" y="2814"/>
                  <a:pt x="8424" y="2810"/>
                </a:cubicBezTo>
                <a:lnTo>
                  <a:pt x="8424" y="2810"/>
                </a:lnTo>
                <a:cubicBezTo>
                  <a:pt x="8435" y="2812"/>
                  <a:pt x="8447" y="2813"/>
                  <a:pt x="8458" y="2815"/>
                </a:cubicBezTo>
                <a:lnTo>
                  <a:pt x="8458" y="2815"/>
                </a:lnTo>
                <a:cubicBezTo>
                  <a:pt x="8464" y="2810"/>
                  <a:pt x="8470" y="2804"/>
                  <a:pt x="8476" y="2799"/>
                </a:cubicBezTo>
                <a:lnTo>
                  <a:pt x="8476" y="2799"/>
                </a:lnTo>
                <a:cubicBezTo>
                  <a:pt x="8486" y="2796"/>
                  <a:pt x="8499" y="2797"/>
                  <a:pt x="8510" y="2797"/>
                </a:cubicBezTo>
                <a:lnTo>
                  <a:pt x="8510" y="2797"/>
                </a:lnTo>
                <a:cubicBezTo>
                  <a:pt x="8515" y="2798"/>
                  <a:pt x="8520" y="2798"/>
                  <a:pt x="8523" y="2798"/>
                </a:cubicBezTo>
                <a:lnTo>
                  <a:pt x="8523" y="2798"/>
                </a:lnTo>
                <a:cubicBezTo>
                  <a:pt x="8529" y="2793"/>
                  <a:pt x="8534" y="2784"/>
                  <a:pt x="8541" y="2779"/>
                </a:cubicBezTo>
                <a:lnTo>
                  <a:pt x="8541" y="2779"/>
                </a:lnTo>
                <a:cubicBezTo>
                  <a:pt x="8554" y="2775"/>
                  <a:pt x="8568" y="2778"/>
                  <a:pt x="8581" y="2781"/>
                </a:cubicBezTo>
                <a:lnTo>
                  <a:pt x="8581" y="2781"/>
                </a:lnTo>
                <a:cubicBezTo>
                  <a:pt x="8583" y="2780"/>
                  <a:pt x="8585" y="2779"/>
                  <a:pt x="8587" y="2778"/>
                </a:cubicBezTo>
                <a:lnTo>
                  <a:pt x="8587" y="2778"/>
                </a:lnTo>
                <a:cubicBezTo>
                  <a:pt x="8581" y="2767"/>
                  <a:pt x="8572" y="2768"/>
                  <a:pt x="8565" y="2758"/>
                </a:cubicBezTo>
                <a:lnTo>
                  <a:pt x="8565" y="2758"/>
                </a:lnTo>
                <a:cubicBezTo>
                  <a:pt x="8570" y="2755"/>
                  <a:pt x="8573" y="2753"/>
                  <a:pt x="8577" y="2749"/>
                </a:cubicBezTo>
                <a:lnTo>
                  <a:pt x="8577" y="2749"/>
                </a:lnTo>
                <a:cubicBezTo>
                  <a:pt x="8598" y="2749"/>
                  <a:pt x="8628" y="2749"/>
                  <a:pt x="8640" y="2754"/>
                </a:cubicBezTo>
                <a:lnTo>
                  <a:pt x="8640" y="2754"/>
                </a:lnTo>
                <a:cubicBezTo>
                  <a:pt x="8671" y="2756"/>
                  <a:pt x="8687" y="2755"/>
                  <a:pt x="8704" y="2750"/>
                </a:cubicBezTo>
                <a:lnTo>
                  <a:pt x="8704" y="2750"/>
                </a:lnTo>
                <a:lnTo>
                  <a:pt x="8705" y="2744"/>
                </a:lnTo>
                <a:cubicBezTo>
                  <a:pt x="8687" y="2738"/>
                  <a:pt x="8675" y="2727"/>
                  <a:pt x="8659" y="2723"/>
                </a:cubicBezTo>
                <a:lnTo>
                  <a:pt x="8659" y="2723"/>
                </a:lnTo>
                <a:cubicBezTo>
                  <a:pt x="8622" y="2714"/>
                  <a:pt x="8581" y="2719"/>
                  <a:pt x="8544" y="2704"/>
                </a:cubicBezTo>
                <a:lnTo>
                  <a:pt x="8544" y="2704"/>
                </a:lnTo>
                <a:lnTo>
                  <a:pt x="8532" y="2703"/>
                </a:lnTo>
                <a:cubicBezTo>
                  <a:pt x="8535" y="2692"/>
                  <a:pt x="8537" y="2692"/>
                  <a:pt x="8544" y="2685"/>
                </a:cubicBezTo>
                <a:lnTo>
                  <a:pt x="8544" y="2685"/>
                </a:lnTo>
                <a:cubicBezTo>
                  <a:pt x="8562" y="2686"/>
                  <a:pt x="8579" y="2688"/>
                  <a:pt x="8596" y="2690"/>
                </a:cubicBezTo>
                <a:lnTo>
                  <a:pt x="8596" y="2690"/>
                </a:lnTo>
                <a:lnTo>
                  <a:pt x="8597" y="2680"/>
                </a:lnTo>
                <a:cubicBezTo>
                  <a:pt x="8578" y="2678"/>
                  <a:pt x="8551" y="2674"/>
                  <a:pt x="8545" y="2672"/>
                </a:cubicBezTo>
                <a:lnTo>
                  <a:pt x="8545" y="2672"/>
                </a:lnTo>
                <a:cubicBezTo>
                  <a:pt x="8539" y="2670"/>
                  <a:pt x="8533" y="2668"/>
                  <a:pt x="8528" y="2665"/>
                </a:cubicBezTo>
                <a:lnTo>
                  <a:pt x="8528" y="2665"/>
                </a:lnTo>
                <a:cubicBezTo>
                  <a:pt x="8535" y="2652"/>
                  <a:pt x="8539" y="2655"/>
                  <a:pt x="8547" y="2657"/>
                </a:cubicBezTo>
                <a:lnTo>
                  <a:pt x="8547" y="2657"/>
                </a:lnTo>
                <a:cubicBezTo>
                  <a:pt x="8552" y="2658"/>
                  <a:pt x="8559" y="2660"/>
                  <a:pt x="8569" y="2657"/>
                </a:cubicBezTo>
                <a:lnTo>
                  <a:pt x="8569" y="2657"/>
                </a:lnTo>
                <a:cubicBezTo>
                  <a:pt x="8584" y="2654"/>
                  <a:pt x="8576" y="2647"/>
                  <a:pt x="8604" y="2646"/>
                </a:cubicBezTo>
                <a:lnTo>
                  <a:pt x="8604" y="2646"/>
                </a:lnTo>
                <a:lnTo>
                  <a:pt x="8604" y="2643"/>
                </a:lnTo>
                <a:cubicBezTo>
                  <a:pt x="8584" y="2639"/>
                  <a:pt x="8542" y="2633"/>
                  <a:pt x="8529" y="2624"/>
                </a:cubicBezTo>
                <a:lnTo>
                  <a:pt x="8529" y="2624"/>
                </a:lnTo>
                <a:cubicBezTo>
                  <a:pt x="8529" y="2622"/>
                  <a:pt x="8537" y="2609"/>
                  <a:pt x="8542" y="2606"/>
                </a:cubicBezTo>
                <a:lnTo>
                  <a:pt x="8542" y="2606"/>
                </a:lnTo>
                <a:cubicBezTo>
                  <a:pt x="8539" y="2589"/>
                  <a:pt x="8531" y="2591"/>
                  <a:pt x="8507" y="2586"/>
                </a:cubicBezTo>
                <a:lnTo>
                  <a:pt x="8507" y="2586"/>
                </a:lnTo>
                <a:cubicBezTo>
                  <a:pt x="8506" y="2580"/>
                  <a:pt x="8494" y="2559"/>
                  <a:pt x="8497" y="2551"/>
                </a:cubicBezTo>
                <a:lnTo>
                  <a:pt x="8497" y="2551"/>
                </a:lnTo>
                <a:cubicBezTo>
                  <a:pt x="8503" y="2535"/>
                  <a:pt x="8536" y="2531"/>
                  <a:pt x="8504" y="2516"/>
                </a:cubicBezTo>
                <a:lnTo>
                  <a:pt x="8504" y="2516"/>
                </a:lnTo>
                <a:cubicBezTo>
                  <a:pt x="8511" y="2514"/>
                  <a:pt x="8510" y="2515"/>
                  <a:pt x="8522" y="2514"/>
                </a:cubicBezTo>
                <a:lnTo>
                  <a:pt x="8522" y="2514"/>
                </a:lnTo>
                <a:cubicBezTo>
                  <a:pt x="8513" y="2503"/>
                  <a:pt x="8470" y="2502"/>
                  <a:pt x="8453" y="2496"/>
                </a:cubicBezTo>
                <a:lnTo>
                  <a:pt x="8453" y="2496"/>
                </a:lnTo>
                <a:cubicBezTo>
                  <a:pt x="8467" y="2488"/>
                  <a:pt x="8445" y="2487"/>
                  <a:pt x="8436" y="2483"/>
                </a:cubicBezTo>
                <a:lnTo>
                  <a:pt x="8436" y="2483"/>
                </a:lnTo>
                <a:lnTo>
                  <a:pt x="8430" y="2482"/>
                </a:lnTo>
                <a:cubicBezTo>
                  <a:pt x="8437" y="2473"/>
                  <a:pt x="8439" y="2474"/>
                  <a:pt x="8454" y="2470"/>
                </a:cubicBezTo>
                <a:lnTo>
                  <a:pt x="8454" y="2470"/>
                </a:lnTo>
                <a:cubicBezTo>
                  <a:pt x="8448" y="2449"/>
                  <a:pt x="8448" y="2446"/>
                  <a:pt x="8455" y="2426"/>
                </a:cubicBezTo>
                <a:lnTo>
                  <a:pt x="8455" y="2426"/>
                </a:lnTo>
                <a:cubicBezTo>
                  <a:pt x="8445" y="2426"/>
                  <a:pt x="8436" y="2427"/>
                  <a:pt x="8428" y="2427"/>
                </a:cubicBezTo>
                <a:lnTo>
                  <a:pt x="8428" y="2427"/>
                </a:lnTo>
                <a:cubicBezTo>
                  <a:pt x="8411" y="2428"/>
                  <a:pt x="8397" y="2429"/>
                  <a:pt x="8380" y="2424"/>
                </a:cubicBezTo>
                <a:lnTo>
                  <a:pt x="8380" y="2424"/>
                </a:lnTo>
                <a:cubicBezTo>
                  <a:pt x="8345" y="2414"/>
                  <a:pt x="8358" y="2406"/>
                  <a:pt x="8311" y="2418"/>
                </a:cubicBezTo>
                <a:lnTo>
                  <a:pt x="8311" y="2418"/>
                </a:lnTo>
                <a:cubicBezTo>
                  <a:pt x="8309" y="2417"/>
                  <a:pt x="8307" y="2416"/>
                  <a:pt x="8305" y="2415"/>
                </a:cubicBezTo>
                <a:lnTo>
                  <a:pt x="8305" y="2415"/>
                </a:lnTo>
                <a:cubicBezTo>
                  <a:pt x="8309" y="2408"/>
                  <a:pt x="8311" y="2408"/>
                  <a:pt x="8317" y="2403"/>
                </a:cubicBezTo>
                <a:lnTo>
                  <a:pt x="8317" y="2403"/>
                </a:lnTo>
                <a:cubicBezTo>
                  <a:pt x="8338" y="2405"/>
                  <a:pt x="8349" y="2409"/>
                  <a:pt x="8363" y="2404"/>
                </a:cubicBezTo>
                <a:lnTo>
                  <a:pt x="8363" y="2404"/>
                </a:lnTo>
                <a:cubicBezTo>
                  <a:pt x="8365" y="2403"/>
                  <a:pt x="8367" y="2402"/>
                  <a:pt x="8369" y="2401"/>
                </a:cubicBezTo>
                <a:lnTo>
                  <a:pt x="8369" y="2401"/>
                </a:lnTo>
                <a:lnTo>
                  <a:pt x="8363" y="2401"/>
                </a:lnTo>
                <a:cubicBezTo>
                  <a:pt x="8354" y="2395"/>
                  <a:pt x="8336" y="2395"/>
                  <a:pt x="8323" y="2390"/>
                </a:cubicBezTo>
                <a:lnTo>
                  <a:pt x="8323" y="2390"/>
                </a:lnTo>
                <a:cubicBezTo>
                  <a:pt x="8318" y="2384"/>
                  <a:pt x="8321" y="2388"/>
                  <a:pt x="8324" y="2381"/>
                </a:cubicBezTo>
                <a:lnTo>
                  <a:pt x="8324" y="2381"/>
                </a:lnTo>
                <a:cubicBezTo>
                  <a:pt x="8298" y="2375"/>
                  <a:pt x="8289" y="2377"/>
                  <a:pt x="8277" y="2383"/>
                </a:cubicBezTo>
                <a:lnTo>
                  <a:pt x="8277" y="2383"/>
                </a:lnTo>
                <a:cubicBezTo>
                  <a:pt x="8264" y="2381"/>
                  <a:pt x="8261" y="2381"/>
                  <a:pt x="8254" y="2379"/>
                </a:cubicBezTo>
                <a:lnTo>
                  <a:pt x="8254" y="2379"/>
                </a:lnTo>
                <a:cubicBezTo>
                  <a:pt x="8252" y="2378"/>
                  <a:pt x="8250" y="2376"/>
                  <a:pt x="8248" y="2375"/>
                </a:cubicBezTo>
                <a:lnTo>
                  <a:pt x="8248" y="2375"/>
                </a:lnTo>
                <a:cubicBezTo>
                  <a:pt x="8260" y="2373"/>
                  <a:pt x="8276" y="2373"/>
                  <a:pt x="8295" y="2374"/>
                </a:cubicBezTo>
                <a:lnTo>
                  <a:pt x="8295" y="2374"/>
                </a:lnTo>
                <a:lnTo>
                  <a:pt x="8295" y="2371"/>
                </a:lnTo>
                <a:cubicBezTo>
                  <a:pt x="8273" y="2367"/>
                  <a:pt x="8221" y="2362"/>
                  <a:pt x="8208" y="2358"/>
                </a:cubicBezTo>
                <a:lnTo>
                  <a:pt x="8208" y="2358"/>
                </a:lnTo>
                <a:lnTo>
                  <a:pt x="8197" y="2358"/>
                </a:lnTo>
                <a:cubicBezTo>
                  <a:pt x="8210" y="2345"/>
                  <a:pt x="8203" y="2349"/>
                  <a:pt x="8198" y="2333"/>
                </a:cubicBezTo>
                <a:lnTo>
                  <a:pt x="8198" y="2333"/>
                </a:lnTo>
                <a:cubicBezTo>
                  <a:pt x="8227" y="2334"/>
                  <a:pt x="8253" y="2333"/>
                  <a:pt x="8278" y="2332"/>
                </a:cubicBezTo>
                <a:lnTo>
                  <a:pt x="8278" y="2332"/>
                </a:lnTo>
                <a:cubicBezTo>
                  <a:pt x="8313" y="2330"/>
                  <a:pt x="8344" y="2329"/>
                  <a:pt x="8378" y="2332"/>
                </a:cubicBezTo>
                <a:lnTo>
                  <a:pt x="8378" y="2332"/>
                </a:lnTo>
                <a:cubicBezTo>
                  <a:pt x="8383" y="2331"/>
                  <a:pt x="8392" y="2321"/>
                  <a:pt x="8395" y="2320"/>
                </a:cubicBezTo>
                <a:lnTo>
                  <a:pt x="8395" y="2320"/>
                </a:lnTo>
                <a:cubicBezTo>
                  <a:pt x="8407" y="2317"/>
                  <a:pt x="8429" y="2318"/>
                  <a:pt x="8450" y="2319"/>
                </a:cubicBezTo>
                <a:lnTo>
                  <a:pt x="8450" y="2319"/>
                </a:lnTo>
                <a:cubicBezTo>
                  <a:pt x="8465" y="2320"/>
                  <a:pt x="8480" y="2321"/>
                  <a:pt x="8488" y="2320"/>
                </a:cubicBezTo>
                <a:lnTo>
                  <a:pt x="8488" y="2320"/>
                </a:lnTo>
                <a:cubicBezTo>
                  <a:pt x="8490" y="2318"/>
                  <a:pt x="8492" y="2316"/>
                  <a:pt x="8494" y="2314"/>
                </a:cubicBezTo>
                <a:lnTo>
                  <a:pt x="8494" y="2314"/>
                </a:lnTo>
                <a:cubicBezTo>
                  <a:pt x="8443" y="2302"/>
                  <a:pt x="8392" y="2297"/>
                  <a:pt x="8339" y="2290"/>
                </a:cubicBezTo>
                <a:lnTo>
                  <a:pt x="8339" y="2290"/>
                </a:lnTo>
                <a:cubicBezTo>
                  <a:pt x="8327" y="2291"/>
                  <a:pt x="8315" y="2291"/>
                  <a:pt x="8304" y="2292"/>
                </a:cubicBezTo>
                <a:lnTo>
                  <a:pt x="8304" y="2292"/>
                </a:lnTo>
                <a:cubicBezTo>
                  <a:pt x="8286" y="2288"/>
                  <a:pt x="8274" y="2283"/>
                  <a:pt x="8240" y="2280"/>
                </a:cubicBezTo>
                <a:lnTo>
                  <a:pt x="8240" y="2280"/>
                </a:lnTo>
                <a:cubicBezTo>
                  <a:pt x="8249" y="2273"/>
                  <a:pt x="8267" y="2273"/>
                  <a:pt x="8287" y="2273"/>
                </a:cubicBezTo>
                <a:lnTo>
                  <a:pt x="8287" y="2273"/>
                </a:lnTo>
                <a:lnTo>
                  <a:pt x="8287" y="2266"/>
                </a:lnTo>
                <a:cubicBezTo>
                  <a:pt x="8251" y="2265"/>
                  <a:pt x="8204" y="2261"/>
                  <a:pt x="8194" y="2263"/>
                </a:cubicBezTo>
                <a:lnTo>
                  <a:pt x="8194" y="2263"/>
                </a:lnTo>
                <a:cubicBezTo>
                  <a:pt x="8174" y="2261"/>
                  <a:pt x="8175" y="2262"/>
                  <a:pt x="8166" y="2256"/>
                </a:cubicBezTo>
                <a:lnTo>
                  <a:pt x="8166" y="2256"/>
                </a:lnTo>
                <a:lnTo>
                  <a:pt x="8163" y="2256"/>
                </a:lnTo>
                <a:cubicBezTo>
                  <a:pt x="8179" y="2250"/>
                  <a:pt x="8195" y="2244"/>
                  <a:pt x="8212" y="2240"/>
                </a:cubicBezTo>
                <a:lnTo>
                  <a:pt x="8212" y="2240"/>
                </a:lnTo>
                <a:lnTo>
                  <a:pt x="8252" y="2242"/>
                </a:lnTo>
                <a:cubicBezTo>
                  <a:pt x="8278" y="2237"/>
                  <a:pt x="8312" y="2224"/>
                  <a:pt x="8339" y="2219"/>
                </a:cubicBezTo>
                <a:lnTo>
                  <a:pt x="8339" y="2219"/>
                </a:lnTo>
                <a:lnTo>
                  <a:pt x="8414" y="2221"/>
                </a:lnTo>
                <a:cubicBezTo>
                  <a:pt x="8437" y="2216"/>
                  <a:pt x="8442" y="2203"/>
                  <a:pt x="8470" y="2201"/>
                </a:cubicBezTo>
                <a:lnTo>
                  <a:pt x="8470" y="2201"/>
                </a:lnTo>
                <a:cubicBezTo>
                  <a:pt x="8472" y="2200"/>
                  <a:pt x="8474" y="2198"/>
                  <a:pt x="8475" y="2197"/>
                </a:cubicBezTo>
                <a:lnTo>
                  <a:pt x="8475" y="2197"/>
                </a:lnTo>
                <a:cubicBezTo>
                  <a:pt x="8472" y="2189"/>
                  <a:pt x="8472" y="2190"/>
                  <a:pt x="8470" y="2190"/>
                </a:cubicBezTo>
                <a:lnTo>
                  <a:pt x="8470" y="2190"/>
                </a:lnTo>
                <a:cubicBezTo>
                  <a:pt x="8468" y="2190"/>
                  <a:pt x="8466" y="2190"/>
                  <a:pt x="8461" y="2188"/>
                </a:cubicBezTo>
                <a:lnTo>
                  <a:pt x="8461" y="2188"/>
                </a:lnTo>
                <a:cubicBezTo>
                  <a:pt x="8463" y="2181"/>
                  <a:pt x="8465" y="2174"/>
                  <a:pt x="8467" y="2166"/>
                </a:cubicBezTo>
                <a:lnTo>
                  <a:pt x="8467" y="2166"/>
                </a:lnTo>
                <a:cubicBezTo>
                  <a:pt x="8452" y="2166"/>
                  <a:pt x="8445" y="2168"/>
                  <a:pt x="8436" y="2170"/>
                </a:cubicBezTo>
                <a:lnTo>
                  <a:pt x="8436" y="2170"/>
                </a:lnTo>
                <a:cubicBezTo>
                  <a:pt x="8438" y="2184"/>
                  <a:pt x="8440" y="2183"/>
                  <a:pt x="8445" y="2192"/>
                </a:cubicBezTo>
                <a:lnTo>
                  <a:pt x="8445" y="2192"/>
                </a:lnTo>
                <a:cubicBezTo>
                  <a:pt x="8432" y="2196"/>
                  <a:pt x="8410" y="2200"/>
                  <a:pt x="8399" y="2208"/>
                </a:cubicBezTo>
                <a:lnTo>
                  <a:pt x="8399" y="2208"/>
                </a:lnTo>
                <a:lnTo>
                  <a:pt x="8384" y="2207"/>
                </a:lnTo>
                <a:lnTo>
                  <a:pt x="8385" y="2203"/>
                </a:lnTo>
                <a:cubicBezTo>
                  <a:pt x="8404" y="2194"/>
                  <a:pt x="8411" y="2186"/>
                  <a:pt x="8426" y="2174"/>
                </a:cubicBezTo>
                <a:lnTo>
                  <a:pt x="8426" y="2174"/>
                </a:lnTo>
                <a:lnTo>
                  <a:pt x="8426" y="2170"/>
                </a:lnTo>
                <a:cubicBezTo>
                  <a:pt x="8402" y="2170"/>
                  <a:pt x="8402" y="2178"/>
                  <a:pt x="8390" y="2181"/>
                </a:cubicBezTo>
                <a:lnTo>
                  <a:pt x="8390" y="2181"/>
                </a:lnTo>
                <a:cubicBezTo>
                  <a:pt x="8384" y="2183"/>
                  <a:pt x="8378" y="2181"/>
                  <a:pt x="8370" y="2180"/>
                </a:cubicBezTo>
                <a:lnTo>
                  <a:pt x="8370" y="2180"/>
                </a:lnTo>
                <a:cubicBezTo>
                  <a:pt x="8362" y="2178"/>
                  <a:pt x="8352" y="2177"/>
                  <a:pt x="8340" y="2180"/>
                </a:cubicBezTo>
                <a:lnTo>
                  <a:pt x="8340" y="2180"/>
                </a:lnTo>
                <a:cubicBezTo>
                  <a:pt x="8332" y="2182"/>
                  <a:pt x="8317" y="2195"/>
                  <a:pt x="8309" y="2196"/>
                </a:cubicBezTo>
                <a:lnTo>
                  <a:pt x="8309" y="2196"/>
                </a:lnTo>
                <a:cubicBezTo>
                  <a:pt x="8299" y="2197"/>
                  <a:pt x="8297" y="2194"/>
                  <a:pt x="8294" y="2191"/>
                </a:cubicBezTo>
                <a:lnTo>
                  <a:pt x="8294" y="2191"/>
                </a:lnTo>
                <a:cubicBezTo>
                  <a:pt x="8292" y="2187"/>
                  <a:pt x="8290" y="2184"/>
                  <a:pt x="8279" y="2186"/>
                </a:cubicBezTo>
                <a:lnTo>
                  <a:pt x="8279" y="2186"/>
                </a:lnTo>
                <a:cubicBezTo>
                  <a:pt x="8269" y="2189"/>
                  <a:pt x="8251" y="2208"/>
                  <a:pt x="8238" y="2211"/>
                </a:cubicBezTo>
                <a:lnTo>
                  <a:pt x="8238" y="2211"/>
                </a:lnTo>
                <a:cubicBezTo>
                  <a:pt x="8217" y="2216"/>
                  <a:pt x="8195" y="2217"/>
                  <a:pt x="8174" y="2218"/>
                </a:cubicBezTo>
                <a:lnTo>
                  <a:pt x="8174" y="2218"/>
                </a:lnTo>
                <a:cubicBezTo>
                  <a:pt x="8177" y="2205"/>
                  <a:pt x="8184" y="2205"/>
                  <a:pt x="8191" y="2194"/>
                </a:cubicBezTo>
                <a:lnTo>
                  <a:pt x="8191" y="2194"/>
                </a:lnTo>
                <a:cubicBezTo>
                  <a:pt x="8186" y="2192"/>
                  <a:pt x="8182" y="2191"/>
                  <a:pt x="8178" y="2190"/>
                </a:cubicBezTo>
                <a:lnTo>
                  <a:pt x="8178" y="2190"/>
                </a:lnTo>
                <a:lnTo>
                  <a:pt x="8178" y="2187"/>
                </a:lnTo>
                <a:cubicBezTo>
                  <a:pt x="8217" y="2188"/>
                  <a:pt x="8226" y="2178"/>
                  <a:pt x="8259" y="2177"/>
                </a:cubicBezTo>
                <a:lnTo>
                  <a:pt x="8259" y="2177"/>
                </a:lnTo>
                <a:lnTo>
                  <a:pt x="8260" y="2164"/>
                </a:lnTo>
                <a:cubicBezTo>
                  <a:pt x="8239" y="2161"/>
                  <a:pt x="8237" y="2156"/>
                  <a:pt x="8225" y="2167"/>
                </a:cubicBezTo>
                <a:lnTo>
                  <a:pt x="8225" y="2167"/>
                </a:lnTo>
                <a:cubicBezTo>
                  <a:pt x="8203" y="2160"/>
                  <a:pt x="8210" y="2157"/>
                  <a:pt x="8205" y="2145"/>
                </a:cubicBezTo>
                <a:lnTo>
                  <a:pt x="8205" y="2145"/>
                </a:lnTo>
                <a:lnTo>
                  <a:pt x="8160" y="2143"/>
                </a:lnTo>
                <a:lnTo>
                  <a:pt x="8160" y="2139"/>
                </a:lnTo>
                <a:cubicBezTo>
                  <a:pt x="8166" y="2136"/>
                  <a:pt x="8171" y="2135"/>
                  <a:pt x="8175" y="2131"/>
                </a:cubicBezTo>
                <a:lnTo>
                  <a:pt x="8175" y="2131"/>
                </a:lnTo>
                <a:lnTo>
                  <a:pt x="8180" y="2131"/>
                </a:lnTo>
                <a:cubicBezTo>
                  <a:pt x="8172" y="2126"/>
                  <a:pt x="8117" y="2113"/>
                  <a:pt x="8106" y="2111"/>
                </a:cubicBezTo>
                <a:lnTo>
                  <a:pt x="8106" y="2111"/>
                </a:lnTo>
                <a:cubicBezTo>
                  <a:pt x="8124" y="2084"/>
                  <a:pt x="8186" y="2102"/>
                  <a:pt x="8212" y="2089"/>
                </a:cubicBezTo>
                <a:lnTo>
                  <a:pt x="8212" y="2089"/>
                </a:lnTo>
                <a:cubicBezTo>
                  <a:pt x="8214" y="2088"/>
                  <a:pt x="8216" y="2086"/>
                  <a:pt x="8217" y="2085"/>
                </a:cubicBezTo>
                <a:lnTo>
                  <a:pt x="8217" y="2085"/>
                </a:lnTo>
                <a:cubicBezTo>
                  <a:pt x="8187" y="2079"/>
                  <a:pt x="8078" y="2081"/>
                  <a:pt x="8067" y="2071"/>
                </a:cubicBezTo>
                <a:lnTo>
                  <a:pt x="8067" y="2071"/>
                </a:lnTo>
                <a:cubicBezTo>
                  <a:pt x="8047" y="2078"/>
                  <a:pt x="8018" y="2096"/>
                  <a:pt x="8000" y="2108"/>
                </a:cubicBezTo>
                <a:lnTo>
                  <a:pt x="8000" y="2108"/>
                </a:lnTo>
                <a:lnTo>
                  <a:pt x="7985" y="2107"/>
                </a:lnTo>
                <a:cubicBezTo>
                  <a:pt x="7993" y="2090"/>
                  <a:pt x="8017" y="2081"/>
                  <a:pt x="8036" y="2075"/>
                </a:cubicBezTo>
                <a:lnTo>
                  <a:pt x="8036" y="2075"/>
                </a:lnTo>
                <a:lnTo>
                  <a:pt x="8037" y="2062"/>
                </a:lnTo>
                <a:cubicBezTo>
                  <a:pt x="8021" y="2060"/>
                  <a:pt x="8029" y="2060"/>
                  <a:pt x="8017" y="2061"/>
                </a:cubicBezTo>
                <a:lnTo>
                  <a:pt x="8017" y="2061"/>
                </a:lnTo>
                <a:cubicBezTo>
                  <a:pt x="8019" y="2057"/>
                  <a:pt x="8020" y="2052"/>
                  <a:pt x="8022" y="2048"/>
                </a:cubicBezTo>
                <a:lnTo>
                  <a:pt x="8022" y="2048"/>
                </a:lnTo>
                <a:cubicBezTo>
                  <a:pt x="8042" y="2049"/>
                  <a:pt x="8084" y="2061"/>
                  <a:pt x="8103" y="2051"/>
                </a:cubicBezTo>
                <a:lnTo>
                  <a:pt x="8103" y="2051"/>
                </a:lnTo>
                <a:cubicBezTo>
                  <a:pt x="8123" y="2045"/>
                  <a:pt x="8130" y="2027"/>
                  <a:pt x="8139" y="2013"/>
                </a:cubicBezTo>
                <a:lnTo>
                  <a:pt x="8139" y="2013"/>
                </a:lnTo>
                <a:cubicBezTo>
                  <a:pt x="8177" y="2007"/>
                  <a:pt x="8241" y="2006"/>
                  <a:pt x="8267" y="1987"/>
                </a:cubicBezTo>
                <a:lnTo>
                  <a:pt x="8267" y="1987"/>
                </a:lnTo>
                <a:cubicBezTo>
                  <a:pt x="8278" y="1989"/>
                  <a:pt x="8279" y="1989"/>
                  <a:pt x="8286" y="1992"/>
                </a:cubicBezTo>
                <a:lnTo>
                  <a:pt x="8286" y="1992"/>
                </a:lnTo>
                <a:cubicBezTo>
                  <a:pt x="8281" y="2028"/>
                  <a:pt x="8246" y="2022"/>
                  <a:pt x="8219" y="2037"/>
                </a:cubicBezTo>
                <a:lnTo>
                  <a:pt x="8219" y="2037"/>
                </a:lnTo>
                <a:lnTo>
                  <a:pt x="8214" y="2037"/>
                </a:lnTo>
                <a:lnTo>
                  <a:pt x="8214" y="2041"/>
                </a:lnTo>
                <a:cubicBezTo>
                  <a:pt x="8241" y="2042"/>
                  <a:pt x="8284" y="2042"/>
                  <a:pt x="8300" y="2031"/>
                </a:cubicBezTo>
                <a:lnTo>
                  <a:pt x="8300" y="2031"/>
                </a:lnTo>
                <a:cubicBezTo>
                  <a:pt x="8312" y="2026"/>
                  <a:pt x="8308" y="2022"/>
                  <a:pt x="8316" y="2014"/>
                </a:cubicBezTo>
                <a:lnTo>
                  <a:pt x="8316" y="2014"/>
                </a:lnTo>
                <a:cubicBezTo>
                  <a:pt x="8333" y="2007"/>
                  <a:pt x="8378" y="2010"/>
                  <a:pt x="8407" y="2000"/>
                </a:cubicBezTo>
                <a:lnTo>
                  <a:pt x="8407" y="2000"/>
                </a:lnTo>
                <a:cubicBezTo>
                  <a:pt x="8421" y="1995"/>
                  <a:pt x="8430" y="1988"/>
                  <a:pt x="8440" y="1982"/>
                </a:cubicBezTo>
                <a:lnTo>
                  <a:pt x="8440" y="1982"/>
                </a:lnTo>
                <a:cubicBezTo>
                  <a:pt x="8434" y="1998"/>
                  <a:pt x="8443" y="2018"/>
                  <a:pt x="8447" y="2035"/>
                </a:cubicBezTo>
                <a:lnTo>
                  <a:pt x="8447" y="2035"/>
                </a:lnTo>
                <a:cubicBezTo>
                  <a:pt x="8468" y="2021"/>
                  <a:pt x="8447" y="1998"/>
                  <a:pt x="8466" y="1985"/>
                </a:cubicBezTo>
                <a:lnTo>
                  <a:pt x="8466" y="1985"/>
                </a:lnTo>
                <a:cubicBezTo>
                  <a:pt x="8460" y="1978"/>
                  <a:pt x="8459" y="1978"/>
                  <a:pt x="8449" y="1976"/>
                </a:cubicBezTo>
                <a:lnTo>
                  <a:pt x="8449" y="1976"/>
                </a:lnTo>
                <a:cubicBezTo>
                  <a:pt x="8461" y="1969"/>
                  <a:pt x="8476" y="1963"/>
                  <a:pt x="8504" y="1964"/>
                </a:cubicBezTo>
                <a:lnTo>
                  <a:pt x="8504" y="1964"/>
                </a:lnTo>
                <a:lnTo>
                  <a:pt x="8504" y="1977"/>
                </a:lnTo>
                <a:cubicBezTo>
                  <a:pt x="8518" y="1976"/>
                  <a:pt x="8526" y="1975"/>
                  <a:pt x="8534" y="1970"/>
                </a:cubicBezTo>
                <a:lnTo>
                  <a:pt x="8534" y="1970"/>
                </a:lnTo>
                <a:lnTo>
                  <a:pt x="8549" y="1970"/>
                </a:lnTo>
                <a:cubicBezTo>
                  <a:pt x="8542" y="1977"/>
                  <a:pt x="8546" y="1975"/>
                  <a:pt x="8534" y="1978"/>
                </a:cubicBezTo>
                <a:lnTo>
                  <a:pt x="8534" y="1978"/>
                </a:lnTo>
                <a:lnTo>
                  <a:pt x="8534" y="1987"/>
                </a:lnTo>
                <a:cubicBezTo>
                  <a:pt x="8557" y="1986"/>
                  <a:pt x="8576" y="1981"/>
                  <a:pt x="8590" y="1972"/>
                </a:cubicBezTo>
                <a:lnTo>
                  <a:pt x="8590" y="1972"/>
                </a:lnTo>
                <a:cubicBezTo>
                  <a:pt x="8601" y="1975"/>
                  <a:pt x="8601" y="1976"/>
                  <a:pt x="8610" y="1981"/>
                </a:cubicBezTo>
                <a:lnTo>
                  <a:pt x="8610" y="1981"/>
                </a:lnTo>
                <a:cubicBezTo>
                  <a:pt x="8617" y="1988"/>
                  <a:pt x="8683" y="1960"/>
                  <a:pt x="8696" y="1953"/>
                </a:cubicBezTo>
                <a:lnTo>
                  <a:pt x="8696" y="1953"/>
                </a:lnTo>
                <a:cubicBezTo>
                  <a:pt x="8700" y="1935"/>
                  <a:pt x="8696" y="1914"/>
                  <a:pt x="8688" y="1893"/>
                </a:cubicBezTo>
                <a:lnTo>
                  <a:pt x="8688" y="1893"/>
                </a:lnTo>
                <a:cubicBezTo>
                  <a:pt x="8698" y="1888"/>
                  <a:pt x="8708" y="1884"/>
                  <a:pt x="8719" y="1881"/>
                </a:cubicBezTo>
                <a:lnTo>
                  <a:pt x="8719" y="1881"/>
                </a:lnTo>
                <a:cubicBezTo>
                  <a:pt x="8713" y="1871"/>
                  <a:pt x="8706" y="1871"/>
                  <a:pt x="8691" y="1871"/>
                </a:cubicBezTo>
                <a:lnTo>
                  <a:pt x="8691" y="1871"/>
                </a:lnTo>
                <a:cubicBezTo>
                  <a:pt x="8689" y="1871"/>
                  <a:pt x="8687" y="1871"/>
                  <a:pt x="8684" y="1871"/>
                </a:cubicBezTo>
                <a:lnTo>
                  <a:pt x="8684" y="1871"/>
                </a:lnTo>
                <a:cubicBezTo>
                  <a:pt x="8681" y="1860"/>
                  <a:pt x="8683" y="1864"/>
                  <a:pt x="8685" y="1854"/>
                </a:cubicBezTo>
                <a:lnTo>
                  <a:pt x="8685" y="1854"/>
                </a:lnTo>
                <a:cubicBezTo>
                  <a:pt x="8670" y="1853"/>
                  <a:pt x="8657" y="1853"/>
                  <a:pt x="8650" y="1848"/>
                </a:cubicBezTo>
                <a:lnTo>
                  <a:pt x="8650" y="1848"/>
                </a:lnTo>
                <a:lnTo>
                  <a:pt x="8645" y="1848"/>
                </a:lnTo>
                <a:cubicBezTo>
                  <a:pt x="8654" y="1838"/>
                  <a:pt x="8665" y="1835"/>
                  <a:pt x="8676" y="1827"/>
                </a:cubicBezTo>
                <a:lnTo>
                  <a:pt x="8676" y="1827"/>
                </a:lnTo>
                <a:cubicBezTo>
                  <a:pt x="8680" y="1821"/>
                  <a:pt x="8675" y="1820"/>
                  <a:pt x="8671" y="1810"/>
                </a:cubicBezTo>
                <a:lnTo>
                  <a:pt x="8671" y="1810"/>
                </a:lnTo>
                <a:cubicBezTo>
                  <a:pt x="8682" y="1805"/>
                  <a:pt x="8695" y="1801"/>
                  <a:pt x="8707" y="1798"/>
                </a:cubicBezTo>
                <a:lnTo>
                  <a:pt x="8707" y="1798"/>
                </a:lnTo>
                <a:cubicBezTo>
                  <a:pt x="8701" y="1777"/>
                  <a:pt x="8689" y="1758"/>
                  <a:pt x="8719" y="1751"/>
                </a:cubicBezTo>
                <a:lnTo>
                  <a:pt x="8719" y="1751"/>
                </a:lnTo>
                <a:cubicBezTo>
                  <a:pt x="8717" y="1727"/>
                  <a:pt x="8708" y="1732"/>
                  <a:pt x="8700" y="1716"/>
                </a:cubicBezTo>
                <a:lnTo>
                  <a:pt x="8700" y="1716"/>
                </a:lnTo>
                <a:cubicBezTo>
                  <a:pt x="8691" y="1710"/>
                  <a:pt x="8708" y="1703"/>
                  <a:pt x="8716" y="1699"/>
                </a:cubicBezTo>
                <a:lnTo>
                  <a:pt x="8716" y="1699"/>
                </a:lnTo>
                <a:cubicBezTo>
                  <a:pt x="8709" y="1688"/>
                  <a:pt x="8717" y="1694"/>
                  <a:pt x="8701" y="1690"/>
                </a:cubicBezTo>
                <a:lnTo>
                  <a:pt x="8701" y="1690"/>
                </a:lnTo>
                <a:lnTo>
                  <a:pt x="8701" y="1685"/>
                </a:lnTo>
                <a:cubicBezTo>
                  <a:pt x="8708" y="1684"/>
                  <a:pt x="8715" y="1683"/>
                  <a:pt x="8722" y="1682"/>
                </a:cubicBezTo>
                <a:lnTo>
                  <a:pt x="8722" y="1682"/>
                </a:lnTo>
                <a:cubicBezTo>
                  <a:pt x="8715" y="1669"/>
                  <a:pt x="8708" y="1670"/>
                  <a:pt x="8702" y="1655"/>
                </a:cubicBezTo>
                <a:lnTo>
                  <a:pt x="8702" y="1655"/>
                </a:lnTo>
                <a:cubicBezTo>
                  <a:pt x="8692" y="1657"/>
                  <a:pt x="8693" y="1656"/>
                  <a:pt x="8687" y="1659"/>
                </a:cubicBezTo>
                <a:lnTo>
                  <a:pt x="8687" y="1659"/>
                </a:lnTo>
                <a:cubicBezTo>
                  <a:pt x="8680" y="1657"/>
                  <a:pt x="8665" y="1641"/>
                  <a:pt x="8653" y="1632"/>
                </a:cubicBezTo>
                <a:lnTo>
                  <a:pt x="8653" y="1632"/>
                </a:lnTo>
                <a:lnTo>
                  <a:pt x="8653" y="1623"/>
                </a:lnTo>
                <a:cubicBezTo>
                  <a:pt x="8663" y="1625"/>
                  <a:pt x="8663" y="1625"/>
                  <a:pt x="8668" y="1628"/>
                </a:cubicBezTo>
                <a:lnTo>
                  <a:pt x="8668" y="1628"/>
                </a:lnTo>
                <a:cubicBezTo>
                  <a:pt x="8731" y="1628"/>
                  <a:pt x="8705" y="1581"/>
                  <a:pt x="8726" y="1552"/>
                </a:cubicBezTo>
                <a:lnTo>
                  <a:pt x="8726" y="1552"/>
                </a:lnTo>
                <a:cubicBezTo>
                  <a:pt x="8720" y="1522"/>
                  <a:pt x="8655" y="1499"/>
                  <a:pt x="8628" y="1484"/>
                </a:cubicBezTo>
                <a:lnTo>
                  <a:pt x="8628" y="1484"/>
                </a:lnTo>
                <a:cubicBezTo>
                  <a:pt x="8632" y="1474"/>
                  <a:pt x="8634" y="1475"/>
                  <a:pt x="8639" y="1467"/>
                </a:cubicBezTo>
                <a:lnTo>
                  <a:pt x="8639" y="1467"/>
                </a:lnTo>
                <a:cubicBezTo>
                  <a:pt x="8658" y="1474"/>
                  <a:pt x="8663" y="1482"/>
                  <a:pt x="8688" y="1486"/>
                </a:cubicBezTo>
                <a:lnTo>
                  <a:pt x="8688" y="1486"/>
                </a:lnTo>
                <a:cubicBezTo>
                  <a:pt x="8690" y="1461"/>
                  <a:pt x="8695" y="1459"/>
                  <a:pt x="8715" y="1452"/>
                </a:cubicBezTo>
                <a:lnTo>
                  <a:pt x="8715" y="1452"/>
                </a:lnTo>
                <a:cubicBezTo>
                  <a:pt x="8710" y="1438"/>
                  <a:pt x="8702" y="1426"/>
                  <a:pt x="8691" y="1417"/>
                </a:cubicBezTo>
                <a:lnTo>
                  <a:pt x="8691" y="1417"/>
                </a:lnTo>
                <a:cubicBezTo>
                  <a:pt x="8669" y="1400"/>
                  <a:pt x="8635" y="1396"/>
                  <a:pt x="8591" y="1396"/>
                </a:cubicBezTo>
                <a:lnTo>
                  <a:pt x="8591" y="1396"/>
                </a:lnTo>
                <a:cubicBezTo>
                  <a:pt x="8588" y="1379"/>
                  <a:pt x="8583" y="1378"/>
                  <a:pt x="8582" y="1357"/>
                </a:cubicBezTo>
                <a:lnTo>
                  <a:pt x="8582" y="1357"/>
                </a:lnTo>
                <a:cubicBezTo>
                  <a:pt x="8564" y="1349"/>
                  <a:pt x="8552" y="1343"/>
                  <a:pt x="8522" y="1342"/>
                </a:cubicBezTo>
                <a:lnTo>
                  <a:pt x="8522" y="1342"/>
                </a:lnTo>
                <a:cubicBezTo>
                  <a:pt x="8521" y="1341"/>
                  <a:pt x="8519" y="1339"/>
                  <a:pt x="8518" y="1338"/>
                </a:cubicBezTo>
                <a:lnTo>
                  <a:pt x="8518" y="1338"/>
                </a:lnTo>
                <a:lnTo>
                  <a:pt x="8518" y="1329"/>
                </a:lnTo>
                <a:cubicBezTo>
                  <a:pt x="8540" y="1326"/>
                  <a:pt x="8586" y="1317"/>
                  <a:pt x="8604" y="1332"/>
                </a:cubicBezTo>
                <a:lnTo>
                  <a:pt x="8604" y="1332"/>
                </a:lnTo>
                <a:cubicBezTo>
                  <a:pt x="8615" y="1331"/>
                  <a:pt x="8616" y="1330"/>
                  <a:pt x="8624" y="1328"/>
                </a:cubicBezTo>
                <a:lnTo>
                  <a:pt x="8624" y="1328"/>
                </a:lnTo>
                <a:cubicBezTo>
                  <a:pt x="8623" y="1283"/>
                  <a:pt x="8598" y="1242"/>
                  <a:pt x="8578" y="1201"/>
                </a:cubicBezTo>
                <a:lnTo>
                  <a:pt x="8578" y="1201"/>
                </a:lnTo>
                <a:cubicBezTo>
                  <a:pt x="8570" y="1185"/>
                  <a:pt x="8584" y="1169"/>
                  <a:pt x="8580" y="1158"/>
                </a:cubicBezTo>
                <a:lnTo>
                  <a:pt x="8580" y="1158"/>
                </a:lnTo>
                <a:cubicBezTo>
                  <a:pt x="8567" y="1149"/>
                  <a:pt x="8554" y="1140"/>
                  <a:pt x="8540" y="1131"/>
                </a:cubicBezTo>
                <a:lnTo>
                  <a:pt x="8540" y="1131"/>
                </a:lnTo>
                <a:cubicBezTo>
                  <a:pt x="8542" y="1126"/>
                  <a:pt x="8544" y="1122"/>
                  <a:pt x="8546" y="1118"/>
                </a:cubicBezTo>
                <a:lnTo>
                  <a:pt x="8546" y="1118"/>
                </a:lnTo>
                <a:cubicBezTo>
                  <a:pt x="8545" y="1103"/>
                  <a:pt x="8531" y="1095"/>
                  <a:pt x="8522" y="1087"/>
                </a:cubicBezTo>
                <a:lnTo>
                  <a:pt x="8522" y="1087"/>
                </a:lnTo>
                <a:cubicBezTo>
                  <a:pt x="8522" y="1048"/>
                  <a:pt x="8538" y="1036"/>
                  <a:pt x="8565" y="1023"/>
                </a:cubicBezTo>
                <a:lnTo>
                  <a:pt x="8565" y="1023"/>
                </a:lnTo>
                <a:cubicBezTo>
                  <a:pt x="8560" y="1005"/>
                  <a:pt x="8554" y="1006"/>
                  <a:pt x="8566" y="993"/>
                </a:cubicBezTo>
                <a:lnTo>
                  <a:pt x="8566" y="993"/>
                </a:lnTo>
                <a:cubicBezTo>
                  <a:pt x="8562" y="972"/>
                  <a:pt x="8548" y="967"/>
                  <a:pt x="8521" y="966"/>
                </a:cubicBezTo>
                <a:lnTo>
                  <a:pt x="8521" y="966"/>
                </a:lnTo>
                <a:lnTo>
                  <a:pt x="8522" y="961"/>
                </a:lnTo>
                <a:cubicBezTo>
                  <a:pt x="8533" y="957"/>
                  <a:pt x="8545" y="954"/>
                  <a:pt x="8557" y="950"/>
                </a:cubicBezTo>
                <a:lnTo>
                  <a:pt x="8557" y="950"/>
                </a:lnTo>
                <a:cubicBezTo>
                  <a:pt x="8554" y="938"/>
                  <a:pt x="8552" y="937"/>
                  <a:pt x="8553" y="932"/>
                </a:cubicBezTo>
                <a:lnTo>
                  <a:pt x="8553" y="932"/>
                </a:lnTo>
                <a:cubicBezTo>
                  <a:pt x="8565" y="930"/>
                  <a:pt x="8577" y="927"/>
                  <a:pt x="8585" y="923"/>
                </a:cubicBezTo>
                <a:lnTo>
                  <a:pt x="8585" y="923"/>
                </a:lnTo>
                <a:lnTo>
                  <a:pt x="8595" y="923"/>
                </a:lnTo>
                <a:lnTo>
                  <a:pt x="8595" y="917"/>
                </a:lnTo>
                <a:cubicBezTo>
                  <a:pt x="8591" y="917"/>
                  <a:pt x="8587" y="917"/>
                  <a:pt x="8583" y="917"/>
                </a:cubicBezTo>
                <a:lnTo>
                  <a:pt x="8583" y="917"/>
                </a:lnTo>
                <a:cubicBezTo>
                  <a:pt x="8585" y="916"/>
                  <a:pt x="8586" y="916"/>
                  <a:pt x="8589" y="916"/>
                </a:cubicBezTo>
                <a:lnTo>
                  <a:pt x="8589" y="916"/>
                </a:lnTo>
                <a:cubicBezTo>
                  <a:pt x="8587" y="909"/>
                  <a:pt x="8588" y="908"/>
                  <a:pt x="8586" y="906"/>
                </a:cubicBezTo>
                <a:lnTo>
                  <a:pt x="8586" y="906"/>
                </a:lnTo>
                <a:cubicBezTo>
                  <a:pt x="8596" y="904"/>
                  <a:pt x="8605" y="902"/>
                  <a:pt x="8611" y="900"/>
                </a:cubicBezTo>
                <a:lnTo>
                  <a:pt x="8611" y="900"/>
                </a:lnTo>
                <a:lnTo>
                  <a:pt x="8621" y="900"/>
                </a:lnTo>
                <a:lnTo>
                  <a:pt x="8621" y="894"/>
                </a:lnTo>
                <a:cubicBezTo>
                  <a:pt x="8600" y="894"/>
                  <a:pt x="8568" y="897"/>
                  <a:pt x="8535" y="899"/>
                </a:cubicBezTo>
                <a:lnTo>
                  <a:pt x="8535" y="899"/>
                </a:lnTo>
                <a:cubicBezTo>
                  <a:pt x="8540" y="881"/>
                  <a:pt x="8549" y="880"/>
                  <a:pt x="8551" y="854"/>
                </a:cubicBezTo>
                <a:lnTo>
                  <a:pt x="8551" y="854"/>
                </a:lnTo>
                <a:cubicBezTo>
                  <a:pt x="8507" y="852"/>
                  <a:pt x="8511" y="836"/>
                  <a:pt x="8486" y="822"/>
                </a:cubicBezTo>
                <a:lnTo>
                  <a:pt x="8486" y="822"/>
                </a:lnTo>
                <a:cubicBezTo>
                  <a:pt x="8486" y="822"/>
                  <a:pt x="8486" y="822"/>
                  <a:pt x="8486" y="821"/>
                </a:cubicBezTo>
                <a:lnTo>
                  <a:pt x="8486" y="821"/>
                </a:lnTo>
                <a:cubicBezTo>
                  <a:pt x="8498" y="820"/>
                  <a:pt x="8511" y="819"/>
                  <a:pt x="8523" y="816"/>
                </a:cubicBezTo>
                <a:lnTo>
                  <a:pt x="8523" y="816"/>
                </a:lnTo>
                <a:cubicBezTo>
                  <a:pt x="8584" y="805"/>
                  <a:pt x="8667" y="801"/>
                  <a:pt x="8716" y="781"/>
                </a:cubicBezTo>
                <a:lnTo>
                  <a:pt x="8716" y="781"/>
                </a:lnTo>
                <a:lnTo>
                  <a:pt x="8721" y="781"/>
                </a:lnTo>
                <a:cubicBezTo>
                  <a:pt x="8705" y="762"/>
                  <a:pt x="8572" y="753"/>
                  <a:pt x="8530" y="769"/>
                </a:cubicBezTo>
                <a:lnTo>
                  <a:pt x="8530" y="769"/>
                </a:lnTo>
                <a:lnTo>
                  <a:pt x="8521" y="769"/>
                </a:lnTo>
                <a:cubicBezTo>
                  <a:pt x="8521" y="769"/>
                  <a:pt x="8521" y="768"/>
                  <a:pt x="8521" y="768"/>
                </a:cubicBezTo>
                <a:lnTo>
                  <a:pt x="8521" y="768"/>
                </a:lnTo>
                <a:cubicBezTo>
                  <a:pt x="8529" y="762"/>
                  <a:pt x="8539" y="765"/>
                  <a:pt x="8550" y="761"/>
                </a:cubicBezTo>
                <a:lnTo>
                  <a:pt x="8550" y="761"/>
                </a:lnTo>
                <a:cubicBezTo>
                  <a:pt x="8556" y="756"/>
                  <a:pt x="8556" y="742"/>
                  <a:pt x="8561" y="737"/>
                </a:cubicBezTo>
                <a:lnTo>
                  <a:pt x="8561" y="737"/>
                </a:lnTo>
                <a:cubicBezTo>
                  <a:pt x="8580" y="729"/>
                  <a:pt x="8618" y="733"/>
                  <a:pt x="8638" y="725"/>
                </a:cubicBezTo>
                <a:lnTo>
                  <a:pt x="8638" y="725"/>
                </a:lnTo>
                <a:cubicBezTo>
                  <a:pt x="8639" y="724"/>
                  <a:pt x="8641" y="723"/>
                  <a:pt x="8643" y="722"/>
                </a:cubicBezTo>
                <a:lnTo>
                  <a:pt x="8643" y="722"/>
                </a:lnTo>
                <a:cubicBezTo>
                  <a:pt x="8620" y="719"/>
                  <a:pt x="8582" y="718"/>
                  <a:pt x="8562" y="725"/>
                </a:cubicBezTo>
                <a:lnTo>
                  <a:pt x="8562" y="725"/>
                </a:lnTo>
                <a:cubicBezTo>
                  <a:pt x="8544" y="721"/>
                  <a:pt x="8536" y="710"/>
                  <a:pt x="8522" y="706"/>
                </a:cubicBezTo>
                <a:lnTo>
                  <a:pt x="8522" y="706"/>
                </a:lnTo>
                <a:lnTo>
                  <a:pt x="8521" y="706"/>
                </a:lnTo>
                <a:cubicBezTo>
                  <a:pt x="8508" y="696"/>
                  <a:pt x="8488" y="700"/>
                  <a:pt x="8471" y="687"/>
                </a:cubicBezTo>
                <a:lnTo>
                  <a:pt x="8471" y="687"/>
                </a:lnTo>
                <a:cubicBezTo>
                  <a:pt x="8455" y="680"/>
                  <a:pt x="8455" y="669"/>
                  <a:pt x="8443" y="660"/>
                </a:cubicBezTo>
                <a:lnTo>
                  <a:pt x="8443" y="660"/>
                </a:lnTo>
                <a:cubicBezTo>
                  <a:pt x="8445" y="655"/>
                  <a:pt x="8447" y="651"/>
                  <a:pt x="8449" y="647"/>
                </a:cubicBezTo>
                <a:lnTo>
                  <a:pt x="8449" y="647"/>
                </a:lnTo>
                <a:cubicBezTo>
                  <a:pt x="8464" y="643"/>
                  <a:pt x="8488" y="647"/>
                  <a:pt x="8512" y="651"/>
                </a:cubicBezTo>
                <a:lnTo>
                  <a:pt x="8512" y="651"/>
                </a:lnTo>
                <a:cubicBezTo>
                  <a:pt x="8533" y="654"/>
                  <a:pt x="8553" y="658"/>
                  <a:pt x="8568" y="656"/>
                </a:cubicBezTo>
                <a:lnTo>
                  <a:pt x="8568" y="656"/>
                </a:lnTo>
                <a:lnTo>
                  <a:pt x="8569" y="647"/>
                </a:lnTo>
                <a:lnTo>
                  <a:pt x="8543" y="646"/>
                </a:lnTo>
                <a:cubicBezTo>
                  <a:pt x="8543" y="618"/>
                  <a:pt x="8528" y="617"/>
                  <a:pt x="8511" y="607"/>
                </a:cubicBezTo>
                <a:lnTo>
                  <a:pt x="8511" y="607"/>
                </a:lnTo>
                <a:cubicBezTo>
                  <a:pt x="8512" y="605"/>
                  <a:pt x="8513" y="603"/>
                  <a:pt x="8516" y="602"/>
                </a:cubicBezTo>
                <a:lnTo>
                  <a:pt x="8516" y="602"/>
                </a:lnTo>
                <a:cubicBezTo>
                  <a:pt x="8535" y="594"/>
                  <a:pt x="8559" y="598"/>
                  <a:pt x="8582" y="592"/>
                </a:cubicBezTo>
                <a:lnTo>
                  <a:pt x="8582" y="592"/>
                </a:lnTo>
                <a:cubicBezTo>
                  <a:pt x="8594" y="585"/>
                  <a:pt x="8606" y="579"/>
                  <a:pt x="8618" y="572"/>
                </a:cubicBezTo>
                <a:lnTo>
                  <a:pt x="8618" y="572"/>
                </a:lnTo>
                <a:cubicBezTo>
                  <a:pt x="8616" y="501"/>
                  <a:pt x="8558" y="489"/>
                  <a:pt x="8517" y="447"/>
                </a:cubicBezTo>
                <a:lnTo>
                  <a:pt x="8517" y="447"/>
                </a:lnTo>
                <a:cubicBezTo>
                  <a:pt x="8501" y="431"/>
                  <a:pt x="8509" y="416"/>
                  <a:pt x="8528" y="409"/>
                </a:cubicBezTo>
                <a:lnTo>
                  <a:pt x="8528" y="409"/>
                </a:lnTo>
                <a:lnTo>
                  <a:pt x="8528" y="403"/>
                </a:lnTo>
                <a:cubicBezTo>
                  <a:pt x="8516" y="398"/>
                  <a:pt x="8508" y="394"/>
                  <a:pt x="8489" y="392"/>
                </a:cubicBezTo>
                <a:lnTo>
                  <a:pt x="8489" y="392"/>
                </a:lnTo>
                <a:cubicBezTo>
                  <a:pt x="8486" y="386"/>
                  <a:pt x="8484" y="381"/>
                  <a:pt x="8479" y="377"/>
                </a:cubicBezTo>
                <a:lnTo>
                  <a:pt x="8479" y="377"/>
                </a:lnTo>
                <a:cubicBezTo>
                  <a:pt x="8480" y="364"/>
                  <a:pt x="8483" y="361"/>
                  <a:pt x="8490" y="354"/>
                </a:cubicBezTo>
                <a:lnTo>
                  <a:pt x="8490" y="354"/>
                </a:lnTo>
                <a:cubicBezTo>
                  <a:pt x="8535" y="356"/>
                  <a:pt x="8620" y="365"/>
                  <a:pt x="8636" y="358"/>
                </a:cubicBezTo>
                <a:lnTo>
                  <a:pt x="8636" y="358"/>
                </a:lnTo>
                <a:lnTo>
                  <a:pt x="8646" y="359"/>
                </a:lnTo>
                <a:cubicBezTo>
                  <a:pt x="8628" y="327"/>
                  <a:pt x="8532" y="333"/>
                  <a:pt x="8476" y="320"/>
                </a:cubicBezTo>
                <a:lnTo>
                  <a:pt x="8476" y="320"/>
                </a:lnTo>
                <a:cubicBezTo>
                  <a:pt x="8461" y="317"/>
                  <a:pt x="8449" y="309"/>
                  <a:pt x="8436" y="304"/>
                </a:cubicBezTo>
                <a:lnTo>
                  <a:pt x="8436" y="304"/>
                </a:lnTo>
                <a:cubicBezTo>
                  <a:pt x="8437" y="295"/>
                  <a:pt x="8439" y="289"/>
                  <a:pt x="8442" y="284"/>
                </a:cubicBezTo>
                <a:lnTo>
                  <a:pt x="8442" y="284"/>
                </a:lnTo>
                <a:cubicBezTo>
                  <a:pt x="8387" y="268"/>
                  <a:pt x="8385" y="246"/>
                  <a:pt x="8359" y="215"/>
                </a:cubicBezTo>
                <a:lnTo>
                  <a:pt x="8359" y="215"/>
                </a:lnTo>
                <a:cubicBezTo>
                  <a:pt x="8317" y="208"/>
                  <a:pt x="8272" y="196"/>
                  <a:pt x="8234" y="190"/>
                </a:cubicBezTo>
                <a:lnTo>
                  <a:pt x="8234" y="190"/>
                </a:lnTo>
                <a:cubicBezTo>
                  <a:pt x="8228" y="190"/>
                  <a:pt x="8221" y="190"/>
                  <a:pt x="8214" y="191"/>
                </a:cubicBezTo>
                <a:lnTo>
                  <a:pt x="8214" y="191"/>
                </a:lnTo>
                <a:cubicBezTo>
                  <a:pt x="8206" y="192"/>
                  <a:pt x="8199" y="193"/>
                  <a:pt x="8193" y="192"/>
                </a:cubicBezTo>
                <a:lnTo>
                  <a:pt x="8193" y="192"/>
                </a:lnTo>
                <a:cubicBezTo>
                  <a:pt x="8180" y="190"/>
                  <a:pt x="8175" y="179"/>
                  <a:pt x="8164" y="176"/>
                </a:cubicBezTo>
                <a:lnTo>
                  <a:pt x="8164" y="176"/>
                </a:lnTo>
                <a:cubicBezTo>
                  <a:pt x="8123" y="164"/>
                  <a:pt x="8075" y="165"/>
                  <a:pt x="8053" y="167"/>
                </a:cubicBezTo>
                <a:lnTo>
                  <a:pt x="8053" y="167"/>
                </a:lnTo>
                <a:cubicBezTo>
                  <a:pt x="8033" y="166"/>
                  <a:pt x="8031" y="166"/>
                  <a:pt x="8023" y="160"/>
                </a:cubicBezTo>
                <a:lnTo>
                  <a:pt x="8023" y="160"/>
                </a:lnTo>
                <a:lnTo>
                  <a:pt x="8018" y="160"/>
                </a:lnTo>
                <a:cubicBezTo>
                  <a:pt x="8024" y="152"/>
                  <a:pt x="8031" y="151"/>
                  <a:pt x="8043" y="148"/>
                </a:cubicBezTo>
                <a:lnTo>
                  <a:pt x="8043" y="148"/>
                </a:lnTo>
                <a:lnTo>
                  <a:pt x="8044" y="134"/>
                </a:lnTo>
                <a:lnTo>
                  <a:pt x="8029" y="133"/>
                </a:lnTo>
                <a:lnTo>
                  <a:pt x="8029" y="142"/>
                </a:lnTo>
                <a:cubicBezTo>
                  <a:pt x="8020" y="140"/>
                  <a:pt x="8024" y="141"/>
                  <a:pt x="8019" y="139"/>
                </a:cubicBezTo>
                <a:lnTo>
                  <a:pt x="8019" y="139"/>
                </a:lnTo>
                <a:cubicBezTo>
                  <a:pt x="8015" y="136"/>
                  <a:pt x="8020" y="132"/>
                  <a:pt x="8014" y="127"/>
                </a:cubicBezTo>
                <a:lnTo>
                  <a:pt x="8014" y="127"/>
                </a:lnTo>
                <a:cubicBezTo>
                  <a:pt x="7999" y="121"/>
                  <a:pt x="7982" y="122"/>
                  <a:pt x="7963" y="123"/>
                </a:cubicBezTo>
                <a:lnTo>
                  <a:pt x="7963" y="123"/>
                </a:lnTo>
                <a:cubicBezTo>
                  <a:pt x="7944" y="125"/>
                  <a:pt x="7922" y="126"/>
                  <a:pt x="7898" y="120"/>
                </a:cubicBezTo>
                <a:lnTo>
                  <a:pt x="7898" y="120"/>
                </a:lnTo>
                <a:cubicBezTo>
                  <a:pt x="7893" y="117"/>
                  <a:pt x="7888" y="114"/>
                  <a:pt x="7883" y="110"/>
                </a:cubicBezTo>
                <a:lnTo>
                  <a:pt x="7883" y="110"/>
                </a:lnTo>
                <a:cubicBezTo>
                  <a:pt x="7877" y="109"/>
                  <a:pt x="7871" y="109"/>
                  <a:pt x="7864" y="110"/>
                </a:cubicBezTo>
                <a:lnTo>
                  <a:pt x="7864" y="110"/>
                </a:lnTo>
                <a:cubicBezTo>
                  <a:pt x="7854" y="110"/>
                  <a:pt x="7844" y="110"/>
                  <a:pt x="7833" y="106"/>
                </a:cubicBezTo>
                <a:lnTo>
                  <a:pt x="7833" y="106"/>
                </a:lnTo>
                <a:cubicBezTo>
                  <a:pt x="7822" y="108"/>
                  <a:pt x="7826" y="108"/>
                  <a:pt x="7818" y="111"/>
                </a:cubicBezTo>
                <a:lnTo>
                  <a:pt x="7818" y="111"/>
                </a:lnTo>
                <a:cubicBezTo>
                  <a:pt x="7816" y="113"/>
                  <a:pt x="7762" y="100"/>
                  <a:pt x="7753" y="91"/>
                </a:cubicBezTo>
                <a:lnTo>
                  <a:pt x="7753" y="91"/>
                </a:lnTo>
                <a:cubicBezTo>
                  <a:pt x="7723" y="89"/>
                  <a:pt x="7718" y="88"/>
                  <a:pt x="7717" y="99"/>
                </a:cubicBezTo>
                <a:lnTo>
                  <a:pt x="7717" y="99"/>
                </a:lnTo>
                <a:cubicBezTo>
                  <a:pt x="7707" y="99"/>
                  <a:pt x="7689" y="97"/>
                  <a:pt x="7671" y="96"/>
                </a:cubicBezTo>
                <a:lnTo>
                  <a:pt x="7671" y="96"/>
                </a:lnTo>
                <a:cubicBezTo>
                  <a:pt x="7649" y="93"/>
                  <a:pt x="7626" y="91"/>
                  <a:pt x="7612" y="93"/>
                </a:cubicBezTo>
                <a:lnTo>
                  <a:pt x="7612" y="93"/>
                </a:lnTo>
                <a:cubicBezTo>
                  <a:pt x="7608" y="93"/>
                  <a:pt x="7595" y="100"/>
                  <a:pt x="7591" y="101"/>
                </a:cubicBezTo>
                <a:lnTo>
                  <a:pt x="7591" y="101"/>
                </a:lnTo>
                <a:cubicBezTo>
                  <a:pt x="7559" y="106"/>
                  <a:pt x="7519" y="99"/>
                  <a:pt x="7490" y="95"/>
                </a:cubicBezTo>
                <a:lnTo>
                  <a:pt x="7490" y="95"/>
                </a:lnTo>
                <a:cubicBezTo>
                  <a:pt x="7470" y="91"/>
                  <a:pt x="7456" y="94"/>
                  <a:pt x="7442" y="96"/>
                </a:cubicBezTo>
                <a:lnTo>
                  <a:pt x="7442" y="96"/>
                </a:lnTo>
                <a:cubicBezTo>
                  <a:pt x="7429" y="98"/>
                  <a:pt x="7415" y="100"/>
                  <a:pt x="7394" y="97"/>
                </a:cubicBezTo>
                <a:lnTo>
                  <a:pt x="7394" y="97"/>
                </a:lnTo>
                <a:cubicBezTo>
                  <a:pt x="7373" y="95"/>
                  <a:pt x="7314" y="88"/>
                  <a:pt x="7284" y="88"/>
                </a:cubicBezTo>
                <a:lnTo>
                  <a:pt x="7284" y="88"/>
                </a:lnTo>
                <a:cubicBezTo>
                  <a:pt x="7247" y="87"/>
                  <a:pt x="7195" y="88"/>
                  <a:pt x="7168" y="84"/>
                </a:cubicBezTo>
                <a:lnTo>
                  <a:pt x="7168" y="84"/>
                </a:lnTo>
                <a:cubicBezTo>
                  <a:pt x="7149" y="81"/>
                  <a:pt x="7135" y="86"/>
                  <a:pt x="7122" y="86"/>
                </a:cubicBezTo>
                <a:lnTo>
                  <a:pt x="7122" y="86"/>
                </a:lnTo>
                <a:cubicBezTo>
                  <a:pt x="7069" y="86"/>
                  <a:pt x="6944" y="86"/>
                  <a:pt x="6876" y="74"/>
                </a:cubicBezTo>
                <a:lnTo>
                  <a:pt x="6876" y="74"/>
                </a:lnTo>
                <a:cubicBezTo>
                  <a:pt x="6837" y="74"/>
                  <a:pt x="6798" y="74"/>
                  <a:pt x="6759" y="74"/>
                </a:cubicBezTo>
                <a:lnTo>
                  <a:pt x="6759" y="74"/>
                </a:lnTo>
                <a:lnTo>
                  <a:pt x="6533" y="66"/>
                </a:lnTo>
                <a:cubicBezTo>
                  <a:pt x="6513" y="65"/>
                  <a:pt x="6492" y="63"/>
                  <a:pt x="6472" y="61"/>
                </a:cubicBezTo>
                <a:lnTo>
                  <a:pt x="6472" y="61"/>
                </a:lnTo>
                <a:cubicBezTo>
                  <a:pt x="6452" y="63"/>
                  <a:pt x="6369" y="63"/>
                  <a:pt x="6346" y="60"/>
                </a:cubicBezTo>
                <a:lnTo>
                  <a:pt x="6346" y="60"/>
                </a:lnTo>
                <a:cubicBezTo>
                  <a:pt x="6244" y="46"/>
                  <a:pt x="6106" y="40"/>
                  <a:pt x="5999" y="43"/>
                </a:cubicBezTo>
                <a:lnTo>
                  <a:pt x="5999" y="43"/>
                </a:lnTo>
                <a:cubicBezTo>
                  <a:pt x="5947" y="44"/>
                  <a:pt x="5871" y="41"/>
                  <a:pt x="5827" y="34"/>
                </a:cubicBezTo>
                <a:lnTo>
                  <a:pt x="5827" y="34"/>
                </a:lnTo>
                <a:cubicBezTo>
                  <a:pt x="5811" y="32"/>
                  <a:pt x="5796" y="33"/>
                  <a:pt x="5781" y="34"/>
                </a:cubicBezTo>
                <a:lnTo>
                  <a:pt x="5781" y="34"/>
                </a:lnTo>
                <a:cubicBezTo>
                  <a:pt x="5772" y="34"/>
                  <a:pt x="5764" y="35"/>
                  <a:pt x="5757" y="35"/>
                </a:cubicBezTo>
                <a:lnTo>
                  <a:pt x="5757" y="35"/>
                </a:lnTo>
                <a:cubicBezTo>
                  <a:pt x="5699" y="34"/>
                  <a:pt x="5615" y="29"/>
                  <a:pt x="5560" y="28"/>
                </a:cubicBezTo>
                <a:lnTo>
                  <a:pt x="5560" y="28"/>
                </a:lnTo>
                <a:cubicBezTo>
                  <a:pt x="5527" y="28"/>
                  <a:pt x="5498" y="20"/>
                  <a:pt x="5470" y="23"/>
                </a:cubicBezTo>
                <a:lnTo>
                  <a:pt x="5470" y="23"/>
                </a:lnTo>
                <a:cubicBezTo>
                  <a:pt x="5438" y="25"/>
                  <a:pt x="5403" y="23"/>
                  <a:pt x="5369" y="20"/>
                </a:cubicBezTo>
                <a:lnTo>
                  <a:pt x="5369" y="20"/>
                </a:lnTo>
                <a:cubicBezTo>
                  <a:pt x="5321" y="17"/>
                  <a:pt x="5274" y="14"/>
                  <a:pt x="5243" y="24"/>
                </a:cubicBezTo>
                <a:lnTo>
                  <a:pt x="5243" y="24"/>
                </a:lnTo>
                <a:cubicBezTo>
                  <a:pt x="5231" y="22"/>
                  <a:pt x="5213" y="11"/>
                  <a:pt x="5198" y="11"/>
                </a:cubicBezTo>
                <a:lnTo>
                  <a:pt x="5198" y="11"/>
                </a:lnTo>
                <a:cubicBezTo>
                  <a:pt x="5055" y="8"/>
                  <a:pt x="4867" y="0"/>
                  <a:pt x="4728" y="10"/>
                </a:cubicBezTo>
                <a:lnTo>
                  <a:pt x="4728" y="10"/>
                </a:lnTo>
                <a:cubicBezTo>
                  <a:pt x="4705" y="8"/>
                  <a:pt x="4681" y="7"/>
                  <a:pt x="4658" y="5"/>
                </a:cubicBezTo>
                <a:lnTo>
                  <a:pt x="4658" y="5"/>
                </a:lnTo>
                <a:cubicBezTo>
                  <a:pt x="4604" y="10"/>
                  <a:pt x="4514" y="11"/>
                  <a:pt x="4446" y="7"/>
                </a:cubicBezTo>
                <a:lnTo>
                  <a:pt x="4446" y="7"/>
                </a:lnTo>
                <a:cubicBezTo>
                  <a:pt x="4439" y="7"/>
                  <a:pt x="4428" y="2"/>
                  <a:pt x="4416" y="2"/>
                </a:cubicBezTo>
                <a:lnTo>
                  <a:pt x="4416" y="2"/>
                </a:lnTo>
                <a:cubicBezTo>
                  <a:pt x="4414" y="2"/>
                  <a:pt x="4412" y="3"/>
                  <a:pt x="4411" y="3"/>
                </a:cubicBezTo>
                <a:close/>
                <a:moveTo>
                  <a:pt x="794" y="117"/>
                </a:moveTo>
                <a:cubicBezTo>
                  <a:pt x="797" y="120"/>
                  <a:pt x="795" y="118"/>
                  <a:pt x="798" y="123"/>
                </a:cubicBezTo>
                <a:lnTo>
                  <a:pt x="798" y="123"/>
                </a:lnTo>
                <a:cubicBezTo>
                  <a:pt x="788" y="120"/>
                  <a:pt x="795" y="123"/>
                  <a:pt x="794" y="117"/>
                </a:cubicBezTo>
                <a:close/>
                <a:moveTo>
                  <a:pt x="7888" y="125"/>
                </a:moveTo>
                <a:cubicBezTo>
                  <a:pt x="7891" y="127"/>
                  <a:pt x="7895" y="128"/>
                  <a:pt x="7898" y="129"/>
                </a:cubicBezTo>
                <a:lnTo>
                  <a:pt x="7898" y="129"/>
                </a:lnTo>
                <a:lnTo>
                  <a:pt x="7898" y="135"/>
                </a:lnTo>
                <a:cubicBezTo>
                  <a:pt x="7881" y="130"/>
                  <a:pt x="7887" y="134"/>
                  <a:pt x="7888" y="125"/>
                </a:cubicBezTo>
                <a:close/>
                <a:moveTo>
                  <a:pt x="7988" y="153"/>
                </a:moveTo>
                <a:lnTo>
                  <a:pt x="7988" y="147"/>
                </a:lnTo>
                <a:cubicBezTo>
                  <a:pt x="7998" y="148"/>
                  <a:pt x="7998" y="148"/>
                  <a:pt x="8003" y="150"/>
                </a:cubicBezTo>
                <a:lnTo>
                  <a:pt x="8003" y="150"/>
                </a:lnTo>
                <a:lnTo>
                  <a:pt x="8013" y="150"/>
                </a:lnTo>
                <a:lnTo>
                  <a:pt x="8013" y="159"/>
                </a:lnTo>
                <a:cubicBezTo>
                  <a:pt x="7996" y="152"/>
                  <a:pt x="8008" y="154"/>
                  <a:pt x="7988" y="153"/>
                </a:cubicBezTo>
                <a:close/>
                <a:moveTo>
                  <a:pt x="933" y="160"/>
                </a:moveTo>
                <a:lnTo>
                  <a:pt x="933" y="157"/>
                </a:lnTo>
                <a:cubicBezTo>
                  <a:pt x="942" y="155"/>
                  <a:pt x="938" y="157"/>
                  <a:pt x="944" y="154"/>
                </a:cubicBezTo>
                <a:lnTo>
                  <a:pt x="944" y="154"/>
                </a:lnTo>
                <a:lnTo>
                  <a:pt x="969" y="155"/>
                </a:lnTo>
                <a:lnTo>
                  <a:pt x="969" y="158"/>
                </a:lnTo>
                <a:cubicBezTo>
                  <a:pt x="960" y="160"/>
                  <a:pt x="964" y="159"/>
                  <a:pt x="958" y="161"/>
                </a:cubicBezTo>
                <a:lnTo>
                  <a:pt x="958" y="161"/>
                </a:lnTo>
                <a:lnTo>
                  <a:pt x="933" y="160"/>
                </a:lnTo>
                <a:close/>
                <a:moveTo>
                  <a:pt x="741" y="309"/>
                </a:moveTo>
                <a:cubicBezTo>
                  <a:pt x="745" y="302"/>
                  <a:pt x="746" y="302"/>
                  <a:pt x="751" y="297"/>
                </a:cubicBezTo>
                <a:lnTo>
                  <a:pt x="751" y="297"/>
                </a:lnTo>
                <a:lnTo>
                  <a:pt x="772" y="298"/>
                </a:lnTo>
                <a:cubicBezTo>
                  <a:pt x="770" y="301"/>
                  <a:pt x="768" y="304"/>
                  <a:pt x="766" y="307"/>
                </a:cubicBezTo>
                <a:lnTo>
                  <a:pt x="766" y="307"/>
                </a:lnTo>
                <a:cubicBezTo>
                  <a:pt x="757" y="308"/>
                  <a:pt x="761" y="307"/>
                  <a:pt x="756" y="309"/>
                </a:cubicBezTo>
                <a:lnTo>
                  <a:pt x="756" y="309"/>
                </a:lnTo>
                <a:lnTo>
                  <a:pt x="741" y="309"/>
                </a:lnTo>
                <a:close/>
                <a:moveTo>
                  <a:pt x="7624" y="302"/>
                </a:moveTo>
                <a:cubicBezTo>
                  <a:pt x="7634" y="303"/>
                  <a:pt x="7644" y="304"/>
                  <a:pt x="7654" y="306"/>
                </a:cubicBezTo>
                <a:lnTo>
                  <a:pt x="7654" y="306"/>
                </a:lnTo>
                <a:lnTo>
                  <a:pt x="7654" y="308"/>
                </a:lnTo>
                <a:cubicBezTo>
                  <a:pt x="7635" y="307"/>
                  <a:pt x="7633" y="308"/>
                  <a:pt x="7624" y="302"/>
                </a:cubicBezTo>
                <a:close/>
                <a:moveTo>
                  <a:pt x="696" y="304"/>
                </a:moveTo>
                <a:lnTo>
                  <a:pt x="706" y="305"/>
                </a:lnTo>
                <a:lnTo>
                  <a:pt x="706" y="310"/>
                </a:lnTo>
                <a:cubicBezTo>
                  <a:pt x="692" y="314"/>
                  <a:pt x="674" y="322"/>
                  <a:pt x="660" y="324"/>
                </a:cubicBezTo>
                <a:lnTo>
                  <a:pt x="660" y="324"/>
                </a:lnTo>
                <a:lnTo>
                  <a:pt x="594" y="322"/>
                </a:lnTo>
                <a:cubicBezTo>
                  <a:pt x="573" y="325"/>
                  <a:pt x="544" y="334"/>
                  <a:pt x="518" y="337"/>
                </a:cubicBezTo>
                <a:lnTo>
                  <a:pt x="518" y="337"/>
                </a:lnTo>
                <a:lnTo>
                  <a:pt x="452" y="335"/>
                </a:lnTo>
                <a:cubicBezTo>
                  <a:pt x="407" y="340"/>
                  <a:pt x="374" y="352"/>
                  <a:pt x="335" y="361"/>
                </a:cubicBezTo>
                <a:lnTo>
                  <a:pt x="335" y="361"/>
                </a:lnTo>
                <a:cubicBezTo>
                  <a:pt x="337" y="367"/>
                  <a:pt x="336" y="367"/>
                  <a:pt x="340" y="370"/>
                </a:cubicBezTo>
                <a:lnTo>
                  <a:pt x="340" y="370"/>
                </a:lnTo>
                <a:cubicBezTo>
                  <a:pt x="348" y="372"/>
                  <a:pt x="371" y="366"/>
                  <a:pt x="395" y="361"/>
                </a:cubicBezTo>
                <a:lnTo>
                  <a:pt x="395" y="361"/>
                </a:lnTo>
                <a:cubicBezTo>
                  <a:pt x="424" y="354"/>
                  <a:pt x="453" y="347"/>
                  <a:pt x="457" y="353"/>
                </a:cubicBezTo>
                <a:lnTo>
                  <a:pt x="457" y="353"/>
                </a:lnTo>
                <a:cubicBezTo>
                  <a:pt x="467" y="354"/>
                  <a:pt x="467" y="352"/>
                  <a:pt x="472" y="350"/>
                </a:cubicBezTo>
                <a:lnTo>
                  <a:pt x="472" y="350"/>
                </a:lnTo>
                <a:lnTo>
                  <a:pt x="482" y="351"/>
                </a:lnTo>
                <a:lnTo>
                  <a:pt x="482" y="354"/>
                </a:lnTo>
                <a:cubicBezTo>
                  <a:pt x="478" y="356"/>
                  <a:pt x="475" y="358"/>
                  <a:pt x="472" y="359"/>
                </a:cubicBezTo>
                <a:lnTo>
                  <a:pt x="472" y="359"/>
                </a:lnTo>
                <a:lnTo>
                  <a:pt x="457" y="359"/>
                </a:lnTo>
                <a:lnTo>
                  <a:pt x="456" y="368"/>
                </a:lnTo>
                <a:cubicBezTo>
                  <a:pt x="458" y="367"/>
                  <a:pt x="460" y="366"/>
                  <a:pt x="461" y="365"/>
                </a:cubicBezTo>
                <a:lnTo>
                  <a:pt x="461" y="365"/>
                </a:lnTo>
                <a:lnTo>
                  <a:pt x="497" y="366"/>
                </a:lnTo>
                <a:cubicBezTo>
                  <a:pt x="489" y="375"/>
                  <a:pt x="474" y="378"/>
                  <a:pt x="456" y="380"/>
                </a:cubicBezTo>
                <a:lnTo>
                  <a:pt x="456" y="380"/>
                </a:lnTo>
                <a:cubicBezTo>
                  <a:pt x="450" y="382"/>
                  <a:pt x="454" y="381"/>
                  <a:pt x="446" y="382"/>
                </a:cubicBezTo>
                <a:lnTo>
                  <a:pt x="446" y="382"/>
                </a:lnTo>
                <a:cubicBezTo>
                  <a:pt x="440" y="376"/>
                  <a:pt x="442" y="374"/>
                  <a:pt x="431" y="370"/>
                </a:cubicBezTo>
                <a:lnTo>
                  <a:pt x="431" y="370"/>
                </a:lnTo>
                <a:lnTo>
                  <a:pt x="431" y="367"/>
                </a:lnTo>
                <a:cubicBezTo>
                  <a:pt x="418" y="370"/>
                  <a:pt x="412" y="377"/>
                  <a:pt x="405" y="384"/>
                </a:cubicBezTo>
                <a:lnTo>
                  <a:pt x="405" y="384"/>
                </a:lnTo>
                <a:cubicBezTo>
                  <a:pt x="370" y="380"/>
                  <a:pt x="347" y="375"/>
                  <a:pt x="324" y="387"/>
                </a:cubicBezTo>
                <a:lnTo>
                  <a:pt x="324" y="387"/>
                </a:lnTo>
                <a:lnTo>
                  <a:pt x="279" y="386"/>
                </a:lnTo>
                <a:cubicBezTo>
                  <a:pt x="284" y="377"/>
                  <a:pt x="298" y="342"/>
                  <a:pt x="311" y="339"/>
                </a:cubicBezTo>
                <a:lnTo>
                  <a:pt x="311" y="339"/>
                </a:lnTo>
                <a:cubicBezTo>
                  <a:pt x="319" y="341"/>
                  <a:pt x="328" y="342"/>
                  <a:pt x="336" y="343"/>
                </a:cubicBezTo>
                <a:lnTo>
                  <a:pt x="336" y="343"/>
                </a:lnTo>
                <a:cubicBezTo>
                  <a:pt x="343" y="339"/>
                  <a:pt x="350" y="336"/>
                  <a:pt x="357" y="332"/>
                </a:cubicBezTo>
                <a:lnTo>
                  <a:pt x="357" y="332"/>
                </a:lnTo>
                <a:cubicBezTo>
                  <a:pt x="372" y="328"/>
                  <a:pt x="381" y="329"/>
                  <a:pt x="387" y="330"/>
                </a:cubicBezTo>
                <a:lnTo>
                  <a:pt x="387" y="330"/>
                </a:lnTo>
                <a:cubicBezTo>
                  <a:pt x="396" y="331"/>
                  <a:pt x="398" y="332"/>
                  <a:pt x="413" y="316"/>
                </a:cubicBezTo>
                <a:lnTo>
                  <a:pt x="413" y="316"/>
                </a:lnTo>
                <a:cubicBezTo>
                  <a:pt x="425" y="321"/>
                  <a:pt x="419" y="315"/>
                  <a:pt x="422" y="325"/>
                </a:cubicBezTo>
                <a:lnTo>
                  <a:pt x="422" y="325"/>
                </a:lnTo>
                <a:cubicBezTo>
                  <a:pt x="425" y="325"/>
                  <a:pt x="428" y="325"/>
                  <a:pt x="432" y="325"/>
                </a:cubicBezTo>
                <a:lnTo>
                  <a:pt x="432" y="325"/>
                </a:lnTo>
                <a:cubicBezTo>
                  <a:pt x="494" y="325"/>
                  <a:pt x="674" y="314"/>
                  <a:pt x="696" y="304"/>
                </a:cubicBezTo>
                <a:close/>
                <a:moveTo>
                  <a:pt x="573" y="360"/>
                </a:moveTo>
                <a:cubicBezTo>
                  <a:pt x="569" y="357"/>
                  <a:pt x="571" y="359"/>
                  <a:pt x="568" y="354"/>
                </a:cubicBezTo>
                <a:lnTo>
                  <a:pt x="568" y="354"/>
                </a:lnTo>
                <a:cubicBezTo>
                  <a:pt x="578" y="348"/>
                  <a:pt x="588" y="342"/>
                  <a:pt x="599" y="337"/>
                </a:cubicBezTo>
                <a:lnTo>
                  <a:pt x="599" y="337"/>
                </a:lnTo>
                <a:lnTo>
                  <a:pt x="619" y="337"/>
                </a:lnTo>
                <a:lnTo>
                  <a:pt x="619" y="340"/>
                </a:lnTo>
                <a:cubicBezTo>
                  <a:pt x="599" y="346"/>
                  <a:pt x="586" y="346"/>
                  <a:pt x="583" y="363"/>
                </a:cubicBezTo>
                <a:lnTo>
                  <a:pt x="583" y="363"/>
                </a:lnTo>
                <a:cubicBezTo>
                  <a:pt x="574" y="361"/>
                  <a:pt x="578" y="362"/>
                  <a:pt x="573" y="360"/>
                </a:cubicBezTo>
                <a:close/>
                <a:moveTo>
                  <a:pt x="628" y="353"/>
                </a:moveTo>
                <a:lnTo>
                  <a:pt x="643" y="353"/>
                </a:lnTo>
                <a:cubicBezTo>
                  <a:pt x="642" y="356"/>
                  <a:pt x="640" y="359"/>
                  <a:pt x="638" y="362"/>
                </a:cubicBezTo>
                <a:lnTo>
                  <a:pt x="638" y="362"/>
                </a:lnTo>
                <a:cubicBezTo>
                  <a:pt x="620" y="363"/>
                  <a:pt x="618" y="363"/>
                  <a:pt x="598" y="361"/>
                </a:cubicBezTo>
                <a:lnTo>
                  <a:pt x="598" y="361"/>
                </a:lnTo>
                <a:lnTo>
                  <a:pt x="598" y="355"/>
                </a:lnTo>
                <a:cubicBezTo>
                  <a:pt x="607" y="356"/>
                  <a:pt x="611" y="357"/>
                  <a:pt x="615" y="357"/>
                </a:cubicBezTo>
                <a:lnTo>
                  <a:pt x="615" y="357"/>
                </a:lnTo>
                <a:cubicBezTo>
                  <a:pt x="619" y="357"/>
                  <a:pt x="622" y="356"/>
                  <a:pt x="628" y="353"/>
                </a:cubicBezTo>
                <a:close/>
                <a:moveTo>
                  <a:pt x="522" y="358"/>
                </a:moveTo>
                <a:lnTo>
                  <a:pt x="537" y="359"/>
                </a:lnTo>
                <a:lnTo>
                  <a:pt x="537" y="370"/>
                </a:lnTo>
                <a:cubicBezTo>
                  <a:pt x="527" y="371"/>
                  <a:pt x="517" y="372"/>
                  <a:pt x="506" y="372"/>
                </a:cubicBezTo>
                <a:lnTo>
                  <a:pt x="506" y="372"/>
                </a:lnTo>
                <a:cubicBezTo>
                  <a:pt x="511" y="362"/>
                  <a:pt x="514" y="365"/>
                  <a:pt x="522" y="358"/>
                </a:cubicBezTo>
                <a:close/>
                <a:moveTo>
                  <a:pt x="703" y="388"/>
                </a:moveTo>
                <a:lnTo>
                  <a:pt x="703" y="385"/>
                </a:lnTo>
                <a:cubicBezTo>
                  <a:pt x="716" y="388"/>
                  <a:pt x="724" y="392"/>
                  <a:pt x="733" y="398"/>
                </a:cubicBezTo>
                <a:lnTo>
                  <a:pt x="733" y="398"/>
                </a:lnTo>
                <a:cubicBezTo>
                  <a:pt x="736" y="401"/>
                  <a:pt x="736" y="401"/>
                  <a:pt x="737" y="407"/>
                </a:cubicBezTo>
                <a:lnTo>
                  <a:pt x="737" y="407"/>
                </a:lnTo>
                <a:cubicBezTo>
                  <a:pt x="713" y="407"/>
                  <a:pt x="711" y="411"/>
                  <a:pt x="687" y="411"/>
                </a:cubicBezTo>
                <a:lnTo>
                  <a:pt x="687" y="411"/>
                </a:lnTo>
                <a:cubicBezTo>
                  <a:pt x="687" y="396"/>
                  <a:pt x="688" y="393"/>
                  <a:pt x="703" y="388"/>
                </a:cubicBezTo>
                <a:close/>
                <a:moveTo>
                  <a:pt x="394" y="405"/>
                </a:moveTo>
                <a:cubicBezTo>
                  <a:pt x="396" y="402"/>
                  <a:pt x="398" y="399"/>
                  <a:pt x="400" y="396"/>
                </a:cubicBezTo>
                <a:lnTo>
                  <a:pt x="400" y="396"/>
                </a:lnTo>
                <a:cubicBezTo>
                  <a:pt x="411" y="397"/>
                  <a:pt x="414" y="397"/>
                  <a:pt x="420" y="399"/>
                </a:cubicBezTo>
                <a:lnTo>
                  <a:pt x="420" y="399"/>
                </a:lnTo>
                <a:cubicBezTo>
                  <a:pt x="434" y="400"/>
                  <a:pt x="441" y="401"/>
                  <a:pt x="450" y="403"/>
                </a:cubicBezTo>
                <a:lnTo>
                  <a:pt x="450" y="403"/>
                </a:lnTo>
                <a:lnTo>
                  <a:pt x="450" y="409"/>
                </a:lnTo>
                <a:cubicBezTo>
                  <a:pt x="445" y="410"/>
                  <a:pt x="441" y="410"/>
                  <a:pt x="438" y="410"/>
                </a:cubicBezTo>
                <a:lnTo>
                  <a:pt x="438" y="410"/>
                </a:lnTo>
                <a:cubicBezTo>
                  <a:pt x="422" y="410"/>
                  <a:pt x="417" y="407"/>
                  <a:pt x="394" y="405"/>
                </a:cubicBezTo>
                <a:close/>
                <a:moveTo>
                  <a:pt x="490" y="414"/>
                </a:moveTo>
                <a:lnTo>
                  <a:pt x="490" y="408"/>
                </a:lnTo>
                <a:cubicBezTo>
                  <a:pt x="501" y="405"/>
                  <a:pt x="517" y="404"/>
                  <a:pt x="526" y="400"/>
                </a:cubicBezTo>
                <a:lnTo>
                  <a:pt x="526" y="400"/>
                </a:lnTo>
                <a:lnTo>
                  <a:pt x="541" y="400"/>
                </a:lnTo>
                <a:cubicBezTo>
                  <a:pt x="542" y="401"/>
                  <a:pt x="544" y="402"/>
                  <a:pt x="546" y="404"/>
                </a:cubicBezTo>
                <a:lnTo>
                  <a:pt x="546" y="404"/>
                </a:lnTo>
                <a:cubicBezTo>
                  <a:pt x="540" y="407"/>
                  <a:pt x="535" y="411"/>
                  <a:pt x="530" y="415"/>
                </a:cubicBezTo>
                <a:lnTo>
                  <a:pt x="530" y="415"/>
                </a:lnTo>
                <a:cubicBezTo>
                  <a:pt x="514" y="413"/>
                  <a:pt x="511" y="411"/>
                  <a:pt x="500" y="414"/>
                </a:cubicBezTo>
                <a:lnTo>
                  <a:pt x="500" y="414"/>
                </a:lnTo>
                <a:lnTo>
                  <a:pt x="490" y="414"/>
                </a:lnTo>
                <a:close/>
                <a:moveTo>
                  <a:pt x="596" y="402"/>
                </a:moveTo>
                <a:lnTo>
                  <a:pt x="621" y="403"/>
                </a:lnTo>
                <a:cubicBezTo>
                  <a:pt x="623" y="404"/>
                  <a:pt x="625" y="405"/>
                  <a:pt x="626" y="406"/>
                </a:cubicBezTo>
                <a:lnTo>
                  <a:pt x="626" y="406"/>
                </a:lnTo>
                <a:cubicBezTo>
                  <a:pt x="625" y="407"/>
                  <a:pt x="623" y="408"/>
                  <a:pt x="621" y="409"/>
                </a:cubicBezTo>
                <a:lnTo>
                  <a:pt x="621" y="409"/>
                </a:lnTo>
                <a:cubicBezTo>
                  <a:pt x="612" y="413"/>
                  <a:pt x="595" y="413"/>
                  <a:pt x="586" y="417"/>
                </a:cubicBezTo>
                <a:lnTo>
                  <a:pt x="586" y="417"/>
                </a:lnTo>
                <a:lnTo>
                  <a:pt x="560" y="416"/>
                </a:lnTo>
                <a:cubicBezTo>
                  <a:pt x="564" y="409"/>
                  <a:pt x="566" y="409"/>
                  <a:pt x="571" y="404"/>
                </a:cubicBezTo>
                <a:lnTo>
                  <a:pt x="571" y="404"/>
                </a:lnTo>
                <a:cubicBezTo>
                  <a:pt x="574" y="404"/>
                  <a:pt x="576" y="404"/>
                  <a:pt x="578" y="404"/>
                </a:cubicBezTo>
                <a:lnTo>
                  <a:pt x="578" y="404"/>
                </a:lnTo>
                <a:cubicBezTo>
                  <a:pt x="586" y="404"/>
                  <a:pt x="591" y="404"/>
                  <a:pt x="596" y="402"/>
                </a:cubicBezTo>
                <a:close/>
                <a:moveTo>
                  <a:pt x="182" y="558"/>
                </a:moveTo>
                <a:lnTo>
                  <a:pt x="182" y="550"/>
                </a:lnTo>
                <a:cubicBezTo>
                  <a:pt x="194" y="549"/>
                  <a:pt x="195" y="549"/>
                  <a:pt x="202" y="547"/>
                </a:cubicBezTo>
                <a:lnTo>
                  <a:pt x="202" y="547"/>
                </a:lnTo>
                <a:cubicBezTo>
                  <a:pt x="205" y="552"/>
                  <a:pt x="206" y="552"/>
                  <a:pt x="207" y="559"/>
                </a:cubicBezTo>
                <a:lnTo>
                  <a:pt x="207" y="559"/>
                </a:lnTo>
                <a:lnTo>
                  <a:pt x="182" y="558"/>
                </a:lnTo>
                <a:close/>
                <a:moveTo>
                  <a:pt x="449" y="564"/>
                </a:moveTo>
                <a:cubicBezTo>
                  <a:pt x="455" y="557"/>
                  <a:pt x="462" y="556"/>
                  <a:pt x="470" y="550"/>
                </a:cubicBezTo>
                <a:lnTo>
                  <a:pt x="470" y="550"/>
                </a:lnTo>
                <a:cubicBezTo>
                  <a:pt x="473" y="551"/>
                  <a:pt x="476" y="552"/>
                  <a:pt x="480" y="553"/>
                </a:cubicBezTo>
                <a:lnTo>
                  <a:pt x="480" y="553"/>
                </a:lnTo>
                <a:cubicBezTo>
                  <a:pt x="476" y="560"/>
                  <a:pt x="474" y="560"/>
                  <a:pt x="469" y="565"/>
                </a:cubicBezTo>
                <a:lnTo>
                  <a:pt x="469" y="565"/>
                </a:lnTo>
                <a:lnTo>
                  <a:pt x="449" y="564"/>
                </a:lnTo>
                <a:close/>
                <a:moveTo>
                  <a:pt x="257" y="558"/>
                </a:moveTo>
                <a:lnTo>
                  <a:pt x="278" y="559"/>
                </a:lnTo>
                <a:cubicBezTo>
                  <a:pt x="273" y="565"/>
                  <a:pt x="273" y="563"/>
                  <a:pt x="267" y="567"/>
                </a:cubicBezTo>
                <a:lnTo>
                  <a:pt x="267" y="567"/>
                </a:lnTo>
                <a:cubicBezTo>
                  <a:pt x="255" y="562"/>
                  <a:pt x="261" y="568"/>
                  <a:pt x="257" y="558"/>
                </a:cubicBezTo>
                <a:close/>
                <a:moveTo>
                  <a:pt x="8494" y="623"/>
                </a:moveTo>
                <a:cubicBezTo>
                  <a:pt x="8494" y="623"/>
                  <a:pt x="8494" y="623"/>
                  <a:pt x="8494" y="623"/>
                </a:cubicBezTo>
                <a:lnTo>
                  <a:pt x="8494" y="623"/>
                </a:lnTo>
                <a:cubicBezTo>
                  <a:pt x="8493" y="623"/>
                  <a:pt x="8493" y="623"/>
                  <a:pt x="8492" y="623"/>
                </a:cubicBezTo>
                <a:lnTo>
                  <a:pt x="8492" y="623"/>
                </a:lnTo>
                <a:cubicBezTo>
                  <a:pt x="8492" y="623"/>
                  <a:pt x="8493" y="623"/>
                  <a:pt x="8494" y="623"/>
                </a:cubicBezTo>
                <a:close/>
                <a:moveTo>
                  <a:pt x="397" y="741"/>
                </a:moveTo>
                <a:lnTo>
                  <a:pt x="387" y="741"/>
                </a:lnTo>
                <a:cubicBezTo>
                  <a:pt x="389" y="738"/>
                  <a:pt x="390" y="735"/>
                  <a:pt x="392" y="732"/>
                </a:cubicBezTo>
                <a:lnTo>
                  <a:pt x="392" y="732"/>
                </a:lnTo>
                <a:cubicBezTo>
                  <a:pt x="419" y="733"/>
                  <a:pt x="470" y="731"/>
                  <a:pt x="488" y="738"/>
                </a:cubicBezTo>
                <a:lnTo>
                  <a:pt x="488" y="738"/>
                </a:lnTo>
                <a:cubicBezTo>
                  <a:pt x="513" y="740"/>
                  <a:pt x="516" y="743"/>
                  <a:pt x="533" y="749"/>
                </a:cubicBezTo>
                <a:lnTo>
                  <a:pt x="533" y="749"/>
                </a:lnTo>
                <a:lnTo>
                  <a:pt x="533" y="752"/>
                </a:lnTo>
                <a:cubicBezTo>
                  <a:pt x="522" y="753"/>
                  <a:pt x="508" y="753"/>
                  <a:pt x="493" y="753"/>
                </a:cubicBezTo>
                <a:lnTo>
                  <a:pt x="493" y="753"/>
                </a:lnTo>
                <a:cubicBezTo>
                  <a:pt x="458" y="753"/>
                  <a:pt x="417" y="750"/>
                  <a:pt x="397" y="741"/>
                </a:cubicBezTo>
                <a:close/>
                <a:moveTo>
                  <a:pt x="538" y="755"/>
                </a:moveTo>
                <a:lnTo>
                  <a:pt x="538" y="752"/>
                </a:lnTo>
                <a:cubicBezTo>
                  <a:pt x="544" y="750"/>
                  <a:pt x="548" y="749"/>
                  <a:pt x="553" y="746"/>
                </a:cubicBezTo>
                <a:lnTo>
                  <a:pt x="553" y="746"/>
                </a:lnTo>
                <a:cubicBezTo>
                  <a:pt x="564" y="747"/>
                  <a:pt x="575" y="748"/>
                  <a:pt x="586" y="749"/>
                </a:cubicBezTo>
                <a:lnTo>
                  <a:pt x="586" y="749"/>
                </a:lnTo>
                <a:cubicBezTo>
                  <a:pt x="579" y="752"/>
                  <a:pt x="571" y="754"/>
                  <a:pt x="563" y="756"/>
                </a:cubicBezTo>
                <a:lnTo>
                  <a:pt x="563" y="756"/>
                </a:lnTo>
                <a:lnTo>
                  <a:pt x="538" y="755"/>
                </a:lnTo>
                <a:close/>
                <a:moveTo>
                  <a:pt x="361" y="749"/>
                </a:moveTo>
                <a:cubicBezTo>
                  <a:pt x="370" y="751"/>
                  <a:pt x="366" y="750"/>
                  <a:pt x="371" y="752"/>
                </a:cubicBezTo>
                <a:lnTo>
                  <a:pt x="371" y="752"/>
                </a:lnTo>
                <a:cubicBezTo>
                  <a:pt x="363" y="750"/>
                  <a:pt x="366" y="752"/>
                  <a:pt x="361" y="749"/>
                </a:cubicBezTo>
                <a:close/>
                <a:moveTo>
                  <a:pt x="8540" y="911"/>
                </a:moveTo>
                <a:cubicBezTo>
                  <a:pt x="8544" y="911"/>
                  <a:pt x="8549" y="910"/>
                  <a:pt x="8555" y="910"/>
                </a:cubicBezTo>
                <a:lnTo>
                  <a:pt x="8555" y="910"/>
                </a:lnTo>
                <a:cubicBezTo>
                  <a:pt x="8551" y="911"/>
                  <a:pt x="8547" y="913"/>
                  <a:pt x="8543" y="915"/>
                </a:cubicBezTo>
                <a:lnTo>
                  <a:pt x="8543" y="915"/>
                </a:lnTo>
                <a:cubicBezTo>
                  <a:pt x="8542" y="913"/>
                  <a:pt x="8541" y="912"/>
                  <a:pt x="8540" y="911"/>
                </a:cubicBezTo>
                <a:close/>
                <a:moveTo>
                  <a:pt x="279" y="1219"/>
                </a:moveTo>
                <a:cubicBezTo>
                  <a:pt x="290" y="1219"/>
                  <a:pt x="299" y="1217"/>
                  <a:pt x="304" y="1212"/>
                </a:cubicBezTo>
                <a:lnTo>
                  <a:pt x="304" y="1212"/>
                </a:lnTo>
                <a:cubicBezTo>
                  <a:pt x="308" y="1216"/>
                  <a:pt x="308" y="1216"/>
                  <a:pt x="309" y="1222"/>
                </a:cubicBezTo>
                <a:lnTo>
                  <a:pt x="309" y="1222"/>
                </a:lnTo>
                <a:cubicBezTo>
                  <a:pt x="298" y="1221"/>
                  <a:pt x="288" y="1220"/>
                  <a:pt x="279" y="1219"/>
                </a:cubicBezTo>
                <a:close/>
                <a:moveTo>
                  <a:pt x="413" y="1266"/>
                </a:moveTo>
                <a:cubicBezTo>
                  <a:pt x="402" y="1263"/>
                  <a:pt x="409" y="1267"/>
                  <a:pt x="408" y="1260"/>
                </a:cubicBezTo>
                <a:lnTo>
                  <a:pt x="408" y="1260"/>
                </a:lnTo>
                <a:cubicBezTo>
                  <a:pt x="415" y="1260"/>
                  <a:pt x="420" y="1260"/>
                  <a:pt x="425" y="1261"/>
                </a:cubicBezTo>
                <a:lnTo>
                  <a:pt x="425" y="1261"/>
                </a:lnTo>
                <a:cubicBezTo>
                  <a:pt x="426" y="1263"/>
                  <a:pt x="427" y="1266"/>
                  <a:pt x="428" y="1268"/>
                </a:cubicBezTo>
                <a:lnTo>
                  <a:pt x="428" y="1268"/>
                </a:lnTo>
                <a:cubicBezTo>
                  <a:pt x="427" y="1268"/>
                  <a:pt x="427" y="1269"/>
                  <a:pt x="426" y="1269"/>
                </a:cubicBezTo>
                <a:lnTo>
                  <a:pt x="426" y="1269"/>
                </a:lnTo>
                <a:cubicBezTo>
                  <a:pt x="420" y="1268"/>
                  <a:pt x="416" y="1268"/>
                  <a:pt x="413" y="1266"/>
                </a:cubicBezTo>
                <a:close/>
                <a:moveTo>
                  <a:pt x="8225" y="1341"/>
                </a:moveTo>
                <a:cubicBezTo>
                  <a:pt x="8223" y="1340"/>
                  <a:pt x="8222" y="1338"/>
                  <a:pt x="8220" y="1337"/>
                </a:cubicBezTo>
                <a:lnTo>
                  <a:pt x="8220" y="1337"/>
                </a:lnTo>
                <a:lnTo>
                  <a:pt x="8220" y="1332"/>
                </a:lnTo>
                <a:lnTo>
                  <a:pt x="8291" y="1335"/>
                </a:lnTo>
                <a:lnTo>
                  <a:pt x="8291" y="1339"/>
                </a:lnTo>
                <a:cubicBezTo>
                  <a:pt x="8284" y="1342"/>
                  <a:pt x="8280" y="1343"/>
                  <a:pt x="8275" y="1347"/>
                </a:cubicBezTo>
                <a:lnTo>
                  <a:pt x="8275" y="1347"/>
                </a:lnTo>
                <a:cubicBezTo>
                  <a:pt x="8259" y="1345"/>
                  <a:pt x="8242" y="1343"/>
                  <a:pt x="8225" y="1341"/>
                </a:cubicBezTo>
                <a:close/>
                <a:moveTo>
                  <a:pt x="8457" y="1336"/>
                </a:moveTo>
                <a:cubicBezTo>
                  <a:pt x="8466" y="1339"/>
                  <a:pt x="8462" y="1337"/>
                  <a:pt x="8467" y="1340"/>
                </a:cubicBezTo>
                <a:lnTo>
                  <a:pt x="8467" y="1340"/>
                </a:lnTo>
                <a:cubicBezTo>
                  <a:pt x="8458" y="1337"/>
                  <a:pt x="8462" y="1339"/>
                  <a:pt x="8457" y="1336"/>
                </a:cubicBezTo>
                <a:close/>
                <a:moveTo>
                  <a:pt x="8340" y="1358"/>
                </a:moveTo>
                <a:cubicBezTo>
                  <a:pt x="8320" y="1356"/>
                  <a:pt x="8314" y="1353"/>
                  <a:pt x="8304" y="1347"/>
                </a:cubicBezTo>
                <a:lnTo>
                  <a:pt x="8304" y="1347"/>
                </a:lnTo>
                <a:cubicBezTo>
                  <a:pt x="8304" y="1347"/>
                  <a:pt x="8304" y="1347"/>
                  <a:pt x="8303" y="1347"/>
                </a:cubicBezTo>
                <a:lnTo>
                  <a:pt x="8303" y="1347"/>
                </a:lnTo>
                <a:cubicBezTo>
                  <a:pt x="8301" y="1346"/>
                  <a:pt x="8298" y="1345"/>
                  <a:pt x="8296" y="1343"/>
                </a:cubicBezTo>
                <a:lnTo>
                  <a:pt x="8296" y="1343"/>
                </a:lnTo>
                <a:lnTo>
                  <a:pt x="8296" y="1339"/>
                </a:lnTo>
                <a:cubicBezTo>
                  <a:pt x="8333" y="1334"/>
                  <a:pt x="8404" y="1335"/>
                  <a:pt x="8431" y="1352"/>
                </a:cubicBezTo>
                <a:lnTo>
                  <a:pt x="8431" y="1352"/>
                </a:lnTo>
                <a:lnTo>
                  <a:pt x="8441" y="1352"/>
                </a:lnTo>
                <a:cubicBezTo>
                  <a:pt x="8440" y="1357"/>
                  <a:pt x="8438" y="1361"/>
                  <a:pt x="8436" y="1365"/>
                </a:cubicBezTo>
                <a:lnTo>
                  <a:pt x="8436" y="1365"/>
                </a:lnTo>
                <a:cubicBezTo>
                  <a:pt x="8430" y="1365"/>
                  <a:pt x="8424" y="1365"/>
                  <a:pt x="8416" y="1365"/>
                </a:cubicBezTo>
                <a:lnTo>
                  <a:pt x="8416" y="1365"/>
                </a:lnTo>
                <a:cubicBezTo>
                  <a:pt x="8411" y="1365"/>
                  <a:pt x="8405" y="1365"/>
                  <a:pt x="8399" y="1365"/>
                </a:cubicBezTo>
                <a:lnTo>
                  <a:pt x="8399" y="1365"/>
                </a:lnTo>
                <a:cubicBezTo>
                  <a:pt x="8376" y="1365"/>
                  <a:pt x="8351" y="1364"/>
                  <a:pt x="8340" y="1358"/>
                </a:cubicBezTo>
                <a:close/>
                <a:moveTo>
                  <a:pt x="8548" y="1615"/>
                </a:moveTo>
                <a:cubicBezTo>
                  <a:pt x="8553" y="1606"/>
                  <a:pt x="8552" y="1609"/>
                  <a:pt x="8558" y="1603"/>
                </a:cubicBezTo>
                <a:lnTo>
                  <a:pt x="8558" y="1603"/>
                </a:lnTo>
                <a:cubicBezTo>
                  <a:pt x="8570" y="1610"/>
                  <a:pt x="8564" y="1602"/>
                  <a:pt x="8568" y="1616"/>
                </a:cubicBezTo>
                <a:lnTo>
                  <a:pt x="8568" y="1616"/>
                </a:lnTo>
                <a:lnTo>
                  <a:pt x="8548" y="1615"/>
                </a:lnTo>
                <a:close/>
                <a:moveTo>
                  <a:pt x="8345" y="1626"/>
                </a:moveTo>
                <a:cubicBezTo>
                  <a:pt x="8350" y="1616"/>
                  <a:pt x="8351" y="1617"/>
                  <a:pt x="8356" y="1609"/>
                </a:cubicBezTo>
                <a:lnTo>
                  <a:pt x="8356" y="1609"/>
                </a:lnTo>
                <a:lnTo>
                  <a:pt x="8376" y="1610"/>
                </a:lnTo>
                <a:cubicBezTo>
                  <a:pt x="8370" y="1620"/>
                  <a:pt x="8363" y="1622"/>
                  <a:pt x="8355" y="1631"/>
                </a:cubicBezTo>
                <a:lnTo>
                  <a:pt x="8355" y="1631"/>
                </a:lnTo>
                <a:cubicBezTo>
                  <a:pt x="8352" y="1629"/>
                  <a:pt x="8349" y="1628"/>
                  <a:pt x="8345" y="1626"/>
                </a:cubicBezTo>
                <a:close/>
                <a:moveTo>
                  <a:pt x="8618" y="1613"/>
                </a:moveTo>
                <a:lnTo>
                  <a:pt x="8643" y="1614"/>
                </a:lnTo>
                <a:lnTo>
                  <a:pt x="8643" y="1627"/>
                </a:lnTo>
                <a:cubicBezTo>
                  <a:pt x="8631" y="1628"/>
                  <a:pt x="8630" y="1629"/>
                  <a:pt x="8623" y="1631"/>
                </a:cubicBezTo>
                <a:lnTo>
                  <a:pt x="8623" y="1631"/>
                </a:lnTo>
                <a:cubicBezTo>
                  <a:pt x="8620" y="1624"/>
                  <a:pt x="8619" y="1624"/>
                  <a:pt x="8618" y="1613"/>
                </a:cubicBezTo>
                <a:close/>
                <a:moveTo>
                  <a:pt x="8201" y="1846"/>
                </a:moveTo>
                <a:cubicBezTo>
                  <a:pt x="8200" y="1845"/>
                  <a:pt x="8198" y="1843"/>
                  <a:pt x="8196" y="1842"/>
                </a:cubicBezTo>
                <a:lnTo>
                  <a:pt x="8196" y="1842"/>
                </a:lnTo>
                <a:cubicBezTo>
                  <a:pt x="8198" y="1840"/>
                  <a:pt x="8200" y="1839"/>
                  <a:pt x="8201" y="1838"/>
                </a:cubicBezTo>
                <a:lnTo>
                  <a:pt x="8201" y="1838"/>
                </a:lnTo>
                <a:cubicBezTo>
                  <a:pt x="8210" y="1832"/>
                  <a:pt x="8228" y="1831"/>
                  <a:pt x="8237" y="1826"/>
                </a:cubicBezTo>
                <a:lnTo>
                  <a:pt x="8237" y="1826"/>
                </a:lnTo>
                <a:lnTo>
                  <a:pt x="8262" y="1827"/>
                </a:lnTo>
                <a:cubicBezTo>
                  <a:pt x="8258" y="1837"/>
                  <a:pt x="8257" y="1836"/>
                  <a:pt x="8252" y="1844"/>
                </a:cubicBezTo>
                <a:lnTo>
                  <a:pt x="8252" y="1844"/>
                </a:lnTo>
                <a:cubicBezTo>
                  <a:pt x="8239" y="1844"/>
                  <a:pt x="8233" y="1844"/>
                  <a:pt x="8226" y="1847"/>
                </a:cubicBezTo>
                <a:lnTo>
                  <a:pt x="8226" y="1847"/>
                </a:lnTo>
                <a:lnTo>
                  <a:pt x="8201" y="1846"/>
                </a:lnTo>
                <a:close/>
                <a:moveTo>
                  <a:pt x="8282" y="1849"/>
                </a:moveTo>
                <a:cubicBezTo>
                  <a:pt x="8280" y="1848"/>
                  <a:pt x="8278" y="1846"/>
                  <a:pt x="8277" y="1845"/>
                </a:cubicBezTo>
                <a:lnTo>
                  <a:pt x="8277" y="1845"/>
                </a:lnTo>
                <a:cubicBezTo>
                  <a:pt x="8282" y="1839"/>
                  <a:pt x="8287" y="1833"/>
                  <a:pt x="8293" y="1828"/>
                </a:cubicBezTo>
                <a:lnTo>
                  <a:pt x="8293" y="1828"/>
                </a:lnTo>
                <a:cubicBezTo>
                  <a:pt x="8309" y="1830"/>
                  <a:pt x="8312" y="1834"/>
                  <a:pt x="8323" y="1829"/>
                </a:cubicBezTo>
                <a:lnTo>
                  <a:pt x="8323" y="1829"/>
                </a:lnTo>
                <a:lnTo>
                  <a:pt x="8333" y="1829"/>
                </a:lnTo>
                <a:lnTo>
                  <a:pt x="8333" y="1838"/>
                </a:lnTo>
                <a:cubicBezTo>
                  <a:pt x="8322" y="1841"/>
                  <a:pt x="8306" y="1844"/>
                  <a:pt x="8297" y="1849"/>
                </a:cubicBezTo>
                <a:lnTo>
                  <a:pt x="8297" y="1849"/>
                </a:lnTo>
                <a:lnTo>
                  <a:pt x="8282" y="1849"/>
                </a:lnTo>
                <a:close/>
                <a:moveTo>
                  <a:pt x="8403" y="1849"/>
                </a:moveTo>
                <a:cubicBezTo>
                  <a:pt x="8388" y="1848"/>
                  <a:pt x="8381" y="1846"/>
                  <a:pt x="8373" y="1843"/>
                </a:cubicBezTo>
                <a:lnTo>
                  <a:pt x="8373" y="1843"/>
                </a:lnTo>
                <a:lnTo>
                  <a:pt x="8373" y="1835"/>
                </a:lnTo>
                <a:cubicBezTo>
                  <a:pt x="8399" y="1832"/>
                  <a:pt x="8401" y="1837"/>
                  <a:pt x="8428" y="1841"/>
                </a:cubicBezTo>
                <a:lnTo>
                  <a:pt x="8428" y="1841"/>
                </a:lnTo>
                <a:cubicBezTo>
                  <a:pt x="8426" y="1845"/>
                  <a:pt x="8425" y="1849"/>
                  <a:pt x="8423" y="1854"/>
                </a:cubicBezTo>
                <a:lnTo>
                  <a:pt x="8423" y="1854"/>
                </a:lnTo>
                <a:cubicBezTo>
                  <a:pt x="8411" y="1852"/>
                  <a:pt x="8409" y="1852"/>
                  <a:pt x="8403" y="1849"/>
                </a:cubicBezTo>
                <a:close/>
                <a:moveTo>
                  <a:pt x="8090" y="1856"/>
                </a:moveTo>
                <a:cubicBezTo>
                  <a:pt x="8086" y="1851"/>
                  <a:pt x="8087" y="1852"/>
                  <a:pt x="8085" y="1843"/>
                </a:cubicBezTo>
                <a:lnTo>
                  <a:pt x="8085" y="1843"/>
                </a:lnTo>
                <a:cubicBezTo>
                  <a:pt x="8109" y="1841"/>
                  <a:pt x="8112" y="1836"/>
                  <a:pt x="8136" y="1836"/>
                </a:cubicBezTo>
                <a:lnTo>
                  <a:pt x="8136" y="1836"/>
                </a:lnTo>
                <a:cubicBezTo>
                  <a:pt x="8135" y="1857"/>
                  <a:pt x="8134" y="1862"/>
                  <a:pt x="8120" y="1870"/>
                </a:cubicBezTo>
                <a:lnTo>
                  <a:pt x="8120" y="1870"/>
                </a:lnTo>
                <a:lnTo>
                  <a:pt x="8119" y="1874"/>
                </a:lnTo>
                <a:cubicBezTo>
                  <a:pt x="8106" y="1870"/>
                  <a:pt x="8098" y="1864"/>
                  <a:pt x="8090" y="1856"/>
                </a:cubicBezTo>
                <a:close/>
                <a:moveTo>
                  <a:pt x="8498" y="1865"/>
                </a:moveTo>
                <a:lnTo>
                  <a:pt x="8543" y="1866"/>
                </a:lnTo>
                <a:cubicBezTo>
                  <a:pt x="8538" y="1879"/>
                  <a:pt x="8523" y="1930"/>
                  <a:pt x="8510" y="1934"/>
                </a:cubicBezTo>
                <a:lnTo>
                  <a:pt x="8510" y="1934"/>
                </a:lnTo>
                <a:cubicBezTo>
                  <a:pt x="8502" y="1933"/>
                  <a:pt x="8494" y="1931"/>
                  <a:pt x="8485" y="1929"/>
                </a:cubicBezTo>
                <a:lnTo>
                  <a:pt x="8485" y="1929"/>
                </a:lnTo>
                <a:cubicBezTo>
                  <a:pt x="8479" y="1935"/>
                  <a:pt x="8472" y="1940"/>
                  <a:pt x="8465" y="1946"/>
                </a:cubicBezTo>
                <a:lnTo>
                  <a:pt x="8465" y="1946"/>
                </a:lnTo>
                <a:cubicBezTo>
                  <a:pt x="8449" y="1951"/>
                  <a:pt x="8440" y="1950"/>
                  <a:pt x="8435" y="1950"/>
                </a:cubicBezTo>
                <a:lnTo>
                  <a:pt x="8435" y="1950"/>
                </a:lnTo>
                <a:cubicBezTo>
                  <a:pt x="8426" y="1948"/>
                  <a:pt x="8423" y="1947"/>
                  <a:pt x="8408" y="1970"/>
                </a:cubicBezTo>
                <a:lnTo>
                  <a:pt x="8408" y="1970"/>
                </a:lnTo>
                <a:cubicBezTo>
                  <a:pt x="8396" y="1963"/>
                  <a:pt x="8402" y="1971"/>
                  <a:pt x="8399" y="1957"/>
                </a:cubicBezTo>
                <a:lnTo>
                  <a:pt x="8399" y="1957"/>
                </a:lnTo>
                <a:cubicBezTo>
                  <a:pt x="8349" y="1955"/>
                  <a:pt x="8149" y="1975"/>
                  <a:pt x="8125" y="1991"/>
                </a:cubicBezTo>
                <a:lnTo>
                  <a:pt x="8125" y="1991"/>
                </a:lnTo>
                <a:lnTo>
                  <a:pt x="8115" y="1991"/>
                </a:lnTo>
                <a:lnTo>
                  <a:pt x="8115" y="1982"/>
                </a:lnTo>
                <a:cubicBezTo>
                  <a:pt x="8129" y="1976"/>
                  <a:pt x="8147" y="1965"/>
                  <a:pt x="8162" y="1962"/>
                </a:cubicBezTo>
                <a:lnTo>
                  <a:pt x="8162" y="1962"/>
                </a:lnTo>
                <a:lnTo>
                  <a:pt x="8227" y="1964"/>
                </a:lnTo>
                <a:cubicBezTo>
                  <a:pt x="8248" y="1959"/>
                  <a:pt x="8277" y="1945"/>
                  <a:pt x="8304" y="1941"/>
                </a:cubicBezTo>
                <a:lnTo>
                  <a:pt x="8304" y="1941"/>
                </a:lnTo>
                <a:lnTo>
                  <a:pt x="8369" y="1943"/>
                </a:lnTo>
                <a:cubicBezTo>
                  <a:pt x="8414" y="1935"/>
                  <a:pt x="8448" y="1916"/>
                  <a:pt x="8486" y="1903"/>
                </a:cubicBezTo>
                <a:lnTo>
                  <a:pt x="8486" y="1903"/>
                </a:lnTo>
                <a:cubicBezTo>
                  <a:pt x="8485" y="1894"/>
                  <a:pt x="8485" y="1895"/>
                  <a:pt x="8482" y="1890"/>
                </a:cubicBezTo>
                <a:lnTo>
                  <a:pt x="8482" y="1890"/>
                </a:lnTo>
                <a:cubicBezTo>
                  <a:pt x="8474" y="1887"/>
                  <a:pt x="8451" y="1896"/>
                  <a:pt x="8427" y="1905"/>
                </a:cubicBezTo>
                <a:lnTo>
                  <a:pt x="8427" y="1905"/>
                </a:lnTo>
                <a:cubicBezTo>
                  <a:pt x="8398" y="1915"/>
                  <a:pt x="8369" y="1925"/>
                  <a:pt x="8365" y="1917"/>
                </a:cubicBezTo>
                <a:lnTo>
                  <a:pt x="8365" y="1917"/>
                </a:lnTo>
                <a:cubicBezTo>
                  <a:pt x="8354" y="1916"/>
                  <a:pt x="8354" y="1918"/>
                  <a:pt x="8350" y="1920"/>
                </a:cubicBezTo>
                <a:lnTo>
                  <a:pt x="8350" y="1920"/>
                </a:lnTo>
                <a:lnTo>
                  <a:pt x="8340" y="1920"/>
                </a:lnTo>
                <a:lnTo>
                  <a:pt x="8340" y="1916"/>
                </a:lnTo>
                <a:cubicBezTo>
                  <a:pt x="8343" y="1913"/>
                  <a:pt x="8347" y="1910"/>
                  <a:pt x="8350" y="1907"/>
                </a:cubicBezTo>
                <a:lnTo>
                  <a:pt x="8350" y="1907"/>
                </a:lnTo>
                <a:lnTo>
                  <a:pt x="8365" y="1908"/>
                </a:lnTo>
                <a:lnTo>
                  <a:pt x="8366" y="1895"/>
                </a:lnTo>
                <a:cubicBezTo>
                  <a:pt x="8364" y="1896"/>
                  <a:pt x="8362" y="1898"/>
                  <a:pt x="8361" y="1899"/>
                </a:cubicBezTo>
                <a:lnTo>
                  <a:pt x="8361" y="1899"/>
                </a:lnTo>
                <a:lnTo>
                  <a:pt x="8325" y="1898"/>
                </a:lnTo>
                <a:cubicBezTo>
                  <a:pt x="8333" y="1885"/>
                  <a:pt x="8348" y="1880"/>
                  <a:pt x="8366" y="1878"/>
                </a:cubicBezTo>
                <a:lnTo>
                  <a:pt x="8366" y="1878"/>
                </a:lnTo>
                <a:cubicBezTo>
                  <a:pt x="8372" y="1874"/>
                  <a:pt x="8368" y="1876"/>
                  <a:pt x="8377" y="1874"/>
                </a:cubicBezTo>
                <a:lnTo>
                  <a:pt x="8377" y="1874"/>
                </a:lnTo>
                <a:cubicBezTo>
                  <a:pt x="8382" y="1884"/>
                  <a:pt x="8380" y="1886"/>
                  <a:pt x="8391" y="1891"/>
                </a:cubicBezTo>
                <a:lnTo>
                  <a:pt x="8391" y="1891"/>
                </a:lnTo>
                <a:lnTo>
                  <a:pt x="8391" y="1896"/>
                </a:lnTo>
                <a:cubicBezTo>
                  <a:pt x="8404" y="1891"/>
                  <a:pt x="8410" y="1881"/>
                  <a:pt x="8417" y="1871"/>
                </a:cubicBezTo>
                <a:lnTo>
                  <a:pt x="8417" y="1871"/>
                </a:lnTo>
                <a:cubicBezTo>
                  <a:pt x="8435" y="1873"/>
                  <a:pt x="8450" y="1877"/>
                  <a:pt x="8463" y="1877"/>
                </a:cubicBezTo>
                <a:lnTo>
                  <a:pt x="8463" y="1877"/>
                </a:lnTo>
                <a:cubicBezTo>
                  <a:pt x="8475" y="1877"/>
                  <a:pt x="8487" y="1874"/>
                  <a:pt x="8498" y="1865"/>
                </a:cubicBezTo>
                <a:close/>
                <a:moveTo>
                  <a:pt x="8285" y="1910"/>
                </a:moveTo>
                <a:lnTo>
                  <a:pt x="8285" y="1892"/>
                </a:lnTo>
                <a:cubicBezTo>
                  <a:pt x="8295" y="1891"/>
                  <a:pt x="8305" y="1890"/>
                  <a:pt x="8316" y="1889"/>
                </a:cubicBezTo>
                <a:lnTo>
                  <a:pt x="8316" y="1889"/>
                </a:lnTo>
                <a:cubicBezTo>
                  <a:pt x="8311" y="1904"/>
                  <a:pt x="8308" y="1900"/>
                  <a:pt x="8300" y="1910"/>
                </a:cubicBezTo>
                <a:lnTo>
                  <a:pt x="8300" y="1910"/>
                </a:lnTo>
                <a:lnTo>
                  <a:pt x="8285" y="1910"/>
                </a:lnTo>
                <a:close/>
                <a:moveTo>
                  <a:pt x="8203" y="1942"/>
                </a:moveTo>
                <a:lnTo>
                  <a:pt x="8203" y="1937"/>
                </a:lnTo>
                <a:cubicBezTo>
                  <a:pt x="8223" y="1929"/>
                  <a:pt x="8236" y="1929"/>
                  <a:pt x="8239" y="1904"/>
                </a:cubicBezTo>
                <a:lnTo>
                  <a:pt x="8239" y="1904"/>
                </a:lnTo>
                <a:cubicBezTo>
                  <a:pt x="8248" y="1907"/>
                  <a:pt x="8244" y="1905"/>
                  <a:pt x="8249" y="1908"/>
                </a:cubicBezTo>
                <a:lnTo>
                  <a:pt x="8249" y="1908"/>
                </a:lnTo>
                <a:cubicBezTo>
                  <a:pt x="8253" y="1913"/>
                  <a:pt x="8251" y="1910"/>
                  <a:pt x="8254" y="1917"/>
                </a:cubicBezTo>
                <a:lnTo>
                  <a:pt x="8254" y="1917"/>
                </a:lnTo>
                <a:cubicBezTo>
                  <a:pt x="8244" y="1926"/>
                  <a:pt x="8233" y="1934"/>
                  <a:pt x="8223" y="1942"/>
                </a:cubicBezTo>
                <a:lnTo>
                  <a:pt x="8223" y="1942"/>
                </a:lnTo>
                <a:lnTo>
                  <a:pt x="8203" y="1942"/>
                </a:lnTo>
                <a:close/>
                <a:moveTo>
                  <a:pt x="8178" y="1919"/>
                </a:moveTo>
                <a:cubicBezTo>
                  <a:pt x="8180" y="1915"/>
                  <a:pt x="8182" y="1911"/>
                  <a:pt x="8184" y="1906"/>
                </a:cubicBezTo>
                <a:lnTo>
                  <a:pt x="8184" y="1906"/>
                </a:lnTo>
                <a:cubicBezTo>
                  <a:pt x="8202" y="1904"/>
                  <a:pt x="8204" y="1905"/>
                  <a:pt x="8224" y="1908"/>
                </a:cubicBezTo>
                <a:lnTo>
                  <a:pt x="8224" y="1908"/>
                </a:lnTo>
                <a:lnTo>
                  <a:pt x="8224" y="1916"/>
                </a:lnTo>
                <a:cubicBezTo>
                  <a:pt x="8206" y="1913"/>
                  <a:pt x="8206" y="1911"/>
                  <a:pt x="8193" y="1920"/>
                </a:cubicBezTo>
                <a:lnTo>
                  <a:pt x="8193" y="1920"/>
                </a:lnTo>
                <a:lnTo>
                  <a:pt x="8178" y="1919"/>
                </a:lnTo>
                <a:close/>
                <a:moveTo>
                  <a:pt x="8049" y="2001"/>
                </a:moveTo>
                <a:cubicBezTo>
                  <a:pt x="8051" y="1997"/>
                  <a:pt x="8053" y="1993"/>
                  <a:pt x="8055" y="1989"/>
                </a:cubicBezTo>
                <a:lnTo>
                  <a:pt x="8055" y="1989"/>
                </a:lnTo>
                <a:cubicBezTo>
                  <a:pt x="8063" y="1986"/>
                  <a:pt x="8060" y="1988"/>
                  <a:pt x="8065" y="1985"/>
                </a:cubicBezTo>
                <a:lnTo>
                  <a:pt x="8065" y="1985"/>
                </a:lnTo>
                <a:lnTo>
                  <a:pt x="8080" y="1985"/>
                </a:lnTo>
                <a:cubicBezTo>
                  <a:pt x="8076" y="1995"/>
                  <a:pt x="8074" y="1995"/>
                  <a:pt x="8069" y="2002"/>
                </a:cubicBezTo>
                <a:lnTo>
                  <a:pt x="8069" y="2002"/>
                </a:lnTo>
                <a:lnTo>
                  <a:pt x="8049" y="2001"/>
                </a:lnTo>
                <a:close/>
                <a:moveTo>
                  <a:pt x="8414" y="2441"/>
                </a:moveTo>
                <a:lnTo>
                  <a:pt x="8415" y="2431"/>
                </a:lnTo>
                <a:lnTo>
                  <a:pt x="8432" y="2432"/>
                </a:lnTo>
                <a:cubicBezTo>
                  <a:pt x="8434" y="2433"/>
                  <a:pt x="8436" y="2434"/>
                  <a:pt x="8438" y="2435"/>
                </a:cubicBezTo>
                <a:lnTo>
                  <a:pt x="8438" y="2435"/>
                </a:lnTo>
                <a:lnTo>
                  <a:pt x="8437" y="2442"/>
                </a:lnTo>
                <a:lnTo>
                  <a:pt x="8414" y="2441"/>
                </a:lnTo>
                <a:close/>
                <a:moveTo>
                  <a:pt x="8373" y="2458"/>
                </a:moveTo>
                <a:lnTo>
                  <a:pt x="8373" y="2449"/>
                </a:lnTo>
                <a:lnTo>
                  <a:pt x="8391" y="2449"/>
                </a:lnTo>
                <a:lnTo>
                  <a:pt x="8390" y="2459"/>
                </a:lnTo>
                <a:lnTo>
                  <a:pt x="8373" y="2458"/>
                </a:lnTo>
                <a:close/>
                <a:moveTo>
                  <a:pt x="7917" y="3021"/>
                </a:moveTo>
                <a:lnTo>
                  <a:pt x="7911" y="3021"/>
                </a:lnTo>
                <a:cubicBezTo>
                  <a:pt x="7927" y="3014"/>
                  <a:pt x="7960" y="3015"/>
                  <a:pt x="7975" y="3007"/>
                </a:cubicBezTo>
                <a:lnTo>
                  <a:pt x="7975" y="3007"/>
                </a:lnTo>
                <a:lnTo>
                  <a:pt x="8062" y="3010"/>
                </a:lnTo>
                <a:cubicBezTo>
                  <a:pt x="8066" y="3012"/>
                  <a:pt x="8070" y="3014"/>
                  <a:pt x="8074" y="3017"/>
                </a:cubicBezTo>
                <a:lnTo>
                  <a:pt x="8074" y="3017"/>
                </a:lnTo>
                <a:cubicBezTo>
                  <a:pt x="8065" y="3022"/>
                  <a:pt x="8061" y="3023"/>
                  <a:pt x="8056" y="3032"/>
                </a:cubicBezTo>
                <a:lnTo>
                  <a:pt x="8056" y="3032"/>
                </a:lnTo>
                <a:cubicBezTo>
                  <a:pt x="8016" y="3030"/>
                  <a:pt x="7945" y="3032"/>
                  <a:pt x="7917" y="3021"/>
                </a:cubicBezTo>
                <a:close/>
                <a:moveTo>
                  <a:pt x="2656" y="3259"/>
                </a:moveTo>
                <a:cubicBezTo>
                  <a:pt x="2664" y="3252"/>
                  <a:pt x="2654" y="3255"/>
                  <a:pt x="2673" y="3253"/>
                </a:cubicBezTo>
                <a:lnTo>
                  <a:pt x="2673" y="3253"/>
                </a:lnTo>
                <a:lnTo>
                  <a:pt x="2673" y="3263"/>
                </a:lnTo>
                <a:cubicBezTo>
                  <a:pt x="2667" y="3262"/>
                  <a:pt x="2661" y="3260"/>
                  <a:pt x="2656" y="3259"/>
                </a:cubicBezTo>
                <a:close/>
                <a:moveTo>
                  <a:pt x="2731" y="3265"/>
                </a:moveTo>
                <a:lnTo>
                  <a:pt x="2731" y="3258"/>
                </a:lnTo>
                <a:cubicBezTo>
                  <a:pt x="2781" y="3261"/>
                  <a:pt x="2848" y="3260"/>
                  <a:pt x="2887" y="3276"/>
                </a:cubicBezTo>
                <a:lnTo>
                  <a:pt x="2887" y="3276"/>
                </a:lnTo>
                <a:cubicBezTo>
                  <a:pt x="2897" y="3275"/>
                  <a:pt x="2889" y="3270"/>
                  <a:pt x="2893" y="3270"/>
                </a:cubicBezTo>
                <a:lnTo>
                  <a:pt x="2893" y="3270"/>
                </a:lnTo>
                <a:cubicBezTo>
                  <a:pt x="2906" y="3269"/>
                  <a:pt x="2913" y="3270"/>
                  <a:pt x="2920" y="3271"/>
                </a:cubicBezTo>
                <a:lnTo>
                  <a:pt x="2920" y="3271"/>
                </a:lnTo>
                <a:cubicBezTo>
                  <a:pt x="2929" y="3273"/>
                  <a:pt x="2934" y="3275"/>
                  <a:pt x="2945" y="3269"/>
                </a:cubicBezTo>
                <a:lnTo>
                  <a:pt x="2945" y="3269"/>
                </a:lnTo>
                <a:lnTo>
                  <a:pt x="2951" y="3269"/>
                </a:lnTo>
                <a:cubicBezTo>
                  <a:pt x="2955" y="3272"/>
                  <a:pt x="2959" y="3275"/>
                  <a:pt x="2962" y="3279"/>
                </a:cubicBezTo>
                <a:lnTo>
                  <a:pt x="2962" y="3279"/>
                </a:lnTo>
                <a:cubicBezTo>
                  <a:pt x="2976" y="3282"/>
                  <a:pt x="2984" y="3281"/>
                  <a:pt x="2993" y="3280"/>
                </a:cubicBezTo>
                <a:lnTo>
                  <a:pt x="2993" y="3280"/>
                </a:lnTo>
                <a:cubicBezTo>
                  <a:pt x="3001" y="3279"/>
                  <a:pt x="3009" y="3278"/>
                  <a:pt x="3020" y="3281"/>
                </a:cubicBezTo>
                <a:lnTo>
                  <a:pt x="3020" y="3281"/>
                </a:lnTo>
                <a:cubicBezTo>
                  <a:pt x="3029" y="3283"/>
                  <a:pt x="3034" y="3288"/>
                  <a:pt x="3049" y="3291"/>
                </a:cubicBezTo>
                <a:lnTo>
                  <a:pt x="3049" y="3291"/>
                </a:lnTo>
                <a:cubicBezTo>
                  <a:pt x="3043" y="3296"/>
                  <a:pt x="3025" y="3298"/>
                  <a:pt x="2999" y="3298"/>
                </a:cubicBezTo>
                <a:lnTo>
                  <a:pt x="2999" y="3298"/>
                </a:lnTo>
                <a:cubicBezTo>
                  <a:pt x="2922" y="3298"/>
                  <a:pt x="2778" y="3278"/>
                  <a:pt x="2731" y="3265"/>
                </a:cubicBezTo>
                <a:close/>
                <a:moveTo>
                  <a:pt x="3967" y="3261"/>
                </a:moveTo>
                <a:cubicBezTo>
                  <a:pt x="3981" y="3262"/>
                  <a:pt x="3983" y="3262"/>
                  <a:pt x="3990" y="3265"/>
                </a:cubicBezTo>
                <a:lnTo>
                  <a:pt x="3990" y="3265"/>
                </a:lnTo>
                <a:lnTo>
                  <a:pt x="4008" y="3266"/>
                </a:lnTo>
                <a:cubicBezTo>
                  <a:pt x="4000" y="3273"/>
                  <a:pt x="4010" y="3268"/>
                  <a:pt x="3996" y="3271"/>
                </a:cubicBezTo>
                <a:lnTo>
                  <a:pt x="3996" y="3271"/>
                </a:lnTo>
                <a:cubicBezTo>
                  <a:pt x="3993" y="3272"/>
                  <a:pt x="3991" y="3272"/>
                  <a:pt x="3988" y="3272"/>
                </a:cubicBezTo>
                <a:lnTo>
                  <a:pt x="3988" y="3272"/>
                </a:lnTo>
                <a:cubicBezTo>
                  <a:pt x="3976" y="3272"/>
                  <a:pt x="3966" y="3267"/>
                  <a:pt x="3967" y="3261"/>
                </a:cubicBezTo>
                <a:close/>
                <a:moveTo>
                  <a:pt x="4036" y="3270"/>
                </a:moveTo>
                <a:cubicBezTo>
                  <a:pt x="4046" y="3272"/>
                  <a:pt x="4042" y="3270"/>
                  <a:pt x="4048" y="3273"/>
                </a:cubicBezTo>
                <a:lnTo>
                  <a:pt x="4048" y="3273"/>
                </a:lnTo>
                <a:cubicBezTo>
                  <a:pt x="4038" y="3271"/>
                  <a:pt x="4042" y="3272"/>
                  <a:pt x="4036" y="3270"/>
                </a:cubicBezTo>
                <a:close/>
                <a:moveTo>
                  <a:pt x="4239" y="3283"/>
                </a:moveTo>
                <a:lnTo>
                  <a:pt x="4256" y="3283"/>
                </a:lnTo>
                <a:lnTo>
                  <a:pt x="4256" y="3289"/>
                </a:lnTo>
                <a:cubicBezTo>
                  <a:pt x="4236" y="3287"/>
                  <a:pt x="4241" y="3291"/>
                  <a:pt x="4239" y="3283"/>
                </a:cubicBezTo>
                <a:close/>
                <a:moveTo>
                  <a:pt x="2416" y="3299"/>
                </a:moveTo>
                <a:lnTo>
                  <a:pt x="2416" y="3292"/>
                </a:lnTo>
                <a:cubicBezTo>
                  <a:pt x="2430" y="3293"/>
                  <a:pt x="2433" y="3293"/>
                  <a:pt x="2439" y="3296"/>
                </a:cubicBezTo>
                <a:lnTo>
                  <a:pt x="2439" y="3296"/>
                </a:lnTo>
                <a:lnTo>
                  <a:pt x="2457" y="3297"/>
                </a:lnTo>
                <a:cubicBezTo>
                  <a:pt x="2452" y="3301"/>
                  <a:pt x="2447" y="3302"/>
                  <a:pt x="2442" y="3302"/>
                </a:cubicBezTo>
                <a:lnTo>
                  <a:pt x="2442" y="3302"/>
                </a:lnTo>
                <a:cubicBezTo>
                  <a:pt x="2435" y="3302"/>
                  <a:pt x="2427" y="3300"/>
                  <a:pt x="2416" y="3299"/>
                </a:cubicBezTo>
                <a:close/>
                <a:moveTo>
                  <a:pt x="3066" y="3304"/>
                </a:moveTo>
                <a:cubicBezTo>
                  <a:pt x="3068" y="3301"/>
                  <a:pt x="3070" y="3298"/>
                  <a:pt x="3072" y="3295"/>
                </a:cubicBezTo>
                <a:lnTo>
                  <a:pt x="3072" y="3295"/>
                </a:lnTo>
                <a:cubicBezTo>
                  <a:pt x="3076" y="3296"/>
                  <a:pt x="3080" y="3297"/>
                  <a:pt x="3084" y="3298"/>
                </a:cubicBezTo>
                <a:lnTo>
                  <a:pt x="3084" y="3298"/>
                </a:lnTo>
                <a:lnTo>
                  <a:pt x="3083" y="3305"/>
                </a:lnTo>
                <a:lnTo>
                  <a:pt x="3066" y="3304"/>
                </a:lnTo>
                <a:close/>
                <a:moveTo>
                  <a:pt x="2329" y="3308"/>
                </a:moveTo>
                <a:cubicBezTo>
                  <a:pt x="2324" y="3302"/>
                  <a:pt x="2326" y="3306"/>
                  <a:pt x="2329" y="3299"/>
                </a:cubicBezTo>
                <a:lnTo>
                  <a:pt x="2329" y="3299"/>
                </a:lnTo>
                <a:cubicBezTo>
                  <a:pt x="2342" y="3302"/>
                  <a:pt x="2342" y="3303"/>
                  <a:pt x="2352" y="3306"/>
                </a:cubicBezTo>
                <a:lnTo>
                  <a:pt x="2352" y="3306"/>
                </a:lnTo>
                <a:lnTo>
                  <a:pt x="2352" y="3312"/>
                </a:lnTo>
                <a:cubicBezTo>
                  <a:pt x="2338" y="3311"/>
                  <a:pt x="2335" y="3311"/>
                  <a:pt x="2329" y="3308"/>
                </a:cubicBezTo>
                <a:close/>
                <a:moveTo>
                  <a:pt x="2491" y="3304"/>
                </a:moveTo>
                <a:lnTo>
                  <a:pt x="2491" y="3301"/>
                </a:lnTo>
                <a:cubicBezTo>
                  <a:pt x="2513" y="3298"/>
                  <a:pt x="2535" y="3302"/>
                  <a:pt x="2567" y="3304"/>
                </a:cubicBezTo>
                <a:lnTo>
                  <a:pt x="2567" y="3304"/>
                </a:lnTo>
                <a:lnTo>
                  <a:pt x="2566" y="3313"/>
                </a:lnTo>
                <a:lnTo>
                  <a:pt x="2555" y="3313"/>
                </a:lnTo>
                <a:cubicBezTo>
                  <a:pt x="2554" y="3313"/>
                  <a:pt x="2552" y="3313"/>
                  <a:pt x="2551" y="3313"/>
                </a:cubicBezTo>
                <a:lnTo>
                  <a:pt x="2551" y="3313"/>
                </a:lnTo>
                <a:cubicBezTo>
                  <a:pt x="2538" y="3313"/>
                  <a:pt x="2520" y="3306"/>
                  <a:pt x="2491" y="3304"/>
                </a:cubicBezTo>
                <a:close/>
                <a:moveTo>
                  <a:pt x="3170" y="3314"/>
                </a:moveTo>
                <a:cubicBezTo>
                  <a:pt x="3165" y="3308"/>
                  <a:pt x="3168" y="3311"/>
                  <a:pt x="3170" y="3304"/>
                </a:cubicBezTo>
                <a:lnTo>
                  <a:pt x="3170" y="3304"/>
                </a:lnTo>
                <a:cubicBezTo>
                  <a:pt x="3184" y="3306"/>
                  <a:pt x="3217" y="3308"/>
                  <a:pt x="3228" y="3313"/>
                </a:cubicBezTo>
                <a:lnTo>
                  <a:pt x="3228" y="3313"/>
                </a:lnTo>
                <a:lnTo>
                  <a:pt x="3257" y="3314"/>
                </a:lnTo>
                <a:cubicBezTo>
                  <a:pt x="3252" y="3320"/>
                  <a:pt x="3252" y="3318"/>
                  <a:pt x="3245" y="3323"/>
                </a:cubicBezTo>
                <a:lnTo>
                  <a:pt x="3245" y="3323"/>
                </a:lnTo>
                <a:cubicBezTo>
                  <a:pt x="3244" y="3323"/>
                  <a:pt x="3243" y="3323"/>
                  <a:pt x="3242" y="3323"/>
                </a:cubicBezTo>
                <a:lnTo>
                  <a:pt x="3242" y="3323"/>
                </a:lnTo>
                <a:cubicBezTo>
                  <a:pt x="3222" y="3323"/>
                  <a:pt x="3190" y="3322"/>
                  <a:pt x="3170" y="3314"/>
                </a:cubicBezTo>
                <a:close/>
                <a:moveTo>
                  <a:pt x="2624" y="3318"/>
                </a:moveTo>
                <a:lnTo>
                  <a:pt x="2584" y="3317"/>
                </a:lnTo>
                <a:cubicBezTo>
                  <a:pt x="2586" y="3314"/>
                  <a:pt x="2588" y="3311"/>
                  <a:pt x="2590" y="3307"/>
                </a:cubicBezTo>
                <a:lnTo>
                  <a:pt x="2590" y="3307"/>
                </a:lnTo>
                <a:cubicBezTo>
                  <a:pt x="2611" y="3308"/>
                  <a:pt x="2641" y="3308"/>
                  <a:pt x="2654" y="3313"/>
                </a:cubicBezTo>
                <a:lnTo>
                  <a:pt x="2654" y="3313"/>
                </a:lnTo>
                <a:cubicBezTo>
                  <a:pt x="2663" y="3315"/>
                  <a:pt x="2659" y="3313"/>
                  <a:pt x="2665" y="3316"/>
                </a:cubicBezTo>
                <a:lnTo>
                  <a:pt x="2665" y="3316"/>
                </a:lnTo>
                <a:cubicBezTo>
                  <a:pt x="2661" y="3318"/>
                  <a:pt x="2657" y="3320"/>
                  <a:pt x="2653" y="3322"/>
                </a:cubicBezTo>
                <a:lnTo>
                  <a:pt x="2653" y="3322"/>
                </a:lnTo>
                <a:cubicBezTo>
                  <a:pt x="2639" y="3321"/>
                  <a:pt x="2632" y="3321"/>
                  <a:pt x="2624" y="3318"/>
                </a:cubicBezTo>
                <a:close/>
                <a:moveTo>
                  <a:pt x="5114" y="3311"/>
                </a:moveTo>
                <a:cubicBezTo>
                  <a:pt x="5126" y="3313"/>
                  <a:pt x="5137" y="3314"/>
                  <a:pt x="5149" y="3315"/>
                </a:cubicBezTo>
                <a:lnTo>
                  <a:pt x="5149" y="3315"/>
                </a:lnTo>
                <a:cubicBezTo>
                  <a:pt x="5147" y="3325"/>
                  <a:pt x="5147" y="3320"/>
                  <a:pt x="5149" y="3328"/>
                </a:cubicBezTo>
                <a:lnTo>
                  <a:pt x="5149" y="3328"/>
                </a:lnTo>
                <a:cubicBezTo>
                  <a:pt x="5139" y="3330"/>
                  <a:pt x="5118" y="3333"/>
                  <a:pt x="5108" y="3336"/>
                </a:cubicBezTo>
                <a:lnTo>
                  <a:pt x="5108" y="3336"/>
                </a:lnTo>
                <a:lnTo>
                  <a:pt x="5096" y="3336"/>
                </a:lnTo>
                <a:cubicBezTo>
                  <a:pt x="5111" y="3339"/>
                  <a:pt x="5127" y="3343"/>
                  <a:pt x="5142" y="3347"/>
                </a:cubicBezTo>
                <a:lnTo>
                  <a:pt x="5142" y="3347"/>
                </a:lnTo>
                <a:lnTo>
                  <a:pt x="5142" y="3350"/>
                </a:lnTo>
                <a:cubicBezTo>
                  <a:pt x="5116" y="3352"/>
                  <a:pt x="5043" y="3356"/>
                  <a:pt x="5026" y="3346"/>
                </a:cubicBezTo>
                <a:lnTo>
                  <a:pt x="5026" y="3346"/>
                </a:lnTo>
                <a:cubicBezTo>
                  <a:pt x="4994" y="3346"/>
                  <a:pt x="4954" y="3346"/>
                  <a:pt x="4939" y="3337"/>
                </a:cubicBezTo>
                <a:lnTo>
                  <a:pt x="4939" y="3337"/>
                </a:lnTo>
                <a:lnTo>
                  <a:pt x="4933" y="3337"/>
                </a:lnTo>
                <a:cubicBezTo>
                  <a:pt x="4939" y="3334"/>
                  <a:pt x="4945" y="3331"/>
                  <a:pt x="4951" y="3328"/>
                </a:cubicBezTo>
                <a:lnTo>
                  <a:pt x="4951" y="3328"/>
                </a:lnTo>
                <a:cubicBezTo>
                  <a:pt x="4971" y="3331"/>
                  <a:pt x="4973" y="3336"/>
                  <a:pt x="4986" y="3339"/>
                </a:cubicBezTo>
                <a:lnTo>
                  <a:pt x="4986" y="3339"/>
                </a:lnTo>
                <a:cubicBezTo>
                  <a:pt x="5004" y="3342"/>
                  <a:pt x="5017" y="3342"/>
                  <a:pt x="5029" y="3342"/>
                </a:cubicBezTo>
                <a:lnTo>
                  <a:pt x="5029" y="3342"/>
                </a:lnTo>
                <a:cubicBezTo>
                  <a:pt x="5041" y="3341"/>
                  <a:pt x="5052" y="3341"/>
                  <a:pt x="5067" y="3344"/>
                </a:cubicBezTo>
                <a:lnTo>
                  <a:pt x="5067" y="3344"/>
                </a:lnTo>
                <a:cubicBezTo>
                  <a:pt x="5071" y="3342"/>
                  <a:pt x="5075" y="3340"/>
                  <a:pt x="5078" y="3338"/>
                </a:cubicBezTo>
                <a:lnTo>
                  <a:pt x="5078" y="3338"/>
                </a:lnTo>
                <a:cubicBezTo>
                  <a:pt x="5069" y="3330"/>
                  <a:pt x="5052" y="3333"/>
                  <a:pt x="5038" y="3328"/>
                </a:cubicBezTo>
                <a:lnTo>
                  <a:pt x="5038" y="3328"/>
                </a:lnTo>
                <a:cubicBezTo>
                  <a:pt x="5036" y="3327"/>
                  <a:pt x="5034" y="3325"/>
                  <a:pt x="5033" y="3324"/>
                </a:cubicBezTo>
                <a:lnTo>
                  <a:pt x="5033" y="3324"/>
                </a:lnTo>
                <a:cubicBezTo>
                  <a:pt x="5038" y="3324"/>
                  <a:pt x="5043" y="3324"/>
                  <a:pt x="5047" y="3324"/>
                </a:cubicBezTo>
                <a:lnTo>
                  <a:pt x="5047" y="3324"/>
                </a:lnTo>
                <a:cubicBezTo>
                  <a:pt x="5052" y="3324"/>
                  <a:pt x="5056" y="3324"/>
                  <a:pt x="5062" y="3322"/>
                </a:cubicBezTo>
                <a:lnTo>
                  <a:pt x="5062" y="3322"/>
                </a:lnTo>
                <a:lnTo>
                  <a:pt x="5068" y="3322"/>
                </a:lnTo>
                <a:cubicBezTo>
                  <a:pt x="5066" y="3320"/>
                  <a:pt x="5064" y="3318"/>
                  <a:pt x="5062" y="3316"/>
                </a:cubicBezTo>
                <a:lnTo>
                  <a:pt x="5062" y="3316"/>
                </a:lnTo>
                <a:cubicBezTo>
                  <a:pt x="5064" y="3315"/>
                  <a:pt x="5066" y="3314"/>
                  <a:pt x="5068" y="3313"/>
                </a:cubicBezTo>
                <a:lnTo>
                  <a:pt x="5068" y="3313"/>
                </a:lnTo>
                <a:cubicBezTo>
                  <a:pt x="5084" y="3317"/>
                  <a:pt x="5073" y="3314"/>
                  <a:pt x="5079" y="3323"/>
                </a:cubicBezTo>
                <a:lnTo>
                  <a:pt x="5079" y="3323"/>
                </a:lnTo>
                <a:lnTo>
                  <a:pt x="5125" y="3324"/>
                </a:lnTo>
                <a:cubicBezTo>
                  <a:pt x="5115" y="3315"/>
                  <a:pt x="5114" y="3320"/>
                  <a:pt x="5114" y="3311"/>
                </a:cubicBezTo>
                <a:close/>
                <a:moveTo>
                  <a:pt x="2746" y="3325"/>
                </a:moveTo>
                <a:cubicBezTo>
                  <a:pt x="2757" y="3323"/>
                  <a:pt x="2767" y="3321"/>
                  <a:pt x="2775" y="3317"/>
                </a:cubicBezTo>
                <a:lnTo>
                  <a:pt x="2775" y="3317"/>
                </a:lnTo>
                <a:cubicBezTo>
                  <a:pt x="2814" y="3322"/>
                  <a:pt x="2826" y="3334"/>
                  <a:pt x="2873" y="3336"/>
                </a:cubicBezTo>
                <a:lnTo>
                  <a:pt x="2873" y="3336"/>
                </a:lnTo>
                <a:lnTo>
                  <a:pt x="2873" y="3339"/>
                </a:lnTo>
                <a:cubicBezTo>
                  <a:pt x="2864" y="3341"/>
                  <a:pt x="2852" y="3344"/>
                  <a:pt x="2844" y="3347"/>
                </a:cubicBezTo>
                <a:lnTo>
                  <a:pt x="2844" y="3347"/>
                </a:lnTo>
                <a:cubicBezTo>
                  <a:pt x="2839" y="3344"/>
                  <a:pt x="2840" y="3344"/>
                  <a:pt x="2838" y="3338"/>
                </a:cubicBezTo>
                <a:lnTo>
                  <a:pt x="2838" y="3338"/>
                </a:lnTo>
                <a:cubicBezTo>
                  <a:pt x="2800" y="3336"/>
                  <a:pt x="2764" y="3330"/>
                  <a:pt x="2746" y="3332"/>
                </a:cubicBezTo>
                <a:lnTo>
                  <a:pt x="2746" y="3332"/>
                </a:lnTo>
                <a:lnTo>
                  <a:pt x="2746" y="3325"/>
                </a:lnTo>
                <a:close/>
                <a:moveTo>
                  <a:pt x="5205" y="3320"/>
                </a:moveTo>
                <a:cubicBezTo>
                  <a:pt x="5208" y="3319"/>
                  <a:pt x="5207" y="3319"/>
                  <a:pt x="5213" y="3321"/>
                </a:cubicBezTo>
                <a:lnTo>
                  <a:pt x="5213" y="3321"/>
                </a:lnTo>
                <a:cubicBezTo>
                  <a:pt x="5230" y="3321"/>
                  <a:pt x="5244" y="3322"/>
                  <a:pt x="5253" y="3325"/>
                </a:cubicBezTo>
                <a:lnTo>
                  <a:pt x="5253" y="3325"/>
                </a:lnTo>
                <a:cubicBezTo>
                  <a:pt x="5261" y="3332"/>
                  <a:pt x="5257" y="3340"/>
                  <a:pt x="5252" y="3347"/>
                </a:cubicBezTo>
                <a:lnTo>
                  <a:pt x="5252" y="3347"/>
                </a:lnTo>
                <a:cubicBezTo>
                  <a:pt x="5254" y="3348"/>
                  <a:pt x="5256" y="3349"/>
                  <a:pt x="5258" y="3351"/>
                </a:cubicBezTo>
                <a:lnTo>
                  <a:pt x="5258" y="3351"/>
                </a:lnTo>
                <a:lnTo>
                  <a:pt x="5275" y="3351"/>
                </a:lnTo>
                <a:cubicBezTo>
                  <a:pt x="5272" y="3346"/>
                  <a:pt x="5274" y="3348"/>
                  <a:pt x="5270" y="3345"/>
                </a:cubicBezTo>
                <a:lnTo>
                  <a:pt x="5270" y="3345"/>
                </a:lnTo>
                <a:cubicBezTo>
                  <a:pt x="5274" y="3335"/>
                  <a:pt x="5271" y="3337"/>
                  <a:pt x="5282" y="3332"/>
                </a:cubicBezTo>
                <a:lnTo>
                  <a:pt x="5282" y="3332"/>
                </a:lnTo>
                <a:cubicBezTo>
                  <a:pt x="5284" y="3331"/>
                  <a:pt x="5286" y="3330"/>
                  <a:pt x="5288" y="3329"/>
                </a:cubicBezTo>
                <a:lnTo>
                  <a:pt x="5288" y="3329"/>
                </a:lnTo>
                <a:cubicBezTo>
                  <a:pt x="5293" y="3333"/>
                  <a:pt x="5299" y="3336"/>
                  <a:pt x="5305" y="3339"/>
                </a:cubicBezTo>
                <a:lnTo>
                  <a:pt x="5305" y="3339"/>
                </a:lnTo>
                <a:cubicBezTo>
                  <a:pt x="5299" y="3342"/>
                  <a:pt x="5293" y="3345"/>
                  <a:pt x="5287" y="3348"/>
                </a:cubicBezTo>
                <a:lnTo>
                  <a:pt x="5287" y="3348"/>
                </a:lnTo>
                <a:lnTo>
                  <a:pt x="5287" y="3352"/>
                </a:lnTo>
                <a:cubicBezTo>
                  <a:pt x="5329" y="3353"/>
                  <a:pt x="5335" y="3344"/>
                  <a:pt x="5340" y="3325"/>
                </a:cubicBezTo>
                <a:lnTo>
                  <a:pt x="5340" y="3325"/>
                </a:lnTo>
                <a:cubicBezTo>
                  <a:pt x="5344" y="3328"/>
                  <a:pt x="5344" y="3328"/>
                  <a:pt x="5346" y="3335"/>
                </a:cubicBezTo>
                <a:lnTo>
                  <a:pt x="5346" y="3335"/>
                </a:lnTo>
                <a:lnTo>
                  <a:pt x="5363" y="3335"/>
                </a:lnTo>
                <a:cubicBezTo>
                  <a:pt x="5365" y="3336"/>
                  <a:pt x="5367" y="3337"/>
                  <a:pt x="5369" y="3338"/>
                </a:cubicBezTo>
                <a:lnTo>
                  <a:pt x="5369" y="3338"/>
                </a:lnTo>
                <a:cubicBezTo>
                  <a:pt x="5362" y="3341"/>
                  <a:pt x="5342" y="3342"/>
                  <a:pt x="5334" y="3344"/>
                </a:cubicBezTo>
                <a:lnTo>
                  <a:pt x="5334" y="3344"/>
                </a:lnTo>
                <a:cubicBezTo>
                  <a:pt x="5347" y="3354"/>
                  <a:pt x="5368" y="3353"/>
                  <a:pt x="5391" y="3358"/>
                </a:cubicBezTo>
                <a:lnTo>
                  <a:pt x="5391" y="3358"/>
                </a:lnTo>
                <a:cubicBezTo>
                  <a:pt x="5379" y="3362"/>
                  <a:pt x="5256" y="3362"/>
                  <a:pt x="5240" y="3356"/>
                </a:cubicBezTo>
                <a:lnTo>
                  <a:pt x="5240" y="3356"/>
                </a:lnTo>
                <a:cubicBezTo>
                  <a:pt x="5197" y="3355"/>
                  <a:pt x="5201" y="3351"/>
                  <a:pt x="5183" y="3339"/>
                </a:cubicBezTo>
                <a:lnTo>
                  <a:pt x="5183" y="3339"/>
                </a:lnTo>
                <a:cubicBezTo>
                  <a:pt x="5187" y="3328"/>
                  <a:pt x="5190" y="3329"/>
                  <a:pt x="5195" y="3320"/>
                </a:cubicBezTo>
                <a:lnTo>
                  <a:pt x="5195" y="3320"/>
                </a:lnTo>
                <a:lnTo>
                  <a:pt x="5197" y="3320"/>
                </a:lnTo>
                <a:lnTo>
                  <a:pt x="5197" y="3320"/>
                </a:lnTo>
                <a:cubicBezTo>
                  <a:pt x="5201" y="3320"/>
                  <a:pt x="5204" y="3320"/>
                  <a:pt x="5205" y="3320"/>
                </a:cubicBezTo>
                <a:close/>
                <a:moveTo>
                  <a:pt x="2903" y="3321"/>
                </a:moveTo>
                <a:cubicBezTo>
                  <a:pt x="2994" y="3333"/>
                  <a:pt x="3082" y="3324"/>
                  <a:pt x="3181" y="3339"/>
                </a:cubicBezTo>
                <a:lnTo>
                  <a:pt x="3181" y="3339"/>
                </a:lnTo>
                <a:cubicBezTo>
                  <a:pt x="3191" y="3341"/>
                  <a:pt x="3199" y="3341"/>
                  <a:pt x="3205" y="3340"/>
                </a:cubicBezTo>
                <a:lnTo>
                  <a:pt x="3205" y="3340"/>
                </a:lnTo>
                <a:cubicBezTo>
                  <a:pt x="3210" y="3340"/>
                  <a:pt x="3213" y="3340"/>
                  <a:pt x="3215" y="3341"/>
                </a:cubicBezTo>
                <a:lnTo>
                  <a:pt x="3215" y="3341"/>
                </a:lnTo>
                <a:cubicBezTo>
                  <a:pt x="3236" y="3341"/>
                  <a:pt x="3255" y="3343"/>
                  <a:pt x="3268" y="3345"/>
                </a:cubicBezTo>
                <a:lnTo>
                  <a:pt x="3268" y="3345"/>
                </a:lnTo>
                <a:cubicBezTo>
                  <a:pt x="3266" y="3347"/>
                  <a:pt x="3263" y="3349"/>
                  <a:pt x="3261" y="3352"/>
                </a:cubicBezTo>
                <a:lnTo>
                  <a:pt x="3261" y="3352"/>
                </a:lnTo>
                <a:cubicBezTo>
                  <a:pt x="3210" y="3350"/>
                  <a:pt x="3187" y="3347"/>
                  <a:pt x="3146" y="3341"/>
                </a:cubicBezTo>
                <a:lnTo>
                  <a:pt x="3146" y="3341"/>
                </a:lnTo>
                <a:cubicBezTo>
                  <a:pt x="3131" y="3340"/>
                  <a:pt x="3123" y="3342"/>
                  <a:pt x="3116" y="3344"/>
                </a:cubicBezTo>
                <a:lnTo>
                  <a:pt x="3116" y="3344"/>
                </a:lnTo>
                <a:cubicBezTo>
                  <a:pt x="3108" y="3346"/>
                  <a:pt x="3101" y="3349"/>
                  <a:pt x="3088" y="3346"/>
                </a:cubicBezTo>
                <a:lnTo>
                  <a:pt x="3088" y="3346"/>
                </a:lnTo>
                <a:cubicBezTo>
                  <a:pt x="3054" y="3339"/>
                  <a:pt x="3017" y="3334"/>
                  <a:pt x="2972" y="3336"/>
                </a:cubicBezTo>
                <a:lnTo>
                  <a:pt x="2972" y="3336"/>
                </a:lnTo>
                <a:cubicBezTo>
                  <a:pt x="2976" y="3338"/>
                  <a:pt x="2985" y="3340"/>
                  <a:pt x="2989" y="3343"/>
                </a:cubicBezTo>
                <a:lnTo>
                  <a:pt x="2989" y="3343"/>
                </a:lnTo>
                <a:lnTo>
                  <a:pt x="2995" y="3343"/>
                </a:lnTo>
                <a:lnTo>
                  <a:pt x="2995" y="3349"/>
                </a:lnTo>
                <a:cubicBezTo>
                  <a:pt x="2950" y="3348"/>
                  <a:pt x="2936" y="3345"/>
                  <a:pt x="2908" y="3346"/>
                </a:cubicBezTo>
                <a:lnTo>
                  <a:pt x="2908" y="3346"/>
                </a:lnTo>
                <a:cubicBezTo>
                  <a:pt x="2907" y="3332"/>
                  <a:pt x="2909" y="3336"/>
                  <a:pt x="2903" y="3321"/>
                </a:cubicBezTo>
                <a:close/>
                <a:moveTo>
                  <a:pt x="3297" y="3331"/>
                </a:moveTo>
                <a:cubicBezTo>
                  <a:pt x="3304" y="3324"/>
                  <a:pt x="3306" y="3326"/>
                  <a:pt x="3315" y="3322"/>
                </a:cubicBezTo>
                <a:lnTo>
                  <a:pt x="3315" y="3322"/>
                </a:lnTo>
                <a:cubicBezTo>
                  <a:pt x="3325" y="3324"/>
                  <a:pt x="3320" y="3323"/>
                  <a:pt x="3326" y="3325"/>
                </a:cubicBezTo>
                <a:lnTo>
                  <a:pt x="3326" y="3325"/>
                </a:lnTo>
                <a:lnTo>
                  <a:pt x="3332" y="3325"/>
                </a:lnTo>
                <a:cubicBezTo>
                  <a:pt x="3324" y="3330"/>
                  <a:pt x="3328" y="3329"/>
                  <a:pt x="3314" y="3331"/>
                </a:cubicBezTo>
                <a:lnTo>
                  <a:pt x="3314" y="3331"/>
                </a:lnTo>
                <a:cubicBezTo>
                  <a:pt x="3308" y="3334"/>
                  <a:pt x="3313" y="3332"/>
                  <a:pt x="3303" y="3334"/>
                </a:cubicBezTo>
                <a:lnTo>
                  <a:pt x="3303" y="3334"/>
                </a:lnTo>
                <a:cubicBezTo>
                  <a:pt x="3301" y="3333"/>
                  <a:pt x="3299" y="3332"/>
                  <a:pt x="3297" y="3331"/>
                </a:cubicBezTo>
                <a:close/>
                <a:moveTo>
                  <a:pt x="4829" y="3337"/>
                </a:moveTo>
                <a:lnTo>
                  <a:pt x="4829" y="3327"/>
                </a:lnTo>
                <a:cubicBezTo>
                  <a:pt x="4841" y="3329"/>
                  <a:pt x="4840" y="3328"/>
                  <a:pt x="4847" y="3331"/>
                </a:cubicBezTo>
                <a:lnTo>
                  <a:pt x="4847" y="3331"/>
                </a:lnTo>
                <a:lnTo>
                  <a:pt x="4858" y="3331"/>
                </a:lnTo>
                <a:cubicBezTo>
                  <a:pt x="4853" y="3336"/>
                  <a:pt x="4851" y="3337"/>
                  <a:pt x="4845" y="3337"/>
                </a:cubicBezTo>
                <a:lnTo>
                  <a:pt x="4845" y="3337"/>
                </a:lnTo>
                <a:cubicBezTo>
                  <a:pt x="4842" y="3337"/>
                  <a:pt x="4837" y="3337"/>
                  <a:pt x="4829" y="3337"/>
                </a:cubicBezTo>
                <a:close/>
                <a:moveTo>
                  <a:pt x="5404" y="3330"/>
                </a:moveTo>
                <a:cubicBezTo>
                  <a:pt x="5414" y="3332"/>
                  <a:pt x="5409" y="3331"/>
                  <a:pt x="5415" y="3334"/>
                </a:cubicBezTo>
                <a:lnTo>
                  <a:pt x="5415" y="3334"/>
                </a:lnTo>
                <a:lnTo>
                  <a:pt x="5409" y="3333"/>
                </a:lnTo>
                <a:cubicBezTo>
                  <a:pt x="5407" y="3334"/>
                  <a:pt x="5406" y="3335"/>
                  <a:pt x="5404" y="3336"/>
                </a:cubicBezTo>
                <a:lnTo>
                  <a:pt x="5404" y="3336"/>
                </a:lnTo>
                <a:lnTo>
                  <a:pt x="5404" y="3330"/>
                </a:lnTo>
                <a:close/>
                <a:moveTo>
                  <a:pt x="5926" y="3338"/>
                </a:moveTo>
                <a:cubicBezTo>
                  <a:pt x="5928" y="3337"/>
                  <a:pt x="5930" y="3336"/>
                  <a:pt x="5932" y="3335"/>
                </a:cubicBezTo>
                <a:lnTo>
                  <a:pt x="5932" y="3335"/>
                </a:lnTo>
                <a:cubicBezTo>
                  <a:pt x="5962" y="3336"/>
                  <a:pt x="5970" y="3339"/>
                  <a:pt x="5989" y="3343"/>
                </a:cubicBezTo>
                <a:lnTo>
                  <a:pt x="5989" y="3343"/>
                </a:lnTo>
                <a:cubicBezTo>
                  <a:pt x="5984" y="3351"/>
                  <a:pt x="5983" y="3351"/>
                  <a:pt x="5972" y="3355"/>
                </a:cubicBezTo>
                <a:lnTo>
                  <a:pt x="5972" y="3355"/>
                </a:lnTo>
                <a:cubicBezTo>
                  <a:pt x="5977" y="3358"/>
                  <a:pt x="5973" y="3356"/>
                  <a:pt x="5983" y="3359"/>
                </a:cubicBezTo>
                <a:lnTo>
                  <a:pt x="5983" y="3359"/>
                </a:lnTo>
                <a:cubicBezTo>
                  <a:pt x="5976" y="3364"/>
                  <a:pt x="5978" y="3364"/>
                  <a:pt x="5971" y="3364"/>
                </a:cubicBezTo>
                <a:lnTo>
                  <a:pt x="5971" y="3364"/>
                </a:lnTo>
                <a:cubicBezTo>
                  <a:pt x="5968" y="3364"/>
                  <a:pt x="5965" y="3364"/>
                  <a:pt x="5960" y="3364"/>
                </a:cubicBezTo>
                <a:lnTo>
                  <a:pt x="5960" y="3364"/>
                </a:lnTo>
                <a:lnTo>
                  <a:pt x="5960" y="3355"/>
                </a:lnTo>
                <a:lnTo>
                  <a:pt x="5948" y="3354"/>
                </a:lnTo>
                <a:cubicBezTo>
                  <a:pt x="5949" y="3372"/>
                  <a:pt x="5953" y="3372"/>
                  <a:pt x="5953" y="3383"/>
                </a:cubicBezTo>
                <a:lnTo>
                  <a:pt x="5953" y="3383"/>
                </a:lnTo>
                <a:cubicBezTo>
                  <a:pt x="5998" y="3375"/>
                  <a:pt x="6019" y="3383"/>
                  <a:pt x="6063" y="3390"/>
                </a:cubicBezTo>
                <a:lnTo>
                  <a:pt x="6063" y="3390"/>
                </a:lnTo>
                <a:cubicBezTo>
                  <a:pt x="6033" y="3401"/>
                  <a:pt x="5981" y="3398"/>
                  <a:pt x="5932" y="3395"/>
                </a:cubicBezTo>
                <a:lnTo>
                  <a:pt x="5932" y="3395"/>
                </a:lnTo>
                <a:cubicBezTo>
                  <a:pt x="5904" y="3393"/>
                  <a:pt x="5876" y="3391"/>
                  <a:pt x="5854" y="3392"/>
                </a:cubicBezTo>
                <a:lnTo>
                  <a:pt x="5854" y="3392"/>
                </a:lnTo>
                <a:cubicBezTo>
                  <a:pt x="5854" y="3383"/>
                  <a:pt x="5850" y="3387"/>
                  <a:pt x="5855" y="3383"/>
                </a:cubicBezTo>
                <a:lnTo>
                  <a:pt x="5855" y="3383"/>
                </a:lnTo>
                <a:cubicBezTo>
                  <a:pt x="5863" y="3373"/>
                  <a:pt x="5872" y="3375"/>
                  <a:pt x="5884" y="3368"/>
                </a:cubicBezTo>
                <a:lnTo>
                  <a:pt x="5884" y="3368"/>
                </a:lnTo>
                <a:cubicBezTo>
                  <a:pt x="5908" y="3372"/>
                  <a:pt x="5902" y="3373"/>
                  <a:pt x="5930" y="3373"/>
                </a:cubicBezTo>
                <a:lnTo>
                  <a:pt x="5930" y="3373"/>
                </a:lnTo>
                <a:lnTo>
                  <a:pt x="5931" y="3360"/>
                </a:lnTo>
                <a:cubicBezTo>
                  <a:pt x="5914" y="3359"/>
                  <a:pt x="5899" y="3359"/>
                  <a:pt x="5890" y="3362"/>
                </a:cubicBezTo>
                <a:lnTo>
                  <a:pt x="5890" y="3362"/>
                </a:lnTo>
                <a:lnTo>
                  <a:pt x="5867" y="3361"/>
                </a:lnTo>
                <a:cubicBezTo>
                  <a:pt x="5877" y="3350"/>
                  <a:pt x="5884" y="3353"/>
                  <a:pt x="5885" y="3343"/>
                </a:cubicBezTo>
                <a:lnTo>
                  <a:pt x="5885" y="3343"/>
                </a:lnTo>
                <a:cubicBezTo>
                  <a:pt x="5901" y="3345"/>
                  <a:pt x="5911" y="3344"/>
                  <a:pt x="5920" y="3347"/>
                </a:cubicBezTo>
                <a:lnTo>
                  <a:pt x="5920" y="3347"/>
                </a:lnTo>
                <a:lnTo>
                  <a:pt x="5931" y="3347"/>
                </a:lnTo>
                <a:cubicBezTo>
                  <a:pt x="5929" y="3344"/>
                  <a:pt x="5928" y="3341"/>
                  <a:pt x="5926" y="3338"/>
                </a:cubicBezTo>
                <a:close/>
                <a:moveTo>
                  <a:pt x="5553" y="3376"/>
                </a:moveTo>
                <a:cubicBezTo>
                  <a:pt x="5551" y="3375"/>
                  <a:pt x="5549" y="3374"/>
                  <a:pt x="5547" y="3373"/>
                </a:cubicBezTo>
                <a:lnTo>
                  <a:pt x="5547" y="3373"/>
                </a:lnTo>
                <a:cubicBezTo>
                  <a:pt x="5552" y="3361"/>
                  <a:pt x="5554" y="3364"/>
                  <a:pt x="5565" y="3357"/>
                </a:cubicBezTo>
                <a:lnTo>
                  <a:pt x="5565" y="3357"/>
                </a:lnTo>
                <a:cubicBezTo>
                  <a:pt x="5576" y="3354"/>
                  <a:pt x="5565" y="3356"/>
                  <a:pt x="5560" y="3351"/>
                </a:cubicBezTo>
                <a:lnTo>
                  <a:pt x="5560" y="3351"/>
                </a:lnTo>
                <a:cubicBezTo>
                  <a:pt x="5555" y="3347"/>
                  <a:pt x="5559" y="3348"/>
                  <a:pt x="5560" y="3338"/>
                </a:cubicBezTo>
                <a:lnTo>
                  <a:pt x="5560" y="3338"/>
                </a:lnTo>
                <a:cubicBezTo>
                  <a:pt x="5562" y="3337"/>
                  <a:pt x="5564" y="3336"/>
                  <a:pt x="5566" y="3335"/>
                </a:cubicBezTo>
                <a:lnTo>
                  <a:pt x="5566" y="3335"/>
                </a:lnTo>
                <a:cubicBezTo>
                  <a:pt x="5591" y="3336"/>
                  <a:pt x="5640" y="3336"/>
                  <a:pt x="5647" y="3338"/>
                </a:cubicBezTo>
                <a:lnTo>
                  <a:pt x="5647" y="3338"/>
                </a:lnTo>
                <a:lnTo>
                  <a:pt x="5705" y="3340"/>
                </a:lnTo>
                <a:lnTo>
                  <a:pt x="5705" y="3343"/>
                </a:lnTo>
                <a:cubicBezTo>
                  <a:pt x="5683" y="3346"/>
                  <a:pt x="5663" y="3342"/>
                  <a:pt x="5652" y="3354"/>
                </a:cubicBezTo>
                <a:lnTo>
                  <a:pt x="5652" y="3354"/>
                </a:lnTo>
                <a:cubicBezTo>
                  <a:pt x="5652" y="3354"/>
                  <a:pt x="5630" y="3353"/>
                  <a:pt x="5641" y="3350"/>
                </a:cubicBezTo>
                <a:lnTo>
                  <a:pt x="5641" y="3350"/>
                </a:lnTo>
                <a:cubicBezTo>
                  <a:pt x="5643" y="3349"/>
                  <a:pt x="5645" y="3348"/>
                  <a:pt x="5647" y="3348"/>
                </a:cubicBezTo>
                <a:lnTo>
                  <a:pt x="5647" y="3348"/>
                </a:lnTo>
                <a:cubicBezTo>
                  <a:pt x="5635" y="3345"/>
                  <a:pt x="5624" y="3343"/>
                  <a:pt x="5612" y="3340"/>
                </a:cubicBezTo>
                <a:lnTo>
                  <a:pt x="5612" y="3340"/>
                </a:lnTo>
                <a:cubicBezTo>
                  <a:pt x="5610" y="3341"/>
                  <a:pt x="5608" y="3342"/>
                  <a:pt x="5606" y="3343"/>
                </a:cubicBezTo>
                <a:lnTo>
                  <a:pt x="5606" y="3343"/>
                </a:lnTo>
                <a:cubicBezTo>
                  <a:pt x="5608" y="3345"/>
                  <a:pt x="5610" y="3347"/>
                  <a:pt x="5612" y="3350"/>
                </a:cubicBezTo>
                <a:lnTo>
                  <a:pt x="5612" y="3350"/>
                </a:lnTo>
                <a:lnTo>
                  <a:pt x="5635" y="3350"/>
                </a:lnTo>
                <a:lnTo>
                  <a:pt x="5635" y="3360"/>
                </a:lnTo>
                <a:lnTo>
                  <a:pt x="5617" y="3359"/>
                </a:lnTo>
                <a:lnTo>
                  <a:pt x="5617" y="3369"/>
                </a:lnTo>
                <a:lnTo>
                  <a:pt x="5588" y="3368"/>
                </a:lnTo>
                <a:cubicBezTo>
                  <a:pt x="5597" y="3360"/>
                  <a:pt x="5587" y="3364"/>
                  <a:pt x="5606" y="3362"/>
                </a:cubicBezTo>
                <a:lnTo>
                  <a:pt x="5606" y="3362"/>
                </a:lnTo>
                <a:cubicBezTo>
                  <a:pt x="5593" y="3351"/>
                  <a:pt x="5595" y="3359"/>
                  <a:pt x="5595" y="3346"/>
                </a:cubicBezTo>
                <a:lnTo>
                  <a:pt x="5595" y="3346"/>
                </a:lnTo>
                <a:lnTo>
                  <a:pt x="5583" y="3345"/>
                </a:lnTo>
                <a:cubicBezTo>
                  <a:pt x="5577" y="3354"/>
                  <a:pt x="5572" y="3365"/>
                  <a:pt x="5570" y="3377"/>
                </a:cubicBezTo>
                <a:lnTo>
                  <a:pt x="5570" y="3377"/>
                </a:lnTo>
                <a:lnTo>
                  <a:pt x="5553" y="3376"/>
                </a:lnTo>
                <a:close/>
                <a:moveTo>
                  <a:pt x="5491" y="3336"/>
                </a:moveTo>
                <a:lnTo>
                  <a:pt x="5508" y="3337"/>
                </a:lnTo>
                <a:cubicBezTo>
                  <a:pt x="5514" y="3346"/>
                  <a:pt x="5509" y="3343"/>
                  <a:pt x="5525" y="3347"/>
                </a:cubicBezTo>
                <a:lnTo>
                  <a:pt x="5525" y="3347"/>
                </a:lnTo>
                <a:cubicBezTo>
                  <a:pt x="5518" y="3353"/>
                  <a:pt x="5516" y="3351"/>
                  <a:pt x="5507" y="3356"/>
                </a:cubicBezTo>
                <a:lnTo>
                  <a:pt x="5507" y="3356"/>
                </a:lnTo>
                <a:cubicBezTo>
                  <a:pt x="5484" y="3352"/>
                  <a:pt x="5487" y="3349"/>
                  <a:pt x="5467" y="3345"/>
                </a:cubicBezTo>
                <a:lnTo>
                  <a:pt x="5467" y="3345"/>
                </a:lnTo>
                <a:lnTo>
                  <a:pt x="5467" y="3338"/>
                </a:lnTo>
                <a:cubicBezTo>
                  <a:pt x="5473" y="3341"/>
                  <a:pt x="5479" y="3343"/>
                  <a:pt x="5484" y="3345"/>
                </a:cubicBezTo>
                <a:lnTo>
                  <a:pt x="5484" y="3345"/>
                </a:lnTo>
                <a:cubicBezTo>
                  <a:pt x="5487" y="3342"/>
                  <a:pt x="5489" y="3339"/>
                  <a:pt x="5491" y="3336"/>
                </a:cubicBezTo>
                <a:close/>
                <a:moveTo>
                  <a:pt x="6935" y="3349"/>
                </a:moveTo>
                <a:cubicBezTo>
                  <a:pt x="6943" y="3341"/>
                  <a:pt x="6942" y="3342"/>
                  <a:pt x="6959" y="3340"/>
                </a:cubicBezTo>
                <a:lnTo>
                  <a:pt x="6959" y="3340"/>
                </a:lnTo>
                <a:cubicBezTo>
                  <a:pt x="6963" y="3339"/>
                  <a:pt x="6959" y="3336"/>
                  <a:pt x="6971" y="3337"/>
                </a:cubicBezTo>
                <a:lnTo>
                  <a:pt x="6971" y="3337"/>
                </a:lnTo>
                <a:cubicBezTo>
                  <a:pt x="6976" y="3338"/>
                  <a:pt x="7082" y="3338"/>
                  <a:pt x="7092" y="3341"/>
                </a:cubicBezTo>
                <a:lnTo>
                  <a:pt x="7092" y="3341"/>
                </a:lnTo>
                <a:cubicBezTo>
                  <a:pt x="7094" y="3344"/>
                  <a:pt x="7096" y="3348"/>
                  <a:pt x="7098" y="3351"/>
                </a:cubicBezTo>
                <a:lnTo>
                  <a:pt x="7098" y="3351"/>
                </a:lnTo>
                <a:cubicBezTo>
                  <a:pt x="7115" y="3355"/>
                  <a:pt x="7164" y="3349"/>
                  <a:pt x="7179" y="3347"/>
                </a:cubicBezTo>
                <a:lnTo>
                  <a:pt x="7179" y="3347"/>
                </a:lnTo>
                <a:cubicBezTo>
                  <a:pt x="7185" y="3350"/>
                  <a:pt x="7180" y="3348"/>
                  <a:pt x="7191" y="3351"/>
                </a:cubicBezTo>
                <a:lnTo>
                  <a:pt x="7191" y="3351"/>
                </a:lnTo>
                <a:cubicBezTo>
                  <a:pt x="7178" y="3362"/>
                  <a:pt x="7152" y="3358"/>
                  <a:pt x="7132" y="3365"/>
                </a:cubicBezTo>
                <a:lnTo>
                  <a:pt x="7132" y="3365"/>
                </a:lnTo>
                <a:lnTo>
                  <a:pt x="7126" y="3364"/>
                </a:lnTo>
                <a:cubicBezTo>
                  <a:pt x="7115" y="3366"/>
                  <a:pt x="7138" y="3368"/>
                  <a:pt x="7138" y="3368"/>
                </a:cubicBezTo>
                <a:lnTo>
                  <a:pt x="7138" y="3368"/>
                </a:lnTo>
                <a:cubicBezTo>
                  <a:pt x="7128" y="3372"/>
                  <a:pt x="7106" y="3384"/>
                  <a:pt x="7096" y="3385"/>
                </a:cubicBezTo>
                <a:lnTo>
                  <a:pt x="7096" y="3385"/>
                </a:lnTo>
                <a:cubicBezTo>
                  <a:pt x="7083" y="3388"/>
                  <a:pt x="7074" y="3388"/>
                  <a:pt x="7067" y="3387"/>
                </a:cubicBezTo>
                <a:lnTo>
                  <a:pt x="7067" y="3387"/>
                </a:lnTo>
                <a:cubicBezTo>
                  <a:pt x="7056" y="3387"/>
                  <a:pt x="7049" y="3387"/>
                  <a:pt x="7038" y="3393"/>
                </a:cubicBezTo>
                <a:lnTo>
                  <a:pt x="7038" y="3393"/>
                </a:lnTo>
                <a:lnTo>
                  <a:pt x="7032" y="3393"/>
                </a:lnTo>
                <a:lnTo>
                  <a:pt x="7032" y="3396"/>
                </a:lnTo>
                <a:cubicBezTo>
                  <a:pt x="7080" y="3399"/>
                  <a:pt x="7141" y="3412"/>
                  <a:pt x="7166" y="3391"/>
                </a:cubicBezTo>
                <a:lnTo>
                  <a:pt x="7166" y="3391"/>
                </a:lnTo>
                <a:cubicBezTo>
                  <a:pt x="7180" y="3396"/>
                  <a:pt x="7173" y="3390"/>
                  <a:pt x="7177" y="3401"/>
                </a:cubicBezTo>
                <a:lnTo>
                  <a:pt x="7177" y="3401"/>
                </a:lnTo>
                <a:cubicBezTo>
                  <a:pt x="7194" y="3400"/>
                  <a:pt x="7189" y="3398"/>
                  <a:pt x="7200" y="3402"/>
                </a:cubicBezTo>
                <a:lnTo>
                  <a:pt x="7200" y="3402"/>
                </a:lnTo>
                <a:lnTo>
                  <a:pt x="7229" y="3402"/>
                </a:lnTo>
                <a:lnTo>
                  <a:pt x="7229" y="3406"/>
                </a:lnTo>
                <a:cubicBezTo>
                  <a:pt x="7220" y="3407"/>
                  <a:pt x="7201" y="3413"/>
                  <a:pt x="7194" y="3414"/>
                </a:cubicBezTo>
                <a:lnTo>
                  <a:pt x="7194" y="3414"/>
                </a:lnTo>
                <a:cubicBezTo>
                  <a:pt x="7179" y="3412"/>
                  <a:pt x="7163" y="3411"/>
                  <a:pt x="7148" y="3409"/>
                </a:cubicBezTo>
                <a:lnTo>
                  <a:pt x="7148" y="3409"/>
                </a:lnTo>
                <a:cubicBezTo>
                  <a:pt x="7139" y="3411"/>
                  <a:pt x="7129" y="3418"/>
                  <a:pt x="7118" y="3421"/>
                </a:cubicBezTo>
                <a:lnTo>
                  <a:pt x="7118" y="3421"/>
                </a:lnTo>
                <a:cubicBezTo>
                  <a:pt x="7122" y="3431"/>
                  <a:pt x="7122" y="3428"/>
                  <a:pt x="7129" y="3434"/>
                </a:cubicBezTo>
                <a:lnTo>
                  <a:pt x="7129" y="3434"/>
                </a:lnTo>
                <a:cubicBezTo>
                  <a:pt x="7099" y="3442"/>
                  <a:pt x="7059" y="3446"/>
                  <a:pt x="7025" y="3443"/>
                </a:cubicBezTo>
                <a:lnTo>
                  <a:pt x="7025" y="3443"/>
                </a:lnTo>
                <a:cubicBezTo>
                  <a:pt x="7031" y="3454"/>
                  <a:pt x="7043" y="3460"/>
                  <a:pt x="7064" y="3463"/>
                </a:cubicBezTo>
                <a:lnTo>
                  <a:pt x="7064" y="3463"/>
                </a:lnTo>
                <a:cubicBezTo>
                  <a:pt x="7064" y="3472"/>
                  <a:pt x="7064" y="3478"/>
                  <a:pt x="7070" y="3482"/>
                </a:cubicBezTo>
                <a:lnTo>
                  <a:pt x="7070" y="3482"/>
                </a:lnTo>
                <a:cubicBezTo>
                  <a:pt x="7068" y="3486"/>
                  <a:pt x="7065" y="3489"/>
                  <a:pt x="7063" y="3492"/>
                </a:cubicBezTo>
                <a:lnTo>
                  <a:pt x="7063" y="3492"/>
                </a:lnTo>
                <a:cubicBezTo>
                  <a:pt x="6999" y="3485"/>
                  <a:pt x="6933" y="3477"/>
                  <a:pt x="6867" y="3476"/>
                </a:cubicBezTo>
                <a:lnTo>
                  <a:pt x="6867" y="3476"/>
                </a:lnTo>
                <a:cubicBezTo>
                  <a:pt x="6857" y="3476"/>
                  <a:pt x="6850" y="3477"/>
                  <a:pt x="6842" y="3479"/>
                </a:cubicBezTo>
                <a:lnTo>
                  <a:pt x="6842" y="3479"/>
                </a:lnTo>
                <a:cubicBezTo>
                  <a:pt x="6832" y="3481"/>
                  <a:pt x="6821" y="3483"/>
                  <a:pt x="6803" y="3480"/>
                </a:cubicBezTo>
                <a:lnTo>
                  <a:pt x="6803" y="3480"/>
                </a:lnTo>
                <a:cubicBezTo>
                  <a:pt x="6723" y="3468"/>
                  <a:pt x="6642" y="3466"/>
                  <a:pt x="6559" y="3466"/>
                </a:cubicBezTo>
                <a:lnTo>
                  <a:pt x="6559" y="3466"/>
                </a:lnTo>
                <a:lnTo>
                  <a:pt x="6560" y="3453"/>
                </a:lnTo>
                <a:cubicBezTo>
                  <a:pt x="6539" y="3459"/>
                  <a:pt x="6527" y="3462"/>
                  <a:pt x="6490" y="3460"/>
                </a:cubicBezTo>
                <a:lnTo>
                  <a:pt x="6490" y="3460"/>
                </a:lnTo>
                <a:lnTo>
                  <a:pt x="6490" y="3451"/>
                </a:lnTo>
                <a:cubicBezTo>
                  <a:pt x="6462" y="3458"/>
                  <a:pt x="6449" y="3456"/>
                  <a:pt x="6438" y="3453"/>
                </a:cubicBezTo>
                <a:lnTo>
                  <a:pt x="6438" y="3453"/>
                </a:lnTo>
                <a:cubicBezTo>
                  <a:pt x="6429" y="3451"/>
                  <a:pt x="6422" y="3449"/>
                  <a:pt x="6409" y="3451"/>
                </a:cubicBezTo>
                <a:lnTo>
                  <a:pt x="6409" y="3451"/>
                </a:lnTo>
                <a:lnTo>
                  <a:pt x="6398" y="3451"/>
                </a:lnTo>
                <a:lnTo>
                  <a:pt x="6398" y="3445"/>
                </a:lnTo>
                <a:cubicBezTo>
                  <a:pt x="6418" y="3441"/>
                  <a:pt x="6525" y="3438"/>
                  <a:pt x="6549" y="3443"/>
                </a:cubicBezTo>
                <a:lnTo>
                  <a:pt x="6549" y="3443"/>
                </a:lnTo>
                <a:cubicBezTo>
                  <a:pt x="6555" y="3445"/>
                  <a:pt x="6550" y="3451"/>
                  <a:pt x="6566" y="3450"/>
                </a:cubicBezTo>
                <a:lnTo>
                  <a:pt x="6566" y="3450"/>
                </a:lnTo>
                <a:cubicBezTo>
                  <a:pt x="6610" y="3448"/>
                  <a:pt x="6668" y="3446"/>
                  <a:pt x="6740" y="3453"/>
                </a:cubicBezTo>
                <a:lnTo>
                  <a:pt x="6740" y="3453"/>
                </a:lnTo>
                <a:cubicBezTo>
                  <a:pt x="6730" y="3409"/>
                  <a:pt x="6562" y="3421"/>
                  <a:pt x="6504" y="3401"/>
                </a:cubicBezTo>
                <a:lnTo>
                  <a:pt x="6504" y="3401"/>
                </a:lnTo>
                <a:cubicBezTo>
                  <a:pt x="6501" y="3397"/>
                  <a:pt x="6505" y="3389"/>
                  <a:pt x="6505" y="3379"/>
                </a:cubicBezTo>
                <a:lnTo>
                  <a:pt x="6505" y="3379"/>
                </a:lnTo>
                <a:cubicBezTo>
                  <a:pt x="6535" y="3381"/>
                  <a:pt x="6542" y="3385"/>
                  <a:pt x="6557" y="3374"/>
                </a:cubicBezTo>
                <a:lnTo>
                  <a:pt x="6557" y="3374"/>
                </a:lnTo>
                <a:cubicBezTo>
                  <a:pt x="6571" y="3379"/>
                  <a:pt x="6564" y="3374"/>
                  <a:pt x="6568" y="3384"/>
                </a:cubicBezTo>
                <a:lnTo>
                  <a:pt x="6568" y="3384"/>
                </a:lnTo>
                <a:cubicBezTo>
                  <a:pt x="6600" y="3382"/>
                  <a:pt x="6595" y="3378"/>
                  <a:pt x="6627" y="3380"/>
                </a:cubicBezTo>
                <a:lnTo>
                  <a:pt x="6627" y="3380"/>
                </a:lnTo>
                <a:lnTo>
                  <a:pt x="6626" y="3389"/>
                </a:lnTo>
                <a:cubicBezTo>
                  <a:pt x="6645" y="3388"/>
                  <a:pt x="6649" y="3386"/>
                  <a:pt x="6661" y="3390"/>
                </a:cubicBezTo>
                <a:lnTo>
                  <a:pt x="6661" y="3390"/>
                </a:lnTo>
                <a:cubicBezTo>
                  <a:pt x="6669" y="3385"/>
                  <a:pt x="6678" y="3377"/>
                  <a:pt x="6685" y="3372"/>
                </a:cubicBezTo>
                <a:lnTo>
                  <a:pt x="6685" y="3372"/>
                </a:lnTo>
                <a:cubicBezTo>
                  <a:pt x="6724" y="3374"/>
                  <a:pt x="6715" y="3377"/>
                  <a:pt x="6731" y="3389"/>
                </a:cubicBezTo>
                <a:lnTo>
                  <a:pt x="6731" y="3389"/>
                </a:lnTo>
                <a:cubicBezTo>
                  <a:pt x="6736" y="3388"/>
                  <a:pt x="6742" y="3389"/>
                  <a:pt x="6760" y="3390"/>
                </a:cubicBezTo>
                <a:lnTo>
                  <a:pt x="6760" y="3390"/>
                </a:lnTo>
                <a:cubicBezTo>
                  <a:pt x="6756" y="3380"/>
                  <a:pt x="6754" y="3383"/>
                  <a:pt x="6749" y="3374"/>
                </a:cubicBezTo>
                <a:lnTo>
                  <a:pt x="6749" y="3374"/>
                </a:lnTo>
                <a:cubicBezTo>
                  <a:pt x="6793" y="3367"/>
                  <a:pt x="6894" y="3366"/>
                  <a:pt x="6946" y="3368"/>
                </a:cubicBezTo>
                <a:lnTo>
                  <a:pt x="6946" y="3368"/>
                </a:lnTo>
                <a:cubicBezTo>
                  <a:pt x="6946" y="3356"/>
                  <a:pt x="6947" y="3354"/>
                  <a:pt x="6935" y="3349"/>
                </a:cubicBezTo>
                <a:close/>
                <a:moveTo>
                  <a:pt x="5734" y="3338"/>
                </a:moveTo>
                <a:cubicBezTo>
                  <a:pt x="5744" y="3340"/>
                  <a:pt x="5748" y="3341"/>
                  <a:pt x="5763" y="3342"/>
                </a:cubicBezTo>
                <a:lnTo>
                  <a:pt x="5763" y="3342"/>
                </a:lnTo>
                <a:lnTo>
                  <a:pt x="5763" y="3345"/>
                </a:lnTo>
                <a:cubicBezTo>
                  <a:pt x="5734" y="3344"/>
                  <a:pt x="5736" y="3346"/>
                  <a:pt x="5734" y="3338"/>
                </a:cubicBezTo>
                <a:close/>
                <a:moveTo>
                  <a:pt x="3360" y="3342"/>
                </a:moveTo>
                <a:cubicBezTo>
                  <a:pt x="3364" y="3342"/>
                  <a:pt x="3361" y="3338"/>
                  <a:pt x="3372" y="3339"/>
                </a:cubicBezTo>
                <a:lnTo>
                  <a:pt x="3372" y="3339"/>
                </a:lnTo>
                <a:cubicBezTo>
                  <a:pt x="3374" y="3342"/>
                  <a:pt x="3376" y="3344"/>
                  <a:pt x="3378" y="3346"/>
                </a:cubicBezTo>
                <a:lnTo>
                  <a:pt x="3378" y="3346"/>
                </a:lnTo>
                <a:cubicBezTo>
                  <a:pt x="3386" y="3347"/>
                  <a:pt x="3398" y="3346"/>
                  <a:pt x="3411" y="3345"/>
                </a:cubicBezTo>
                <a:lnTo>
                  <a:pt x="3411" y="3345"/>
                </a:lnTo>
                <a:cubicBezTo>
                  <a:pt x="3426" y="3344"/>
                  <a:pt x="3442" y="3343"/>
                  <a:pt x="3453" y="3345"/>
                </a:cubicBezTo>
                <a:lnTo>
                  <a:pt x="3453" y="3345"/>
                </a:lnTo>
                <a:cubicBezTo>
                  <a:pt x="3469" y="3349"/>
                  <a:pt x="3476" y="3365"/>
                  <a:pt x="3499" y="3369"/>
                </a:cubicBezTo>
                <a:lnTo>
                  <a:pt x="3499" y="3369"/>
                </a:lnTo>
                <a:cubicBezTo>
                  <a:pt x="3513" y="3371"/>
                  <a:pt x="3528" y="3369"/>
                  <a:pt x="3543" y="3368"/>
                </a:cubicBezTo>
                <a:lnTo>
                  <a:pt x="3543" y="3368"/>
                </a:lnTo>
                <a:cubicBezTo>
                  <a:pt x="3561" y="3366"/>
                  <a:pt x="3578" y="3364"/>
                  <a:pt x="3592" y="3369"/>
                </a:cubicBezTo>
                <a:lnTo>
                  <a:pt x="3592" y="3369"/>
                </a:lnTo>
                <a:cubicBezTo>
                  <a:pt x="3630" y="3370"/>
                  <a:pt x="3627" y="3368"/>
                  <a:pt x="3644" y="3358"/>
                </a:cubicBezTo>
                <a:lnTo>
                  <a:pt x="3644" y="3358"/>
                </a:lnTo>
                <a:lnTo>
                  <a:pt x="3644" y="3355"/>
                </a:lnTo>
                <a:cubicBezTo>
                  <a:pt x="3659" y="3359"/>
                  <a:pt x="3661" y="3363"/>
                  <a:pt x="3667" y="3371"/>
                </a:cubicBezTo>
                <a:lnTo>
                  <a:pt x="3667" y="3371"/>
                </a:lnTo>
                <a:cubicBezTo>
                  <a:pt x="3732" y="3373"/>
                  <a:pt x="3805" y="3375"/>
                  <a:pt x="3847" y="3380"/>
                </a:cubicBezTo>
                <a:lnTo>
                  <a:pt x="3847" y="3380"/>
                </a:lnTo>
                <a:cubicBezTo>
                  <a:pt x="3860" y="3382"/>
                  <a:pt x="3872" y="3379"/>
                  <a:pt x="3884" y="3376"/>
                </a:cubicBezTo>
                <a:lnTo>
                  <a:pt x="3884" y="3376"/>
                </a:lnTo>
                <a:cubicBezTo>
                  <a:pt x="3898" y="3373"/>
                  <a:pt x="3912" y="3370"/>
                  <a:pt x="3928" y="3373"/>
                </a:cubicBezTo>
                <a:lnTo>
                  <a:pt x="3928" y="3373"/>
                </a:lnTo>
                <a:cubicBezTo>
                  <a:pt x="3943" y="3376"/>
                  <a:pt x="3947" y="3384"/>
                  <a:pt x="3957" y="3390"/>
                </a:cubicBezTo>
                <a:lnTo>
                  <a:pt x="3957" y="3390"/>
                </a:lnTo>
                <a:cubicBezTo>
                  <a:pt x="3966" y="3383"/>
                  <a:pt x="4015" y="3384"/>
                  <a:pt x="4057" y="3386"/>
                </a:cubicBezTo>
                <a:lnTo>
                  <a:pt x="4057" y="3386"/>
                </a:lnTo>
                <a:cubicBezTo>
                  <a:pt x="4083" y="3386"/>
                  <a:pt x="4106" y="3387"/>
                  <a:pt x="4113" y="3386"/>
                </a:cubicBezTo>
                <a:lnTo>
                  <a:pt x="4113" y="3386"/>
                </a:lnTo>
                <a:cubicBezTo>
                  <a:pt x="4117" y="3383"/>
                  <a:pt x="4121" y="3380"/>
                  <a:pt x="4125" y="3377"/>
                </a:cubicBezTo>
                <a:lnTo>
                  <a:pt x="4125" y="3377"/>
                </a:lnTo>
                <a:cubicBezTo>
                  <a:pt x="4132" y="3375"/>
                  <a:pt x="4328" y="3383"/>
                  <a:pt x="4328" y="3383"/>
                </a:cubicBezTo>
                <a:lnTo>
                  <a:pt x="4328" y="3383"/>
                </a:lnTo>
                <a:cubicBezTo>
                  <a:pt x="4336" y="3385"/>
                  <a:pt x="4342" y="3395"/>
                  <a:pt x="4345" y="3396"/>
                </a:cubicBezTo>
                <a:lnTo>
                  <a:pt x="4345" y="3396"/>
                </a:lnTo>
                <a:cubicBezTo>
                  <a:pt x="4353" y="3399"/>
                  <a:pt x="4362" y="3397"/>
                  <a:pt x="4371" y="3396"/>
                </a:cubicBezTo>
                <a:lnTo>
                  <a:pt x="4371" y="3396"/>
                </a:lnTo>
                <a:cubicBezTo>
                  <a:pt x="4384" y="3393"/>
                  <a:pt x="4398" y="3391"/>
                  <a:pt x="4415" y="3399"/>
                </a:cubicBezTo>
                <a:lnTo>
                  <a:pt x="4415" y="3399"/>
                </a:lnTo>
                <a:cubicBezTo>
                  <a:pt x="4437" y="3405"/>
                  <a:pt x="4426" y="3407"/>
                  <a:pt x="4431" y="3418"/>
                </a:cubicBezTo>
                <a:lnTo>
                  <a:pt x="4431" y="3418"/>
                </a:lnTo>
                <a:cubicBezTo>
                  <a:pt x="4451" y="3418"/>
                  <a:pt x="4482" y="3418"/>
                  <a:pt x="4495" y="3414"/>
                </a:cubicBezTo>
                <a:lnTo>
                  <a:pt x="4495" y="3414"/>
                </a:lnTo>
                <a:lnTo>
                  <a:pt x="4507" y="3414"/>
                </a:lnTo>
                <a:lnTo>
                  <a:pt x="4507" y="3408"/>
                </a:lnTo>
                <a:cubicBezTo>
                  <a:pt x="4490" y="3405"/>
                  <a:pt x="4473" y="3403"/>
                  <a:pt x="4455" y="3400"/>
                </a:cubicBezTo>
                <a:lnTo>
                  <a:pt x="4455" y="3400"/>
                </a:lnTo>
                <a:lnTo>
                  <a:pt x="4455" y="3397"/>
                </a:lnTo>
                <a:cubicBezTo>
                  <a:pt x="4469" y="3395"/>
                  <a:pt x="4494" y="3393"/>
                  <a:pt x="4507" y="3399"/>
                </a:cubicBezTo>
                <a:lnTo>
                  <a:pt x="4507" y="3399"/>
                </a:lnTo>
                <a:cubicBezTo>
                  <a:pt x="4531" y="3399"/>
                  <a:pt x="4556" y="3400"/>
                  <a:pt x="4571" y="3404"/>
                </a:cubicBezTo>
                <a:lnTo>
                  <a:pt x="4571" y="3404"/>
                </a:lnTo>
                <a:cubicBezTo>
                  <a:pt x="4565" y="3406"/>
                  <a:pt x="4570" y="3405"/>
                  <a:pt x="4559" y="3407"/>
                </a:cubicBezTo>
                <a:lnTo>
                  <a:pt x="4559" y="3407"/>
                </a:lnTo>
                <a:cubicBezTo>
                  <a:pt x="4569" y="3420"/>
                  <a:pt x="4622" y="3432"/>
                  <a:pt x="4645" y="3438"/>
                </a:cubicBezTo>
                <a:lnTo>
                  <a:pt x="4645" y="3438"/>
                </a:lnTo>
                <a:lnTo>
                  <a:pt x="4645" y="3441"/>
                </a:lnTo>
                <a:cubicBezTo>
                  <a:pt x="4640" y="3441"/>
                  <a:pt x="4637" y="3441"/>
                  <a:pt x="4635" y="3441"/>
                </a:cubicBezTo>
                <a:lnTo>
                  <a:pt x="4635" y="3441"/>
                </a:lnTo>
                <a:cubicBezTo>
                  <a:pt x="4632" y="3442"/>
                  <a:pt x="4634" y="3442"/>
                  <a:pt x="4628" y="3440"/>
                </a:cubicBezTo>
                <a:lnTo>
                  <a:pt x="4628" y="3440"/>
                </a:lnTo>
                <a:lnTo>
                  <a:pt x="4616" y="3440"/>
                </a:lnTo>
                <a:cubicBezTo>
                  <a:pt x="4621" y="3451"/>
                  <a:pt x="4619" y="3448"/>
                  <a:pt x="4633" y="3453"/>
                </a:cubicBezTo>
                <a:lnTo>
                  <a:pt x="4633" y="3453"/>
                </a:lnTo>
                <a:cubicBezTo>
                  <a:pt x="4623" y="3458"/>
                  <a:pt x="4613" y="3463"/>
                  <a:pt x="4604" y="3468"/>
                </a:cubicBezTo>
                <a:lnTo>
                  <a:pt x="4604" y="3468"/>
                </a:lnTo>
                <a:cubicBezTo>
                  <a:pt x="4565" y="3467"/>
                  <a:pt x="4470" y="3466"/>
                  <a:pt x="4453" y="3463"/>
                </a:cubicBezTo>
                <a:lnTo>
                  <a:pt x="4453" y="3463"/>
                </a:lnTo>
                <a:cubicBezTo>
                  <a:pt x="4444" y="3461"/>
                  <a:pt x="4431" y="3453"/>
                  <a:pt x="4407" y="3455"/>
                </a:cubicBezTo>
                <a:lnTo>
                  <a:pt x="4407" y="3455"/>
                </a:lnTo>
                <a:cubicBezTo>
                  <a:pt x="4335" y="3462"/>
                  <a:pt x="4157" y="3457"/>
                  <a:pt x="4076" y="3444"/>
                </a:cubicBezTo>
                <a:lnTo>
                  <a:pt x="4076" y="3444"/>
                </a:lnTo>
                <a:cubicBezTo>
                  <a:pt x="4038" y="3439"/>
                  <a:pt x="3996" y="3439"/>
                  <a:pt x="3955" y="3440"/>
                </a:cubicBezTo>
                <a:lnTo>
                  <a:pt x="3955" y="3440"/>
                </a:lnTo>
                <a:cubicBezTo>
                  <a:pt x="3896" y="3440"/>
                  <a:pt x="3840" y="3441"/>
                  <a:pt x="3804" y="3423"/>
                </a:cubicBezTo>
                <a:lnTo>
                  <a:pt x="3804" y="3423"/>
                </a:lnTo>
                <a:lnTo>
                  <a:pt x="3799" y="3423"/>
                </a:lnTo>
                <a:lnTo>
                  <a:pt x="3799" y="3416"/>
                </a:lnTo>
                <a:cubicBezTo>
                  <a:pt x="3829" y="3421"/>
                  <a:pt x="3843" y="3423"/>
                  <a:pt x="3880" y="3422"/>
                </a:cubicBezTo>
                <a:lnTo>
                  <a:pt x="3880" y="3422"/>
                </a:lnTo>
                <a:lnTo>
                  <a:pt x="3880" y="3410"/>
                </a:lnTo>
                <a:cubicBezTo>
                  <a:pt x="3831" y="3410"/>
                  <a:pt x="3746" y="3409"/>
                  <a:pt x="3713" y="3392"/>
                </a:cubicBezTo>
                <a:lnTo>
                  <a:pt x="3713" y="3392"/>
                </a:lnTo>
                <a:cubicBezTo>
                  <a:pt x="3708" y="3395"/>
                  <a:pt x="3709" y="3394"/>
                  <a:pt x="3707" y="3401"/>
                </a:cubicBezTo>
                <a:lnTo>
                  <a:pt x="3707" y="3401"/>
                </a:lnTo>
                <a:cubicBezTo>
                  <a:pt x="3558" y="3396"/>
                  <a:pt x="3450" y="3385"/>
                  <a:pt x="3313" y="3378"/>
                </a:cubicBezTo>
                <a:lnTo>
                  <a:pt x="3313" y="3378"/>
                </a:lnTo>
                <a:lnTo>
                  <a:pt x="3313" y="3372"/>
                </a:lnTo>
                <a:cubicBezTo>
                  <a:pt x="3326" y="3371"/>
                  <a:pt x="3325" y="3369"/>
                  <a:pt x="3336" y="3373"/>
                </a:cubicBezTo>
                <a:lnTo>
                  <a:pt x="3336" y="3373"/>
                </a:lnTo>
                <a:cubicBezTo>
                  <a:pt x="3352" y="3373"/>
                  <a:pt x="3363" y="3374"/>
                  <a:pt x="3371" y="3371"/>
                </a:cubicBezTo>
                <a:lnTo>
                  <a:pt x="3371" y="3371"/>
                </a:lnTo>
                <a:cubicBezTo>
                  <a:pt x="3376" y="3368"/>
                  <a:pt x="3375" y="3368"/>
                  <a:pt x="3377" y="3362"/>
                </a:cubicBezTo>
                <a:lnTo>
                  <a:pt x="3377" y="3362"/>
                </a:lnTo>
                <a:lnTo>
                  <a:pt x="3429" y="3363"/>
                </a:lnTo>
                <a:cubicBezTo>
                  <a:pt x="3427" y="3362"/>
                  <a:pt x="3426" y="3361"/>
                  <a:pt x="3424" y="3360"/>
                </a:cubicBezTo>
                <a:lnTo>
                  <a:pt x="3424" y="3360"/>
                </a:lnTo>
                <a:cubicBezTo>
                  <a:pt x="3406" y="3347"/>
                  <a:pt x="3387" y="3351"/>
                  <a:pt x="3354" y="3351"/>
                </a:cubicBezTo>
                <a:lnTo>
                  <a:pt x="3354" y="3351"/>
                </a:lnTo>
                <a:cubicBezTo>
                  <a:pt x="3357" y="3345"/>
                  <a:pt x="3356" y="3345"/>
                  <a:pt x="3360" y="3342"/>
                </a:cubicBezTo>
                <a:close/>
                <a:moveTo>
                  <a:pt x="5839" y="3341"/>
                </a:moveTo>
                <a:cubicBezTo>
                  <a:pt x="5844" y="3342"/>
                  <a:pt x="5850" y="3344"/>
                  <a:pt x="5856" y="3345"/>
                </a:cubicBezTo>
                <a:lnTo>
                  <a:pt x="5856" y="3345"/>
                </a:lnTo>
                <a:cubicBezTo>
                  <a:pt x="5853" y="3354"/>
                  <a:pt x="5853" y="3355"/>
                  <a:pt x="5844" y="3360"/>
                </a:cubicBezTo>
                <a:lnTo>
                  <a:pt x="5844" y="3360"/>
                </a:lnTo>
                <a:cubicBezTo>
                  <a:pt x="5839" y="3369"/>
                  <a:pt x="5835" y="3357"/>
                  <a:pt x="5832" y="3354"/>
                </a:cubicBezTo>
                <a:lnTo>
                  <a:pt x="5832" y="3354"/>
                </a:lnTo>
                <a:cubicBezTo>
                  <a:pt x="5816" y="3354"/>
                  <a:pt x="5778" y="3362"/>
                  <a:pt x="5774" y="3364"/>
                </a:cubicBezTo>
                <a:lnTo>
                  <a:pt x="5774" y="3364"/>
                </a:lnTo>
                <a:lnTo>
                  <a:pt x="5768" y="3364"/>
                </a:lnTo>
                <a:cubicBezTo>
                  <a:pt x="5773" y="3352"/>
                  <a:pt x="5779" y="3353"/>
                  <a:pt x="5786" y="3343"/>
                </a:cubicBezTo>
                <a:lnTo>
                  <a:pt x="5786" y="3343"/>
                </a:lnTo>
                <a:cubicBezTo>
                  <a:pt x="5801" y="3345"/>
                  <a:pt x="5820" y="3348"/>
                  <a:pt x="5832" y="3350"/>
                </a:cubicBezTo>
                <a:lnTo>
                  <a:pt x="5832" y="3350"/>
                </a:lnTo>
                <a:cubicBezTo>
                  <a:pt x="5835" y="3347"/>
                  <a:pt x="5837" y="3344"/>
                  <a:pt x="5839" y="3341"/>
                </a:cubicBezTo>
                <a:close/>
                <a:moveTo>
                  <a:pt x="1845" y="3353"/>
                </a:moveTo>
                <a:cubicBezTo>
                  <a:pt x="1847" y="3349"/>
                  <a:pt x="1849" y="3346"/>
                  <a:pt x="1852" y="3343"/>
                </a:cubicBezTo>
                <a:lnTo>
                  <a:pt x="1852" y="3343"/>
                </a:lnTo>
                <a:cubicBezTo>
                  <a:pt x="1865" y="3346"/>
                  <a:pt x="1883" y="3343"/>
                  <a:pt x="1898" y="3348"/>
                </a:cubicBezTo>
                <a:lnTo>
                  <a:pt x="1898" y="3348"/>
                </a:lnTo>
                <a:lnTo>
                  <a:pt x="1909" y="3348"/>
                </a:lnTo>
                <a:lnTo>
                  <a:pt x="1909" y="3355"/>
                </a:lnTo>
                <a:lnTo>
                  <a:pt x="1845" y="3353"/>
                </a:lnTo>
                <a:close/>
                <a:moveTo>
                  <a:pt x="4103" y="3357"/>
                </a:moveTo>
                <a:cubicBezTo>
                  <a:pt x="4105" y="3354"/>
                  <a:pt x="4107" y="3351"/>
                  <a:pt x="4109" y="3348"/>
                </a:cubicBezTo>
                <a:lnTo>
                  <a:pt x="4109" y="3348"/>
                </a:lnTo>
                <a:cubicBezTo>
                  <a:pt x="4122" y="3349"/>
                  <a:pt x="4125" y="3349"/>
                  <a:pt x="4132" y="3352"/>
                </a:cubicBezTo>
                <a:lnTo>
                  <a:pt x="4132" y="3352"/>
                </a:lnTo>
                <a:cubicBezTo>
                  <a:pt x="4151" y="3352"/>
                  <a:pt x="4166" y="3354"/>
                  <a:pt x="4178" y="3356"/>
                </a:cubicBezTo>
                <a:lnTo>
                  <a:pt x="4178" y="3356"/>
                </a:lnTo>
                <a:lnTo>
                  <a:pt x="4178" y="3359"/>
                </a:lnTo>
                <a:cubicBezTo>
                  <a:pt x="4162" y="3358"/>
                  <a:pt x="4170" y="3357"/>
                  <a:pt x="4161" y="3359"/>
                </a:cubicBezTo>
                <a:lnTo>
                  <a:pt x="4161" y="3359"/>
                </a:lnTo>
                <a:lnTo>
                  <a:pt x="4103" y="3357"/>
                </a:lnTo>
                <a:close/>
                <a:moveTo>
                  <a:pt x="4219" y="3354"/>
                </a:moveTo>
                <a:cubicBezTo>
                  <a:pt x="4219" y="3354"/>
                  <a:pt x="4196" y="3353"/>
                  <a:pt x="4207" y="3351"/>
                </a:cubicBezTo>
                <a:lnTo>
                  <a:pt x="4207" y="3351"/>
                </a:lnTo>
                <a:cubicBezTo>
                  <a:pt x="4209" y="3350"/>
                  <a:pt x="4211" y="3349"/>
                  <a:pt x="4213" y="3348"/>
                </a:cubicBezTo>
                <a:lnTo>
                  <a:pt x="4213" y="3348"/>
                </a:lnTo>
                <a:cubicBezTo>
                  <a:pt x="4237" y="3350"/>
                  <a:pt x="4287" y="3353"/>
                  <a:pt x="4306" y="3360"/>
                </a:cubicBezTo>
                <a:lnTo>
                  <a:pt x="4306" y="3360"/>
                </a:lnTo>
                <a:lnTo>
                  <a:pt x="4329" y="3361"/>
                </a:lnTo>
                <a:lnTo>
                  <a:pt x="4329" y="3368"/>
                </a:lnTo>
                <a:cubicBezTo>
                  <a:pt x="4287" y="3367"/>
                  <a:pt x="4242" y="3365"/>
                  <a:pt x="4219" y="3354"/>
                </a:cubicBezTo>
                <a:close/>
                <a:moveTo>
                  <a:pt x="7208" y="3348"/>
                </a:moveTo>
                <a:lnTo>
                  <a:pt x="7231" y="3349"/>
                </a:lnTo>
                <a:lnTo>
                  <a:pt x="7231" y="3352"/>
                </a:lnTo>
                <a:cubicBezTo>
                  <a:pt x="7222" y="3353"/>
                  <a:pt x="7221" y="3354"/>
                  <a:pt x="7208" y="3354"/>
                </a:cubicBezTo>
                <a:lnTo>
                  <a:pt x="7208" y="3354"/>
                </a:lnTo>
                <a:lnTo>
                  <a:pt x="7208" y="3348"/>
                </a:lnTo>
                <a:close/>
                <a:moveTo>
                  <a:pt x="2780" y="3348"/>
                </a:moveTo>
                <a:lnTo>
                  <a:pt x="2803" y="3349"/>
                </a:lnTo>
                <a:cubicBezTo>
                  <a:pt x="2805" y="3350"/>
                  <a:pt x="2807" y="3351"/>
                  <a:pt x="2809" y="3352"/>
                </a:cubicBezTo>
                <a:lnTo>
                  <a:pt x="2809" y="3352"/>
                </a:lnTo>
                <a:lnTo>
                  <a:pt x="2809" y="3359"/>
                </a:lnTo>
                <a:cubicBezTo>
                  <a:pt x="2778" y="3358"/>
                  <a:pt x="2779" y="3358"/>
                  <a:pt x="2780" y="3348"/>
                </a:cubicBezTo>
                <a:close/>
                <a:moveTo>
                  <a:pt x="3569" y="3358"/>
                </a:moveTo>
                <a:cubicBezTo>
                  <a:pt x="3567" y="3355"/>
                  <a:pt x="3565" y="3352"/>
                  <a:pt x="3563" y="3349"/>
                </a:cubicBezTo>
                <a:lnTo>
                  <a:pt x="3563" y="3349"/>
                </a:lnTo>
                <a:cubicBezTo>
                  <a:pt x="3567" y="3350"/>
                  <a:pt x="3571" y="3351"/>
                  <a:pt x="3575" y="3352"/>
                </a:cubicBezTo>
                <a:lnTo>
                  <a:pt x="3575" y="3352"/>
                </a:lnTo>
                <a:lnTo>
                  <a:pt x="3575" y="3359"/>
                </a:lnTo>
                <a:lnTo>
                  <a:pt x="3569" y="3358"/>
                </a:lnTo>
                <a:close/>
                <a:moveTo>
                  <a:pt x="5408" y="3362"/>
                </a:moveTo>
                <a:cubicBezTo>
                  <a:pt x="5404" y="3357"/>
                  <a:pt x="5409" y="3356"/>
                  <a:pt x="5415" y="3349"/>
                </a:cubicBezTo>
                <a:lnTo>
                  <a:pt x="5415" y="3349"/>
                </a:lnTo>
                <a:cubicBezTo>
                  <a:pt x="5424" y="3354"/>
                  <a:pt x="5421" y="3352"/>
                  <a:pt x="5426" y="3359"/>
                </a:cubicBezTo>
                <a:lnTo>
                  <a:pt x="5426" y="3359"/>
                </a:lnTo>
                <a:cubicBezTo>
                  <a:pt x="5457" y="3360"/>
                  <a:pt x="5496" y="3361"/>
                  <a:pt x="5519" y="3365"/>
                </a:cubicBezTo>
                <a:lnTo>
                  <a:pt x="5519" y="3365"/>
                </a:lnTo>
                <a:lnTo>
                  <a:pt x="5518" y="3369"/>
                </a:lnTo>
                <a:cubicBezTo>
                  <a:pt x="5487" y="3368"/>
                  <a:pt x="5428" y="3370"/>
                  <a:pt x="5408" y="3362"/>
                </a:cubicBezTo>
                <a:close/>
                <a:moveTo>
                  <a:pt x="6030" y="3357"/>
                </a:moveTo>
                <a:lnTo>
                  <a:pt x="6030" y="3351"/>
                </a:lnTo>
                <a:cubicBezTo>
                  <a:pt x="6036" y="3352"/>
                  <a:pt x="6041" y="3353"/>
                  <a:pt x="6047" y="3354"/>
                </a:cubicBezTo>
                <a:lnTo>
                  <a:pt x="6047" y="3354"/>
                </a:lnTo>
                <a:lnTo>
                  <a:pt x="6047" y="3357"/>
                </a:lnTo>
                <a:lnTo>
                  <a:pt x="6030" y="3357"/>
                </a:lnTo>
                <a:close/>
                <a:moveTo>
                  <a:pt x="6070" y="3368"/>
                </a:moveTo>
                <a:lnTo>
                  <a:pt x="6070" y="3361"/>
                </a:lnTo>
                <a:cubicBezTo>
                  <a:pt x="6083" y="3360"/>
                  <a:pt x="6085" y="3360"/>
                  <a:pt x="6093" y="3356"/>
                </a:cubicBezTo>
                <a:lnTo>
                  <a:pt x="6093" y="3356"/>
                </a:lnTo>
                <a:cubicBezTo>
                  <a:pt x="6110" y="3358"/>
                  <a:pt x="6139" y="3360"/>
                  <a:pt x="6140" y="3360"/>
                </a:cubicBezTo>
                <a:lnTo>
                  <a:pt x="6140" y="3360"/>
                </a:lnTo>
                <a:cubicBezTo>
                  <a:pt x="6160" y="3361"/>
                  <a:pt x="6179" y="3362"/>
                  <a:pt x="6192" y="3365"/>
                </a:cubicBezTo>
                <a:lnTo>
                  <a:pt x="6192" y="3365"/>
                </a:lnTo>
                <a:lnTo>
                  <a:pt x="6192" y="3369"/>
                </a:lnTo>
                <a:cubicBezTo>
                  <a:pt x="6177" y="3368"/>
                  <a:pt x="6163" y="3369"/>
                  <a:pt x="6150" y="3369"/>
                </a:cubicBezTo>
                <a:lnTo>
                  <a:pt x="6150" y="3369"/>
                </a:lnTo>
                <a:cubicBezTo>
                  <a:pt x="6138" y="3369"/>
                  <a:pt x="6126" y="3369"/>
                  <a:pt x="6115" y="3369"/>
                </a:cubicBezTo>
                <a:lnTo>
                  <a:pt x="6115" y="3369"/>
                </a:lnTo>
                <a:cubicBezTo>
                  <a:pt x="6099" y="3369"/>
                  <a:pt x="6084" y="3369"/>
                  <a:pt x="6070" y="3368"/>
                </a:cubicBezTo>
                <a:close/>
                <a:moveTo>
                  <a:pt x="4358" y="3368"/>
                </a:moveTo>
                <a:cubicBezTo>
                  <a:pt x="4353" y="3364"/>
                  <a:pt x="4357" y="3365"/>
                  <a:pt x="4358" y="3356"/>
                </a:cubicBezTo>
                <a:lnTo>
                  <a:pt x="4358" y="3356"/>
                </a:lnTo>
                <a:cubicBezTo>
                  <a:pt x="4377" y="3360"/>
                  <a:pt x="4382" y="3363"/>
                  <a:pt x="4410" y="3364"/>
                </a:cubicBezTo>
                <a:lnTo>
                  <a:pt x="4410" y="3364"/>
                </a:lnTo>
                <a:cubicBezTo>
                  <a:pt x="4401" y="3371"/>
                  <a:pt x="4374" y="3370"/>
                  <a:pt x="4358" y="3372"/>
                </a:cubicBezTo>
                <a:lnTo>
                  <a:pt x="4358" y="3372"/>
                </a:lnTo>
                <a:lnTo>
                  <a:pt x="4358" y="3368"/>
                </a:lnTo>
                <a:close/>
                <a:moveTo>
                  <a:pt x="3052" y="3367"/>
                </a:moveTo>
                <a:cubicBezTo>
                  <a:pt x="3047" y="3361"/>
                  <a:pt x="3050" y="3364"/>
                  <a:pt x="3052" y="3357"/>
                </a:cubicBezTo>
                <a:lnTo>
                  <a:pt x="3052" y="3357"/>
                </a:lnTo>
                <a:cubicBezTo>
                  <a:pt x="3082" y="3362"/>
                  <a:pt x="3091" y="3366"/>
                  <a:pt x="3116" y="3369"/>
                </a:cubicBezTo>
                <a:lnTo>
                  <a:pt x="3116" y="3369"/>
                </a:lnTo>
                <a:lnTo>
                  <a:pt x="3116" y="3372"/>
                </a:lnTo>
                <a:cubicBezTo>
                  <a:pt x="3102" y="3374"/>
                  <a:pt x="3106" y="3373"/>
                  <a:pt x="3098" y="3378"/>
                </a:cubicBezTo>
                <a:lnTo>
                  <a:pt x="3098" y="3378"/>
                </a:lnTo>
                <a:cubicBezTo>
                  <a:pt x="3078" y="3374"/>
                  <a:pt x="3087" y="3379"/>
                  <a:pt x="3087" y="3368"/>
                </a:cubicBezTo>
                <a:lnTo>
                  <a:pt x="3087" y="3368"/>
                </a:lnTo>
                <a:cubicBezTo>
                  <a:pt x="3075" y="3369"/>
                  <a:pt x="3063" y="3369"/>
                  <a:pt x="3052" y="3370"/>
                </a:cubicBezTo>
                <a:lnTo>
                  <a:pt x="3052" y="3370"/>
                </a:lnTo>
                <a:lnTo>
                  <a:pt x="3052" y="3367"/>
                </a:lnTo>
                <a:close/>
                <a:moveTo>
                  <a:pt x="6012" y="3366"/>
                </a:moveTo>
                <a:cubicBezTo>
                  <a:pt x="6012" y="3366"/>
                  <a:pt x="5989" y="3364"/>
                  <a:pt x="6000" y="3362"/>
                </a:cubicBezTo>
                <a:lnTo>
                  <a:pt x="6000" y="3362"/>
                </a:lnTo>
                <a:cubicBezTo>
                  <a:pt x="6002" y="3361"/>
                  <a:pt x="6004" y="3360"/>
                  <a:pt x="6006" y="3359"/>
                </a:cubicBezTo>
                <a:lnTo>
                  <a:pt x="6006" y="3359"/>
                </a:lnTo>
                <a:lnTo>
                  <a:pt x="6041" y="3360"/>
                </a:lnTo>
                <a:cubicBezTo>
                  <a:pt x="6039" y="3364"/>
                  <a:pt x="6037" y="3367"/>
                  <a:pt x="6035" y="3370"/>
                </a:cubicBezTo>
                <a:lnTo>
                  <a:pt x="6035" y="3370"/>
                </a:lnTo>
                <a:cubicBezTo>
                  <a:pt x="6021" y="3369"/>
                  <a:pt x="6019" y="3369"/>
                  <a:pt x="6012" y="3366"/>
                </a:cubicBezTo>
                <a:close/>
                <a:moveTo>
                  <a:pt x="2930" y="3360"/>
                </a:moveTo>
                <a:lnTo>
                  <a:pt x="2948" y="3360"/>
                </a:lnTo>
                <a:lnTo>
                  <a:pt x="2948" y="3366"/>
                </a:lnTo>
                <a:cubicBezTo>
                  <a:pt x="2927" y="3365"/>
                  <a:pt x="2932" y="3368"/>
                  <a:pt x="2930" y="3360"/>
                </a:cubicBezTo>
                <a:close/>
                <a:moveTo>
                  <a:pt x="4451" y="3362"/>
                </a:moveTo>
                <a:cubicBezTo>
                  <a:pt x="4467" y="3363"/>
                  <a:pt x="4477" y="3363"/>
                  <a:pt x="4485" y="3366"/>
                </a:cubicBezTo>
                <a:lnTo>
                  <a:pt x="4485" y="3366"/>
                </a:lnTo>
                <a:lnTo>
                  <a:pt x="4514" y="3367"/>
                </a:lnTo>
                <a:cubicBezTo>
                  <a:pt x="4505" y="3375"/>
                  <a:pt x="4493" y="3371"/>
                  <a:pt x="4479" y="3376"/>
                </a:cubicBezTo>
                <a:lnTo>
                  <a:pt x="4479" y="3376"/>
                </a:lnTo>
                <a:cubicBezTo>
                  <a:pt x="4449" y="3373"/>
                  <a:pt x="4450" y="3371"/>
                  <a:pt x="4451" y="3362"/>
                </a:cubicBezTo>
                <a:close/>
                <a:moveTo>
                  <a:pt x="4590" y="3376"/>
                </a:moveTo>
                <a:lnTo>
                  <a:pt x="4590" y="3373"/>
                </a:lnTo>
                <a:cubicBezTo>
                  <a:pt x="4585" y="3369"/>
                  <a:pt x="4586" y="3370"/>
                  <a:pt x="4584" y="3363"/>
                </a:cubicBezTo>
                <a:lnTo>
                  <a:pt x="4584" y="3363"/>
                </a:lnTo>
                <a:cubicBezTo>
                  <a:pt x="4612" y="3367"/>
                  <a:pt x="4646" y="3367"/>
                  <a:pt x="4676" y="3367"/>
                </a:cubicBezTo>
                <a:lnTo>
                  <a:pt x="4676" y="3367"/>
                </a:lnTo>
                <a:cubicBezTo>
                  <a:pt x="4702" y="3367"/>
                  <a:pt x="4725" y="3366"/>
                  <a:pt x="4741" y="3368"/>
                </a:cubicBezTo>
                <a:lnTo>
                  <a:pt x="4741" y="3368"/>
                </a:lnTo>
                <a:cubicBezTo>
                  <a:pt x="4757" y="3370"/>
                  <a:pt x="4769" y="3377"/>
                  <a:pt x="4787" y="3379"/>
                </a:cubicBezTo>
                <a:lnTo>
                  <a:pt x="4787" y="3379"/>
                </a:lnTo>
                <a:lnTo>
                  <a:pt x="4787" y="3382"/>
                </a:lnTo>
                <a:cubicBezTo>
                  <a:pt x="4771" y="3385"/>
                  <a:pt x="4754" y="3386"/>
                  <a:pt x="4735" y="3386"/>
                </a:cubicBezTo>
                <a:lnTo>
                  <a:pt x="4735" y="3386"/>
                </a:lnTo>
                <a:cubicBezTo>
                  <a:pt x="4680" y="3386"/>
                  <a:pt x="4619" y="3378"/>
                  <a:pt x="4590" y="3376"/>
                </a:cubicBezTo>
                <a:close/>
                <a:moveTo>
                  <a:pt x="6197" y="3372"/>
                </a:moveTo>
                <a:lnTo>
                  <a:pt x="6198" y="3366"/>
                </a:lnTo>
                <a:lnTo>
                  <a:pt x="6209" y="3366"/>
                </a:lnTo>
                <a:lnTo>
                  <a:pt x="6209" y="3372"/>
                </a:lnTo>
                <a:lnTo>
                  <a:pt x="6197" y="3372"/>
                </a:lnTo>
                <a:close/>
                <a:moveTo>
                  <a:pt x="6405" y="3401"/>
                </a:moveTo>
                <a:cubicBezTo>
                  <a:pt x="6408" y="3387"/>
                  <a:pt x="6401" y="3388"/>
                  <a:pt x="6401" y="3369"/>
                </a:cubicBezTo>
                <a:lnTo>
                  <a:pt x="6401" y="3369"/>
                </a:lnTo>
                <a:cubicBezTo>
                  <a:pt x="6421" y="3372"/>
                  <a:pt x="6430" y="3376"/>
                  <a:pt x="6447" y="3380"/>
                </a:cubicBezTo>
                <a:lnTo>
                  <a:pt x="6447" y="3380"/>
                </a:lnTo>
                <a:cubicBezTo>
                  <a:pt x="6442" y="3387"/>
                  <a:pt x="6440" y="3387"/>
                  <a:pt x="6435" y="3392"/>
                </a:cubicBezTo>
                <a:lnTo>
                  <a:pt x="6435" y="3392"/>
                </a:lnTo>
                <a:cubicBezTo>
                  <a:pt x="6424" y="3396"/>
                  <a:pt x="6435" y="3394"/>
                  <a:pt x="6440" y="3399"/>
                </a:cubicBezTo>
                <a:lnTo>
                  <a:pt x="6440" y="3399"/>
                </a:lnTo>
                <a:cubicBezTo>
                  <a:pt x="6430" y="3400"/>
                  <a:pt x="6434" y="3399"/>
                  <a:pt x="6428" y="3401"/>
                </a:cubicBezTo>
                <a:lnTo>
                  <a:pt x="6428" y="3401"/>
                </a:lnTo>
                <a:lnTo>
                  <a:pt x="6405" y="3401"/>
                </a:lnTo>
                <a:close/>
                <a:moveTo>
                  <a:pt x="5617" y="3378"/>
                </a:moveTo>
                <a:cubicBezTo>
                  <a:pt x="5622" y="3371"/>
                  <a:pt x="5622" y="3374"/>
                  <a:pt x="5629" y="3369"/>
                </a:cubicBezTo>
                <a:lnTo>
                  <a:pt x="5629" y="3369"/>
                </a:lnTo>
                <a:cubicBezTo>
                  <a:pt x="5682" y="3371"/>
                  <a:pt x="5747" y="3371"/>
                  <a:pt x="5791" y="3377"/>
                </a:cubicBezTo>
                <a:lnTo>
                  <a:pt x="5791" y="3377"/>
                </a:lnTo>
                <a:cubicBezTo>
                  <a:pt x="5776" y="3383"/>
                  <a:pt x="5758" y="3383"/>
                  <a:pt x="5739" y="3383"/>
                </a:cubicBezTo>
                <a:lnTo>
                  <a:pt x="5739" y="3383"/>
                </a:lnTo>
                <a:cubicBezTo>
                  <a:pt x="5718" y="3383"/>
                  <a:pt x="5695" y="3383"/>
                  <a:pt x="5674" y="3389"/>
                </a:cubicBezTo>
                <a:lnTo>
                  <a:pt x="5674" y="3389"/>
                </a:lnTo>
                <a:cubicBezTo>
                  <a:pt x="5628" y="3385"/>
                  <a:pt x="5665" y="3380"/>
                  <a:pt x="5617" y="3378"/>
                </a:cubicBezTo>
                <a:close/>
                <a:moveTo>
                  <a:pt x="7178" y="3376"/>
                </a:moveTo>
                <a:lnTo>
                  <a:pt x="7178" y="3369"/>
                </a:lnTo>
                <a:lnTo>
                  <a:pt x="7184" y="3369"/>
                </a:lnTo>
                <a:lnTo>
                  <a:pt x="7184" y="3376"/>
                </a:lnTo>
                <a:lnTo>
                  <a:pt x="7178" y="3376"/>
                </a:lnTo>
                <a:close/>
                <a:moveTo>
                  <a:pt x="8089" y="3377"/>
                </a:moveTo>
                <a:cubicBezTo>
                  <a:pt x="8098" y="3369"/>
                  <a:pt x="8088" y="3373"/>
                  <a:pt x="8107" y="3371"/>
                </a:cubicBezTo>
                <a:lnTo>
                  <a:pt x="8107" y="3371"/>
                </a:lnTo>
                <a:lnTo>
                  <a:pt x="8106" y="3381"/>
                </a:lnTo>
                <a:cubicBezTo>
                  <a:pt x="8101" y="3379"/>
                  <a:pt x="8095" y="3378"/>
                  <a:pt x="8089" y="3377"/>
                </a:cubicBezTo>
                <a:close/>
                <a:moveTo>
                  <a:pt x="4856" y="3388"/>
                </a:moveTo>
                <a:lnTo>
                  <a:pt x="4856" y="3382"/>
                </a:lnTo>
                <a:lnTo>
                  <a:pt x="4816" y="3380"/>
                </a:lnTo>
                <a:lnTo>
                  <a:pt x="4816" y="3377"/>
                </a:lnTo>
                <a:cubicBezTo>
                  <a:pt x="4823" y="3375"/>
                  <a:pt x="4828" y="3374"/>
                  <a:pt x="4834" y="3371"/>
                </a:cubicBezTo>
                <a:lnTo>
                  <a:pt x="4834" y="3371"/>
                </a:lnTo>
                <a:cubicBezTo>
                  <a:pt x="4878" y="3381"/>
                  <a:pt x="4951" y="3372"/>
                  <a:pt x="4984" y="3383"/>
                </a:cubicBezTo>
                <a:lnTo>
                  <a:pt x="4984" y="3383"/>
                </a:lnTo>
                <a:lnTo>
                  <a:pt x="5019" y="3384"/>
                </a:lnTo>
                <a:cubicBezTo>
                  <a:pt x="5017" y="3387"/>
                  <a:pt x="5015" y="3390"/>
                  <a:pt x="5013" y="3393"/>
                </a:cubicBezTo>
                <a:lnTo>
                  <a:pt x="5013" y="3393"/>
                </a:lnTo>
                <a:cubicBezTo>
                  <a:pt x="4981" y="3391"/>
                  <a:pt x="4869" y="3391"/>
                  <a:pt x="4856" y="3388"/>
                </a:cubicBezTo>
                <a:close/>
                <a:moveTo>
                  <a:pt x="8037" y="3375"/>
                </a:moveTo>
                <a:lnTo>
                  <a:pt x="8060" y="3376"/>
                </a:lnTo>
                <a:cubicBezTo>
                  <a:pt x="8062" y="3377"/>
                  <a:pt x="8064" y="3378"/>
                  <a:pt x="8066" y="3379"/>
                </a:cubicBezTo>
                <a:lnTo>
                  <a:pt x="8066" y="3379"/>
                </a:lnTo>
                <a:lnTo>
                  <a:pt x="8066" y="3382"/>
                </a:lnTo>
                <a:cubicBezTo>
                  <a:pt x="8037" y="3381"/>
                  <a:pt x="8038" y="3383"/>
                  <a:pt x="8037" y="3375"/>
                </a:cubicBezTo>
                <a:close/>
                <a:moveTo>
                  <a:pt x="1061" y="3384"/>
                </a:moveTo>
                <a:lnTo>
                  <a:pt x="1090" y="3385"/>
                </a:lnTo>
                <a:lnTo>
                  <a:pt x="1090" y="3388"/>
                </a:lnTo>
                <a:cubicBezTo>
                  <a:pt x="1080" y="3389"/>
                  <a:pt x="1084" y="3388"/>
                  <a:pt x="1078" y="3391"/>
                </a:cubicBezTo>
                <a:lnTo>
                  <a:pt x="1078" y="3391"/>
                </a:lnTo>
                <a:cubicBezTo>
                  <a:pt x="1057" y="3389"/>
                  <a:pt x="1063" y="3392"/>
                  <a:pt x="1061" y="3384"/>
                </a:cubicBezTo>
                <a:close/>
                <a:moveTo>
                  <a:pt x="6267" y="3388"/>
                </a:moveTo>
                <a:cubicBezTo>
                  <a:pt x="6300" y="3386"/>
                  <a:pt x="6334" y="3385"/>
                  <a:pt x="6353" y="3393"/>
                </a:cubicBezTo>
                <a:lnTo>
                  <a:pt x="6353" y="3393"/>
                </a:lnTo>
                <a:lnTo>
                  <a:pt x="6365" y="3393"/>
                </a:lnTo>
                <a:cubicBezTo>
                  <a:pt x="6354" y="3401"/>
                  <a:pt x="6317" y="3400"/>
                  <a:pt x="6282" y="3398"/>
                </a:cubicBezTo>
                <a:lnTo>
                  <a:pt x="6282" y="3398"/>
                </a:lnTo>
                <a:cubicBezTo>
                  <a:pt x="6258" y="3397"/>
                  <a:pt x="6235" y="3396"/>
                  <a:pt x="6225" y="3398"/>
                </a:cubicBezTo>
                <a:lnTo>
                  <a:pt x="6225" y="3398"/>
                </a:lnTo>
                <a:cubicBezTo>
                  <a:pt x="6211" y="3393"/>
                  <a:pt x="6219" y="3399"/>
                  <a:pt x="6214" y="3388"/>
                </a:cubicBezTo>
                <a:lnTo>
                  <a:pt x="6214" y="3388"/>
                </a:lnTo>
                <a:cubicBezTo>
                  <a:pt x="6219" y="3388"/>
                  <a:pt x="6224" y="3389"/>
                  <a:pt x="6230" y="3389"/>
                </a:cubicBezTo>
                <a:lnTo>
                  <a:pt x="6230" y="3389"/>
                </a:lnTo>
                <a:cubicBezTo>
                  <a:pt x="6241" y="3389"/>
                  <a:pt x="6254" y="3388"/>
                  <a:pt x="6267" y="3388"/>
                </a:cubicBezTo>
                <a:close/>
                <a:moveTo>
                  <a:pt x="973" y="3397"/>
                </a:moveTo>
                <a:lnTo>
                  <a:pt x="974" y="3387"/>
                </a:lnTo>
                <a:lnTo>
                  <a:pt x="991" y="3388"/>
                </a:lnTo>
                <a:cubicBezTo>
                  <a:pt x="993" y="3389"/>
                  <a:pt x="995" y="3390"/>
                  <a:pt x="997" y="3391"/>
                </a:cubicBezTo>
                <a:lnTo>
                  <a:pt x="997" y="3391"/>
                </a:lnTo>
                <a:lnTo>
                  <a:pt x="996" y="3397"/>
                </a:lnTo>
                <a:lnTo>
                  <a:pt x="973" y="3397"/>
                </a:lnTo>
                <a:close/>
                <a:moveTo>
                  <a:pt x="1275" y="3397"/>
                </a:moveTo>
                <a:lnTo>
                  <a:pt x="1269" y="3397"/>
                </a:lnTo>
                <a:cubicBezTo>
                  <a:pt x="1275" y="3390"/>
                  <a:pt x="1274" y="3392"/>
                  <a:pt x="1281" y="3388"/>
                </a:cubicBezTo>
                <a:lnTo>
                  <a:pt x="1281" y="3388"/>
                </a:lnTo>
                <a:cubicBezTo>
                  <a:pt x="1293" y="3391"/>
                  <a:pt x="1307" y="3394"/>
                  <a:pt x="1316" y="3398"/>
                </a:cubicBezTo>
                <a:lnTo>
                  <a:pt x="1316" y="3398"/>
                </a:lnTo>
                <a:cubicBezTo>
                  <a:pt x="1314" y="3399"/>
                  <a:pt x="1312" y="3400"/>
                  <a:pt x="1310" y="3401"/>
                </a:cubicBezTo>
                <a:lnTo>
                  <a:pt x="1310" y="3401"/>
                </a:lnTo>
                <a:cubicBezTo>
                  <a:pt x="1294" y="3401"/>
                  <a:pt x="1283" y="3400"/>
                  <a:pt x="1275" y="3397"/>
                </a:cubicBezTo>
                <a:close/>
                <a:moveTo>
                  <a:pt x="6127" y="3395"/>
                </a:moveTo>
                <a:cubicBezTo>
                  <a:pt x="6132" y="3393"/>
                  <a:pt x="6145" y="3391"/>
                  <a:pt x="6150" y="3389"/>
                </a:cubicBezTo>
                <a:lnTo>
                  <a:pt x="6150" y="3389"/>
                </a:lnTo>
                <a:cubicBezTo>
                  <a:pt x="6155" y="3393"/>
                  <a:pt x="6152" y="3390"/>
                  <a:pt x="6156" y="3396"/>
                </a:cubicBezTo>
                <a:lnTo>
                  <a:pt x="6156" y="3396"/>
                </a:lnTo>
                <a:lnTo>
                  <a:pt x="6127" y="3395"/>
                </a:lnTo>
                <a:close/>
                <a:moveTo>
                  <a:pt x="5111" y="3399"/>
                </a:moveTo>
                <a:cubicBezTo>
                  <a:pt x="5113" y="3396"/>
                  <a:pt x="5115" y="3393"/>
                  <a:pt x="5117" y="3390"/>
                </a:cubicBezTo>
                <a:lnTo>
                  <a:pt x="5117" y="3390"/>
                </a:lnTo>
                <a:cubicBezTo>
                  <a:pt x="5123" y="3391"/>
                  <a:pt x="5129" y="3393"/>
                  <a:pt x="5134" y="3394"/>
                </a:cubicBezTo>
                <a:lnTo>
                  <a:pt x="5134" y="3394"/>
                </a:lnTo>
                <a:lnTo>
                  <a:pt x="5134" y="3400"/>
                </a:lnTo>
                <a:lnTo>
                  <a:pt x="5111" y="3399"/>
                </a:lnTo>
                <a:close/>
                <a:moveTo>
                  <a:pt x="1345" y="3393"/>
                </a:moveTo>
                <a:cubicBezTo>
                  <a:pt x="1357" y="3392"/>
                  <a:pt x="1356" y="3393"/>
                  <a:pt x="1362" y="3390"/>
                </a:cubicBezTo>
                <a:lnTo>
                  <a:pt x="1362" y="3390"/>
                </a:lnTo>
                <a:cubicBezTo>
                  <a:pt x="1389" y="3392"/>
                  <a:pt x="1392" y="3392"/>
                  <a:pt x="1402" y="3401"/>
                </a:cubicBezTo>
                <a:lnTo>
                  <a:pt x="1402" y="3401"/>
                </a:lnTo>
                <a:cubicBezTo>
                  <a:pt x="1384" y="3397"/>
                  <a:pt x="1365" y="3396"/>
                  <a:pt x="1350" y="3403"/>
                </a:cubicBezTo>
                <a:lnTo>
                  <a:pt x="1350" y="3403"/>
                </a:lnTo>
                <a:cubicBezTo>
                  <a:pt x="1346" y="3399"/>
                  <a:pt x="1347" y="3400"/>
                  <a:pt x="1345" y="3393"/>
                </a:cubicBezTo>
                <a:close/>
                <a:moveTo>
                  <a:pt x="8013" y="3403"/>
                </a:moveTo>
                <a:cubicBezTo>
                  <a:pt x="8021" y="3399"/>
                  <a:pt x="8029" y="3399"/>
                  <a:pt x="8036" y="3394"/>
                </a:cubicBezTo>
                <a:lnTo>
                  <a:pt x="8036" y="3394"/>
                </a:lnTo>
                <a:cubicBezTo>
                  <a:pt x="8048" y="3397"/>
                  <a:pt x="8059" y="3399"/>
                  <a:pt x="8071" y="3402"/>
                </a:cubicBezTo>
                <a:lnTo>
                  <a:pt x="8071" y="3402"/>
                </a:lnTo>
                <a:lnTo>
                  <a:pt x="8071" y="3408"/>
                </a:lnTo>
                <a:cubicBezTo>
                  <a:pt x="8042" y="3408"/>
                  <a:pt x="8045" y="3405"/>
                  <a:pt x="8013" y="3403"/>
                </a:cubicBezTo>
                <a:close/>
                <a:moveTo>
                  <a:pt x="5169" y="3395"/>
                </a:moveTo>
                <a:lnTo>
                  <a:pt x="5181" y="3395"/>
                </a:lnTo>
                <a:lnTo>
                  <a:pt x="5181" y="3402"/>
                </a:lnTo>
                <a:cubicBezTo>
                  <a:pt x="5165" y="3399"/>
                  <a:pt x="5171" y="3403"/>
                  <a:pt x="5169" y="3395"/>
                </a:cubicBezTo>
                <a:close/>
                <a:moveTo>
                  <a:pt x="1072" y="3403"/>
                </a:moveTo>
                <a:lnTo>
                  <a:pt x="1072" y="3397"/>
                </a:lnTo>
                <a:lnTo>
                  <a:pt x="1083" y="3397"/>
                </a:lnTo>
                <a:lnTo>
                  <a:pt x="1083" y="3403"/>
                </a:lnTo>
                <a:lnTo>
                  <a:pt x="1072" y="3403"/>
                </a:lnTo>
                <a:close/>
                <a:moveTo>
                  <a:pt x="1431" y="3402"/>
                </a:moveTo>
                <a:lnTo>
                  <a:pt x="1432" y="3399"/>
                </a:lnTo>
                <a:cubicBezTo>
                  <a:pt x="1447" y="3397"/>
                  <a:pt x="1472" y="3397"/>
                  <a:pt x="1495" y="3398"/>
                </a:cubicBezTo>
                <a:lnTo>
                  <a:pt x="1495" y="3398"/>
                </a:lnTo>
                <a:cubicBezTo>
                  <a:pt x="1495" y="3406"/>
                  <a:pt x="1494" y="3410"/>
                  <a:pt x="1489" y="3413"/>
                </a:cubicBezTo>
                <a:lnTo>
                  <a:pt x="1489" y="3413"/>
                </a:lnTo>
                <a:lnTo>
                  <a:pt x="1489" y="3417"/>
                </a:lnTo>
                <a:cubicBezTo>
                  <a:pt x="1475" y="3411"/>
                  <a:pt x="1478" y="3412"/>
                  <a:pt x="1478" y="3400"/>
                </a:cubicBezTo>
                <a:lnTo>
                  <a:pt x="1478" y="3400"/>
                </a:lnTo>
                <a:cubicBezTo>
                  <a:pt x="1468" y="3402"/>
                  <a:pt x="1472" y="3401"/>
                  <a:pt x="1466" y="3403"/>
                </a:cubicBezTo>
                <a:lnTo>
                  <a:pt x="1466" y="3403"/>
                </a:lnTo>
                <a:lnTo>
                  <a:pt x="1431" y="3402"/>
                </a:lnTo>
                <a:close/>
                <a:moveTo>
                  <a:pt x="5268" y="3398"/>
                </a:moveTo>
                <a:cubicBezTo>
                  <a:pt x="5275" y="3401"/>
                  <a:pt x="5280" y="3402"/>
                  <a:pt x="5285" y="3405"/>
                </a:cubicBezTo>
                <a:lnTo>
                  <a:pt x="5285" y="3405"/>
                </a:lnTo>
                <a:cubicBezTo>
                  <a:pt x="5283" y="3406"/>
                  <a:pt x="5281" y="3407"/>
                  <a:pt x="5279" y="3408"/>
                </a:cubicBezTo>
                <a:lnTo>
                  <a:pt x="5279" y="3408"/>
                </a:lnTo>
                <a:cubicBezTo>
                  <a:pt x="5260" y="3403"/>
                  <a:pt x="5267" y="3407"/>
                  <a:pt x="5268" y="3398"/>
                </a:cubicBezTo>
                <a:close/>
                <a:moveTo>
                  <a:pt x="1692" y="3423"/>
                </a:moveTo>
                <a:cubicBezTo>
                  <a:pt x="1688" y="3420"/>
                  <a:pt x="1688" y="3420"/>
                  <a:pt x="1686" y="3414"/>
                </a:cubicBezTo>
                <a:lnTo>
                  <a:pt x="1686" y="3414"/>
                </a:lnTo>
                <a:cubicBezTo>
                  <a:pt x="1614" y="3407"/>
                  <a:pt x="1578" y="3407"/>
                  <a:pt x="1507" y="3405"/>
                </a:cubicBezTo>
                <a:lnTo>
                  <a:pt x="1507" y="3405"/>
                </a:lnTo>
                <a:lnTo>
                  <a:pt x="1507" y="3398"/>
                </a:lnTo>
                <a:cubicBezTo>
                  <a:pt x="1655" y="3402"/>
                  <a:pt x="1883" y="3403"/>
                  <a:pt x="2005" y="3430"/>
                </a:cubicBezTo>
                <a:lnTo>
                  <a:pt x="2005" y="3430"/>
                </a:lnTo>
                <a:cubicBezTo>
                  <a:pt x="1999" y="3433"/>
                  <a:pt x="2003" y="3431"/>
                  <a:pt x="1993" y="3433"/>
                </a:cubicBezTo>
                <a:lnTo>
                  <a:pt x="1993" y="3433"/>
                </a:lnTo>
                <a:cubicBezTo>
                  <a:pt x="1981" y="3436"/>
                  <a:pt x="1950" y="3432"/>
                  <a:pt x="1914" y="3428"/>
                </a:cubicBezTo>
                <a:lnTo>
                  <a:pt x="1914" y="3428"/>
                </a:lnTo>
                <a:cubicBezTo>
                  <a:pt x="1872" y="3423"/>
                  <a:pt x="1824" y="3418"/>
                  <a:pt x="1790" y="3423"/>
                </a:cubicBezTo>
                <a:lnTo>
                  <a:pt x="1790" y="3423"/>
                </a:lnTo>
                <a:cubicBezTo>
                  <a:pt x="1785" y="3424"/>
                  <a:pt x="1787" y="3423"/>
                  <a:pt x="1784" y="3429"/>
                </a:cubicBezTo>
                <a:lnTo>
                  <a:pt x="1784" y="3429"/>
                </a:lnTo>
                <a:cubicBezTo>
                  <a:pt x="1770" y="3424"/>
                  <a:pt x="1778" y="3430"/>
                  <a:pt x="1773" y="3420"/>
                </a:cubicBezTo>
                <a:lnTo>
                  <a:pt x="1773" y="3420"/>
                </a:lnTo>
                <a:cubicBezTo>
                  <a:pt x="1760" y="3418"/>
                  <a:pt x="1757" y="3418"/>
                  <a:pt x="1750" y="3416"/>
                </a:cubicBezTo>
                <a:lnTo>
                  <a:pt x="1750" y="3416"/>
                </a:lnTo>
                <a:cubicBezTo>
                  <a:pt x="1735" y="3421"/>
                  <a:pt x="1742" y="3416"/>
                  <a:pt x="1744" y="3425"/>
                </a:cubicBezTo>
                <a:lnTo>
                  <a:pt x="1744" y="3425"/>
                </a:lnTo>
                <a:cubicBezTo>
                  <a:pt x="1730" y="3426"/>
                  <a:pt x="1713" y="3426"/>
                  <a:pt x="1709" y="3427"/>
                </a:cubicBezTo>
                <a:lnTo>
                  <a:pt x="1709" y="3427"/>
                </a:lnTo>
                <a:cubicBezTo>
                  <a:pt x="1697" y="3425"/>
                  <a:pt x="1698" y="3426"/>
                  <a:pt x="1692" y="3423"/>
                </a:cubicBezTo>
                <a:close/>
                <a:moveTo>
                  <a:pt x="5471" y="3402"/>
                </a:moveTo>
                <a:cubicBezTo>
                  <a:pt x="5474" y="3401"/>
                  <a:pt x="5472" y="3397"/>
                  <a:pt x="5482" y="3399"/>
                </a:cubicBezTo>
                <a:lnTo>
                  <a:pt x="5482" y="3399"/>
                </a:lnTo>
                <a:cubicBezTo>
                  <a:pt x="5484" y="3402"/>
                  <a:pt x="5486" y="3405"/>
                  <a:pt x="5488" y="3409"/>
                </a:cubicBezTo>
                <a:lnTo>
                  <a:pt x="5488" y="3409"/>
                </a:lnTo>
                <a:cubicBezTo>
                  <a:pt x="5498" y="3411"/>
                  <a:pt x="5518" y="3410"/>
                  <a:pt x="5538" y="3410"/>
                </a:cubicBezTo>
                <a:lnTo>
                  <a:pt x="5538" y="3410"/>
                </a:lnTo>
                <a:cubicBezTo>
                  <a:pt x="5562" y="3409"/>
                  <a:pt x="5587" y="3408"/>
                  <a:pt x="5598" y="3412"/>
                </a:cubicBezTo>
                <a:lnTo>
                  <a:pt x="5598" y="3412"/>
                </a:lnTo>
                <a:cubicBezTo>
                  <a:pt x="5612" y="3417"/>
                  <a:pt x="5602" y="3411"/>
                  <a:pt x="5609" y="3419"/>
                </a:cubicBezTo>
                <a:lnTo>
                  <a:pt x="5609" y="3419"/>
                </a:lnTo>
                <a:cubicBezTo>
                  <a:pt x="5611" y="3420"/>
                  <a:pt x="5613" y="3421"/>
                  <a:pt x="5615" y="3422"/>
                </a:cubicBezTo>
                <a:lnTo>
                  <a:pt x="5615" y="3422"/>
                </a:lnTo>
                <a:cubicBezTo>
                  <a:pt x="5564" y="3431"/>
                  <a:pt x="5499" y="3424"/>
                  <a:pt x="5435" y="3417"/>
                </a:cubicBezTo>
                <a:lnTo>
                  <a:pt x="5435" y="3417"/>
                </a:lnTo>
                <a:cubicBezTo>
                  <a:pt x="5387" y="3412"/>
                  <a:pt x="5340" y="3407"/>
                  <a:pt x="5302" y="3409"/>
                </a:cubicBezTo>
                <a:lnTo>
                  <a:pt x="5302" y="3409"/>
                </a:lnTo>
                <a:lnTo>
                  <a:pt x="5302" y="3406"/>
                </a:lnTo>
                <a:lnTo>
                  <a:pt x="5297" y="3405"/>
                </a:lnTo>
                <a:cubicBezTo>
                  <a:pt x="5317" y="3398"/>
                  <a:pt x="5352" y="3405"/>
                  <a:pt x="5383" y="3408"/>
                </a:cubicBezTo>
                <a:lnTo>
                  <a:pt x="5383" y="3408"/>
                </a:lnTo>
                <a:lnTo>
                  <a:pt x="5384" y="3399"/>
                </a:lnTo>
                <a:cubicBezTo>
                  <a:pt x="5399" y="3405"/>
                  <a:pt x="5392" y="3399"/>
                  <a:pt x="5389" y="3409"/>
                </a:cubicBezTo>
                <a:lnTo>
                  <a:pt x="5389" y="3409"/>
                </a:lnTo>
                <a:cubicBezTo>
                  <a:pt x="5412" y="3406"/>
                  <a:pt x="5430" y="3401"/>
                  <a:pt x="5453" y="3411"/>
                </a:cubicBezTo>
                <a:lnTo>
                  <a:pt x="5453" y="3411"/>
                </a:lnTo>
                <a:cubicBezTo>
                  <a:pt x="5466" y="3407"/>
                  <a:pt x="5462" y="3406"/>
                  <a:pt x="5471" y="3402"/>
                </a:cubicBezTo>
                <a:close/>
                <a:moveTo>
                  <a:pt x="3578" y="3412"/>
                </a:moveTo>
                <a:cubicBezTo>
                  <a:pt x="3576" y="3411"/>
                  <a:pt x="3575" y="3410"/>
                  <a:pt x="3573" y="3409"/>
                </a:cubicBezTo>
                <a:lnTo>
                  <a:pt x="3573" y="3409"/>
                </a:lnTo>
                <a:lnTo>
                  <a:pt x="3573" y="3400"/>
                </a:lnTo>
                <a:cubicBezTo>
                  <a:pt x="3598" y="3405"/>
                  <a:pt x="3626" y="3405"/>
                  <a:pt x="3666" y="3406"/>
                </a:cubicBezTo>
                <a:lnTo>
                  <a:pt x="3666" y="3406"/>
                </a:lnTo>
                <a:lnTo>
                  <a:pt x="3665" y="3415"/>
                </a:lnTo>
                <a:cubicBezTo>
                  <a:pt x="3677" y="3417"/>
                  <a:pt x="3676" y="3416"/>
                  <a:pt x="3683" y="3419"/>
                </a:cubicBezTo>
                <a:lnTo>
                  <a:pt x="3683" y="3419"/>
                </a:lnTo>
                <a:lnTo>
                  <a:pt x="3706" y="3420"/>
                </a:lnTo>
                <a:lnTo>
                  <a:pt x="3706" y="3426"/>
                </a:lnTo>
                <a:cubicBezTo>
                  <a:pt x="3650" y="3424"/>
                  <a:pt x="3634" y="3416"/>
                  <a:pt x="3578" y="3412"/>
                </a:cubicBezTo>
                <a:close/>
                <a:moveTo>
                  <a:pt x="4641" y="3403"/>
                </a:moveTo>
                <a:cubicBezTo>
                  <a:pt x="4651" y="3405"/>
                  <a:pt x="4646" y="3404"/>
                  <a:pt x="4652" y="3406"/>
                </a:cubicBezTo>
                <a:lnTo>
                  <a:pt x="4652" y="3406"/>
                </a:lnTo>
                <a:cubicBezTo>
                  <a:pt x="4662" y="3409"/>
                  <a:pt x="4658" y="3407"/>
                  <a:pt x="4664" y="3410"/>
                </a:cubicBezTo>
                <a:lnTo>
                  <a:pt x="4664" y="3410"/>
                </a:lnTo>
                <a:cubicBezTo>
                  <a:pt x="4655" y="3411"/>
                  <a:pt x="4654" y="3412"/>
                  <a:pt x="4640" y="3412"/>
                </a:cubicBezTo>
                <a:lnTo>
                  <a:pt x="4640" y="3412"/>
                </a:lnTo>
                <a:lnTo>
                  <a:pt x="4641" y="3403"/>
                </a:lnTo>
                <a:close/>
                <a:moveTo>
                  <a:pt x="4455" y="3409"/>
                </a:moveTo>
                <a:lnTo>
                  <a:pt x="4455" y="3403"/>
                </a:lnTo>
                <a:lnTo>
                  <a:pt x="4461" y="3403"/>
                </a:lnTo>
                <a:lnTo>
                  <a:pt x="4461" y="3410"/>
                </a:lnTo>
                <a:lnTo>
                  <a:pt x="4455" y="3409"/>
                </a:lnTo>
                <a:close/>
                <a:moveTo>
                  <a:pt x="7252" y="3413"/>
                </a:moveTo>
                <a:cubicBezTo>
                  <a:pt x="7254" y="3410"/>
                  <a:pt x="7256" y="3406"/>
                  <a:pt x="7258" y="3403"/>
                </a:cubicBezTo>
                <a:lnTo>
                  <a:pt x="7258" y="3403"/>
                </a:lnTo>
                <a:lnTo>
                  <a:pt x="7293" y="3405"/>
                </a:lnTo>
                <a:cubicBezTo>
                  <a:pt x="7286" y="3411"/>
                  <a:pt x="7284" y="3409"/>
                  <a:pt x="7275" y="3413"/>
                </a:cubicBezTo>
                <a:lnTo>
                  <a:pt x="7275" y="3413"/>
                </a:lnTo>
                <a:lnTo>
                  <a:pt x="7252" y="3413"/>
                </a:lnTo>
                <a:close/>
                <a:moveTo>
                  <a:pt x="8146" y="3404"/>
                </a:moveTo>
                <a:cubicBezTo>
                  <a:pt x="8156" y="3406"/>
                  <a:pt x="8152" y="3405"/>
                  <a:pt x="8158" y="3408"/>
                </a:cubicBezTo>
                <a:lnTo>
                  <a:pt x="8158" y="3408"/>
                </a:lnTo>
                <a:cubicBezTo>
                  <a:pt x="8148" y="3405"/>
                  <a:pt x="8152" y="3407"/>
                  <a:pt x="8146" y="3404"/>
                </a:cubicBezTo>
                <a:close/>
                <a:moveTo>
                  <a:pt x="8442" y="3404"/>
                </a:moveTo>
                <a:cubicBezTo>
                  <a:pt x="8454" y="3406"/>
                  <a:pt x="8465" y="3407"/>
                  <a:pt x="8477" y="3409"/>
                </a:cubicBezTo>
                <a:lnTo>
                  <a:pt x="8477" y="3409"/>
                </a:lnTo>
                <a:lnTo>
                  <a:pt x="8477" y="3412"/>
                </a:lnTo>
                <a:cubicBezTo>
                  <a:pt x="8464" y="3414"/>
                  <a:pt x="8460" y="3416"/>
                  <a:pt x="8442" y="3417"/>
                </a:cubicBezTo>
                <a:lnTo>
                  <a:pt x="8442" y="3417"/>
                </a:lnTo>
                <a:lnTo>
                  <a:pt x="8442" y="3404"/>
                </a:lnTo>
                <a:close/>
                <a:moveTo>
                  <a:pt x="537" y="3423"/>
                </a:moveTo>
                <a:cubicBezTo>
                  <a:pt x="534" y="3418"/>
                  <a:pt x="533" y="3418"/>
                  <a:pt x="532" y="3411"/>
                </a:cubicBezTo>
                <a:lnTo>
                  <a:pt x="532" y="3411"/>
                </a:lnTo>
                <a:cubicBezTo>
                  <a:pt x="557" y="3412"/>
                  <a:pt x="589" y="3418"/>
                  <a:pt x="595" y="3416"/>
                </a:cubicBezTo>
                <a:lnTo>
                  <a:pt x="595" y="3416"/>
                </a:lnTo>
                <a:cubicBezTo>
                  <a:pt x="617" y="3419"/>
                  <a:pt x="620" y="3424"/>
                  <a:pt x="635" y="3430"/>
                </a:cubicBezTo>
                <a:lnTo>
                  <a:pt x="635" y="3430"/>
                </a:lnTo>
                <a:cubicBezTo>
                  <a:pt x="631" y="3433"/>
                  <a:pt x="627" y="3436"/>
                  <a:pt x="623" y="3439"/>
                </a:cubicBezTo>
                <a:lnTo>
                  <a:pt x="623" y="3439"/>
                </a:lnTo>
                <a:cubicBezTo>
                  <a:pt x="589" y="3436"/>
                  <a:pt x="562" y="3430"/>
                  <a:pt x="537" y="3423"/>
                </a:cubicBezTo>
                <a:close/>
                <a:moveTo>
                  <a:pt x="8036" y="3413"/>
                </a:moveTo>
                <a:cubicBezTo>
                  <a:pt x="8070" y="3422"/>
                  <a:pt x="8108" y="3431"/>
                  <a:pt x="8139" y="3442"/>
                </a:cubicBezTo>
                <a:lnTo>
                  <a:pt x="8139" y="3442"/>
                </a:lnTo>
                <a:cubicBezTo>
                  <a:pt x="8131" y="3449"/>
                  <a:pt x="8128" y="3446"/>
                  <a:pt x="8121" y="3454"/>
                </a:cubicBezTo>
                <a:lnTo>
                  <a:pt x="8121" y="3454"/>
                </a:lnTo>
                <a:cubicBezTo>
                  <a:pt x="8102" y="3449"/>
                  <a:pt x="8100" y="3446"/>
                  <a:pt x="8093" y="3437"/>
                </a:cubicBezTo>
                <a:lnTo>
                  <a:pt x="8093" y="3437"/>
                </a:lnTo>
                <a:cubicBezTo>
                  <a:pt x="8084" y="3437"/>
                  <a:pt x="8034" y="3445"/>
                  <a:pt x="8034" y="3445"/>
                </a:cubicBezTo>
                <a:lnTo>
                  <a:pt x="8034" y="3445"/>
                </a:lnTo>
                <a:cubicBezTo>
                  <a:pt x="8033" y="3441"/>
                  <a:pt x="8031" y="3438"/>
                  <a:pt x="8029" y="3435"/>
                </a:cubicBezTo>
                <a:lnTo>
                  <a:pt x="8029" y="3435"/>
                </a:lnTo>
                <a:cubicBezTo>
                  <a:pt x="8012" y="3439"/>
                  <a:pt x="7990" y="3437"/>
                  <a:pt x="7970" y="3435"/>
                </a:cubicBezTo>
                <a:lnTo>
                  <a:pt x="7970" y="3435"/>
                </a:lnTo>
                <a:cubicBezTo>
                  <a:pt x="7957" y="3433"/>
                  <a:pt x="7945" y="3432"/>
                  <a:pt x="7936" y="3432"/>
                </a:cubicBezTo>
                <a:lnTo>
                  <a:pt x="7936" y="3432"/>
                </a:lnTo>
                <a:lnTo>
                  <a:pt x="7936" y="3429"/>
                </a:lnTo>
                <a:lnTo>
                  <a:pt x="7931" y="3429"/>
                </a:lnTo>
                <a:lnTo>
                  <a:pt x="7931" y="3425"/>
                </a:lnTo>
                <a:cubicBezTo>
                  <a:pt x="7939" y="3426"/>
                  <a:pt x="7948" y="3425"/>
                  <a:pt x="7957" y="3425"/>
                </a:cubicBezTo>
                <a:lnTo>
                  <a:pt x="7957" y="3425"/>
                </a:lnTo>
                <a:cubicBezTo>
                  <a:pt x="7980" y="3425"/>
                  <a:pt x="8002" y="3424"/>
                  <a:pt x="8012" y="3428"/>
                </a:cubicBezTo>
                <a:lnTo>
                  <a:pt x="8012" y="3428"/>
                </a:lnTo>
                <a:cubicBezTo>
                  <a:pt x="8021" y="3424"/>
                  <a:pt x="8029" y="3418"/>
                  <a:pt x="8036" y="3413"/>
                </a:cubicBezTo>
                <a:close/>
                <a:moveTo>
                  <a:pt x="4965" y="3414"/>
                </a:moveTo>
                <a:cubicBezTo>
                  <a:pt x="4969" y="3415"/>
                  <a:pt x="4973" y="3416"/>
                  <a:pt x="4977" y="3417"/>
                </a:cubicBezTo>
                <a:lnTo>
                  <a:pt x="4977" y="3417"/>
                </a:lnTo>
                <a:lnTo>
                  <a:pt x="4977" y="3420"/>
                </a:lnTo>
                <a:cubicBezTo>
                  <a:pt x="4961" y="3418"/>
                  <a:pt x="4967" y="3422"/>
                  <a:pt x="4965" y="3414"/>
                </a:cubicBezTo>
                <a:close/>
                <a:moveTo>
                  <a:pt x="5104" y="3428"/>
                </a:moveTo>
                <a:lnTo>
                  <a:pt x="5104" y="3421"/>
                </a:lnTo>
                <a:lnTo>
                  <a:pt x="5122" y="3422"/>
                </a:lnTo>
                <a:cubicBezTo>
                  <a:pt x="5124" y="3423"/>
                  <a:pt x="5126" y="3424"/>
                  <a:pt x="5127" y="3425"/>
                </a:cubicBezTo>
                <a:lnTo>
                  <a:pt x="5127" y="3425"/>
                </a:lnTo>
                <a:lnTo>
                  <a:pt x="5127" y="3428"/>
                </a:lnTo>
                <a:lnTo>
                  <a:pt x="5104" y="3428"/>
                </a:lnTo>
                <a:close/>
                <a:moveTo>
                  <a:pt x="8418" y="3426"/>
                </a:moveTo>
                <a:cubicBezTo>
                  <a:pt x="8426" y="3441"/>
                  <a:pt x="8436" y="3435"/>
                  <a:pt x="8435" y="3448"/>
                </a:cubicBezTo>
                <a:lnTo>
                  <a:pt x="8435" y="3448"/>
                </a:lnTo>
                <a:cubicBezTo>
                  <a:pt x="8457" y="3448"/>
                  <a:pt x="8459" y="3446"/>
                  <a:pt x="8475" y="3453"/>
                </a:cubicBezTo>
                <a:lnTo>
                  <a:pt x="8475" y="3453"/>
                </a:lnTo>
                <a:cubicBezTo>
                  <a:pt x="8504" y="3448"/>
                  <a:pt x="8480" y="3446"/>
                  <a:pt x="8493" y="3434"/>
                </a:cubicBezTo>
                <a:lnTo>
                  <a:pt x="8493" y="3434"/>
                </a:lnTo>
                <a:lnTo>
                  <a:pt x="8493" y="3428"/>
                </a:lnTo>
                <a:cubicBezTo>
                  <a:pt x="8548" y="3430"/>
                  <a:pt x="8566" y="3439"/>
                  <a:pt x="8609" y="3441"/>
                </a:cubicBezTo>
                <a:lnTo>
                  <a:pt x="8609" y="3441"/>
                </a:lnTo>
                <a:cubicBezTo>
                  <a:pt x="8612" y="3450"/>
                  <a:pt x="8614" y="3455"/>
                  <a:pt x="8614" y="3467"/>
                </a:cubicBezTo>
                <a:lnTo>
                  <a:pt x="8614" y="3467"/>
                </a:lnTo>
                <a:cubicBezTo>
                  <a:pt x="8558" y="3466"/>
                  <a:pt x="8529" y="3477"/>
                  <a:pt x="8486" y="3478"/>
                </a:cubicBezTo>
                <a:lnTo>
                  <a:pt x="8486" y="3478"/>
                </a:lnTo>
                <a:lnTo>
                  <a:pt x="8486" y="3469"/>
                </a:lnTo>
                <a:cubicBezTo>
                  <a:pt x="8444" y="3466"/>
                  <a:pt x="8432" y="3458"/>
                  <a:pt x="8388" y="3456"/>
                </a:cubicBezTo>
                <a:lnTo>
                  <a:pt x="8388" y="3456"/>
                </a:lnTo>
                <a:cubicBezTo>
                  <a:pt x="8392" y="3454"/>
                  <a:pt x="8396" y="3452"/>
                  <a:pt x="8400" y="3450"/>
                </a:cubicBezTo>
                <a:lnTo>
                  <a:pt x="8400" y="3450"/>
                </a:lnTo>
                <a:cubicBezTo>
                  <a:pt x="8386" y="3441"/>
                  <a:pt x="8370" y="3435"/>
                  <a:pt x="8354" y="3427"/>
                </a:cubicBezTo>
                <a:lnTo>
                  <a:pt x="8354" y="3427"/>
                </a:lnTo>
                <a:cubicBezTo>
                  <a:pt x="8352" y="3426"/>
                  <a:pt x="8350" y="3424"/>
                  <a:pt x="8349" y="3423"/>
                </a:cubicBezTo>
                <a:lnTo>
                  <a:pt x="8349" y="3423"/>
                </a:lnTo>
                <a:lnTo>
                  <a:pt x="8354" y="3423"/>
                </a:lnTo>
                <a:cubicBezTo>
                  <a:pt x="8358" y="3422"/>
                  <a:pt x="8397" y="3425"/>
                  <a:pt x="8418" y="3426"/>
                </a:cubicBezTo>
                <a:close/>
                <a:moveTo>
                  <a:pt x="2028" y="3425"/>
                </a:moveTo>
                <a:cubicBezTo>
                  <a:pt x="2048" y="3426"/>
                  <a:pt x="2067" y="3428"/>
                  <a:pt x="2086" y="3430"/>
                </a:cubicBezTo>
                <a:lnTo>
                  <a:pt x="2086" y="3430"/>
                </a:lnTo>
                <a:cubicBezTo>
                  <a:pt x="2088" y="3431"/>
                  <a:pt x="2090" y="3432"/>
                  <a:pt x="2092" y="3433"/>
                </a:cubicBezTo>
                <a:lnTo>
                  <a:pt x="2092" y="3433"/>
                </a:lnTo>
                <a:lnTo>
                  <a:pt x="2092" y="3439"/>
                </a:lnTo>
                <a:cubicBezTo>
                  <a:pt x="2075" y="3439"/>
                  <a:pt x="2060" y="3439"/>
                  <a:pt x="2051" y="3435"/>
                </a:cubicBezTo>
                <a:lnTo>
                  <a:pt x="2051" y="3435"/>
                </a:lnTo>
                <a:cubicBezTo>
                  <a:pt x="2044" y="3435"/>
                  <a:pt x="2038" y="3435"/>
                  <a:pt x="2034" y="3435"/>
                </a:cubicBezTo>
                <a:lnTo>
                  <a:pt x="2034" y="3435"/>
                </a:lnTo>
                <a:cubicBezTo>
                  <a:pt x="2032" y="3435"/>
                  <a:pt x="2031" y="3435"/>
                  <a:pt x="2029" y="3435"/>
                </a:cubicBezTo>
                <a:lnTo>
                  <a:pt x="2029" y="3435"/>
                </a:lnTo>
                <a:cubicBezTo>
                  <a:pt x="2022" y="3435"/>
                  <a:pt x="2023" y="3434"/>
                  <a:pt x="2028" y="3425"/>
                </a:cubicBezTo>
                <a:close/>
                <a:moveTo>
                  <a:pt x="4680" y="3430"/>
                </a:moveTo>
                <a:cubicBezTo>
                  <a:pt x="4702" y="3434"/>
                  <a:pt x="4749" y="3431"/>
                  <a:pt x="4762" y="3435"/>
                </a:cubicBezTo>
                <a:lnTo>
                  <a:pt x="4762" y="3435"/>
                </a:lnTo>
                <a:cubicBezTo>
                  <a:pt x="4780" y="3441"/>
                  <a:pt x="4768" y="3438"/>
                  <a:pt x="4767" y="3448"/>
                </a:cubicBezTo>
                <a:lnTo>
                  <a:pt x="4767" y="3448"/>
                </a:lnTo>
                <a:cubicBezTo>
                  <a:pt x="4804" y="3448"/>
                  <a:pt x="4795" y="3441"/>
                  <a:pt x="4814" y="3437"/>
                </a:cubicBezTo>
                <a:lnTo>
                  <a:pt x="4814" y="3437"/>
                </a:lnTo>
                <a:cubicBezTo>
                  <a:pt x="4830" y="3434"/>
                  <a:pt x="4990" y="3446"/>
                  <a:pt x="5016" y="3450"/>
                </a:cubicBezTo>
                <a:lnTo>
                  <a:pt x="5016" y="3450"/>
                </a:lnTo>
                <a:lnTo>
                  <a:pt x="5068" y="3452"/>
                </a:lnTo>
                <a:cubicBezTo>
                  <a:pt x="5071" y="3453"/>
                  <a:pt x="5083" y="3463"/>
                  <a:pt x="5085" y="3465"/>
                </a:cubicBezTo>
                <a:lnTo>
                  <a:pt x="5085" y="3465"/>
                </a:lnTo>
                <a:cubicBezTo>
                  <a:pt x="5100" y="3461"/>
                  <a:pt x="5095" y="3464"/>
                  <a:pt x="5097" y="3453"/>
                </a:cubicBezTo>
                <a:lnTo>
                  <a:pt x="5097" y="3453"/>
                </a:lnTo>
                <a:cubicBezTo>
                  <a:pt x="5120" y="3461"/>
                  <a:pt x="5124" y="3460"/>
                  <a:pt x="5129" y="3458"/>
                </a:cubicBezTo>
                <a:lnTo>
                  <a:pt x="5129" y="3458"/>
                </a:lnTo>
                <a:cubicBezTo>
                  <a:pt x="5133" y="3457"/>
                  <a:pt x="5138" y="3455"/>
                  <a:pt x="5150" y="3457"/>
                </a:cubicBezTo>
                <a:lnTo>
                  <a:pt x="5150" y="3457"/>
                </a:lnTo>
                <a:lnTo>
                  <a:pt x="5161" y="3458"/>
                </a:lnTo>
                <a:lnTo>
                  <a:pt x="5161" y="3467"/>
                </a:lnTo>
                <a:cubicBezTo>
                  <a:pt x="5178" y="3468"/>
                  <a:pt x="5194" y="3467"/>
                  <a:pt x="5209" y="3467"/>
                </a:cubicBezTo>
                <a:lnTo>
                  <a:pt x="5209" y="3467"/>
                </a:lnTo>
                <a:cubicBezTo>
                  <a:pt x="5244" y="3466"/>
                  <a:pt x="5272" y="3465"/>
                  <a:pt x="5294" y="3475"/>
                </a:cubicBezTo>
                <a:lnTo>
                  <a:pt x="5294" y="3475"/>
                </a:lnTo>
                <a:cubicBezTo>
                  <a:pt x="5302" y="3471"/>
                  <a:pt x="5310" y="3467"/>
                  <a:pt x="5318" y="3463"/>
                </a:cubicBezTo>
                <a:lnTo>
                  <a:pt x="5318" y="3463"/>
                </a:lnTo>
                <a:cubicBezTo>
                  <a:pt x="5304" y="3460"/>
                  <a:pt x="5273" y="3457"/>
                  <a:pt x="5260" y="3452"/>
                </a:cubicBezTo>
                <a:lnTo>
                  <a:pt x="5260" y="3452"/>
                </a:lnTo>
                <a:cubicBezTo>
                  <a:pt x="5258" y="3451"/>
                  <a:pt x="5256" y="3449"/>
                  <a:pt x="5254" y="3448"/>
                </a:cubicBezTo>
                <a:lnTo>
                  <a:pt x="5254" y="3448"/>
                </a:lnTo>
                <a:cubicBezTo>
                  <a:pt x="5256" y="3447"/>
                  <a:pt x="5258" y="3446"/>
                  <a:pt x="5260" y="3445"/>
                </a:cubicBezTo>
                <a:lnTo>
                  <a:pt x="5260" y="3445"/>
                </a:lnTo>
                <a:cubicBezTo>
                  <a:pt x="5306" y="3447"/>
                  <a:pt x="5287" y="3445"/>
                  <a:pt x="5301" y="3434"/>
                </a:cubicBezTo>
                <a:lnTo>
                  <a:pt x="5301" y="3434"/>
                </a:lnTo>
                <a:lnTo>
                  <a:pt x="5301" y="3431"/>
                </a:lnTo>
                <a:lnTo>
                  <a:pt x="5313" y="3431"/>
                </a:lnTo>
                <a:cubicBezTo>
                  <a:pt x="5315" y="3441"/>
                  <a:pt x="5316" y="3439"/>
                  <a:pt x="5312" y="3447"/>
                </a:cubicBezTo>
                <a:lnTo>
                  <a:pt x="5312" y="3447"/>
                </a:lnTo>
                <a:cubicBezTo>
                  <a:pt x="5314" y="3448"/>
                  <a:pt x="5316" y="3449"/>
                  <a:pt x="5318" y="3450"/>
                </a:cubicBezTo>
                <a:lnTo>
                  <a:pt x="5318" y="3450"/>
                </a:lnTo>
                <a:lnTo>
                  <a:pt x="5341" y="3451"/>
                </a:lnTo>
                <a:cubicBezTo>
                  <a:pt x="5336" y="3444"/>
                  <a:pt x="5332" y="3444"/>
                  <a:pt x="5324" y="3438"/>
                </a:cubicBezTo>
                <a:lnTo>
                  <a:pt x="5324" y="3438"/>
                </a:lnTo>
                <a:cubicBezTo>
                  <a:pt x="5328" y="3436"/>
                  <a:pt x="5332" y="3434"/>
                  <a:pt x="5336" y="3432"/>
                </a:cubicBezTo>
                <a:lnTo>
                  <a:pt x="5336" y="3432"/>
                </a:lnTo>
                <a:cubicBezTo>
                  <a:pt x="5399" y="3435"/>
                  <a:pt x="5443" y="3433"/>
                  <a:pt x="5498" y="3437"/>
                </a:cubicBezTo>
                <a:lnTo>
                  <a:pt x="5498" y="3437"/>
                </a:lnTo>
                <a:lnTo>
                  <a:pt x="5498" y="3440"/>
                </a:lnTo>
                <a:cubicBezTo>
                  <a:pt x="5488" y="3442"/>
                  <a:pt x="5475" y="3442"/>
                  <a:pt x="5461" y="3441"/>
                </a:cubicBezTo>
                <a:lnTo>
                  <a:pt x="5461" y="3441"/>
                </a:lnTo>
                <a:cubicBezTo>
                  <a:pt x="5440" y="3441"/>
                  <a:pt x="5417" y="3440"/>
                  <a:pt x="5405" y="3447"/>
                </a:cubicBezTo>
                <a:lnTo>
                  <a:pt x="5405" y="3447"/>
                </a:lnTo>
                <a:lnTo>
                  <a:pt x="5394" y="3447"/>
                </a:lnTo>
                <a:cubicBezTo>
                  <a:pt x="5411" y="3454"/>
                  <a:pt x="5459" y="3458"/>
                  <a:pt x="5486" y="3459"/>
                </a:cubicBezTo>
                <a:lnTo>
                  <a:pt x="5486" y="3459"/>
                </a:lnTo>
                <a:lnTo>
                  <a:pt x="5486" y="3468"/>
                </a:lnTo>
                <a:cubicBezTo>
                  <a:pt x="5474" y="3469"/>
                  <a:pt x="5434" y="3467"/>
                  <a:pt x="5416" y="3460"/>
                </a:cubicBezTo>
                <a:lnTo>
                  <a:pt x="5416" y="3460"/>
                </a:lnTo>
                <a:cubicBezTo>
                  <a:pt x="5398" y="3461"/>
                  <a:pt x="5399" y="3462"/>
                  <a:pt x="5387" y="3465"/>
                </a:cubicBezTo>
                <a:lnTo>
                  <a:pt x="5387" y="3465"/>
                </a:lnTo>
                <a:cubicBezTo>
                  <a:pt x="5394" y="3475"/>
                  <a:pt x="5400" y="3475"/>
                  <a:pt x="5410" y="3482"/>
                </a:cubicBezTo>
                <a:lnTo>
                  <a:pt x="5410" y="3482"/>
                </a:lnTo>
                <a:cubicBezTo>
                  <a:pt x="5464" y="3486"/>
                  <a:pt x="5682" y="3507"/>
                  <a:pt x="5705" y="3498"/>
                </a:cubicBezTo>
                <a:lnTo>
                  <a:pt x="5705" y="3498"/>
                </a:lnTo>
                <a:lnTo>
                  <a:pt x="5711" y="3498"/>
                </a:lnTo>
                <a:cubicBezTo>
                  <a:pt x="5692" y="3489"/>
                  <a:pt x="5676" y="3493"/>
                  <a:pt x="5659" y="3487"/>
                </a:cubicBezTo>
                <a:lnTo>
                  <a:pt x="5659" y="3487"/>
                </a:lnTo>
                <a:cubicBezTo>
                  <a:pt x="5654" y="3482"/>
                  <a:pt x="5659" y="3486"/>
                  <a:pt x="5659" y="3477"/>
                </a:cubicBezTo>
                <a:lnTo>
                  <a:pt x="5659" y="3477"/>
                </a:lnTo>
                <a:cubicBezTo>
                  <a:pt x="5644" y="3476"/>
                  <a:pt x="5637" y="3477"/>
                  <a:pt x="5625" y="3473"/>
                </a:cubicBezTo>
                <a:lnTo>
                  <a:pt x="5625" y="3473"/>
                </a:lnTo>
                <a:lnTo>
                  <a:pt x="5613" y="3473"/>
                </a:lnTo>
                <a:cubicBezTo>
                  <a:pt x="5615" y="3472"/>
                  <a:pt x="5617" y="3471"/>
                  <a:pt x="5619" y="3470"/>
                </a:cubicBezTo>
                <a:lnTo>
                  <a:pt x="5619" y="3470"/>
                </a:lnTo>
                <a:cubicBezTo>
                  <a:pt x="5635" y="3451"/>
                  <a:pt x="5693" y="3469"/>
                  <a:pt x="5694" y="3478"/>
                </a:cubicBezTo>
                <a:lnTo>
                  <a:pt x="5694" y="3478"/>
                </a:lnTo>
                <a:cubicBezTo>
                  <a:pt x="5712" y="3476"/>
                  <a:pt x="5712" y="3474"/>
                  <a:pt x="5735" y="3473"/>
                </a:cubicBezTo>
                <a:lnTo>
                  <a:pt x="5735" y="3473"/>
                </a:lnTo>
                <a:lnTo>
                  <a:pt x="5735" y="3483"/>
                </a:lnTo>
                <a:cubicBezTo>
                  <a:pt x="5741" y="3483"/>
                  <a:pt x="5744" y="3483"/>
                  <a:pt x="5745" y="3482"/>
                </a:cubicBezTo>
                <a:lnTo>
                  <a:pt x="5745" y="3482"/>
                </a:lnTo>
                <a:cubicBezTo>
                  <a:pt x="5748" y="3482"/>
                  <a:pt x="5746" y="3481"/>
                  <a:pt x="5752" y="3487"/>
                </a:cubicBezTo>
                <a:lnTo>
                  <a:pt x="5752" y="3487"/>
                </a:lnTo>
                <a:cubicBezTo>
                  <a:pt x="5767" y="3484"/>
                  <a:pt x="5767" y="3484"/>
                  <a:pt x="5776" y="3478"/>
                </a:cubicBezTo>
                <a:lnTo>
                  <a:pt x="5776" y="3478"/>
                </a:lnTo>
                <a:cubicBezTo>
                  <a:pt x="5787" y="3480"/>
                  <a:pt x="5787" y="3479"/>
                  <a:pt x="5793" y="3482"/>
                </a:cubicBezTo>
                <a:lnTo>
                  <a:pt x="5793" y="3482"/>
                </a:lnTo>
                <a:cubicBezTo>
                  <a:pt x="5813" y="3487"/>
                  <a:pt x="5809" y="3493"/>
                  <a:pt x="5821" y="3502"/>
                </a:cubicBezTo>
                <a:lnTo>
                  <a:pt x="5821" y="3502"/>
                </a:lnTo>
                <a:cubicBezTo>
                  <a:pt x="5830" y="3505"/>
                  <a:pt x="5853" y="3500"/>
                  <a:pt x="5873" y="3510"/>
                </a:cubicBezTo>
                <a:lnTo>
                  <a:pt x="5873" y="3510"/>
                </a:lnTo>
                <a:lnTo>
                  <a:pt x="5885" y="3510"/>
                </a:lnTo>
                <a:cubicBezTo>
                  <a:pt x="5877" y="3497"/>
                  <a:pt x="5866" y="3495"/>
                  <a:pt x="5851" y="3487"/>
                </a:cubicBezTo>
                <a:lnTo>
                  <a:pt x="5851" y="3487"/>
                </a:lnTo>
                <a:cubicBezTo>
                  <a:pt x="5849" y="3486"/>
                  <a:pt x="5847" y="3485"/>
                  <a:pt x="5845" y="3483"/>
                </a:cubicBezTo>
                <a:lnTo>
                  <a:pt x="5845" y="3483"/>
                </a:lnTo>
                <a:cubicBezTo>
                  <a:pt x="5851" y="3483"/>
                  <a:pt x="5857" y="3482"/>
                  <a:pt x="5862" y="3481"/>
                </a:cubicBezTo>
                <a:lnTo>
                  <a:pt x="5862" y="3481"/>
                </a:lnTo>
                <a:cubicBezTo>
                  <a:pt x="5871" y="3479"/>
                  <a:pt x="5865" y="3477"/>
                  <a:pt x="5874" y="3481"/>
                </a:cubicBezTo>
                <a:lnTo>
                  <a:pt x="5874" y="3481"/>
                </a:lnTo>
                <a:lnTo>
                  <a:pt x="5955" y="3484"/>
                </a:lnTo>
                <a:cubicBezTo>
                  <a:pt x="5946" y="3493"/>
                  <a:pt x="5934" y="3493"/>
                  <a:pt x="5908" y="3492"/>
                </a:cubicBezTo>
                <a:lnTo>
                  <a:pt x="5908" y="3492"/>
                </a:lnTo>
                <a:cubicBezTo>
                  <a:pt x="5912" y="3497"/>
                  <a:pt x="5909" y="3495"/>
                  <a:pt x="5914" y="3498"/>
                </a:cubicBezTo>
                <a:lnTo>
                  <a:pt x="5914" y="3498"/>
                </a:lnTo>
                <a:cubicBezTo>
                  <a:pt x="5914" y="3498"/>
                  <a:pt x="6047" y="3523"/>
                  <a:pt x="6070" y="3525"/>
                </a:cubicBezTo>
                <a:lnTo>
                  <a:pt x="6070" y="3525"/>
                </a:lnTo>
                <a:cubicBezTo>
                  <a:pt x="6068" y="3518"/>
                  <a:pt x="6067" y="3518"/>
                  <a:pt x="6064" y="3513"/>
                </a:cubicBezTo>
                <a:lnTo>
                  <a:pt x="6064" y="3513"/>
                </a:lnTo>
                <a:cubicBezTo>
                  <a:pt x="6066" y="3512"/>
                  <a:pt x="6068" y="3511"/>
                  <a:pt x="6070" y="3510"/>
                </a:cubicBezTo>
                <a:lnTo>
                  <a:pt x="6070" y="3510"/>
                </a:lnTo>
                <a:cubicBezTo>
                  <a:pt x="6100" y="3512"/>
                  <a:pt x="6094" y="3516"/>
                  <a:pt x="6110" y="3524"/>
                </a:cubicBezTo>
                <a:lnTo>
                  <a:pt x="6110" y="3524"/>
                </a:lnTo>
                <a:lnTo>
                  <a:pt x="6110" y="3530"/>
                </a:lnTo>
                <a:cubicBezTo>
                  <a:pt x="5887" y="3530"/>
                  <a:pt x="5678" y="3516"/>
                  <a:pt x="5415" y="3507"/>
                </a:cubicBezTo>
                <a:lnTo>
                  <a:pt x="5415" y="3507"/>
                </a:lnTo>
                <a:lnTo>
                  <a:pt x="5414" y="3517"/>
                </a:lnTo>
                <a:cubicBezTo>
                  <a:pt x="5463" y="3518"/>
                  <a:pt x="5510" y="3518"/>
                  <a:pt x="5536" y="3524"/>
                </a:cubicBezTo>
                <a:lnTo>
                  <a:pt x="5536" y="3524"/>
                </a:lnTo>
                <a:cubicBezTo>
                  <a:pt x="5544" y="3521"/>
                  <a:pt x="5552" y="3512"/>
                  <a:pt x="5571" y="3515"/>
                </a:cubicBezTo>
                <a:lnTo>
                  <a:pt x="5571" y="3515"/>
                </a:lnTo>
                <a:cubicBezTo>
                  <a:pt x="5577" y="3519"/>
                  <a:pt x="5582" y="3522"/>
                  <a:pt x="5588" y="3525"/>
                </a:cubicBezTo>
                <a:lnTo>
                  <a:pt x="5588" y="3525"/>
                </a:lnTo>
                <a:cubicBezTo>
                  <a:pt x="5590" y="3525"/>
                  <a:pt x="5592" y="3524"/>
                  <a:pt x="5594" y="3523"/>
                </a:cubicBezTo>
                <a:lnTo>
                  <a:pt x="5594" y="3523"/>
                </a:lnTo>
                <a:cubicBezTo>
                  <a:pt x="5634" y="3515"/>
                  <a:pt x="5616" y="3523"/>
                  <a:pt x="5634" y="3530"/>
                </a:cubicBezTo>
                <a:lnTo>
                  <a:pt x="5634" y="3530"/>
                </a:lnTo>
                <a:cubicBezTo>
                  <a:pt x="5636" y="3531"/>
                  <a:pt x="5663" y="3525"/>
                  <a:pt x="5664" y="3525"/>
                </a:cubicBezTo>
                <a:lnTo>
                  <a:pt x="5664" y="3525"/>
                </a:lnTo>
                <a:cubicBezTo>
                  <a:pt x="5715" y="3520"/>
                  <a:pt x="5774" y="3533"/>
                  <a:pt x="5808" y="3539"/>
                </a:cubicBezTo>
                <a:lnTo>
                  <a:pt x="5808" y="3539"/>
                </a:lnTo>
                <a:cubicBezTo>
                  <a:pt x="5836" y="3544"/>
                  <a:pt x="5949" y="3539"/>
                  <a:pt x="5971" y="3538"/>
                </a:cubicBezTo>
                <a:lnTo>
                  <a:pt x="5971" y="3538"/>
                </a:lnTo>
                <a:cubicBezTo>
                  <a:pt x="5989" y="3537"/>
                  <a:pt x="6024" y="3541"/>
                  <a:pt x="6063" y="3546"/>
                </a:cubicBezTo>
                <a:lnTo>
                  <a:pt x="6063" y="3546"/>
                </a:lnTo>
                <a:cubicBezTo>
                  <a:pt x="6118" y="3552"/>
                  <a:pt x="6180" y="3558"/>
                  <a:pt x="6208" y="3549"/>
                </a:cubicBezTo>
                <a:lnTo>
                  <a:pt x="6208" y="3549"/>
                </a:lnTo>
                <a:cubicBezTo>
                  <a:pt x="6213" y="3545"/>
                  <a:pt x="6209" y="3546"/>
                  <a:pt x="6209" y="3536"/>
                </a:cubicBezTo>
                <a:lnTo>
                  <a:pt x="6209" y="3536"/>
                </a:lnTo>
                <a:cubicBezTo>
                  <a:pt x="6204" y="3537"/>
                  <a:pt x="6201" y="3537"/>
                  <a:pt x="6199" y="3537"/>
                </a:cubicBezTo>
                <a:lnTo>
                  <a:pt x="6199" y="3537"/>
                </a:lnTo>
                <a:cubicBezTo>
                  <a:pt x="6196" y="3537"/>
                  <a:pt x="6199" y="3537"/>
                  <a:pt x="6197" y="3542"/>
                </a:cubicBezTo>
                <a:lnTo>
                  <a:pt x="6197" y="3542"/>
                </a:lnTo>
                <a:cubicBezTo>
                  <a:pt x="6180" y="3542"/>
                  <a:pt x="6165" y="3541"/>
                  <a:pt x="6156" y="3544"/>
                </a:cubicBezTo>
                <a:lnTo>
                  <a:pt x="6156" y="3544"/>
                </a:lnTo>
                <a:lnTo>
                  <a:pt x="6145" y="3544"/>
                </a:lnTo>
                <a:cubicBezTo>
                  <a:pt x="6147" y="3537"/>
                  <a:pt x="6149" y="3531"/>
                  <a:pt x="6151" y="3525"/>
                </a:cubicBezTo>
                <a:lnTo>
                  <a:pt x="6151" y="3525"/>
                </a:lnTo>
                <a:cubicBezTo>
                  <a:pt x="6219" y="3519"/>
                  <a:pt x="6402" y="3512"/>
                  <a:pt x="6453" y="3525"/>
                </a:cubicBezTo>
                <a:lnTo>
                  <a:pt x="6453" y="3525"/>
                </a:lnTo>
                <a:cubicBezTo>
                  <a:pt x="6473" y="3529"/>
                  <a:pt x="6468" y="3530"/>
                  <a:pt x="6481" y="3536"/>
                </a:cubicBezTo>
                <a:lnTo>
                  <a:pt x="6481" y="3536"/>
                </a:lnTo>
                <a:cubicBezTo>
                  <a:pt x="6478" y="3540"/>
                  <a:pt x="6480" y="3540"/>
                  <a:pt x="6477" y="3539"/>
                </a:cubicBezTo>
                <a:lnTo>
                  <a:pt x="6477" y="3539"/>
                </a:lnTo>
                <a:cubicBezTo>
                  <a:pt x="6476" y="3539"/>
                  <a:pt x="6474" y="3538"/>
                  <a:pt x="6470" y="3539"/>
                </a:cubicBezTo>
                <a:lnTo>
                  <a:pt x="6470" y="3539"/>
                </a:lnTo>
                <a:cubicBezTo>
                  <a:pt x="6468" y="3540"/>
                  <a:pt x="6466" y="3541"/>
                  <a:pt x="6464" y="3542"/>
                </a:cubicBezTo>
                <a:lnTo>
                  <a:pt x="6464" y="3542"/>
                </a:lnTo>
                <a:lnTo>
                  <a:pt x="6464" y="3548"/>
                </a:lnTo>
                <a:cubicBezTo>
                  <a:pt x="6485" y="3547"/>
                  <a:pt x="6481" y="3547"/>
                  <a:pt x="6493" y="3542"/>
                </a:cubicBezTo>
                <a:lnTo>
                  <a:pt x="6493" y="3542"/>
                </a:lnTo>
                <a:cubicBezTo>
                  <a:pt x="6495" y="3544"/>
                  <a:pt x="6497" y="3545"/>
                  <a:pt x="6498" y="3546"/>
                </a:cubicBezTo>
                <a:lnTo>
                  <a:pt x="6498" y="3546"/>
                </a:lnTo>
                <a:cubicBezTo>
                  <a:pt x="6496" y="3549"/>
                  <a:pt x="6494" y="3552"/>
                  <a:pt x="6492" y="3555"/>
                </a:cubicBezTo>
                <a:lnTo>
                  <a:pt x="6492" y="3555"/>
                </a:lnTo>
                <a:cubicBezTo>
                  <a:pt x="6417" y="3553"/>
                  <a:pt x="6410" y="3518"/>
                  <a:pt x="6353" y="3551"/>
                </a:cubicBezTo>
                <a:lnTo>
                  <a:pt x="6353" y="3551"/>
                </a:lnTo>
                <a:lnTo>
                  <a:pt x="6330" y="3550"/>
                </a:lnTo>
                <a:cubicBezTo>
                  <a:pt x="6338" y="3542"/>
                  <a:pt x="6327" y="3547"/>
                  <a:pt x="6342" y="3544"/>
                </a:cubicBezTo>
                <a:lnTo>
                  <a:pt x="6342" y="3544"/>
                </a:lnTo>
                <a:lnTo>
                  <a:pt x="6342" y="3538"/>
                </a:lnTo>
                <a:cubicBezTo>
                  <a:pt x="6317" y="3540"/>
                  <a:pt x="6310" y="3547"/>
                  <a:pt x="6289" y="3552"/>
                </a:cubicBezTo>
                <a:lnTo>
                  <a:pt x="6289" y="3552"/>
                </a:lnTo>
                <a:cubicBezTo>
                  <a:pt x="6282" y="3544"/>
                  <a:pt x="6274" y="3536"/>
                  <a:pt x="6267" y="3529"/>
                </a:cubicBezTo>
                <a:lnTo>
                  <a:pt x="6267" y="3529"/>
                </a:lnTo>
                <a:cubicBezTo>
                  <a:pt x="6263" y="3531"/>
                  <a:pt x="6259" y="3536"/>
                  <a:pt x="6255" y="3538"/>
                </a:cubicBezTo>
                <a:lnTo>
                  <a:pt x="6255" y="3538"/>
                </a:lnTo>
                <a:cubicBezTo>
                  <a:pt x="6256" y="3546"/>
                  <a:pt x="6257" y="3549"/>
                  <a:pt x="6260" y="3554"/>
                </a:cubicBezTo>
                <a:lnTo>
                  <a:pt x="6260" y="3554"/>
                </a:lnTo>
                <a:cubicBezTo>
                  <a:pt x="6292" y="3558"/>
                  <a:pt x="6317" y="3563"/>
                  <a:pt x="6358" y="3566"/>
                </a:cubicBezTo>
                <a:lnTo>
                  <a:pt x="6358" y="3566"/>
                </a:lnTo>
                <a:cubicBezTo>
                  <a:pt x="6350" y="3575"/>
                  <a:pt x="6294" y="3578"/>
                  <a:pt x="6271" y="3579"/>
                </a:cubicBezTo>
                <a:lnTo>
                  <a:pt x="6271" y="3579"/>
                </a:lnTo>
                <a:cubicBezTo>
                  <a:pt x="6278" y="3586"/>
                  <a:pt x="6302" y="3591"/>
                  <a:pt x="6317" y="3594"/>
                </a:cubicBezTo>
                <a:lnTo>
                  <a:pt x="6317" y="3594"/>
                </a:lnTo>
                <a:cubicBezTo>
                  <a:pt x="6306" y="3602"/>
                  <a:pt x="6274" y="3601"/>
                  <a:pt x="6241" y="3599"/>
                </a:cubicBezTo>
                <a:lnTo>
                  <a:pt x="6241" y="3599"/>
                </a:lnTo>
                <a:cubicBezTo>
                  <a:pt x="6213" y="3598"/>
                  <a:pt x="6185" y="3596"/>
                  <a:pt x="6171" y="3601"/>
                </a:cubicBezTo>
                <a:lnTo>
                  <a:pt x="6171" y="3601"/>
                </a:lnTo>
                <a:cubicBezTo>
                  <a:pt x="6148" y="3598"/>
                  <a:pt x="6161" y="3601"/>
                  <a:pt x="6154" y="3591"/>
                </a:cubicBezTo>
                <a:lnTo>
                  <a:pt x="6154" y="3591"/>
                </a:lnTo>
                <a:cubicBezTo>
                  <a:pt x="6138" y="3592"/>
                  <a:pt x="6129" y="3593"/>
                  <a:pt x="6119" y="3597"/>
                </a:cubicBezTo>
                <a:lnTo>
                  <a:pt x="6119" y="3597"/>
                </a:lnTo>
                <a:lnTo>
                  <a:pt x="6108" y="3596"/>
                </a:lnTo>
                <a:lnTo>
                  <a:pt x="6108" y="3590"/>
                </a:lnTo>
                <a:cubicBezTo>
                  <a:pt x="6114" y="3589"/>
                  <a:pt x="6123" y="3589"/>
                  <a:pt x="6131" y="3587"/>
                </a:cubicBezTo>
                <a:lnTo>
                  <a:pt x="6131" y="3587"/>
                </a:lnTo>
                <a:lnTo>
                  <a:pt x="6131" y="3581"/>
                </a:lnTo>
                <a:cubicBezTo>
                  <a:pt x="6140" y="3579"/>
                  <a:pt x="6153" y="3581"/>
                  <a:pt x="6167" y="3583"/>
                </a:cubicBezTo>
                <a:lnTo>
                  <a:pt x="6167" y="3583"/>
                </a:lnTo>
                <a:cubicBezTo>
                  <a:pt x="6182" y="3584"/>
                  <a:pt x="6197" y="3586"/>
                  <a:pt x="6207" y="3584"/>
                </a:cubicBezTo>
                <a:lnTo>
                  <a:pt x="6207" y="3584"/>
                </a:lnTo>
                <a:lnTo>
                  <a:pt x="6230" y="3584"/>
                </a:lnTo>
                <a:lnTo>
                  <a:pt x="6230" y="3581"/>
                </a:lnTo>
                <a:cubicBezTo>
                  <a:pt x="6193" y="3572"/>
                  <a:pt x="6163" y="3571"/>
                  <a:pt x="6137" y="3578"/>
                </a:cubicBezTo>
                <a:lnTo>
                  <a:pt x="6137" y="3578"/>
                </a:lnTo>
                <a:cubicBezTo>
                  <a:pt x="6120" y="3563"/>
                  <a:pt x="6035" y="3567"/>
                  <a:pt x="5993" y="3564"/>
                </a:cubicBezTo>
                <a:lnTo>
                  <a:pt x="5993" y="3564"/>
                </a:lnTo>
                <a:cubicBezTo>
                  <a:pt x="5965" y="3562"/>
                  <a:pt x="5936" y="3553"/>
                  <a:pt x="5929" y="3556"/>
                </a:cubicBezTo>
                <a:lnTo>
                  <a:pt x="5929" y="3556"/>
                </a:lnTo>
                <a:cubicBezTo>
                  <a:pt x="5898" y="3555"/>
                  <a:pt x="5879" y="3545"/>
                  <a:pt x="5854" y="3553"/>
                </a:cubicBezTo>
                <a:lnTo>
                  <a:pt x="5854" y="3553"/>
                </a:lnTo>
                <a:cubicBezTo>
                  <a:pt x="5852" y="3554"/>
                  <a:pt x="5850" y="3555"/>
                  <a:pt x="5848" y="3556"/>
                </a:cubicBezTo>
                <a:lnTo>
                  <a:pt x="5848" y="3556"/>
                </a:lnTo>
                <a:cubicBezTo>
                  <a:pt x="5868" y="3559"/>
                  <a:pt x="5881" y="3567"/>
                  <a:pt x="5894" y="3570"/>
                </a:cubicBezTo>
                <a:lnTo>
                  <a:pt x="5894" y="3570"/>
                </a:lnTo>
                <a:cubicBezTo>
                  <a:pt x="5904" y="3573"/>
                  <a:pt x="5917" y="3571"/>
                  <a:pt x="5926" y="3570"/>
                </a:cubicBezTo>
                <a:lnTo>
                  <a:pt x="5926" y="3570"/>
                </a:lnTo>
                <a:cubicBezTo>
                  <a:pt x="5932" y="3569"/>
                  <a:pt x="5937" y="3569"/>
                  <a:pt x="5940" y="3569"/>
                </a:cubicBezTo>
                <a:lnTo>
                  <a:pt x="5940" y="3569"/>
                </a:lnTo>
                <a:cubicBezTo>
                  <a:pt x="5968" y="3569"/>
                  <a:pt x="6072" y="3580"/>
                  <a:pt x="6079" y="3583"/>
                </a:cubicBezTo>
                <a:lnTo>
                  <a:pt x="6079" y="3583"/>
                </a:lnTo>
                <a:lnTo>
                  <a:pt x="6091" y="3583"/>
                </a:lnTo>
                <a:lnTo>
                  <a:pt x="6090" y="3592"/>
                </a:lnTo>
                <a:lnTo>
                  <a:pt x="6073" y="3592"/>
                </a:lnTo>
                <a:lnTo>
                  <a:pt x="6073" y="3601"/>
                </a:lnTo>
                <a:cubicBezTo>
                  <a:pt x="6094" y="3599"/>
                  <a:pt x="6129" y="3606"/>
                  <a:pt x="6148" y="3610"/>
                </a:cubicBezTo>
                <a:lnTo>
                  <a:pt x="6148" y="3610"/>
                </a:lnTo>
                <a:cubicBezTo>
                  <a:pt x="6172" y="3616"/>
                  <a:pt x="6198" y="3613"/>
                  <a:pt x="6222" y="3610"/>
                </a:cubicBezTo>
                <a:lnTo>
                  <a:pt x="6222" y="3610"/>
                </a:lnTo>
                <a:cubicBezTo>
                  <a:pt x="6240" y="3608"/>
                  <a:pt x="6257" y="3606"/>
                  <a:pt x="6270" y="3608"/>
                </a:cubicBezTo>
                <a:lnTo>
                  <a:pt x="6270" y="3608"/>
                </a:lnTo>
                <a:cubicBezTo>
                  <a:pt x="6292" y="3610"/>
                  <a:pt x="6317" y="3625"/>
                  <a:pt x="6333" y="3629"/>
                </a:cubicBezTo>
                <a:lnTo>
                  <a:pt x="6333" y="3629"/>
                </a:lnTo>
                <a:cubicBezTo>
                  <a:pt x="6345" y="3632"/>
                  <a:pt x="6360" y="3631"/>
                  <a:pt x="6375" y="3631"/>
                </a:cubicBezTo>
                <a:lnTo>
                  <a:pt x="6375" y="3631"/>
                </a:lnTo>
                <a:cubicBezTo>
                  <a:pt x="6385" y="3631"/>
                  <a:pt x="6394" y="3630"/>
                  <a:pt x="6402" y="3631"/>
                </a:cubicBezTo>
                <a:lnTo>
                  <a:pt x="6402" y="3631"/>
                </a:lnTo>
                <a:lnTo>
                  <a:pt x="6403" y="3622"/>
                </a:lnTo>
                <a:cubicBezTo>
                  <a:pt x="6444" y="3624"/>
                  <a:pt x="6511" y="3636"/>
                  <a:pt x="6542" y="3626"/>
                </a:cubicBezTo>
                <a:lnTo>
                  <a:pt x="6542" y="3626"/>
                </a:lnTo>
                <a:lnTo>
                  <a:pt x="6553" y="3627"/>
                </a:lnTo>
                <a:cubicBezTo>
                  <a:pt x="6549" y="3615"/>
                  <a:pt x="6546" y="3618"/>
                  <a:pt x="6537" y="3610"/>
                </a:cubicBezTo>
                <a:lnTo>
                  <a:pt x="6537" y="3610"/>
                </a:lnTo>
                <a:cubicBezTo>
                  <a:pt x="6524" y="3612"/>
                  <a:pt x="6521" y="3612"/>
                  <a:pt x="6513" y="3616"/>
                </a:cubicBezTo>
                <a:lnTo>
                  <a:pt x="6513" y="3616"/>
                </a:lnTo>
                <a:lnTo>
                  <a:pt x="6502" y="3615"/>
                </a:lnTo>
                <a:cubicBezTo>
                  <a:pt x="6500" y="3608"/>
                  <a:pt x="6491" y="3590"/>
                  <a:pt x="6491" y="3590"/>
                </a:cubicBezTo>
                <a:lnTo>
                  <a:pt x="6491" y="3590"/>
                </a:lnTo>
                <a:cubicBezTo>
                  <a:pt x="6483" y="3582"/>
                  <a:pt x="6493" y="3586"/>
                  <a:pt x="6474" y="3583"/>
                </a:cubicBezTo>
                <a:lnTo>
                  <a:pt x="6474" y="3583"/>
                </a:lnTo>
                <a:cubicBezTo>
                  <a:pt x="6475" y="3576"/>
                  <a:pt x="6475" y="3574"/>
                  <a:pt x="6480" y="3570"/>
                </a:cubicBezTo>
                <a:lnTo>
                  <a:pt x="6480" y="3570"/>
                </a:lnTo>
                <a:cubicBezTo>
                  <a:pt x="6480" y="3570"/>
                  <a:pt x="6580" y="3592"/>
                  <a:pt x="6613" y="3581"/>
                </a:cubicBezTo>
                <a:lnTo>
                  <a:pt x="6613" y="3581"/>
                </a:lnTo>
                <a:lnTo>
                  <a:pt x="6619" y="3581"/>
                </a:lnTo>
                <a:cubicBezTo>
                  <a:pt x="6601" y="3574"/>
                  <a:pt x="6568" y="3576"/>
                  <a:pt x="6555" y="3573"/>
                </a:cubicBezTo>
                <a:lnTo>
                  <a:pt x="6555" y="3573"/>
                </a:lnTo>
                <a:lnTo>
                  <a:pt x="6550" y="3573"/>
                </a:lnTo>
                <a:cubicBezTo>
                  <a:pt x="6556" y="3570"/>
                  <a:pt x="6566" y="3567"/>
                  <a:pt x="6573" y="3564"/>
                </a:cubicBezTo>
                <a:lnTo>
                  <a:pt x="6573" y="3564"/>
                </a:lnTo>
                <a:cubicBezTo>
                  <a:pt x="6577" y="3563"/>
                  <a:pt x="6592" y="3564"/>
                  <a:pt x="6609" y="3565"/>
                </a:cubicBezTo>
                <a:lnTo>
                  <a:pt x="6609" y="3565"/>
                </a:lnTo>
                <a:cubicBezTo>
                  <a:pt x="6630" y="3566"/>
                  <a:pt x="6655" y="3567"/>
                  <a:pt x="6666" y="3564"/>
                </a:cubicBezTo>
                <a:lnTo>
                  <a:pt x="6666" y="3564"/>
                </a:lnTo>
                <a:cubicBezTo>
                  <a:pt x="6668" y="3563"/>
                  <a:pt x="6670" y="3562"/>
                  <a:pt x="6672" y="3561"/>
                </a:cubicBezTo>
                <a:lnTo>
                  <a:pt x="6672" y="3561"/>
                </a:lnTo>
                <a:cubicBezTo>
                  <a:pt x="6659" y="3559"/>
                  <a:pt x="6666" y="3558"/>
                  <a:pt x="6655" y="3560"/>
                </a:cubicBezTo>
                <a:lnTo>
                  <a:pt x="6655" y="3560"/>
                </a:lnTo>
                <a:cubicBezTo>
                  <a:pt x="6594" y="3559"/>
                  <a:pt x="6582" y="3553"/>
                  <a:pt x="6551" y="3541"/>
                </a:cubicBezTo>
                <a:lnTo>
                  <a:pt x="6551" y="3541"/>
                </a:lnTo>
                <a:lnTo>
                  <a:pt x="6551" y="3532"/>
                </a:lnTo>
                <a:lnTo>
                  <a:pt x="6534" y="3531"/>
                </a:lnTo>
                <a:cubicBezTo>
                  <a:pt x="6543" y="3528"/>
                  <a:pt x="6728" y="3528"/>
                  <a:pt x="6743" y="3529"/>
                </a:cubicBezTo>
                <a:lnTo>
                  <a:pt x="6743" y="3529"/>
                </a:lnTo>
                <a:cubicBezTo>
                  <a:pt x="6732" y="3519"/>
                  <a:pt x="6720" y="3521"/>
                  <a:pt x="6707" y="3523"/>
                </a:cubicBezTo>
                <a:lnTo>
                  <a:pt x="6707" y="3523"/>
                </a:lnTo>
                <a:cubicBezTo>
                  <a:pt x="6698" y="3524"/>
                  <a:pt x="6689" y="3525"/>
                  <a:pt x="6679" y="3523"/>
                </a:cubicBezTo>
                <a:lnTo>
                  <a:pt x="6679" y="3523"/>
                </a:lnTo>
                <a:cubicBezTo>
                  <a:pt x="6660" y="3519"/>
                  <a:pt x="6639" y="3502"/>
                  <a:pt x="6622" y="3496"/>
                </a:cubicBezTo>
                <a:lnTo>
                  <a:pt x="6622" y="3496"/>
                </a:lnTo>
                <a:cubicBezTo>
                  <a:pt x="6587" y="3484"/>
                  <a:pt x="6545" y="3501"/>
                  <a:pt x="6523" y="3502"/>
                </a:cubicBezTo>
                <a:lnTo>
                  <a:pt x="6523" y="3502"/>
                </a:lnTo>
                <a:lnTo>
                  <a:pt x="6524" y="3493"/>
                </a:lnTo>
                <a:cubicBezTo>
                  <a:pt x="6469" y="3491"/>
                  <a:pt x="6446" y="3491"/>
                  <a:pt x="6396" y="3489"/>
                </a:cubicBezTo>
                <a:lnTo>
                  <a:pt x="6396" y="3489"/>
                </a:lnTo>
                <a:cubicBezTo>
                  <a:pt x="6397" y="3499"/>
                  <a:pt x="6386" y="3493"/>
                  <a:pt x="6402" y="3498"/>
                </a:cubicBezTo>
                <a:lnTo>
                  <a:pt x="6402" y="3498"/>
                </a:lnTo>
                <a:lnTo>
                  <a:pt x="6401" y="3502"/>
                </a:lnTo>
                <a:cubicBezTo>
                  <a:pt x="6364" y="3497"/>
                  <a:pt x="6300" y="3501"/>
                  <a:pt x="6274" y="3491"/>
                </a:cubicBezTo>
                <a:lnTo>
                  <a:pt x="6274" y="3491"/>
                </a:lnTo>
                <a:cubicBezTo>
                  <a:pt x="6272" y="3490"/>
                  <a:pt x="6270" y="3489"/>
                  <a:pt x="6268" y="3488"/>
                </a:cubicBezTo>
                <a:lnTo>
                  <a:pt x="6268" y="3488"/>
                </a:lnTo>
                <a:lnTo>
                  <a:pt x="6274" y="3488"/>
                </a:lnTo>
                <a:lnTo>
                  <a:pt x="6274" y="3482"/>
                </a:lnTo>
                <a:lnTo>
                  <a:pt x="6327" y="3483"/>
                </a:lnTo>
                <a:cubicBezTo>
                  <a:pt x="6329" y="3477"/>
                  <a:pt x="6328" y="3477"/>
                  <a:pt x="6333" y="3474"/>
                </a:cubicBezTo>
                <a:lnTo>
                  <a:pt x="6333" y="3474"/>
                </a:lnTo>
                <a:cubicBezTo>
                  <a:pt x="6335" y="3473"/>
                  <a:pt x="6349" y="3475"/>
                  <a:pt x="6365" y="3477"/>
                </a:cubicBezTo>
                <a:lnTo>
                  <a:pt x="6365" y="3477"/>
                </a:lnTo>
                <a:cubicBezTo>
                  <a:pt x="6383" y="3480"/>
                  <a:pt x="6404" y="3482"/>
                  <a:pt x="6420" y="3480"/>
                </a:cubicBezTo>
                <a:lnTo>
                  <a:pt x="6420" y="3480"/>
                </a:lnTo>
                <a:cubicBezTo>
                  <a:pt x="6431" y="3479"/>
                  <a:pt x="6445" y="3480"/>
                  <a:pt x="6460" y="3482"/>
                </a:cubicBezTo>
                <a:lnTo>
                  <a:pt x="6460" y="3482"/>
                </a:lnTo>
                <a:cubicBezTo>
                  <a:pt x="6477" y="3484"/>
                  <a:pt x="6496" y="3486"/>
                  <a:pt x="6512" y="3483"/>
                </a:cubicBezTo>
                <a:lnTo>
                  <a:pt x="6512" y="3483"/>
                </a:lnTo>
                <a:cubicBezTo>
                  <a:pt x="6593" y="3468"/>
                  <a:pt x="6739" y="3491"/>
                  <a:pt x="6814" y="3493"/>
                </a:cubicBezTo>
                <a:lnTo>
                  <a:pt x="6814" y="3493"/>
                </a:lnTo>
                <a:cubicBezTo>
                  <a:pt x="6816" y="3505"/>
                  <a:pt x="6817" y="3502"/>
                  <a:pt x="6825" y="3509"/>
                </a:cubicBezTo>
                <a:lnTo>
                  <a:pt x="6825" y="3509"/>
                </a:lnTo>
                <a:cubicBezTo>
                  <a:pt x="6839" y="3505"/>
                  <a:pt x="6832" y="3510"/>
                  <a:pt x="6837" y="3500"/>
                </a:cubicBezTo>
                <a:lnTo>
                  <a:pt x="6837" y="3500"/>
                </a:lnTo>
                <a:cubicBezTo>
                  <a:pt x="6856" y="3503"/>
                  <a:pt x="6878" y="3511"/>
                  <a:pt x="6894" y="3515"/>
                </a:cubicBezTo>
                <a:lnTo>
                  <a:pt x="6894" y="3515"/>
                </a:lnTo>
                <a:cubicBezTo>
                  <a:pt x="6906" y="3517"/>
                  <a:pt x="6919" y="3517"/>
                  <a:pt x="6931" y="3517"/>
                </a:cubicBezTo>
                <a:lnTo>
                  <a:pt x="6931" y="3517"/>
                </a:lnTo>
                <a:cubicBezTo>
                  <a:pt x="6946" y="3517"/>
                  <a:pt x="6960" y="3517"/>
                  <a:pt x="6969" y="3520"/>
                </a:cubicBezTo>
                <a:lnTo>
                  <a:pt x="6969" y="3520"/>
                </a:lnTo>
                <a:lnTo>
                  <a:pt x="6975" y="3520"/>
                </a:lnTo>
                <a:cubicBezTo>
                  <a:pt x="6962" y="3506"/>
                  <a:pt x="6908" y="3506"/>
                  <a:pt x="6883" y="3505"/>
                </a:cubicBezTo>
                <a:lnTo>
                  <a:pt x="6883" y="3505"/>
                </a:lnTo>
                <a:cubicBezTo>
                  <a:pt x="6881" y="3502"/>
                  <a:pt x="6879" y="3498"/>
                  <a:pt x="6878" y="3495"/>
                </a:cubicBezTo>
                <a:lnTo>
                  <a:pt x="6878" y="3495"/>
                </a:lnTo>
                <a:cubicBezTo>
                  <a:pt x="6880" y="3494"/>
                  <a:pt x="6881" y="3493"/>
                  <a:pt x="6883" y="3492"/>
                </a:cubicBezTo>
                <a:lnTo>
                  <a:pt x="6883" y="3492"/>
                </a:lnTo>
                <a:cubicBezTo>
                  <a:pt x="6921" y="3495"/>
                  <a:pt x="6987" y="3510"/>
                  <a:pt x="7017" y="3503"/>
                </a:cubicBezTo>
                <a:lnTo>
                  <a:pt x="7017" y="3503"/>
                </a:lnTo>
                <a:cubicBezTo>
                  <a:pt x="7030" y="3504"/>
                  <a:pt x="7031" y="3505"/>
                  <a:pt x="7040" y="3507"/>
                </a:cubicBezTo>
                <a:lnTo>
                  <a:pt x="7040" y="3507"/>
                </a:lnTo>
                <a:cubicBezTo>
                  <a:pt x="7031" y="3513"/>
                  <a:pt x="7032" y="3513"/>
                  <a:pt x="7016" y="3515"/>
                </a:cubicBezTo>
                <a:lnTo>
                  <a:pt x="7016" y="3515"/>
                </a:lnTo>
                <a:lnTo>
                  <a:pt x="7016" y="3522"/>
                </a:lnTo>
                <a:cubicBezTo>
                  <a:pt x="7039" y="3522"/>
                  <a:pt x="7054" y="3518"/>
                  <a:pt x="7068" y="3523"/>
                </a:cubicBezTo>
                <a:lnTo>
                  <a:pt x="7068" y="3523"/>
                </a:lnTo>
                <a:cubicBezTo>
                  <a:pt x="7108" y="3527"/>
                  <a:pt x="7088" y="3534"/>
                  <a:pt x="7114" y="3541"/>
                </a:cubicBezTo>
                <a:lnTo>
                  <a:pt x="7114" y="3541"/>
                </a:lnTo>
                <a:cubicBezTo>
                  <a:pt x="7108" y="3550"/>
                  <a:pt x="7105" y="3548"/>
                  <a:pt x="7102" y="3559"/>
                </a:cubicBezTo>
                <a:lnTo>
                  <a:pt x="7102" y="3559"/>
                </a:lnTo>
                <a:cubicBezTo>
                  <a:pt x="7127" y="3563"/>
                  <a:pt x="7131" y="3569"/>
                  <a:pt x="7165" y="3571"/>
                </a:cubicBezTo>
                <a:lnTo>
                  <a:pt x="7165" y="3571"/>
                </a:lnTo>
                <a:cubicBezTo>
                  <a:pt x="7158" y="3577"/>
                  <a:pt x="7154" y="3583"/>
                  <a:pt x="7141" y="3586"/>
                </a:cubicBezTo>
                <a:lnTo>
                  <a:pt x="7141" y="3586"/>
                </a:lnTo>
                <a:cubicBezTo>
                  <a:pt x="7143" y="3588"/>
                  <a:pt x="7145" y="3590"/>
                  <a:pt x="7147" y="3592"/>
                </a:cubicBezTo>
                <a:lnTo>
                  <a:pt x="7147" y="3592"/>
                </a:lnTo>
                <a:cubicBezTo>
                  <a:pt x="7199" y="3594"/>
                  <a:pt x="7319" y="3594"/>
                  <a:pt x="7349" y="3605"/>
                </a:cubicBezTo>
                <a:lnTo>
                  <a:pt x="7349" y="3605"/>
                </a:lnTo>
                <a:lnTo>
                  <a:pt x="7367" y="3606"/>
                </a:lnTo>
                <a:cubicBezTo>
                  <a:pt x="7349" y="3620"/>
                  <a:pt x="7322" y="3615"/>
                  <a:pt x="7297" y="3610"/>
                </a:cubicBezTo>
                <a:lnTo>
                  <a:pt x="7297" y="3610"/>
                </a:lnTo>
                <a:cubicBezTo>
                  <a:pt x="7281" y="3607"/>
                  <a:pt x="7267" y="3604"/>
                  <a:pt x="7257" y="3605"/>
                </a:cubicBezTo>
                <a:lnTo>
                  <a:pt x="7257" y="3605"/>
                </a:lnTo>
                <a:cubicBezTo>
                  <a:pt x="7247" y="3607"/>
                  <a:pt x="7229" y="3617"/>
                  <a:pt x="7215" y="3617"/>
                </a:cubicBezTo>
                <a:lnTo>
                  <a:pt x="7215" y="3617"/>
                </a:lnTo>
                <a:cubicBezTo>
                  <a:pt x="7197" y="3615"/>
                  <a:pt x="7179" y="3608"/>
                  <a:pt x="7164" y="3602"/>
                </a:cubicBezTo>
                <a:lnTo>
                  <a:pt x="7164" y="3602"/>
                </a:lnTo>
                <a:cubicBezTo>
                  <a:pt x="7156" y="3604"/>
                  <a:pt x="7059" y="3601"/>
                  <a:pt x="7031" y="3595"/>
                </a:cubicBezTo>
                <a:lnTo>
                  <a:pt x="7031" y="3595"/>
                </a:lnTo>
                <a:cubicBezTo>
                  <a:pt x="7029" y="3596"/>
                  <a:pt x="7027" y="3597"/>
                  <a:pt x="7025" y="3598"/>
                </a:cubicBezTo>
                <a:lnTo>
                  <a:pt x="7025" y="3598"/>
                </a:lnTo>
                <a:cubicBezTo>
                  <a:pt x="7026" y="3601"/>
                  <a:pt x="7028" y="3604"/>
                  <a:pt x="7030" y="3607"/>
                </a:cubicBezTo>
                <a:lnTo>
                  <a:pt x="7030" y="3607"/>
                </a:lnTo>
                <a:cubicBezTo>
                  <a:pt x="7058" y="3613"/>
                  <a:pt x="7076" y="3620"/>
                  <a:pt x="7111" y="3623"/>
                </a:cubicBezTo>
                <a:lnTo>
                  <a:pt x="7111" y="3623"/>
                </a:lnTo>
                <a:lnTo>
                  <a:pt x="7110" y="3632"/>
                </a:lnTo>
                <a:cubicBezTo>
                  <a:pt x="7171" y="3638"/>
                  <a:pt x="7294" y="3649"/>
                  <a:pt x="7342" y="3643"/>
                </a:cubicBezTo>
                <a:lnTo>
                  <a:pt x="7342" y="3643"/>
                </a:lnTo>
                <a:cubicBezTo>
                  <a:pt x="7353" y="3654"/>
                  <a:pt x="7359" y="3653"/>
                  <a:pt x="7359" y="3662"/>
                </a:cubicBezTo>
                <a:lnTo>
                  <a:pt x="7359" y="3662"/>
                </a:lnTo>
                <a:cubicBezTo>
                  <a:pt x="7377" y="3663"/>
                  <a:pt x="7395" y="3664"/>
                  <a:pt x="7405" y="3661"/>
                </a:cubicBezTo>
                <a:lnTo>
                  <a:pt x="7405" y="3661"/>
                </a:lnTo>
                <a:lnTo>
                  <a:pt x="7417" y="3661"/>
                </a:lnTo>
                <a:cubicBezTo>
                  <a:pt x="7415" y="3668"/>
                  <a:pt x="7414" y="3669"/>
                  <a:pt x="7411" y="3673"/>
                </a:cubicBezTo>
                <a:lnTo>
                  <a:pt x="7411" y="3673"/>
                </a:lnTo>
                <a:cubicBezTo>
                  <a:pt x="7391" y="3674"/>
                  <a:pt x="7395" y="3674"/>
                  <a:pt x="7376" y="3672"/>
                </a:cubicBezTo>
                <a:lnTo>
                  <a:pt x="7376" y="3672"/>
                </a:lnTo>
                <a:cubicBezTo>
                  <a:pt x="7373" y="3676"/>
                  <a:pt x="7369" y="3682"/>
                  <a:pt x="7364" y="3685"/>
                </a:cubicBezTo>
                <a:lnTo>
                  <a:pt x="7364" y="3685"/>
                </a:lnTo>
                <a:cubicBezTo>
                  <a:pt x="7359" y="3687"/>
                  <a:pt x="7351" y="3688"/>
                  <a:pt x="7346" y="3690"/>
                </a:cubicBezTo>
                <a:lnTo>
                  <a:pt x="7346" y="3690"/>
                </a:lnTo>
                <a:lnTo>
                  <a:pt x="7331" y="3690"/>
                </a:lnTo>
                <a:lnTo>
                  <a:pt x="7331" y="3690"/>
                </a:lnTo>
                <a:cubicBezTo>
                  <a:pt x="7289" y="3690"/>
                  <a:pt x="7251" y="3691"/>
                  <a:pt x="7242" y="3671"/>
                </a:cubicBezTo>
                <a:lnTo>
                  <a:pt x="7242" y="3671"/>
                </a:lnTo>
                <a:cubicBezTo>
                  <a:pt x="7230" y="3672"/>
                  <a:pt x="7211" y="3673"/>
                  <a:pt x="7202" y="3676"/>
                </a:cubicBezTo>
                <a:lnTo>
                  <a:pt x="7202" y="3676"/>
                </a:lnTo>
                <a:lnTo>
                  <a:pt x="7196" y="3676"/>
                </a:lnTo>
                <a:cubicBezTo>
                  <a:pt x="7184" y="3677"/>
                  <a:pt x="7207" y="3679"/>
                  <a:pt x="7207" y="3679"/>
                </a:cubicBezTo>
                <a:lnTo>
                  <a:pt x="7207" y="3679"/>
                </a:lnTo>
                <a:cubicBezTo>
                  <a:pt x="7203" y="3685"/>
                  <a:pt x="7206" y="3683"/>
                  <a:pt x="7201" y="3686"/>
                </a:cubicBezTo>
                <a:lnTo>
                  <a:pt x="7201" y="3686"/>
                </a:lnTo>
                <a:cubicBezTo>
                  <a:pt x="7193" y="3688"/>
                  <a:pt x="7169" y="3688"/>
                  <a:pt x="7160" y="3691"/>
                </a:cubicBezTo>
                <a:lnTo>
                  <a:pt x="7160" y="3691"/>
                </a:lnTo>
                <a:lnTo>
                  <a:pt x="7143" y="3690"/>
                </a:lnTo>
                <a:cubicBezTo>
                  <a:pt x="7147" y="3685"/>
                  <a:pt x="7144" y="3687"/>
                  <a:pt x="7149" y="3684"/>
                </a:cubicBezTo>
                <a:lnTo>
                  <a:pt x="7149" y="3684"/>
                </a:lnTo>
                <a:cubicBezTo>
                  <a:pt x="7153" y="3681"/>
                  <a:pt x="7154" y="3682"/>
                  <a:pt x="7155" y="3682"/>
                </a:cubicBezTo>
                <a:lnTo>
                  <a:pt x="7155" y="3682"/>
                </a:lnTo>
                <a:cubicBezTo>
                  <a:pt x="7155" y="3683"/>
                  <a:pt x="7156" y="3683"/>
                  <a:pt x="7161" y="3681"/>
                </a:cubicBezTo>
                <a:lnTo>
                  <a:pt x="7161" y="3681"/>
                </a:lnTo>
                <a:lnTo>
                  <a:pt x="7167" y="3681"/>
                </a:lnTo>
                <a:cubicBezTo>
                  <a:pt x="7162" y="3679"/>
                  <a:pt x="7154" y="3677"/>
                  <a:pt x="7149" y="3674"/>
                </a:cubicBezTo>
                <a:lnTo>
                  <a:pt x="7149" y="3674"/>
                </a:lnTo>
                <a:cubicBezTo>
                  <a:pt x="7145" y="3671"/>
                  <a:pt x="7146" y="3671"/>
                  <a:pt x="7144" y="3665"/>
                </a:cubicBezTo>
                <a:lnTo>
                  <a:pt x="7144" y="3665"/>
                </a:lnTo>
                <a:cubicBezTo>
                  <a:pt x="7167" y="3664"/>
                  <a:pt x="7193" y="3659"/>
                  <a:pt x="7202" y="3657"/>
                </a:cubicBezTo>
                <a:lnTo>
                  <a:pt x="7202" y="3657"/>
                </a:lnTo>
                <a:cubicBezTo>
                  <a:pt x="7206" y="3656"/>
                  <a:pt x="7210" y="3655"/>
                  <a:pt x="7214" y="3654"/>
                </a:cubicBezTo>
                <a:lnTo>
                  <a:pt x="7214" y="3654"/>
                </a:lnTo>
                <a:cubicBezTo>
                  <a:pt x="7204" y="3645"/>
                  <a:pt x="7192" y="3646"/>
                  <a:pt x="7178" y="3646"/>
                </a:cubicBezTo>
                <a:lnTo>
                  <a:pt x="7178" y="3646"/>
                </a:lnTo>
                <a:cubicBezTo>
                  <a:pt x="7168" y="3646"/>
                  <a:pt x="7156" y="3647"/>
                  <a:pt x="7145" y="3643"/>
                </a:cubicBezTo>
                <a:lnTo>
                  <a:pt x="7145" y="3643"/>
                </a:lnTo>
                <a:cubicBezTo>
                  <a:pt x="7140" y="3646"/>
                  <a:pt x="7141" y="3645"/>
                  <a:pt x="7139" y="3652"/>
                </a:cubicBezTo>
                <a:lnTo>
                  <a:pt x="7139" y="3652"/>
                </a:lnTo>
                <a:lnTo>
                  <a:pt x="7156" y="3653"/>
                </a:lnTo>
                <a:cubicBezTo>
                  <a:pt x="7132" y="3674"/>
                  <a:pt x="7076" y="3671"/>
                  <a:pt x="7028" y="3670"/>
                </a:cubicBezTo>
                <a:lnTo>
                  <a:pt x="7028" y="3670"/>
                </a:lnTo>
                <a:cubicBezTo>
                  <a:pt x="7026" y="3671"/>
                  <a:pt x="7024" y="3672"/>
                  <a:pt x="7022" y="3673"/>
                </a:cubicBezTo>
                <a:lnTo>
                  <a:pt x="7022" y="3673"/>
                </a:lnTo>
                <a:lnTo>
                  <a:pt x="7022" y="3677"/>
                </a:lnTo>
                <a:cubicBezTo>
                  <a:pt x="7039" y="3680"/>
                  <a:pt x="7056" y="3684"/>
                  <a:pt x="7074" y="3688"/>
                </a:cubicBezTo>
                <a:lnTo>
                  <a:pt x="7074" y="3688"/>
                </a:lnTo>
                <a:cubicBezTo>
                  <a:pt x="7070" y="3693"/>
                  <a:pt x="7072" y="3691"/>
                  <a:pt x="7067" y="3694"/>
                </a:cubicBezTo>
                <a:lnTo>
                  <a:pt x="7067" y="3694"/>
                </a:lnTo>
                <a:cubicBezTo>
                  <a:pt x="7046" y="3701"/>
                  <a:pt x="7019" y="3697"/>
                  <a:pt x="7003" y="3701"/>
                </a:cubicBezTo>
                <a:lnTo>
                  <a:pt x="7003" y="3701"/>
                </a:lnTo>
                <a:cubicBezTo>
                  <a:pt x="6994" y="3703"/>
                  <a:pt x="7009" y="3706"/>
                  <a:pt x="7015" y="3711"/>
                </a:cubicBezTo>
                <a:lnTo>
                  <a:pt x="7015" y="3711"/>
                </a:lnTo>
                <a:cubicBezTo>
                  <a:pt x="7031" y="3710"/>
                  <a:pt x="7040" y="3710"/>
                  <a:pt x="7050" y="3706"/>
                </a:cubicBezTo>
                <a:lnTo>
                  <a:pt x="7050" y="3706"/>
                </a:lnTo>
                <a:cubicBezTo>
                  <a:pt x="7065" y="3710"/>
                  <a:pt x="7076" y="3715"/>
                  <a:pt x="7090" y="3720"/>
                </a:cubicBezTo>
                <a:lnTo>
                  <a:pt x="7090" y="3720"/>
                </a:lnTo>
                <a:lnTo>
                  <a:pt x="7090" y="3723"/>
                </a:lnTo>
                <a:cubicBezTo>
                  <a:pt x="7052" y="3726"/>
                  <a:pt x="7030" y="3726"/>
                  <a:pt x="6996" y="3733"/>
                </a:cubicBezTo>
                <a:lnTo>
                  <a:pt x="6996" y="3733"/>
                </a:lnTo>
                <a:cubicBezTo>
                  <a:pt x="7001" y="3744"/>
                  <a:pt x="7007" y="3744"/>
                  <a:pt x="7013" y="3755"/>
                </a:cubicBezTo>
                <a:lnTo>
                  <a:pt x="7013" y="3755"/>
                </a:lnTo>
                <a:cubicBezTo>
                  <a:pt x="7017" y="3753"/>
                  <a:pt x="7021" y="3751"/>
                  <a:pt x="7025" y="3749"/>
                </a:cubicBezTo>
                <a:lnTo>
                  <a:pt x="7025" y="3749"/>
                </a:lnTo>
                <a:lnTo>
                  <a:pt x="7036" y="3750"/>
                </a:lnTo>
                <a:lnTo>
                  <a:pt x="7036" y="3762"/>
                </a:lnTo>
                <a:cubicBezTo>
                  <a:pt x="7056" y="3764"/>
                  <a:pt x="7060" y="3764"/>
                  <a:pt x="7070" y="3770"/>
                </a:cubicBezTo>
                <a:lnTo>
                  <a:pt x="7070" y="3770"/>
                </a:lnTo>
                <a:cubicBezTo>
                  <a:pt x="7076" y="3771"/>
                  <a:pt x="7082" y="3772"/>
                  <a:pt x="7088" y="3773"/>
                </a:cubicBezTo>
                <a:lnTo>
                  <a:pt x="7088" y="3773"/>
                </a:lnTo>
                <a:cubicBezTo>
                  <a:pt x="7086" y="3781"/>
                  <a:pt x="7086" y="3782"/>
                  <a:pt x="7081" y="3786"/>
                </a:cubicBezTo>
                <a:lnTo>
                  <a:pt x="7081" y="3786"/>
                </a:lnTo>
                <a:cubicBezTo>
                  <a:pt x="7061" y="3791"/>
                  <a:pt x="7023" y="3785"/>
                  <a:pt x="6987" y="3779"/>
                </a:cubicBezTo>
                <a:lnTo>
                  <a:pt x="6987" y="3779"/>
                </a:lnTo>
                <a:cubicBezTo>
                  <a:pt x="6956" y="3774"/>
                  <a:pt x="6926" y="3768"/>
                  <a:pt x="6914" y="3771"/>
                </a:cubicBezTo>
                <a:lnTo>
                  <a:pt x="6914" y="3771"/>
                </a:lnTo>
                <a:cubicBezTo>
                  <a:pt x="6898" y="3776"/>
                  <a:pt x="6908" y="3770"/>
                  <a:pt x="6908" y="3780"/>
                </a:cubicBezTo>
                <a:lnTo>
                  <a:pt x="6908" y="3780"/>
                </a:lnTo>
                <a:cubicBezTo>
                  <a:pt x="6893" y="3779"/>
                  <a:pt x="6886" y="3779"/>
                  <a:pt x="6879" y="3776"/>
                </a:cubicBezTo>
                <a:lnTo>
                  <a:pt x="6879" y="3776"/>
                </a:lnTo>
                <a:lnTo>
                  <a:pt x="6856" y="3775"/>
                </a:lnTo>
                <a:cubicBezTo>
                  <a:pt x="6864" y="3768"/>
                  <a:pt x="6863" y="3770"/>
                  <a:pt x="6885" y="3770"/>
                </a:cubicBezTo>
                <a:lnTo>
                  <a:pt x="6885" y="3770"/>
                </a:lnTo>
                <a:lnTo>
                  <a:pt x="6885" y="3767"/>
                </a:lnTo>
                <a:cubicBezTo>
                  <a:pt x="6843" y="3759"/>
                  <a:pt x="6780" y="3745"/>
                  <a:pt x="6735" y="3743"/>
                </a:cubicBezTo>
                <a:lnTo>
                  <a:pt x="6735" y="3743"/>
                </a:lnTo>
                <a:cubicBezTo>
                  <a:pt x="6733" y="3740"/>
                  <a:pt x="6731" y="3736"/>
                  <a:pt x="6729" y="3733"/>
                </a:cubicBezTo>
                <a:lnTo>
                  <a:pt x="6729" y="3733"/>
                </a:lnTo>
                <a:cubicBezTo>
                  <a:pt x="6733" y="3731"/>
                  <a:pt x="6737" y="3729"/>
                  <a:pt x="6741" y="3727"/>
                </a:cubicBezTo>
                <a:lnTo>
                  <a:pt x="6741" y="3727"/>
                </a:lnTo>
                <a:cubicBezTo>
                  <a:pt x="6769" y="3728"/>
                  <a:pt x="6820" y="3730"/>
                  <a:pt x="6840" y="3724"/>
                </a:cubicBezTo>
                <a:lnTo>
                  <a:pt x="6840" y="3724"/>
                </a:lnTo>
                <a:lnTo>
                  <a:pt x="6846" y="3724"/>
                </a:lnTo>
                <a:lnTo>
                  <a:pt x="6846" y="3718"/>
                </a:lnTo>
                <a:cubicBezTo>
                  <a:pt x="6777" y="3716"/>
                  <a:pt x="6553" y="3707"/>
                  <a:pt x="6533" y="3698"/>
                </a:cubicBezTo>
                <a:lnTo>
                  <a:pt x="6533" y="3698"/>
                </a:lnTo>
                <a:lnTo>
                  <a:pt x="6528" y="3698"/>
                </a:lnTo>
                <a:cubicBezTo>
                  <a:pt x="6549" y="3691"/>
                  <a:pt x="6605" y="3691"/>
                  <a:pt x="6638" y="3692"/>
                </a:cubicBezTo>
                <a:lnTo>
                  <a:pt x="6638" y="3692"/>
                </a:lnTo>
                <a:lnTo>
                  <a:pt x="6638" y="3689"/>
                </a:lnTo>
                <a:cubicBezTo>
                  <a:pt x="6629" y="3687"/>
                  <a:pt x="6615" y="3688"/>
                  <a:pt x="6602" y="3688"/>
                </a:cubicBezTo>
                <a:lnTo>
                  <a:pt x="6602" y="3688"/>
                </a:lnTo>
                <a:cubicBezTo>
                  <a:pt x="6591" y="3688"/>
                  <a:pt x="6581" y="3688"/>
                  <a:pt x="6574" y="3687"/>
                </a:cubicBezTo>
                <a:lnTo>
                  <a:pt x="6574" y="3687"/>
                </a:lnTo>
                <a:cubicBezTo>
                  <a:pt x="6556" y="3684"/>
                  <a:pt x="6558" y="3671"/>
                  <a:pt x="6546" y="3667"/>
                </a:cubicBezTo>
                <a:lnTo>
                  <a:pt x="6546" y="3667"/>
                </a:lnTo>
                <a:cubicBezTo>
                  <a:pt x="6527" y="3661"/>
                  <a:pt x="6519" y="3668"/>
                  <a:pt x="6506" y="3660"/>
                </a:cubicBezTo>
                <a:lnTo>
                  <a:pt x="6506" y="3660"/>
                </a:lnTo>
                <a:cubicBezTo>
                  <a:pt x="6488" y="3665"/>
                  <a:pt x="6498" y="3663"/>
                  <a:pt x="6500" y="3672"/>
                </a:cubicBezTo>
                <a:lnTo>
                  <a:pt x="6500" y="3672"/>
                </a:lnTo>
                <a:cubicBezTo>
                  <a:pt x="6480" y="3670"/>
                  <a:pt x="6477" y="3664"/>
                  <a:pt x="6465" y="3665"/>
                </a:cubicBezTo>
                <a:lnTo>
                  <a:pt x="6465" y="3665"/>
                </a:lnTo>
                <a:cubicBezTo>
                  <a:pt x="6456" y="3672"/>
                  <a:pt x="6358" y="3668"/>
                  <a:pt x="6332" y="3663"/>
                </a:cubicBezTo>
                <a:lnTo>
                  <a:pt x="6332" y="3663"/>
                </a:lnTo>
                <a:cubicBezTo>
                  <a:pt x="6297" y="3658"/>
                  <a:pt x="6297" y="3645"/>
                  <a:pt x="6257" y="3642"/>
                </a:cubicBezTo>
                <a:lnTo>
                  <a:pt x="6257" y="3642"/>
                </a:lnTo>
                <a:lnTo>
                  <a:pt x="6257" y="3651"/>
                </a:lnTo>
                <a:lnTo>
                  <a:pt x="6280" y="3652"/>
                </a:lnTo>
                <a:lnTo>
                  <a:pt x="6280" y="3655"/>
                </a:lnTo>
                <a:lnTo>
                  <a:pt x="6274" y="3655"/>
                </a:lnTo>
                <a:cubicBezTo>
                  <a:pt x="6269" y="3657"/>
                  <a:pt x="6257" y="3655"/>
                  <a:pt x="6239" y="3654"/>
                </a:cubicBezTo>
                <a:lnTo>
                  <a:pt x="6239" y="3654"/>
                </a:lnTo>
                <a:lnTo>
                  <a:pt x="6239" y="3645"/>
                </a:lnTo>
                <a:cubicBezTo>
                  <a:pt x="6170" y="3635"/>
                  <a:pt x="6119" y="3636"/>
                  <a:pt x="6074" y="3637"/>
                </a:cubicBezTo>
                <a:lnTo>
                  <a:pt x="6074" y="3637"/>
                </a:lnTo>
                <a:cubicBezTo>
                  <a:pt x="6033" y="3639"/>
                  <a:pt x="5996" y="3640"/>
                  <a:pt x="5956" y="3632"/>
                </a:cubicBezTo>
                <a:lnTo>
                  <a:pt x="5956" y="3632"/>
                </a:lnTo>
                <a:cubicBezTo>
                  <a:pt x="5946" y="3630"/>
                  <a:pt x="5936" y="3632"/>
                  <a:pt x="5926" y="3633"/>
                </a:cubicBezTo>
                <a:lnTo>
                  <a:pt x="5926" y="3633"/>
                </a:lnTo>
                <a:cubicBezTo>
                  <a:pt x="5917" y="3634"/>
                  <a:pt x="5908" y="3635"/>
                  <a:pt x="5903" y="3634"/>
                </a:cubicBezTo>
                <a:lnTo>
                  <a:pt x="5903" y="3634"/>
                </a:lnTo>
                <a:cubicBezTo>
                  <a:pt x="5884" y="3633"/>
                  <a:pt x="5869" y="3632"/>
                  <a:pt x="5857" y="3629"/>
                </a:cubicBezTo>
                <a:lnTo>
                  <a:pt x="5857" y="3629"/>
                </a:lnTo>
                <a:cubicBezTo>
                  <a:pt x="5855" y="3627"/>
                  <a:pt x="5853" y="3625"/>
                  <a:pt x="5851" y="3622"/>
                </a:cubicBezTo>
                <a:lnTo>
                  <a:pt x="5851" y="3622"/>
                </a:lnTo>
                <a:cubicBezTo>
                  <a:pt x="5866" y="3621"/>
                  <a:pt x="5883" y="3623"/>
                  <a:pt x="5909" y="3624"/>
                </a:cubicBezTo>
                <a:lnTo>
                  <a:pt x="5909" y="3624"/>
                </a:lnTo>
                <a:cubicBezTo>
                  <a:pt x="5901" y="3613"/>
                  <a:pt x="5894" y="3611"/>
                  <a:pt x="5863" y="3610"/>
                </a:cubicBezTo>
                <a:lnTo>
                  <a:pt x="5863" y="3610"/>
                </a:lnTo>
                <a:cubicBezTo>
                  <a:pt x="5872" y="3603"/>
                  <a:pt x="5862" y="3607"/>
                  <a:pt x="5881" y="3605"/>
                </a:cubicBezTo>
                <a:lnTo>
                  <a:pt x="5881" y="3605"/>
                </a:lnTo>
                <a:lnTo>
                  <a:pt x="5881" y="3601"/>
                </a:lnTo>
                <a:cubicBezTo>
                  <a:pt x="5843" y="3591"/>
                  <a:pt x="5782" y="3601"/>
                  <a:pt x="5754" y="3588"/>
                </a:cubicBezTo>
                <a:lnTo>
                  <a:pt x="5754" y="3588"/>
                </a:lnTo>
                <a:cubicBezTo>
                  <a:pt x="5736" y="3589"/>
                  <a:pt x="5737" y="3590"/>
                  <a:pt x="5725" y="3593"/>
                </a:cubicBezTo>
                <a:lnTo>
                  <a:pt x="5725" y="3593"/>
                </a:lnTo>
                <a:cubicBezTo>
                  <a:pt x="5731" y="3609"/>
                  <a:pt x="5741" y="3608"/>
                  <a:pt x="5765" y="3607"/>
                </a:cubicBezTo>
                <a:lnTo>
                  <a:pt x="5765" y="3607"/>
                </a:lnTo>
                <a:cubicBezTo>
                  <a:pt x="5761" y="3612"/>
                  <a:pt x="5764" y="3610"/>
                  <a:pt x="5759" y="3613"/>
                </a:cubicBezTo>
                <a:lnTo>
                  <a:pt x="5759" y="3613"/>
                </a:lnTo>
                <a:cubicBezTo>
                  <a:pt x="5769" y="3624"/>
                  <a:pt x="5804" y="3625"/>
                  <a:pt x="5828" y="3628"/>
                </a:cubicBezTo>
                <a:lnTo>
                  <a:pt x="5828" y="3628"/>
                </a:lnTo>
                <a:cubicBezTo>
                  <a:pt x="5823" y="3635"/>
                  <a:pt x="5826" y="3633"/>
                  <a:pt x="5816" y="3637"/>
                </a:cubicBezTo>
                <a:lnTo>
                  <a:pt x="5816" y="3637"/>
                </a:lnTo>
                <a:lnTo>
                  <a:pt x="5816" y="3640"/>
                </a:lnTo>
                <a:cubicBezTo>
                  <a:pt x="5836" y="3640"/>
                  <a:pt x="5841" y="3638"/>
                  <a:pt x="5851" y="3641"/>
                </a:cubicBezTo>
                <a:lnTo>
                  <a:pt x="5851" y="3641"/>
                </a:lnTo>
                <a:cubicBezTo>
                  <a:pt x="5875" y="3642"/>
                  <a:pt x="5888" y="3641"/>
                  <a:pt x="5897" y="3649"/>
                </a:cubicBezTo>
                <a:lnTo>
                  <a:pt x="5897" y="3649"/>
                </a:lnTo>
                <a:cubicBezTo>
                  <a:pt x="5899" y="3650"/>
                  <a:pt x="5901" y="3651"/>
                  <a:pt x="5902" y="3653"/>
                </a:cubicBezTo>
                <a:lnTo>
                  <a:pt x="5902" y="3653"/>
                </a:lnTo>
                <a:cubicBezTo>
                  <a:pt x="5893" y="3654"/>
                  <a:pt x="5870" y="3655"/>
                  <a:pt x="5862" y="3658"/>
                </a:cubicBezTo>
                <a:lnTo>
                  <a:pt x="5862" y="3658"/>
                </a:lnTo>
                <a:lnTo>
                  <a:pt x="5850" y="3657"/>
                </a:lnTo>
                <a:cubicBezTo>
                  <a:pt x="5861" y="3662"/>
                  <a:pt x="5869" y="3664"/>
                  <a:pt x="5879" y="3661"/>
                </a:cubicBezTo>
                <a:lnTo>
                  <a:pt x="5879" y="3661"/>
                </a:lnTo>
                <a:cubicBezTo>
                  <a:pt x="5893" y="3666"/>
                  <a:pt x="5886" y="3661"/>
                  <a:pt x="5890" y="3671"/>
                </a:cubicBezTo>
                <a:lnTo>
                  <a:pt x="5890" y="3671"/>
                </a:lnTo>
                <a:cubicBezTo>
                  <a:pt x="5883" y="3671"/>
                  <a:pt x="5874" y="3671"/>
                  <a:pt x="5864" y="3671"/>
                </a:cubicBezTo>
                <a:lnTo>
                  <a:pt x="5864" y="3671"/>
                </a:lnTo>
                <a:cubicBezTo>
                  <a:pt x="5825" y="3671"/>
                  <a:pt x="5774" y="3671"/>
                  <a:pt x="5763" y="3667"/>
                </a:cubicBezTo>
                <a:lnTo>
                  <a:pt x="5763" y="3667"/>
                </a:lnTo>
                <a:lnTo>
                  <a:pt x="5682" y="3664"/>
                </a:lnTo>
                <a:cubicBezTo>
                  <a:pt x="5685" y="3661"/>
                  <a:pt x="5689" y="3658"/>
                  <a:pt x="5693" y="3655"/>
                </a:cubicBezTo>
                <a:lnTo>
                  <a:pt x="5693" y="3655"/>
                </a:lnTo>
                <a:cubicBezTo>
                  <a:pt x="5684" y="3651"/>
                  <a:pt x="5687" y="3653"/>
                  <a:pt x="5682" y="3645"/>
                </a:cubicBezTo>
                <a:lnTo>
                  <a:pt x="5682" y="3645"/>
                </a:lnTo>
                <a:cubicBezTo>
                  <a:pt x="5669" y="3644"/>
                  <a:pt x="5551" y="3627"/>
                  <a:pt x="5544" y="3622"/>
                </a:cubicBezTo>
                <a:lnTo>
                  <a:pt x="5544" y="3622"/>
                </a:lnTo>
                <a:cubicBezTo>
                  <a:pt x="5513" y="3623"/>
                  <a:pt x="5523" y="3627"/>
                  <a:pt x="5508" y="3637"/>
                </a:cubicBezTo>
                <a:lnTo>
                  <a:pt x="5508" y="3637"/>
                </a:lnTo>
                <a:cubicBezTo>
                  <a:pt x="5493" y="3640"/>
                  <a:pt x="5466" y="3632"/>
                  <a:pt x="5439" y="3628"/>
                </a:cubicBezTo>
                <a:lnTo>
                  <a:pt x="5439" y="3628"/>
                </a:lnTo>
                <a:lnTo>
                  <a:pt x="5439" y="3637"/>
                </a:lnTo>
                <a:cubicBezTo>
                  <a:pt x="5445" y="3640"/>
                  <a:pt x="5450" y="3642"/>
                  <a:pt x="5456" y="3644"/>
                </a:cubicBezTo>
                <a:lnTo>
                  <a:pt x="5456" y="3644"/>
                </a:lnTo>
                <a:cubicBezTo>
                  <a:pt x="5458" y="3645"/>
                  <a:pt x="5460" y="3646"/>
                  <a:pt x="5462" y="3648"/>
                </a:cubicBezTo>
                <a:lnTo>
                  <a:pt x="5462" y="3648"/>
                </a:lnTo>
                <a:cubicBezTo>
                  <a:pt x="5473" y="3632"/>
                  <a:pt x="5528" y="3649"/>
                  <a:pt x="5543" y="3650"/>
                </a:cubicBezTo>
                <a:lnTo>
                  <a:pt x="5543" y="3650"/>
                </a:lnTo>
                <a:cubicBezTo>
                  <a:pt x="5545" y="3647"/>
                  <a:pt x="5547" y="3644"/>
                  <a:pt x="5549" y="3641"/>
                </a:cubicBezTo>
                <a:lnTo>
                  <a:pt x="5549" y="3641"/>
                </a:lnTo>
                <a:cubicBezTo>
                  <a:pt x="5573" y="3644"/>
                  <a:pt x="5603" y="3648"/>
                  <a:pt x="5618" y="3656"/>
                </a:cubicBezTo>
                <a:lnTo>
                  <a:pt x="5618" y="3656"/>
                </a:lnTo>
                <a:lnTo>
                  <a:pt x="5641" y="3657"/>
                </a:lnTo>
                <a:lnTo>
                  <a:pt x="5641" y="3663"/>
                </a:lnTo>
                <a:cubicBezTo>
                  <a:pt x="5579" y="3658"/>
                  <a:pt x="5513" y="3655"/>
                  <a:pt x="5450" y="3657"/>
                </a:cubicBezTo>
                <a:lnTo>
                  <a:pt x="5450" y="3657"/>
                </a:lnTo>
                <a:cubicBezTo>
                  <a:pt x="5436" y="3657"/>
                  <a:pt x="5424" y="3655"/>
                  <a:pt x="5413" y="3653"/>
                </a:cubicBezTo>
                <a:lnTo>
                  <a:pt x="5413" y="3653"/>
                </a:lnTo>
                <a:cubicBezTo>
                  <a:pt x="5399" y="3651"/>
                  <a:pt x="5386" y="3648"/>
                  <a:pt x="5374" y="3651"/>
                </a:cubicBezTo>
                <a:lnTo>
                  <a:pt x="5374" y="3651"/>
                </a:lnTo>
                <a:cubicBezTo>
                  <a:pt x="5345" y="3650"/>
                  <a:pt x="5336" y="3648"/>
                  <a:pt x="5323" y="3640"/>
                </a:cubicBezTo>
                <a:lnTo>
                  <a:pt x="5323" y="3640"/>
                </a:lnTo>
                <a:cubicBezTo>
                  <a:pt x="5330" y="3638"/>
                  <a:pt x="5335" y="3637"/>
                  <a:pt x="5340" y="3634"/>
                </a:cubicBezTo>
                <a:lnTo>
                  <a:pt x="5340" y="3634"/>
                </a:lnTo>
                <a:cubicBezTo>
                  <a:pt x="5342" y="3633"/>
                  <a:pt x="5344" y="3632"/>
                  <a:pt x="5346" y="3631"/>
                </a:cubicBezTo>
                <a:lnTo>
                  <a:pt x="5346" y="3631"/>
                </a:lnTo>
                <a:lnTo>
                  <a:pt x="5340" y="3631"/>
                </a:lnTo>
                <a:cubicBezTo>
                  <a:pt x="5339" y="3629"/>
                  <a:pt x="5337" y="3627"/>
                  <a:pt x="5335" y="3625"/>
                </a:cubicBezTo>
                <a:lnTo>
                  <a:pt x="5335" y="3625"/>
                </a:lnTo>
                <a:cubicBezTo>
                  <a:pt x="5291" y="3622"/>
                  <a:pt x="5238" y="3612"/>
                  <a:pt x="5201" y="3620"/>
                </a:cubicBezTo>
                <a:lnTo>
                  <a:pt x="5201" y="3620"/>
                </a:lnTo>
                <a:cubicBezTo>
                  <a:pt x="5199" y="3621"/>
                  <a:pt x="5198" y="3622"/>
                  <a:pt x="5196" y="3623"/>
                </a:cubicBezTo>
                <a:lnTo>
                  <a:pt x="5196" y="3623"/>
                </a:lnTo>
                <a:cubicBezTo>
                  <a:pt x="5209" y="3625"/>
                  <a:pt x="5238" y="3627"/>
                  <a:pt x="5242" y="3628"/>
                </a:cubicBezTo>
                <a:lnTo>
                  <a:pt x="5242" y="3628"/>
                </a:lnTo>
                <a:cubicBezTo>
                  <a:pt x="5252" y="3630"/>
                  <a:pt x="5247" y="3629"/>
                  <a:pt x="5253" y="3631"/>
                </a:cubicBezTo>
                <a:lnTo>
                  <a:pt x="5253" y="3631"/>
                </a:lnTo>
                <a:cubicBezTo>
                  <a:pt x="5234" y="3635"/>
                  <a:pt x="5194" y="3639"/>
                  <a:pt x="5183" y="3635"/>
                </a:cubicBezTo>
                <a:lnTo>
                  <a:pt x="5183" y="3635"/>
                </a:lnTo>
                <a:lnTo>
                  <a:pt x="5172" y="3635"/>
                </a:lnTo>
                <a:cubicBezTo>
                  <a:pt x="5170" y="3629"/>
                  <a:pt x="5169" y="3622"/>
                  <a:pt x="5167" y="3616"/>
                </a:cubicBezTo>
                <a:lnTo>
                  <a:pt x="5167" y="3616"/>
                </a:lnTo>
                <a:cubicBezTo>
                  <a:pt x="5139" y="3614"/>
                  <a:pt x="5131" y="3612"/>
                  <a:pt x="5121" y="3602"/>
                </a:cubicBezTo>
                <a:lnTo>
                  <a:pt x="5121" y="3602"/>
                </a:lnTo>
                <a:cubicBezTo>
                  <a:pt x="5101" y="3604"/>
                  <a:pt x="5111" y="3599"/>
                  <a:pt x="5109" y="3611"/>
                </a:cubicBezTo>
                <a:lnTo>
                  <a:pt x="5109" y="3611"/>
                </a:lnTo>
                <a:cubicBezTo>
                  <a:pt x="5065" y="3610"/>
                  <a:pt x="5031" y="3606"/>
                  <a:pt x="5005" y="3595"/>
                </a:cubicBezTo>
                <a:lnTo>
                  <a:pt x="5005" y="3595"/>
                </a:lnTo>
                <a:cubicBezTo>
                  <a:pt x="4974" y="3597"/>
                  <a:pt x="4982" y="3601"/>
                  <a:pt x="4976" y="3610"/>
                </a:cubicBezTo>
                <a:lnTo>
                  <a:pt x="4976" y="3610"/>
                </a:lnTo>
                <a:lnTo>
                  <a:pt x="4952" y="3609"/>
                </a:lnTo>
                <a:cubicBezTo>
                  <a:pt x="4960" y="3604"/>
                  <a:pt x="4956" y="3605"/>
                  <a:pt x="4970" y="3603"/>
                </a:cubicBezTo>
                <a:lnTo>
                  <a:pt x="4970" y="3603"/>
                </a:lnTo>
                <a:lnTo>
                  <a:pt x="4970" y="3597"/>
                </a:lnTo>
                <a:cubicBezTo>
                  <a:pt x="4908" y="3582"/>
                  <a:pt x="4815" y="3582"/>
                  <a:pt x="4726" y="3582"/>
                </a:cubicBezTo>
                <a:lnTo>
                  <a:pt x="4726" y="3582"/>
                </a:lnTo>
                <a:cubicBezTo>
                  <a:pt x="4635" y="3582"/>
                  <a:pt x="4549" y="3582"/>
                  <a:pt x="4507" y="3566"/>
                </a:cubicBezTo>
                <a:lnTo>
                  <a:pt x="4507" y="3566"/>
                </a:lnTo>
                <a:cubicBezTo>
                  <a:pt x="4505" y="3565"/>
                  <a:pt x="4503" y="3564"/>
                  <a:pt x="4501" y="3563"/>
                </a:cubicBezTo>
                <a:lnTo>
                  <a:pt x="4501" y="3563"/>
                </a:lnTo>
                <a:cubicBezTo>
                  <a:pt x="4542" y="3557"/>
                  <a:pt x="4662" y="3567"/>
                  <a:pt x="4733" y="3570"/>
                </a:cubicBezTo>
                <a:lnTo>
                  <a:pt x="4733" y="3570"/>
                </a:lnTo>
                <a:lnTo>
                  <a:pt x="4734" y="3554"/>
                </a:lnTo>
                <a:cubicBezTo>
                  <a:pt x="4747" y="3556"/>
                  <a:pt x="4750" y="3555"/>
                  <a:pt x="4757" y="3558"/>
                </a:cubicBezTo>
                <a:lnTo>
                  <a:pt x="4757" y="3558"/>
                </a:lnTo>
                <a:cubicBezTo>
                  <a:pt x="4763" y="3559"/>
                  <a:pt x="4768" y="3561"/>
                  <a:pt x="4774" y="3562"/>
                </a:cubicBezTo>
                <a:lnTo>
                  <a:pt x="4774" y="3562"/>
                </a:lnTo>
                <a:cubicBezTo>
                  <a:pt x="4770" y="3564"/>
                  <a:pt x="4761" y="3566"/>
                  <a:pt x="4757" y="3568"/>
                </a:cubicBezTo>
                <a:lnTo>
                  <a:pt x="4757" y="3568"/>
                </a:lnTo>
                <a:lnTo>
                  <a:pt x="4751" y="3568"/>
                </a:lnTo>
                <a:lnTo>
                  <a:pt x="4751" y="3571"/>
                </a:lnTo>
                <a:cubicBezTo>
                  <a:pt x="4843" y="3574"/>
                  <a:pt x="4972" y="3586"/>
                  <a:pt x="5052" y="3577"/>
                </a:cubicBezTo>
                <a:lnTo>
                  <a:pt x="5052" y="3577"/>
                </a:lnTo>
                <a:cubicBezTo>
                  <a:pt x="5069" y="3576"/>
                  <a:pt x="5085" y="3578"/>
                  <a:pt x="5103" y="3580"/>
                </a:cubicBezTo>
                <a:lnTo>
                  <a:pt x="5103" y="3580"/>
                </a:lnTo>
                <a:cubicBezTo>
                  <a:pt x="5124" y="3583"/>
                  <a:pt x="5146" y="3586"/>
                  <a:pt x="5168" y="3581"/>
                </a:cubicBezTo>
                <a:lnTo>
                  <a:pt x="5168" y="3581"/>
                </a:lnTo>
                <a:cubicBezTo>
                  <a:pt x="5176" y="3580"/>
                  <a:pt x="5186" y="3571"/>
                  <a:pt x="5198" y="3570"/>
                </a:cubicBezTo>
                <a:lnTo>
                  <a:pt x="5198" y="3570"/>
                </a:lnTo>
                <a:cubicBezTo>
                  <a:pt x="5206" y="3569"/>
                  <a:pt x="5220" y="3572"/>
                  <a:pt x="5231" y="3575"/>
                </a:cubicBezTo>
                <a:lnTo>
                  <a:pt x="5231" y="3575"/>
                </a:lnTo>
                <a:cubicBezTo>
                  <a:pt x="5241" y="3578"/>
                  <a:pt x="5249" y="3581"/>
                  <a:pt x="5249" y="3581"/>
                </a:cubicBezTo>
                <a:lnTo>
                  <a:pt x="5249" y="3581"/>
                </a:lnTo>
                <a:cubicBezTo>
                  <a:pt x="5251" y="3578"/>
                  <a:pt x="5253" y="3575"/>
                  <a:pt x="5256" y="3571"/>
                </a:cubicBezTo>
                <a:lnTo>
                  <a:pt x="5256" y="3571"/>
                </a:lnTo>
                <a:cubicBezTo>
                  <a:pt x="5276" y="3568"/>
                  <a:pt x="5299" y="3571"/>
                  <a:pt x="5318" y="3575"/>
                </a:cubicBezTo>
                <a:lnTo>
                  <a:pt x="5318" y="3575"/>
                </a:lnTo>
                <a:cubicBezTo>
                  <a:pt x="5332" y="3578"/>
                  <a:pt x="5345" y="3581"/>
                  <a:pt x="5354" y="3581"/>
                </a:cubicBezTo>
                <a:lnTo>
                  <a:pt x="5354" y="3581"/>
                </a:lnTo>
                <a:cubicBezTo>
                  <a:pt x="5365" y="3581"/>
                  <a:pt x="5391" y="3574"/>
                  <a:pt x="5406" y="3576"/>
                </a:cubicBezTo>
                <a:lnTo>
                  <a:pt x="5406" y="3576"/>
                </a:lnTo>
                <a:cubicBezTo>
                  <a:pt x="5424" y="3579"/>
                  <a:pt x="5464" y="3592"/>
                  <a:pt x="5487" y="3588"/>
                </a:cubicBezTo>
                <a:lnTo>
                  <a:pt x="5487" y="3588"/>
                </a:lnTo>
                <a:cubicBezTo>
                  <a:pt x="5491" y="3585"/>
                  <a:pt x="5495" y="3582"/>
                  <a:pt x="5499" y="3579"/>
                </a:cubicBezTo>
                <a:lnTo>
                  <a:pt x="5499" y="3579"/>
                </a:lnTo>
                <a:cubicBezTo>
                  <a:pt x="5524" y="3581"/>
                  <a:pt x="5549" y="3583"/>
                  <a:pt x="5574" y="3585"/>
                </a:cubicBezTo>
                <a:lnTo>
                  <a:pt x="5574" y="3585"/>
                </a:lnTo>
                <a:cubicBezTo>
                  <a:pt x="5572" y="3584"/>
                  <a:pt x="5570" y="3583"/>
                  <a:pt x="5569" y="3582"/>
                </a:cubicBezTo>
                <a:lnTo>
                  <a:pt x="5569" y="3582"/>
                </a:lnTo>
                <a:cubicBezTo>
                  <a:pt x="5544" y="3566"/>
                  <a:pt x="5458" y="3559"/>
                  <a:pt x="5410" y="3558"/>
                </a:cubicBezTo>
                <a:lnTo>
                  <a:pt x="5410" y="3558"/>
                </a:lnTo>
                <a:cubicBezTo>
                  <a:pt x="5429" y="3562"/>
                  <a:pt x="5447" y="3567"/>
                  <a:pt x="5464" y="3572"/>
                </a:cubicBezTo>
                <a:lnTo>
                  <a:pt x="5464" y="3572"/>
                </a:lnTo>
                <a:lnTo>
                  <a:pt x="5464" y="3575"/>
                </a:lnTo>
                <a:cubicBezTo>
                  <a:pt x="5414" y="3572"/>
                  <a:pt x="5397" y="3565"/>
                  <a:pt x="5366" y="3575"/>
                </a:cubicBezTo>
                <a:lnTo>
                  <a:pt x="5366" y="3575"/>
                </a:lnTo>
                <a:cubicBezTo>
                  <a:pt x="5358" y="3563"/>
                  <a:pt x="5359" y="3563"/>
                  <a:pt x="5361" y="3550"/>
                </a:cubicBezTo>
                <a:lnTo>
                  <a:pt x="5361" y="3550"/>
                </a:lnTo>
                <a:cubicBezTo>
                  <a:pt x="5376" y="3551"/>
                  <a:pt x="5392" y="3554"/>
                  <a:pt x="5407" y="3557"/>
                </a:cubicBezTo>
                <a:lnTo>
                  <a:pt x="5407" y="3557"/>
                </a:lnTo>
                <a:lnTo>
                  <a:pt x="5407" y="3554"/>
                </a:lnTo>
                <a:cubicBezTo>
                  <a:pt x="5420" y="3551"/>
                  <a:pt x="5424" y="3550"/>
                  <a:pt x="5442" y="3549"/>
                </a:cubicBezTo>
                <a:lnTo>
                  <a:pt x="5442" y="3549"/>
                </a:lnTo>
                <a:cubicBezTo>
                  <a:pt x="5439" y="3544"/>
                  <a:pt x="5441" y="3546"/>
                  <a:pt x="5437" y="3543"/>
                </a:cubicBezTo>
                <a:lnTo>
                  <a:pt x="5437" y="3543"/>
                </a:lnTo>
                <a:lnTo>
                  <a:pt x="5437" y="3536"/>
                </a:lnTo>
                <a:cubicBezTo>
                  <a:pt x="5490" y="3539"/>
                  <a:pt x="5522" y="3546"/>
                  <a:pt x="5576" y="3544"/>
                </a:cubicBezTo>
                <a:lnTo>
                  <a:pt x="5576" y="3544"/>
                </a:lnTo>
                <a:lnTo>
                  <a:pt x="5576" y="3535"/>
                </a:lnTo>
                <a:cubicBezTo>
                  <a:pt x="5508" y="3533"/>
                  <a:pt x="5398" y="3536"/>
                  <a:pt x="5362" y="3521"/>
                </a:cubicBezTo>
                <a:lnTo>
                  <a:pt x="5362" y="3521"/>
                </a:lnTo>
                <a:cubicBezTo>
                  <a:pt x="5346" y="3521"/>
                  <a:pt x="5335" y="3521"/>
                  <a:pt x="5327" y="3523"/>
                </a:cubicBezTo>
                <a:lnTo>
                  <a:pt x="5327" y="3523"/>
                </a:lnTo>
                <a:cubicBezTo>
                  <a:pt x="5319" y="3529"/>
                  <a:pt x="5316" y="3540"/>
                  <a:pt x="5314" y="3551"/>
                </a:cubicBezTo>
                <a:lnTo>
                  <a:pt x="5314" y="3551"/>
                </a:lnTo>
                <a:lnTo>
                  <a:pt x="5303" y="3551"/>
                </a:lnTo>
                <a:cubicBezTo>
                  <a:pt x="5295" y="3537"/>
                  <a:pt x="5291" y="3523"/>
                  <a:pt x="5281" y="3512"/>
                </a:cubicBezTo>
                <a:lnTo>
                  <a:pt x="5281" y="3512"/>
                </a:lnTo>
                <a:cubicBezTo>
                  <a:pt x="5283" y="3511"/>
                  <a:pt x="5285" y="3510"/>
                  <a:pt x="5287" y="3509"/>
                </a:cubicBezTo>
                <a:lnTo>
                  <a:pt x="5287" y="3509"/>
                </a:lnTo>
                <a:lnTo>
                  <a:pt x="5409" y="3513"/>
                </a:lnTo>
                <a:lnTo>
                  <a:pt x="5409" y="3507"/>
                </a:lnTo>
                <a:cubicBezTo>
                  <a:pt x="5399" y="3508"/>
                  <a:pt x="5272" y="3504"/>
                  <a:pt x="5264" y="3502"/>
                </a:cubicBezTo>
                <a:lnTo>
                  <a:pt x="5264" y="3502"/>
                </a:lnTo>
                <a:cubicBezTo>
                  <a:pt x="5252" y="3500"/>
                  <a:pt x="5251" y="3490"/>
                  <a:pt x="5229" y="3492"/>
                </a:cubicBezTo>
                <a:lnTo>
                  <a:pt x="5229" y="3492"/>
                </a:lnTo>
                <a:cubicBezTo>
                  <a:pt x="5227" y="3494"/>
                  <a:pt x="5225" y="3496"/>
                  <a:pt x="5223" y="3498"/>
                </a:cubicBezTo>
                <a:lnTo>
                  <a:pt x="5223" y="3498"/>
                </a:lnTo>
                <a:cubicBezTo>
                  <a:pt x="5178" y="3501"/>
                  <a:pt x="5107" y="3487"/>
                  <a:pt x="5056" y="3486"/>
                </a:cubicBezTo>
                <a:lnTo>
                  <a:pt x="5056" y="3486"/>
                </a:lnTo>
                <a:cubicBezTo>
                  <a:pt x="5051" y="3486"/>
                  <a:pt x="5044" y="3487"/>
                  <a:pt x="5036" y="3487"/>
                </a:cubicBezTo>
                <a:lnTo>
                  <a:pt x="5036" y="3487"/>
                </a:lnTo>
                <a:cubicBezTo>
                  <a:pt x="5022" y="3488"/>
                  <a:pt x="5004" y="3490"/>
                  <a:pt x="4986" y="3487"/>
                </a:cubicBezTo>
                <a:lnTo>
                  <a:pt x="4986" y="3487"/>
                </a:lnTo>
                <a:cubicBezTo>
                  <a:pt x="4962" y="3483"/>
                  <a:pt x="4789" y="3466"/>
                  <a:pt x="4783" y="3468"/>
                </a:cubicBezTo>
                <a:lnTo>
                  <a:pt x="4783" y="3468"/>
                </a:lnTo>
                <a:cubicBezTo>
                  <a:pt x="4769" y="3462"/>
                  <a:pt x="4777" y="3468"/>
                  <a:pt x="4772" y="3458"/>
                </a:cubicBezTo>
                <a:lnTo>
                  <a:pt x="4772" y="3458"/>
                </a:lnTo>
                <a:cubicBezTo>
                  <a:pt x="4747" y="3460"/>
                  <a:pt x="4753" y="3461"/>
                  <a:pt x="4726" y="3459"/>
                </a:cubicBezTo>
                <a:lnTo>
                  <a:pt x="4726" y="3459"/>
                </a:lnTo>
                <a:lnTo>
                  <a:pt x="4726" y="3450"/>
                </a:lnTo>
                <a:cubicBezTo>
                  <a:pt x="4699" y="3450"/>
                  <a:pt x="4679" y="3451"/>
                  <a:pt x="4657" y="3441"/>
                </a:cubicBezTo>
                <a:lnTo>
                  <a:pt x="4657" y="3441"/>
                </a:lnTo>
                <a:cubicBezTo>
                  <a:pt x="4655" y="3440"/>
                  <a:pt x="4653" y="3439"/>
                  <a:pt x="4651" y="3438"/>
                </a:cubicBezTo>
                <a:lnTo>
                  <a:pt x="4651" y="3438"/>
                </a:lnTo>
                <a:cubicBezTo>
                  <a:pt x="4657" y="3438"/>
                  <a:pt x="4659" y="3438"/>
                  <a:pt x="4661" y="3438"/>
                </a:cubicBezTo>
                <a:lnTo>
                  <a:pt x="4661" y="3438"/>
                </a:lnTo>
                <a:cubicBezTo>
                  <a:pt x="4664" y="3437"/>
                  <a:pt x="4663" y="3437"/>
                  <a:pt x="4669" y="3439"/>
                </a:cubicBezTo>
                <a:lnTo>
                  <a:pt x="4669" y="3439"/>
                </a:lnTo>
                <a:cubicBezTo>
                  <a:pt x="4689" y="3436"/>
                  <a:pt x="4679" y="3441"/>
                  <a:pt x="4680" y="3430"/>
                </a:cubicBezTo>
                <a:close/>
                <a:moveTo>
                  <a:pt x="6113" y="3448"/>
                </a:moveTo>
                <a:cubicBezTo>
                  <a:pt x="6111" y="3447"/>
                  <a:pt x="6109" y="3446"/>
                  <a:pt x="6108" y="3445"/>
                </a:cubicBezTo>
                <a:lnTo>
                  <a:pt x="6108" y="3445"/>
                </a:lnTo>
                <a:cubicBezTo>
                  <a:pt x="6110" y="3437"/>
                  <a:pt x="6111" y="3437"/>
                  <a:pt x="6114" y="3432"/>
                </a:cubicBezTo>
                <a:lnTo>
                  <a:pt x="6114" y="3432"/>
                </a:lnTo>
                <a:lnTo>
                  <a:pt x="6131" y="3433"/>
                </a:lnTo>
                <a:cubicBezTo>
                  <a:pt x="6133" y="3434"/>
                  <a:pt x="6135" y="3435"/>
                  <a:pt x="6137" y="3436"/>
                </a:cubicBezTo>
                <a:lnTo>
                  <a:pt x="6137" y="3436"/>
                </a:lnTo>
                <a:cubicBezTo>
                  <a:pt x="6132" y="3443"/>
                  <a:pt x="6131" y="3443"/>
                  <a:pt x="6125" y="3448"/>
                </a:cubicBezTo>
                <a:lnTo>
                  <a:pt x="6125" y="3448"/>
                </a:lnTo>
                <a:lnTo>
                  <a:pt x="6113" y="3448"/>
                </a:lnTo>
                <a:close/>
                <a:moveTo>
                  <a:pt x="2109" y="3440"/>
                </a:moveTo>
                <a:lnTo>
                  <a:pt x="2109" y="3434"/>
                </a:lnTo>
                <a:lnTo>
                  <a:pt x="2115" y="3434"/>
                </a:lnTo>
                <a:lnTo>
                  <a:pt x="2115" y="3440"/>
                </a:lnTo>
                <a:lnTo>
                  <a:pt x="2109" y="3440"/>
                </a:lnTo>
                <a:close/>
                <a:moveTo>
                  <a:pt x="3420" y="3448"/>
                </a:moveTo>
                <a:lnTo>
                  <a:pt x="3415" y="3448"/>
                </a:lnTo>
                <a:lnTo>
                  <a:pt x="3415" y="3442"/>
                </a:lnTo>
                <a:lnTo>
                  <a:pt x="3438" y="3443"/>
                </a:lnTo>
                <a:lnTo>
                  <a:pt x="3438" y="3452"/>
                </a:lnTo>
                <a:cubicBezTo>
                  <a:pt x="3426" y="3450"/>
                  <a:pt x="3427" y="3451"/>
                  <a:pt x="3420" y="3448"/>
                </a:cubicBezTo>
                <a:close/>
                <a:moveTo>
                  <a:pt x="7953" y="3448"/>
                </a:moveTo>
                <a:lnTo>
                  <a:pt x="7953" y="3442"/>
                </a:lnTo>
                <a:lnTo>
                  <a:pt x="7971" y="3443"/>
                </a:lnTo>
                <a:lnTo>
                  <a:pt x="7970" y="3449"/>
                </a:lnTo>
                <a:lnTo>
                  <a:pt x="7953" y="3448"/>
                </a:lnTo>
                <a:close/>
                <a:moveTo>
                  <a:pt x="432" y="3448"/>
                </a:moveTo>
                <a:lnTo>
                  <a:pt x="432" y="3442"/>
                </a:lnTo>
                <a:cubicBezTo>
                  <a:pt x="436" y="3443"/>
                  <a:pt x="439" y="3444"/>
                  <a:pt x="443" y="3446"/>
                </a:cubicBezTo>
                <a:lnTo>
                  <a:pt x="443" y="3446"/>
                </a:lnTo>
                <a:lnTo>
                  <a:pt x="443" y="3449"/>
                </a:lnTo>
                <a:lnTo>
                  <a:pt x="432" y="3448"/>
                </a:lnTo>
                <a:close/>
                <a:moveTo>
                  <a:pt x="6346" y="3443"/>
                </a:moveTo>
                <a:lnTo>
                  <a:pt x="6375" y="3444"/>
                </a:lnTo>
                <a:cubicBezTo>
                  <a:pt x="6369" y="3451"/>
                  <a:pt x="6369" y="3448"/>
                  <a:pt x="6363" y="3453"/>
                </a:cubicBezTo>
                <a:lnTo>
                  <a:pt x="6363" y="3453"/>
                </a:lnTo>
                <a:cubicBezTo>
                  <a:pt x="6339" y="3450"/>
                  <a:pt x="6345" y="3452"/>
                  <a:pt x="6346" y="3443"/>
                </a:cubicBezTo>
                <a:close/>
                <a:moveTo>
                  <a:pt x="3455" y="3453"/>
                </a:moveTo>
                <a:cubicBezTo>
                  <a:pt x="3457" y="3449"/>
                  <a:pt x="3459" y="3446"/>
                  <a:pt x="3461" y="3443"/>
                </a:cubicBezTo>
                <a:lnTo>
                  <a:pt x="3461" y="3443"/>
                </a:lnTo>
                <a:cubicBezTo>
                  <a:pt x="3482" y="3447"/>
                  <a:pt x="3532" y="3456"/>
                  <a:pt x="3554" y="3449"/>
                </a:cubicBezTo>
                <a:lnTo>
                  <a:pt x="3554" y="3449"/>
                </a:lnTo>
                <a:cubicBezTo>
                  <a:pt x="3577" y="3450"/>
                  <a:pt x="3602" y="3451"/>
                  <a:pt x="3617" y="3455"/>
                </a:cubicBezTo>
                <a:lnTo>
                  <a:pt x="3617" y="3455"/>
                </a:lnTo>
                <a:cubicBezTo>
                  <a:pt x="3610" y="3462"/>
                  <a:pt x="3620" y="3457"/>
                  <a:pt x="3606" y="3461"/>
                </a:cubicBezTo>
                <a:lnTo>
                  <a:pt x="3606" y="3461"/>
                </a:lnTo>
                <a:cubicBezTo>
                  <a:pt x="3592" y="3464"/>
                  <a:pt x="3566" y="3460"/>
                  <a:pt x="3540" y="3457"/>
                </a:cubicBezTo>
                <a:lnTo>
                  <a:pt x="3540" y="3457"/>
                </a:lnTo>
                <a:cubicBezTo>
                  <a:pt x="3514" y="3453"/>
                  <a:pt x="3487" y="3449"/>
                  <a:pt x="3472" y="3453"/>
                </a:cubicBezTo>
                <a:lnTo>
                  <a:pt x="3472" y="3453"/>
                </a:lnTo>
                <a:lnTo>
                  <a:pt x="3455" y="3453"/>
                </a:lnTo>
                <a:close/>
                <a:moveTo>
                  <a:pt x="3646" y="3462"/>
                </a:moveTo>
                <a:cubicBezTo>
                  <a:pt x="3648" y="3459"/>
                  <a:pt x="3650" y="3456"/>
                  <a:pt x="3652" y="3453"/>
                </a:cubicBezTo>
                <a:lnTo>
                  <a:pt x="3652" y="3453"/>
                </a:lnTo>
                <a:cubicBezTo>
                  <a:pt x="3658" y="3454"/>
                  <a:pt x="3664" y="3455"/>
                  <a:pt x="3670" y="3456"/>
                </a:cubicBezTo>
                <a:lnTo>
                  <a:pt x="3670" y="3456"/>
                </a:lnTo>
                <a:cubicBezTo>
                  <a:pt x="3666" y="3458"/>
                  <a:pt x="3662" y="3460"/>
                  <a:pt x="3658" y="3462"/>
                </a:cubicBezTo>
                <a:lnTo>
                  <a:pt x="3658" y="3462"/>
                </a:lnTo>
                <a:lnTo>
                  <a:pt x="3646" y="3462"/>
                </a:lnTo>
                <a:close/>
                <a:moveTo>
                  <a:pt x="2021" y="3459"/>
                </a:moveTo>
                <a:lnTo>
                  <a:pt x="2022" y="3453"/>
                </a:lnTo>
                <a:cubicBezTo>
                  <a:pt x="2027" y="3454"/>
                  <a:pt x="2033" y="3455"/>
                  <a:pt x="2039" y="3457"/>
                </a:cubicBezTo>
                <a:lnTo>
                  <a:pt x="2039" y="3457"/>
                </a:lnTo>
                <a:lnTo>
                  <a:pt x="2039" y="3460"/>
                </a:lnTo>
                <a:lnTo>
                  <a:pt x="2021" y="3459"/>
                </a:lnTo>
                <a:close/>
                <a:moveTo>
                  <a:pt x="2079" y="3455"/>
                </a:moveTo>
                <a:lnTo>
                  <a:pt x="2097" y="3455"/>
                </a:lnTo>
                <a:cubicBezTo>
                  <a:pt x="2099" y="3457"/>
                  <a:pt x="2101" y="3458"/>
                  <a:pt x="2103" y="3459"/>
                </a:cubicBezTo>
                <a:lnTo>
                  <a:pt x="2103" y="3459"/>
                </a:lnTo>
                <a:lnTo>
                  <a:pt x="2102" y="3465"/>
                </a:lnTo>
                <a:cubicBezTo>
                  <a:pt x="2096" y="3466"/>
                  <a:pt x="2091" y="3467"/>
                  <a:pt x="2085" y="3468"/>
                </a:cubicBezTo>
                <a:lnTo>
                  <a:pt x="2085" y="3468"/>
                </a:lnTo>
                <a:cubicBezTo>
                  <a:pt x="2082" y="3463"/>
                  <a:pt x="2081" y="3462"/>
                  <a:pt x="2079" y="3455"/>
                </a:cubicBezTo>
                <a:close/>
                <a:moveTo>
                  <a:pt x="7111" y="3462"/>
                </a:moveTo>
                <a:lnTo>
                  <a:pt x="7111" y="3455"/>
                </a:lnTo>
                <a:lnTo>
                  <a:pt x="7129" y="3456"/>
                </a:lnTo>
                <a:cubicBezTo>
                  <a:pt x="7130" y="3457"/>
                  <a:pt x="7132" y="3458"/>
                  <a:pt x="7134" y="3459"/>
                </a:cubicBezTo>
                <a:lnTo>
                  <a:pt x="7134" y="3459"/>
                </a:lnTo>
                <a:lnTo>
                  <a:pt x="7134" y="3466"/>
                </a:lnTo>
                <a:cubicBezTo>
                  <a:pt x="7126" y="3464"/>
                  <a:pt x="7119" y="3463"/>
                  <a:pt x="7111" y="3462"/>
                </a:cubicBezTo>
                <a:close/>
                <a:moveTo>
                  <a:pt x="3913" y="3474"/>
                </a:moveTo>
                <a:lnTo>
                  <a:pt x="3913" y="3464"/>
                </a:lnTo>
                <a:cubicBezTo>
                  <a:pt x="3936" y="3462"/>
                  <a:pt x="3947" y="3451"/>
                  <a:pt x="3971" y="3460"/>
                </a:cubicBezTo>
                <a:lnTo>
                  <a:pt x="3971" y="3460"/>
                </a:lnTo>
                <a:cubicBezTo>
                  <a:pt x="3988" y="3461"/>
                  <a:pt x="3996" y="3462"/>
                  <a:pt x="4006" y="3464"/>
                </a:cubicBezTo>
                <a:lnTo>
                  <a:pt x="4006" y="3464"/>
                </a:lnTo>
                <a:cubicBezTo>
                  <a:pt x="3995" y="3472"/>
                  <a:pt x="3996" y="3474"/>
                  <a:pt x="3988" y="3479"/>
                </a:cubicBezTo>
                <a:lnTo>
                  <a:pt x="3988" y="3479"/>
                </a:lnTo>
                <a:cubicBezTo>
                  <a:pt x="3984" y="3480"/>
                  <a:pt x="3980" y="3480"/>
                  <a:pt x="3976" y="3480"/>
                </a:cubicBezTo>
                <a:lnTo>
                  <a:pt x="3976" y="3480"/>
                </a:lnTo>
                <a:cubicBezTo>
                  <a:pt x="3957" y="3480"/>
                  <a:pt x="3933" y="3475"/>
                  <a:pt x="3913" y="3474"/>
                </a:cubicBezTo>
                <a:close/>
                <a:moveTo>
                  <a:pt x="8211" y="3532"/>
                </a:moveTo>
                <a:cubicBezTo>
                  <a:pt x="8191" y="3526"/>
                  <a:pt x="8198" y="3520"/>
                  <a:pt x="8159" y="3518"/>
                </a:cubicBezTo>
                <a:lnTo>
                  <a:pt x="8159" y="3518"/>
                </a:lnTo>
                <a:cubicBezTo>
                  <a:pt x="8165" y="3511"/>
                  <a:pt x="8162" y="3513"/>
                  <a:pt x="8171" y="3509"/>
                </a:cubicBezTo>
                <a:lnTo>
                  <a:pt x="8171" y="3509"/>
                </a:lnTo>
                <a:cubicBezTo>
                  <a:pt x="8164" y="3501"/>
                  <a:pt x="8165" y="3502"/>
                  <a:pt x="8148" y="3499"/>
                </a:cubicBezTo>
                <a:lnTo>
                  <a:pt x="8148" y="3499"/>
                </a:lnTo>
                <a:lnTo>
                  <a:pt x="8149" y="3486"/>
                </a:lnTo>
                <a:cubicBezTo>
                  <a:pt x="8078" y="3483"/>
                  <a:pt x="8081" y="3467"/>
                  <a:pt x="8016" y="3463"/>
                </a:cubicBezTo>
                <a:lnTo>
                  <a:pt x="8016" y="3463"/>
                </a:lnTo>
                <a:lnTo>
                  <a:pt x="8017" y="3457"/>
                </a:lnTo>
                <a:cubicBezTo>
                  <a:pt x="8029" y="3457"/>
                  <a:pt x="8043" y="3457"/>
                  <a:pt x="8058" y="3457"/>
                </a:cubicBezTo>
                <a:lnTo>
                  <a:pt x="8058" y="3457"/>
                </a:lnTo>
                <a:cubicBezTo>
                  <a:pt x="8093" y="3457"/>
                  <a:pt x="8133" y="3457"/>
                  <a:pt x="8161" y="3465"/>
                </a:cubicBezTo>
                <a:lnTo>
                  <a:pt x="8161" y="3465"/>
                </a:lnTo>
                <a:cubicBezTo>
                  <a:pt x="8194" y="3473"/>
                  <a:pt x="8214" y="3491"/>
                  <a:pt x="8253" y="3499"/>
                </a:cubicBezTo>
                <a:lnTo>
                  <a:pt x="8253" y="3499"/>
                </a:lnTo>
                <a:cubicBezTo>
                  <a:pt x="8251" y="3502"/>
                  <a:pt x="8249" y="3505"/>
                  <a:pt x="8247" y="3508"/>
                </a:cubicBezTo>
                <a:lnTo>
                  <a:pt x="8247" y="3508"/>
                </a:lnTo>
                <a:cubicBezTo>
                  <a:pt x="8277" y="3515"/>
                  <a:pt x="8303" y="3517"/>
                  <a:pt x="8321" y="3530"/>
                </a:cubicBezTo>
                <a:lnTo>
                  <a:pt x="8321" y="3530"/>
                </a:lnTo>
                <a:cubicBezTo>
                  <a:pt x="8319" y="3531"/>
                  <a:pt x="8317" y="3532"/>
                  <a:pt x="8315" y="3533"/>
                </a:cubicBezTo>
                <a:lnTo>
                  <a:pt x="8315" y="3533"/>
                </a:lnTo>
                <a:lnTo>
                  <a:pt x="8321" y="3533"/>
                </a:lnTo>
                <a:cubicBezTo>
                  <a:pt x="8320" y="3541"/>
                  <a:pt x="8318" y="3543"/>
                  <a:pt x="8315" y="3548"/>
                </a:cubicBezTo>
                <a:lnTo>
                  <a:pt x="8315" y="3548"/>
                </a:lnTo>
                <a:cubicBezTo>
                  <a:pt x="8299" y="3548"/>
                  <a:pt x="8288" y="3547"/>
                  <a:pt x="8280" y="3544"/>
                </a:cubicBezTo>
                <a:lnTo>
                  <a:pt x="8280" y="3544"/>
                </a:lnTo>
                <a:cubicBezTo>
                  <a:pt x="8276" y="3541"/>
                  <a:pt x="8277" y="3541"/>
                  <a:pt x="8275" y="3534"/>
                </a:cubicBezTo>
                <a:lnTo>
                  <a:pt x="8275" y="3534"/>
                </a:lnTo>
                <a:cubicBezTo>
                  <a:pt x="8265" y="3534"/>
                  <a:pt x="8257" y="3535"/>
                  <a:pt x="8249" y="3535"/>
                </a:cubicBezTo>
                <a:lnTo>
                  <a:pt x="8249" y="3535"/>
                </a:lnTo>
                <a:cubicBezTo>
                  <a:pt x="8243" y="3535"/>
                  <a:pt x="8238" y="3535"/>
                  <a:pt x="8233" y="3535"/>
                </a:cubicBezTo>
                <a:lnTo>
                  <a:pt x="8233" y="3535"/>
                </a:lnTo>
                <a:cubicBezTo>
                  <a:pt x="8225" y="3535"/>
                  <a:pt x="8218" y="3535"/>
                  <a:pt x="8211" y="3532"/>
                </a:cubicBezTo>
                <a:close/>
                <a:moveTo>
                  <a:pt x="3861" y="3460"/>
                </a:moveTo>
                <a:cubicBezTo>
                  <a:pt x="3868" y="3462"/>
                  <a:pt x="3873" y="3463"/>
                  <a:pt x="3878" y="3466"/>
                </a:cubicBezTo>
                <a:lnTo>
                  <a:pt x="3878" y="3466"/>
                </a:lnTo>
                <a:cubicBezTo>
                  <a:pt x="3876" y="3467"/>
                  <a:pt x="3874" y="3468"/>
                  <a:pt x="3872" y="3469"/>
                </a:cubicBezTo>
                <a:lnTo>
                  <a:pt x="3872" y="3469"/>
                </a:lnTo>
                <a:cubicBezTo>
                  <a:pt x="3858" y="3464"/>
                  <a:pt x="3865" y="3470"/>
                  <a:pt x="3861" y="3460"/>
                </a:cubicBezTo>
                <a:close/>
                <a:moveTo>
                  <a:pt x="4087" y="3467"/>
                </a:moveTo>
                <a:lnTo>
                  <a:pt x="4087" y="3461"/>
                </a:lnTo>
                <a:cubicBezTo>
                  <a:pt x="4128" y="3463"/>
                  <a:pt x="4242" y="3462"/>
                  <a:pt x="4261" y="3469"/>
                </a:cubicBezTo>
                <a:lnTo>
                  <a:pt x="4261" y="3469"/>
                </a:lnTo>
                <a:cubicBezTo>
                  <a:pt x="4271" y="3472"/>
                  <a:pt x="4267" y="3470"/>
                  <a:pt x="4273" y="3473"/>
                </a:cubicBezTo>
                <a:lnTo>
                  <a:pt x="4273" y="3473"/>
                </a:lnTo>
                <a:cubicBezTo>
                  <a:pt x="4262" y="3475"/>
                  <a:pt x="4257" y="3477"/>
                  <a:pt x="4243" y="3478"/>
                </a:cubicBezTo>
                <a:lnTo>
                  <a:pt x="4243" y="3478"/>
                </a:lnTo>
                <a:cubicBezTo>
                  <a:pt x="4230" y="3481"/>
                  <a:pt x="4237" y="3481"/>
                  <a:pt x="4226" y="3475"/>
                </a:cubicBezTo>
                <a:lnTo>
                  <a:pt x="4226" y="3475"/>
                </a:lnTo>
                <a:cubicBezTo>
                  <a:pt x="4211" y="3474"/>
                  <a:pt x="4205" y="3474"/>
                  <a:pt x="4197" y="3477"/>
                </a:cubicBezTo>
                <a:lnTo>
                  <a:pt x="4197" y="3477"/>
                </a:lnTo>
                <a:cubicBezTo>
                  <a:pt x="4186" y="3486"/>
                  <a:pt x="4202" y="3489"/>
                  <a:pt x="4179" y="3495"/>
                </a:cubicBezTo>
                <a:lnTo>
                  <a:pt x="4179" y="3495"/>
                </a:lnTo>
                <a:cubicBezTo>
                  <a:pt x="4200" y="3507"/>
                  <a:pt x="4241" y="3509"/>
                  <a:pt x="4277" y="3517"/>
                </a:cubicBezTo>
                <a:lnTo>
                  <a:pt x="4277" y="3517"/>
                </a:lnTo>
                <a:lnTo>
                  <a:pt x="4277" y="3520"/>
                </a:lnTo>
                <a:cubicBezTo>
                  <a:pt x="4238" y="3523"/>
                  <a:pt x="4157" y="3520"/>
                  <a:pt x="4126" y="3509"/>
                </a:cubicBezTo>
                <a:lnTo>
                  <a:pt x="4126" y="3509"/>
                </a:lnTo>
                <a:lnTo>
                  <a:pt x="4126" y="3503"/>
                </a:lnTo>
                <a:cubicBezTo>
                  <a:pt x="4101" y="3492"/>
                  <a:pt x="4065" y="3490"/>
                  <a:pt x="4034" y="3490"/>
                </a:cubicBezTo>
                <a:lnTo>
                  <a:pt x="4034" y="3490"/>
                </a:lnTo>
                <a:cubicBezTo>
                  <a:pt x="4036" y="3485"/>
                  <a:pt x="4038" y="3480"/>
                  <a:pt x="4040" y="3475"/>
                </a:cubicBezTo>
                <a:lnTo>
                  <a:pt x="4040" y="3475"/>
                </a:lnTo>
                <a:lnTo>
                  <a:pt x="4035" y="3475"/>
                </a:lnTo>
                <a:lnTo>
                  <a:pt x="4035" y="3472"/>
                </a:lnTo>
                <a:cubicBezTo>
                  <a:pt x="4020" y="3475"/>
                  <a:pt x="4022" y="3474"/>
                  <a:pt x="4017" y="3484"/>
                </a:cubicBezTo>
                <a:lnTo>
                  <a:pt x="4017" y="3484"/>
                </a:lnTo>
                <a:lnTo>
                  <a:pt x="4005" y="3483"/>
                </a:lnTo>
                <a:cubicBezTo>
                  <a:pt x="4009" y="3470"/>
                  <a:pt x="4013" y="3473"/>
                  <a:pt x="4018" y="3461"/>
                </a:cubicBezTo>
                <a:lnTo>
                  <a:pt x="4018" y="3461"/>
                </a:lnTo>
                <a:lnTo>
                  <a:pt x="4052" y="3463"/>
                </a:lnTo>
                <a:cubicBezTo>
                  <a:pt x="4056" y="3471"/>
                  <a:pt x="4054" y="3464"/>
                  <a:pt x="4052" y="3472"/>
                </a:cubicBezTo>
                <a:lnTo>
                  <a:pt x="4052" y="3472"/>
                </a:lnTo>
                <a:cubicBezTo>
                  <a:pt x="4076" y="3474"/>
                  <a:pt x="4081" y="3476"/>
                  <a:pt x="4098" y="3474"/>
                </a:cubicBezTo>
                <a:lnTo>
                  <a:pt x="4098" y="3474"/>
                </a:lnTo>
                <a:cubicBezTo>
                  <a:pt x="4100" y="3475"/>
                  <a:pt x="4102" y="3476"/>
                  <a:pt x="4104" y="3477"/>
                </a:cubicBezTo>
                <a:lnTo>
                  <a:pt x="4104" y="3477"/>
                </a:lnTo>
                <a:cubicBezTo>
                  <a:pt x="4098" y="3469"/>
                  <a:pt x="4099" y="3471"/>
                  <a:pt x="4087" y="3467"/>
                </a:cubicBezTo>
                <a:close/>
                <a:moveTo>
                  <a:pt x="5538" y="3470"/>
                </a:moveTo>
                <a:lnTo>
                  <a:pt x="5538" y="3467"/>
                </a:lnTo>
                <a:cubicBezTo>
                  <a:pt x="5545" y="3465"/>
                  <a:pt x="5550" y="3464"/>
                  <a:pt x="5556" y="3461"/>
                </a:cubicBezTo>
                <a:lnTo>
                  <a:pt x="5556" y="3461"/>
                </a:lnTo>
                <a:cubicBezTo>
                  <a:pt x="5571" y="3465"/>
                  <a:pt x="5586" y="3469"/>
                  <a:pt x="5602" y="3472"/>
                </a:cubicBezTo>
                <a:lnTo>
                  <a:pt x="5602" y="3472"/>
                </a:lnTo>
                <a:lnTo>
                  <a:pt x="5602" y="3475"/>
                </a:lnTo>
                <a:cubicBezTo>
                  <a:pt x="5580" y="3474"/>
                  <a:pt x="5559" y="3472"/>
                  <a:pt x="5538" y="3470"/>
                </a:cubicBezTo>
                <a:close/>
                <a:moveTo>
                  <a:pt x="2555" y="3474"/>
                </a:moveTo>
                <a:lnTo>
                  <a:pt x="2543" y="3473"/>
                </a:lnTo>
                <a:lnTo>
                  <a:pt x="2543" y="3467"/>
                </a:lnTo>
                <a:cubicBezTo>
                  <a:pt x="2562" y="3463"/>
                  <a:pt x="2578" y="3461"/>
                  <a:pt x="2607" y="3463"/>
                </a:cubicBezTo>
                <a:lnTo>
                  <a:pt x="2607" y="3463"/>
                </a:lnTo>
                <a:lnTo>
                  <a:pt x="2607" y="3475"/>
                </a:lnTo>
                <a:cubicBezTo>
                  <a:pt x="2598" y="3477"/>
                  <a:pt x="2590" y="3479"/>
                  <a:pt x="2581" y="3479"/>
                </a:cubicBezTo>
                <a:lnTo>
                  <a:pt x="2581" y="3479"/>
                </a:lnTo>
                <a:cubicBezTo>
                  <a:pt x="2573" y="3479"/>
                  <a:pt x="2564" y="3477"/>
                  <a:pt x="2555" y="3474"/>
                </a:cubicBezTo>
                <a:close/>
                <a:moveTo>
                  <a:pt x="2613" y="3472"/>
                </a:moveTo>
                <a:lnTo>
                  <a:pt x="2613" y="3466"/>
                </a:lnTo>
                <a:cubicBezTo>
                  <a:pt x="2615" y="3465"/>
                  <a:pt x="2617" y="3464"/>
                  <a:pt x="2619" y="3463"/>
                </a:cubicBezTo>
                <a:lnTo>
                  <a:pt x="2619" y="3463"/>
                </a:lnTo>
                <a:cubicBezTo>
                  <a:pt x="2632" y="3464"/>
                  <a:pt x="2635" y="3464"/>
                  <a:pt x="2642" y="3467"/>
                </a:cubicBezTo>
                <a:lnTo>
                  <a:pt x="2642" y="3467"/>
                </a:lnTo>
                <a:cubicBezTo>
                  <a:pt x="2646" y="3471"/>
                  <a:pt x="2646" y="3470"/>
                  <a:pt x="2647" y="3477"/>
                </a:cubicBezTo>
                <a:lnTo>
                  <a:pt x="2647" y="3477"/>
                </a:lnTo>
                <a:cubicBezTo>
                  <a:pt x="2636" y="3475"/>
                  <a:pt x="2624" y="3474"/>
                  <a:pt x="2613" y="3472"/>
                </a:cubicBezTo>
                <a:close/>
                <a:moveTo>
                  <a:pt x="2160" y="3464"/>
                </a:moveTo>
                <a:cubicBezTo>
                  <a:pt x="2219" y="3475"/>
                  <a:pt x="2287" y="3472"/>
                  <a:pt x="2334" y="3479"/>
                </a:cubicBezTo>
                <a:lnTo>
                  <a:pt x="2334" y="3479"/>
                </a:lnTo>
                <a:cubicBezTo>
                  <a:pt x="2437" y="3494"/>
                  <a:pt x="2527" y="3505"/>
                  <a:pt x="2611" y="3507"/>
                </a:cubicBezTo>
                <a:lnTo>
                  <a:pt x="2611" y="3507"/>
                </a:lnTo>
                <a:cubicBezTo>
                  <a:pt x="2667" y="3508"/>
                  <a:pt x="2703" y="3528"/>
                  <a:pt x="2733" y="3517"/>
                </a:cubicBezTo>
                <a:lnTo>
                  <a:pt x="2733" y="3517"/>
                </a:lnTo>
                <a:cubicBezTo>
                  <a:pt x="2747" y="3522"/>
                  <a:pt x="2740" y="3517"/>
                  <a:pt x="2744" y="3527"/>
                </a:cubicBezTo>
                <a:lnTo>
                  <a:pt x="2744" y="3527"/>
                </a:lnTo>
                <a:cubicBezTo>
                  <a:pt x="2758" y="3525"/>
                  <a:pt x="2760" y="3520"/>
                  <a:pt x="2768" y="3518"/>
                </a:cubicBezTo>
                <a:lnTo>
                  <a:pt x="2768" y="3518"/>
                </a:lnTo>
                <a:cubicBezTo>
                  <a:pt x="2779" y="3517"/>
                  <a:pt x="2793" y="3520"/>
                  <a:pt x="2808" y="3523"/>
                </a:cubicBezTo>
                <a:lnTo>
                  <a:pt x="2808" y="3523"/>
                </a:lnTo>
                <a:cubicBezTo>
                  <a:pt x="2822" y="3526"/>
                  <a:pt x="2838" y="3529"/>
                  <a:pt x="2854" y="3528"/>
                </a:cubicBezTo>
                <a:lnTo>
                  <a:pt x="2854" y="3528"/>
                </a:lnTo>
                <a:cubicBezTo>
                  <a:pt x="2854" y="3528"/>
                  <a:pt x="2985" y="3545"/>
                  <a:pt x="2993" y="3548"/>
                </a:cubicBezTo>
                <a:lnTo>
                  <a:pt x="2993" y="3548"/>
                </a:lnTo>
                <a:cubicBezTo>
                  <a:pt x="3013" y="3545"/>
                  <a:pt x="3005" y="3549"/>
                  <a:pt x="3005" y="3539"/>
                </a:cubicBezTo>
                <a:lnTo>
                  <a:pt x="3005" y="3539"/>
                </a:lnTo>
                <a:cubicBezTo>
                  <a:pt x="3011" y="3538"/>
                  <a:pt x="3017" y="3537"/>
                  <a:pt x="3022" y="3536"/>
                </a:cubicBezTo>
                <a:lnTo>
                  <a:pt x="3022" y="3536"/>
                </a:lnTo>
                <a:cubicBezTo>
                  <a:pt x="3030" y="3534"/>
                  <a:pt x="3028" y="3536"/>
                  <a:pt x="3046" y="3537"/>
                </a:cubicBezTo>
                <a:lnTo>
                  <a:pt x="3046" y="3537"/>
                </a:lnTo>
                <a:cubicBezTo>
                  <a:pt x="3034" y="3551"/>
                  <a:pt x="3003" y="3550"/>
                  <a:pt x="2993" y="3561"/>
                </a:cubicBezTo>
                <a:lnTo>
                  <a:pt x="2993" y="3561"/>
                </a:lnTo>
                <a:cubicBezTo>
                  <a:pt x="2990" y="3563"/>
                  <a:pt x="2992" y="3572"/>
                  <a:pt x="2986" y="3579"/>
                </a:cubicBezTo>
                <a:lnTo>
                  <a:pt x="2986" y="3579"/>
                </a:lnTo>
                <a:cubicBezTo>
                  <a:pt x="2964" y="3578"/>
                  <a:pt x="2931" y="3576"/>
                  <a:pt x="2917" y="3571"/>
                </a:cubicBezTo>
                <a:lnTo>
                  <a:pt x="2917" y="3571"/>
                </a:lnTo>
                <a:cubicBezTo>
                  <a:pt x="2903" y="3565"/>
                  <a:pt x="2908" y="3569"/>
                  <a:pt x="2906" y="3558"/>
                </a:cubicBezTo>
                <a:lnTo>
                  <a:pt x="2906" y="3558"/>
                </a:lnTo>
                <a:cubicBezTo>
                  <a:pt x="2888" y="3561"/>
                  <a:pt x="2890" y="3566"/>
                  <a:pt x="2870" y="3569"/>
                </a:cubicBezTo>
                <a:lnTo>
                  <a:pt x="2870" y="3569"/>
                </a:lnTo>
                <a:cubicBezTo>
                  <a:pt x="2854" y="3559"/>
                  <a:pt x="2838" y="3549"/>
                  <a:pt x="2825" y="3536"/>
                </a:cubicBezTo>
                <a:lnTo>
                  <a:pt x="2825" y="3536"/>
                </a:lnTo>
                <a:cubicBezTo>
                  <a:pt x="2812" y="3538"/>
                  <a:pt x="2812" y="3539"/>
                  <a:pt x="2802" y="3542"/>
                </a:cubicBezTo>
                <a:lnTo>
                  <a:pt x="2802" y="3542"/>
                </a:lnTo>
                <a:cubicBezTo>
                  <a:pt x="2810" y="3548"/>
                  <a:pt x="2816" y="3551"/>
                  <a:pt x="2830" y="3555"/>
                </a:cubicBezTo>
                <a:lnTo>
                  <a:pt x="2830" y="3555"/>
                </a:lnTo>
                <a:cubicBezTo>
                  <a:pt x="2828" y="3557"/>
                  <a:pt x="2826" y="3559"/>
                  <a:pt x="2824" y="3561"/>
                </a:cubicBezTo>
                <a:lnTo>
                  <a:pt x="2824" y="3561"/>
                </a:lnTo>
                <a:cubicBezTo>
                  <a:pt x="2732" y="3558"/>
                  <a:pt x="2631" y="3548"/>
                  <a:pt x="2547" y="3527"/>
                </a:cubicBezTo>
                <a:lnTo>
                  <a:pt x="2547" y="3527"/>
                </a:lnTo>
                <a:lnTo>
                  <a:pt x="2506" y="3526"/>
                </a:lnTo>
                <a:cubicBezTo>
                  <a:pt x="2488" y="3521"/>
                  <a:pt x="2487" y="3512"/>
                  <a:pt x="2461" y="3508"/>
                </a:cubicBezTo>
                <a:lnTo>
                  <a:pt x="2461" y="3508"/>
                </a:lnTo>
                <a:cubicBezTo>
                  <a:pt x="2464" y="3521"/>
                  <a:pt x="2466" y="3519"/>
                  <a:pt x="2466" y="3527"/>
                </a:cubicBezTo>
                <a:lnTo>
                  <a:pt x="2466" y="3527"/>
                </a:lnTo>
                <a:cubicBezTo>
                  <a:pt x="2448" y="3526"/>
                  <a:pt x="2431" y="3524"/>
                  <a:pt x="2414" y="3523"/>
                </a:cubicBezTo>
                <a:lnTo>
                  <a:pt x="2414" y="3523"/>
                </a:lnTo>
                <a:lnTo>
                  <a:pt x="2413" y="3532"/>
                </a:lnTo>
                <a:cubicBezTo>
                  <a:pt x="2457" y="3542"/>
                  <a:pt x="2501" y="3552"/>
                  <a:pt x="2546" y="3562"/>
                </a:cubicBezTo>
                <a:lnTo>
                  <a:pt x="2546" y="3562"/>
                </a:lnTo>
                <a:cubicBezTo>
                  <a:pt x="2592" y="3570"/>
                  <a:pt x="2654" y="3568"/>
                  <a:pt x="2690" y="3582"/>
                </a:cubicBezTo>
                <a:lnTo>
                  <a:pt x="2690" y="3582"/>
                </a:lnTo>
                <a:lnTo>
                  <a:pt x="2725" y="3583"/>
                </a:lnTo>
                <a:cubicBezTo>
                  <a:pt x="2721" y="3587"/>
                  <a:pt x="2718" y="3590"/>
                  <a:pt x="2713" y="3592"/>
                </a:cubicBezTo>
                <a:lnTo>
                  <a:pt x="2713" y="3592"/>
                </a:lnTo>
                <a:cubicBezTo>
                  <a:pt x="2711" y="3593"/>
                  <a:pt x="2709" y="3594"/>
                  <a:pt x="2707" y="3595"/>
                </a:cubicBezTo>
                <a:lnTo>
                  <a:pt x="2707" y="3595"/>
                </a:lnTo>
                <a:cubicBezTo>
                  <a:pt x="2699" y="3593"/>
                  <a:pt x="2682" y="3584"/>
                  <a:pt x="2673" y="3582"/>
                </a:cubicBezTo>
                <a:lnTo>
                  <a:pt x="2673" y="3582"/>
                </a:lnTo>
                <a:cubicBezTo>
                  <a:pt x="2666" y="3580"/>
                  <a:pt x="2511" y="3567"/>
                  <a:pt x="2511" y="3567"/>
                </a:cubicBezTo>
                <a:lnTo>
                  <a:pt x="2511" y="3567"/>
                </a:lnTo>
                <a:cubicBezTo>
                  <a:pt x="2500" y="3567"/>
                  <a:pt x="2455" y="3574"/>
                  <a:pt x="2441" y="3571"/>
                </a:cubicBezTo>
                <a:lnTo>
                  <a:pt x="2441" y="3571"/>
                </a:lnTo>
                <a:cubicBezTo>
                  <a:pt x="2435" y="3567"/>
                  <a:pt x="2429" y="3564"/>
                  <a:pt x="2424" y="3561"/>
                </a:cubicBezTo>
                <a:lnTo>
                  <a:pt x="2424" y="3561"/>
                </a:lnTo>
                <a:cubicBezTo>
                  <a:pt x="2412" y="3561"/>
                  <a:pt x="2400" y="3562"/>
                  <a:pt x="2389" y="3563"/>
                </a:cubicBezTo>
                <a:lnTo>
                  <a:pt x="2389" y="3563"/>
                </a:lnTo>
                <a:cubicBezTo>
                  <a:pt x="2363" y="3557"/>
                  <a:pt x="2297" y="3548"/>
                  <a:pt x="2268" y="3543"/>
                </a:cubicBezTo>
                <a:lnTo>
                  <a:pt x="2268" y="3543"/>
                </a:lnTo>
                <a:cubicBezTo>
                  <a:pt x="2255" y="3541"/>
                  <a:pt x="2243" y="3542"/>
                  <a:pt x="2230" y="3542"/>
                </a:cubicBezTo>
                <a:lnTo>
                  <a:pt x="2230" y="3542"/>
                </a:lnTo>
                <a:cubicBezTo>
                  <a:pt x="2212" y="3543"/>
                  <a:pt x="2193" y="3544"/>
                  <a:pt x="2169" y="3537"/>
                </a:cubicBezTo>
                <a:lnTo>
                  <a:pt x="2169" y="3537"/>
                </a:lnTo>
                <a:cubicBezTo>
                  <a:pt x="2162" y="3531"/>
                  <a:pt x="2154" y="3526"/>
                  <a:pt x="2147" y="3520"/>
                </a:cubicBezTo>
                <a:lnTo>
                  <a:pt x="2147" y="3520"/>
                </a:lnTo>
                <a:lnTo>
                  <a:pt x="2118" y="3519"/>
                </a:lnTo>
                <a:cubicBezTo>
                  <a:pt x="2089" y="3509"/>
                  <a:pt x="2066" y="3487"/>
                  <a:pt x="2032" y="3479"/>
                </a:cubicBezTo>
                <a:lnTo>
                  <a:pt x="2032" y="3479"/>
                </a:lnTo>
                <a:lnTo>
                  <a:pt x="2033" y="3469"/>
                </a:lnTo>
                <a:cubicBezTo>
                  <a:pt x="2056" y="3467"/>
                  <a:pt x="2079" y="3466"/>
                  <a:pt x="2096" y="3474"/>
                </a:cubicBezTo>
                <a:lnTo>
                  <a:pt x="2096" y="3474"/>
                </a:lnTo>
                <a:cubicBezTo>
                  <a:pt x="2114" y="3475"/>
                  <a:pt x="2126" y="3476"/>
                  <a:pt x="2135" y="3476"/>
                </a:cubicBezTo>
                <a:lnTo>
                  <a:pt x="2135" y="3476"/>
                </a:lnTo>
                <a:cubicBezTo>
                  <a:pt x="2150" y="3476"/>
                  <a:pt x="2156" y="3474"/>
                  <a:pt x="2160" y="3464"/>
                </a:cubicBezTo>
                <a:close/>
                <a:moveTo>
                  <a:pt x="7081" y="3477"/>
                </a:moveTo>
                <a:cubicBezTo>
                  <a:pt x="7077" y="3472"/>
                  <a:pt x="7081" y="3473"/>
                  <a:pt x="7082" y="3464"/>
                </a:cubicBezTo>
                <a:lnTo>
                  <a:pt x="7082" y="3464"/>
                </a:lnTo>
                <a:cubicBezTo>
                  <a:pt x="7094" y="3468"/>
                  <a:pt x="7108" y="3478"/>
                  <a:pt x="7116" y="3484"/>
                </a:cubicBezTo>
                <a:lnTo>
                  <a:pt x="7116" y="3484"/>
                </a:lnTo>
                <a:cubicBezTo>
                  <a:pt x="7108" y="3482"/>
                  <a:pt x="7088" y="3479"/>
                  <a:pt x="7081" y="3477"/>
                </a:cubicBezTo>
                <a:close/>
                <a:moveTo>
                  <a:pt x="5515" y="3466"/>
                </a:moveTo>
                <a:lnTo>
                  <a:pt x="5532" y="3467"/>
                </a:lnTo>
                <a:cubicBezTo>
                  <a:pt x="5527" y="3468"/>
                  <a:pt x="5525" y="3469"/>
                  <a:pt x="5524" y="3469"/>
                </a:cubicBezTo>
                <a:lnTo>
                  <a:pt x="5524" y="3469"/>
                </a:lnTo>
                <a:cubicBezTo>
                  <a:pt x="5522" y="3469"/>
                  <a:pt x="5520" y="3468"/>
                  <a:pt x="5515" y="3466"/>
                </a:cubicBezTo>
                <a:close/>
                <a:moveTo>
                  <a:pt x="7197" y="3483"/>
                </a:moveTo>
                <a:lnTo>
                  <a:pt x="7198" y="3468"/>
                </a:lnTo>
                <a:lnTo>
                  <a:pt x="7204" y="3468"/>
                </a:lnTo>
                <a:cubicBezTo>
                  <a:pt x="7209" y="3476"/>
                  <a:pt x="7209" y="3476"/>
                  <a:pt x="7221" y="3481"/>
                </a:cubicBezTo>
                <a:lnTo>
                  <a:pt x="7221" y="3481"/>
                </a:lnTo>
                <a:lnTo>
                  <a:pt x="7220" y="3484"/>
                </a:lnTo>
                <a:lnTo>
                  <a:pt x="7197" y="3483"/>
                </a:lnTo>
                <a:close/>
                <a:moveTo>
                  <a:pt x="4452" y="3482"/>
                </a:moveTo>
                <a:cubicBezTo>
                  <a:pt x="4423" y="3481"/>
                  <a:pt x="4417" y="3480"/>
                  <a:pt x="4406" y="3471"/>
                </a:cubicBezTo>
                <a:lnTo>
                  <a:pt x="4406" y="3471"/>
                </a:lnTo>
                <a:lnTo>
                  <a:pt x="4412" y="3471"/>
                </a:lnTo>
                <a:cubicBezTo>
                  <a:pt x="4418" y="3473"/>
                  <a:pt x="4480" y="3476"/>
                  <a:pt x="4487" y="3474"/>
                </a:cubicBezTo>
                <a:lnTo>
                  <a:pt x="4487" y="3474"/>
                </a:lnTo>
                <a:cubicBezTo>
                  <a:pt x="4501" y="3475"/>
                  <a:pt x="4502" y="3476"/>
                  <a:pt x="4510" y="3478"/>
                </a:cubicBezTo>
                <a:lnTo>
                  <a:pt x="4510" y="3478"/>
                </a:lnTo>
                <a:cubicBezTo>
                  <a:pt x="4506" y="3483"/>
                  <a:pt x="4509" y="3481"/>
                  <a:pt x="4504" y="3484"/>
                </a:cubicBezTo>
                <a:lnTo>
                  <a:pt x="4504" y="3484"/>
                </a:lnTo>
                <a:cubicBezTo>
                  <a:pt x="4504" y="3484"/>
                  <a:pt x="4502" y="3484"/>
                  <a:pt x="4500" y="3484"/>
                </a:cubicBezTo>
                <a:lnTo>
                  <a:pt x="4500" y="3484"/>
                </a:lnTo>
                <a:cubicBezTo>
                  <a:pt x="4487" y="3484"/>
                  <a:pt x="4454" y="3483"/>
                  <a:pt x="4452" y="3482"/>
                </a:cubicBezTo>
                <a:close/>
                <a:moveTo>
                  <a:pt x="2699" y="3488"/>
                </a:moveTo>
                <a:lnTo>
                  <a:pt x="2688" y="3487"/>
                </a:lnTo>
                <a:lnTo>
                  <a:pt x="2688" y="3472"/>
                </a:lnTo>
                <a:cubicBezTo>
                  <a:pt x="2700" y="3473"/>
                  <a:pt x="2699" y="3473"/>
                  <a:pt x="2706" y="3475"/>
                </a:cubicBezTo>
                <a:lnTo>
                  <a:pt x="2706" y="3475"/>
                </a:lnTo>
                <a:cubicBezTo>
                  <a:pt x="2733" y="3478"/>
                  <a:pt x="2727" y="3481"/>
                  <a:pt x="2746" y="3486"/>
                </a:cubicBezTo>
                <a:lnTo>
                  <a:pt x="2746" y="3486"/>
                </a:lnTo>
                <a:lnTo>
                  <a:pt x="2746" y="3492"/>
                </a:lnTo>
                <a:cubicBezTo>
                  <a:pt x="2728" y="3492"/>
                  <a:pt x="2709" y="3492"/>
                  <a:pt x="2699" y="3488"/>
                </a:cubicBezTo>
                <a:close/>
                <a:moveTo>
                  <a:pt x="7226" y="3481"/>
                </a:moveTo>
                <a:lnTo>
                  <a:pt x="7226" y="3478"/>
                </a:lnTo>
                <a:cubicBezTo>
                  <a:pt x="7239" y="3477"/>
                  <a:pt x="7242" y="3476"/>
                  <a:pt x="7250" y="3473"/>
                </a:cubicBezTo>
                <a:lnTo>
                  <a:pt x="7250" y="3473"/>
                </a:lnTo>
                <a:cubicBezTo>
                  <a:pt x="7271" y="3474"/>
                  <a:pt x="7269" y="3475"/>
                  <a:pt x="7285" y="3474"/>
                </a:cubicBezTo>
                <a:lnTo>
                  <a:pt x="7285" y="3474"/>
                </a:lnTo>
                <a:cubicBezTo>
                  <a:pt x="7288" y="3476"/>
                  <a:pt x="7292" y="3478"/>
                  <a:pt x="7296" y="3480"/>
                </a:cubicBezTo>
                <a:lnTo>
                  <a:pt x="7296" y="3480"/>
                </a:lnTo>
                <a:lnTo>
                  <a:pt x="7296" y="3484"/>
                </a:lnTo>
                <a:cubicBezTo>
                  <a:pt x="7277" y="3483"/>
                  <a:pt x="7259" y="3482"/>
                  <a:pt x="7255" y="3482"/>
                </a:cubicBezTo>
                <a:lnTo>
                  <a:pt x="7255" y="3482"/>
                </a:lnTo>
                <a:lnTo>
                  <a:pt x="7226" y="3481"/>
                </a:lnTo>
                <a:close/>
                <a:moveTo>
                  <a:pt x="3779" y="3482"/>
                </a:moveTo>
                <a:lnTo>
                  <a:pt x="3779" y="3476"/>
                </a:lnTo>
                <a:cubicBezTo>
                  <a:pt x="3789" y="3474"/>
                  <a:pt x="3785" y="3475"/>
                  <a:pt x="3791" y="3473"/>
                </a:cubicBezTo>
                <a:lnTo>
                  <a:pt x="3791" y="3473"/>
                </a:lnTo>
                <a:cubicBezTo>
                  <a:pt x="3805" y="3478"/>
                  <a:pt x="3798" y="3472"/>
                  <a:pt x="3802" y="3483"/>
                </a:cubicBezTo>
                <a:lnTo>
                  <a:pt x="3802" y="3483"/>
                </a:lnTo>
                <a:lnTo>
                  <a:pt x="3779" y="3482"/>
                </a:lnTo>
                <a:close/>
                <a:moveTo>
                  <a:pt x="3825" y="3484"/>
                </a:moveTo>
                <a:cubicBezTo>
                  <a:pt x="3820" y="3477"/>
                  <a:pt x="3823" y="3481"/>
                  <a:pt x="3826" y="3474"/>
                </a:cubicBezTo>
                <a:lnTo>
                  <a:pt x="3826" y="3474"/>
                </a:lnTo>
                <a:cubicBezTo>
                  <a:pt x="3839" y="3478"/>
                  <a:pt x="3847" y="3477"/>
                  <a:pt x="3854" y="3485"/>
                </a:cubicBezTo>
                <a:lnTo>
                  <a:pt x="3854" y="3485"/>
                </a:lnTo>
                <a:cubicBezTo>
                  <a:pt x="3856" y="3486"/>
                  <a:pt x="3858" y="3487"/>
                  <a:pt x="3860" y="3488"/>
                </a:cubicBezTo>
                <a:lnTo>
                  <a:pt x="3860" y="3488"/>
                </a:lnTo>
                <a:cubicBezTo>
                  <a:pt x="3858" y="3489"/>
                  <a:pt x="3856" y="3490"/>
                  <a:pt x="3854" y="3491"/>
                </a:cubicBezTo>
                <a:lnTo>
                  <a:pt x="3854" y="3491"/>
                </a:lnTo>
                <a:cubicBezTo>
                  <a:pt x="3837" y="3489"/>
                  <a:pt x="3835" y="3489"/>
                  <a:pt x="3825" y="3484"/>
                </a:cubicBezTo>
                <a:close/>
                <a:moveTo>
                  <a:pt x="7122" y="3475"/>
                </a:moveTo>
                <a:lnTo>
                  <a:pt x="7128" y="3475"/>
                </a:lnTo>
                <a:lnTo>
                  <a:pt x="7128" y="3484"/>
                </a:lnTo>
                <a:cubicBezTo>
                  <a:pt x="7123" y="3481"/>
                  <a:pt x="7124" y="3481"/>
                  <a:pt x="7122" y="3475"/>
                </a:cubicBezTo>
                <a:close/>
                <a:moveTo>
                  <a:pt x="5822" y="3486"/>
                </a:moveTo>
                <a:lnTo>
                  <a:pt x="5822" y="3476"/>
                </a:lnTo>
                <a:lnTo>
                  <a:pt x="5839" y="3477"/>
                </a:lnTo>
                <a:lnTo>
                  <a:pt x="5839" y="3486"/>
                </a:lnTo>
                <a:lnTo>
                  <a:pt x="5822" y="3486"/>
                </a:lnTo>
                <a:close/>
                <a:moveTo>
                  <a:pt x="3901" y="3483"/>
                </a:moveTo>
                <a:lnTo>
                  <a:pt x="3901" y="3477"/>
                </a:lnTo>
                <a:lnTo>
                  <a:pt x="3918" y="3477"/>
                </a:lnTo>
                <a:lnTo>
                  <a:pt x="3918" y="3483"/>
                </a:lnTo>
                <a:lnTo>
                  <a:pt x="3901" y="3483"/>
                </a:lnTo>
                <a:close/>
                <a:moveTo>
                  <a:pt x="2752" y="3486"/>
                </a:moveTo>
                <a:cubicBezTo>
                  <a:pt x="2757" y="3480"/>
                  <a:pt x="2757" y="3482"/>
                  <a:pt x="2764" y="3477"/>
                </a:cubicBezTo>
                <a:lnTo>
                  <a:pt x="2764" y="3477"/>
                </a:lnTo>
                <a:lnTo>
                  <a:pt x="2798" y="3478"/>
                </a:lnTo>
                <a:cubicBezTo>
                  <a:pt x="2804" y="3488"/>
                  <a:pt x="2812" y="3490"/>
                  <a:pt x="2827" y="3495"/>
                </a:cubicBezTo>
                <a:lnTo>
                  <a:pt x="2827" y="3495"/>
                </a:lnTo>
                <a:lnTo>
                  <a:pt x="2827" y="3498"/>
                </a:lnTo>
                <a:cubicBezTo>
                  <a:pt x="2793" y="3498"/>
                  <a:pt x="2795" y="3490"/>
                  <a:pt x="2752" y="3486"/>
                </a:cubicBezTo>
                <a:close/>
                <a:moveTo>
                  <a:pt x="7145" y="3485"/>
                </a:moveTo>
                <a:lnTo>
                  <a:pt x="7145" y="3482"/>
                </a:lnTo>
                <a:cubicBezTo>
                  <a:pt x="7155" y="3480"/>
                  <a:pt x="7151" y="3481"/>
                  <a:pt x="7157" y="3479"/>
                </a:cubicBezTo>
                <a:lnTo>
                  <a:pt x="7157" y="3479"/>
                </a:lnTo>
                <a:cubicBezTo>
                  <a:pt x="7161" y="3482"/>
                  <a:pt x="7159" y="3480"/>
                  <a:pt x="7162" y="3485"/>
                </a:cubicBezTo>
                <a:lnTo>
                  <a:pt x="7162" y="3485"/>
                </a:lnTo>
                <a:lnTo>
                  <a:pt x="7145" y="3485"/>
                </a:lnTo>
                <a:close/>
                <a:moveTo>
                  <a:pt x="7308" y="3481"/>
                </a:moveTo>
                <a:lnTo>
                  <a:pt x="7331" y="3482"/>
                </a:lnTo>
                <a:cubicBezTo>
                  <a:pt x="7326" y="3483"/>
                  <a:pt x="7323" y="3484"/>
                  <a:pt x="7320" y="3484"/>
                </a:cubicBezTo>
                <a:lnTo>
                  <a:pt x="7320" y="3484"/>
                </a:lnTo>
                <a:cubicBezTo>
                  <a:pt x="7316" y="3484"/>
                  <a:pt x="7313" y="3483"/>
                  <a:pt x="7308" y="3481"/>
                </a:cubicBezTo>
                <a:close/>
                <a:moveTo>
                  <a:pt x="1956" y="3498"/>
                </a:moveTo>
                <a:cubicBezTo>
                  <a:pt x="1958" y="3495"/>
                  <a:pt x="1960" y="3492"/>
                  <a:pt x="1962" y="3489"/>
                </a:cubicBezTo>
                <a:lnTo>
                  <a:pt x="1962" y="3489"/>
                </a:lnTo>
                <a:cubicBezTo>
                  <a:pt x="1981" y="3493"/>
                  <a:pt x="2001" y="3496"/>
                  <a:pt x="2020" y="3500"/>
                </a:cubicBezTo>
                <a:lnTo>
                  <a:pt x="2020" y="3500"/>
                </a:lnTo>
                <a:cubicBezTo>
                  <a:pt x="2018" y="3501"/>
                  <a:pt x="2016" y="3502"/>
                  <a:pt x="2014" y="3503"/>
                </a:cubicBezTo>
                <a:lnTo>
                  <a:pt x="2014" y="3503"/>
                </a:lnTo>
                <a:cubicBezTo>
                  <a:pt x="2012" y="3504"/>
                  <a:pt x="2009" y="3504"/>
                  <a:pt x="2006" y="3504"/>
                </a:cubicBezTo>
                <a:lnTo>
                  <a:pt x="2006" y="3504"/>
                </a:lnTo>
                <a:cubicBezTo>
                  <a:pt x="1994" y="3504"/>
                  <a:pt x="1977" y="3500"/>
                  <a:pt x="1956" y="3498"/>
                </a:cubicBezTo>
                <a:close/>
                <a:moveTo>
                  <a:pt x="2711" y="3494"/>
                </a:moveTo>
                <a:lnTo>
                  <a:pt x="2734" y="3495"/>
                </a:lnTo>
                <a:cubicBezTo>
                  <a:pt x="2736" y="3496"/>
                  <a:pt x="2738" y="3497"/>
                  <a:pt x="2739" y="3499"/>
                </a:cubicBezTo>
                <a:lnTo>
                  <a:pt x="2739" y="3499"/>
                </a:lnTo>
                <a:lnTo>
                  <a:pt x="2739" y="3502"/>
                </a:lnTo>
                <a:cubicBezTo>
                  <a:pt x="2729" y="3503"/>
                  <a:pt x="2734" y="3502"/>
                  <a:pt x="2728" y="3504"/>
                </a:cubicBezTo>
                <a:lnTo>
                  <a:pt x="2728" y="3504"/>
                </a:lnTo>
                <a:cubicBezTo>
                  <a:pt x="2704" y="3501"/>
                  <a:pt x="2710" y="3503"/>
                  <a:pt x="2711" y="3494"/>
                </a:cubicBezTo>
                <a:close/>
                <a:moveTo>
                  <a:pt x="1184" y="3495"/>
                </a:moveTo>
                <a:lnTo>
                  <a:pt x="1202" y="3496"/>
                </a:lnTo>
                <a:cubicBezTo>
                  <a:pt x="1205" y="3498"/>
                  <a:pt x="1209" y="3500"/>
                  <a:pt x="1213" y="3502"/>
                </a:cubicBezTo>
                <a:lnTo>
                  <a:pt x="1213" y="3502"/>
                </a:lnTo>
                <a:cubicBezTo>
                  <a:pt x="1213" y="3512"/>
                  <a:pt x="1216" y="3515"/>
                  <a:pt x="1212" y="3518"/>
                </a:cubicBezTo>
                <a:lnTo>
                  <a:pt x="1212" y="3518"/>
                </a:lnTo>
                <a:cubicBezTo>
                  <a:pt x="1208" y="3523"/>
                  <a:pt x="1211" y="3521"/>
                  <a:pt x="1206" y="3524"/>
                </a:cubicBezTo>
                <a:lnTo>
                  <a:pt x="1206" y="3524"/>
                </a:lnTo>
                <a:cubicBezTo>
                  <a:pt x="1196" y="3526"/>
                  <a:pt x="1186" y="3519"/>
                  <a:pt x="1172" y="3517"/>
                </a:cubicBezTo>
                <a:lnTo>
                  <a:pt x="1172" y="3517"/>
                </a:lnTo>
                <a:cubicBezTo>
                  <a:pt x="1150" y="3513"/>
                  <a:pt x="1130" y="3515"/>
                  <a:pt x="1109" y="3516"/>
                </a:cubicBezTo>
                <a:lnTo>
                  <a:pt x="1109" y="3516"/>
                </a:lnTo>
                <a:cubicBezTo>
                  <a:pt x="1078" y="3519"/>
                  <a:pt x="1047" y="3521"/>
                  <a:pt x="1010" y="3505"/>
                </a:cubicBezTo>
                <a:lnTo>
                  <a:pt x="1010" y="3505"/>
                </a:lnTo>
                <a:lnTo>
                  <a:pt x="1004" y="3505"/>
                </a:lnTo>
                <a:lnTo>
                  <a:pt x="1004" y="3499"/>
                </a:lnTo>
                <a:cubicBezTo>
                  <a:pt x="1049" y="3500"/>
                  <a:pt x="1089" y="3505"/>
                  <a:pt x="1123" y="3505"/>
                </a:cubicBezTo>
                <a:lnTo>
                  <a:pt x="1123" y="3505"/>
                </a:lnTo>
                <a:cubicBezTo>
                  <a:pt x="1147" y="3505"/>
                  <a:pt x="1168" y="3503"/>
                  <a:pt x="1184" y="3495"/>
                </a:cubicBezTo>
                <a:close/>
                <a:moveTo>
                  <a:pt x="2844" y="3499"/>
                </a:moveTo>
                <a:cubicBezTo>
                  <a:pt x="2846" y="3498"/>
                  <a:pt x="2848" y="3497"/>
                  <a:pt x="2850" y="3496"/>
                </a:cubicBezTo>
                <a:lnTo>
                  <a:pt x="2850" y="3496"/>
                </a:lnTo>
                <a:cubicBezTo>
                  <a:pt x="2854" y="3499"/>
                  <a:pt x="2852" y="3497"/>
                  <a:pt x="2855" y="3502"/>
                </a:cubicBezTo>
                <a:lnTo>
                  <a:pt x="2855" y="3502"/>
                </a:lnTo>
                <a:cubicBezTo>
                  <a:pt x="2855" y="3502"/>
                  <a:pt x="2833" y="3501"/>
                  <a:pt x="2844" y="3499"/>
                </a:cubicBezTo>
                <a:close/>
                <a:moveTo>
                  <a:pt x="1352" y="3510"/>
                </a:moveTo>
                <a:lnTo>
                  <a:pt x="1352" y="3504"/>
                </a:lnTo>
                <a:cubicBezTo>
                  <a:pt x="1360" y="3502"/>
                  <a:pt x="1364" y="3501"/>
                  <a:pt x="1370" y="3498"/>
                </a:cubicBezTo>
                <a:lnTo>
                  <a:pt x="1370" y="3498"/>
                </a:lnTo>
                <a:lnTo>
                  <a:pt x="1445" y="3500"/>
                </a:lnTo>
                <a:lnTo>
                  <a:pt x="1445" y="3504"/>
                </a:lnTo>
                <a:cubicBezTo>
                  <a:pt x="1434" y="3505"/>
                  <a:pt x="1422" y="3506"/>
                  <a:pt x="1404" y="3505"/>
                </a:cubicBezTo>
                <a:lnTo>
                  <a:pt x="1404" y="3505"/>
                </a:lnTo>
                <a:cubicBezTo>
                  <a:pt x="1408" y="3508"/>
                  <a:pt x="1412" y="3510"/>
                  <a:pt x="1416" y="3512"/>
                </a:cubicBezTo>
                <a:lnTo>
                  <a:pt x="1416" y="3512"/>
                </a:lnTo>
                <a:cubicBezTo>
                  <a:pt x="1424" y="3519"/>
                  <a:pt x="1478" y="3522"/>
                  <a:pt x="1508" y="3525"/>
                </a:cubicBezTo>
                <a:lnTo>
                  <a:pt x="1508" y="3525"/>
                </a:lnTo>
                <a:lnTo>
                  <a:pt x="1508" y="3531"/>
                </a:lnTo>
                <a:cubicBezTo>
                  <a:pt x="1434" y="3528"/>
                  <a:pt x="1410" y="3520"/>
                  <a:pt x="1352" y="3510"/>
                </a:cubicBezTo>
                <a:close/>
                <a:moveTo>
                  <a:pt x="6413" y="3505"/>
                </a:moveTo>
                <a:cubicBezTo>
                  <a:pt x="6423" y="3508"/>
                  <a:pt x="6419" y="3506"/>
                  <a:pt x="6424" y="3509"/>
                </a:cubicBezTo>
                <a:lnTo>
                  <a:pt x="6424" y="3509"/>
                </a:lnTo>
                <a:cubicBezTo>
                  <a:pt x="6414" y="3506"/>
                  <a:pt x="6419" y="3508"/>
                  <a:pt x="6413" y="3505"/>
                </a:cubicBezTo>
                <a:close/>
                <a:moveTo>
                  <a:pt x="6587" y="3517"/>
                </a:moveTo>
                <a:cubicBezTo>
                  <a:pt x="6589" y="3514"/>
                  <a:pt x="6591" y="3511"/>
                  <a:pt x="6593" y="3508"/>
                </a:cubicBezTo>
                <a:lnTo>
                  <a:pt x="6593" y="3508"/>
                </a:lnTo>
                <a:lnTo>
                  <a:pt x="6610" y="3508"/>
                </a:lnTo>
                <a:cubicBezTo>
                  <a:pt x="6612" y="3510"/>
                  <a:pt x="6614" y="3511"/>
                  <a:pt x="6616" y="3512"/>
                </a:cubicBezTo>
                <a:lnTo>
                  <a:pt x="6616" y="3512"/>
                </a:lnTo>
                <a:cubicBezTo>
                  <a:pt x="6612" y="3517"/>
                  <a:pt x="6615" y="3515"/>
                  <a:pt x="6610" y="3518"/>
                </a:cubicBezTo>
                <a:lnTo>
                  <a:pt x="6610" y="3518"/>
                </a:lnTo>
                <a:cubicBezTo>
                  <a:pt x="6604" y="3520"/>
                  <a:pt x="6608" y="3519"/>
                  <a:pt x="6598" y="3521"/>
                </a:cubicBezTo>
                <a:lnTo>
                  <a:pt x="6598" y="3521"/>
                </a:lnTo>
                <a:cubicBezTo>
                  <a:pt x="6592" y="3518"/>
                  <a:pt x="6597" y="3519"/>
                  <a:pt x="6587" y="3517"/>
                </a:cubicBezTo>
                <a:close/>
                <a:moveTo>
                  <a:pt x="1607" y="3521"/>
                </a:moveTo>
                <a:cubicBezTo>
                  <a:pt x="1609" y="3518"/>
                  <a:pt x="1611" y="3515"/>
                  <a:pt x="1613" y="3512"/>
                </a:cubicBezTo>
                <a:lnTo>
                  <a:pt x="1613" y="3512"/>
                </a:lnTo>
                <a:cubicBezTo>
                  <a:pt x="1623" y="3515"/>
                  <a:pt x="1619" y="3513"/>
                  <a:pt x="1625" y="3516"/>
                </a:cubicBezTo>
                <a:lnTo>
                  <a:pt x="1625" y="3516"/>
                </a:lnTo>
                <a:lnTo>
                  <a:pt x="1630" y="3516"/>
                </a:lnTo>
                <a:cubicBezTo>
                  <a:pt x="1628" y="3518"/>
                  <a:pt x="1626" y="3520"/>
                  <a:pt x="1624" y="3522"/>
                </a:cubicBezTo>
                <a:lnTo>
                  <a:pt x="1624" y="3522"/>
                </a:lnTo>
                <a:lnTo>
                  <a:pt x="1607" y="3521"/>
                </a:lnTo>
                <a:close/>
                <a:moveTo>
                  <a:pt x="1636" y="3513"/>
                </a:moveTo>
                <a:lnTo>
                  <a:pt x="1654" y="3514"/>
                </a:lnTo>
                <a:cubicBezTo>
                  <a:pt x="1650" y="3519"/>
                  <a:pt x="1652" y="3517"/>
                  <a:pt x="1648" y="3520"/>
                </a:cubicBezTo>
                <a:lnTo>
                  <a:pt x="1648" y="3520"/>
                </a:lnTo>
                <a:lnTo>
                  <a:pt x="1647" y="3523"/>
                </a:lnTo>
                <a:cubicBezTo>
                  <a:pt x="1633" y="3518"/>
                  <a:pt x="1641" y="3523"/>
                  <a:pt x="1636" y="3513"/>
                </a:cubicBezTo>
                <a:close/>
                <a:moveTo>
                  <a:pt x="1247" y="3522"/>
                </a:moveTo>
                <a:cubicBezTo>
                  <a:pt x="1249" y="3519"/>
                  <a:pt x="1251" y="3516"/>
                  <a:pt x="1253" y="3513"/>
                </a:cubicBezTo>
                <a:lnTo>
                  <a:pt x="1253" y="3513"/>
                </a:lnTo>
                <a:lnTo>
                  <a:pt x="1294" y="3514"/>
                </a:lnTo>
                <a:cubicBezTo>
                  <a:pt x="1301" y="3520"/>
                  <a:pt x="1306" y="3521"/>
                  <a:pt x="1317" y="3525"/>
                </a:cubicBezTo>
                <a:lnTo>
                  <a:pt x="1317" y="3525"/>
                </a:lnTo>
                <a:cubicBezTo>
                  <a:pt x="1315" y="3526"/>
                  <a:pt x="1313" y="3527"/>
                  <a:pt x="1311" y="3528"/>
                </a:cubicBezTo>
                <a:lnTo>
                  <a:pt x="1311" y="3528"/>
                </a:lnTo>
                <a:cubicBezTo>
                  <a:pt x="1308" y="3528"/>
                  <a:pt x="1305" y="3528"/>
                  <a:pt x="1302" y="3528"/>
                </a:cubicBezTo>
                <a:lnTo>
                  <a:pt x="1302" y="3528"/>
                </a:lnTo>
                <a:cubicBezTo>
                  <a:pt x="1288" y="3528"/>
                  <a:pt x="1267" y="3524"/>
                  <a:pt x="1247" y="3522"/>
                </a:cubicBezTo>
                <a:close/>
                <a:moveTo>
                  <a:pt x="4740" y="3536"/>
                </a:moveTo>
                <a:cubicBezTo>
                  <a:pt x="4719" y="3532"/>
                  <a:pt x="4710" y="3524"/>
                  <a:pt x="4700" y="3515"/>
                </a:cubicBezTo>
                <a:lnTo>
                  <a:pt x="4700" y="3515"/>
                </a:lnTo>
                <a:cubicBezTo>
                  <a:pt x="4715" y="3518"/>
                  <a:pt x="4805" y="3531"/>
                  <a:pt x="4816" y="3535"/>
                </a:cubicBezTo>
                <a:lnTo>
                  <a:pt x="4816" y="3535"/>
                </a:lnTo>
                <a:lnTo>
                  <a:pt x="4822" y="3535"/>
                </a:lnTo>
                <a:cubicBezTo>
                  <a:pt x="4820" y="3537"/>
                  <a:pt x="4818" y="3539"/>
                  <a:pt x="4816" y="3541"/>
                </a:cubicBezTo>
                <a:lnTo>
                  <a:pt x="4816" y="3541"/>
                </a:lnTo>
                <a:cubicBezTo>
                  <a:pt x="4794" y="3540"/>
                  <a:pt x="4749" y="3538"/>
                  <a:pt x="4740" y="3536"/>
                </a:cubicBezTo>
                <a:close/>
                <a:moveTo>
                  <a:pt x="1653" y="3539"/>
                </a:moveTo>
                <a:cubicBezTo>
                  <a:pt x="1651" y="3536"/>
                  <a:pt x="1649" y="3532"/>
                  <a:pt x="1647" y="3529"/>
                </a:cubicBezTo>
                <a:lnTo>
                  <a:pt x="1647" y="3529"/>
                </a:lnTo>
                <a:cubicBezTo>
                  <a:pt x="1665" y="3525"/>
                  <a:pt x="1682" y="3522"/>
                  <a:pt x="1700" y="3518"/>
                </a:cubicBezTo>
                <a:lnTo>
                  <a:pt x="1700" y="3518"/>
                </a:lnTo>
                <a:lnTo>
                  <a:pt x="1717" y="3519"/>
                </a:lnTo>
                <a:cubicBezTo>
                  <a:pt x="1713" y="3523"/>
                  <a:pt x="1711" y="3525"/>
                  <a:pt x="1705" y="3528"/>
                </a:cubicBezTo>
                <a:lnTo>
                  <a:pt x="1705" y="3528"/>
                </a:lnTo>
                <a:cubicBezTo>
                  <a:pt x="1709" y="3533"/>
                  <a:pt x="1706" y="3531"/>
                  <a:pt x="1711" y="3534"/>
                </a:cubicBezTo>
                <a:lnTo>
                  <a:pt x="1711" y="3534"/>
                </a:lnTo>
                <a:cubicBezTo>
                  <a:pt x="1729" y="3541"/>
                  <a:pt x="1784" y="3543"/>
                  <a:pt x="1809" y="3544"/>
                </a:cubicBezTo>
                <a:lnTo>
                  <a:pt x="1809" y="3544"/>
                </a:lnTo>
                <a:cubicBezTo>
                  <a:pt x="1807" y="3548"/>
                  <a:pt x="1805" y="3552"/>
                  <a:pt x="1803" y="3556"/>
                </a:cubicBezTo>
                <a:lnTo>
                  <a:pt x="1803" y="3556"/>
                </a:lnTo>
                <a:cubicBezTo>
                  <a:pt x="1732" y="3554"/>
                  <a:pt x="1708" y="3547"/>
                  <a:pt x="1653" y="3539"/>
                </a:cubicBezTo>
                <a:close/>
                <a:moveTo>
                  <a:pt x="5820" y="3527"/>
                </a:moveTo>
                <a:cubicBezTo>
                  <a:pt x="5830" y="3529"/>
                  <a:pt x="5826" y="3528"/>
                  <a:pt x="5832" y="3530"/>
                </a:cubicBezTo>
                <a:lnTo>
                  <a:pt x="5832" y="3530"/>
                </a:lnTo>
                <a:lnTo>
                  <a:pt x="5826" y="3530"/>
                </a:lnTo>
                <a:cubicBezTo>
                  <a:pt x="5824" y="3531"/>
                  <a:pt x="5822" y="3532"/>
                  <a:pt x="5820" y="3533"/>
                </a:cubicBezTo>
                <a:lnTo>
                  <a:pt x="5820" y="3533"/>
                </a:lnTo>
                <a:lnTo>
                  <a:pt x="5820" y="3527"/>
                </a:lnTo>
                <a:close/>
                <a:moveTo>
                  <a:pt x="5159" y="3527"/>
                </a:moveTo>
                <a:cubicBezTo>
                  <a:pt x="5162" y="3528"/>
                  <a:pt x="5166" y="3530"/>
                  <a:pt x="5170" y="3531"/>
                </a:cubicBezTo>
                <a:lnTo>
                  <a:pt x="5170" y="3531"/>
                </a:lnTo>
                <a:lnTo>
                  <a:pt x="5170" y="3537"/>
                </a:lnTo>
                <a:cubicBezTo>
                  <a:pt x="5149" y="3534"/>
                  <a:pt x="5152" y="3538"/>
                  <a:pt x="5159" y="3527"/>
                </a:cubicBezTo>
                <a:close/>
                <a:moveTo>
                  <a:pt x="2029" y="3561"/>
                </a:moveTo>
                <a:cubicBezTo>
                  <a:pt x="1969" y="3549"/>
                  <a:pt x="1914" y="3560"/>
                  <a:pt x="1873" y="3540"/>
                </a:cubicBezTo>
                <a:lnTo>
                  <a:pt x="1873" y="3540"/>
                </a:lnTo>
                <a:lnTo>
                  <a:pt x="1862" y="3539"/>
                </a:lnTo>
                <a:cubicBezTo>
                  <a:pt x="1867" y="3533"/>
                  <a:pt x="1867" y="3535"/>
                  <a:pt x="1874" y="3530"/>
                </a:cubicBezTo>
                <a:lnTo>
                  <a:pt x="1874" y="3530"/>
                </a:lnTo>
                <a:cubicBezTo>
                  <a:pt x="1967" y="3534"/>
                  <a:pt x="2057" y="3547"/>
                  <a:pt x="2139" y="3558"/>
                </a:cubicBezTo>
                <a:lnTo>
                  <a:pt x="2139" y="3558"/>
                </a:lnTo>
                <a:cubicBezTo>
                  <a:pt x="2157" y="3557"/>
                  <a:pt x="2174" y="3557"/>
                  <a:pt x="2192" y="3556"/>
                </a:cubicBezTo>
                <a:lnTo>
                  <a:pt x="2192" y="3556"/>
                </a:lnTo>
                <a:cubicBezTo>
                  <a:pt x="2242" y="3564"/>
                  <a:pt x="2315" y="3572"/>
                  <a:pt x="2365" y="3581"/>
                </a:cubicBezTo>
                <a:lnTo>
                  <a:pt x="2365" y="3581"/>
                </a:lnTo>
                <a:cubicBezTo>
                  <a:pt x="2425" y="3592"/>
                  <a:pt x="2516" y="3586"/>
                  <a:pt x="2561" y="3603"/>
                </a:cubicBezTo>
                <a:lnTo>
                  <a:pt x="2561" y="3603"/>
                </a:lnTo>
                <a:cubicBezTo>
                  <a:pt x="2588" y="3604"/>
                  <a:pt x="2593" y="3606"/>
                  <a:pt x="2608" y="3611"/>
                </a:cubicBezTo>
                <a:lnTo>
                  <a:pt x="2608" y="3611"/>
                </a:lnTo>
                <a:lnTo>
                  <a:pt x="2608" y="3614"/>
                </a:lnTo>
                <a:cubicBezTo>
                  <a:pt x="2568" y="3613"/>
                  <a:pt x="2519" y="3616"/>
                  <a:pt x="2503" y="3608"/>
                </a:cubicBezTo>
                <a:lnTo>
                  <a:pt x="2503" y="3608"/>
                </a:lnTo>
                <a:lnTo>
                  <a:pt x="2480" y="3607"/>
                </a:lnTo>
                <a:cubicBezTo>
                  <a:pt x="2487" y="3614"/>
                  <a:pt x="2484" y="3613"/>
                  <a:pt x="2497" y="3617"/>
                </a:cubicBezTo>
                <a:lnTo>
                  <a:pt x="2497" y="3617"/>
                </a:lnTo>
                <a:lnTo>
                  <a:pt x="2497" y="3623"/>
                </a:lnTo>
                <a:cubicBezTo>
                  <a:pt x="2447" y="3613"/>
                  <a:pt x="2396" y="3593"/>
                  <a:pt x="2353" y="3584"/>
                </a:cubicBezTo>
                <a:lnTo>
                  <a:pt x="2353" y="3584"/>
                </a:lnTo>
                <a:cubicBezTo>
                  <a:pt x="2309" y="3574"/>
                  <a:pt x="2260" y="3581"/>
                  <a:pt x="2243" y="3583"/>
                </a:cubicBezTo>
                <a:lnTo>
                  <a:pt x="2243" y="3583"/>
                </a:lnTo>
                <a:cubicBezTo>
                  <a:pt x="2238" y="3584"/>
                  <a:pt x="2232" y="3584"/>
                  <a:pt x="2224" y="3584"/>
                </a:cubicBezTo>
                <a:lnTo>
                  <a:pt x="2224" y="3584"/>
                </a:lnTo>
                <a:cubicBezTo>
                  <a:pt x="2167" y="3584"/>
                  <a:pt x="2048" y="3564"/>
                  <a:pt x="2029" y="3561"/>
                </a:cubicBezTo>
                <a:close/>
                <a:moveTo>
                  <a:pt x="3620" y="3531"/>
                </a:moveTo>
                <a:lnTo>
                  <a:pt x="3644" y="3531"/>
                </a:lnTo>
                <a:cubicBezTo>
                  <a:pt x="3648" y="3539"/>
                  <a:pt x="3646" y="3537"/>
                  <a:pt x="3655" y="3541"/>
                </a:cubicBezTo>
                <a:lnTo>
                  <a:pt x="3655" y="3541"/>
                </a:lnTo>
                <a:lnTo>
                  <a:pt x="3655" y="3547"/>
                </a:lnTo>
                <a:cubicBezTo>
                  <a:pt x="3620" y="3550"/>
                  <a:pt x="3541" y="3550"/>
                  <a:pt x="3521" y="3543"/>
                </a:cubicBezTo>
                <a:lnTo>
                  <a:pt x="3521" y="3543"/>
                </a:lnTo>
                <a:lnTo>
                  <a:pt x="3510" y="3543"/>
                </a:lnTo>
                <a:lnTo>
                  <a:pt x="3510" y="3536"/>
                </a:lnTo>
                <a:cubicBezTo>
                  <a:pt x="3512" y="3535"/>
                  <a:pt x="3514" y="3534"/>
                  <a:pt x="3516" y="3533"/>
                </a:cubicBezTo>
                <a:lnTo>
                  <a:pt x="3516" y="3533"/>
                </a:lnTo>
                <a:cubicBezTo>
                  <a:pt x="3539" y="3535"/>
                  <a:pt x="3570" y="3533"/>
                  <a:pt x="3585" y="3539"/>
                </a:cubicBezTo>
                <a:lnTo>
                  <a:pt x="3585" y="3539"/>
                </a:lnTo>
                <a:cubicBezTo>
                  <a:pt x="3593" y="3539"/>
                  <a:pt x="3598" y="3539"/>
                  <a:pt x="3603" y="3539"/>
                </a:cubicBezTo>
                <a:lnTo>
                  <a:pt x="3603" y="3539"/>
                </a:lnTo>
                <a:cubicBezTo>
                  <a:pt x="3612" y="3539"/>
                  <a:pt x="3615" y="3538"/>
                  <a:pt x="3620" y="3531"/>
                </a:cubicBezTo>
                <a:close/>
                <a:moveTo>
                  <a:pt x="3423" y="3534"/>
                </a:moveTo>
                <a:lnTo>
                  <a:pt x="3475" y="3535"/>
                </a:lnTo>
                <a:cubicBezTo>
                  <a:pt x="3470" y="3542"/>
                  <a:pt x="3470" y="3540"/>
                  <a:pt x="3463" y="3544"/>
                </a:cubicBezTo>
                <a:lnTo>
                  <a:pt x="3463" y="3544"/>
                </a:lnTo>
                <a:cubicBezTo>
                  <a:pt x="3436" y="3544"/>
                  <a:pt x="3431" y="3545"/>
                  <a:pt x="3423" y="3534"/>
                </a:cubicBezTo>
                <a:close/>
                <a:moveTo>
                  <a:pt x="3835" y="3538"/>
                </a:moveTo>
                <a:lnTo>
                  <a:pt x="3852" y="3538"/>
                </a:lnTo>
                <a:cubicBezTo>
                  <a:pt x="3854" y="3539"/>
                  <a:pt x="3856" y="3540"/>
                  <a:pt x="3858" y="3541"/>
                </a:cubicBezTo>
                <a:lnTo>
                  <a:pt x="3858" y="3541"/>
                </a:lnTo>
                <a:cubicBezTo>
                  <a:pt x="3854" y="3547"/>
                  <a:pt x="3857" y="3544"/>
                  <a:pt x="3852" y="3548"/>
                </a:cubicBezTo>
                <a:lnTo>
                  <a:pt x="3852" y="3548"/>
                </a:lnTo>
                <a:lnTo>
                  <a:pt x="3852" y="3554"/>
                </a:lnTo>
                <a:cubicBezTo>
                  <a:pt x="3845" y="3550"/>
                  <a:pt x="3839" y="3542"/>
                  <a:pt x="3835" y="3538"/>
                </a:cubicBezTo>
                <a:close/>
                <a:moveTo>
                  <a:pt x="3782" y="3552"/>
                </a:moveTo>
                <a:cubicBezTo>
                  <a:pt x="3781" y="3542"/>
                  <a:pt x="3780" y="3547"/>
                  <a:pt x="3783" y="3539"/>
                </a:cubicBezTo>
                <a:lnTo>
                  <a:pt x="3783" y="3539"/>
                </a:lnTo>
                <a:cubicBezTo>
                  <a:pt x="3786" y="3540"/>
                  <a:pt x="3790" y="3541"/>
                  <a:pt x="3794" y="3543"/>
                </a:cubicBezTo>
                <a:lnTo>
                  <a:pt x="3794" y="3543"/>
                </a:lnTo>
                <a:lnTo>
                  <a:pt x="3794" y="3552"/>
                </a:lnTo>
                <a:lnTo>
                  <a:pt x="3782" y="3552"/>
                </a:lnTo>
                <a:close/>
                <a:moveTo>
                  <a:pt x="3962" y="3561"/>
                </a:moveTo>
                <a:cubicBezTo>
                  <a:pt x="3956" y="3556"/>
                  <a:pt x="3963" y="3554"/>
                  <a:pt x="3951" y="3548"/>
                </a:cubicBezTo>
                <a:lnTo>
                  <a:pt x="3951" y="3548"/>
                </a:lnTo>
                <a:lnTo>
                  <a:pt x="3951" y="3541"/>
                </a:lnTo>
                <a:lnTo>
                  <a:pt x="4038" y="3544"/>
                </a:lnTo>
                <a:cubicBezTo>
                  <a:pt x="4037" y="3552"/>
                  <a:pt x="4037" y="3556"/>
                  <a:pt x="4031" y="3560"/>
                </a:cubicBezTo>
                <a:lnTo>
                  <a:pt x="4031" y="3560"/>
                </a:lnTo>
                <a:cubicBezTo>
                  <a:pt x="4027" y="3561"/>
                  <a:pt x="4022" y="3560"/>
                  <a:pt x="4016" y="3560"/>
                </a:cubicBezTo>
                <a:lnTo>
                  <a:pt x="4016" y="3560"/>
                </a:lnTo>
                <a:cubicBezTo>
                  <a:pt x="4005" y="3559"/>
                  <a:pt x="3993" y="3558"/>
                  <a:pt x="3979" y="3564"/>
                </a:cubicBezTo>
                <a:lnTo>
                  <a:pt x="3979" y="3564"/>
                </a:lnTo>
                <a:cubicBezTo>
                  <a:pt x="3967" y="3563"/>
                  <a:pt x="3968" y="3563"/>
                  <a:pt x="3962" y="3561"/>
                </a:cubicBezTo>
                <a:close/>
                <a:moveTo>
                  <a:pt x="3910" y="3543"/>
                </a:moveTo>
                <a:lnTo>
                  <a:pt x="3939" y="3544"/>
                </a:lnTo>
                <a:lnTo>
                  <a:pt x="3939" y="3547"/>
                </a:lnTo>
                <a:cubicBezTo>
                  <a:pt x="3937" y="3548"/>
                  <a:pt x="3935" y="3549"/>
                  <a:pt x="3933" y="3550"/>
                </a:cubicBezTo>
                <a:lnTo>
                  <a:pt x="3933" y="3550"/>
                </a:lnTo>
                <a:cubicBezTo>
                  <a:pt x="3915" y="3548"/>
                  <a:pt x="3919" y="3549"/>
                  <a:pt x="3910" y="3543"/>
                </a:cubicBezTo>
                <a:close/>
                <a:moveTo>
                  <a:pt x="3057" y="3547"/>
                </a:moveTo>
                <a:lnTo>
                  <a:pt x="3057" y="3544"/>
                </a:lnTo>
                <a:cubicBezTo>
                  <a:pt x="3070" y="3548"/>
                  <a:pt x="3066" y="3549"/>
                  <a:pt x="3074" y="3554"/>
                </a:cubicBezTo>
                <a:lnTo>
                  <a:pt x="3074" y="3554"/>
                </a:lnTo>
                <a:cubicBezTo>
                  <a:pt x="3065" y="3562"/>
                  <a:pt x="3056" y="3562"/>
                  <a:pt x="3033" y="3562"/>
                </a:cubicBezTo>
                <a:lnTo>
                  <a:pt x="3033" y="3562"/>
                </a:lnTo>
                <a:lnTo>
                  <a:pt x="3033" y="3552"/>
                </a:lnTo>
                <a:cubicBezTo>
                  <a:pt x="3043" y="3555"/>
                  <a:pt x="3039" y="3553"/>
                  <a:pt x="3045" y="3556"/>
                </a:cubicBezTo>
                <a:lnTo>
                  <a:pt x="3045" y="3556"/>
                </a:lnTo>
                <a:cubicBezTo>
                  <a:pt x="3064" y="3552"/>
                  <a:pt x="3045" y="3554"/>
                  <a:pt x="3057" y="3547"/>
                </a:cubicBezTo>
                <a:close/>
                <a:moveTo>
                  <a:pt x="4043" y="3554"/>
                </a:moveTo>
                <a:lnTo>
                  <a:pt x="4043" y="3551"/>
                </a:lnTo>
                <a:cubicBezTo>
                  <a:pt x="4051" y="3549"/>
                  <a:pt x="4066" y="3548"/>
                  <a:pt x="4073" y="3545"/>
                </a:cubicBezTo>
                <a:lnTo>
                  <a:pt x="4073" y="3545"/>
                </a:lnTo>
                <a:cubicBezTo>
                  <a:pt x="4106" y="3549"/>
                  <a:pt x="4263" y="3564"/>
                  <a:pt x="4299" y="3553"/>
                </a:cubicBezTo>
                <a:lnTo>
                  <a:pt x="4299" y="3553"/>
                </a:lnTo>
                <a:cubicBezTo>
                  <a:pt x="4312" y="3554"/>
                  <a:pt x="4313" y="3555"/>
                  <a:pt x="4322" y="3557"/>
                </a:cubicBezTo>
                <a:lnTo>
                  <a:pt x="4322" y="3557"/>
                </a:lnTo>
                <a:cubicBezTo>
                  <a:pt x="4319" y="3563"/>
                  <a:pt x="4320" y="3563"/>
                  <a:pt x="4316" y="3566"/>
                </a:cubicBezTo>
                <a:lnTo>
                  <a:pt x="4316" y="3566"/>
                </a:lnTo>
                <a:cubicBezTo>
                  <a:pt x="4323" y="3574"/>
                  <a:pt x="4329" y="3575"/>
                  <a:pt x="4350" y="3577"/>
                </a:cubicBezTo>
                <a:lnTo>
                  <a:pt x="4350" y="3577"/>
                </a:lnTo>
                <a:cubicBezTo>
                  <a:pt x="4341" y="3584"/>
                  <a:pt x="4333" y="3581"/>
                  <a:pt x="4321" y="3585"/>
                </a:cubicBezTo>
                <a:lnTo>
                  <a:pt x="4321" y="3585"/>
                </a:lnTo>
                <a:cubicBezTo>
                  <a:pt x="4292" y="3583"/>
                  <a:pt x="4297" y="3584"/>
                  <a:pt x="4298" y="3575"/>
                </a:cubicBezTo>
                <a:lnTo>
                  <a:pt x="4298" y="3575"/>
                </a:lnTo>
                <a:cubicBezTo>
                  <a:pt x="4241" y="3570"/>
                  <a:pt x="4137" y="3555"/>
                  <a:pt x="4118" y="3575"/>
                </a:cubicBezTo>
                <a:lnTo>
                  <a:pt x="4118" y="3575"/>
                </a:lnTo>
                <a:cubicBezTo>
                  <a:pt x="4088" y="3569"/>
                  <a:pt x="4075" y="3558"/>
                  <a:pt x="4043" y="3554"/>
                </a:cubicBezTo>
                <a:close/>
                <a:moveTo>
                  <a:pt x="7119" y="3557"/>
                </a:moveTo>
                <a:cubicBezTo>
                  <a:pt x="7121" y="3554"/>
                  <a:pt x="7123" y="3550"/>
                  <a:pt x="7125" y="3547"/>
                </a:cubicBezTo>
                <a:lnTo>
                  <a:pt x="7125" y="3547"/>
                </a:lnTo>
                <a:lnTo>
                  <a:pt x="7131" y="3548"/>
                </a:lnTo>
                <a:cubicBezTo>
                  <a:pt x="7133" y="3554"/>
                  <a:pt x="7128" y="3552"/>
                  <a:pt x="7125" y="3554"/>
                </a:cubicBezTo>
                <a:lnTo>
                  <a:pt x="7125" y="3554"/>
                </a:lnTo>
                <a:lnTo>
                  <a:pt x="7125" y="3557"/>
                </a:lnTo>
                <a:lnTo>
                  <a:pt x="7119" y="3557"/>
                </a:lnTo>
                <a:close/>
                <a:moveTo>
                  <a:pt x="3179" y="3548"/>
                </a:moveTo>
                <a:cubicBezTo>
                  <a:pt x="3192" y="3549"/>
                  <a:pt x="3195" y="3549"/>
                  <a:pt x="3202" y="3552"/>
                </a:cubicBezTo>
                <a:lnTo>
                  <a:pt x="3202" y="3552"/>
                </a:lnTo>
                <a:cubicBezTo>
                  <a:pt x="3221" y="3559"/>
                  <a:pt x="3208" y="3563"/>
                  <a:pt x="3236" y="3572"/>
                </a:cubicBezTo>
                <a:lnTo>
                  <a:pt x="3236" y="3572"/>
                </a:lnTo>
                <a:cubicBezTo>
                  <a:pt x="3232" y="3581"/>
                  <a:pt x="3235" y="3579"/>
                  <a:pt x="3224" y="3584"/>
                </a:cubicBezTo>
                <a:lnTo>
                  <a:pt x="3224" y="3584"/>
                </a:lnTo>
                <a:cubicBezTo>
                  <a:pt x="3231" y="3591"/>
                  <a:pt x="3234" y="3590"/>
                  <a:pt x="3247" y="3594"/>
                </a:cubicBezTo>
                <a:lnTo>
                  <a:pt x="3247" y="3594"/>
                </a:lnTo>
                <a:lnTo>
                  <a:pt x="3247" y="3597"/>
                </a:lnTo>
                <a:cubicBezTo>
                  <a:pt x="3212" y="3598"/>
                  <a:pt x="3167" y="3586"/>
                  <a:pt x="3143" y="3565"/>
                </a:cubicBezTo>
                <a:lnTo>
                  <a:pt x="3143" y="3565"/>
                </a:lnTo>
                <a:cubicBezTo>
                  <a:pt x="3117" y="3566"/>
                  <a:pt x="3117" y="3568"/>
                  <a:pt x="3102" y="3574"/>
                </a:cubicBezTo>
                <a:lnTo>
                  <a:pt x="3102" y="3574"/>
                </a:lnTo>
                <a:cubicBezTo>
                  <a:pt x="3094" y="3566"/>
                  <a:pt x="3099" y="3567"/>
                  <a:pt x="3079" y="3563"/>
                </a:cubicBezTo>
                <a:lnTo>
                  <a:pt x="3079" y="3563"/>
                </a:lnTo>
                <a:lnTo>
                  <a:pt x="3080" y="3560"/>
                </a:lnTo>
                <a:cubicBezTo>
                  <a:pt x="3104" y="3556"/>
                  <a:pt x="3135" y="3554"/>
                  <a:pt x="3155" y="3563"/>
                </a:cubicBezTo>
                <a:lnTo>
                  <a:pt x="3155" y="3563"/>
                </a:lnTo>
                <a:lnTo>
                  <a:pt x="3184" y="3564"/>
                </a:lnTo>
                <a:cubicBezTo>
                  <a:pt x="3182" y="3558"/>
                  <a:pt x="3180" y="3553"/>
                  <a:pt x="3179" y="3548"/>
                </a:cubicBezTo>
                <a:close/>
                <a:moveTo>
                  <a:pt x="3753" y="3551"/>
                </a:moveTo>
                <a:lnTo>
                  <a:pt x="3771" y="3551"/>
                </a:lnTo>
                <a:lnTo>
                  <a:pt x="3770" y="3558"/>
                </a:lnTo>
                <a:cubicBezTo>
                  <a:pt x="3757" y="3554"/>
                  <a:pt x="3761" y="3556"/>
                  <a:pt x="3753" y="3551"/>
                </a:cubicBezTo>
                <a:close/>
                <a:moveTo>
                  <a:pt x="5285" y="3566"/>
                </a:moveTo>
                <a:lnTo>
                  <a:pt x="5279" y="3566"/>
                </a:lnTo>
                <a:cubicBezTo>
                  <a:pt x="5283" y="3559"/>
                  <a:pt x="5285" y="3559"/>
                  <a:pt x="5291" y="3554"/>
                </a:cubicBezTo>
                <a:lnTo>
                  <a:pt x="5291" y="3554"/>
                </a:lnTo>
                <a:cubicBezTo>
                  <a:pt x="5313" y="3555"/>
                  <a:pt x="5320" y="3555"/>
                  <a:pt x="5331" y="3561"/>
                </a:cubicBezTo>
                <a:lnTo>
                  <a:pt x="5331" y="3561"/>
                </a:lnTo>
                <a:lnTo>
                  <a:pt x="5343" y="3562"/>
                </a:lnTo>
                <a:lnTo>
                  <a:pt x="5343" y="3571"/>
                </a:lnTo>
                <a:cubicBezTo>
                  <a:pt x="5330" y="3569"/>
                  <a:pt x="5336" y="3568"/>
                  <a:pt x="5325" y="3571"/>
                </a:cubicBezTo>
                <a:lnTo>
                  <a:pt x="5325" y="3571"/>
                </a:lnTo>
                <a:cubicBezTo>
                  <a:pt x="5308" y="3570"/>
                  <a:pt x="5294" y="3570"/>
                  <a:pt x="5285" y="3566"/>
                </a:cubicBezTo>
                <a:close/>
                <a:moveTo>
                  <a:pt x="7926" y="3555"/>
                </a:moveTo>
                <a:lnTo>
                  <a:pt x="7978" y="3556"/>
                </a:lnTo>
                <a:cubicBezTo>
                  <a:pt x="7980" y="3557"/>
                  <a:pt x="7982" y="3559"/>
                  <a:pt x="7984" y="3560"/>
                </a:cubicBezTo>
                <a:lnTo>
                  <a:pt x="7984" y="3560"/>
                </a:lnTo>
                <a:cubicBezTo>
                  <a:pt x="7975" y="3568"/>
                  <a:pt x="7963" y="3570"/>
                  <a:pt x="7943" y="3571"/>
                </a:cubicBezTo>
                <a:lnTo>
                  <a:pt x="7943" y="3571"/>
                </a:lnTo>
                <a:cubicBezTo>
                  <a:pt x="7928" y="3562"/>
                  <a:pt x="7926" y="3565"/>
                  <a:pt x="7926" y="3555"/>
                </a:cubicBezTo>
                <a:close/>
                <a:moveTo>
                  <a:pt x="4415" y="3557"/>
                </a:moveTo>
                <a:lnTo>
                  <a:pt x="4490" y="3559"/>
                </a:lnTo>
                <a:cubicBezTo>
                  <a:pt x="4476" y="3572"/>
                  <a:pt x="4442" y="3576"/>
                  <a:pt x="4425" y="3588"/>
                </a:cubicBezTo>
                <a:lnTo>
                  <a:pt x="4425" y="3588"/>
                </a:lnTo>
                <a:cubicBezTo>
                  <a:pt x="4398" y="3585"/>
                  <a:pt x="4380" y="3579"/>
                  <a:pt x="4374" y="3565"/>
                </a:cubicBezTo>
                <a:lnTo>
                  <a:pt x="4374" y="3565"/>
                </a:lnTo>
                <a:cubicBezTo>
                  <a:pt x="4350" y="3563"/>
                  <a:pt x="4354" y="3561"/>
                  <a:pt x="4339" y="3567"/>
                </a:cubicBezTo>
                <a:lnTo>
                  <a:pt x="4339" y="3567"/>
                </a:lnTo>
                <a:lnTo>
                  <a:pt x="4333" y="3566"/>
                </a:lnTo>
                <a:lnTo>
                  <a:pt x="4333" y="3560"/>
                </a:lnTo>
                <a:cubicBezTo>
                  <a:pt x="4341" y="3559"/>
                  <a:pt x="4354" y="3559"/>
                  <a:pt x="4367" y="3559"/>
                </a:cubicBezTo>
                <a:lnTo>
                  <a:pt x="4367" y="3559"/>
                </a:lnTo>
                <a:cubicBezTo>
                  <a:pt x="4370" y="3559"/>
                  <a:pt x="4373" y="3559"/>
                  <a:pt x="4376" y="3559"/>
                </a:cubicBezTo>
                <a:lnTo>
                  <a:pt x="4376" y="3559"/>
                </a:lnTo>
                <a:cubicBezTo>
                  <a:pt x="4392" y="3559"/>
                  <a:pt x="4407" y="3559"/>
                  <a:pt x="4415" y="3557"/>
                </a:cubicBezTo>
                <a:close/>
                <a:moveTo>
                  <a:pt x="8001" y="3573"/>
                </a:moveTo>
                <a:cubicBezTo>
                  <a:pt x="8003" y="3570"/>
                  <a:pt x="8005" y="3567"/>
                  <a:pt x="8007" y="3564"/>
                </a:cubicBezTo>
                <a:lnTo>
                  <a:pt x="8007" y="3564"/>
                </a:lnTo>
                <a:cubicBezTo>
                  <a:pt x="8017" y="3566"/>
                  <a:pt x="8012" y="3564"/>
                  <a:pt x="8018" y="3567"/>
                </a:cubicBezTo>
                <a:lnTo>
                  <a:pt x="8018" y="3567"/>
                </a:lnTo>
                <a:lnTo>
                  <a:pt x="8024" y="3567"/>
                </a:lnTo>
                <a:lnTo>
                  <a:pt x="8024" y="3574"/>
                </a:lnTo>
                <a:lnTo>
                  <a:pt x="8001" y="3573"/>
                </a:lnTo>
                <a:close/>
                <a:moveTo>
                  <a:pt x="6370" y="3576"/>
                </a:moveTo>
                <a:lnTo>
                  <a:pt x="6370" y="3564"/>
                </a:lnTo>
                <a:cubicBezTo>
                  <a:pt x="6388" y="3566"/>
                  <a:pt x="6414" y="3567"/>
                  <a:pt x="6422" y="3575"/>
                </a:cubicBezTo>
                <a:lnTo>
                  <a:pt x="6422" y="3575"/>
                </a:lnTo>
                <a:lnTo>
                  <a:pt x="6428" y="3575"/>
                </a:lnTo>
                <a:lnTo>
                  <a:pt x="6428" y="3578"/>
                </a:lnTo>
                <a:cubicBezTo>
                  <a:pt x="6411" y="3578"/>
                  <a:pt x="6398" y="3572"/>
                  <a:pt x="6381" y="3577"/>
                </a:cubicBezTo>
                <a:lnTo>
                  <a:pt x="6381" y="3577"/>
                </a:lnTo>
                <a:lnTo>
                  <a:pt x="6370" y="3576"/>
                </a:lnTo>
                <a:close/>
                <a:moveTo>
                  <a:pt x="8088" y="3576"/>
                </a:moveTo>
                <a:cubicBezTo>
                  <a:pt x="8090" y="3573"/>
                  <a:pt x="8092" y="3570"/>
                  <a:pt x="8094" y="3566"/>
                </a:cubicBezTo>
                <a:lnTo>
                  <a:pt x="8094" y="3566"/>
                </a:lnTo>
                <a:cubicBezTo>
                  <a:pt x="8098" y="3570"/>
                  <a:pt x="8097" y="3569"/>
                  <a:pt x="8099" y="3576"/>
                </a:cubicBezTo>
                <a:lnTo>
                  <a:pt x="8099" y="3576"/>
                </a:lnTo>
                <a:lnTo>
                  <a:pt x="8088" y="3576"/>
                </a:lnTo>
                <a:close/>
                <a:moveTo>
                  <a:pt x="3549" y="3579"/>
                </a:moveTo>
                <a:lnTo>
                  <a:pt x="3549" y="3569"/>
                </a:lnTo>
                <a:lnTo>
                  <a:pt x="3567" y="3570"/>
                </a:lnTo>
                <a:lnTo>
                  <a:pt x="3566" y="3579"/>
                </a:lnTo>
                <a:lnTo>
                  <a:pt x="3549" y="3579"/>
                </a:lnTo>
                <a:close/>
                <a:moveTo>
                  <a:pt x="3594" y="3612"/>
                </a:moveTo>
                <a:lnTo>
                  <a:pt x="3595" y="3602"/>
                </a:lnTo>
                <a:cubicBezTo>
                  <a:pt x="3577" y="3598"/>
                  <a:pt x="3578" y="3595"/>
                  <a:pt x="3560" y="3592"/>
                </a:cubicBezTo>
                <a:lnTo>
                  <a:pt x="3560" y="3592"/>
                </a:lnTo>
                <a:cubicBezTo>
                  <a:pt x="3566" y="3583"/>
                  <a:pt x="3573" y="3579"/>
                  <a:pt x="3584" y="3574"/>
                </a:cubicBezTo>
                <a:lnTo>
                  <a:pt x="3584" y="3574"/>
                </a:lnTo>
                <a:cubicBezTo>
                  <a:pt x="3590" y="3571"/>
                  <a:pt x="3585" y="3572"/>
                  <a:pt x="3596" y="3571"/>
                </a:cubicBezTo>
                <a:lnTo>
                  <a:pt x="3596" y="3571"/>
                </a:lnTo>
                <a:cubicBezTo>
                  <a:pt x="3599" y="3578"/>
                  <a:pt x="3603" y="3580"/>
                  <a:pt x="3595" y="3587"/>
                </a:cubicBezTo>
                <a:lnTo>
                  <a:pt x="3595" y="3587"/>
                </a:lnTo>
                <a:cubicBezTo>
                  <a:pt x="3602" y="3605"/>
                  <a:pt x="3622" y="3607"/>
                  <a:pt x="3652" y="3614"/>
                </a:cubicBezTo>
                <a:lnTo>
                  <a:pt x="3652" y="3614"/>
                </a:lnTo>
                <a:lnTo>
                  <a:pt x="3652" y="3617"/>
                </a:lnTo>
                <a:cubicBezTo>
                  <a:pt x="3633" y="3615"/>
                  <a:pt x="3613" y="3613"/>
                  <a:pt x="3594" y="3612"/>
                </a:cubicBezTo>
                <a:close/>
                <a:moveTo>
                  <a:pt x="3416" y="3574"/>
                </a:moveTo>
                <a:cubicBezTo>
                  <a:pt x="3438" y="3575"/>
                  <a:pt x="3445" y="3576"/>
                  <a:pt x="3456" y="3582"/>
                </a:cubicBezTo>
                <a:lnTo>
                  <a:pt x="3456" y="3582"/>
                </a:lnTo>
                <a:cubicBezTo>
                  <a:pt x="3458" y="3583"/>
                  <a:pt x="3460" y="3584"/>
                  <a:pt x="3462" y="3585"/>
                </a:cubicBezTo>
                <a:lnTo>
                  <a:pt x="3462" y="3585"/>
                </a:lnTo>
                <a:lnTo>
                  <a:pt x="3456" y="3585"/>
                </a:lnTo>
                <a:cubicBezTo>
                  <a:pt x="3447" y="3592"/>
                  <a:pt x="3439" y="3590"/>
                  <a:pt x="3427" y="3594"/>
                </a:cubicBezTo>
                <a:lnTo>
                  <a:pt x="3427" y="3594"/>
                </a:lnTo>
                <a:cubicBezTo>
                  <a:pt x="3419" y="3588"/>
                  <a:pt x="3417" y="3583"/>
                  <a:pt x="3416" y="3574"/>
                </a:cubicBezTo>
                <a:close/>
                <a:moveTo>
                  <a:pt x="6433" y="3575"/>
                </a:moveTo>
                <a:cubicBezTo>
                  <a:pt x="6443" y="3578"/>
                  <a:pt x="6439" y="3576"/>
                  <a:pt x="6445" y="3579"/>
                </a:cubicBezTo>
                <a:lnTo>
                  <a:pt x="6445" y="3579"/>
                </a:lnTo>
                <a:cubicBezTo>
                  <a:pt x="6435" y="3576"/>
                  <a:pt x="6439" y="3578"/>
                  <a:pt x="6433" y="3575"/>
                </a:cubicBezTo>
                <a:close/>
                <a:moveTo>
                  <a:pt x="1070" y="3602"/>
                </a:moveTo>
                <a:lnTo>
                  <a:pt x="1070" y="3595"/>
                </a:lnTo>
                <a:cubicBezTo>
                  <a:pt x="1085" y="3594"/>
                  <a:pt x="1100" y="3592"/>
                  <a:pt x="1111" y="3587"/>
                </a:cubicBezTo>
                <a:lnTo>
                  <a:pt x="1111" y="3587"/>
                </a:lnTo>
                <a:cubicBezTo>
                  <a:pt x="1119" y="3590"/>
                  <a:pt x="1126" y="3592"/>
                  <a:pt x="1134" y="3594"/>
                </a:cubicBezTo>
                <a:lnTo>
                  <a:pt x="1134" y="3594"/>
                </a:lnTo>
                <a:cubicBezTo>
                  <a:pt x="1128" y="3598"/>
                  <a:pt x="1122" y="3602"/>
                  <a:pt x="1116" y="3606"/>
                </a:cubicBezTo>
                <a:lnTo>
                  <a:pt x="1116" y="3606"/>
                </a:lnTo>
                <a:cubicBezTo>
                  <a:pt x="1101" y="3605"/>
                  <a:pt x="1085" y="3603"/>
                  <a:pt x="1070" y="3602"/>
                </a:cubicBezTo>
                <a:close/>
                <a:moveTo>
                  <a:pt x="4111" y="3594"/>
                </a:moveTo>
                <a:lnTo>
                  <a:pt x="4112" y="3588"/>
                </a:lnTo>
                <a:lnTo>
                  <a:pt x="4117" y="3588"/>
                </a:lnTo>
                <a:lnTo>
                  <a:pt x="4117" y="3594"/>
                </a:lnTo>
                <a:lnTo>
                  <a:pt x="4111" y="3594"/>
                </a:lnTo>
                <a:close/>
                <a:moveTo>
                  <a:pt x="2730" y="3596"/>
                </a:moveTo>
                <a:lnTo>
                  <a:pt x="2730" y="3590"/>
                </a:lnTo>
                <a:cubicBezTo>
                  <a:pt x="2769" y="3587"/>
                  <a:pt x="2803" y="3593"/>
                  <a:pt x="2840" y="3597"/>
                </a:cubicBezTo>
                <a:lnTo>
                  <a:pt x="2840" y="3597"/>
                </a:lnTo>
                <a:cubicBezTo>
                  <a:pt x="2843" y="3601"/>
                  <a:pt x="2844" y="3602"/>
                  <a:pt x="2846" y="3609"/>
                </a:cubicBezTo>
                <a:lnTo>
                  <a:pt x="2846" y="3609"/>
                </a:lnTo>
                <a:cubicBezTo>
                  <a:pt x="2868" y="3608"/>
                  <a:pt x="2869" y="3607"/>
                  <a:pt x="2892" y="3605"/>
                </a:cubicBezTo>
                <a:lnTo>
                  <a:pt x="2892" y="3605"/>
                </a:lnTo>
                <a:cubicBezTo>
                  <a:pt x="2897" y="3612"/>
                  <a:pt x="2899" y="3616"/>
                  <a:pt x="2909" y="3621"/>
                </a:cubicBezTo>
                <a:lnTo>
                  <a:pt x="2909" y="3621"/>
                </a:lnTo>
                <a:cubicBezTo>
                  <a:pt x="2903" y="3629"/>
                  <a:pt x="2899" y="3630"/>
                  <a:pt x="2891" y="3636"/>
                </a:cubicBezTo>
                <a:lnTo>
                  <a:pt x="2891" y="3636"/>
                </a:lnTo>
                <a:cubicBezTo>
                  <a:pt x="2857" y="3633"/>
                  <a:pt x="2861" y="3625"/>
                  <a:pt x="2833" y="3628"/>
                </a:cubicBezTo>
                <a:lnTo>
                  <a:pt x="2833" y="3628"/>
                </a:lnTo>
                <a:cubicBezTo>
                  <a:pt x="2832" y="3623"/>
                  <a:pt x="2830" y="3617"/>
                  <a:pt x="2828" y="3612"/>
                </a:cubicBezTo>
                <a:lnTo>
                  <a:pt x="2828" y="3612"/>
                </a:lnTo>
                <a:cubicBezTo>
                  <a:pt x="2826" y="3612"/>
                  <a:pt x="2825" y="3612"/>
                  <a:pt x="2823" y="3612"/>
                </a:cubicBezTo>
                <a:lnTo>
                  <a:pt x="2823" y="3612"/>
                </a:lnTo>
                <a:cubicBezTo>
                  <a:pt x="2776" y="3612"/>
                  <a:pt x="2782" y="3599"/>
                  <a:pt x="2730" y="3596"/>
                </a:cubicBezTo>
                <a:close/>
                <a:moveTo>
                  <a:pt x="4738" y="3589"/>
                </a:moveTo>
                <a:cubicBezTo>
                  <a:pt x="4742" y="3590"/>
                  <a:pt x="4746" y="3592"/>
                  <a:pt x="4750" y="3593"/>
                </a:cubicBezTo>
                <a:lnTo>
                  <a:pt x="4750" y="3593"/>
                </a:lnTo>
                <a:lnTo>
                  <a:pt x="4750" y="3596"/>
                </a:lnTo>
                <a:cubicBezTo>
                  <a:pt x="4734" y="3593"/>
                  <a:pt x="4740" y="3598"/>
                  <a:pt x="4738" y="3589"/>
                </a:cubicBezTo>
                <a:close/>
                <a:moveTo>
                  <a:pt x="4337" y="3605"/>
                </a:moveTo>
                <a:cubicBezTo>
                  <a:pt x="4327" y="3602"/>
                  <a:pt x="4332" y="3604"/>
                  <a:pt x="4326" y="3601"/>
                </a:cubicBezTo>
                <a:lnTo>
                  <a:pt x="4326" y="3601"/>
                </a:lnTo>
                <a:cubicBezTo>
                  <a:pt x="4345" y="3599"/>
                  <a:pt x="4401" y="3600"/>
                  <a:pt x="4419" y="3595"/>
                </a:cubicBezTo>
                <a:lnTo>
                  <a:pt x="4419" y="3595"/>
                </a:lnTo>
                <a:lnTo>
                  <a:pt x="4442" y="3595"/>
                </a:lnTo>
                <a:cubicBezTo>
                  <a:pt x="4437" y="3602"/>
                  <a:pt x="4436" y="3602"/>
                  <a:pt x="4430" y="3608"/>
                </a:cubicBezTo>
                <a:lnTo>
                  <a:pt x="4430" y="3608"/>
                </a:lnTo>
                <a:cubicBezTo>
                  <a:pt x="4420" y="3608"/>
                  <a:pt x="4401" y="3610"/>
                  <a:pt x="4383" y="3610"/>
                </a:cubicBezTo>
                <a:lnTo>
                  <a:pt x="4383" y="3610"/>
                </a:lnTo>
                <a:cubicBezTo>
                  <a:pt x="4365" y="3610"/>
                  <a:pt x="4347" y="3608"/>
                  <a:pt x="4337" y="3605"/>
                </a:cubicBezTo>
                <a:close/>
                <a:moveTo>
                  <a:pt x="4808" y="3595"/>
                </a:moveTo>
                <a:cubicBezTo>
                  <a:pt x="4818" y="3597"/>
                  <a:pt x="4813" y="3595"/>
                  <a:pt x="4819" y="3598"/>
                </a:cubicBezTo>
                <a:lnTo>
                  <a:pt x="4819" y="3598"/>
                </a:lnTo>
                <a:cubicBezTo>
                  <a:pt x="4809" y="3596"/>
                  <a:pt x="4814" y="3597"/>
                  <a:pt x="4808" y="3595"/>
                </a:cubicBezTo>
                <a:close/>
                <a:moveTo>
                  <a:pt x="4883" y="3597"/>
                </a:moveTo>
                <a:lnTo>
                  <a:pt x="4906" y="3598"/>
                </a:lnTo>
                <a:cubicBezTo>
                  <a:pt x="4908" y="3599"/>
                  <a:pt x="4910" y="3600"/>
                  <a:pt x="4912" y="3601"/>
                </a:cubicBezTo>
                <a:lnTo>
                  <a:pt x="4912" y="3601"/>
                </a:lnTo>
                <a:lnTo>
                  <a:pt x="4912" y="3604"/>
                </a:lnTo>
                <a:cubicBezTo>
                  <a:pt x="4883" y="3603"/>
                  <a:pt x="4884" y="3605"/>
                  <a:pt x="4883" y="3597"/>
                </a:cubicBezTo>
                <a:close/>
                <a:moveTo>
                  <a:pt x="4929" y="3605"/>
                </a:moveTo>
                <a:lnTo>
                  <a:pt x="4918" y="3605"/>
                </a:lnTo>
                <a:cubicBezTo>
                  <a:pt x="4922" y="3603"/>
                  <a:pt x="4931" y="3601"/>
                  <a:pt x="4935" y="3599"/>
                </a:cubicBezTo>
                <a:lnTo>
                  <a:pt x="4935" y="3599"/>
                </a:lnTo>
                <a:cubicBezTo>
                  <a:pt x="4939" y="3600"/>
                  <a:pt x="4943" y="3601"/>
                  <a:pt x="4947" y="3602"/>
                </a:cubicBezTo>
                <a:lnTo>
                  <a:pt x="4947" y="3602"/>
                </a:lnTo>
                <a:lnTo>
                  <a:pt x="4947" y="3609"/>
                </a:lnTo>
                <a:cubicBezTo>
                  <a:pt x="4935" y="3607"/>
                  <a:pt x="4935" y="3607"/>
                  <a:pt x="4929" y="3605"/>
                </a:cubicBezTo>
                <a:close/>
                <a:moveTo>
                  <a:pt x="7494" y="3607"/>
                </a:moveTo>
                <a:lnTo>
                  <a:pt x="7495" y="3601"/>
                </a:lnTo>
                <a:lnTo>
                  <a:pt x="7506" y="3601"/>
                </a:lnTo>
                <a:lnTo>
                  <a:pt x="7506" y="3607"/>
                </a:lnTo>
                <a:lnTo>
                  <a:pt x="7494" y="3607"/>
                </a:lnTo>
                <a:close/>
                <a:moveTo>
                  <a:pt x="4720" y="3614"/>
                </a:moveTo>
                <a:cubicBezTo>
                  <a:pt x="4714" y="3608"/>
                  <a:pt x="4718" y="3610"/>
                  <a:pt x="4720" y="3601"/>
                </a:cubicBezTo>
                <a:lnTo>
                  <a:pt x="4720" y="3601"/>
                </a:lnTo>
                <a:cubicBezTo>
                  <a:pt x="4734" y="3605"/>
                  <a:pt x="4737" y="3608"/>
                  <a:pt x="4749" y="3612"/>
                </a:cubicBezTo>
                <a:lnTo>
                  <a:pt x="4749" y="3612"/>
                </a:lnTo>
                <a:cubicBezTo>
                  <a:pt x="4745" y="3615"/>
                  <a:pt x="4741" y="3618"/>
                  <a:pt x="4737" y="3621"/>
                </a:cubicBezTo>
                <a:lnTo>
                  <a:pt x="4737" y="3621"/>
                </a:lnTo>
                <a:cubicBezTo>
                  <a:pt x="4719" y="3617"/>
                  <a:pt x="4728" y="3622"/>
                  <a:pt x="4720" y="3614"/>
                </a:cubicBezTo>
                <a:close/>
                <a:moveTo>
                  <a:pt x="8102" y="3642"/>
                </a:moveTo>
                <a:cubicBezTo>
                  <a:pt x="8098" y="3639"/>
                  <a:pt x="8099" y="3639"/>
                  <a:pt x="8097" y="3633"/>
                </a:cubicBezTo>
                <a:lnTo>
                  <a:pt x="8097" y="3633"/>
                </a:lnTo>
                <a:cubicBezTo>
                  <a:pt x="8077" y="3633"/>
                  <a:pt x="8051" y="3632"/>
                  <a:pt x="8039" y="3628"/>
                </a:cubicBezTo>
                <a:lnTo>
                  <a:pt x="8039" y="3628"/>
                </a:lnTo>
                <a:lnTo>
                  <a:pt x="8033" y="3628"/>
                </a:lnTo>
                <a:cubicBezTo>
                  <a:pt x="8031" y="3621"/>
                  <a:pt x="8036" y="3624"/>
                  <a:pt x="8039" y="3621"/>
                </a:cubicBezTo>
                <a:lnTo>
                  <a:pt x="8039" y="3621"/>
                </a:lnTo>
                <a:cubicBezTo>
                  <a:pt x="8032" y="3613"/>
                  <a:pt x="8020" y="3610"/>
                  <a:pt x="7999" y="3608"/>
                </a:cubicBezTo>
                <a:lnTo>
                  <a:pt x="7999" y="3608"/>
                </a:lnTo>
                <a:cubicBezTo>
                  <a:pt x="8024" y="3598"/>
                  <a:pt x="8124" y="3599"/>
                  <a:pt x="8156" y="3613"/>
                </a:cubicBezTo>
                <a:lnTo>
                  <a:pt x="8156" y="3613"/>
                </a:lnTo>
                <a:cubicBezTo>
                  <a:pt x="8162" y="3614"/>
                  <a:pt x="8167" y="3615"/>
                  <a:pt x="8173" y="3616"/>
                </a:cubicBezTo>
                <a:lnTo>
                  <a:pt x="8173" y="3616"/>
                </a:lnTo>
                <a:cubicBezTo>
                  <a:pt x="8171" y="3625"/>
                  <a:pt x="8169" y="3630"/>
                  <a:pt x="8161" y="3635"/>
                </a:cubicBezTo>
                <a:lnTo>
                  <a:pt x="8161" y="3635"/>
                </a:lnTo>
                <a:cubicBezTo>
                  <a:pt x="8152" y="3640"/>
                  <a:pt x="8140" y="3641"/>
                  <a:pt x="8131" y="3647"/>
                </a:cubicBezTo>
                <a:lnTo>
                  <a:pt x="8131" y="3647"/>
                </a:lnTo>
                <a:cubicBezTo>
                  <a:pt x="8117" y="3646"/>
                  <a:pt x="8110" y="3645"/>
                  <a:pt x="8102" y="3642"/>
                </a:cubicBezTo>
                <a:close/>
                <a:moveTo>
                  <a:pt x="7930" y="3602"/>
                </a:moveTo>
                <a:lnTo>
                  <a:pt x="7982" y="3604"/>
                </a:lnTo>
                <a:lnTo>
                  <a:pt x="7982" y="3607"/>
                </a:lnTo>
                <a:cubicBezTo>
                  <a:pt x="7966" y="3610"/>
                  <a:pt x="7951" y="3612"/>
                  <a:pt x="7935" y="3615"/>
                </a:cubicBezTo>
                <a:lnTo>
                  <a:pt x="7935" y="3615"/>
                </a:lnTo>
                <a:cubicBezTo>
                  <a:pt x="7932" y="3610"/>
                  <a:pt x="7931" y="3610"/>
                  <a:pt x="7930" y="3602"/>
                </a:cubicBezTo>
                <a:close/>
                <a:moveTo>
                  <a:pt x="4018" y="3610"/>
                </a:moveTo>
                <a:cubicBezTo>
                  <a:pt x="4046" y="3613"/>
                  <a:pt x="4053" y="3616"/>
                  <a:pt x="4064" y="3627"/>
                </a:cubicBezTo>
                <a:lnTo>
                  <a:pt x="4064" y="3627"/>
                </a:lnTo>
                <a:cubicBezTo>
                  <a:pt x="4080" y="3626"/>
                  <a:pt x="4089" y="3626"/>
                  <a:pt x="4099" y="3622"/>
                </a:cubicBezTo>
                <a:lnTo>
                  <a:pt x="4099" y="3622"/>
                </a:lnTo>
                <a:cubicBezTo>
                  <a:pt x="4125" y="3626"/>
                  <a:pt x="4104" y="3629"/>
                  <a:pt x="4133" y="3636"/>
                </a:cubicBezTo>
                <a:lnTo>
                  <a:pt x="4133" y="3636"/>
                </a:lnTo>
                <a:cubicBezTo>
                  <a:pt x="4125" y="3643"/>
                  <a:pt x="4136" y="3638"/>
                  <a:pt x="4121" y="3642"/>
                </a:cubicBezTo>
                <a:lnTo>
                  <a:pt x="4121" y="3642"/>
                </a:lnTo>
                <a:cubicBezTo>
                  <a:pt x="4126" y="3653"/>
                  <a:pt x="4124" y="3651"/>
                  <a:pt x="4144" y="3655"/>
                </a:cubicBezTo>
                <a:lnTo>
                  <a:pt x="4144" y="3655"/>
                </a:lnTo>
                <a:cubicBezTo>
                  <a:pt x="4132" y="3666"/>
                  <a:pt x="4070" y="3662"/>
                  <a:pt x="4021" y="3659"/>
                </a:cubicBezTo>
                <a:lnTo>
                  <a:pt x="4021" y="3659"/>
                </a:lnTo>
                <a:cubicBezTo>
                  <a:pt x="3996" y="3657"/>
                  <a:pt x="3974" y="3655"/>
                  <a:pt x="3964" y="3655"/>
                </a:cubicBezTo>
                <a:lnTo>
                  <a:pt x="3964" y="3655"/>
                </a:lnTo>
                <a:cubicBezTo>
                  <a:pt x="3958" y="3652"/>
                  <a:pt x="3953" y="3649"/>
                  <a:pt x="3947" y="3645"/>
                </a:cubicBezTo>
                <a:lnTo>
                  <a:pt x="3947" y="3645"/>
                </a:lnTo>
                <a:lnTo>
                  <a:pt x="3947" y="3639"/>
                </a:lnTo>
                <a:cubicBezTo>
                  <a:pt x="3967" y="3637"/>
                  <a:pt x="4002" y="3637"/>
                  <a:pt x="4011" y="3635"/>
                </a:cubicBezTo>
                <a:lnTo>
                  <a:pt x="4011" y="3635"/>
                </a:lnTo>
                <a:lnTo>
                  <a:pt x="4023" y="3635"/>
                </a:lnTo>
                <a:cubicBezTo>
                  <a:pt x="4022" y="3620"/>
                  <a:pt x="4018" y="3616"/>
                  <a:pt x="4018" y="3610"/>
                </a:cubicBezTo>
                <a:close/>
                <a:moveTo>
                  <a:pt x="7169" y="3621"/>
                </a:moveTo>
                <a:cubicBezTo>
                  <a:pt x="7169" y="3621"/>
                  <a:pt x="7146" y="3620"/>
                  <a:pt x="7157" y="3618"/>
                </a:cubicBezTo>
                <a:lnTo>
                  <a:pt x="7157" y="3618"/>
                </a:lnTo>
                <a:cubicBezTo>
                  <a:pt x="7159" y="3617"/>
                  <a:pt x="7161" y="3616"/>
                  <a:pt x="7163" y="3615"/>
                </a:cubicBezTo>
                <a:lnTo>
                  <a:pt x="7163" y="3615"/>
                </a:lnTo>
                <a:cubicBezTo>
                  <a:pt x="7175" y="3617"/>
                  <a:pt x="7174" y="3616"/>
                  <a:pt x="7181" y="3619"/>
                </a:cubicBezTo>
                <a:lnTo>
                  <a:pt x="7181" y="3619"/>
                </a:lnTo>
                <a:lnTo>
                  <a:pt x="7192" y="3619"/>
                </a:lnTo>
                <a:lnTo>
                  <a:pt x="7192" y="3625"/>
                </a:lnTo>
                <a:cubicBezTo>
                  <a:pt x="7178" y="3624"/>
                  <a:pt x="7176" y="3624"/>
                  <a:pt x="7169" y="3621"/>
                </a:cubicBezTo>
                <a:close/>
                <a:moveTo>
                  <a:pt x="2990" y="3624"/>
                </a:moveTo>
                <a:cubicBezTo>
                  <a:pt x="2995" y="3621"/>
                  <a:pt x="3003" y="3620"/>
                  <a:pt x="3008" y="3618"/>
                </a:cubicBezTo>
                <a:lnTo>
                  <a:pt x="3008" y="3618"/>
                </a:lnTo>
                <a:cubicBezTo>
                  <a:pt x="3024" y="3621"/>
                  <a:pt x="3079" y="3634"/>
                  <a:pt x="3094" y="3640"/>
                </a:cubicBezTo>
                <a:lnTo>
                  <a:pt x="3094" y="3640"/>
                </a:lnTo>
                <a:cubicBezTo>
                  <a:pt x="3104" y="3642"/>
                  <a:pt x="3100" y="3640"/>
                  <a:pt x="3106" y="3643"/>
                </a:cubicBezTo>
                <a:lnTo>
                  <a:pt x="3106" y="3643"/>
                </a:lnTo>
                <a:cubicBezTo>
                  <a:pt x="3089" y="3648"/>
                  <a:pt x="3094" y="3644"/>
                  <a:pt x="3094" y="3652"/>
                </a:cubicBezTo>
                <a:lnTo>
                  <a:pt x="3094" y="3652"/>
                </a:lnTo>
                <a:cubicBezTo>
                  <a:pt x="3071" y="3651"/>
                  <a:pt x="3069" y="3651"/>
                  <a:pt x="3059" y="3645"/>
                </a:cubicBezTo>
                <a:lnTo>
                  <a:pt x="3059" y="3645"/>
                </a:lnTo>
                <a:lnTo>
                  <a:pt x="3047" y="3644"/>
                </a:lnTo>
                <a:cubicBezTo>
                  <a:pt x="3051" y="3647"/>
                  <a:pt x="3055" y="3649"/>
                  <a:pt x="3059" y="3651"/>
                </a:cubicBezTo>
                <a:lnTo>
                  <a:pt x="3059" y="3651"/>
                </a:lnTo>
                <a:lnTo>
                  <a:pt x="3059" y="3654"/>
                </a:lnTo>
                <a:cubicBezTo>
                  <a:pt x="3026" y="3651"/>
                  <a:pt x="3034" y="3643"/>
                  <a:pt x="3018" y="3650"/>
                </a:cubicBezTo>
                <a:lnTo>
                  <a:pt x="3018" y="3650"/>
                </a:lnTo>
                <a:cubicBezTo>
                  <a:pt x="3001" y="3643"/>
                  <a:pt x="3009" y="3631"/>
                  <a:pt x="2990" y="3624"/>
                </a:cubicBezTo>
                <a:close/>
                <a:moveTo>
                  <a:pt x="7876" y="3641"/>
                </a:moveTo>
                <a:cubicBezTo>
                  <a:pt x="7871" y="3635"/>
                  <a:pt x="7877" y="3631"/>
                  <a:pt x="7877" y="3619"/>
                </a:cubicBezTo>
                <a:lnTo>
                  <a:pt x="7877" y="3619"/>
                </a:lnTo>
                <a:cubicBezTo>
                  <a:pt x="7890" y="3620"/>
                  <a:pt x="7893" y="3620"/>
                  <a:pt x="7900" y="3623"/>
                </a:cubicBezTo>
                <a:lnTo>
                  <a:pt x="7900" y="3623"/>
                </a:lnTo>
                <a:cubicBezTo>
                  <a:pt x="7928" y="3624"/>
                  <a:pt x="7937" y="3626"/>
                  <a:pt x="7952" y="3631"/>
                </a:cubicBezTo>
                <a:lnTo>
                  <a:pt x="7952" y="3631"/>
                </a:lnTo>
                <a:cubicBezTo>
                  <a:pt x="7945" y="3639"/>
                  <a:pt x="7936" y="3642"/>
                  <a:pt x="7928" y="3649"/>
                </a:cubicBezTo>
                <a:lnTo>
                  <a:pt x="7928" y="3649"/>
                </a:lnTo>
                <a:cubicBezTo>
                  <a:pt x="7905" y="3648"/>
                  <a:pt x="7886" y="3645"/>
                  <a:pt x="7876" y="3641"/>
                </a:cubicBezTo>
                <a:close/>
                <a:moveTo>
                  <a:pt x="7134" y="3627"/>
                </a:moveTo>
                <a:lnTo>
                  <a:pt x="7134" y="3620"/>
                </a:lnTo>
                <a:lnTo>
                  <a:pt x="7146" y="3621"/>
                </a:lnTo>
                <a:lnTo>
                  <a:pt x="7145" y="3627"/>
                </a:lnTo>
                <a:lnTo>
                  <a:pt x="7134" y="3627"/>
                </a:lnTo>
                <a:close/>
                <a:moveTo>
                  <a:pt x="4859" y="3625"/>
                </a:moveTo>
                <a:cubicBezTo>
                  <a:pt x="4861" y="3624"/>
                  <a:pt x="4863" y="3623"/>
                  <a:pt x="4865" y="3622"/>
                </a:cubicBezTo>
                <a:lnTo>
                  <a:pt x="4865" y="3622"/>
                </a:lnTo>
                <a:cubicBezTo>
                  <a:pt x="4875" y="3624"/>
                  <a:pt x="4870" y="3623"/>
                  <a:pt x="4876" y="3625"/>
                </a:cubicBezTo>
                <a:lnTo>
                  <a:pt x="4876" y="3625"/>
                </a:lnTo>
                <a:cubicBezTo>
                  <a:pt x="4874" y="3626"/>
                  <a:pt x="4872" y="3627"/>
                  <a:pt x="4870" y="3628"/>
                </a:cubicBezTo>
                <a:lnTo>
                  <a:pt x="4870" y="3628"/>
                </a:lnTo>
                <a:cubicBezTo>
                  <a:pt x="4870" y="3628"/>
                  <a:pt x="4848" y="3627"/>
                  <a:pt x="4859" y="3625"/>
                </a:cubicBezTo>
                <a:close/>
                <a:moveTo>
                  <a:pt x="8393" y="3636"/>
                </a:moveTo>
                <a:cubicBezTo>
                  <a:pt x="8395" y="3633"/>
                  <a:pt x="8397" y="3630"/>
                  <a:pt x="8399" y="3627"/>
                </a:cubicBezTo>
                <a:lnTo>
                  <a:pt x="8399" y="3627"/>
                </a:lnTo>
                <a:lnTo>
                  <a:pt x="8422" y="3628"/>
                </a:lnTo>
                <a:cubicBezTo>
                  <a:pt x="8417" y="3634"/>
                  <a:pt x="8417" y="3632"/>
                  <a:pt x="8410" y="3637"/>
                </a:cubicBezTo>
                <a:lnTo>
                  <a:pt x="8410" y="3637"/>
                </a:lnTo>
                <a:lnTo>
                  <a:pt x="8393" y="3636"/>
                </a:lnTo>
                <a:close/>
                <a:moveTo>
                  <a:pt x="8619" y="3644"/>
                </a:moveTo>
                <a:cubicBezTo>
                  <a:pt x="8615" y="3640"/>
                  <a:pt x="8615" y="3641"/>
                  <a:pt x="8613" y="3634"/>
                </a:cubicBezTo>
                <a:lnTo>
                  <a:pt x="8613" y="3634"/>
                </a:lnTo>
                <a:cubicBezTo>
                  <a:pt x="8634" y="3634"/>
                  <a:pt x="8633" y="3634"/>
                  <a:pt x="8643" y="3629"/>
                </a:cubicBezTo>
                <a:lnTo>
                  <a:pt x="8643" y="3629"/>
                </a:lnTo>
                <a:cubicBezTo>
                  <a:pt x="8649" y="3633"/>
                  <a:pt x="8652" y="3642"/>
                  <a:pt x="8660" y="3645"/>
                </a:cubicBezTo>
                <a:lnTo>
                  <a:pt x="8660" y="3645"/>
                </a:lnTo>
                <a:cubicBezTo>
                  <a:pt x="8661" y="3645"/>
                  <a:pt x="8663" y="3645"/>
                  <a:pt x="8665" y="3645"/>
                </a:cubicBezTo>
                <a:lnTo>
                  <a:pt x="8665" y="3645"/>
                </a:lnTo>
                <a:cubicBezTo>
                  <a:pt x="8668" y="3644"/>
                  <a:pt x="8673" y="3644"/>
                  <a:pt x="8677" y="3645"/>
                </a:cubicBezTo>
                <a:lnTo>
                  <a:pt x="8677" y="3645"/>
                </a:lnTo>
                <a:cubicBezTo>
                  <a:pt x="8687" y="3648"/>
                  <a:pt x="8683" y="3646"/>
                  <a:pt x="8688" y="3649"/>
                </a:cubicBezTo>
                <a:lnTo>
                  <a:pt x="8688" y="3649"/>
                </a:lnTo>
                <a:cubicBezTo>
                  <a:pt x="8686" y="3650"/>
                  <a:pt x="8684" y="3651"/>
                  <a:pt x="8682" y="3652"/>
                </a:cubicBezTo>
                <a:lnTo>
                  <a:pt x="8682" y="3652"/>
                </a:lnTo>
                <a:cubicBezTo>
                  <a:pt x="8658" y="3651"/>
                  <a:pt x="8633" y="3650"/>
                  <a:pt x="8619" y="3644"/>
                </a:cubicBezTo>
                <a:close/>
                <a:moveTo>
                  <a:pt x="2961" y="3642"/>
                </a:moveTo>
                <a:lnTo>
                  <a:pt x="2961" y="3629"/>
                </a:lnTo>
                <a:lnTo>
                  <a:pt x="2973" y="3629"/>
                </a:lnTo>
                <a:cubicBezTo>
                  <a:pt x="2976" y="3634"/>
                  <a:pt x="2976" y="3635"/>
                  <a:pt x="2978" y="3642"/>
                </a:cubicBezTo>
                <a:lnTo>
                  <a:pt x="2978" y="3642"/>
                </a:lnTo>
                <a:lnTo>
                  <a:pt x="2961" y="3642"/>
                </a:lnTo>
                <a:close/>
                <a:moveTo>
                  <a:pt x="7969" y="3638"/>
                </a:moveTo>
                <a:cubicBezTo>
                  <a:pt x="7978" y="3629"/>
                  <a:pt x="7990" y="3629"/>
                  <a:pt x="8016" y="3630"/>
                </a:cubicBezTo>
                <a:lnTo>
                  <a:pt x="8016" y="3630"/>
                </a:lnTo>
                <a:lnTo>
                  <a:pt x="8016" y="3640"/>
                </a:lnTo>
                <a:cubicBezTo>
                  <a:pt x="8008" y="3640"/>
                  <a:pt x="8003" y="3640"/>
                  <a:pt x="7999" y="3640"/>
                </a:cubicBezTo>
                <a:lnTo>
                  <a:pt x="7999" y="3640"/>
                </a:lnTo>
                <a:cubicBezTo>
                  <a:pt x="7990" y="3640"/>
                  <a:pt x="7986" y="3639"/>
                  <a:pt x="7969" y="3638"/>
                </a:cubicBezTo>
                <a:close/>
                <a:moveTo>
                  <a:pt x="2938" y="3631"/>
                </a:moveTo>
                <a:cubicBezTo>
                  <a:pt x="2948" y="3634"/>
                  <a:pt x="2943" y="3632"/>
                  <a:pt x="2949" y="3635"/>
                </a:cubicBezTo>
                <a:lnTo>
                  <a:pt x="2949" y="3635"/>
                </a:lnTo>
                <a:cubicBezTo>
                  <a:pt x="2939" y="3632"/>
                  <a:pt x="2943" y="3634"/>
                  <a:pt x="2938" y="3631"/>
                </a:cubicBezTo>
                <a:close/>
                <a:moveTo>
                  <a:pt x="3913" y="3635"/>
                </a:moveTo>
                <a:lnTo>
                  <a:pt x="3930" y="3635"/>
                </a:lnTo>
                <a:cubicBezTo>
                  <a:pt x="3932" y="3636"/>
                  <a:pt x="3934" y="3638"/>
                  <a:pt x="3936" y="3639"/>
                </a:cubicBezTo>
                <a:lnTo>
                  <a:pt x="3936" y="3639"/>
                </a:lnTo>
                <a:lnTo>
                  <a:pt x="3935" y="3642"/>
                </a:lnTo>
                <a:cubicBezTo>
                  <a:pt x="3930" y="3643"/>
                  <a:pt x="3924" y="3644"/>
                  <a:pt x="3918" y="3644"/>
                </a:cubicBezTo>
                <a:lnTo>
                  <a:pt x="3918" y="3644"/>
                </a:lnTo>
                <a:cubicBezTo>
                  <a:pt x="3916" y="3641"/>
                  <a:pt x="3914" y="3638"/>
                  <a:pt x="3913" y="3635"/>
                </a:cubicBezTo>
                <a:close/>
                <a:moveTo>
                  <a:pt x="4469" y="3662"/>
                </a:moveTo>
                <a:cubicBezTo>
                  <a:pt x="4460" y="3657"/>
                  <a:pt x="4478" y="3658"/>
                  <a:pt x="4463" y="3650"/>
                </a:cubicBezTo>
                <a:lnTo>
                  <a:pt x="4463" y="3650"/>
                </a:lnTo>
                <a:lnTo>
                  <a:pt x="4464" y="3640"/>
                </a:lnTo>
                <a:cubicBezTo>
                  <a:pt x="4476" y="3639"/>
                  <a:pt x="4485" y="3638"/>
                  <a:pt x="4493" y="3635"/>
                </a:cubicBezTo>
                <a:lnTo>
                  <a:pt x="4493" y="3635"/>
                </a:lnTo>
                <a:cubicBezTo>
                  <a:pt x="4519" y="3636"/>
                  <a:pt x="4514" y="3636"/>
                  <a:pt x="4516" y="3642"/>
                </a:cubicBezTo>
                <a:lnTo>
                  <a:pt x="4516" y="3642"/>
                </a:lnTo>
                <a:cubicBezTo>
                  <a:pt x="4525" y="3652"/>
                  <a:pt x="4561" y="3663"/>
                  <a:pt x="4579" y="3669"/>
                </a:cubicBezTo>
                <a:lnTo>
                  <a:pt x="4579" y="3669"/>
                </a:lnTo>
                <a:lnTo>
                  <a:pt x="4578" y="3679"/>
                </a:lnTo>
                <a:cubicBezTo>
                  <a:pt x="4575" y="3679"/>
                  <a:pt x="4572" y="3679"/>
                  <a:pt x="4568" y="3679"/>
                </a:cubicBezTo>
                <a:lnTo>
                  <a:pt x="4568" y="3679"/>
                </a:lnTo>
                <a:cubicBezTo>
                  <a:pt x="4539" y="3679"/>
                  <a:pt x="4496" y="3674"/>
                  <a:pt x="4469" y="3662"/>
                </a:cubicBezTo>
                <a:close/>
                <a:moveTo>
                  <a:pt x="8335" y="3641"/>
                </a:moveTo>
                <a:cubicBezTo>
                  <a:pt x="8358" y="3642"/>
                  <a:pt x="8381" y="3644"/>
                  <a:pt x="8404" y="3646"/>
                </a:cubicBezTo>
                <a:lnTo>
                  <a:pt x="8404" y="3646"/>
                </a:lnTo>
                <a:cubicBezTo>
                  <a:pt x="8406" y="3649"/>
                  <a:pt x="8408" y="3652"/>
                  <a:pt x="8410" y="3656"/>
                </a:cubicBezTo>
                <a:lnTo>
                  <a:pt x="8410" y="3656"/>
                </a:lnTo>
                <a:lnTo>
                  <a:pt x="8415" y="3656"/>
                </a:lnTo>
                <a:lnTo>
                  <a:pt x="8415" y="3659"/>
                </a:lnTo>
                <a:cubicBezTo>
                  <a:pt x="8413" y="3659"/>
                  <a:pt x="8410" y="3659"/>
                  <a:pt x="8407" y="3659"/>
                </a:cubicBezTo>
                <a:lnTo>
                  <a:pt x="8407" y="3659"/>
                </a:lnTo>
                <a:cubicBezTo>
                  <a:pt x="8378" y="3659"/>
                  <a:pt x="8334" y="3651"/>
                  <a:pt x="8335" y="3641"/>
                </a:cubicBezTo>
                <a:close/>
                <a:moveTo>
                  <a:pt x="3140" y="3641"/>
                </a:moveTo>
                <a:lnTo>
                  <a:pt x="3175" y="3642"/>
                </a:lnTo>
                <a:cubicBezTo>
                  <a:pt x="3177" y="3643"/>
                  <a:pt x="3179" y="3644"/>
                  <a:pt x="3181" y="3646"/>
                </a:cubicBezTo>
                <a:lnTo>
                  <a:pt x="3181" y="3646"/>
                </a:lnTo>
                <a:cubicBezTo>
                  <a:pt x="3176" y="3648"/>
                  <a:pt x="3168" y="3649"/>
                  <a:pt x="3163" y="3651"/>
                </a:cubicBezTo>
                <a:lnTo>
                  <a:pt x="3163" y="3651"/>
                </a:lnTo>
                <a:cubicBezTo>
                  <a:pt x="3135" y="3649"/>
                  <a:pt x="3140" y="3650"/>
                  <a:pt x="3140" y="3641"/>
                </a:cubicBezTo>
                <a:close/>
                <a:moveTo>
                  <a:pt x="8433" y="3653"/>
                </a:moveTo>
                <a:cubicBezTo>
                  <a:pt x="8429" y="3650"/>
                  <a:pt x="8429" y="3650"/>
                  <a:pt x="8427" y="3644"/>
                </a:cubicBezTo>
                <a:lnTo>
                  <a:pt x="8427" y="3644"/>
                </a:lnTo>
                <a:cubicBezTo>
                  <a:pt x="8442" y="3646"/>
                  <a:pt x="8461" y="3649"/>
                  <a:pt x="8474" y="3651"/>
                </a:cubicBezTo>
                <a:lnTo>
                  <a:pt x="8474" y="3651"/>
                </a:lnTo>
                <a:cubicBezTo>
                  <a:pt x="8471" y="3655"/>
                  <a:pt x="8469" y="3658"/>
                  <a:pt x="8467" y="3661"/>
                </a:cubicBezTo>
                <a:lnTo>
                  <a:pt x="8467" y="3661"/>
                </a:lnTo>
                <a:cubicBezTo>
                  <a:pt x="8447" y="3659"/>
                  <a:pt x="8443" y="3659"/>
                  <a:pt x="8433" y="3653"/>
                </a:cubicBezTo>
                <a:close/>
                <a:moveTo>
                  <a:pt x="6129" y="3647"/>
                </a:moveTo>
                <a:cubicBezTo>
                  <a:pt x="6139" y="3650"/>
                  <a:pt x="6135" y="3648"/>
                  <a:pt x="6141" y="3651"/>
                </a:cubicBezTo>
                <a:lnTo>
                  <a:pt x="6141" y="3651"/>
                </a:lnTo>
                <a:cubicBezTo>
                  <a:pt x="6131" y="3648"/>
                  <a:pt x="6135" y="3650"/>
                  <a:pt x="6129" y="3647"/>
                </a:cubicBezTo>
                <a:close/>
                <a:moveTo>
                  <a:pt x="8537" y="3660"/>
                </a:moveTo>
                <a:lnTo>
                  <a:pt x="8525" y="3659"/>
                </a:lnTo>
                <a:lnTo>
                  <a:pt x="8526" y="3653"/>
                </a:lnTo>
                <a:cubicBezTo>
                  <a:pt x="8569" y="3655"/>
                  <a:pt x="8606" y="3655"/>
                  <a:pt x="8636" y="3657"/>
                </a:cubicBezTo>
                <a:lnTo>
                  <a:pt x="8636" y="3657"/>
                </a:lnTo>
                <a:lnTo>
                  <a:pt x="8635" y="3666"/>
                </a:lnTo>
                <a:cubicBezTo>
                  <a:pt x="8625" y="3667"/>
                  <a:pt x="8611" y="3668"/>
                  <a:pt x="8597" y="3668"/>
                </a:cubicBezTo>
                <a:lnTo>
                  <a:pt x="8597" y="3668"/>
                </a:lnTo>
                <a:cubicBezTo>
                  <a:pt x="8574" y="3668"/>
                  <a:pt x="8551" y="3666"/>
                  <a:pt x="8537" y="3660"/>
                </a:cubicBezTo>
                <a:close/>
                <a:moveTo>
                  <a:pt x="7933" y="3675"/>
                </a:moveTo>
                <a:cubicBezTo>
                  <a:pt x="7960" y="3663"/>
                  <a:pt x="8031" y="3655"/>
                  <a:pt x="8061" y="3673"/>
                </a:cubicBezTo>
                <a:lnTo>
                  <a:pt x="8061" y="3673"/>
                </a:lnTo>
                <a:lnTo>
                  <a:pt x="8095" y="3674"/>
                </a:lnTo>
                <a:cubicBezTo>
                  <a:pt x="8099" y="3680"/>
                  <a:pt x="8103" y="3687"/>
                  <a:pt x="8106" y="3693"/>
                </a:cubicBezTo>
                <a:lnTo>
                  <a:pt x="8106" y="3693"/>
                </a:lnTo>
                <a:cubicBezTo>
                  <a:pt x="8124" y="3706"/>
                  <a:pt x="8162" y="3715"/>
                  <a:pt x="8186" y="3724"/>
                </a:cubicBezTo>
                <a:lnTo>
                  <a:pt x="8186" y="3724"/>
                </a:lnTo>
                <a:cubicBezTo>
                  <a:pt x="8165" y="3738"/>
                  <a:pt x="8124" y="3734"/>
                  <a:pt x="8127" y="3754"/>
                </a:cubicBezTo>
                <a:lnTo>
                  <a:pt x="8127" y="3754"/>
                </a:lnTo>
                <a:cubicBezTo>
                  <a:pt x="8114" y="3750"/>
                  <a:pt x="8117" y="3750"/>
                  <a:pt x="8110" y="3744"/>
                </a:cubicBezTo>
                <a:lnTo>
                  <a:pt x="8110" y="3744"/>
                </a:lnTo>
                <a:cubicBezTo>
                  <a:pt x="8101" y="3744"/>
                  <a:pt x="8091" y="3745"/>
                  <a:pt x="8081" y="3746"/>
                </a:cubicBezTo>
                <a:lnTo>
                  <a:pt x="8081" y="3746"/>
                </a:lnTo>
                <a:cubicBezTo>
                  <a:pt x="8079" y="3756"/>
                  <a:pt x="8079" y="3757"/>
                  <a:pt x="8086" y="3768"/>
                </a:cubicBezTo>
                <a:lnTo>
                  <a:pt x="8086" y="3768"/>
                </a:lnTo>
                <a:cubicBezTo>
                  <a:pt x="8077" y="3770"/>
                  <a:pt x="8076" y="3770"/>
                  <a:pt x="8063" y="3771"/>
                </a:cubicBezTo>
                <a:lnTo>
                  <a:pt x="8063" y="3771"/>
                </a:lnTo>
                <a:cubicBezTo>
                  <a:pt x="8066" y="3776"/>
                  <a:pt x="8064" y="3774"/>
                  <a:pt x="8068" y="3777"/>
                </a:cubicBezTo>
                <a:lnTo>
                  <a:pt x="8068" y="3777"/>
                </a:lnTo>
                <a:lnTo>
                  <a:pt x="8068" y="3780"/>
                </a:lnTo>
                <a:cubicBezTo>
                  <a:pt x="8082" y="3777"/>
                  <a:pt x="8079" y="3778"/>
                  <a:pt x="8086" y="3771"/>
                </a:cubicBezTo>
                <a:lnTo>
                  <a:pt x="8086" y="3771"/>
                </a:lnTo>
                <a:cubicBezTo>
                  <a:pt x="8126" y="3773"/>
                  <a:pt x="8141" y="3779"/>
                  <a:pt x="8167" y="3787"/>
                </a:cubicBezTo>
                <a:lnTo>
                  <a:pt x="8167" y="3787"/>
                </a:lnTo>
                <a:cubicBezTo>
                  <a:pt x="8159" y="3791"/>
                  <a:pt x="8163" y="3790"/>
                  <a:pt x="8149" y="3792"/>
                </a:cubicBezTo>
                <a:lnTo>
                  <a:pt x="8149" y="3792"/>
                </a:lnTo>
                <a:cubicBezTo>
                  <a:pt x="8126" y="3797"/>
                  <a:pt x="8124" y="3785"/>
                  <a:pt x="8109" y="3782"/>
                </a:cubicBezTo>
                <a:lnTo>
                  <a:pt x="8109" y="3782"/>
                </a:lnTo>
                <a:cubicBezTo>
                  <a:pt x="8093" y="3778"/>
                  <a:pt x="8053" y="3788"/>
                  <a:pt x="8045" y="3789"/>
                </a:cubicBezTo>
                <a:lnTo>
                  <a:pt x="8045" y="3789"/>
                </a:lnTo>
                <a:cubicBezTo>
                  <a:pt x="8005" y="3795"/>
                  <a:pt x="7978" y="3779"/>
                  <a:pt x="7947" y="3776"/>
                </a:cubicBezTo>
                <a:lnTo>
                  <a:pt x="7947" y="3776"/>
                </a:lnTo>
                <a:cubicBezTo>
                  <a:pt x="7956" y="3768"/>
                  <a:pt x="7975" y="3769"/>
                  <a:pt x="7988" y="3762"/>
                </a:cubicBezTo>
                <a:lnTo>
                  <a:pt x="7988" y="3762"/>
                </a:lnTo>
                <a:cubicBezTo>
                  <a:pt x="7990" y="3761"/>
                  <a:pt x="7984" y="3745"/>
                  <a:pt x="7977" y="3739"/>
                </a:cubicBezTo>
                <a:lnTo>
                  <a:pt x="7977" y="3739"/>
                </a:lnTo>
                <a:lnTo>
                  <a:pt x="7977" y="3733"/>
                </a:lnTo>
                <a:lnTo>
                  <a:pt x="7948" y="3732"/>
                </a:lnTo>
                <a:cubicBezTo>
                  <a:pt x="7944" y="3719"/>
                  <a:pt x="7937" y="3721"/>
                  <a:pt x="7926" y="3712"/>
                </a:cubicBezTo>
                <a:lnTo>
                  <a:pt x="7926" y="3712"/>
                </a:lnTo>
                <a:cubicBezTo>
                  <a:pt x="7935" y="3711"/>
                  <a:pt x="7944" y="3712"/>
                  <a:pt x="7954" y="3714"/>
                </a:cubicBezTo>
                <a:lnTo>
                  <a:pt x="7954" y="3714"/>
                </a:lnTo>
                <a:cubicBezTo>
                  <a:pt x="7964" y="3715"/>
                  <a:pt x="7974" y="3716"/>
                  <a:pt x="7984" y="3714"/>
                </a:cubicBezTo>
                <a:lnTo>
                  <a:pt x="7984" y="3714"/>
                </a:lnTo>
                <a:cubicBezTo>
                  <a:pt x="8010" y="3709"/>
                  <a:pt x="7998" y="3702"/>
                  <a:pt x="8036" y="3703"/>
                </a:cubicBezTo>
                <a:lnTo>
                  <a:pt x="8036" y="3703"/>
                </a:lnTo>
                <a:cubicBezTo>
                  <a:pt x="8038" y="3702"/>
                  <a:pt x="8040" y="3701"/>
                  <a:pt x="8042" y="3700"/>
                </a:cubicBezTo>
                <a:lnTo>
                  <a:pt x="8042" y="3700"/>
                </a:lnTo>
                <a:cubicBezTo>
                  <a:pt x="8042" y="3684"/>
                  <a:pt x="8038" y="3681"/>
                  <a:pt x="8020" y="3674"/>
                </a:cubicBezTo>
                <a:lnTo>
                  <a:pt x="8020" y="3674"/>
                </a:lnTo>
                <a:cubicBezTo>
                  <a:pt x="8009" y="3671"/>
                  <a:pt x="7994" y="3672"/>
                  <a:pt x="7974" y="3673"/>
                </a:cubicBezTo>
                <a:lnTo>
                  <a:pt x="7974" y="3673"/>
                </a:lnTo>
                <a:cubicBezTo>
                  <a:pt x="7964" y="3674"/>
                  <a:pt x="7952" y="3675"/>
                  <a:pt x="7939" y="3675"/>
                </a:cubicBezTo>
                <a:lnTo>
                  <a:pt x="7939" y="3675"/>
                </a:lnTo>
                <a:cubicBezTo>
                  <a:pt x="7937" y="3675"/>
                  <a:pt x="7935" y="3675"/>
                  <a:pt x="7933" y="3675"/>
                </a:cubicBezTo>
                <a:close/>
                <a:moveTo>
                  <a:pt x="5159" y="3669"/>
                </a:moveTo>
                <a:lnTo>
                  <a:pt x="5176" y="3670"/>
                </a:lnTo>
                <a:cubicBezTo>
                  <a:pt x="5178" y="3671"/>
                  <a:pt x="5180" y="3672"/>
                  <a:pt x="5182" y="3673"/>
                </a:cubicBezTo>
                <a:lnTo>
                  <a:pt x="5182" y="3673"/>
                </a:lnTo>
                <a:lnTo>
                  <a:pt x="5182" y="3679"/>
                </a:lnTo>
                <a:cubicBezTo>
                  <a:pt x="5153" y="3677"/>
                  <a:pt x="5159" y="3678"/>
                  <a:pt x="5159" y="3669"/>
                </a:cubicBezTo>
                <a:close/>
                <a:moveTo>
                  <a:pt x="5302" y="3718"/>
                </a:moveTo>
                <a:cubicBezTo>
                  <a:pt x="5274" y="3712"/>
                  <a:pt x="5233" y="3696"/>
                  <a:pt x="5205" y="3687"/>
                </a:cubicBezTo>
                <a:lnTo>
                  <a:pt x="5205" y="3687"/>
                </a:lnTo>
                <a:cubicBezTo>
                  <a:pt x="5207" y="3679"/>
                  <a:pt x="5208" y="3679"/>
                  <a:pt x="5211" y="3674"/>
                </a:cubicBezTo>
                <a:lnTo>
                  <a:pt x="5211" y="3674"/>
                </a:lnTo>
                <a:cubicBezTo>
                  <a:pt x="5221" y="3672"/>
                  <a:pt x="5217" y="3674"/>
                  <a:pt x="5223" y="3671"/>
                </a:cubicBezTo>
                <a:lnTo>
                  <a:pt x="5223" y="3671"/>
                </a:lnTo>
                <a:cubicBezTo>
                  <a:pt x="5261" y="3671"/>
                  <a:pt x="5284" y="3669"/>
                  <a:pt x="5286" y="3689"/>
                </a:cubicBezTo>
                <a:lnTo>
                  <a:pt x="5286" y="3689"/>
                </a:lnTo>
                <a:cubicBezTo>
                  <a:pt x="5299" y="3686"/>
                  <a:pt x="5295" y="3685"/>
                  <a:pt x="5304" y="3680"/>
                </a:cubicBezTo>
                <a:lnTo>
                  <a:pt x="5304" y="3680"/>
                </a:lnTo>
                <a:lnTo>
                  <a:pt x="5432" y="3675"/>
                </a:lnTo>
                <a:cubicBezTo>
                  <a:pt x="5433" y="3675"/>
                  <a:pt x="5458" y="3683"/>
                  <a:pt x="5460" y="3682"/>
                </a:cubicBezTo>
                <a:lnTo>
                  <a:pt x="5460" y="3682"/>
                </a:lnTo>
                <a:cubicBezTo>
                  <a:pt x="5467" y="3681"/>
                  <a:pt x="5462" y="3674"/>
                  <a:pt x="5472" y="3673"/>
                </a:cubicBezTo>
                <a:lnTo>
                  <a:pt x="5472" y="3673"/>
                </a:lnTo>
                <a:cubicBezTo>
                  <a:pt x="5484" y="3673"/>
                  <a:pt x="5480" y="3676"/>
                  <a:pt x="5484" y="3677"/>
                </a:cubicBezTo>
                <a:lnTo>
                  <a:pt x="5484" y="3677"/>
                </a:lnTo>
                <a:cubicBezTo>
                  <a:pt x="5504" y="3676"/>
                  <a:pt x="5503" y="3677"/>
                  <a:pt x="5513" y="3671"/>
                </a:cubicBezTo>
                <a:lnTo>
                  <a:pt x="5513" y="3671"/>
                </a:lnTo>
                <a:cubicBezTo>
                  <a:pt x="5523" y="3675"/>
                  <a:pt x="5522" y="3676"/>
                  <a:pt x="5536" y="3678"/>
                </a:cubicBezTo>
                <a:lnTo>
                  <a:pt x="5536" y="3678"/>
                </a:lnTo>
                <a:cubicBezTo>
                  <a:pt x="5536" y="3678"/>
                  <a:pt x="5595" y="3678"/>
                  <a:pt x="5600" y="3677"/>
                </a:cubicBezTo>
                <a:lnTo>
                  <a:pt x="5600" y="3677"/>
                </a:lnTo>
                <a:cubicBezTo>
                  <a:pt x="5617" y="3678"/>
                  <a:pt x="5631" y="3678"/>
                  <a:pt x="5640" y="3682"/>
                </a:cubicBezTo>
                <a:lnTo>
                  <a:pt x="5640" y="3682"/>
                </a:lnTo>
                <a:cubicBezTo>
                  <a:pt x="5648" y="3689"/>
                  <a:pt x="5638" y="3690"/>
                  <a:pt x="5651" y="3698"/>
                </a:cubicBezTo>
                <a:lnTo>
                  <a:pt x="5651" y="3698"/>
                </a:lnTo>
                <a:cubicBezTo>
                  <a:pt x="5649" y="3700"/>
                  <a:pt x="5647" y="3702"/>
                  <a:pt x="5645" y="3704"/>
                </a:cubicBezTo>
                <a:lnTo>
                  <a:pt x="5645" y="3704"/>
                </a:lnTo>
                <a:cubicBezTo>
                  <a:pt x="5614" y="3704"/>
                  <a:pt x="5601" y="3701"/>
                  <a:pt x="5581" y="3702"/>
                </a:cubicBezTo>
                <a:lnTo>
                  <a:pt x="5581" y="3702"/>
                </a:lnTo>
                <a:cubicBezTo>
                  <a:pt x="5590" y="3694"/>
                  <a:pt x="5589" y="3696"/>
                  <a:pt x="5611" y="3697"/>
                </a:cubicBezTo>
                <a:lnTo>
                  <a:pt x="5611" y="3697"/>
                </a:lnTo>
                <a:cubicBezTo>
                  <a:pt x="5600" y="3685"/>
                  <a:pt x="5578" y="3689"/>
                  <a:pt x="5559" y="3682"/>
                </a:cubicBezTo>
                <a:lnTo>
                  <a:pt x="5559" y="3682"/>
                </a:lnTo>
                <a:lnTo>
                  <a:pt x="5542" y="3682"/>
                </a:lnTo>
                <a:cubicBezTo>
                  <a:pt x="5547" y="3685"/>
                  <a:pt x="5553" y="3688"/>
                  <a:pt x="5559" y="3692"/>
                </a:cubicBezTo>
                <a:lnTo>
                  <a:pt x="5559" y="3692"/>
                </a:lnTo>
                <a:cubicBezTo>
                  <a:pt x="5549" y="3700"/>
                  <a:pt x="5559" y="3695"/>
                  <a:pt x="5541" y="3694"/>
                </a:cubicBezTo>
                <a:lnTo>
                  <a:pt x="5541" y="3694"/>
                </a:lnTo>
                <a:cubicBezTo>
                  <a:pt x="5543" y="3696"/>
                  <a:pt x="5545" y="3697"/>
                  <a:pt x="5547" y="3698"/>
                </a:cubicBezTo>
                <a:lnTo>
                  <a:pt x="5547" y="3698"/>
                </a:lnTo>
                <a:cubicBezTo>
                  <a:pt x="5555" y="3717"/>
                  <a:pt x="5611" y="3718"/>
                  <a:pt x="5639" y="3726"/>
                </a:cubicBezTo>
                <a:lnTo>
                  <a:pt x="5639" y="3726"/>
                </a:lnTo>
                <a:cubicBezTo>
                  <a:pt x="5635" y="3731"/>
                  <a:pt x="5637" y="3729"/>
                  <a:pt x="5633" y="3732"/>
                </a:cubicBezTo>
                <a:lnTo>
                  <a:pt x="5633" y="3732"/>
                </a:lnTo>
                <a:cubicBezTo>
                  <a:pt x="5626" y="3735"/>
                  <a:pt x="5610" y="3733"/>
                  <a:pt x="5591" y="3731"/>
                </a:cubicBezTo>
                <a:lnTo>
                  <a:pt x="5591" y="3731"/>
                </a:lnTo>
                <a:cubicBezTo>
                  <a:pt x="5575" y="3729"/>
                  <a:pt x="5557" y="3728"/>
                  <a:pt x="5540" y="3729"/>
                </a:cubicBezTo>
                <a:lnTo>
                  <a:pt x="5540" y="3729"/>
                </a:lnTo>
                <a:cubicBezTo>
                  <a:pt x="5539" y="3729"/>
                  <a:pt x="5537" y="3729"/>
                  <a:pt x="5535" y="3729"/>
                </a:cubicBezTo>
                <a:lnTo>
                  <a:pt x="5535" y="3729"/>
                </a:lnTo>
                <a:cubicBezTo>
                  <a:pt x="5499" y="3729"/>
                  <a:pt x="5305" y="3719"/>
                  <a:pt x="5302" y="3718"/>
                </a:cubicBezTo>
                <a:close/>
                <a:moveTo>
                  <a:pt x="6267" y="3683"/>
                </a:moveTo>
                <a:cubicBezTo>
                  <a:pt x="6265" y="3680"/>
                  <a:pt x="6263" y="3677"/>
                  <a:pt x="6262" y="3674"/>
                </a:cubicBezTo>
                <a:lnTo>
                  <a:pt x="6262" y="3674"/>
                </a:lnTo>
                <a:lnTo>
                  <a:pt x="6273" y="3674"/>
                </a:lnTo>
                <a:lnTo>
                  <a:pt x="6273" y="3684"/>
                </a:lnTo>
                <a:lnTo>
                  <a:pt x="6267" y="3683"/>
                </a:lnTo>
                <a:close/>
                <a:moveTo>
                  <a:pt x="8292" y="3693"/>
                </a:moveTo>
                <a:cubicBezTo>
                  <a:pt x="8300" y="3684"/>
                  <a:pt x="8308" y="3686"/>
                  <a:pt x="8316" y="3678"/>
                </a:cubicBezTo>
                <a:lnTo>
                  <a:pt x="8316" y="3678"/>
                </a:lnTo>
                <a:cubicBezTo>
                  <a:pt x="8339" y="3682"/>
                  <a:pt x="8366" y="3686"/>
                  <a:pt x="8397" y="3690"/>
                </a:cubicBezTo>
                <a:lnTo>
                  <a:pt x="8397" y="3690"/>
                </a:lnTo>
                <a:lnTo>
                  <a:pt x="8397" y="3681"/>
                </a:lnTo>
                <a:lnTo>
                  <a:pt x="8438" y="3682"/>
                </a:lnTo>
                <a:cubicBezTo>
                  <a:pt x="8434" y="3687"/>
                  <a:pt x="8436" y="3685"/>
                  <a:pt x="8432" y="3688"/>
                </a:cubicBezTo>
                <a:lnTo>
                  <a:pt x="8432" y="3688"/>
                </a:lnTo>
                <a:cubicBezTo>
                  <a:pt x="8421" y="3691"/>
                  <a:pt x="8421" y="3688"/>
                  <a:pt x="8403" y="3687"/>
                </a:cubicBezTo>
                <a:lnTo>
                  <a:pt x="8403" y="3687"/>
                </a:lnTo>
                <a:cubicBezTo>
                  <a:pt x="8407" y="3694"/>
                  <a:pt x="8411" y="3696"/>
                  <a:pt x="8419" y="3700"/>
                </a:cubicBezTo>
                <a:lnTo>
                  <a:pt x="8419" y="3700"/>
                </a:lnTo>
                <a:lnTo>
                  <a:pt x="8419" y="3706"/>
                </a:lnTo>
                <a:cubicBezTo>
                  <a:pt x="8373" y="3703"/>
                  <a:pt x="8338" y="3695"/>
                  <a:pt x="8298" y="3696"/>
                </a:cubicBezTo>
                <a:lnTo>
                  <a:pt x="8298" y="3696"/>
                </a:lnTo>
                <a:cubicBezTo>
                  <a:pt x="8296" y="3695"/>
                  <a:pt x="8294" y="3694"/>
                  <a:pt x="8292" y="3693"/>
                </a:cubicBezTo>
                <a:close/>
                <a:moveTo>
                  <a:pt x="2785" y="3686"/>
                </a:moveTo>
                <a:lnTo>
                  <a:pt x="2785" y="3680"/>
                </a:lnTo>
                <a:lnTo>
                  <a:pt x="2802" y="3681"/>
                </a:lnTo>
                <a:lnTo>
                  <a:pt x="2802" y="3684"/>
                </a:lnTo>
                <a:cubicBezTo>
                  <a:pt x="2800" y="3685"/>
                  <a:pt x="2798" y="3686"/>
                  <a:pt x="2796" y="3687"/>
                </a:cubicBezTo>
                <a:lnTo>
                  <a:pt x="2796" y="3687"/>
                </a:lnTo>
                <a:lnTo>
                  <a:pt x="2785" y="3686"/>
                </a:lnTo>
                <a:close/>
                <a:moveTo>
                  <a:pt x="5907" y="3681"/>
                </a:moveTo>
                <a:cubicBezTo>
                  <a:pt x="5917" y="3684"/>
                  <a:pt x="5929" y="3695"/>
                  <a:pt x="5941" y="3698"/>
                </a:cubicBezTo>
                <a:lnTo>
                  <a:pt x="5941" y="3698"/>
                </a:lnTo>
                <a:cubicBezTo>
                  <a:pt x="5958" y="3702"/>
                  <a:pt x="5982" y="3700"/>
                  <a:pt x="5993" y="3703"/>
                </a:cubicBezTo>
                <a:lnTo>
                  <a:pt x="5993" y="3703"/>
                </a:lnTo>
                <a:cubicBezTo>
                  <a:pt x="5978" y="3708"/>
                  <a:pt x="5942" y="3706"/>
                  <a:pt x="5935" y="3707"/>
                </a:cubicBezTo>
                <a:lnTo>
                  <a:pt x="5935" y="3707"/>
                </a:lnTo>
                <a:lnTo>
                  <a:pt x="5924" y="3707"/>
                </a:lnTo>
                <a:cubicBezTo>
                  <a:pt x="5938" y="3715"/>
                  <a:pt x="5986" y="3717"/>
                  <a:pt x="6010" y="3719"/>
                </a:cubicBezTo>
                <a:lnTo>
                  <a:pt x="6010" y="3719"/>
                </a:lnTo>
                <a:cubicBezTo>
                  <a:pt x="6012" y="3720"/>
                  <a:pt x="6014" y="3721"/>
                  <a:pt x="6016" y="3723"/>
                </a:cubicBezTo>
                <a:lnTo>
                  <a:pt x="6016" y="3723"/>
                </a:lnTo>
                <a:cubicBezTo>
                  <a:pt x="6009" y="3730"/>
                  <a:pt x="6010" y="3728"/>
                  <a:pt x="5998" y="3731"/>
                </a:cubicBezTo>
                <a:lnTo>
                  <a:pt x="5998" y="3731"/>
                </a:lnTo>
                <a:cubicBezTo>
                  <a:pt x="6000" y="3733"/>
                  <a:pt x="6002" y="3734"/>
                  <a:pt x="6004" y="3735"/>
                </a:cubicBezTo>
                <a:lnTo>
                  <a:pt x="6004" y="3735"/>
                </a:lnTo>
                <a:cubicBezTo>
                  <a:pt x="6044" y="3752"/>
                  <a:pt x="6109" y="3752"/>
                  <a:pt x="6168" y="3751"/>
                </a:cubicBezTo>
                <a:lnTo>
                  <a:pt x="6168" y="3751"/>
                </a:lnTo>
                <a:cubicBezTo>
                  <a:pt x="6214" y="3751"/>
                  <a:pt x="6257" y="3751"/>
                  <a:pt x="6282" y="3760"/>
                </a:cubicBezTo>
                <a:lnTo>
                  <a:pt x="6282" y="3760"/>
                </a:lnTo>
                <a:cubicBezTo>
                  <a:pt x="6287" y="3761"/>
                  <a:pt x="6293" y="3762"/>
                  <a:pt x="6299" y="3763"/>
                </a:cubicBezTo>
                <a:lnTo>
                  <a:pt x="6299" y="3763"/>
                </a:lnTo>
                <a:cubicBezTo>
                  <a:pt x="6297" y="3764"/>
                  <a:pt x="6295" y="3765"/>
                  <a:pt x="6293" y="3766"/>
                </a:cubicBezTo>
                <a:lnTo>
                  <a:pt x="6293" y="3766"/>
                </a:lnTo>
                <a:cubicBezTo>
                  <a:pt x="6268" y="3771"/>
                  <a:pt x="6218" y="3768"/>
                  <a:pt x="6169" y="3765"/>
                </a:cubicBezTo>
                <a:lnTo>
                  <a:pt x="6169" y="3765"/>
                </a:lnTo>
                <a:cubicBezTo>
                  <a:pt x="6106" y="3762"/>
                  <a:pt x="6043" y="3758"/>
                  <a:pt x="6032" y="3770"/>
                </a:cubicBezTo>
                <a:lnTo>
                  <a:pt x="6032" y="3770"/>
                </a:lnTo>
                <a:cubicBezTo>
                  <a:pt x="6027" y="3767"/>
                  <a:pt x="6028" y="3767"/>
                  <a:pt x="6026" y="3761"/>
                </a:cubicBezTo>
                <a:lnTo>
                  <a:pt x="6026" y="3761"/>
                </a:lnTo>
                <a:cubicBezTo>
                  <a:pt x="5997" y="3759"/>
                  <a:pt x="5912" y="3761"/>
                  <a:pt x="5893" y="3753"/>
                </a:cubicBezTo>
                <a:lnTo>
                  <a:pt x="5893" y="3753"/>
                </a:lnTo>
                <a:cubicBezTo>
                  <a:pt x="5878" y="3753"/>
                  <a:pt x="5873" y="3754"/>
                  <a:pt x="5864" y="3755"/>
                </a:cubicBezTo>
                <a:lnTo>
                  <a:pt x="5864" y="3755"/>
                </a:lnTo>
                <a:cubicBezTo>
                  <a:pt x="5867" y="3761"/>
                  <a:pt x="5865" y="3759"/>
                  <a:pt x="5869" y="3762"/>
                </a:cubicBezTo>
                <a:lnTo>
                  <a:pt x="5869" y="3762"/>
                </a:lnTo>
                <a:cubicBezTo>
                  <a:pt x="5869" y="3775"/>
                  <a:pt x="5870" y="3781"/>
                  <a:pt x="5857" y="3787"/>
                </a:cubicBezTo>
                <a:lnTo>
                  <a:pt x="5857" y="3787"/>
                </a:lnTo>
                <a:lnTo>
                  <a:pt x="5857" y="3790"/>
                </a:lnTo>
                <a:cubicBezTo>
                  <a:pt x="5839" y="3786"/>
                  <a:pt x="5831" y="3781"/>
                  <a:pt x="5823" y="3773"/>
                </a:cubicBezTo>
                <a:lnTo>
                  <a:pt x="5823" y="3773"/>
                </a:lnTo>
                <a:cubicBezTo>
                  <a:pt x="5804" y="3774"/>
                  <a:pt x="5806" y="3775"/>
                  <a:pt x="5793" y="3778"/>
                </a:cubicBezTo>
                <a:lnTo>
                  <a:pt x="5793" y="3778"/>
                </a:lnTo>
                <a:cubicBezTo>
                  <a:pt x="5790" y="3773"/>
                  <a:pt x="5789" y="3773"/>
                  <a:pt x="5788" y="3766"/>
                </a:cubicBezTo>
                <a:lnTo>
                  <a:pt x="5788" y="3766"/>
                </a:lnTo>
                <a:cubicBezTo>
                  <a:pt x="5739" y="3784"/>
                  <a:pt x="5713" y="3759"/>
                  <a:pt x="5655" y="3755"/>
                </a:cubicBezTo>
                <a:lnTo>
                  <a:pt x="5655" y="3755"/>
                </a:lnTo>
                <a:cubicBezTo>
                  <a:pt x="5659" y="3750"/>
                  <a:pt x="5662" y="3748"/>
                  <a:pt x="5673" y="3746"/>
                </a:cubicBezTo>
                <a:lnTo>
                  <a:pt x="5673" y="3746"/>
                </a:lnTo>
                <a:lnTo>
                  <a:pt x="5678" y="3746"/>
                </a:lnTo>
                <a:cubicBezTo>
                  <a:pt x="5702" y="3759"/>
                  <a:pt x="5763" y="3753"/>
                  <a:pt x="5788" y="3766"/>
                </a:cubicBezTo>
                <a:lnTo>
                  <a:pt x="5788" y="3766"/>
                </a:lnTo>
                <a:cubicBezTo>
                  <a:pt x="5817" y="3766"/>
                  <a:pt x="5832" y="3761"/>
                  <a:pt x="5846" y="3756"/>
                </a:cubicBezTo>
                <a:lnTo>
                  <a:pt x="5846" y="3756"/>
                </a:lnTo>
                <a:cubicBezTo>
                  <a:pt x="5861" y="3752"/>
                  <a:pt x="5876" y="3747"/>
                  <a:pt x="5911" y="3747"/>
                </a:cubicBezTo>
                <a:lnTo>
                  <a:pt x="5911" y="3747"/>
                </a:lnTo>
                <a:lnTo>
                  <a:pt x="5911" y="3741"/>
                </a:lnTo>
                <a:cubicBezTo>
                  <a:pt x="5903" y="3740"/>
                  <a:pt x="5894" y="3740"/>
                  <a:pt x="5885" y="3740"/>
                </a:cubicBezTo>
                <a:lnTo>
                  <a:pt x="5885" y="3740"/>
                </a:lnTo>
                <a:cubicBezTo>
                  <a:pt x="5878" y="3740"/>
                  <a:pt x="5870" y="3741"/>
                  <a:pt x="5864" y="3740"/>
                </a:cubicBezTo>
                <a:lnTo>
                  <a:pt x="5864" y="3740"/>
                </a:lnTo>
                <a:cubicBezTo>
                  <a:pt x="5855" y="3734"/>
                  <a:pt x="5845" y="3729"/>
                  <a:pt x="5836" y="3723"/>
                </a:cubicBezTo>
                <a:lnTo>
                  <a:pt x="5836" y="3723"/>
                </a:lnTo>
                <a:cubicBezTo>
                  <a:pt x="5824" y="3724"/>
                  <a:pt x="5813" y="3724"/>
                  <a:pt x="5801" y="3725"/>
                </a:cubicBezTo>
                <a:lnTo>
                  <a:pt x="5801" y="3725"/>
                </a:lnTo>
                <a:cubicBezTo>
                  <a:pt x="5795" y="3722"/>
                  <a:pt x="5790" y="3718"/>
                  <a:pt x="5784" y="3715"/>
                </a:cubicBezTo>
                <a:lnTo>
                  <a:pt x="5784" y="3715"/>
                </a:lnTo>
                <a:cubicBezTo>
                  <a:pt x="5772" y="3716"/>
                  <a:pt x="5761" y="3716"/>
                  <a:pt x="5749" y="3717"/>
                </a:cubicBezTo>
                <a:lnTo>
                  <a:pt x="5749" y="3717"/>
                </a:lnTo>
                <a:cubicBezTo>
                  <a:pt x="5731" y="3714"/>
                  <a:pt x="5711" y="3710"/>
                  <a:pt x="5686" y="3709"/>
                </a:cubicBezTo>
                <a:lnTo>
                  <a:pt x="5686" y="3709"/>
                </a:lnTo>
                <a:lnTo>
                  <a:pt x="5686" y="3702"/>
                </a:lnTo>
                <a:cubicBezTo>
                  <a:pt x="5688" y="3701"/>
                  <a:pt x="5690" y="3700"/>
                  <a:pt x="5692" y="3699"/>
                </a:cubicBezTo>
                <a:lnTo>
                  <a:pt x="5692" y="3699"/>
                </a:lnTo>
                <a:cubicBezTo>
                  <a:pt x="5720" y="3700"/>
                  <a:pt x="5767" y="3707"/>
                  <a:pt x="5773" y="3705"/>
                </a:cubicBezTo>
                <a:lnTo>
                  <a:pt x="5773" y="3705"/>
                </a:lnTo>
                <a:lnTo>
                  <a:pt x="5784" y="3705"/>
                </a:lnTo>
                <a:lnTo>
                  <a:pt x="5785" y="3693"/>
                </a:lnTo>
                <a:cubicBezTo>
                  <a:pt x="5769" y="3692"/>
                  <a:pt x="5758" y="3692"/>
                  <a:pt x="5750" y="3689"/>
                </a:cubicBezTo>
                <a:lnTo>
                  <a:pt x="5750" y="3689"/>
                </a:lnTo>
                <a:lnTo>
                  <a:pt x="5739" y="3688"/>
                </a:lnTo>
                <a:lnTo>
                  <a:pt x="5739" y="3682"/>
                </a:lnTo>
                <a:cubicBezTo>
                  <a:pt x="5763" y="3683"/>
                  <a:pt x="5785" y="3683"/>
                  <a:pt x="5805" y="3683"/>
                </a:cubicBezTo>
                <a:lnTo>
                  <a:pt x="5805" y="3683"/>
                </a:lnTo>
                <a:cubicBezTo>
                  <a:pt x="5841" y="3683"/>
                  <a:pt x="5873" y="3682"/>
                  <a:pt x="5907" y="3681"/>
                </a:cubicBezTo>
                <a:close/>
                <a:moveTo>
                  <a:pt x="6302" y="3681"/>
                </a:moveTo>
                <a:cubicBezTo>
                  <a:pt x="6312" y="3684"/>
                  <a:pt x="6308" y="3682"/>
                  <a:pt x="6313" y="3685"/>
                </a:cubicBezTo>
                <a:lnTo>
                  <a:pt x="6313" y="3685"/>
                </a:lnTo>
                <a:cubicBezTo>
                  <a:pt x="6303" y="3683"/>
                  <a:pt x="6308" y="3684"/>
                  <a:pt x="6302" y="3681"/>
                </a:cubicBezTo>
                <a:close/>
                <a:moveTo>
                  <a:pt x="8188" y="3683"/>
                </a:moveTo>
                <a:lnTo>
                  <a:pt x="8211" y="3684"/>
                </a:lnTo>
                <a:cubicBezTo>
                  <a:pt x="8206" y="3691"/>
                  <a:pt x="8206" y="3688"/>
                  <a:pt x="8199" y="3693"/>
                </a:cubicBezTo>
                <a:lnTo>
                  <a:pt x="8199" y="3693"/>
                </a:lnTo>
                <a:cubicBezTo>
                  <a:pt x="8185" y="3688"/>
                  <a:pt x="8192" y="3694"/>
                  <a:pt x="8188" y="3683"/>
                </a:cubicBezTo>
                <a:close/>
                <a:moveTo>
                  <a:pt x="7480" y="3692"/>
                </a:moveTo>
                <a:lnTo>
                  <a:pt x="7480" y="3685"/>
                </a:lnTo>
                <a:cubicBezTo>
                  <a:pt x="7501" y="3687"/>
                  <a:pt x="7512" y="3691"/>
                  <a:pt x="7526" y="3687"/>
                </a:cubicBezTo>
                <a:lnTo>
                  <a:pt x="7526" y="3687"/>
                </a:lnTo>
                <a:cubicBezTo>
                  <a:pt x="7540" y="3688"/>
                  <a:pt x="7541" y="3689"/>
                  <a:pt x="7549" y="3691"/>
                </a:cubicBezTo>
                <a:lnTo>
                  <a:pt x="7549" y="3691"/>
                </a:lnTo>
                <a:cubicBezTo>
                  <a:pt x="7543" y="3693"/>
                  <a:pt x="7548" y="3692"/>
                  <a:pt x="7538" y="3693"/>
                </a:cubicBezTo>
                <a:lnTo>
                  <a:pt x="7538" y="3693"/>
                </a:lnTo>
                <a:cubicBezTo>
                  <a:pt x="7533" y="3694"/>
                  <a:pt x="7529" y="3694"/>
                  <a:pt x="7523" y="3694"/>
                </a:cubicBezTo>
                <a:lnTo>
                  <a:pt x="7523" y="3694"/>
                </a:lnTo>
                <a:cubicBezTo>
                  <a:pt x="7517" y="3694"/>
                  <a:pt x="7510" y="3693"/>
                  <a:pt x="7503" y="3695"/>
                </a:cubicBezTo>
                <a:lnTo>
                  <a:pt x="7503" y="3695"/>
                </a:lnTo>
                <a:cubicBezTo>
                  <a:pt x="7489" y="3694"/>
                  <a:pt x="7488" y="3694"/>
                  <a:pt x="7480" y="3692"/>
                </a:cubicBezTo>
                <a:close/>
                <a:moveTo>
                  <a:pt x="7613" y="3686"/>
                </a:moveTo>
                <a:lnTo>
                  <a:pt x="7619" y="3687"/>
                </a:lnTo>
                <a:lnTo>
                  <a:pt x="7619" y="3696"/>
                </a:lnTo>
                <a:lnTo>
                  <a:pt x="7619" y="3696"/>
                </a:lnTo>
                <a:lnTo>
                  <a:pt x="7619" y="3696"/>
                </a:lnTo>
                <a:cubicBezTo>
                  <a:pt x="7618" y="3696"/>
                  <a:pt x="7613" y="3696"/>
                  <a:pt x="7613" y="3686"/>
                </a:cubicBezTo>
                <a:close/>
                <a:moveTo>
                  <a:pt x="4497" y="3692"/>
                </a:moveTo>
                <a:cubicBezTo>
                  <a:pt x="4529" y="3692"/>
                  <a:pt x="4535" y="3692"/>
                  <a:pt x="4566" y="3694"/>
                </a:cubicBezTo>
                <a:lnTo>
                  <a:pt x="4566" y="3694"/>
                </a:lnTo>
                <a:lnTo>
                  <a:pt x="4566" y="3703"/>
                </a:lnTo>
                <a:cubicBezTo>
                  <a:pt x="4564" y="3704"/>
                  <a:pt x="4562" y="3705"/>
                  <a:pt x="4560" y="3706"/>
                </a:cubicBezTo>
                <a:lnTo>
                  <a:pt x="4560" y="3706"/>
                </a:lnTo>
                <a:cubicBezTo>
                  <a:pt x="4537" y="3707"/>
                  <a:pt x="4513" y="3707"/>
                  <a:pt x="4490" y="3707"/>
                </a:cubicBezTo>
                <a:lnTo>
                  <a:pt x="4490" y="3707"/>
                </a:lnTo>
                <a:cubicBezTo>
                  <a:pt x="4492" y="3699"/>
                  <a:pt x="4493" y="3697"/>
                  <a:pt x="4497" y="3692"/>
                </a:cubicBezTo>
                <a:close/>
                <a:moveTo>
                  <a:pt x="6069" y="3696"/>
                </a:moveTo>
                <a:lnTo>
                  <a:pt x="6081" y="3696"/>
                </a:lnTo>
                <a:cubicBezTo>
                  <a:pt x="6078" y="3699"/>
                  <a:pt x="6078" y="3700"/>
                  <a:pt x="6077" y="3700"/>
                </a:cubicBezTo>
                <a:lnTo>
                  <a:pt x="6077" y="3700"/>
                </a:lnTo>
                <a:cubicBezTo>
                  <a:pt x="6076" y="3700"/>
                  <a:pt x="6075" y="3698"/>
                  <a:pt x="6069" y="3696"/>
                </a:cubicBezTo>
                <a:close/>
                <a:moveTo>
                  <a:pt x="4624" y="3702"/>
                </a:moveTo>
                <a:cubicBezTo>
                  <a:pt x="4628" y="3700"/>
                  <a:pt x="4632" y="3698"/>
                  <a:pt x="4636" y="3696"/>
                </a:cubicBezTo>
                <a:lnTo>
                  <a:pt x="4636" y="3696"/>
                </a:lnTo>
                <a:cubicBezTo>
                  <a:pt x="4649" y="3697"/>
                  <a:pt x="4652" y="3697"/>
                  <a:pt x="4659" y="3700"/>
                </a:cubicBezTo>
                <a:lnTo>
                  <a:pt x="4659" y="3700"/>
                </a:lnTo>
                <a:lnTo>
                  <a:pt x="4670" y="3701"/>
                </a:lnTo>
                <a:lnTo>
                  <a:pt x="4670" y="3707"/>
                </a:lnTo>
                <a:cubicBezTo>
                  <a:pt x="4668" y="3707"/>
                  <a:pt x="4666" y="3707"/>
                  <a:pt x="4663" y="3707"/>
                </a:cubicBezTo>
                <a:lnTo>
                  <a:pt x="4663" y="3707"/>
                </a:lnTo>
                <a:cubicBezTo>
                  <a:pt x="4662" y="3707"/>
                  <a:pt x="4660" y="3707"/>
                  <a:pt x="4658" y="3707"/>
                </a:cubicBezTo>
                <a:lnTo>
                  <a:pt x="4658" y="3707"/>
                </a:lnTo>
                <a:cubicBezTo>
                  <a:pt x="4644" y="3707"/>
                  <a:pt x="4626" y="3706"/>
                  <a:pt x="4624" y="3702"/>
                </a:cubicBezTo>
                <a:close/>
                <a:moveTo>
                  <a:pt x="8576" y="3712"/>
                </a:moveTo>
                <a:cubicBezTo>
                  <a:pt x="8578" y="3711"/>
                  <a:pt x="8580" y="3710"/>
                  <a:pt x="8582" y="3709"/>
                </a:cubicBezTo>
                <a:lnTo>
                  <a:pt x="8582" y="3709"/>
                </a:lnTo>
                <a:cubicBezTo>
                  <a:pt x="8594" y="3699"/>
                  <a:pt x="8635" y="3705"/>
                  <a:pt x="8658" y="3698"/>
                </a:cubicBezTo>
                <a:lnTo>
                  <a:pt x="8658" y="3698"/>
                </a:lnTo>
                <a:cubicBezTo>
                  <a:pt x="8660" y="3703"/>
                  <a:pt x="8661" y="3704"/>
                  <a:pt x="8663" y="3711"/>
                </a:cubicBezTo>
                <a:lnTo>
                  <a:pt x="8663" y="3711"/>
                </a:lnTo>
                <a:cubicBezTo>
                  <a:pt x="8649" y="3712"/>
                  <a:pt x="8646" y="3711"/>
                  <a:pt x="8640" y="3714"/>
                </a:cubicBezTo>
                <a:lnTo>
                  <a:pt x="8640" y="3714"/>
                </a:lnTo>
                <a:lnTo>
                  <a:pt x="8576" y="3712"/>
                </a:lnTo>
                <a:close/>
                <a:moveTo>
                  <a:pt x="6098" y="3700"/>
                </a:moveTo>
                <a:cubicBezTo>
                  <a:pt x="6118" y="3700"/>
                  <a:pt x="6144" y="3700"/>
                  <a:pt x="6156" y="3705"/>
                </a:cubicBezTo>
                <a:lnTo>
                  <a:pt x="6156" y="3705"/>
                </a:lnTo>
                <a:cubicBezTo>
                  <a:pt x="6166" y="3707"/>
                  <a:pt x="6162" y="3706"/>
                  <a:pt x="6167" y="3709"/>
                </a:cubicBezTo>
                <a:lnTo>
                  <a:pt x="6167" y="3709"/>
                </a:lnTo>
                <a:cubicBezTo>
                  <a:pt x="6146" y="3710"/>
                  <a:pt x="6125" y="3711"/>
                  <a:pt x="6103" y="3713"/>
                </a:cubicBezTo>
                <a:lnTo>
                  <a:pt x="6103" y="3713"/>
                </a:lnTo>
                <a:cubicBezTo>
                  <a:pt x="6100" y="3708"/>
                  <a:pt x="6099" y="3707"/>
                  <a:pt x="6098" y="3700"/>
                </a:cubicBezTo>
                <a:close/>
                <a:moveTo>
                  <a:pt x="7874" y="3708"/>
                </a:moveTo>
                <a:lnTo>
                  <a:pt x="7891" y="3708"/>
                </a:lnTo>
                <a:lnTo>
                  <a:pt x="7891" y="3714"/>
                </a:lnTo>
                <a:cubicBezTo>
                  <a:pt x="7877" y="3711"/>
                  <a:pt x="7881" y="3713"/>
                  <a:pt x="7874" y="3708"/>
                </a:cubicBezTo>
                <a:close/>
                <a:moveTo>
                  <a:pt x="6231" y="3720"/>
                </a:moveTo>
                <a:cubicBezTo>
                  <a:pt x="6233" y="3717"/>
                  <a:pt x="6235" y="3714"/>
                  <a:pt x="6237" y="3711"/>
                </a:cubicBezTo>
                <a:lnTo>
                  <a:pt x="6237" y="3711"/>
                </a:lnTo>
                <a:cubicBezTo>
                  <a:pt x="6247" y="3712"/>
                  <a:pt x="6256" y="3714"/>
                  <a:pt x="6266" y="3715"/>
                </a:cubicBezTo>
                <a:lnTo>
                  <a:pt x="6266" y="3715"/>
                </a:lnTo>
                <a:cubicBezTo>
                  <a:pt x="6261" y="3717"/>
                  <a:pt x="6253" y="3719"/>
                  <a:pt x="6248" y="3721"/>
                </a:cubicBezTo>
                <a:lnTo>
                  <a:pt x="6248" y="3721"/>
                </a:lnTo>
                <a:lnTo>
                  <a:pt x="6231" y="3720"/>
                </a:lnTo>
                <a:close/>
                <a:moveTo>
                  <a:pt x="7903" y="3712"/>
                </a:moveTo>
                <a:lnTo>
                  <a:pt x="7920" y="3712"/>
                </a:lnTo>
                <a:cubicBezTo>
                  <a:pt x="7915" y="3713"/>
                  <a:pt x="7913" y="3714"/>
                  <a:pt x="7911" y="3714"/>
                </a:cubicBezTo>
                <a:lnTo>
                  <a:pt x="7911" y="3714"/>
                </a:lnTo>
                <a:cubicBezTo>
                  <a:pt x="7909" y="3714"/>
                  <a:pt x="7908" y="3713"/>
                  <a:pt x="7903" y="3712"/>
                </a:cubicBezTo>
                <a:close/>
                <a:moveTo>
                  <a:pt x="8204" y="3718"/>
                </a:moveTo>
                <a:lnTo>
                  <a:pt x="8239" y="3720"/>
                </a:lnTo>
                <a:lnTo>
                  <a:pt x="8239" y="3723"/>
                </a:lnTo>
                <a:cubicBezTo>
                  <a:pt x="8237" y="3724"/>
                  <a:pt x="8235" y="3725"/>
                  <a:pt x="8233" y="3726"/>
                </a:cubicBezTo>
                <a:lnTo>
                  <a:pt x="8233" y="3726"/>
                </a:lnTo>
                <a:cubicBezTo>
                  <a:pt x="8212" y="3724"/>
                  <a:pt x="8213" y="3725"/>
                  <a:pt x="8204" y="3718"/>
                </a:cubicBezTo>
                <a:close/>
                <a:moveTo>
                  <a:pt x="4745" y="3725"/>
                </a:moveTo>
                <a:lnTo>
                  <a:pt x="4745" y="3719"/>
                </a:lnTo>
                <a:cubicBezTo>
                  <a:pt x="4757" y="3720"/>
                  <a:pt x="4756" y="3720"/>
                  <a:pt x="4762" y="3723"/>
                </a:cubicBezTo>
                <a:lnTo>
                  <a:pt x="4762" y="3723"/>
                </a:lnTo>
                <a:cubicBezTo>
                  <a:pt x="4772" y="3725"/>
                  <a:pt x="4768" y="3723"/>
                  <a:pt x="4774" y="3726"/>
                </a:cubicBezTo>
                <a:lnTo>
                  <a:pt x="4774" y="3726"/>
                </a:lnTo>
                <a:cubicBezTo>
                  <a:pt x="4772" y="3727"/>
                  <a:pt x="4770" y="3728"/>
                  <a:pt x="4768" y="3729"/>
                </a:cubicBezTo>
                <a:lnTo>
                  <a:pt x="4768" y="3729"/>
                </a:lnTo>
                <a:cubicBezTo>
                  <a:pt x="4755" y="3728"/>
                  <a:pt x="4754" y="3727"/>
                  <a:pt x="4745" y="3725"/>
                </a:cubicBezTo>
                <a:close/>
                <a:moveTo>
                  <a:pt x="6068" y="3734"/>
                </a:moveTo>
                <a:lnTo>
                  <a:pt x="6039" y="3733"/>
                </a:lnTo>
                <a:lnTo>
                  <a:pt x="6039" y="3730"/>
                </a:lnTo>
                <a:cubicBezTo>
                  <a:pt x="6046" y="3728"/>
                  <a:pt x="6051" y="3727"/>
                  <a:pt x="6057" y="3724"/>
                </a:cubicBezTo>
                <a:lnTo>
                  <a:pt x="6057" y="3724"/>
                </a:lnTo>
                <a:cubicBezTo>
                  <a:pt x="6093" y="3725"/>
                  <a:pt x="6115" y="3729"/>
                  <a:pt x="6144" y="3727"/>
                </a:cubicBezTo>
                <a:lnTo>
                  <a:pt x="6144" y="3727"/>
                </a:lnTo>
                <a:cubicBezTo>
                  <a:pt x="6149" y="3729"/>
                  <a:pt x="6145" y="3728"/>
                  <a:pt x="6155" y="3730"/>
                </a:cubicBezTo>
                <a:lnTo>
                  <a:pt x="6155" y="3730"/>
                </a:lnTo>
                <a:lnTo>
                  <a:pt x="6155" y="3737"/>
                </a:lnTo>
                <a:cubicBezTo>
                  <a:pt x="6150" y="3740"/>
                  <a:pt x="6153" y="3737"/>
                  <a:pt x="6149" y="3743"/>
                </a:cubicBezTo>
                <a:lnTo>
                  <a:pt x="6149" y="3743"/>
                </a:lnTo>
                <a:cubicBezTo>
                  <a:pt x="6121" y="3740"/>
                  <a:pt x="6089" y="3742"/>
                  <a:pt x="6068" y="3734"/>
                </a:cubicBezTo>
                <a:close/>
                <a:moveTo>
                  <a:pt x="4803" y="3730"/>
                </a:moveTo>
                <a:lnTo>
                  <a:pt x="4803" y="3727"/>
                </a:lnTo>
                <a:cubicBezTo>
                  <a:pt x="4813" y="3725"/>
                  <a:pt x="4809" y="3727"/>
                  <a:pt x="4815" y="3724"/>
                </a:cubicBezTo>
                <a:lnTo>
                  <a:pt x="4815" y="3724"/>
                </a:lnTo>
                <a:lnTo>
                  <a:pt x="4832" y="3725"/>
                </a:lnTo>
                <a:cubicBezTo>
                  <a:pt x="4834" y="3726"/>
                  <a:pt x="4836" y="3727"/>
                  <a:pt x="4838" y="3728"/>
                </a:cubicBezTo>
                <a:lnTo>
                  <a:pt x="4838" y="3728"/>
                </a:lnTo>
                <a:lnTo>
                  <a:pt x="4837" y="3734"/>
                </a:lnTo>
                <a:cubicBezTo>
                  <a:pt x="4826" y="3733"/>
                  <a:pt x="4814" y="3732"/>
                  <a:pt x="4803" y="3730"/>
                </a:cubicBezTo>
                <a:close/>
                <a:moveTo>
                  <a:pt x="6451" y="3727"/>
                </a:moveTo>
                <a:cubicBezTo>
                  <a:pt x="6480" y="3730"/>
                  <a:pt x="6478" y="3735"/>
                  <a:pt x="6485" y="3747"/>
                </a:cubicBezTo>
                <a:lnTo>
                  <a:pt x="6485" y="3747"/>
                </a:lnTo>
                <a:cubicBezTo>
                  <a:pt x="6499" y="3749"/>
                  <a:pt x="6501" y="3749"/>
                  <a:pt x="6508" y="3751"/>
                </a:cubicBezTo>
                <a:lnTo>
                  <a:pt x="6508" y="3751"/>
                </a:lnTo>
                <a:lnTo>
                  <a:pt x="6543" y="3752"/>
                </a:lnTo>
                <a:cubicBezTo>
                  <a:pt x="6541" y="3751"/>
                  <a:pt x="6539" y="3750"/>
                  <a:pt x="6537" y="3749"/>
                </a:cubicBezTo>
                <a:lnTo>
                  <a:pt x="6537" y="3749"/>
                </a:lnTo>
                <a:cubicBezTo>
                  <a:pt x="6524" y="3739"/>
                  <a:pt x="6520" y="3741"/>
                  <a:pt x="6503" y="3738"/>
                </a:cubicBezTo>
                <a:lnTo>
                  <a:pt x="6503" y="3738"/>
                </a:lnTo>
                <a:lnTo>
                  <a:pt x="6503" y="3732"/>
                </a:lnTo>
                <a:cubicBezTo>
                  <a:pt x="6535" y="3734"/>
                  <a:pt x="6534" y="3739"/>
                  <a:pt x="6549" y="3743"/>
                </a:cubicBezTo>
                <a:lnTo>
                  <a:pt x="6549" y="3743"/>
                </a:lnTo>
                <a:cubicBezTo>
                  <a:pt x="6566" y="3747"/>
                  <a:pt x="6584" y="3747"/>
                  <a:pt x="6600" y="3746"/>
                </a:cubicBezTo>
                <a:lnTo>
                  <a:pt x="6600" y="3746"/>
                </a:lnTo>
                <a:cubicBezTo>
                  <a:pt x="6609" y="3746"/>
                  <a:pt x="6617" y="3745"/>
                  <a:pt x="6624" y="3746"/>
                </a:cubicBezTo>
                <a:lnTo>
                  <a:pt x="6624" y="3746"/>
                </a:lnTo>
                <a:cubicBezTo>
                  <a:pt x="6627" y="3751"/>
                  <a:pt x="6628" y="3751"/>
                  <a:pt x="6630" y="3758"/>
                </a:cubicBezTo>
                <a:lnTo>
                  <a:pt x="6630" y="3758"/>
                </a:lnTo>
                <a:cubicBezTo>
                  <a:pt x="6643" y="3756"/>
                  <a:pt x="6646" y="3754"/>
                  <a:pt x="6665" y="3753"/>
                </a:cubicBezTo>
                <a:lnTo>
                  <a:pt x="6665" y="3753"/>
                </a:lnTo>
                <a:cubicBezTo>
                  <a:pt x="6661" y="3740"/>
                  <a:pt x="6655" y="3740"/>
                  <a:pt x="6648" y="3731"/>
                </a:cubicBezTo>
                <a:lnTo>
                  <a:pt x="6648" y="3731"/>
                </a:lnTo>
                <a:cubicBezTo>
                  <a:pt x="6650" y="3730"/>
                  <a:pt x="6652" y="3729"/>
                  <a:pt x="6654" y="3728"/>
                </a:cubicBezTo>
                <a:lnTo>
                  <a:pt x="6654" y="3728"/>
                </a:lnTo>
                <a:cubicBezTo>
                  <a:pt x="6672" y="3728"/>
                  <a:pt x="6692" y="3727"/>
                  <a:pt x="6706" y="3733"/>
                </a:cubicBezTo>
                <a:lnTo>
                  <a:pt x="6706" y="3733"/>
                </a:lnTo>
                <a:cubicBezTo>
                  <a:pt x="6716" y="3735"/>
                  <a:pt x="6712" y="3733"/>
                  <a:pt x="6718" y="3736"/>
                </a:cubicBezTo>
                <a:lnTo>
                  <a:pt x="6718" y="3736"/>
                </a:lnTo>
                <a:cubicBezTo>
                  <a:pt x="6704" y="3740"/>
                  <a:pt x="6702" y="3741"/>
                  <a:pt x="6694" y="3748"/>
                </a:cubicBezTo>
                <a:lnTo>
                  <a:pt x="6694" y="3748"/>
                </a:lnTo>
                <a:lnTo>
                  <a:pt x="6677" y="3747"/>
                </a:lnTo>
                <a:cubicBezTo>
                  <a:pt x="6681" y="3760"/>
                  <a:pt x="6682" y="3759"/>
                  <a:pt x="6699" y="3764"/>
                </a:cubicBezTo>
                <a:lnTo>
                  <a:pt x="6699" y="3764"/>
                </a:lnTo>
                <a:cubicBezTo>
                  <a:pt x="6697" y="3767"/>
                  <a:pt x="6695" y="3770"/>
                  <a:pt x="6693" y="3773"/>
                </a:cubicBezTo>
                <a:lnTo>
                  <a:pt x="6693" y="3773"/>
                </a:lnTo>
                <a:cubicBezTo>
                  <a:pt x="6666" y="3772"/>
                  <a:pt x="6650" y="3769"/>
                  <a:pt x="6635" y="3762"/>
                </a:cubicBezTo>
                <a:lnTo>
                  <a:pt x="6635" y="3762"/>
                </a:lnTo>
                <a:cubicBezTo>
                  <a:pt x="6631" y="3765"/>
                  <a:pt x="6632" y="3765"/>
                  <a:pt x="6629" y="3771"/>
                </a:cubicBezTo>
                <a:lnTo>
                  <a:pt x="6629" y="3771"/>
                </a:lnTo>
                <a:cubicBezTo>
                  <a:pt x="6591" y="3770"/>
                  <a:pt x="6578" y="3770"/>
                  <a:pt x="6548" y="3768"/>
                </a:cubicBezTo>
                <a:lnTo>
                  <a:pt x="6548" y="3768"/>
                </a:lnTo>
                <a:lnTo>
                  <a:pt x="6548" y="3778"/>
                </a:lnTo>
                <a:cubicBezTo>
                  <a:pt x="6574" y="3780"/>
                  <a:pt x="6578" y="3782"/>
                  <a:pt x="6588" y="3792"/>
                </a:cubicBezTo>
                <a:lnTo>
                  <a:pt x="6588" y="3792"/>
                </a:lnTo>
                <a:cubicBezTo>
                  <a:pt x="6622" y="3792"/>
                  <a:pt x="6611" y="3791"/>
                  <a:pt x="6623" y="3780"/>
                </a:cubicBezTo>
                <a:lnTo>
                  <a:pt x="6623" y="3780"/>
                </a:lnTo>
                <a:cubicBezTo>
                  <a:pt x="6638" y="3781"/>
                  <a:pt x="6643" y="3782"/>
                  <a:pt x="6652" y="3784"/>
                </a:cubicBezTo>
                <a:lnTo>
                  <a:pt x="6652" y="3784"/>
                </a:lnTo>
                <a:cubicBezTo>
                  <a:pt x="6645" y="3791"/>
                  <a:pt x="6646" y="3790"/>
                  <a:pt x="6634" y="3793"/>
                </a:cubicBezTo>
                <a:lnTo>
                  <a:pt x="6634" y="3793"/>
                </a:lnTo>
                <a:cubicBezTo>
                  <a:pt x="6638" y="3795"/>
                  <a:pt x="6642" y="3798"/>
                  <a:pt x="6646" y="3800"/>
                </a:cubicBezTo>
                <a:lnTo>
                  <a:pt x="6646" y="3800"/>
                </a:lnTo>
                <a:cubicBezTo>
                  <a:pt x="6644" y="3802"/>
                  <a:pt x="6642" y="3804"/>
                  <a:pt x="6640" y="3806"/>
                </a:cubicBezTo>
                <a:lnTo>
                  <a:pt x="6640" y="3806"/>
                </a:lnTo>
                <a:cubicBezTo>
                  <a:pt x="6603" y="3801"/>
                  <a:pt x="6548" y="3793"/>
                  <a:pt x="6524" y="3783"/>
                </a:cubicBezTo>
                <a:lnTo>
                  <a:pt x="6524" y="3783"/>
                </a:lnTo>
                <a:cubicBezTo>
                  <a:pt x="6524" y="3779"/>
                  <a:pt x="6523" y="3779"/>
                  <a:pt x="6536" y="3774"/>
                </a:cubicBezTo>
                <a:lnTo>
                  <a:pt x="6536" y="3774"/>
                </a:lnTo>
                <a:cubicBezTo>
                  <a:pt x="6522" y="3761"/>
                  <a:pt x="6489" y="3769"/>
                  <a:pt x="6461" y="3762"/>
                </a:cubicBezTo>
                <a:lnTo>
                  <a:pt x="6461" y="3762"/>
                </a:lnTo>
                <a:cubicBezTo>
                  <a:pt x="6428" y="3754"/>
                  <a:pt x="6419" y="3739"/>
                  <a:pt x="6364" y="3737"/>
                </a:cubicBezTo>
                <a:lnTo>
                  <a:pt x="6364" y="3737"/>
                </a:lnTo>
                <a:lnTo>
                  <a:pt x="6364" y="3734"/>
                </a:lnTo>
                <a:cubicBezTo>
                  <a:pt x="6375" y="3733"/>
                  <a:pt x="6387" y="3733"/>
                  <a:pt x="6398" y="3733"/>
                </a:cubicBezTo>
                <a:lnTo>
                  <a:pt x="6398" y="3733"/>
                </a:lnTo>
                <a:cubicBezTo>
                  <a:pt x="6403" y="3733"/>
                  <a:pt x="6408" y="3734"/>
                  <a:pt x="6413" y="3734"/>
                </a:cubicBezTo>
                <a:lnTo>
                  <a:pt x="6413" y="3734"/>
                </a:lnTo>
                <a:cubicBezTo>
                  <a:pt x="6427" y="3734"/>
                  <a:pt x="6440" y="3732"/>
                  <a:pt x="6451" y="3727"/>
                </a:cubicBezTo>
                <a:close/>
                <a:moveTo>
                  <a:pt x="5650" y="3739"/>
                </a:moveTo>
                <a:lnTo>
                  <a:pt x="5650" y="3733"/>
                </a:lnTo>
                <a:cubicBezTo>
                  <a:pt x="5659" y="3731"/>
                  <a:pt x="5660" y="3731"/>
                  <a:pt x="5673" y="3730"/>
                </a:cubicBezTo>
                <a:lnTo>
                  <a:pt x="5673" y="3730"/>
                </a:lnTo>
                <a:lnTo>
                  <a:pt x="5673" y="3740"/>
                </a:lnTo>
                <a:lnTo>
                  <a:pt x="5650" y="3739"/>
                </a:lnTo>
                <a:close/>
                <a:moveTo>
                  <a:pt x="7036" y="3746"/>
                </a:moveTo>
                <a:cubicBezTo>
                  <a:pt x="7038" y="3738"/>
                  <a:pt x="7039" y="3736"/>
                  <a:pt x="7043" y="3731"/>
                </a:cubicBezTo>
                <a:lnTo>
                  <a:pt x="7043" y="3731"/>
                </a:lnTo>
                <a:lnTo>
                  <a:pt x="7072" y="3732"/>
                </a:lnTo>
                <a:cubicBezTo>
                  <a:pt x="7074" y="3737"/>
                  <a:pt x="7075" y="3742"/>
                  <a:pt x="7077" y="3748"/>
                </a:cubicBezTo>
                <a:lnTo>
                  <a:pt x="7077" y="3748"/>
                </a:lnTo>
                <a:lnTo>
                  <a:pt x="7036" y="3746"/>
                </a:lnTo>
                <a:close/>
                <a:moveTo>
                  <a:pt x="5197" y="3746"/>
                </a:moveTo>
                <a:lnTo>
                  <a:pt x="5185" y="3746"/>
                </a:lnTo>
                <a:cubicBezTo>
                  <a:pt x="5193" y="3739"/>
                  <a:pt x="5200" y="3740"/>
                  <a:pt x="5209" y="3734"/>
                </a:cubicBezTo>
                <a:lnTo>
                  <a:pt x="5209" y="3734"/>
                </a:lnTo>
                <a:cubicBezTo>
                  <a:pt x="5224" y="3736"/>
                  <a:pt x="5240" y="3737"/>
                  <a:pt x="5255" y="3739"/>
                </a:cubicBezTo>
                <a:lnTo>
                  <a:pt x="5255" y="3739"/>
                </a:lnTo>
                <a:cubicBezTo>
                  <a:pt x="5259" y="3743"/>
                  <a:pt x="5261" y="3745"/>
                  <a:pt x="5266" y="3749"/>
                </a:cubicBezTo>
                <a:lnTo>
                  <a:pt x="5266" y="3749"/>
                </a:lnTo>
                <a:cubicBezTo>
                  <a:pt x="5258" y="3756"/>
                  <a:pt x="5269" y="3751"/>
                  <a:pt x="5254" y="3754"/>
                </a:cubicBezTo>
                <a:lnTo>
                  <a:pt x="5254" y="3754"/>
                </a:lnTo>
                <a:cubicBezTo>
                  <a:pt x="5248" y="3757"/>
                  <a:pt x="5253" y="3756"/>
                  <a:pt x="5243" y="3757"/>
                </a:cubicBezTo>
                <a:lnTo>
                  <a:pt x="5243" y="3757"/>
                </a:lnTo>
                <a:cubicBezTo>
                  <a:pt x="5239" y="3751"/>
                  <a:pt x="5241" y="3747"/>
                  <a:pt x="5237" y="3744"/>
                </a:cubicBezTo>
                <a:lnTo>
                  <a:pt x="5237" y="3744"/>
                </a:lnTo>
                <a:cubicBezTo>
                  <a:pt x="5227" y="3741"/>
                  <a:pt x="5225" y="3746"/>
                  <a:pt x="5214" y="3750"/>
                </a:cubicBezTo>
                <a:lnTo>
                  <a:pt x="5214" y="3750"/>
                </a:lnTo>
                <a:cubicBezTo>
                  <a:pt x="5211" y="3751"/>
                  <a:pt x="5210" y="3751"/>
                  <a:pt x="5208" y="3751"/>
                </a:cubicBezTo>
                <a:lnTo>
                  <a:pt x="5208" y="3751"/>
                </a:lnTo>
                <a:cubicBezTo>
                  <a:pt x="5205" y="3751"/>
                  <a:pt x="5204" y="3749"/>
                  <a:pt x="5197" y="3746"/>
                </a:cubicBezTo>
                <a:close/>
                <a:moveTo>
                  <a:pt x="5290" y="3740"/>
                </a:moveTo>
                <a:cubicBezTo>
                  <a:pt x="5301" y="3741"/>
                  <a:pt x="5313" y="3743"/>
                  <a:pt x="5325" y="3744"/>
                </a:cubicBezTo>
                <a:lnTo>
                  <a:pt x="5325" y="3744"/>
                </a:lnTo>
                <a:cubicBezTo>
                  <a:pt x="5321" y="3748"/>
                  <a:pt x="5318" y="3750"/>
                  <a:pt x="5313" y="3753"/>
                </a:cubicBezTo>
                <a:lnTo>
                  <a:pt x="5313" y="3753"/>
                </a:lnTo>
                <a:lnTo>
                  <a:pt x="5312" y="3756"/>
                </a:lnTo>
                <a:cubicBezTo>
                  <a:pt x="5293" y="3752"/>
                  <a:pt x="5293" y="3752"/>
                  <a:pt x="5290" y="3740"/>
                </a:cubicBezTo>
                <a:close/>
                <a:moveTo>
                  <a:pt x="7274" y="3764"/>
                </a:moveTo>
                <a:cubicBezTo>
                  <a:pt x="7278" y="3757"/>
                  <a:pt x="7280" y="3757"/>
                  <a:pt x="7286" y="3751"/>
                </a:cubicBezTo>
                <a:lnTo>
                  <a:pt x="7286" y="3751"/>
                </a:lnTo>
                <a:cubicBezTo>
                  <a:pt x="7295" y="3753"/>
                  <a:pt x="7305" y="3754"/>
                  <a:pt x="7315" y="3756"/>
                </a:cubicBezTo>
                <a:lnTo>
                  <a:pt x="7315" y="3756"/>
                </a:lnTo>
                <a:cubicBezTo>
                  <a:pt x="7307" y="3763"/>
                  <a:pt x="7317" y="3758"/>
                  <a:pt x="7303" y="3761"/>
                </a:cubicBezTo>
                <a:lnTo>
                  <a:pt x="7303" y="3761"/>
                </a:lnTo>
                <a:cubicBezTo>
                  <a:pt x="7297" y="3764"/>
                  <a:pt x="7295" y="3763"/>
                  <a:pt x="7293" y="3763"/>
                </a:cubicBezTo>
                <a:lnTo>
                  <a:pt x="7293" y="3763"/>
                </a:lnTo>
                <a:cubicBezTo>
                  <a:pt x="7291" y="3763"/>
                  <a:pt x="7289" y="3763"/>
                  <a:pt x="7285" y="3764"/>
                </a:cubicBezTo>
                <a:lnTo>
                  <a:pt x="7285" y="3764"/>
                </a:lnTo>
                <a:lnTo>
                  <a:pt x="7274" y="3764"/>
                </a:lnTo>
                <a:close/>
                <a:moveTo>
                  <a:pt x="7221" y="3768"/>
                </a:moveTo>
                <a:cubicBezTo>
                  <a:pt x="7220" y="3761"/>
                  <a:pt x="7221" y="3759"/>
                  <a:pt x="7216" y="3755"/>
                </a:cubicBezTo>
                <a:lnTo>
                  <a:pt x="7216" y="3755"/>
                </a:lnTo>
                <a:lnTo>
                  <a:pt x="7216" y="3752"/>
                </a:lnTo>
                <a:cubicBezTo>
                  <a:pt x="7240" y="3754"/>
                  <a:pt x="7239" y="3757"/>
                  <a:pt x="7257" y="3760"/>
                </a:cubicBezTo>
                <a:lnTo>
                  <a:pt x="7257" y="3760"/>
                </a:lnTo>
                <a:cubicBezTo>
                  <a:pt x="7255" y="3763"/>
                  <a:pt x="7252" y="3766"/>
                  <a:pt x="7250" y="3769"/>
                </a:cubicBezTo>
                <a:lnTo>
                  <a:pt x="7250" y="3769"/>
                </a:lnTo>
                <a:lnTo>
                  <a:pt x="7221" y="3768"/>
                </a:lnTo>
                <a:close/>
                <a:moveTo>
                  <a:pt x="8092" y="3759"/>
                </a:moveTo>
                <a:cubicBezTo>
                  <a:pt x="8082" y="3755"/>
                  <a:pt x="8093" y="3757"/>
                  <a:pt x="8098" y="3753"/>
                </a:cubicBezTo>
                <a:lnTo>
                  <a:pt x="8098" y="3753"/>
                </a:lnTo>
                <a:cubicBezTo>
                  <a:pt x="8103" y="3756"/>
                  <a:pt x="8102" y="3756"/>
                  <a:pt x="8104" y="3762"/>
                </a:cubicBezTo>
                <a:lnTo>
                  <a:pt x="8104" y="3762"/>
                </a:lnTo>
                <a:cubicBezTo>
                  <a:pt x="8094" y="3760"/>
                  <a:pt x="8098" y="3762"/>
                  <a:pt x="8092" y="3759"/>
                </a:cubicBezTo>
                <a:close/>
                <a:moveTo>
                  <a:pt x="6757" y="3775"/>
                </a:moveTo>
                <a:cubicBezTo>
                  <a:pt x="6761" y="3765"/>
                  <a:pt x="6762" y="3766"/>
                  <a:pt x="6769" y="3760"/>
                </a:cubicBezTo>
                <a:lnTo>
                  <a:pt x="6769" y="3760"/>
                </a:lnTo>
                <a:cubicBezTo>
                  <a:pt x="6784" y="3762"/>
                  <a:pt x="6814" y="3766"/>
                  <a:pt x="6827" y="3771"/>
                </a:cubicBezTo>
                <a:lnTo>
                  <a:pt x="6827" y="3771"/>
                </a:lnTo>
                <a:lnTo>
                  <a:pt x="6850" y="3772"/>
                </a:lnTo>
                <a:cubicBezTo>
                  <a:pt x="6841" y="3780"/>
                  <a:pt x="6829" y="3779"/>
                  <a:pt x="6816" y="3778"/>
                </a:cubicBezTo>
                <a:lnTo>
                  <a:pt x="6816" y="3778"/>
                </a:lnTo>
                <a:cubicBezTo>
                  <a:pt x="6804" y="3777"/>
                  <a:pt x="6791" y="3776"/>
                  <a:pt x="6780" y="3782"/>
                </a:cubicBezTo>
                <a:lnTo>
                  <a:pt x="6780" y="3782"/>
                </a:lnTo>
                <a:cubicBezTo>
                  <a:pt x="6766" y="3779"/>
                  <a:pt x="6767" y="3779"/>
                  <a:pt x="6757" y="3775"/>
                </a:cubicBezTo>
                <a:close/>
                <a:moveTo>
                  <a:pt x="5886" y="3785"/>
                </a:moveTo>
                <a:cubicBezTo>
                  <a:pt x="5885" y="3771"/>
                  <a:pt x="5885" y="3773"/>
                  <a:pt x="5887" y="3762"/>
                </a:cubicBezTo>
                <a:lnTo>
                  <a:pt x="5887" y="3762"/>
                </a:lnTo>
                <a:cubicBezTo>
                  <a:pt x="5951" y="3764"/>
                  <a:pt x="5997" y="3773"/>
                  <a:pt x="6049" y="3780"/>
                </a:cubicBezTo>
                <a:lnTo>
                  <a:pt x="6049" y="3780"/>
                </a:lnTo>
                <a:cubicBezTo>
                  <a:pt x="6064" y="3783"/>
                  <a:pt x="6071" y="3780"/>
                  <a:pt x="6078" y="3778"/>
                </a:cubicBezTo>
                <a:lnTo>
                  <a:pt x="6078" y="3778"/>
                </a:lnTo>
                <a:cubicBezTo>
                  <a:pt x="6084" y="3776"/>
                  <a:pt x="6090" y="3774"/>
                  <a:pt x="6101" y="3776"/>
                </a:cubicBezTo>
                <a:lnTo>
                  <a:pt x="6101" y="3776"/>
                </a:lnTo>
                <a:cubicBezTo>
                  <a:pt x="6110" y="3777"/>
                  <a:pt x="6133" y="3786"/>
                  <a:pt x="6141" y="3787"/>
                </a:cubicBezTo>
                <a:lnTo>
                  <a:pt x="6141" y="3787"/>
                </a:lnTo>
                <a:cubicBezTo>
                  <a:pt x="6145" y="3785"/>
                  <a:pt x="6149" y="3783"/>
                  <a:pt x="6153" y="3781"/>
                </a:cubicBezTo>
                <a:lnTo>
                  <a:pt x="6153" y="3781"/>
                </a:lnTo>
                <a:cubicBezTo>
                  <a:pt x="6173" y="3779"/>
                  <a:pt x="6228" y="3788"/>
                  <a:pt x="6240" y="3793"/>
                </a:cubicBezTo>
                <a:lnTo>
                  <a:pt x="6240" y="3793"/>
                </a:lnTo>
                <a:cubicBezTo>
                  <a:pt x="6243" y="3796"/>
                  <a:pt x="6239" y="3800"/>
                  <a:pt x="6245" y="3806"/>
                </a:cubicBezTo>
                <a:lnTo>
                  <a:pt x="6245" y="3806"/>
                </a:lnTo>
                <a:lnTo>
                  <a:pt x="6245" y="3812"/>
                </a:lnTo>
                <a:cubicBezTo>
                  <a:pt x="6232" y="3810"/>
                  <a:pt x="6230" y="3809"/>
                  <a:pt x="6222" y="3805"/>
                </a:cubicBezTo>
                <a:lnTo>
                  <a:pt x="6222" y="3805"/>
                </a:lnTo>
                <a:lnTo>
                  <a:pt x="6204" y="3804"/>
                </a:lnTo>
                <a:cubicBezTo>
                  <a:pt x="6212" y="3813"/>
                  <a:pt x="6218" y="3813"/>
                  <a:pt x="6239" y="3815"/>
                </a:cubicBezTo>
                <a:lnTo>
                  <a:pt x="6239" y="3815"/>
                </a:lnTo>
                <a:lnTo>
                  <a:pt x="6239" y="3818"/>
                </a:lnTo>
                <a:cubicBezTo>
                  <a:pt x="6224" y="3820"/>
                  <a:pt x="6217" y="3818"/>
                  <a:pt x="6192" y="3817"/>
                </a:cubicBezTo>
                <a:lnTo>
                  <a:pt x="6192" y="3817"/>
                </a:lnTo>
                <a:cubicBezTo>
                  <a:pt x="6185" y="3810"/>
                  <a:pt x="6185" y="3814"/>
                  <a:pt x="6181" y="3804"/>
                </a:cubicBezTo>
                <a:lnTo>
                  <a:pt x="6181" y="3804"/>
                </a:lnTo>
                <a:cubicBezTo>
                  <a:pt x="6161" y="3806"/>
                  <a:pt x="6149" y="3810"/>
                  <a:pt x="6134" y="3815"/>
                </a:cubicBezTo>
                <a:lnTo>
                  <a:pt x="6134" y="3815"/>
                </a:lnTo>
                <a:cubicBezTo>
                  <a:pt x="6131" y="3811"/>
                  <a:pt x="6128" y="3808"/>
                  <a:pt x="6123" y="3805"/>
                </a:cubicBezTo>
                <a:lnTo>
                  <a:pt x="6123" y="3805"/>
                </a:lnTo>
                <a:cubicBezTo>
                  <a:pt x="6118" y="3802"/>
                  <a:pt x="6112" y="3804"/>
                  <a:pt x="6104" y="3806"/>
                </a:cubicBezTo>
                <a:lnTo>
                  <a:pt x="6104" y="3806"/>
                </a:lnTo>
                <a:cubicBezTo>
                  <a:pt x="6097" y="3807"/>
                  <a:pt x="6088" y="3809"/>
                  <a:pt x="6077" y="3807"/>
                </a:cubicBezTo>
                <a:lnTo>
                  <a:pt x="6077" y="3807"/>
                </a:lnTo>
                <a:cubicBezTo>
                  <a:pt x="6065" y="3804"/>
                  <a:pt x="6044" y="3798"/>
                  <a:pt x="6036" y="3796"/>
                </a:cubicBezTo>
                <a:lnTo>
                  <a:pt x="6036" y="3796"/>
                </a:lnTo>
                <a:lnTo>
                  <a:pt x="6031" y="3796"/>
                </a:lnTo>
                <a:cubicBezTo>
                  <a:pt x="6019" y="3793"/>
                  <a:pt x="6042" y="3793"/>
                  <a:pt x="6042" y="3793"/>
                </a:cubicBezTo>
                <a:lnTo>
                  <a:pt x="6042" y="3793"/>
                </a:lnTo>
                <a:cubicBezTo>
                  <a:pt x="6021" y="3771"/>
                  <a:pt x="5934" y="3783"/>
                  <a:pt x="5903" y="3795"/>
                </a:cubicBezTo>
                <a:lnTo>
                  <a:pt x="5903" y="3795"/>
                </a:lnTo>
                <a:cubicBezTo>
                  <a:pt x="5897" y="3791"/>
                  <a:pt x="5892" y="3788"/>
                  <a:pt x="5886" y="3785"/>
                </a:cubicBezTo>
                <a:close/>
                <a:moveTo>
                  <a:pt x="6717" y="3768"/>
                </a:moveTo>
                <a:cubicBezTo>
                  <a:pt x="6726" y="3770"/>
                  <a:pt x="6722" y="3768"/>
                  <a:pt x="6728" y="3771"/>
                </a:cubicBezTo>
                <a:lnTo>
                  <a:pt x="6728" y="3771"/>
                </a:lnTo>
                <a:cubicBezTo>
                  <a:pt x="6738" y="3773"/>
                  <a:pt x="6734" y="3772"/>
                  <a:pt x="6739" y="3775"/>
                </a:cubicBezTo>
                <a:lnTo>
                  <a:pt x="6739" y="3775"/>
                </a:lnTo>
                <a:cubicBezTo>
                  <a:pt x="6731" y="3776"/>
                  <a:pt x="6726" y="3776"/>
                  <a:pt x="6723" y="3776"/>
                </a:cubicBezTo>
                <a:lnTo>
                  <a:pt x="6723" y="3776"/>
                </a:lnTo>
                <a:cubicBezTo>
                  <a:pt x="6716" y="3776"/>
                  <a:pt x="6716" y="3774"/>
                  <a:pt x="6717" y="3768"/>
                </a:cubicBezTo>
                <a:close/>
                <a:moveTo>
                  <a:pt x="6704" y="3786"/>
                </a:moveTo>
                <a:cubicBezTo>
                  <a:pt x="6746" y="3794"/>
                  <a:pt x="6881" y="3786"/>
                  <a:pt x="6913" y="3802"/>
                </a:cubicBezTo>
                <a:lnTo>
                  <a:pt x="6913" y="3802"/>
                </a:lnTo>
                <a:cubicBezTo>
                  <a:pt x="6974" y="3805"/>
                  <a:pt x="6950" y="3817"/>
                  <a:pt x="6981" y="3830"/>
                </a:cubicBezTo>
                <a:lnTo>
                  <a:pt x="6981" y="3830"/>
                </a:lnTo>
                <a:lnTo>
                  <a:pt x="6981" y="3833"/>
                </a:lnTo>
                <a:cubicBezTo>
                  <a:pt x="6946" y="3828"/>
                  <a:pt x="6918" y="3829"/>
                  <a:pt x="6865" y="3826"/>
                </a:cubicBezTo>
                <a:lnTo>
                  <a:pt x="6865" y="3826"/>
                </a:lnTo>
                <a:cubicBezTo>
                  <a:pt x="6871" y="3834"/>
                  <a:pt x="6870" y="3832"/>
                  <a:pt x="6882" y="3836"/>
                </a:cubicBezTo>
                <a:lnTo>
                  <a:pt x="6882" y="3836"/>
                </a:lnTo>
                <a:cubicBezTo>
                  <a:pt x="6878" y="3839"/>
                  <a:pt x="6874" y="3842"/>
                  <a:pt x="6870" y="3845"/>
                </a:cubicBezTo>
                <a:lnTo>
                  <a:pt x="6870" y="3845"/>
                </a:lnTo>
                <a:cubicBezTo>
                  <a:pt x="6819" y="3843"/>
                  <a:pt x="6777" y="3839"/>
                  <a:pt x="6743" y="3822"/>
                </a:cubicBezTo>
                <a:lnTo>
                  <a:pt x="6743" y="3822"/>
                </a:lnTo>
                <a:cubicBezTo>
                  <a:pt x="6729" y="3826"/>
                  <a:pt x="6733" y="3826"/>
                  <a:pt x="6731" y="3837"/>
                </a:cubicBezTo>
                <a:lnTo>
                  <a:pt x="6731" y="3837"/>
                </a:lnTo>
                <a:cubicBezTo>
                  <a:pt x="6722" y="3834"/>
                  <a:pt x="6712" y="3831"/>
                  <a:pt x="6703" y="3827"/>
                </a:cubicBezTo>
                <a:lnTo>
                  <a:pt x="6703" y="3827"/>
                </a:lnTo>
                <a:cubicBezTo>
                  <a:pt x="6700" y="3816"/>
                  <a:pt x="6700" y="3819"/>
                  <a:pt x="6703" y="3808"/>
                </a:cubicBezTo>
                <a:lnTo>
                  <a:pt x="6703" y="3808"/>
                </a:lnTo>
                <a:cubicBezTo>
                  <a:pt x="6685" y="3809"/>
                  <a:pt x="6689" y="3808"/>
                  <a:pt x="6680" y="3814"/>
                </a:cubicBezTo>
                <a:lnTo>
                  <a:pt x="6680" y="3814"/>
                </a:lnTo>
                <a:cubicBezTo>
                  <a:pt x="6667" y="3811"/>
                  <a:pt x="6667" y="3810"/>
                  <a:pt x="6657" y="3807"/>
                </a:cubicBezTo>
                <a:lnTo>
                  <a:pt x="6657" y="3807"/>
                </a:lnTo>
                <a:cubicBezTo>
                  <a:pt x="6658" y="3798"/>
                  <a:pt x="6660" y="3793"/>
                  <a:pt x="6664" y="3788"/>
                </a:cubicBezTo>
                <a:lnTo>
                  <a:pt x="6664" y="3788"/>
                </a:lnTo>
                <a:cubicBezTo>
                  <a:pt x="6670" y="3788"/>
                  <a:pt x="6677" y="3788"/>
                  <a:pt x="6683" y="3788"/>
                </a:cubicBezTo>
                <a:lnTo>
                  <a:pt x="6683" y="3788"/>
                </a:lnTo>
                <a:cubicBezTo>
                  <a:pt x="6691" y="3788"/>
                  <a:pt x="6699" y="3788"/>
                  <a:pt x="6704" y="3786"/>
                </a:cubicBezTo>
                <a:close/>
                <a:moveTo>
                  <a:pt x="8596" y="3791"/>
                </a:moveTo>
                <a:cubicBezTo>
                  <a:pt x="8606" y="3794"/>
                  <a:pt x="8602" y="3792"/>
                  <a:pt x="8607" y="3795"/>
                </a:cubicBezTo>
                <a:lnTo>
                  <a:pt x="8607" y="3795"/>
                </a:lnTo>
                <a:lnTo>
                  <a:pt x="8613" y="3795"/>
                </a:lnTo>
                <a:cubicBezTo>
                  <a:pt x="8606" y="3801"/>
                  <a:pt x="8583" y="3805"/>
                  <a:pt x="8572" y="3809"/>
                </a:cubicBezTo>
                <a:lnTo>
                  <a:pt x="8572" y="3809"/>
                </a:lnTo>
                <a:cubicBezTo>
                  <a:pt x="8568" y="3810"/>
                  <a:pt x="8565" y="3810"/>
                  <a:pt x="8561" y="3809"/>
                </a:cubicBezTo>
                <a:lnTo>
                  <a:pt x="8561" y="3809"/>
                </a:lnTo>
                <a:cubicBezTo>
                  <a:pt x="8558" y="3809"/>
                  <a:pt x="8554" y="3808"/>
                  <a:pt x="8549" y="3809"/>
                </a:cubicBezTo>
                <a:lnTo>
                  <a:pt x="8549" y="3809"/>
                </a:lnTo>
                <a:cubicBezTo>
                  <a:pt x="8547" y="3807"/>
                  <a:pt x="8545" y="3806"/>
                  <a:pt x="8543" y="3805"/>
                </a:cubicBezTo>
                <a:lnTo>
                  <a:pt x="8543" y="3805"/>
                </a:lnTo>
                <a:cubicBezTo>
                  <a:pt x="8556" y="3793"/>
                  <a:pt x="8570" y="3795"/>
                  <a:pt x="8596" y="3797"/>
                </a:cubicBezTo>
                <a:lnTo>
                  <a:pt x="8596" y="3797"/>
                </a:lnTo>
                <a:lnTo>
                  <a:pt x="8596" y="3791"/>
                </a:lnTo>
                <a:close/>
                <a:moveTo>
                  <a:pt x="8054" y="3846"/>
                </a:moveTo>
                <a:cubicBezTo>
                  <a:pt x="8027" y="3839"/>
                  <a:pt x="8036" y="3828"/>
                  <a:pt x="8020" y="3817"/>
                </a:cubicBezTo>
                <a:lnTo>
                  <a:pt x="8020" y="3817"/>
                </a:lnTo>
                <a:lnTo>
                  <a:pt x="8021" y="3807"/>
                </a:lnTo>
                <a:cubicBezTo>
                  <a:pt x="8042" y="3807"/>
                  <a:pt x="8054" y="3807"/>
                  <a:pt x="8073" y="3802"/>
                </a:cubicBezTo>
                <a:lnTo>
                  <a:pt x="8073" y="3802"/>
                </a:lnTo>
                <a:cubicBezTo>
                  <a:pt x="8086" y="3813"/>
                  <a:pt x="8108" y="3821"/>
                  <a:pt x="8136" y="3823"/>
                </a:cubicBezTo>
                <a:lnTo>
                  <a:pt x="8136" y="3823"/>
                </a:lnTo>
                <a:lnTo>
                  <a:pt x="8136" y="3836"/>
                </a:lnTo>
                <a:cubicBezTo>
                  <a:pt x="8124" y="3840"/>
                  <a:pt x="8119" y="3844"/>
                  <a:pt x="8112" y="3851"/>
                </a:cubicBezTo>
                <a:lnTo>
                  <a:pt x="8112" y="3851"/>
                </a:lnTo>
                <a:cubicBezTo>
                  <a:pt x="8090" y="3850"/>
                  <a:pt x="8061" y="3848"/>
                  <a:pt x="8054" y="3846"/>
                </a:cubicBezTo>
                <a:close/>
                <a:moveTo>
                  <a:pt x="6332" y="3815"/>
                </a:moveTo>
                <a:cubicBezTo>
                  <a:pt x="6366" y="3817"/>
                  <a:pt x="6374" y="3822"/>
                  <a:pt x="6395" y="3830"/>
                </a:cubicBezTo>
                <a:lnTo>
                  <a:pt x="6395" y="3830"/>
                </a:lnTo>
                <a:lnTo>
                  <a:pt x="6395" y="3833"/>
                </a:lnTo>
                <a:cubicBezTo>
                  <a:pt x="6343" y="3832"/>
                  <a:pt x="6328" y="3830"/>
                  <a:pt x="6285" y="3826"/>
                </a:cubicBezTo>
                <a:lnTo>
                  <a:pt x="6285" y="3826"/>
                </a:lnTo>
                <a:lnTo>
                  <a:pt x="6285" y="3823"/>
                </a:lnTo>
                <a:cubicBezTo>
                  <a:pt x="6303" y="3820"/>
                  <a:pt x="6310" y="3822"/>
                  <a:pt x="6331" y="3824"/>
                </a:cubicBezTo>
                <a:lnTo>
                  <a:pt x="6331" y="3824"/>
                </a:lnTo>
                <a:lnTo>
                  <a:pt x="6332" y="3815"/>
                </a:lnTo>
                <a:close/>
                <a:moveTo>
                  <a:pt x="6628" y="3818"/>
                </a:moveTo>
                <a:cubicBezTo>
                  <a:pt x="6641" y="3823"/>
                  <a:pt x="6655" y="3827"/>
                  <a:pt x="6674" y="3829"/>
                </a:cubicBezTo>
                <a:lnTo>
                  <a:pt x="6674" y="3829"/>
                </a:lnTo>
                <a:lnTo>
                  <a:pt x="6673" y="3832"/>
                </a:lnTo>
                <a:cubicBezTo>
                  <a:pt x="6636" y="3832"/>
                  <a:pt x="6627" y="3830"/>
                  <a:pt x="6628" y="3818"/>
                </a:cubicBezTo>
                <a:close/>
                <a:moveTo>
                  <a:pt x="6250" y="3825"/>
                </a:moveTo>
                <a:lnTo>
                  <a:pt x="6250" y="3819"/>
                </a:lnTo>
                <a:cubicBezTo>
                  <a:pt x="6254" y="3820"/>
                  <a:pt x="6258" y="3821"/>
                  <a:pt x="6262" y="3822"/>
                </a:cubicBezTo>
                <a:lnTo>
                  <a:pt x="6262" y="3822"/>
                </a:lnTo>
                <a:lnTo>
                  <a:pt x="6262" y="3825"/>
                </a:lnTo>
                <a:lnTo>
                  <a:pt x="6250" y="3825"/>
                </a:lnTo>
                <a:close/>
                <a:moveTo>
                  <a:pt x="8425" y="3855"/>
                </a:moveTo>
                <a:cubicBezTo>
                  <a:pt x="8426" y="3846"/>
                  <a:pt x="8428" y="3842"/>
                  <a:pt x="8432" y="3836"/>
                </a:cubicBezTo>
                <a:lnTo>
                  <a:pt x="8432" y="3836"/>
                </a:lnTo>
                <a:cubicBezTo>
                  <a:pt x="8420" y="3834"/>
                  <a:pt x="8409" y="3831"/>
                  <a:pt x="8397" y="3829"/>
                </a:cubicBezTo>
                <a:lnTo>
                  <a:pt x="8397" y="3829"/>
                </a:lnTo>
                <a:cubicBezTo>
                  <a:pt x="8405" y="3821"/>
                  <a:pt x="8395" y="3827"/>
                  <a:pt x="8409" y="3823"/>
                </a:cubicBezTo>
                <a:lnTo>
                  <a:pt x="8409" y="3823"/>
                </a:lnTo>
                <a:cubicBezTo>
                  <a:pt x="8435" y="3818"/>
                  <a:pt x="8454" y="3835"/>
                  <a:pt x="8467" y="3837"/>
                </a:cubicBezTo>
                <a:lnTo>
                  <a:pt x="8467" y="3837"/>
                </a:lnTo>
                <a:cubicBezTo>
                  <a:pt x="8471" y="3838"/>
                  <a:pt x="8483" y="3838"/>
                  <a:pt x="8496" y="3837"/>
                </a:cubicBezTo>
                <a:lnTo>
                  <a:pt x="8496" y="3837"/>
                </a:lnTo>
                <a:cubicBezTo>
                  <a:pt x="8511" y="3836"/>
                  <a:pt x="8529" y="3835"/>
                  <a:pt x="8542" y="3837"/>
                </a:cubicBezTo>
                <a:lnTo>
                  <a:pt x="8542" y="3837"/>
                </a:lnTo>
                <a:cubicBezTo>
                  <a:pt x="8546" y="3833"/>
                  <a:pt x="8549" y="3830"/>
                  <a:pt x="8554" y="3828"/>
                </a:cubicBezTo>
                <a:lnTo>
                  <a:pt x="8554" y="3828"/>
                </a:lnTo>
                <a:cubicBezTo>
                  <a:pt x="8560" y="3829"/>
                  <a:pt x="8557" y="3827"/>
                  <a:pt x="8560" y="3831"/>
                </a:cubicBezTo>
                <a:lnTo>
                  <a:pt x="8560" y="3831"/>
                </a:lnTo>
                <a:cubicBezTo>
                  <a:pt x="8573" y="3847"/>
                  <a:pt x="8534" y="3861"/>
                  <a:pt x="8523" y="3874"/>
                </a:cubicBezTo>
                <a:lnTo>
                  <a:pt x="8523" y="3874"/>
                </a:lnTo>
                <a:cubicBezTo>
                  <a:pt x="8485" y="3868"/>
                  <a:pt x="8473" y="3857"/>
                  <a:pt x="8425" y="3855"/>
                </a:cubicBezTo>
                <a:close/>
                <a:moveTo>
                  <a:pt x="7949" y="3871"/>
                </a:moveTo>
                <a:lnTo>
                  <a:pt x="7949" y="3865"/>
                </a:lnTo>
                <a:cubicBezTo>
                  <a:pt x="7959" y="3863"/>
                  <a:pt x="7967" y="3862"/>
                  <a:pt x="7984" y="3863"/>
                </a:cubicBezTo>
                <a:lnTo>
                  <a:pt x="7984" y="3863"/>
                </a:lnTo>
                <a:lnTo>
                  <a:pt x="7984" y="3872"/>
                </a:lnTo>
                <a:lnTo>
                  <a:pt x="7949" y="3871"/>
                </a:lnTo>
                <a:close/>
                <a:moveTo>
                  <a:pt x="7920" y="3873"/>
                </a:moveTo>
                <a:lnTo>
                  <a:pt x="7920" y="3870"/>
                </a:lnTo>
                <a:cubicBezTo>
                  <a:pt x="7930" y="3868"/>
                  <a:pt x="7926" y="3870"/>
                  <a:pt x="7932" y="3867"/>
                </a:cubicBezTo>
                <a:lnTo>
                  <a:pt x="7932" y="3867"/>
                </a:lnTo>
                <a:lnTo>
                  <a:pt x="7937" y="3867"/>
                </a:lnTo>
                <a:cubicBezTo>
                  <a:pt x="7935" y="3870"/>
                  <a:pt x="7933" y="3872"/>
                  <a:pt x="7931" y="3874"/>
                </a:cubicBezTo>
                <a:lnTo>
                  <a:pt x="7931" y="3874"/>
                </a:lnTo>
                <a:lnTo>
                  <a:pt x="7920" y="3873"/>
                </a:lnTo>
                <a:close/>
              </a:path>
            </a:pathLst>
          </a:custGeom>
          <a:gradFill flip="none" rotWithShape="1">
            <a:gsLst>
              <a:gs pos="3000">
                <a:srgbClr val="1B73C4"/>
              </a:gs>
              <a:gs pos="27000">
                <a:srgbClr val="1B73C4"/>
              </a:gs>
              <a:gs pos="69000">
                <a:srgbClr val="1CA1D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 rot="21340552">
            <a:off x="996781" y="1824213"/>
            <a:ext cx="7055223" cy="33829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>
              <a:defRPr sz="3600" b="1">
                <a:solidFill>
                  <a:schemeClr val="bg1"/>
                </a:solidFill>
                <a:latin typeface="Kristen ITC" panose="03050502040202030202" pitchFamily="66" charset="0"/>
              </a:defRPr>
            </a:lvl2pPr>
            <a:lvl3pPr>
              <a:defRPr sz="3200" b="1">
                <a:solidFill>
                  <a:schemeClr val="bg1"/>
                </a:solidFill>
                <a:latin typeface="Kristen ITC" panose="03050502040202030202" pitchFamily="66" charset="0"/>
              </a:defRPr>
            </a:lvl3pPr>
            <a:lvl4pPr>
              <a:defRPr sz="2800" b="1">
                <a:solidFill>
                  <a:schemeClr val="bg1"/>
                </a:solidFill>
                <a:latin typeface="Kristen ITC" panose="03050502040202030202" pitchFamily="66" charset="0"/>
              </a:defRPr>
            </a:lvl4pPr>
            <a:lvl5pPr>
              <a:defRPr sz="2800" b="1">
                <a:solidFill>
                  <a:schemeClr val="bg1"/>
                </a:solidFill>
                <a:latin typeface="Kristen ITC" panose="03050502040202030202" pitchFamily="66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1649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Message XLar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5">
            <a:extLst>
              <a:ext uri="{FF2B5EF4-FFF2-40B4-BE49-F238E27FC236}">
                <a16:creationId xmlns:a16="http://schemas.microsoft.com/office/drawing/2014/main" id="{2C970BBC-62B9-41E3-9161-70DF9FBBCE5D}"/>
              </a:ext>
            </a:extLst>
          </p:cNvPr>
          <p:cNvSpPr>
            <a:spLocks noEditPoints="1"/>
          </p:cNvSpPr>
          <p:nvPr userDrawn="1"/>
        </p:nvSpPr>
        <p:spPr bwMode="auto">
          <a:xfrm rot="21428091">
            <a:off x="-342442" y="1710324"/>
            <a:ext cx="11413553" cy="3682904"/>
          </a:xfrm>
          <a:custGeom>
            <a:avLst/>
            <a:gdLst>
              <a:gd name="T0" fmla="*/ 9592 w 12735"/>
              <a:gd name="T1" fmla="*/ 38 h 2568"/>
              <a:gd name="T2" fmla="*/ 7992 w 12735"/>
              <a:gd name="T3" fmla="*/ 37 h 2568"/>
              <a:gd name="T4" fmla="*/ 7046 w 12735"/>
              <a:gd name="T5" fmla="*/ 34 h 2568"/>
              <a:gd name="T6" fmla="*/ 5487 w 12735"/>
              <a:gd name="T7" fmla="*/ 103 h 2568"/>
              <a:gd name="T8" fmla="*/ 5084 w 12735"/>
              <a:gd name="T9" fmla="*/ 144 h 2568"/>
              <a:gd name="T10" fmla="*/ 4498 w 12735"/>
              <a:gd name="T11" fmla="*/ 172 h 2568"/>
              <a:gd name="T12" fmla="*/ 3661 w 12735"/>
              <a:gd name="T13" fmla="*/ 185 h 2568"/>
              <a:gd name="T14" fmla="*/ 3163 w 12735"/>
              <a:gd name="T15" fmla="*/ 230 h 2568"/>
              <a:gd name="T16" fmla="*/ 2414 w 12735"/>
              <a:gd name="T17" fmla="*/ 227 h 2568"/>
              <a:gd name="T18" fmla="*/ 2154 w 12735"/>
              <a:gd name="T19" fmla="*/ 292 h 2568"/>
              <a:gd name="T20" fmla="*/ 1679 w 12735"/>
              <a:gd name="T21" fmla="*/ 292 h 2568"/>
              <a:gd name="T22" fmla="*/ 1137 w 12735"/>
              <a:gd name="T23" fmla="*/ 302 h 2568"/>
              <a:gd name="T24" fmla="*/ 676 w 12735"/>
              <a:gd name="T25" fmla="*/ 355 h 2568"/>
              <a:gd name="T26" fmla="*/ 26 w 12735"/>
              <a:gd name="T27" fmla="*/ 1328 h 2568"/>
              <a:gd name="T28" fmla="*/ 63 w 12735"/>
              <a:gd name="T29" fmla="*/ 1503 h 2568"/>
              <a:gd name="T30" fmla="*/ 462 w 12735"/>
              <a:gd name="T31" fmla="*/ 2503 h 2568"/>
              <a:gd name="T32" fmla="*/ 1306 w 12735"/>
              <a:gd name="T33" fmla="*/ 2512 h 2568"/>
              <a:gd name="T34" fmla="*/ 2114 w 12735"/>
              <a:gd name="T35" fmla="*/ 2505 h 2568"/>
              <a:gd name="T36" fmla="*/ 2945 w 12735"/>
              <a:gd name="T37" fmla="*/ 2485 h 2568"/>
              <a:gd name="T38" fmla="*/ 3491 w 12735"/>
              <a:gd name="T39" fmla="*/ 2483 h 2568"/>
              <a:gd name="T40" fmla="*/ 3336 w 12735"/>
              <a:gd name="T41" fmla="*/ 2468 h 2568"/>
              <a:gd name="T42" fmla="*/ 2896 w 12735"/>
              <a:gd name="T43" fmla="*/ 2449 h 2568"/>
              <a:gd name="T44" fmla="*/ 3561 w 12735"/>
              <a:gd name="T45" fmla="*/ 2442 h 2568"/>
              <a:gd name="T46" fmla="*/ 3929 w 12735"/>
              <a:gd name="T47" fmla="*/ 2461 h 2568"/>
              <a:gd name="T48" fmla="*/ 4453 w 12735"/>
              <a:gd name="T49" fmla="*/ 2469 h 2568"/>
              <a:gd name="T50" fmla="*/ 5319 w 12735"/>
              <a:gd name="T51" fmla="*/ 2458 h 2568"/>
              <a:gd name="T52" fmla="*/ 6016 w 12735"/>
              <a:gd name="T53" fmla="*/ 2453 h 2568"/>
              <a:gd name="T54" fmla="*/ 6911 w 12735"/>
              <a:gd name="T55" fmla="*/ 2427 h 2568"/>
              <a:gd name="T56" fmla="*/ 8106 w 12735"/>
              <a:gd name="T57" fmla="*/ 2404 h 2568"/>
              <a:gd name="T58" fmla="*/ 9111 w 12735"/>
              <a:gd name="T59" fmla="*/ 2354 h 2568"/>
              <a:gd name="T60" fmla="*/ 10948 w 12735"/>
              <a:gd name="T61" fmla="*/ 2301 h 2568"/>
              <a:gd name="T62" fmla="*/ 12095 w 12735"/>
              <a:gd name="T63" fmla="*/ 2171 h 2568"/>
              <a:gd name="T64" fmla="*/ 12139 w 12735"/>
              <a:gd name="T65" fmla="*/ 1979 h 2568"/>
              <a:gd name="T66" fmla="*/ 12516 w 12735"/>
              <a:gd name="T67" fmla="*/ 1822 h 2568"/>
              <a:gd name="T68" fmla="*/ 12535 w 12735"/>
              <a:gd name="T69" fmla="*/ 1607 h 2568"/>
              <a:gd name="T70" fmla="*/ 12500 w 12735"/>
              <a:gd name="T71" fmla="*/ 1458 h 2568"/>
              <a:gd name="T72" fmla="*/ 12338 w 12735"/>
              <a:gd name="T73" fmla="*/ 1258 h 2568"/>
              <a:gd name="T74" fmla="*/ 12252 w 12735"/>
              <a:gd name="T75" fmla="*/ 862 h 2568"/>
              <a:gd name="T76" fmla="*/ 12150 w 12735"/>
              <a:gd name="T77" fmla="*/ 585 h 2568"/>
              <a:gd name="T78" fmla="*/ 12169 w 12735"/>
              <a:gd name="T79" fmla="*/ 455 h 2568"/>
              <a:gd name="T80" fmla="*/ 12303 w 12735"/>
              <a:gd name="T81" fmla="*/ 245 h 2568"/>
              <a:gd name="T82" fmla="*/ 11771 w 12735"/>
              <a:gd name="T83" fmla="*/ 45 h 2568"/>
              <a:gd name="T84" fmla="*/ 12008 w 12735"/>
              <a:gd name="T85" fmla="*/ 52 h 2568"/>
              <a:gd name="T86" fmla="*/ 12271 w 12735"/>
              <a:gd name="T87" fmla="*/ 181 h 2568"/>
              <a:gd name="T88" fmla="*/ 2581 w 12735"/>
              <a:gd name="T89" fmla="*/ 242 h 2568"/>
              <a:gd name="T90" fmla="*/ 1672 w 12735"/>
              <a:gd name="T91" fmla="*/ 292 h 2568"/>
              <a:gd name="T92" fmla="*/ 12010 w 12735"/>
              <a:gd name="T93" fmla="*/ 896 h 2568"/>
              <a:gd name="T94" fmla="*/ 429 w 12735"/>
              <a:gd name="T95" fmla="*/ 1385 h 2568"/>
              <a:gd name="T96" fmla="*/ 12394 w 12735"/>
              <a:gd name="T97" fmla="*/ 1644 h 2568"/>
              <a:gd name="T98" fmla="*/ 3585 w 12735"/>
              <a:gd name="T99" fmla="*/ 2422 h 2568"/>
              <a:gd name="T100" fmla="*/ 3931 w 12735"/>
              <a:gd name="T101" fmla="*/ 2466 h 2568"/>
              <a:gd name="T102" fmla="*/ 12314 w 12735"/>
              <a:gd name="T103" fmla="*/ 76 h 2568"/>
              <a:gd name="T104" fmla="*/ 4214 w 12735"/>
              <a:gd name="T105" fmla="*/ 136 h 2568"/>
              <a:gd name="T106" fmla="*/ 3423 w 12735"/>
              <a:gd name="T107" fmla="*/ 176 h 2568"/>
              <a:gd name="T108" fmla="*/ 2764 w 12735"/>
              <a:gd name="T109" fmla="*/ 200 h 2568"/>
              <a:gd name="T110" fmla="*/ 2105 w 12735"/>
              <a:gd name="T111" fmla="*/ 219 h 2568"/>
              <a:gd name="T112" fmla="*/ 1695 w 12735"/>
              <a:gd name="T113" fmla="*/ 248 h 2568"/>
              <a:gd name="T114" fmla="*/ 1051 w 12735"/>
              <a:gd name="T115" fmla="*/ 255 h 2568"/>
              <a:gd name="T116" fmla="*/ 1153 w 12735"/>
              <a:gd name="T117" fmla="*/ 278 h 2568"/>
              <a:gd name="T118" fmla="*/ 209 w 12735"/>
              <a:gd name="T119" fmla="*/ 294 h 2568"/>
              <a:gd name="T120" fmla="*/ 12234 w 12735"/>
              <a:gd name="T121" fmla="*/ 498 h 2568"/>
              <a:gd name="T122" fmla="*/ 12662 w 12735"/>
              <a:gd name="T123" fmla="*/ 1621 h 2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735" h="2568">
                <a:moveTo>
                  <a:pt x="7278" y="2"/>
                </a:moveTo>
                <a:cubicBezTo>
                  <a:pt x="7276" y="2"/>
                  <a:pt x="7275" y="4"/>
                  <a:pt x="7274" y="6"/>
                </a:cubicBezTo>
                <a:lnTo>
                  <a:pt x="7274" y="6"/>
                </a:lnTo>
                <a:cubicBezTo>
                  <a:pt x="7278" y="7"/>
                  <a:pt x="7283" y="8"/>
                  <a:pt x="7288" y="9"/>
                </a:cubicBezTo>
                <a:lnTo>
                  <a:pt x="7288" y="9"/>
                </a:lnTo>
                <a:cubicBezTo>
                  <a:pt x="7295" y="9"/>
                  <a:pt x="7303" y="8"/>
                  <a:pt x="7308" y="5"/>
                </a:cubicBezTo>
                <a:lnTo>
                  <a:pt x="7308" y="5"/>
                </a:lnTo>
                <a:cubicBezTo>
                  <a:pt x="7309" y="5"/>
                  <a:pt x="7307" y="2"/>
                  <a:pt x="7305" y="2"/>
                </a:cubicBezTo>
                <a:lnTo>
                  <a:pt x="7305" y="2"/>
                </a:lnTo>
                <a:cubicBezTo>
                  <a:pt x="7301" y="1"/>
                  <a:pt x="7297" y="0"/>
                  <a:pt x="7293" y="0"/>
                </a:cubicBezTo>
                <a:lnTo>
                  <a:pt x="7293" y="0"/>
                </a:lnTo>
                <a:cubicBezTo>
                  <a:pt x="7288" y="0"/>
                  <a:pt x="7283" y="1"/>
                  <a:pt x="7278" y="2"/>
                </a:cubicBezTo>
                <a:close/>
                <a:moveTo>
                  <a:pt x="11045" y="20"/>
                </a:moveTo>
                <a:cubicBezTo>
                  <a:pt x="11037" y="20"/>
                  <a:pt x="11029" y="20"/>
                  <a:pt x="11021" y="20"/>
                </a:cubicBezTo>
                <a:lnTo>
                  <a:pt x="11021" y="20"/>
                </a:lnTo>
                <a:cubicBezTo>
                  <a:pt x="10959" y="16"/>
                  <a:pt x="10899" y="17"/>
                  <a:pt x="10842" y="29"/>
                </a:cubicBezTo>
                <a:lnTo>
                  <a:pt x="10842" y="29"/>
                </a:lnTo>
                <a:cubicBezTo>
                  <a:pt x="10841" y="31"/>
                  <a:pt x="10841" y="32"/>
                  <a:pt x="10842" y="33"/>
                </a:cubicBezTo>
                <a:lnTo>
                  <a:pt x="10842" y="33"/>
                </a:lnTo>
                <a:cubicBezTo>
                  <a:pt x="10813" y="34"/>
                  <a:pt x="10784" y="34"/>
                  <a:pt x="10756" y="32"/>
                </a:cubicBezTo>
                <a:lnTo>
                  <a:pt x="10756" y="32"/>
                </a:lnTo>
                <a:cubicBezTo>
                  <a:pt x="10740" y="36"/>
                  <a:pt x="10724" y="34"/>
                  <a:pt x="10709" y="33"/>
                </a:cubicBezTo>
                <a:lnTo>
                  <a:pt x="10709" y="33"/>
                </a:lnTo>
                <a:cubicBezTo>
                  <a:pt x="10698" y="32"/>
                  <a:pt x="10687" y="31"/>
                  <a:pt x="10677" y="32"/>
                </a:cubicBezTo>
                <a:lnTo>
                  <a:pt x="10677" y="32"/>
                </a:lnTo>
                <a:cubicBezTo>
                  <a:pt x="10661" y="32"/>
                  <a:pt x="10645" y="32"/>
                  <a:pt x="10629" y="33"/>
                </a:cubicBezTo>
                <a:lnTo>
                  <a:pt x="10629" y="33"/>
                </a:lnTo>
                <a:cubicBezTo>
                  <a:pt x="10619" y="33"/>
                  <a:pt x="10611" y="34"/>
                  <a:pt x="10605" y="37"/>
                </a:cubicBezTo>
                <a:lnTo>
                  <a:pt x="10605" y="37"/>
                </a:lnTo>
                <a:cubicBezTo>
                  <a:pt x="10523" y="34"/>
                  <a:pt x="10441" y="36"/>
                  <a:pt x="10359" y="38"/>
                </a:cubicBezTo>
                <a:lnTo>
                  <a:pt x="10359" y="38"/>
                </a:lnTo>
                <a:cubicBezTo>
                  <a:pt x="10326" y="38"/>
                  <a:pt x="10293" y="40"/>
                  <a:pt x="10260" y="36"/>
                </a:cubicBezTo>
                <a:lnTo>
                  <a:pt x="10260" y="36"/>
                </a:lnTo>
                <a:cubicBezTo>
                  <a:pt x="10248" y="34"/>
                  <a:pt x="10233" y="36"/>
                  <a:pt x="10219" y="36"/>
                </a:cubicBezTo>
                <a:lnTo>
                  <a:pt x="10219" y="36"/>
                </a:lnTo>
                <a:cubicBezTo>
                  <a:pt x="10197" y="36"/>
                  <a:pt x="10176" y="37"/>
                  <a:pt x="10159" y="30"/>
                </a:cubicBezTo>
                <a:lnTo>
                  <a:pt x="10159" y="30"/>
                </a:lnTo>
                <a:cubicBezTo>
                  <a:pt x="10151" y="27"/>
                  <a:pt x="10134" y="27"/>
                  <a:pt x="10126" y="30"/>
                </a:cubicBezTo>
                <a:lnTo>
                  <a:pt x="10126" y="30"/>
                </a:lnTo>
                <a:cubicBezTo>
                  <a:pt x="10107" y="37"/>
                  <a:pt x="10083" y="32"/>
                  <a:pt x="10065" y="36"/>
                </a:cubicBezTo>
                <a:lnTo>
                  <a:pt x="10065" y="36"/>
                </a:lnTo>
                <a:cubicBezTo>
                  <a:pt x="10044" y="40"/>
                  <a:pt x="10027" y="37"/>
                  <a:pt x="10008" y="36"/>
                </a:cubicBezTo>
                <a:lnTo>
                  <a:pt x="10008" y="36"/>
                </a:lnTo>
                <a:cubicBezTo>
                  <a:pt x="9991" y="35"/>
                  <a:pt x="9973" y="36"/>
                  <a:pt x="9955" y="36"/>
                </a:cubicBezTo>
                <a:lnTo>
                  <a:pt x="9955" y="36"/>
                </a:lnTo>
                <a:cubicBezTo>
                  <a:pt x="9890" y="36"/>
                  <a:pt x="9825" y="41"/>
                  <a:pt x="9761" y="36"/>
                </a:cubicBezTo>
                <a:lnTo>
                  <a:pt x="9761" y="36"/>
                </a:lnTo>
                <a:cubicBezTo>
                  <a:pt x="9741" y="34"/>
                  <a:pt x="9718" y="36"/>
                  <a:pt x="9696" y="37"/>
                </a:cubicBezTo>
                <a:lnTo>
                  <a:pt x="9696" y="37"/>
                </a:lnTo>
                <a:cubicBezTo>
                  <a:pt x="9686" y="37"/>
                  <a:pt x="9676" y="36"/>
                  <a:pt x="9666" y="36"/>
                </a:cubicBezTo>
                <a:lnTo>
                  <a:pt x="9666" y="36"/>
                </a:lnTo>
                <a:cubicBezTo>
                  <a:pt x="9645" y="35"/>
                  <a:pt x="9625" y="35"/>
                  <a:pt x="9604" y="38"/>
                </a:cubicBezTo>
                <a:lnTo>
                  <a:pt x="9604" y="38"/>
                </a:lnTo>
                <a:cubicBezTo>
                  <a:pt x="9600" y="39"/>
                  <a:pt x="9595" y="39"/>
                  <a:pt x="9592" y="38"/>
                </a:cubicBezTo>
                <a:lnTo>
                  <a:pt x="9592" y="38"/>
                </a:lnTo>
                <a:cubicBezTo>
                  <a:pt x="9548" y="33"/>
                  <a:pt x="9502" y="36"/>
                  <a:pt x="9457" y="37"/>
                </a:cubicBezTo>
                <a:lnTo>
                  <a:pt x="9457" y="37"/>
                </a:lnTo>
                <a:cubicBezTo>
                  <a:pt x="9435" y="37"/>
                  <a:pt x="9415" y="34"/>
                  <a:pt x="9394" y="33"/>
                </a:cubicBezTo>
                <a:lnTo>
                  <a:pt x="9394" y="33"/>
                </a:lnTo>
                <a:cubicBezTo>
                  <a:pt x="9370" y="34"/>
                  <a:pt x="9346" y="34"/>
                  <a:pt x="9323" y="35"/>
                </a:cubicBezTo>
                <a:lnTo>
                  <a:pt x="9323" y="35"/>
                </a:lnTo>
                <a:cubicBezTo>
                  <a:pt x="9242" y="20"/>
                  <a:pt x="9157" y="28"/>
                  <a:pt x="9073" y="30"/>
                </a:cubicBezTo>
                <a:lnTo>
                  <a:pt x="9073" y="30"/>
                </a:lnTo>
                <a:cubicBezTo>
                  <a:pt x="9046" y="31"/>
                  <a:pt x="9018" y="31"/>
                  <a:pt x="8990" y="32"/>
                </a:cubicBezTo>
                <a:lnTo>
                  <a:pt x="8990" y="32"/>
                </a:lnTo>
                <a:cubicBezTo>
                  <a:pt x="8968" y="30"/>
                  <a:pt x="8945" y="33"/>
                  <a:pt x="8922" y="29"/>
                </a:cubicBezTo>
                <a:lnTo>
                  <a:pt x="8922" y="29"/>
                </a:lnTo>
                <a:cubicBezTo>
                  <a:pt x="8869" y="21"/>
                  <a:pt x="8814" y="23"/>
                  <a:pt x="8760" y="25"/>
                </a:cubicBezTo>
                <a:lnTo>
                  <a:pt x="8760" y="25"/>
                </a:lnTo>
                <a:cubicBezTo>
                  <a:pt x="8716" y="27"/>
                  <a:pt x="8673" y="28"/>
                  <a:pt x="8631" y="25"/>
                </a:cubicBezTo>
                <a:lnTo>
                  <a:pt x="8631" y="25"/>
                </a:lnTo>
                <a:cubicBezTo>
                  <a:pt x="8620" y="24"/>
                  <a:pt x="8608" y="27"/>
                  <a:pt x="8598" y="30"/>
                </a:cubicBezTo>
                <a:lnTo>
                  <a:pt x="8598" y="30"/>
                </a:lnTo>
                <a:cubicBezTo>
                  <a:pt x="8586" y="30"/>
                  <a:pt x="8574" y="31"/>
                  <a:pt x="8563" y="31"/>
                </a:cubicBezTo>
                <a:lnTo>
                  <a:pt x="8563" y="31"/>
                </a:lnTo>
                <a:cubicBezTo>
                  <a:pt x="8523" y="30"/>
                  <a:pt x="8482" y="28"/>
                  <a:pt x="8463" y="47"/>
                </a:cubicBezTo>
                <a:lnTo>
                  <a:pt x="8463" y="47"/>
                </a:lnTo>
                <a:cubicBezTo>
                  <a:pt x="8467" y="49"/>
                  <a:pt x="8471" y="50"/>
                  <a:pt x="8475" y="50"/>
                </a:cubicBezTo>
                <a:lnTo>
                  <a:pt x="8475" y="50"/>
                </a:lnTo>
                <a:cubicBezTo>
                  <a:pt x="8473" y="51"/>
                  <a:pt x="8472" y="51"/>
                  <a:pt x="8470" y="52"/>
                </a:cubicBezTo>
                <a:lnTo>
                  <a:pt x="8470" y="52"/>
                </a:lnTo>
                <a:lnTo>
                  <a:pt x="8470" y="52"/>
                </a:lnTo>
                <a:lnTo>
                  <a:pt x="8470" y="52"/>
                </a:lnTo>
                <a:lnTo>
                  <a:pt x="8470" y="52"/>
                </a:lnTo>
                <a:lnTo>
                  <a:pt x="8470" y="52"/>
                </a:lnTo>
                <a:cubicBezTo>
                  <a:pt x="8462" y="51"/>
                  <a:pt x="8454" y="51"/>
                  <a:pt x="8446" y="51"/>
                </a:cubicBezTo>
                <a:lnTo>
                  <a:pt x="8446" y="51"/>
                </a:lnTo>
                <a:cubicBezTo>
                  <a:pt x="8434" y="51"/>
                  <a:pt x="8423" y="50"/>
                  <a:pt x="8425" y="44"/>
                </a:cubicBezTo>
                <a:lnTo>
                  <a:pt x="8425" y="44"/>
                </a:lnTo>
                <a:cubicBezTo>
                  <a:pt x="8427" y="37"/>
                  <a:pt x="8416" y="34"/>
                  <a:pt x="8401" y="34"/>
                </a:cubicBezTo>
                <a:lnTo>
                  <a:pt x="8401" y="34"/>
                </a:lnTo>
                <a:cubicBezTo>
                  <a:pt x="8389" y="35"/>
                  <a:pt x="8377" y="34"/>
                  <a:pt x="8365" y="33"/>
                </a:cubicBezTo>
                <a:lnTo>
                  <a:pt x="8365" y="33"/>
                </a:lnTo>
                <a:cubicBezTo>
                  <a:pt x="8345" y="31"/>
                  <a:pt x="8325" y="29"/>
                  <a:pt x="8304" y="34"/>
                </a:cubicBezTo>
                <a:lnTo>
                  <a:pt x="8304" y="34"/>
                </a:lnTo>
                <a:cubicBezTo>
                  <a:pt x="8300" y="35"/>
                  <a:pt x="8293" y="34"/>
                  <a:pt x="8287" y="33"/>
                </a:cubicBezTo>
                <a:lnTo>
                  <a:pt x="8287" y="33"/>
                </a:lnTo>
                <a:cubicBezTo>
                  <a:pt x="8253" y="30"/>
                  <a:pt x="8223" y="34"/>
                  <a:pt x="8195" y="42"/>
                </a:cubicBezTo>
                <a:lnTo>
                  <a:pt x="8195" y="42"/>
                </a:lnTo>
                <a:cubicBezTo>
                  <a:pt x="8181" y="39"/>
                  <a:pt x="8172" y="33"/>
                  <a:pt x="8150" y="34"/>
                </a:cubicBezTo>
                <a:lnTo>
                  <a:pt x="8150" y="34"/>
                </a:lnTo>
                <a:cubicBezTo>
                  <a:pt x="8138" y="34"/>
                  <a:pt x="8126" y="33"/>
                  <a:pt x="8114" y="32"/>
                </a:cubicBezTo>
                <a:lnTo>
                  <a:pt x="8114" y="32"/>
                </a:lnTo>
                <a:cubicBezTo>
                  <a:pt x="8098" y="31"/>
                  <a:pt x="8081" y="30"/>
                  <a:pt x="8064" y="31"/>
                </a:cubicBezTo>
                <a:lnTo>
                  <a:pt x="8064" y="31"/>
                </a:lnTo>
                <a:cubicBezTo>
                  <a:pt x="8044" y="32"/>
                  <a:pt x="8024" y="32"/>
                  <a:pt x="8004" y="32"/>
                </a:cubicBezTo>
                <a:lnTo>
                  <a:pt x="8004" y="32"/>
                </a:lnTo>
                <a:cubicBezTo>
                  <a:pt x="8000" y="34"/>
                  <a:pt x="7996" y="35"/>
                  <a:pt x="7992" y="37"/>
                </a:cubicBezTo>
                <a:lnTo>
                  <a:pt x="7992" y="37"/>
                </a:lnTo>
                <a:cubicBezTo>
                  <a:pt x="7961" y="38"/>
                  <a:pt x="7929" y="38"/>
                  <a:pt x="7898" y="39"/>
                </a:cubicBezTo>
                <a:lnTo>
                  <a:pt x="7898" y="39"/>
                </a:lnTo>
                <a:cubicBezTo>
                  <a:pt x="7878" y="40"/>
                  <a:pt x="7864" y="37"/>
                  <a:pt x="7859" y="29"/>
                </a:cubicBezTo>
                <a:lnTo>
                  <a:pt x="7859" y="29"/>
                </a:lnTo>
                <a:cubicBezTo>
                  <a:pt x="7857" y="27"/>
                  <a:pt x="7852" y="26"/>
                  <a:pt x="7848" y="24"/>
                </a:cubicBezTo>
                <a:lnTo>
                  <a:pt x="7848" y="24"/>
                </a:lnTo>
                <a:cubicBezTo>
                  <a:pt x="7843" y="23"/>
                  <a:pt x="7834" y="23"/>
                  <a:pt x="7832" y="25"/>
                </a:cubicBezTo>
                <a:lnTo>
                  <a:pt x="7832" y="25"/>
                </a:lnTo>
                <a:cubicBezTo>
                  <a:pt x="7821" y="38"/>
                  <a:pt x="7794" y="36"/>
                  <a:pt x="7769" y="37"/>
                </a:cubicBezTo>
                <a:lnTo>
                  <a:pt x="7769" y="37"/>
                </a:lnTo>
                <a:cubicBezTo>
                  <a:pt x="7726" y="37"/>
                  <a:pt x="7683" y="40"/>
                  <a:pt x="7641" y="35"/>
                </a:cubicBezTo>
                <a:lnTo>
                  <a:pt x="7641" y="35"/>
                </a:lnTo>
                <a:cubicBezTo>
                  <a:pt x="7632" y="34"/>
                  <a:pt x="7622" y="34"/>
                  <a:pt x="7615" y="31"/>
                </a:cubicBezTo>
                <a:lnTo>
                  <a:pt x="7615" y="31"/>
                </a:lnTo>
                <a:cubicBezTo>
                  <a:pt x="7605" y="27"/>
                  <a:pt x="7595" y="27"/>
                  <a:pt x="7584" y="31"/>
                </a:cubicBezTo>
                <a:lnTo>
                  <a:pt x="7584" y="31"/>
                </a:lnTo>
                <a:cubicBezTo>
                  <a:pt x="7571" y="35"/>
                  <a:pt x="7557" y="37"/>
                  <a:pt x="7541" y="34"/>
                </a:cubicBezTo>
                <a:lnTo>
                  <a:pt x="7541" y="34"/>
                </a:lnTo>
                <a:cubicBezTo>
                  <a:pt x="7527" y="32"/>
                  <a:pt x="7514" y="33"/>
                  <a:pt x="7502" y="36"/>
                </a:cubicBezTo>
                <a:lnTo>
                  <a:pt x="7502" y="36"/>
                </a:lnTo>
                <a:cubicBezTo>
                  <a:pt x="7477" y="42"/>
                  <a:pt x="7450" y="43"/>
                  <a:pt x="7422" y="44"/>
                </a:cubicBezTo>
                <a:lnTo>
                  <a:pt x="7422" y="44"/>
                </a:lnTo>
                <a:cubicBezTo>
                  <a:pt x="7418" y="44"/>
                  <a:pt x="7414" y="44"/>
                  <a:pt x="7411" y="44"/>
                </a:cubicBezTo>
                <a:lnTo>
                  <a:pt x="7411" y="44"/>
                </a:lnTo>
                <a:lnTo>
                  <a:pt x="7411" y="44"/>
                </a:lnTo>
                <a:cubicBezTo>
                  <a:pt x="7392" y="38"/>
                  <a:pt x="7392" y="38"/>
                  <a:pt x="7375" y="45"/>
                </a:cubicBezTo>
                <a:lnTo>
                  <a:pt x="7375" y="45"/>
                </a:lnTo>
                <a:cubicBezTo>
                  <a:pt x="7376" y="48"/>
                  <a:pt x="7378" y="52"/>
                  <a:pt x="7387" y="53"/>
                </a:cubicBezTo>
                <a:lnTo>
                  <a:pt x="7387" y="53"/>
                </a:lnTo>
                <a:cubicBezTo>
                  <a:pt x="7387" y="56"/>
                  <a:pt x="7387" y="59"/>
                  <a:pt x="7387" y="62"/>
                </a:cubicBezTo>
                <a:lnTo>
                  <a:pt x="7387" y="62"/>
                </a:lnTo>
                <a:cubicBezTo>
                  <a:pt x="7387" y="62"/>
                  <a:pt x="7390" y="64"/>
                  <a:pt x="7390" y="64"/>
                </a:cubicBezTo>
                <a:lnTo>
                  <a:pt x="7390" y="64"/>
                </a:lnTo>
                <a:cubicBezTo>
                  <a:pt x="7389" y="64"/>
                  <a:pt x="7389" y="64"/>
                  <a:pt x="7388" y="65"/>
                </a:cubicBezTo>
                <a:lnTo>
                  <a:pt x="7388" y="65"/>
                </a:lnTo>
                <a:cubicBezTo>
                  <a:pt x="7388" y="64"/>
                  <a:pt x="7387" y="63"/>
                  <a:pt x="7387" y="62"/>
                </a:cubicBezTo>
                <a:lnTo>
                  <a:pt x="7387" y="62"/>
                </a:lnTo>
                <a:cubicBezTo>
                  <a:pt x="7356" y="65"/>
                  <a:pt x="7333" y="60"/>
                  <a:pt x="7319" y="50"/>
                </a:cubicBezTo>
                <a:lnTo>
                  <a:pt x="7319" y="50"/>
                </a:lnTo>
                <a:cubicBezTo>
                  <a:pt x="7301" y="38"/>
                  <a:pt x="7276" y="34"/>
                  <a:pt x="7241" y="37"/>
                </a:cubicBezTo>
                <a:lnTo>
                  <a:pt x="7241" y="37"/>
                </a:lnTo>
                <a:cubicBezTo>
                  <a:pt x="7229" y="38"/>
                  <a:pt x="7217" y="39"/>
                  <a:pt x="7206" y="39"/>
                </a:cubicBezTo>
                <a:lnTo>
                  <a:pt x="7206" y="39"/>
                </a:lnTo>
                <a:cubicBezTo>
                  <a:pt x="7161" y="38"/>
                  <a:pt x="7132" y="47"/>
                  <a:pt x="7106" y="60"/>
                </a:cubicBezTo>
                <a:lnTo>
                  <a:pt x="7106" y="60"/>
                </a:lnTo>
                <a:cubicBezTo>
                  <a:pt x="7084" y="72"/>
                  <a:pt x="7049" y="70"/>
                  <a:pt x="7029" y="58"/>
                </a:cubicBezTo>
                <a:lnTo>
                  <a:pt x="7029" y="58"/>
                </a:lnTo>
                <a:cubicBezTo>
                  <a:pt x="7025" y="55"/>
                  <a:pt x="7024" y="53"/>
                  <a:pt x="7030" y="50"/>
                </a:cubicBezTo>
                <a:lnTo>
                  <a:pt x="7030" y="50"/>
                </a:lnTo>
                <a:cubicBezTo>
                  <a:pt x="7036" y="47"/>
                  <a:pt x="7042" y="44"/>
                  <a:pt x="7048" y="40"/>
                </a:cubicBezTo>
                <a:lnTo>
                  <a:pt x="7048" y="40"/>
                </a:lnTo>
                <a:cubicBezTo>
                  <a:pt x="7052" y="38"/>
                  <a:pt x="7051" y="36"/>
                  <a:pt x="7046" y="34"/>
                </a:cubicBezTo>
                <a:lnTo>
                  <a:pt x="7046" y="34"/>
                </a:lnTo>
                <a:cubicBezTo>
                  <a:pt x="7041" y="34"/>
                  <a:pt x="7032" y="33"/>
                  <a:pt x="7030" y="34"/>
                </a:cubicBezTo>
                <a:lnTo>
                  <a:pt x="7030" y="34"/>
                </a:lnTo>
                <a:cubicBezTo>
                  <a:pt x="7012" y="43"/>
                  <a:pt x="6983" y="42"/>
                  <a:pt x="6961" y="47"/>
                </a:cubicBezTo>
                <a:lnTo>
                  <a:pt x="6961" y="47"/>
                </a:lnTo>
                <a:cubicBezTo>
                  <a:pt x="6948" y="51"/>
                  <a:pt x="6935" y="51"/>
                  <a:pt x="6922" y="48"/>
                </a:cubicBezTo>
                <a:lnTo>
                  <a:pt x="6922" y="48"/>
                </a:lnTo>
                <a:cubicBezTo>
                  <a:pt x="6904" y="44"/>
                  <a:pt x="6889" y="46"/>
                  <a:pt x="6872" y="50"/>
                </a:cubicBezTo>
                <a:lnTo>
                  <a:pt x="6872" y="50"/>
                </a:lnTo>
                <a:cubicBezTo>
                  <a:pt x="6860" y="53"/>
                  <a:pt x="6847" y="55"/>
                  <a:pt x="6833" y="55"/>
                </a:cubicBezTo>
                <a:lnTo>
                  <a:pt x="6833" y="55"/>
                </a:lnTo>
                <a:cubicBezTo>
                  <a:pt x="6813" y="55"/>
                  <a:pt x="6805" y="52"/>
                  <a:pt x="6809" y="43"/>
                </a:cubicBezTo>
                <a:lnTo>
                  <a:pt x="6809" y="43"/>
                </a:lnTo>
                <a:cubicBezTo>
                  <a:pt x="6811" y="40"/>
                  <a:pt x="6815" y="36"/>
                  <a:pt x="6814" y="32"/>
                </a:cubicBezTo>
                <a:lnTo>
                  <a:pt x="6814" y="32"/>
                </a:lnTo>
                <a:cubicBezTo>
                  <a:pt x="6812" y="27"/>
                  <a:pt x="6803" y="24"/>
                  <a:pt x="6790" y="24"/>
                </a:cubicBezTo>
                <a:lnTo>
                  <a:pt x="6790" y="24"/>
                </a:lnTo>
                <a:cubicBezTo>
                  <a:pt x="6781" y="24"/>
                  <a:pt x="6773" y="25"/>
                  <a:pt x="6774" y="29"/>
                </a:cubicBezTo>
                <a:lnTo>
                  <a:pt x="6774" y="29"/>
                </a:lnTo>
                <a:cubicBezTo>
                  <a:pt x="6775" y="35"/>
                  <a:pt x="6787" y="41"/>
                  <a:pt x="6777" y="47"/>
                </a:cubicBezTo>
                <a:lnTo>
                  <a:pt x="6777" y="47"/>
                </a:lnTo>
                <a:cubicBezTo>
                  <a:pt x="6764" y="54"/>
                  <a:pt x="6741" y="54"/>
                  <a:pt x="6723" y="55"/>
                </a:cubicBezTo>
                <a:lnTo>
                  <a:pt x="6723" y="55"/>
                </a:lnTo>
                <a:cubicBezTo>
                  <a:pt x="6695" y="58"/>
                  <a:pt x="6665" y="60"/>
                  <a:pt x="6635" y="59"/>
                </a:cubicBezTo>
                <a:lnTo>
                  <a:pt x="6635" y="59"/>
                </a:lnTo>
                <a:cubicBezTo>
                  <a:pt x="6604" y="58"/>
                  <a:pt x="6572" y="58"/>
                  <a:pt x="6542" y="63"/>
                </a:cubicBezTo>
                <a:lnTo>
                  <a:pt x="6542" y="63"/>
                </a:lnTo>
                <a:cubicBezTo>
                  <a:pt x="6536" y="64"/>
                  <a:pt x="6530" y="65"/>
                  <a:pt x="6524" y="64"/>
                </a:cubicBezTo>
                <a:lnTo>
                  <a:pt x="6524" y="64"/>
                </a:lnTo>
                <a:cubicBezTo>
                  <a:pt x="6479" y="60"/>
                  <a:pt x="6436" y="67"/>
                  <a:pt x="6392" y="71"/>
                </a:cubicBezTo>
                <a:lnTo>
                  <a:pt x="6392" y="71"/>
                </a:lnTo>
                <a:cubicBezTo>
                  <a:pt x="6377" y="73"/>
                  <a:pt x="6361" y="73"/>
                  <a:pt x="6345" y="73"/>
                </a:cubicBezTo>
                <a:lnTo>
                  <a:pt x="6345" y="73"/>
                </a:lnTo>
                <a:cubicBezTo>
                  <a:pt x="6285" y="75"/>
                  <a:pt x="6226" y="76"/>
                  <a:pt x="6167" y="77"/>
                </a:cubicBezTo>
                <a:lnTo>
                  <a:pt x="6167" y="77"/>
                </a:lnTo>
                <a:cubicBezTo>
                  <a:pt x="6153" y="77"/>
                  <a:pt x="6139" y="77"/>
                  <a:pt x="6129" y="82"/>
                </a:cubicBezTo>
                <a:lnTo>
                  <a:pt x="6129" y="82"/>
                </a:lnTo>
                <a:cubicBezTo>
                  <a:pt x="6125" y="82"/>
                  <a:pt x="6121" y="82"/>
                  <a:pt x="6117" y="82"/>
                </a:cubicBezTo>
                <a:lnTo>
                  <a:pt x="6117" y="82"/>
                </a:lnTo>
                <a:cubicBezTo>
                  <a:pt x="6057" y="84"/>
                  <a:pt x="5997" y="85"/>
                  <a:pt x="5936" y="86"/>
                </a:cubicBezTo>
                <a:lnTo>
                  <a:pt x="5936" y="86"/>
                </a:lnTo>
                <a:lnTo>
                  <a:pt x="5936" y="86"/>
                </a:lnTo>
                <a:lnTo>
                  <a:pt x="5936" y="86"/>
                </a:lnTo>
                <a:cubicBezTo>
                  <a:pt x="5934" y="87"/>
                  <a:pt x="5932" y="87"/>
                  <a:pt x="5929" y="86"/>
                </a:cubicBezTo>
                <a:lnTo>
                  <a:pt x="5929" y="86"/>
                </a:lnTo>
                <a:cubicBezTo>
                  <a:pt x="5871" y="87"/>
                  <a:pt x="5812" y="89"/>
                  <a:pt x="5754" y="89"/>
                </a:cubicBezTo>
                <a:lnTo>
                  <a:pt x="5754" y="89"/>
                </a:lnTo>
                <a:cubicBezTo>
                  <a:pt x="5711" y="89"/>
                  <a:pt x="5669" y="91"/>
                  <a:pt x="5626" y="92"/>
                </a:cubicBezTo>
                <a:lnTo>
                  <a:pt x="5626" y="92"/>
                </a:lnTo>
                <a:cubicBezTo>
                  <a:pt x="5614" y="92"/>
                  <a:pt x="5603" y="93"/>
                  <a:pt x="5595" y="97"/>
                </a:cubicBezTo>
                <a:lnTo>
                  <a:pt x="5595" y="97"/>
                </a:lnTo>
                <a:cubicBezTo>
                  <a:pt x="5569" y="97"/>
                  <a:pt x="5544" y="98"/>
                  <a:pt x="5519" y="98"/>
                </a:cubicBezTo>
                <a:lnTo>
                  <a:pt x="5519" y="98"/>
                </a:lnTo>
                <a:cubicBezTo>
                  <a:pt x="5507" y="99"/>
                  <a:pt x="5496" y="99"/>
                  <a:pt x="5487" y="103"/>
                </a:cubicBezTo>
                <a:lnTo>
                  <a:pt x="5487" y="103"/>
                </a:lnTo>
                <a:cubicBezTo>
                  <a:pt x="5482" y="104"/>
                  <a:pt x="5474" y="105"/>
                  <a:pt x="5473" y="106"/>
                </a:cubicBezTo>
                <a:lnTo>
                  <a:pt x="5473" y="106"/>
                </a:lnTo>
                <a:cubicBezTo>
                  <a:pt x="5470" y="110"/>
                  <a:pt x="5480" y="111"/>
                  <a:pt x="5488" y="113"/>
                </a:cubicBezTo>
                <a:lnTo>
                  <a:pt x="5488" y="113"/>
                </a:lnTo>
                <a:cubicBezTo>
                  <a:pt x="5493" y="115"/>
                  <a:pt x="5500" y="116"/>
                  <a:pt x="5508" y="115"/>
                </a:cubicBezTo>
                <a:lnTo>
                  <a:pt x="5508" y="115"/>
                </a:lnTo>
                <a:cubicBezTo>
                  <a:pt x="5525" y="113"/>
                  <a:pt x="5542" y="111"/>
                  <a:pt x="5559" y="109"/>
                </a:cubicBezTo>
                <a:lnTo>
                  <a:pt x="5559" y="109"/>
                </a:lnTo>
                <a:cubicBezTo>
                  <a:pt x="5584" y="107"/>
                  <a:pt x="5592" y="108"/>
                  <a:pt x="5598" y="119"/>
                </a:cubicBezTo>
                <a:lnTo>
                  <a:pt x="5598" y="119"/>
                </a:lnTo>
                <a:cubicBezTo>
                  <a:pt x="5600" y="124"/>
                  <a:pt x="5608" y="126"/>
                  <a:pt x="5614" y="130"/>
                </a:cubicBezTo>
                <a:lnTo>
                  <a:pt x="5614" y="130"/>
                </a:lnTo>
                <a:cubicBezTo>
                  <a:pt x="5620" y="135"/>
                  <a:pt x="5619" y="139"/>
                  <a:pt x="5610" y="143"/>
                </a:cubicBezTo>
                <a:lnTo>
                  <a:pt x="5610" y="143"/>
                </a:lnTo>
                <a:cubicBezTo>
                  <a:pt x="5603" y="146"/>
                  <a:pt x="5594" y="146"/>
                  <a:pt x="5584" y="146"/>
                </a:cubicBezTo>
                <a:lnTo>
                  <a:pt x="5584" y="146"/>
                </a:lnTo>
                <a:cubicBezTo>
                  <a:pt x="5551" y="143"/>
                  <a:pt x="5520" y="139"/>
                  <a:pt x="5486" y="140"/>
                </a:cubicBezTo>
                <a:lnTo>
                  <a:pt x="5486" y="140"/>
                </a:lnTo>
                <a:cubicBezTo>
                  <a:pt x="5464" y="141"/>
                  <a:pt x="5458" y="133"/>
                  <a:pt x="5444" y="129"/>
                </a:cubicBezTo>
                <a:lnTo>
                  <a:pt x="5444" y="129"/>
                </a:lnTo>
                <a:cubicBezTo>
                  <a:pt x="5437" y="128"/>
                  <a:pt x="5429" y="128"/>
                  <a:pt x="5421" y="128"/>
                </a:cubicBezTo>
                <a:lnTo>
                  <a:pt x="5421" y="128"/>
                </a:lnTo>
                <a:cubicBezTo>
                  <a:pt x="5411" y="128"/>
                  <a:pt x="5401" y="128"/>
                  <a:pt x="5394" y="125"/>
                </a:cubicBezTo>
                <a:lnTo>
                  <a:pt x="5394" y="125"/>
                </a:lnTo>
                <a:cubicBezTo>
                  <a:pt x="5389" y="123"/>
                  <a:pt x="5384" y="120"/>
                  <a:pt x="5382" y="118"/>
                </a:cubicBezTo>
                <a:lnTo>
                  <a:pt x="5382" y="118"/>
                </a:lnTo>
                <a:cubicBezTo>
                  <a:pt x="5378" y="112"/>
                  <a:pt x="5371" y="108"/>
                  <a:pt x="5357" y="106"/>
                </a:cubicBezTo>
                <a:lnTo>
                  <a:pt x="5357" y="106"/>
                </a:lnTo>
                <a:cubicBezTo>
                  <a:pt x="5331" y="112"/>
                  <a:pt x="5308" y="114"/>
                  <a:pt x="5274" y="113"/>
                </a:cubicBezTo>
                <a:lnTo>
                  <a:pt x="5274" y="113"/>
                </a:lnTo>
                <a:cubicBezTo>
                  <a:pt x="5236" y="112"/>
                  <a:pt x="5201" y="116"/>
                  <a:pt x="5167" y="123"/>
                </a:cubicBezTo>
                <a:lnTo>
                  <a:pt x="5167" y="123"/>
                </a:lnTo>
                <a:cubicBezTo>
                  <a:pt x="5168" y="124"/>
                  <a:pt x="5168" y="124"/>
                  <a:pt x="5169" y="124"/>
                </a:cubicBezTo>
                <a:lnTo>
                  <a:pt x="5169" y="124"/>
                </a:lnTo>
                <a:cubicBezTo>
                  <a:pt x="5169" y="124"/>
                  <a:pt x="5169" y="124"/>
                  <a:pt x="5169" y="124"/>
                </a:cubicBezTo>
                <a:lnTo>
                  <a:pt x="5169" y="124"/>
                </a:lnTo>
                <a:lnTo>
                  <a:pt x="5167" y="123"/>
                </a:lnTo>
                <a:cubicBezTo>
                  <a:pt x="5137" y="120"/>
                  <a:pt x="5107" y="119"/>
                  <a:pt x="5076" y="121"/>
                </a:cubicBezTo>
                <a:lnTo>
                  <a:pt x="5076" y="121"/>
                </a:lnTo>
                <a:cubicBezTo>
                  <a:pt x="5055" y="122"/>
                  <a:pt x="5034" y="120"/>
                  <a:pt x="5013" y="118"/>
                </a:cubicBezTo>
                <a:lnTo>
                  <a:pt x="5013" y="118"/>
                </a:lnTo>
                <a:cubicBezTo>
                  <a:pt x="4997" y="117"/>
                  <a:pt x="4979" y="116"/>
                  <a:pt x="4966" y="123"/>
                </a:cubicBezTo>
                <a:lnTo>
                  <a:pt x="4966" y="123"/>
                </a:lnTo>
                <a:lnTo>
                  <a:pt x="4966" y="123"/>
                </a:lnTo>
                <a:cubicBezTo>
                  <a:pt x="4966" y="125"/>
                  <a:pt x="4966" y="126"/>
                  <a:pt x="4966" y="127"/>
                </a:cubicBezTo>
                <a:lnTo>
                  <a:pt x="4966" y="127"/>
                </a:lnTo>
                <a:cubicBezTo>
                  <a:pt x="4970" y="129"/>
                  <a:pt x="4974" y="130"/>
                  <a:pt x="4978" y="132"/>
                </a:cubicBezTo>
                <a:lnTo>
                  <a:pt x="4978" y="132"/>
                </a:lnTo>
                <a:lnTo>
                  <a:pt x="4978" y="132"/>
                </a:lnTo>
                <a:cubicBezTo>
                  <a:pt x="5001" y="138"/>
                  <a:pt x="5003" y="138"/>
                  <a:pt x="5025" y="131"/>
                </a:cubicBezTo>
                <a:lnTo>
                  <a:pt x="5025" y="131"/>
                </a:lnTo>
                <a:cubicBezTo>
                  <a:pt x="5037" y="133"/>
                  <a:pt x="5048" y="137"/>
                  <a:pt x="5061" y="138"/>
                </a:cubicBezTo>
                <a:lnTo>
                  <a:pt x="5061" y="138"/>
                </a:lnTo>
                <a:cubicBezTo>
                  <a:pt x="5071" y="139"/>
                  <a:pt x="5086" y="137"/>
                  <a:pt x="5084" y="144"/>
                </a:cubicBezTo>
                <a:lnTo>
                  <a:pt x="5084" y="144"/>
                </a:lnTo>
                <a:cubicBezTo>
                  <a:pt x="5083" y="152"/>
                  <a:pt x="5074" y="156"/>
                  <a:pt x="5057" y="157"/>
                </a:cubicBezTo>
                <a:lnTo>
                  <a:pt x="5057" y="157"/>
                </a:lnTo>
                <a:cubicBezTo>
                  <a:pt x="5051" y="158"/>
                  <a:pt x="5045" y="158"/>
                  <a:pt x="5040" y="158"/>
                </a:cubicBezTo>
                <a:lnTo>
                  <a:pt x="5040" y="158"/>
                </a:lnTo>
                <a:cubicBezTo>
                  <a:pt x="4984" y="159"/>
                  <a:pt x="4929" y="160"/>
                  <a:pt x="4873" y="162"/>
                </a:cubicBezTo>
                <a:lnTo>
                  <a:pt x="4873" y="162"/>
                </a:lnTo>
                <a:cubicBezTo>
                  <a:pt x="4854" y="162"/>
                  <a:pt x="4840" y="159"/>
                  <a:pt x="4826" y="155"/>
                </a:cubicBezTo>
                <a:lnTo>
                  <a:pt x="4826" y="155"/>
                </a:lnTo>
                <a:cubicBezTo>
                  <a:pt x="4815" y="151"/>
                  <a:pt x="4800" y="148"/>
                  <a:pt x="4783" y="151"/>
                </a:cubicBezTo>
                <a:lnTo>
                  <a:pt x="4783" y="151"/>
                </a:lnTo>
                <a:cubicBezTo>
                  <a:pt x="4763" y="154"/>
                  <a:pt x="4741" y="158"/>
                  <a:pt x="4741" y="169"/>
                </a:cubicBezTo>
                <a:lnTo>
                  <a:pt x="4741" y="169"/>
                </a:lnTo>
                <a:lnTo>
                  <a:pt x="4745" y="169"/>
                </a:lnTo>
                <a:lnTo>
                  <a:pt x="4745" y="169"/>
                </a:lnTo>
                <a:cubicBezTo>
                  <a:pt x="4744" y="169"/>
                  <a:pt x="4744" y="170"/>
                  <a:pt x="4744" y="170"/>
                </a:cubicBezTo>
                <a:lnTo>
                  <a:pt x="4744" y="170"/>
                </a:lnTo>
                <a:lnTo>
                  <a:pt x="4741" y="169"/>
                </a:lnTo>
                <a:cubicBezTo>
                  <a:pt x="4731" y="169"/>
                  <a:pt x="4722" y="170"/>
                  <a:pt x="4713" y="170"/>
                </a:cubicBezTo>
                <a:lnTo>
                  <a:pt x="4713" y="170"/>
                </a:lnTo>
                <a:cubicBezTo>
                  <a:pt x="4703" y="171"/>
                  <a:pt x="4696" y="178"/>
                  <a:pt x="4684" y="175"/>
                </a:cubicBezTo>
                <a:lnTo>
                  <a:pt x="4684" y="175"/>
                </a:lnTo>
                <a:cubicBezTo>
                  <a:pt x="4677" y="173"/>
                  <a:pt x="4674" y="169"/>
                  <a:pt x="4670" y="165"/>
                </a:cubicBezTo>
                <a:lnTo>
                  <a:pt x="4670" y="165"/>
                </a:lnTo>
                <a:lnTo>
                  <a:pt x="4670" y="165"/>
                </a:lnTo>
                <a:cubicBezTo>
                  <a:pt x="4674" y="165"/>
                  <a:pt x="4676" y="164"/>
                  <a:pt x="4674" y="162"/>
                </a:cubicBezTo>
                <a:lnTo>
                  <a:pt x="4674" y="162"/>
                </a:lnTo>
                <a:cubicBezTo>
                  <a:pt x="4674" y="162"/>
                  <a:pt x="4671" y="161"/>
                  <a:pt x="4670" y="161"/>
                </a:cubicBezTo>
                <a:lnTo>
                  <a:pt x="4670" y="161"/>
                </a:lnTo>
                <a:lnTo>
                  <a:pt x="4670" y="161"/>
                </a:lnTo>
                <a:cubicBezTo>
                  <a:pt x="4666" y="159"/>
                  <a:pt x="4662" y="158"/>
                  <a:pt x="4658" y="156"/>
                </a:cubicBezTo>
                <a:lnTo>
                  <a:pt x="4658" y="156"/>
                </a:lnTo>
                <a:cubicBezTo>
                  <a:pt x="4661" y="153"/>
                  <a:pt x="4665" y="150"/>
                  <a:pt x="4669" y="147"/>
                </a:cubicBezTo>
                <a:lnTo>
                  <a:pt x="4669" y="147"/>
                </a:lnTo>
                <a:cubicBezTo>
                  <a:pt x="4682" y="144"/>
                  <a:pt x="4681" y="141"/>
                  <a:pt x="4669" y="138"/>
                </a:cubicBezTo>
                <a:lnTo>
                  <a:pt x="4669" y="138"/>
                </a:lnTo>
                <a:cubicBezTo>
                  <a:pt x="4665" y="136"/>
                  <a:pt x="4661" y="135"/>
                  <a:pt x="4657" y="133"/>
                </a:cubicBezTo>
                <a:lnTo>
                  <a:pt x="4657" y="133"/>
                </a:lnTo>
                <a:lnTo>
                  <a:pt x="4657" y="133"/>
                </a:lnTo>
                <a:cubicBezTo>
                  <a:pt x="4653" y="132"/>
                  <a:pt x="4648" y="131"/>
                  <a:pt x="4645" y="129"/>
                </a:cubicBezTo>
                <a:lnTo>
                  <a:pt x="4645" y="129"/>
                </a:lnTo>
                <a:cubicBezTo>
                  <a:pt x="4641" y="129"/>
                  <a:pt x="4637" y="129"/>
                  <a:pt x="4634" y="129"/>
                </a:cubicBezTo>
                <a:lnTo>
                  <a:pt x="4634" y="129"/>
                </a:lnTo>
                <a:cubicBezTo>
                  <a:pt x="4622" y="132"/>
                  <a:pt x="4621" y="135"/>
                  <a:pt x="4633" y="138"/>
                </a:cubicBezTo>
                <a:lnTo>
                  <a:pt x="4633" y="138"/>
                </a:lnTo>
                <a:cubicBezTo>
                  <a:pt x="4633" y="141"/>
                  <a:pt x="4634" y="145"/>
                  <a:pt x="4634" y="148"/>
                </a:cubicBezTo>
                <a:lnTo>
                  <a:pt x="4634" y="148"/>
                </a:lnTo>
                <a:lnTo>
                  <a:pt x="4634" y="148"/>
                </a:lnTo>
                <a:cubicBezTo>
                  <a:pt x="4634" y="152"/>
                  <a:pt x="4634" y="157"/>
                  <a:pt x="4634" y="161"/>
                </a:cubicBezTo>
                <a:lnTo>
                  <a:pt x="4634" y="161"/>
                </a:lnTo>
                <a:cubicBezTo>
                  <a:pt x="4610" y="165"/>
                  <a:pt x="4583" y="165"/>
                  <a:pt x="4562" y="172"/>
                </a:cubicBezTo>
                <a:lnTo>
                  <a:pt x="4562" y="172"/>
                </a:lnTo>
                <a:cubicBezTo>
                  <a:pt x="4541" y="172"/>
                  <a:pt x="4518" y="175"/>
                  <a:pt x="4498" y="172"/>
                </a:cubicBezTo>
                <a:lnTo>
                  <a:pt x="4498" y="172"/>
                </a:lnTo>
                <a:cubicBezTo>
                  <a:pt x="4490" y="170"/>
                  <a:pt x="4481" y="171"/>
                  <a:pt x="4473" y="172"/>
                </a:cubicBezTo>
                <a:lnTo>
                  <a:pt x="4473" y="172"/>
                </a:lnTo>
                <a:cubicBezTo>
                  <a:pt x="4460" y="172"/>
                  <a:pt x="4448" y="173"/>
                  <a:pt x="4438" y="168"/>
                </a:cubicBezTo>
                <a:lnTo>
                  <a:pt x="4438" y="168"/>
                </a:lnTo>
                <a:cubicBezTo>
                  <a:pt x="4435" y="167"/>
                  <a:pt x="4427" y="168"/>
                  <a:pt x="4422" y="170"/>
                </a:cubicBezTo>
                <a:lnTo>
                  <a:pt x="4422" y="170"/>
                </a:lnTo>
                <a:cubicBezTo>
                  <a:pt x="4419" y="171"/>
                  <a:pt x="4416" y="172"/>
                  <a:pt x="4413" y="172"/>
                </a:cubicBezTo>
                <a:lnTo>
                  <a:pt x="4413" y="172"/>
                </a:lnTo>
                <a:cubicBezTo>
                  <a:pt x="4388" y="175"/>
                  <a:pt x="4357" y="182"/>
                  <a:pt x="4344" y="189"/>
                </a:cubicBezTo>
                <a:lnTo>
                  <a:pt x="4344" y="189"/>
                </a:lnTo>
                <a:cubicBezTo>
                  <a:pt x="4342" y="189"/>
                  <a:pt x="4340" y="189"/>
                  <a:pt x="4338" y="190"/>
                </a:cubicBezTo>
                <a:lnTo>
                  <a:pt x="4338" y="190"/>
                </a:lnTo>
                <a:cubicBezTo>
                  <a:pt x="4316" y="183"/>
                  <a:pt x="4289" y="184"/>
                  <a:pt x="4268" y="190"/>
                </a:cubicBezTo>
                <a:lnTo>
                  <a:pt x="4268" y="190"/>
                </a:lnTo>
                <a:cubicBezTo>
                  <a:pt x="4255" y="194"/>
                  <a:pt x="4244" y="193"/>
                  <a:pt x="4232" y="193"/>
                </a:cubicBezTo>
                <a:lnTo>
                  <a:pt x="4232" y="193"/>
                </a:lnTo>
                <a:cubicBezTo>
                  <a:pt x="4228" y="193"/>
                  <a:pt x="4224" y="192"/>
                  <a:pt x="4219" y="192"/>
                </a:cubicBezTo>
                <a:lnTo>
                  <a:pt x="4219" y="192"/>
                </a:lnTo>
                <a:cubicBezTo>
                  <a:pt x="4209" y="189"/>
                  <a:pt x="4198" y="186"/>
                  <a:pt x="4187" y="183"/>
                </a:cubicBezTo>
                <a:lnTo>
                  <a:pt x="4187" y="183"/>
                </a:lnTo>
                <a:cubicBezTo>
                  <a:pt x="4179" y="181"/>
                  <a:pt x="4170" y="179"/>
                  <a:pt x="4160" y="181"/>
                </a:cubicBezTo>
                <a:lnTo>
                  <a:pt x="4160" y="181"/>
                </a:lnTo>
                <a:cubicBezTo>
                  <a:pt x="4137" y="184"/>
                  <a:pt x="4117" y="181"/>
                  <a:pt x="4097" y="178"/>
                </a:cubicBezTo>
                <a:lnTo>
                  <a:pt x="4097" y="178"/>
                </a:lnTo>
                <a:cubicBezTo>
                  <a:pt x="4079" y="176"/>
                  <a:pt x="4065" y="178"/>
                  <a:pt x="4057" y="184"/>
                </a:cubicBezTo>
                <a:lnTo>
                  <a:pt x="4057" y="184"/>
                </a:lnTo>
                <a:cubicBezTo>
                  <a:pt x="4046" y="192"/>
                  <a:pt x="4033" y="196"/>
                  <a:pt x="4011" y="197"/>
                </a:cubicBezTo>
                <a:lnTo>
                  <a:pt x="4011" y="197"/>
                </a:lnTo>
                <a:cubicBezTo>
                  <a:pt x="3999" y="198"/>
                  <a:pt x="3997" y="202"/>
                  <a:pt x="3992" y="205"/>
                </a:cubicBezTo>
                <a:lnTo>
                  <a:pt x="3992" y="205"/>
                </a:lnTo>
                <a:cubicBezTo>
                  <a:pt x="3984" y="210"/>
                  <a:pt x="3973" y="211"/>
                  <a:pt x="3964" y="206"/>
                </a:cubicBezTo>
                <a:lnTo>
                  <a:pt x="3964" y="206"/>
                </a:lnTo>
                <a:cubicBezTo>
                  <a:pt x="3955" y="200"/>
                  <a:pt x="3945" y="195"/>
                  <a:pt x="3931" y="190"/>
                </a:cubicBezTo>
                <a:lnTo>
                  <a:pt x="3931" y="190"/>
                </a:lnTo>
                <a:cubicBezTo>
                  <a:pt x="3921" y="187"/>
                  <a:pt x="3911" y="186"/>
                  <a:pt x="3902" y="191"/>
                </a:cubicBezTo>
                <a:lnTo>
                  <a:pt x="3902" y="191"/>
                </a:lnTo>
                <a:cubicBezTo>
                  <a:pt x="3894" y="197"/>
                  <a:pt x="3884" y="198"/>
                  <a:pt x="3868" y="196"/>
                </a:cubicBezTo>
                <a:lnTo>
                  <a:pt x="3868" y="196"/>
                </a:lnTo>
                <a:cubicBezTo>
                  <a:pt x="3860" y="195"/>
                  <a:pt x="3850" y="195"/>
                  <a:pt x="3840" y="195"/>
                </a:cubicBezTo>
                <a:lnTo>
                  <a:pt x="3840" y="195"/>
                </a:lnTo>
                <a:cubicBezTo>
                  <a:pt x="3836" y="195"/>
                  <a:pt x="3832" y="195"/>
                  <a:pt x="3828" y="195"/>
                </a:cubicBezTo>
                <a:lnTo>
                  <a:pt x="3828" y="195"/>
                </a:lnTo>
                <a:cubicBezTo>
                  <a:pt x="3826" y="192"/>
                  <a:pt x="3826" y="188"/>
                  <a:pt x="3823" y="184"/>
                </a:cubicBezTo>
                <a:lnTo>
                  <a:pt x="3823" y="184"/>
                </a:lnTo>
                <a:cubicBezTo>
                  <a:pt x="3821" y="181"/>
                  <a:pt x="3813" y="179"/>
                  <a:pt x="3805" y="180"/>
                </a:cubicBezTo>
                <a:lnTo>
                  <a:pt x="3805" y="180"/>
                </a:lnTo>
                <a:cubicBezTo>
                  <a:pt x="3785" y="183"/>
                  <a:pt x="3758" y="181"/>
                  <a:pt x="3751" y="194"/>
                </a:cubicBezTo>
                <a:lnTo>
                  <a:pt x="3751" y="194"/>
                </a:lnTo>
                <a:cubicBezTo>
                  <a:pt x="3749" y="197"/>
                  <a:pt x="3739" y="199"/>
                  <a:pt x="3732" y="202"/>
                </a:cubicBezTo>
                <a:lnTo>
                  <a:pt x="3732" y="202"/>
                </a:lnTo>
                <a:lnTo>
                  <a:pt x="3732" y="202"/>
                </a:lnTo>
                <a:cubicBezTo>
                  <a:pt x="3708" y="209"/>
                  <a:pt x="3686" y="205"/>
                  <a:pt x="3667" y="200"/>
                </a:cubicBezTo>
                <a:lnTo>
                  <a:pt x="3667" y="200"/>
                </a:lnTo>
                <a:cubicBezTo>
                  <a:pt x="3656" y="197"/>
                  <a:pt x="3662" y="190"/>
                  <a:pt x="3661" y="185"/>
                </a:cubicBezTo>
                <a:lnTo>
                  <a:pt x="3661" y="185"/>
                </a:lnTo>
                <a:cubicBezTo>
                  <a:pt x="3666" y="185"/>
                  <a:pt x="3672" y="185"/>
                  <a:pt x="3678" y="184"/>
                </a:cubicBezTo>
                <a:lnTo>
                  <a:pt x="3678" y="184"/>
                </a:lnTo>
                <a:cubicBezTo>
                  <a:pt x="3693" y="183"/>
                  <a:pt x="3694" y="181"/>
                  <a:pt x="3684" y="175"/>
                </a:cubicBezTo>
                <a:lnTo>
                  <a:pt x="3684" y="175"/>
                </a:lnTo>
                <a:lnTo>
                  <a:pt x="3684" y="175"/>
                </a:lnTo>
                <a:cubicBezTo>
                  <a:pt x="3675" y="170"/>
                  <a:pt x="3661" y="171"/>
                  <a:pt x="3648" y="171"/>
                </a:cubicBezTo>
                <a:lnTo>
                  <a:pt x="3648" y="171"/>
                </a:lnTo>
                <a:cubicBezTo>
                  <a:pt x="3644" y="171"/>
                  <a:pt x="3640" y="171"/>
                  <a:pt x="3637" y="171"/>
                </a:cubicBezTo>
                <a:lnTo>
                  <a:pt x="3637" y="171"/>
                </a:lnTo>
                <a:cubicBezTo>
                  <a:pt x="3631" y="168"/>
                  <a:pt x="3622" y="167"/>
                  <a:pt x="3613" y="167"/>
                </a:cubicBezTo>
                <a:lnTo>
                  <a:pt x="3613" y="167"/>
                </a:lnTo>
                <a:cubicBezTo>
                  <a:pt x="3601" y="168"/>
                  <a:pt x="3589" y="168"/>
                  <a:pt x="3577" y="168"/>
                </a:cubicBezTo>
                <a:lnTo>
                  <a:pt x="3577" y="168"/>
                </a:lnTo>
                <a:cubicBezTo>
                  <a:pt x="3565" y="171"/>
                  <a:pt x="3565" y="174"/>
                  <a:pt x="3577" y="177"/>
                </a:cubicBezTo>
                <a:lnTo>
                  <a:pt x="3577" y="177"/>
                </a:lnTo>
                <a:lnTo>
                  <a:pt x="3577" y="177"/>
                </a:lnTo>
                <a:cubicBezTo>
                  <a:pt x="3581" y="179"/>
                  <a:pt x="3585" y="180"/>
                  <a:pt x="3589" y="182"/>
                </a:cubicBezTo>
                <a:lnTo>
                  <a:pt x="3589" y="182"/>
                </a:lnTo>
                <a:lnTo>
                  <a:pt x="3589" y="182"/>
                </a:lnTo>
                <a:cubicBezTo>
                  <a:pt x="3598" y="187"/>
                  <a:pt x="3612" y="186"/>
                  <a:pt x="3625" y="186"/>
                </a:cubicBezTo>
                <a:lnTo>
                  <a:pt x="3625" y="186"/>
                </a:lnTo>
                <a:lnTo>
                  <a:pt x="3625" y="185"/>
                </a:lnTo>
                <a:cubicBezTo>
                  <a:pt x="3636" y="191"/>
                  <a:pt x="3637" y="197"/>
                  <a:pt x="3625" y="204"/>
                </a:cubicBezTo>
                <a:lnTo>
                  <a:pt x="3625" y="204"/>
                </a:lnTo>
                <a:cubicBezTo>
                  <a:pt x="3608" y="205"/>
                  <a:pt x="3593" y="204"/>
                  <a:pt x="3581" y="199"/>
                </a:cubicBezTo>
                <a:lnTo>
                  <a:pt x="3581" y="199"/>
                </a:lnTo>
                <a:cubicBezTo>
                  <a:pt x="3555" y="189"/>
                  <a:pt x="3526" y="190"/>
                  <a:pt x="3495" y="197"/>
                </a:cubicBezTo>
                <a:lnTo>
                  <a:pt x="3495" y="197"/>
                </a:lnTo>
                <a:cubicBezTo>
                  <a:pt x="3479" y="201"/>
                  <a:pt x="3471" y="205"/>
                  <a:pt x="3477" y="212"/>
                </a:cubicBezTo>
                <a:lnTo>
                  <a:pt x="3477" y="212"/>
                </a:lnTo>
                <a:cubicBezTo>
                  <a:pt x="3482" y="218"/>
                  <a:pt x="3471" y="221"/>
                  <a:pt x="3458" y="221"/>
                </a:cubicBezTo>
                <a:lnTo>
                  <a:pt x="3458" y="221"/>
                </a:lnTo>
                <a:cubicBezTo>
                  <a:pt x="3419" y="221"/>
                  <a:pt x="3379" y="225"/>
                  <a:pt x="3340" y="220"/>
                </a:cubicBezTo>
                <a:lnTo>
                  <a:pt x="3340" y="220"/>
                </a:lnTo>
                <a:cubicBezTo>
                  <a:pt x="3333" y="219"/>
                  <a:pt x="3325" y="219"/>
                  <a:pt x="3316" y="219"/>
                </a:cubicBezTo>
                <a:lnTo>
                  <a:pt x="3316" y="219"/>
                </a:lnTo>
                <a:cubicBezTo>
                  <a:pt x="3313" y="219"/>
                  <a:pt x="3309" y="219"/>
                  <a:pt x="3305" y="219"/>
                </a:cubicBezTo>
                <a:lnTo>
                  <a:pt x="3305" y="219"/>
                </a:lnTo>
                <a:cubicBezTo>
                  <a:pt x="3289" y="216"/>
                  <a:pt x="3272" y="212"/>
                  <a:pt x="3256" y="209"/>
                </a:cubicBezTo>
                <a:lnTo>
                  <a:pt x="3256" y="209"/>
                </a:lnTo>
                <a:cubicBezTo>
                  <a:pt x="3246" y="207"/>
                  <a:pt x="3238" y="208"/>
                  <a:pt x="3230" y="211"/>
                </a:cubicBezTo>
                <a:lnTo>
                  <a:pt x="3230" y="211"/>
                </a:lnTo>
                <a:cubicBezTo>
                  <a:pt x="3221" y="214"/>
                  <a:pt x="3214" y="218"/>
                  <a:pt x="3211" y="222"/>
                </a:cubicBezTo>
                <a:lnTo>
                  <a:pt x="3211" y="222"/>
                </a:lnTo>
                <a:cubicBezTo>
                  <a:pt x="3207" y="228"/>
                  <a:pt x="3202" y="234"/>
                  <a:pt x="3198" y="240"/>
                </a:cubicBezTo>
                <a:lnTo>
                  <a:pt x="3198" y="240"/>
                </a:lnTo>
                <a:cubicBezTo>
                  <a:pt x="3198" y="240"/>
                  <a:pt x="3201" y="241"/>
                  <a:pt x="3201" y="241"/>
                </a:cubicBezTo>
                <a:lnTo>
                  <a:pt x="3201" y="241"/>
                </a:lnTo>
                <a:cubicBezTo>
                  <a:pt x="3201" y="241"/>
                  <a:pt x="3200" y="241"/>
                  <a:pt x="3200" y="241"/>
                </a:cubicBezTo>
                <a:lnTo>
                  <a:pt x="3200" y="241"/>
                </a:lnTo>
                <a:lnTo>
                  <a:pt x="3198" y="240"/>
                </a:lnTo>
                <a:lnTo>
                  <a:pt x="3198" y="240"/>
                </a:lnTo>
                <a:cubicBezTo>
                  <a:pt x="3180" y="240"/>
                  <a:pt x="3168" y="237"/>
                  <a:pt x="3163" y="230"/>
                </a:cubicBezTo>
                <a:lnTo>
                  <a:pt x="3163" y="230"/>
                </a:lnTo>
                <a:cubicBezTo>
                  <a:pt x="3159" y="223"/>
                  <a:pt x="3148" y="221"/>
                  <a:pt x="3132" y="224"/>
                </a:cubicBezTo>
                <a:lnTo>
                  <a:pt x="3132" y="224"/>
                </a:lnTo>
                <a:cubicBezTo>
                  <a:pt x="3115" y="227"/>
                  <a:pt x="3107" y="222"/>
                  <a:pt x="3097" y="219"/>
                </a:cubicBezTo>
                <a:lnTo>
                  <a:pt x="3097" y="219"/>
                </a:lnTo>
                <a:cubicBezTo>
                  <a:pt x="3087" y="215"/>
                  <a:pt x="3077" y="215"/>
                  <a:pt x="3064" y="218"/>
                </a:cubicBezTo>
                <a:lnTo>
                  <a:pt x="3064" y="218"/>
                </a:lnTo>
                <a:cubicBezTo>
                  <a:pt x="3058" y="219"/>
                  <a:pt x="3050" y="221"/>
                  <a:pt x="3043" y="222"/>
                </a:cubicBezTo>
                <a:lnTo>
                  <a:pt x="3043" y="222"/>
                </a:lnTo>
                <a:cubicBezTo>
                  <a:pt x="3022" y="226"/>
                  <a:pt x="3000" y="227"/>
                  <a:pt x="2981" y="222"/>
                </a:cubicBezTo>
                <a:lnTo>
                  <a:pt x="2981" y="222"/>
                </a:lnTo>
                <a:cubicBezTo>
                  <a:pt x="2968" y="218"/>
                  <a:pt x="2953" y="217"/>
                  <a:pt x="2937" y="217"/>
                </a:cubicBezTo>
                <a:lnTo>
                  <a:pt x="2937" y="217"/>
                </a:lnTo>
                <a:cubicBezTo>
                  <a:pt x="2920" y="218"/>
                  <a:pt x="2908" y="219"/>
                  <a:pt x="2899" y="226"/>
                </a:cubicBezTo>
                <a:lnTo>
                  <a:pt x="2899" y="226"/>
                </a:lnTo>
                <a:cubicBezTo>
                  <a:pt x="2888" y="234"/>
                  <a:pt x="2867" y="234"/>
                  <a:pt x="2857" y="228"/>
                </a:cubicBezTo>
                <a:lnTo>
                  <a:pt x="2857" y="228"/>
                </a:lnTo>
                <a:cubicBezTo>
                  <a:pt x="2847" y="220"/>
                  <a:pt x="2837" y="219"/>
                  <a:pt x="2820" y="223"/>
                </a:cubicBezTo>
                <a:lnTo>
                  <a:pt x="2820" y="223"/>
                </a:lnTo>
                <a:cubicBezTo>
                  <a:pt x="2805" y="221"/>
                  <a:pt x="2791" y="223"/>
                  <a:pt x="2777" y="225"/>
                </a:cubicBezTo>
                <a:lnTo>
                  <a:pt x="2777" y="225"/>
                </a:lnTo>
                <a:cubicBezTo>
                  <a:pt x="2764" y="227"/>
                  <a:pt x="2751" y="229"/>
                  <a:pt x="2736" y="228"/>
                </a:cubicBezTo>
                <a:lnTo>
                  <a:pt x="2736" y="228"/>
                </a:lnTo>
                <a:cubicBezTo>
                  <a:pt x="2728" y="227"/>
                  <a:pt x="2724" y="231"/>
                  <a:pt x="2724" y="234"/>
                </a:cubicBezTo>
                <a:lnTo>
                  <a:pt x="2724" y="234"/>
                </a:lnTo>
                <a:cubicBezTo>
                  <a:pt x="2722" y="241"/>
                  <a:pt x="2714" y="244"/>
                  <a:pt x="2697" y="245"/>
                </a:cubicBezTo>
                <a:lnTo>
                  <a:pt x="2697" y="245"/>
                </a:lnTo>
                <a:cubicBezTo>
                  <a:pt x="2690" y="245"/>
                  <a:pt x="2682" y="247"/>
                  <a:pt x="2674" y="247"/>
                </a:cubicBezTo>
                <a:lnTo>
                  <a:pt x="2674" y="247"/>
                </a:lnTo>
                <a:cubicBezTo>
                  <a:pt x="2651" y="247"/>
                  <a:pt x="2638" y="253"/>
                  <a:pt x="2628" y="260"/>
                </a:cubicBezTo>
                <a:lnTo>
                  <a:pt x="2628" y="260"/>
                </a:lnTo>
                <a:cubicBezTo>
                  <a:pt x="2628" y="260"/>
                  <a:pt x="2629" y="260"/>
                  <a:pt x="2629" y="260"/>
                </a:cubicBezTo>
                <a:lnTo>
                  <a:pt x="2629" y="260"/>
                </a:lnTo>
                <a:lnTo>
                  <a:pt x="2629" y="260"/>
                </a:lnTo>
                <a:lnTo>
                  <a:pt x="2628" y="260"/>
                </a:lnTo>
                <a:cubicBezTo>
                  <a:pt x="2619" y="260"/>
                  <a:pt x="2610" y="259"/>
                  <a:pt x="2607" y="255"/>
                </a:cubicBezTo>
                <a:lnTo>
                  <a:pt x="2607" y="255"/>
                </a:lnTo>
                <a:cubicBezTo>
                  <a:pt x="2604" y="252"/>
                  <a:pt x="2601" y="249"/>
                  <a:pt x="2593" y="247"/>
                </a:cubicBezTo>
                <a:lnTo>
                  <a:pt x="2593" y="247"/>
                </a:lnTo>
                <a:cubicBezTo>
                  <a:pt x="2589" y="245"/>
                  <a:pt x="2585" y="244"/>
                  <a:pt x="2581" y="242"/>
                </a:cubicBezTo>
                <a:lnTo>
                  <a:pt x="2581" y="242"/>
                </a:lnTo>
                <a:cubicBezTo>
                  <a:pt x="2580" y="236"/>
                  <a:pt x="2570" y="234"/>
                  <a:pt x="2556" y="233"/>
                </a:cubicBezTo>
                <a:lnTo>
                  <a:pt x="2556" y="233"/>
                </a:lnTo>
                <a:cubicBezTo>
                  <a:pt x="2544" y="232"/>
                  <a:pt x="2532" y="228"/>
                  <a:pt x="2521" y="234"/>
                </a:cubicBezTo>
                <a:lnTo>
                  <a:pt x="2521" y="234"/>
                </a:lnTo>
                <a:cubicBezTo>
                  <a:pt x="2506" y="242"/>
                  <a:pt x="2506" y="242"/>
                  <a:pt x="2522" y="248"/>
                </a:cubicBezTo>
                <a:lnTo>
                  <a:pt x="2522" y="248"/>
                </a:lnTo>
                <a:cubicBezTo>
                  <a:pt x="2526" y="250"/>
                  <a:pt x="2530" y="251"/>
                  <a:pt x="2534" y="253"/>
                </a:cubicBezTo>
                <a:lnTo>
                  <a:pt x="2534" y="253"/>
                </a:lnTo>
                <a:cubicBezTo>
                  <a:pt x="2531" y="262"/>
                  <a:pt x="2512" y="265"/>
                  <a:pt x="2493" y="266"/>
                </a:cubicBezTo>
                <a:lnTo>
                  <a:pt x="2493" y="266"/>
                </a:lnTo>
                <a:cubicBezTo>
                  <a:pt x="2479" y="268"/>
                  <a:pt x="2454" y="261"/>
                  <a:pt x="2454" y="255"/>
                </a:cubicBezTo>
                <a:lnTo>
                  <a:pt x="2454" y="255"/>
                </a:lnTo>
                <a:cubicBezTo>
                  <a:pt x="2456" y="242"/>
                  <a:pt x="2431" y="236"/>
                  <a:pt x="2414" y="227"/>
                </a:cubicBezTo>
                <a:lnTo>
                  <a:pt x="2414" y="227"/>
                </a:lnTo>
                <a:cubicBezTo>
                  <a:pt x="2430" y="218"/>
                  <a:pt x="2430" y="217"/>
                  <a:pt x="2414" y="209"/>
                </a:cubicBezTo>
                <a:lnTo>
                  <a:pt x="2414" y="209"/>
                </a:lnTo>
                <a:cubicBezTo>
                  <a:pt x="2412" y="205"/>
                  <a:pt x="2410" y="201"/>
                  <a:pt x="2398" y="201"/>
                </a:cubicBezTo>
                <a:lnTo>
                  <a:pt x="2398" y="201"/>
                </a:lnTo>
                <a:cubicBezTo>
                  <a:pt x="2382" y="200"/>
                  <a:pt x="2369" y="203"/>
                  <a:pt x="2368" y="208"/>
                </a:cubicBezTo>
                <a:lnTo>
                  <a:pt x="2368" y="208"/>
                </a:lnTo>
                <a:cubicBezTo>
                  <a:pt x="2365" y="216"/>
                  <a:pt x="2367" y="223"/>
                  <a:pt x="2372" y="230"/>
                </a:cubicBezTo>
                <a:lnTo>
                  <a:pt x="2372" y="230"/>
                </a:lnTo>
                <a:cubicBezTo>
                  <a:pt x="2331" y="241"/>
                  <a:pt x="2300" y="236"/>
                  <a:pt x="2272" y="225"/>
                </a:cubicBezTo>
                <a:lnTo>
                  <a:pt x="2272" y="225"/>
                </a:lnTo>
                <a:lnTo>
                  <a:pt x="2272" y="225"/>
                </a:lnTo>
                <a:cubicBezTo>
                  <a:pt x="2267" y="224"/>
                  <a:pt x="2264" y="222"/>
                  <a:pt x="2260" y="221"/>
                </a:cubicBezTo>
                <a:lnTo>
                  <a:pt x="2260" y="221"/>
                </a:lnTo>
                <a:cubicBezTo>
                  <a:pt x="2252" y="216"/>
                  <a:pt x="2244" y="217"/>
                  <a:pt x="2236" y="221"/>
                </a:cubicBezTo>
                <a:lnTo>
                  <a:pt x="2236" y="221"/>
                </a:lnTo>
                <a:cubicBezTo>
                  <a:pt x="2232" y="221"/>
                  <a:pt x="2228" y="222"/>
                  <a:pt x="2224" y="222"/>
                </a:cubicBezTo>
                <a:lnTo>
                  <a:pt x="2224" y="222"/>
                </a:lnTo>
                <a:cubicBezTo>
                  <a:pt x="2216" y="217"/>
                  <a:pt x="2208" y="217"/>
                  <a:pt x="2200" y="222"/>
                </a:cubicBezTo>
                <a:lnTo>
                  <a:pt x="2200" y="222"/>
                </a:lnTo>
                <a:cubicBezTo>
                  <a:pt x="2189" y="222"/>
                  <a:pt x="2177" y="223"/>
                  <a:pt x="2165" y="223"/>
                </a:cubicBezTo>
                <a:lnTo>
                  <a:pt x="2165" y="223"/>
                </a:lnTo>
                <a:cubicBezTo>
                  <a:pt x="2161" y="223"/>
                  <a:pt x="2157" y="223"/>
                  <a:pt x="2153" y="223"/>
                </a:cubicBezTo>
                <a:lnTo>
                  <a:pt x="2153" y="223"/>
                </a:lnTo>
                <a:cubicBezTo>
                  <a:pt x="2144" y="218"/>
                  <a:pt x="2131" y="219"/>
                  <a:pt x="2119" y="219"/>
                </a:cubicBezTo>
                <a:lnTo>
                  <a:pt x="2119" y="219"/>
                </a:lnTo>
                <a:cubicBezTo>
                  <a:pt x="2114" y="219"/>
                  <a:pt x="2110" y="219"/>
                  <a:pt x="2105" y="219"/>
                </a:cubicBezTo>
                <a:lnTo>
                  <a:pt x="2105" y="219"/>
                </a:lnTo>
                <a:cubicBezTo>
                  <a:pt x="2105" y="221"/>
                  <a:pt x="2105" y="222"/>
                  <a:pt x="2106" y="224"/>
                </a:cubicBezTo>
                <a:lnTo>
                  <a:pt x="2106" y="224"/>
                </a:lnTo>
                <a:cubicBezTo>
                  <a:pt x="2093" y="227"/>
                  <a:pt x="2093" y="230"/>
                  <a:pt x="2106" y="233"/>
                </a:cubicBezTo>
                <a:lnTo>
                  <a:pt x="2106" y="233"/>
                </a:lnTo>
                <a:lnTo>
                  <a:pt x="2112" y="233"/>
                </a:lnTo>
                <a:lnTo>
                  <a:pt x="2117" y="233"/>
                </a:lnTo>
                <a:cubicBezTo>
                  <a:pt x="2129" y="236"/>
                  <a:pt x="2131" y="239"/>
                  <a:pt x="2124" y="244"/>
                </a:cubicBezTo>
                <a:lnTo>
                  <a:pt x="2124" y="244"/>
                </a:lnTo>
                <a:cubicBezTo>
                  <a:pt x="2109" y="255"/>
                  <a:pt x="2110" y="256"/>
                  <a:pt x="2126" y="261"/>
                </a:cubicBezTo>
                <a:lnTo>
                  <a:pt x="2126" y="261"/>
                </a:lnTo>
                <a:cubicBezTo>
                  <a:pt x="2135" y="264"/>
                  <a:pt x="2145" y="266"/>
                  <a:pt x="2154" y="269"/>
                </a:cubicBezTo>
                <a:lnTo>
                  <a:pt x="2154" y="269"/>
                </a:lnTo>
                <a:cubicBezTo>
                  <a:pt x="2155" y="269"/>
                  <a:pt x="2156" y="269"/>
                  <a:pt x="2157" y="269"/>
                </a:cubicBezTo>
                <a:lnTo>
                  <a:pt x="2157" y="269"/>
                </a:lnTo>
                <a:cubicBezTo>
                  <a:pt x="2157" y="269"/>
                  <a:pt x="2156" y="269"/>
                  <a:pt x="2156" y="270"/>
                </a:cubicBezTo>
                <a:lnTo>
                  <a:pt x="2156" y="270"/>
                </a:lnTo>
                <a:lnTo>
                  <a:pt x="2154" y="269"/>
                </a:lnTo>
                <a:cubicBezTo>
                  <a:pt x="2135" y="282"/>
                  <a:pt x="2139" y="285"/>
                  <a:pt x="2177" y="287"/>
                </a:cubicBezTo>
                <a:lnTo>
                  <a:pt x="2177" y="287"/>
                </a:lnTo>
                <a:cubicBezTo>
                  <a:pt x="2177" y="287"/>
                  <a:pt x="2179" y="287"/>
                  <a:pt x="2179" y="287"/>
                </a:cubicBezTo>
                <a:lnTo>
                  <a:pt x="2179" y="287"/>
                </a:lnTo>
                <a:cubicBezTo>
                  <a:pt x="2180" y="287"/>
                  <a:pt x="2180" y="287"/>
                  <a:pt x="2181" y="287"/>
                </a:cubicBezTo>
                <a:lnTo>
                  <a:pt x="2181" y="287"/>
                </a:lnTo>
                <a:cubicBezTo>
                  <a:pt x="2180" y="287"/>
                  <a:pt x="2179" y="287"/>
                  <a:pt x="2177" y="287"/>
                </a:cubicBezTo>
                <a:lnTo>
                  <a:pt x="2177" y="287"/>
                </a:lnTo>
                <a:cubicBezTo>
                  <a:pt x="2172" y="291"/>
                  <a:pt x="2164" y="292"/>
                  <a:pt x="2154" y="292"/>
                </a:cubicBezTo>
                <a:lnTo>
                  <a:pt x="2154" y="292"/>
                </a:lnTo>
                <a:cubicBezTo>
                  <a:pt x="2144" y="292"/>
                  <a:pt x="2136" y="294"/>
                  <a:pt x="2131" y="297"/>
                </a:cubicBezTo>
                <a:lnTo>
                  <a:pt x="2131" y="297"/>
                </a:lnTo>
                <a:cubicBezTo>
                  <a:pt x="2131" y="297"/>
                  <a:pt x="2132" y="298"/>
                  <a:pt x="2132" y="298"/>
                </a:cubicBezTo>
                <a:lnTo>
                  <a:pt x="2132" y="298"/>
                </a:lnTo>
                <a:cubicBezTo>
                  <a:pt x="2131" y="298"/>
                  <a:pt x="2131" y="298"/>
                  <a:pt x="2131" y="298"/>
                </a:cubicBezTo>
                <a:lnTo>
                  <a:pt x="2131" y="298"/>
                </a:lnTo>
                <a:cubicBezTo>
                  <a:pt x="2131" y="298"/>
                  <a:pt x="2131" y="297"/>
                  <a:pt x="2131" y="297"/>
                </a:cubicBezTo>
                <a:lnTo>
                  <a:pt x="2131" y="297"/>
                </a:lnTo>
                <a:cubicBezTo>
                  <a:pt x="2107" y="298"/>
                  <a:pt x="2083" y="298"/>
                  <a:pt x="2059" y="298"/>
                </a:cubicBezTo>
                <a:lnTo>
                  <a:pt x="2059" y="298"/>
                </a:lnTo>
                <a:cubicBezTo>
                  <a:pt x="2059" y="297"/>
                  <a:pt x="2060" y="295"/>
                  <a:pt x="2058" y="294"/>
                </a:cubicBezTo>
                <a:lnTo>
                  <a:pt x="2058" y="294"/>
                </a:lnTo>
                <a:cubicBezTo>
                  <a:pt x="2044" y="286"/>
                  <a:pt x="2057" y="281"/>
                  <a:pt x="2071" y="275"/>
                </a:cubicBezTo>
                <a:lnTo>
                  <a:pt x="2071" y="275"/>
                </a:lnTo>
                <a:lnTo>
                  <a:pt x="2071" y="275"/>
                </a:lnTo>
                <a:cubicBezTo>
                  <a:pt x="2079" y="274"/>
                  <a:pt x="2079" y="272"/>
                  <a:pt x="2071" y="271"/>
                </a:cubicBezTo>
                <a:lnTo>
                  <a:pt x="2071" y="271"/>
                </a:lnTo>
                <a:cubicBezTo>
                  <a:pt x="2064" y="266"/>
                  <a:pt x="2053" y="266"/>
                  <a:pt x="2042" y="267"/>
                </a:cubicBezTo>
                <a:lnTo>
                  <a:pt x="2042" y="267"/>
                </a:lnTo>
                <a:cubicBezTo>
                  <a:pt x="2040" y="267"/>
                  <a:pt x="2037" y="267"/>
                  <a:pt x="2035" y="267"/>
                </a:cubicBezTo>
                <a:lnTo>
                  <a:pt x="2035" y="267"/>
                </a:lnTo>
                <a:cubicBezTo>
                  <a:pt x="2030" y="264"/>
                  <a:pt x="2020" y="262"/>
                  <a:pt x="2017" y="266"/>
                </a:cubicBezTo>
                <a:lnTo>
                  <a:pt x="2017" y="266"/>
                </a:lnTo>
                <a:cubicBezTo>
                  <a:pt x="2007" y="275"/>
                  <a:pt x="1991" y="281"/>
                  <a:pt x="1964" y="282"/>
                </a:cubicBezTo>
                <a:lnTo>
                  <a:pt x="1964" y="282"/>
                </a:lnTo>
                <a:cubicBezTo>
                  <a:pt x="1956" y="277"/>
                  <a:pt x="1938" y="276"/>
                  <a:pt x="1939" y="268"/>
                </a:cubicBezTo>
                <a:lnTo>
                  <a:pt x="1939" y="268"/>
                </a:lnTo>
                <a:cubicBezTo>
                  <a:pt x="1939" y="268"/>
                  <a:pt x="1939" y="268"/>
                  <a:pt x="1939" y="268"/>
                </a:cubicBezTo>
                <a:lnTo>
                  <a:pt x="1939" y="268"/>
                </a:lnTo>
                <a:cubicBezTo>
                  <a:pt x="1947" y="267"/>
                  <a:pt x="1952" y="264"/>
                  <a:pt x="1947" y="261"/>
                </a:cubicBezTo>
                <a:lnTo>
                  <a:pt x="1947" y="261"/>
                </a:lnTo>
                <a:cubicBezTo>
                  <a:pt x="1937" y="255"/>
                  <a:pt x="1930" y="251"/>
                  <a:pt x="1932" y="243"/>
                </a:cubicBezTo>
                <a:lnTo>
                  <a:pt x="1932" y="243"/>
                </a:lnTo>
                <a:cubicBezTo>
                  <a:pt x="1934" y="235"/>
                  <a:pt x="1916" y="230"/>
                  <a:pt x="1898" y="230"/>
                </a:cubicBezTo>
                <a:lnTo>
                  <a:pt x="1898" y="230"/>
                </a:lnTo>
                <a:cubicBezTo>
                  <a:pt x="1880" y="229"/>
                  <a:pt x="1864" y="230"/>
                  <a:pt x="1849" y="226"/>
                </a:cubicBezTo>
                <a:lnTo>
                  <a:pt x="1849" y="226"/>
                </a:lnTo>
                <a:cubicBezTo>
                  <a:pt x="1847" y="226"/>
                  <a:pt x="1840" y="227"/>
                  <a:pt x="1839" y="228"/>
                </a:cubicBezTo>
                <a:lnTo>
                  <a:pt x="1839" y="228"/>
                </a:lnTo>
                <a:cubicBezTo>
                  <a:pt x="1832" y="233"/>
                  <a:pt x="1844" y="238"/>
                  <a:pt x="1847" y="242"/>
                </a:cubicBezTo>
                <a:lnTo>
                  <a:pt x="1847" y="242"/>
                </a:lnTo>
                <a:cubicBezTo>
                  <a:pt x="1850" y="246"/>
                  <a:pt x="1858" y="246"/>
                  <a:pt x="1867" y="245"/>
                </a:cubicBezTo>
                <a:lnTo>
                  <a:pt x="1867" y="245"/>
                </a:lnTo>
                <a:cubicBezTo>
                  <a:pt x="1876" y="243"/>
                  <a:pt x="1886" y="242"/>
                  <a:pt x="1894" y="246"/>
                </a:cubicBezTo>
                <a:lnTo>
                  <a:pt x="1894" y="246"/>
                </a:lnTo>
                <a:cubicBezTo>
                  <a:pt x="1898" y="247"/>
                  <a:pt x="1903" y="250"/>
                  <a:pt x="1898" y="251"/>
                </a:cubicBezTo>
                <a:lnTo>
                  <a:pt x="1898" y="251"/>
                </a:lnTo>
                <a:cubicBezTo>
                  <a:pt x="1870" y="259"/>
                  <a:pt x="1862" y="273"/>
                  <a:pt x="1833" y="280"/>
                </a:cubicBezTo>
                <a:lnTo>
                  <a:pt x="1833" y="280"/>
                </a:lnTo>
                <a:cubicBezTo>
                  <a:pt x="1798" y="283"/>
                  <a:pt x="1764" y="288"/>
                  <a:pt x="1728" y="283"/>
                </a:cubicBezTo>
                <a:lnTo>
                  <a:pt x="1728" y="283"/>
                </a:lnTo>
                <a:cubicBezTo>
                  <a:pt x="1705" y="280"/>
                  <a:pt x="1693" y="287"/>
                  <a:pt x="1679" y="292"/>
                </a:cubicBezTo>
                <a:lnTo>
                  <a:pt x="1679" y="292"/>
                </a:lnTo>
                <a:cubicBezTo>
                  <a:pt x="1668" y="287"/>
                  <a:pt x="1658" y="281"/>
                  <a:pt x="1643" y="278"/>
                </a:cubicBezTo>
                <a:lnTo>
                  <a:pt x="1643" y="278"/>
                </a:lnTo>
                <a:cubicBezTo>
                  <a:pt x="1622" y="273"/>
                  <a:pt x="1620" y="268"/>
                  <a:pt x="1636" y="260"/>
                </a:cubicBezTo>
                <a:lnTo>
                  <a:pt x="1636" y="260"/>
                </a:lnTo>
                <a:cubicBezTo>
                  <a:pt x="1644" y="256"/>
                  <a:pt x="1637" y="253"/>
                  <a:pt x="1625" y="252"/>
                </a:cubicBezTo>
                <a:lnTo>
                  <a:pt x="1625" y="252"/>
                </a:lnTo>
                <a:cubicBezTo>
                  <a:pt x="1619" y="252"/>
                  <a:pt x="1613" y="252"/>
                  <a:pt x="1607" y="252"/>
                </a:cubicBezTo>
                <a:lnTo>
                  <a:pt x="1607" y="252"/>
                </a:lnTo>
                <a:cubicBezTo>
                  <a:pt x="1603" y="251"/>
                  <a:pt x="1599" y="249"/>
                  <a:pt x="1595" y="248"/>
                </a:cubicBezTo>
                <a:lnTo>
                  <a:pt x="1595" y="248"/>
                </a:lnTo>
                <a:cubicBezTo>
                  <a:pt x="1591" y="248"/>
                  <a:pt x="1587" y="248"/>
                  <a:pt x="1583" y="248"/>
                </a:cubicBezTo>
                <a:lnTo>
                  <a:pt x="1583" y="248"/>
                </a:lnTo>
                <a:cubicBezTo>
                  <a:pt x="1576" y="248"/>
                  <a:pt x="1568" y="248"/>
                  <a:pt x="1560" y="248"/>
                </a:cubicBezTo>
                <a:lnTo>
                  <a:pt x="1560" y="248"/>
                </a:lnTo>
                <a:lnTo>
                  <a:pt x="1560" y="248"/>
                </a:lnTo>
                <a:cubicBezTo>
                  <a:pt x="1556" y="247"/>
                  <a:pt x="1552" y="245"/>
                  <a:pt x="1548" y="244"/>
                </a:cubicBezTo>
                <a:lnTo>
                  <a:pt x="1548" y="244"/>
                </a:lnTo>
                <a:cubicBezTo>
                  <a:pt x="1540" y="239"/>
                  <a:pt x="1532" y="239"/>
                  <a:pt x="1524" y="244"/>
                </a:cubicBezTo>
                <a:lnTo>
                  <a:pt x="1524" y="244"/>
                </a:lnTo>
                <a:lnTo>
                  <a:pt x="1524" y="249"/>
                </a:lnTo>
                <a:lnTo>
                  <a:pt x="1524" y="249"/>
                </a:lnTo>
                <a:lnTo>
                  <a:pt x="1524" y="249"/>
                </a:lnTo>
                <a:lnTo>
                  <a:pt x="1524" y="249"/>
                </a:lnTo>
                <a:cubicBezTo>
                  <a:pt x="1524" y="253"/>
                  <a:pt x="1526" y="256"/>
                  <a:pt x="1536" y="258"/>
                </a:cubicBezTo>
                <a:lnTo>
                  <a:pt x="1536" y="258"/>
                </a:lnTo>
                <a:lnTo>
                  <a:pt x="1536" y="258"/>
                </a:lnTo>
                <a:cubicBezTo>
                  <a:pt x="1546" y="267"/>
                  <a:pt x="1560" y="275"/>
                  <a:pt x="1548" y="285"/>
                </a:cubicBezTo>
                <a:lnTo>
                  <a:pt x="1548" y="285"/>
                </a:lnTo>
                <a:cubicBezTo>
                  <a:pt x="1541" y="287"/>
                  <a:pt x="1537" y="289"/>
                  <a:pt x="1540" y="292"/>
                </a:cubicBezTo>
                <a:lnTo>
                  <a:pt x="1540" y="292"/>
                </a:lnTo>
                <a:cubicBezTo>
                  <a:pt x="1546" y="297"/>
                  <a:pt x="1540" y="300"/>
                  <a:pt x="1536" y="304"/>
                </a:cubicBezTo>
                <a:lnTo>
                  <a:pt x="1536" y="304"/>
                </a:lnTo>
                <a:cubicBezTo>
                  <a:pt x="1533" y="304"/>
                  <a:pt x="1529" y="304"/>
                  <a:pt x="1525" y="304"/>
                </a:cubicBezTo>
                <a:lnTo>
                  <a:pt x="1525" y="304"/>
                </a:lnTo>
                <a:cubicBezTo>
                  <a:pt x="1505" y="304"/>
                  <a:pt x="1487" y="299"/>
                  <a:pt x="1466" y="301"/>
                </a:cubicBezTo>
                <a:lnTo>
                  <a:pt x="1466" y="301"/>
                </a:lnTo>
                <a:cubicBezTo>
                  <a:pt x="1458" y="296"/>
                  <a:pt x="1450" y="296"/>
                  <a:pt x="1442" y="301"/>
                </a:cubicBezTo>
                <a:lnTo>
                  <a:pt x="1442" y="301"/>
                </a:lnTo>
                <a:cubicBezTo>
                  <a:pt x="1409" y="299"/>
                  <a:pt x="1379" y="307"/>
                  <a:pt x="1347" y="308"/>
                </a:cubicBezTo>
                <a:lnTo>
                  <a:pt x="1347" y="308"/>
                </a:lnTo>
                <a:cubicBezTo>
                  <a:pt x="1323" y="301"/>
                  <a:pt x="1299" y="302"/>
                  <a:pt x="1275" y="309"/>
                </a:cubicBezTo>
                <a:lnTo>
                  <a:pt x="1275" y="309"/>
                </a:lnTo>
                <a:cubicBezTo>
                  <a:pt x="1266" y="309"/>
                  <a:pt x="1257" y="310"/>
                  <a:pt x="1252" y="314"/>
                </a:cubicBezTo>
                <a:lnTo>
                  <a:pt x="1252" y="314"/>
                </a:lnTo>
                <a:lnTo>
                  <a:pt x="1252" y="314"/>
                </a:lnTo>
                <a:lnTo>
                  <a:pt x="1252" y="314"/>
                </a:lnTo>
                <a:lnTo>
                  <a:pt x="1252" y="314"/>
                </a:lnTo>
                <a:cubicBezTo>
                  <a:pt x="1252" y="314"/>
                  <a:pt x="1252" y="314"/>
                  <a:pt x="1252" y="314"/>
                </a:cubicBezTo>
                <a:lnTo>
                  <a:pt x="1252" y="314"/>
                </a:lnTo>
                <a:cubicBezTo>
                  <a:pt x="1240" y="314"/>
                  <a:pt x="1229" y="314"/>
                  <a:pt x="1217" y="315"/>
                </a:cubicBezTo>
                <a:lnTo>
                  <a:pt x="1217" y="315"/>
                </a:lnTo>
                <a:cubicBezTo>
                  <a:pt x="1201" y="315"/>
                  <a:pt x="1187" y="314"/>
                  <a:pt x="1177" y="309"/>
                </a:cubicBezTo>
                <a:lnTo>
                  <a:pt x="1177" y="309"/>
                </a:lnTo>
                <a:cubicBezTo>
                  <a:pt x="1168" y="303"/>
                  <a:pt x="1153" y="302"/>
                  <a:pt x="1137" y="302"/>
                </a:cubicBezTo>
                <a:lnTo>
                  <a:pt x="1137" y="302"/>
                </a:lnTo>
                <a:cubicBezTo>
                  <a:pt x="1122" y="302"/>
                  <a:pt x="1117" y="305"/>
                  <a:pt x="1113" y="310"/>
                </a:cubicBezTo>
                <a:lnTo>
                  <a:pt x="1113" y="310"/>
                </a:lnTo>
                <a:cubicBezTo>
                  <a:pt x="1111" y="311"/>
                  <a:pt x="1103" y="312"/>
                  <a:pt x="1098" y="312"/>
                </a:cubicBezTo>
                <a:lnTo>
                  <a:pt x="1098" y="312"/>
                </a:lnTo>
                <a:cubicBezTo>
                  <a:pt x="1093" y="309"/>
                  <a:pt x="1084" y="308"/>
                  <a:pt x="1074" y="308"/>
                </a:cubicBezTo>
                <a:lnTo>
                  <a:pt x="1074" y="308"/>
                </a:lnTo>
                <a:cubicBezTo>
                  <a:pt x="1070" y="307"/>
                  <a:pt x="1065" y="305"/>
                  <a:pt x="1062" y="304"/>
                </a:cubicBezTo>
                <a:lnTo>
                  <a:pt x="1062" y="304"/>
                </a:lnTo>
                <a:cubicBezTo>
                  <a:pt x="1054" y="304"/>
                  <a:pt x="1046" y="304"/>
                  <a:pt x="1038" y="304"/>
                </a:cubicBezTo>
                <a:lnTo>
                  <a:pt x="1038" y="304"/>
                </a:lnTo>
                <a:cubicBezTo>
                  <a:pt x="1030" y="300"/>
                  <a:pt x="1022" y="300"/>
                  <a:pt x="1014" y="305"/>
                </a:cubicBezTo>
                <a:lnTo>
                  <a:pt x="1014" y="305"/>
                </a:lnTo>
                <a:cubicBezTo>
                  <a:pt x="1018" y="306"/>
                  <a:pt x="1022" y="308"/>
                  <a:pt x="1026" y="309"/>
                </a:cubicBezTo>
                <a:lnTo>
                  <a:pt x="1026" y="309"/>
                </a:lnTo>
                <a:cubicBezTo>
                  <a:pt x="1032" y="313"/>
                  <a:pt x="1040" y="313"/>
                  <a:pt x="1050" y="313"/>
                </a:cubicBezTo>
                <a:lnTo>
                  <a:pt x="1050" y="313"/>
                </a:lnTo>
                <a:cubicBezTo>
                  <a:pt x="1050" y="315"/>
                  <a:pt x="1050" y="316"/>
                  <a:pt x="1050" y="318"/>
                </a:cubicBezTo>
                <a:lnTo>
                  <a:pt x="1050" y="318"/>
                </a:lnTo>
                <a:cubicBezTo>
                  <a:pt x="1050" y="319"/>
                  <a:pt x="1050" y="321"/>
                  <a:pt x="1050" y="323"/>
                </a:cubicBezTo>
                <a:lnTo>
                  <a:pt x="1050" y="323"/>
                </a:lnTo>
                <a:cubicBezTo>
                  <a:pt x="1040" y="323"/>
                  <a:pt x="1030" y="324"/>
                  <a:pt x="1031" y="329"/>
                </a:cubicBezTo>
                <a:lnTo>
                  <a:pt x="1031" y="329"/>
                </a:lnTo>
                <a:cubicBezTo>
                  <a:pt x="1031" y="332"/>
                  <a:pt x="1034" y="335"/>
                  <a:pt x="1033" y="338"/>
                </a:cubicBezTo>
                <a:lnTo>
                  <a:pt x="1033" y="338"/>
                </a:lnTo>
                <a:cubicBezTo>
                  <a:pt x="1033" y="339"/>
                  <a:pt x="1028" y="340"/>
                  <a:pt x="1025" y="341"/>
                </a:cubicBezTo>
                <a:lnTo>
                  <a:pt x="1025" y="341"/>
                </a:lnTo>
                <a:cubicBezTo>
                  <a:pt x="1019" y="341"/>
                  <a:pt x="1013" y="341"/>
                  <a:pt x="1011" y="338"/>
                </a:cubicBezTo>
                <a:lnTo>
                  <a:pt x="1011" y="338"/>
                </a:lnTo>
                <a:cubicBezTo>
                  <a:pt x="1010" y="335"/>
                  <a:pt x="1012" y="332"/>
                  <a:pt x="1009" y="329"/>
                </a:cubicBezTo>
                <a:lnTo>
                  <a:pt x="1009" y="329"/>
                </a:lnTo>
                <a:cubicBezTo>
                  <a:pt x="1006" y="327"/>
                  <a:pt x="999" y="325"/>
                  <a:pt x="990" y="327"/>
                </a:cubicBezTo>
                <a:lnTo>
                  <a:pt x="990" y="327"/>
                </a:lnTo>
                <a:cubicBezTo>
                  <a:pt x="986" y="329"/>
                  <a:pt x="982" y="331"/>
                  <a:pt x="979" y="333"/>
                </a:cubicBezTo>
                <a:lnTo>
                  <a:pt x="979" y="333"/>
                </a:lnTo>
                <a:cubicBezTo>
                  <a:pt x="971" y="338"/>
                  <a:pt x="959" y="339"/>
                  <a:pt x="949" y="336"/>
                </a:cubicBezTo>
                <a:lnTo>
                  <a:pt x="949" y="336"/>
                </a:lnTo>
                <a:cubicBezTo>
                  <a:pt x="928" y="330"/>
                  <a:pt x="908" y="330"/>
                  <a:pt x="883" y="334"/>
                </a:cubicBezTo>
                <a:lnTo>
                  <a:pt x="883" y="334"/>
                </a:lnTo>
                <a:cubicBezTo>
                  <a:pt x="873" y="335"/>
                  <a:pt x="864" y="335"/>
                  <a:pt x="853" y="334"/>
                </a:cubicBezTo>
                <a:lnTo>
                  <a:pt x="853" y="334"/>
                </a:lnTo>
                <a:cubicBezTo>
                  <a:pt x="843" y="333"/>
                  <a:pt x="832" y="332"/>
                  <a:pt x="820" y="334"/>
                </a:cubicBezTo>
                <a:lnTo>
                  <a:pt x="820" y="334"/>
                </a:lnTo>
                <a:cubicBezTo>
                  <a:pt x="796" y="337"/>
                  <a:pt x="777" y="339"/>
                  <a:pt x="766" y="349"/>
                </a:cubicBezTo>
                <a:lnTo>
                  <a:pt x="766" y="349"/>
                </a:lnTo>
                <a:cubicBezTo>
                  <a:pt x="763" y="350"/>
                  <a:pt x="759" y="352"/>
                  <a:pt x="756" y="354"/>
                </a:cubicBezTo>
                <a:lnTo>
                  <a:pt x="756" y="354"/>
                </a:lnTo>
                <a:cubicBezTo>
                  <a:pt x="742" y="353"/>
                  <a:pt x="743" y="348"/>
                  <a:pt x="741" y="345"/>
                </a:cubicBezTo>
                <a:lnTo>
                  <a:pt x="741" y="345"/>
                </a:lnTo>
                <a:cubicBezTo>
                  <a:pt x="737" y="339"/>
                  <a:pt x="727" y="338"/>
                  <a:pt x="714" y="339"/>
                </a:cubicBezTo>
                <a:lnTo>
                  <a:pt x="714" y="339"/>
                </a:lnTo>
                <a:cubicBezTo>
                  <a:pt x="698" y="340"/>
                  <a:pt x="699" y="344"/>
                  <a:pt x="701" y="349"/>
                </a:cubicBezTo>
                <a:lnTo>
                  <a:pt x="701" y="349"/>
                </a:lnTo>
                <a:cubicBezTo>
                  <a:pt x="703" y="356"/>
                  <a:pt x="694" y="358"/>
                  <a:pt x="676" y="355"/>
                </a:cubicBezTo>
                <a:lnTo>
                  <a:pt x="676" y="355"/>
                </a:lnTo>
                <a:cubicBezTo>
                  <a:pt x="670" y="354"/>
                  <a:pt x="665" y="350"/>
                  <a:pt x="657" y="353"/>
                </a:cubicBezTo>
                <a:lnTo>
                  <a:pt x="657" y="353"/>
                </a:lnTo>
                <a:cubicBezTo>
                  <a:pt x="646" y="355"/>
                  <a:pt x="640" y="361"/>
                  <a:pt x="628" y="360"/>
                </a:cubicBezTo>
                <a:lnTo>
                  <a:pt x="628" y="360"/>
                </a:lnTo>
                <a:cubicBezTo>
                  <a:pt x="613" y="360"/>
                  <a:pt x="599" y="361"/>
                  <a:pt x="586" y="363"/>
                </a:cubicBezTo>
                <a:lnTo>
                  <a:pt x="586" y="363"/>
                </a:lnTo>
                <a:cubicBezTo>
                  <a:pt x="571" y="364"/>
                  <a:pt x="556" y="365"/>
                  <a:pt x="540" y="365"/>
                </a:cubicBezTo>
                <a:lnTo>
                  <a:pt x="540" y="365"/>
                </a:lnTo>
                <a:cubicBezTo>
                  <a:pt x="529" y="364"/>
                  <a:pt x="517" y="365"/>
                  <a:pt x="505" y="365"/>
                </a:cubicBezTo>
                <a:lnTo>
                  <a:pt x="505" y="365"/>
                </a:lnTo>
                <a:cubicBezTo>
                  <a:pt x="481" y="366"/>
                  <a:pt x="457" y="366"/>
                  <a:pt x="434" y="367"/>
                </a:cubicBezTo>
                <a:lnTo>
                  <a:pt x="434" y="367"/>
                </a:lnTo>
                <a:cubicBezTo>
                  <a:pt x="432" y="362"/>
                  <a:pt x="444" y="357"/>
                  <a:pt x="434" y="354"/>
                </a:cubicBezTo>
                <a:lnTo>
                  <a:pt x="434" y="354"/>
                </a:lnTo>
                <a:cubicBezTo>
                  <a:pt x="426" y="351"/>
                  <a:pt x="412" y="349"/>
                  <a:pt x="403" y="349"/>
                </a:cubicBezTo>
                <a:lnTo>
                  <a:pt x="403" y="349"/>
                </a:lnTo>
                <a:cubicBezTo>
                  <a:pt x="382" y="351"/>
                  <a:pt x="358" y="348"/>
                  <a:pt x="338" y="355"/>
                </a:cubicBezTo>
                <a:lnTo>
                  <a:pt x="338" y="355"/>
                </a:lnTo>
                <a:cubicBezTo>
                  <a:pt x="319" y="355"/>
                  <a:pt x="299" y="355"/>
                  <a:pt x="279" y="356"/>
                </a:cubicBezTo>
                <a:lnTo>
                  <a:pt x="279" y="356"/>
                </a:lnTo>
                <a:cubicBezTo>
                  <a:pt x="275" y="354"/>
                  <a:pt x="271" y="353"/>
                  <a:pt x="267" y="351"/>
                </a:cubicBezTo>
                <a:lnTo>
                  <a:pt x="267" y="351"/>
                </a:lnTo>
                <a:cubicBezTo>
                  <a:pt x="235" y="352"/>
                  <a:pt x="204" y="353"/>
                  <a:pt x="172" y="353"/>
                </a:cubicBezTo>
                <a:lnTo>
                  <a:pt x="172" y="353"/>
                </a:lnTo>
                <a:cubicBezTo>
                  <a:pt x="154" y="348"/>
                  <a:pt x="154" y="348"/>
                  <a:pt x="136" y="354"/>
                </a:cubicBezTo>
                <a:lnTo>
                  <a:pt x="136" y="354"/>
                </a:lnTo>
                <a:cubicBezTo>
                  <a:pt x="113" y="354"/>
                  <a:pt x="89" y="355"/>
                  <a:pt x="65" y="355"/>
                </a:cubicBezTo>
                <a:lnTo>
                  <a:pt x="65" y="355"/>
                </a:lnTo>
                <a:cubicBezTo>
                  <a:pt x="53" y="355"/>
                  <a:pt x="42" y="356"/>
                  <a:pt x="30" y="356"/>
                </a:cubicBezTo>
                <a:lnTo>
                  <a:pt x="30" y="356"/>
                </a:lnTo>
                <a:cubicBezTo>
                  <a:pt x="22" y="356"/>
                  <a:pt x="14" y="356"/>
                  <a:pt x="6" y="356"/>
                </a:cubicBezTo>
                <a:lnTo>
                  <a:pt x="6" y="356"/>
                </a:lnTo>
                <a:cubicBezTo>
                  <a:pt x="4" y="356"/>
                  <a:pt x="2" y="357"/>
                  <a:pt x="0" y="357"/>
                </a:cubicBezTo>
                <a:lnTo>
                  <a:pt x="0" y="357"/>
                </a:lnTo>
                <a:lnTo>
                  <a:pt x="0" y="366"/>
                </a:lnTo>
                <a:cubicBezTo>
                  <a:pt x="2" y="366"/>
                  <a:pt x="4" y="366"/>
                  <a:pt x="6" y="366"/>
                </a:cubicBezTo>
                <a:lnTo>
                  <a:pt x="6" y="366"/>
                </a:lnTo>
                <a:cubicBezTo>
                  <a:pt x="6" y="369"/>
                  <a:pt x="4" y="372"/>
                  <a:pt x="0" y="374"/>
                </a:cubicBezTo>
                <a:lnTo>
                  <a:pt x="0" y="374"/>
                </a:lnTo>
                <a:lnTo>
                  <a:pt x="0" y="1316"/>
                </a:lnTo>
                <a:lnTo>
                  <a:pt x="0" y="1316"/>
                </a:lnTo>
                <a:lnTo>
                  <a:pt x="0" y="1316"/>
                </a:lnTo>
                <a:lnTo>
                  <a:pt x="0" y="1316"/>
                </a:lnTo>
                <a:cubicBezTo>
                  <a:pt x="1" y="1319"/>
                  <a:pt x="3" y="1322"/>
                  <a:pt x="13" y="1324"/>
                </a:cubicBezTo>
                <a:lnTo>
                  <a:pt x="13" y="1324"/>
                </a:lnTo>
                <a:lnTo>
                  <a:pt x="14" y="1324"/>
                </a:lnTo>
                <a:lnTo>
                  <a:pt x="14" y="1324"/>
                </a:lnTo>
                <a:lnTo>
                  <a:pt x="14" y="1324"/>
                </a:lnTo>
                <a:lnTo>
                  <a:pt x="14" y="1324"/>
                </a:lnTo>
                <a:lnTo>
                  <a:pt x="14" y="1324"/>
                </a:lnTo>
                <a:cubicBezTo>
                  <a:pt x="15" y="1326"/>
                  <a:pt x="19" y="1328"/>
                  <a:pt x="25" y="1328"/>
                </a:cubicBezTo>
                <a:lnTo>
                  <a:pt x="25" y="1328"/>
                </a:lnTo>
                <a:lnTo>
                  <a:pt x="26" y="1328"/>
                </a:lnTo>
                <a:cubicBezTo>
                  <a:pt x="29" y="1330"/>
                  <a:pt x="33" y="1332"/>
                  <a:pt x="36" y="1333"/>
                </a:cubicBezTo>
                <a:lnTo>
                  <a:pt x="36" y="1333"/>
                </a:lnTo>
                <a:cubicBezTo>
                  <a:pt x="40" y="1335"/>
                  <a:pt x="44" y="1336"/>
                  <a:pt x="48" y="1337"/>
                </a:cubicBezTo>
                <a:lnTo>
                  <a:pt x="48" y="1337"/>
                </a:lnTo>
                <a:cubicBezTo>
                  <a:pt x="61" y="1343"/>
                  <a:pt x="82" y="1342"/>
                  <a:pt x="96" y="1346"/>
                </a:cubicBezTo>
                <a:lnTo>
                  <a:pt x="96" y="1346"/>
                </a:lnTo>
                <a:lnTo>
                  <a:pt x="96" y="1346"/>
                </a:lnTo>
                <a:lnTo>
                  <a:pt x="96" y="1346"/>
                </a:lnTo>
                <a:cubicBezTo>
                  <a:pt x="96" y="1350"/>
                  <a:pt x="92" y="1354"/>
                  <a:pt x="78" y="1355"/>
                </a:cubicBezTo>
                <a:lnTo>
                  <a:pt x="78" y="1355"/>
                </a:lnTo>
                <a:cubicBezTo>
                  <a:pt x="67" y="1356"/>
                  <a:pt x="56" y="1356"/>
                  <a:pt x="47" y="1360"/>
                </a:cubicBezTo>
                <a:lnTo>
                  <a:pt x="47" y="1360"/>
                </a:lnTo>
                <a:lnTo>
                  <a:pt x="47" y="1360"/>
                </a:lnTo>
                <a:lnTo>
                  <a:pt x="47" y="1360"/>
                </a:lnTo>
                <a:cubicBezTo>
                  <a:pt x="31" y="1358"/>
                  <a:pt x="16" y="1357"/>
                  <a:pt x="0" y="1357"/>
                </a:cubicBezTo>
                <a:lnTo>
                  <a:pt x="0" y="1357"/>
                </a:lnTo>
                <a:lnTo>
                  <a:pt x="0" y="1458"/>
                </a:lnTo>
                <a:cubicBezTo>
                  <a:pt x="1" y="1458"/>
                  <a:pt x="2" y="1458"/>
                  <a:pt x="3" y="1458"/>
                </a:cubicBezTo>
                <a:lnTo>
                  <a:pt x="3" y="1458"/>
                </a:lnTo>
                <a:cubicBezTo>
                  <a:pt x="13" y="1462"/>
                  <a:pt x="27" y="1462"/>
                  <a:pt x="41" y="1462"/>
                </a:cubicBezTo>
                <a:lnTo>
                  <a:pt x="41" y="1462"/>
                </a:lnTo>
                <a:cubicBezTo>
                  <a:pt x="83" y="1461"/>
                  <a:pt x="126" y="1461"/>
                  <a:pt x="169" y="1460"/>
                </a:cubicBezTo>
                <a:lnTo>
                  <a:pt x="169" y="1460"/>
                </a:lnTo>
                <a:lnTo>
                  <a:pt x="169" y="1460"/>
                </a:lnTo>
                <a:lnTo>
                  <a:pt x="169" y="1460"/>
                </a:lnTo>
                <a:cubicBezTo>
                  <a:pt x="175" y="1464"/>
                  <a:pt x="184" y="1464"/>
                  <a:pt x="193" y="1464"/>
                </a:cubicBezTo>
                <a:lnTo>
                  <a:pt x="193" y="1464"/>
                </a:lnTo>
                <a:cubicBezTo>
                  <a:pt x="236" y="1473"/>
                  <a:pt x="280" y="1479"/>
                  <a:pt x="331" y="1475"/>
                </a:cubicBezTo>
                <a:lnTo>
                  <a:pt x="331" y="1475"/>
                </a:lnTo>
                <a:cubicBezTo>
                  <a:pt x="340" y="1474"/>
                  <a:pt x="349" y="1474"/>
                  <a:pt x="359" y="1474"/>
                </a:cubicBezTo>
                <a:lnTo>
                  <a:pt x="359" y="1474"/>
                </a:lnTo>
                <a:cubicBezTo>
                  <a:pt x="363" y="1474"/>
                  <a:pt x="368" y="1474"/>
                  <a:pt x="372" y="1474"/>
                </a:cubicBezTo>
                <a:lnTo>
                  <a:pt x="372" y="1474"/>
                </a:lnTo>
                <a:cubicBezTo>
                  <a:pt x="377" y="1475"/>
                  <a:pt x="382" y="1476"/>
                  <a:pt x="387" y="1477"/>
                </a:cubicBezTo>
                <a:lnTo>
                  <a:pt x="387" y="1477"/>
                </a:lnTo>
                <a:cubicBezTo>
                  <a:pt x="403" y="1479"/>
                  <a:pt x="403" y="1479"/>
                  <a:pt x="394" y="1487"/>
                </a:cubicBezTo>
                <a:lnTo>
                  <a:pt x="394" y="1487"/>
                </a:lnTo>
                <a:lnTo>
                  <a:pt x="394" y="1487"/>
                </a:lnTo>
                <a:cubicBezTo>
                  <a:pt x="387" y="1489"/>
                  <a:pt x="380" y="1491"/>
                  <a:pt x="372" y="1493"/>
                </a:cubicBezTo>
                <a:lnTo>
                  <a:pt x="372" y="1493"/>
                </a:lnTo>
                <a:lnTo>
                  <a:pt x="372" y="1493"/>
                </a:lnTo>
                <a:lnTo>
                  <a:pt x="372" y="1493"/>
                </a:lnTo>
                <a:cubicBezTo>
                  <a:pt x="355" y="1497"/>
                  <a:pt x="337" y="1498"/>
                  <a:pt x="317" y="1498"/>
                </a:cubicBezTo>
                <a:lnTo>
                  <a:pt x="317" y="1498"/>
                </a:lnTo>
                <a:cubicBezTo>
                  <a:pt x="295" y="1498"/>
                  <a:pt x="271" y="1497"/>
                  <a:pt x="251" y="1503"/>
                </a:cubicBezTo>
                <a:lnTo>
                  <a:pt x="251" y="1503"/>
                </a:lnTo>
                <a:cubicBezTo>
                  <a:pt x="236" y="1504"/>
                  <a:pt x="222" y="1504"/>
                  <a:pt x="207" y="1504"/>
                </a:cubicBezTo>
                <a:lnTo>
                  <a:pt x="207" y="1504"/>
                </a:lnTo>
                <a:cubicBezTo>
                  <a:pt x="197" y="1498"/>
                  <a:pt x="182" y="1495"/>
                  <a:pt x="163" y="1498"/>
                </a:cubicBezTo>
                <a:lnTo>
                  <a:pt x="163" y="1498"/>
                </a:lnTo>
                <a:cubicBezTo>
                  <a:pt x="150" y="1500"/>
                  <a:pt x="137" y="1502"/>
                  <a:pt x="123" y="1502"/>
                </a:cubicBezTo>
                <a:lnTo>
                  <a:pt x="123" y="1502"/>
                </a:lnTo>
                <a:cubicBezTo>
                  <a:pt x="103" y="1502"/>
                  <a:pt x="83" y="1503"/>
                  <a:pt x="63" y="1503"/>
                </a:cubicBezTo>
                <a:lnTo>
                  <a:pt x="63" y="1503"/>
                </a:lnTo>
                <a:cubicBezTo>
                  <a:pt x="51" y="1500"/>
                  <a:pt x="40" y="1501"/>
                  <a:pt x="28" y="1503"/>
                </a:cubicBezTo>
                <a:lnTo>
                  <a:pt x="28" y="1503"/>
                </a:lnTo>
                <a:cubicBezTo>
                  <a:pt x="20" y="1504"/>
                  <a:pt x="12" y="1504"/>
                  <a:pt x="4" y="1504"/>
                </a:cubicBezTo>
                <a:lnTo>
                  <a:pt x="4" y="1504"/>
                </a:lnTo>
                <a:cubicBezTo>
                  <a:pt x="3" y="1504"/>
                  <a:pt x="1" y="1503"/>
                  <a:pt x="0" y="1503"/>
                </a:cubicBezTo>
                <a:lnTo>
                  <a:pt x="0" y="1503"/>
                </a:lnTo>
                <a:lnTo>
                  <a:pt x="0" y="1518"/>
                </a:lnTo>
                <a:cubicBezTo>
                  <a:pt x="1" y="1518"/>
                  <a:pt x="3" y="1518"/>
                  <a:pt x="4" y="1518"/>
                </a:cubicBezTo>
                <a:lnTo>
                  <a:pt x="4" y="1518"/>
                </a:lnTo>
                <a:cubicBezTo>
                  <a:pt x="14" y="1518"/>
                  <a:pt x="23" y="1519"/>
                  <a:pt x="28" y="1522"/>
                </a:cubicBezTo>
                <a:lnTo>
                  <a:pt x="28" y="1522"/>
                </a:lnTo>
                <a:cubicBezTo>
                  <a:pt x="19" y="1522"/>
                  <a:pt x="9" y="1522"/>
                  <a:pt x="0" y="1523"/>
                </a:cubicBezTo>
                <a:lnTo>
                  <a:pt x="0" y="1523"/>
                </a:lnTo>
                <a:lnTo>
                  <a:pt x="0" y="2527"/>
                </a:lnTo>
                <a:cubicBezTo>
                  <a:pt x="40" y="2527"/>
                  <a:pt x="79" y="2526"/>
                  <a:pt x="119" y="2525"/>
                </a:cubicBezTo>
                <a:lnTo>
                  <a:pt x="119" y="2525"/>
                </a:lnTo>
                <a:cubicBezTo>
                  <a:pt x="131" y="2525"/>
                  <a:pt x="143" y="2525"/>
                  <a:pt x="154" y="2524"/>
                </a:cubicBezTo>
                <a:lnTo>
                  <a:pt x="154" y="2524"/>
                </a:lnTo>
                <a:cubicBezTo>
                  <a:pt x="161" y="2529"/>
                  <a:pt x="170" y="2533"/>
                  <a:pt x="184" y="2533"/>
                </a:cubicBezTo>
                <a:lnTo>
                  <a:pt x="184" y="2533"/>
                </a:lnTo>
                <a:cubicBezTo>
                  <a:pt x="199" y="2533"/>
                  <a:pt x="215" y="2534"/>
                  <a:pt x="226" y="2528"/>
                </a:cubicBezTo>
                <a:lnTo>
                  <a:pt x="226" y="2528"/>
                </a:lnTo>
                <a:cubicBezTo>
                  <a:pt x="266" y="2526"/>
                  <a:pt x="308" y="2529"/>
                  <a:pt x="348" y="2523"/>
                </a:cubicBezTo>
                <a:lnTo>
                  <a:pt x="348" y="2523"/>
                </a:lnTo>
                <a:cubicBezTo>
                  <a:pt x="356" y="2521"/>
                  <a:pt x="362" y="2522"/>
                  <a:pt x="369" y="2523"/>
                </a:cubicBezTo>
                <a:lnTo>
                  <a:pt x="369" y="2523"/>
                </a:lnTo>
                <a:cubicBezTo>
                  <a:pt x="374" y="2523"/>
                  <a:pt x="378" y="2524"/>
                  <a:pt x="383" y="2524"/>
                </a:cubicBezTo>
                <a:lnTo>
                  <a:pt x="383" y="2524"/>
                </a:lnTo>
                <a:cubicBezTo>
                  <a:pt x="400" y="2524"/>
                  <a:pt x="412" y="2520"/>
                  <a:pt x="414" y="2513"/>
                </a:cubicBezTo>
                <a:lnTo>
                  <a:pt x="414" y="2513"/>
                </a:lnTo>
                <a:cubicBezTo>
                  <a:pt x="416" y="2507"/>
                  <a:pt x="411" y="2502"/>
                  <a:pt x="393" y="2502"/>
                </a:cubicBezTo>
                <a:lnTo>
                  <a:pt x="393" y="2502"/>
                </a:lnTo>
                <a:cubicBezTo>
                  <a:pt x="388" y="2501"/>
                  <a:pt x="382" y="2501"/>
                  <a:pt x="377" y="2499"/>
                </a:cubicBezTo>
                <a:lnTo>
                  <a:pt x="377" y="2499"/>
                </a:lnTo>
                <a:cubicBezTo>
                  <a:pt x="375" y="2499"/>
                  <a:pt x="374" y="2496"/>
                  <a:pt x="375" y="2495"/>
                </a:cubicBezTo>
                <a:lnTo>
                  <a:pt x="375" y="2495"/>
                </a:lnTo>
                <a:cubicBezTo>
                  <a:pt x="391" y="2490"/>
                  <a:pt x="405" y="2483"/>
                  <a:pt x="429" y="2482"/>
                </a:cubicBezTo>
                <a:lnTo>
                  <a:pt x="429" y="2482"/>
                </a:lnTo>
                <a:cubicBezTo>
                  <a:pt x="465" y="2481"/>
                  <a:pt x="500" y="2481"/>
                  <a:pt x="534" y="2485"/>
                </a:cubicBezTo>
                <a:lnTo>
                  <a:pt x="534" y="2485"/>
                </a:lnTo>
                <a:lnTo>
                  <a:pt x="534" y="2485"/>
                </a:lnTo>
                <a:lnTo>
                  <a:pt x="534" y="2485"/>
                </a:lnTo>
                <a:lnTo>
                  <a:pt x="534" y="2485"/>
                </a:lnTo>
                <a:cubicBezTo>
                  <a:pt x="550" y="2493"/>
                  <a:pt x="535" y="2498"/>
                  <a:pt x="522" y="2504"/>
                </a:cubicBezTo>
                <a:lnTo>
                  <a:pt x="522" y="2504"/>
                </a:lnTo>
                <a:lnTo>
                  <a:pt x="522" y="2504"/>
                </a:lnTo>
                <a:lnTo>
                  <a:pt x="522" y="2504"/>
                </a:lnTo>
                <a:lnTo>
                  <a:pt x="522" y="2504"/>
                </a:lnTo>
                <a:cubicBezTo>
                  <a:pt x="522" y="2504"/>
                  <a:pt x="522" y="2504"/>
                  <a:pt x="522" y="2504"/>
                </a:cubicBezTo>
                <a:lnTo>
                  <a:pt x="522" y="2504"/>
                </a:lnTo>
                <a:cubicBezTo>
                  <a:pt x="509" y="2503"/>
                  <a:pt x="497" y="2501"/>
                  <a:pt x="483" y="2500"/>
                </a:cubicBezTo>
                <a:lnTo>
                  <a:pt x="483" y="2500"/>
                </a:lnTo>
                <a:cubicBezTo>
                  <a:pt x="476" y="2500"/>
                  <a:pt x="468" y="2501"/>
                  <a:pt x="462" y="2503"/>
                </a:cubicBezTo>
                <a:lnTo>
                  <a:pt x="462" y="2503"/>
                </a:lnTo>
                <a:cubicBezTo>
                  <a:pt x="454" y="2507"/>
                  <a:pt x="459" y="2511"/>
                  <a:pt x="463" y="2514"/>
                </a:cubicBezTo>
                <a:lnTo>
                  <a:pt x="463" y="2514"/>
                </a:lnTo>
                <a:cubicBezTo>
                  <a:pt x="466" y="2515"/>
                  <a:pt x="471" y="2517"/>
                  <a:pt x="475" y="2518"/>
                </a:cubicBezTo>
                <a:lnTo>
                  <a:pt x="475" y="2518"/>
                </a:lnTo>
                <a:lnTo>
                  <a:pt x="475" y="2518"/>
                </a:lnTo>
                <a:lnTo>
                  <a:pt x="475" y="2518"/>
                </a:lnTo>
                <a:lnTo>
                  <a:pt x="475" y="2518"/>
                </a:lnTo>
                <a:cubicBezTo>
                  <a:pt x="480" y="2522"/>
                  <a:pt x="489" y="2523"/>
                  <a:pt x="499" y="2522"/>
                </a:cubicBezTo>
                <a:lnTo>
                  <a:pt x="499" y="2522"/>
                </a:lnTo>
                <a:lnTo>
                  <a:pt x="505" y="2522"/>
                </a:lnTo>
                <a:lnTo>
                  <a:pt x="511" y="2522"/>
                </a:lnTo>
                <a:cubicBezTo>
                  <a:pt x="516" y="2526"/>
                  <a:pt x="525" y="2526"/>
                  <a:pt x="535" y="2526"/>
                </a:cubicBezTo>
                <a:lnTo>
                  <a:pt x="535" y="2526"/>
                </a:lnTo>
                <a:lnTo>
                  <a:pt x="541" y="2526"/>
                </a:lnTo>
                <a:lnTo>
                  <a:pt x="546" y="2526"/>
                </a:lnTo>
                <a:cubicBezTo>
                  <a:pt x="589" y="2525"/>
                  <a:pt x="632" y="2524"/>
                  <a:pt x="675" y="2524"/>
                </a:cubicBezTo>
                <a:lnTo>
                  <a:pt x="675" y="2524"/>
                </a:lnTo>
                <a:cubicBezTo>
                  <a:pt x="689" y="2523"/>
                  <a:pt x="703" y="2524"/>
                  <a:pt x="712" y="2518"/>
                </a:cubicBezTo>
                <a:lnTo>
                  <a:pt x="712" y="2518"/>
                </a:lnTo>
                <a:cubicBezTo>
                  <a:pt x="724" y="2518"/>
                  <a:pt x="736" y="2518"/>
                  <a:pt x="748" y="2518"/>
                </a:cubicBezTo>
                <a:lnTo>
                  <a:pt x="748" y="2518"/>
                </a:lnTo>
                <a:cubicBezTo>
                  <a:pt x="752" y="2519"/>
                  <a:pt x="756" y="2521"/>
                  <a:pt x="760" y="2522"/>
                </a:cubicBezTo>
                <a:lnTo>
                  <a:pt x="760" y="2522"/>
                </a:lnTo>
                <a:cubicBezTo>
                  <a:pt x="768" y="2527"/>
                  <a:pt x="776" y="2526"/>
                  <a:pt x="784" y="2522"/>
                </a:cubicBezTo>
                <a:lnTo>
                  <a:pt x="784" y="2522"/>
                </a:lnTo>
                <a:cubicBezTo>
                  <a:pt x="804" y="2523"/>
                  <a:pt x="824" y="2525"/>
                  <a:pt x="846" y="2521"/>
                </a:cubicBezTo>
                <a:lnTo>
                  <a:pt x="846" y="2521"/>
                </a:lnTo>
                <a:cubicBezTo>
                  <a:pt x="857" y="2519"/>
                  <a:pt x="869" y="2520"/>
                  <a:pt x="881" y="2520"/>
                </a:cubicBezTo>
                <a:lnTo>
                  <a:pt x="881" y="2520"/>
                </a:lnTo>
                <a:cubicBezTo>
                  <a:pt x="892" y="2520"/>
                  <a:pt x="904" y="2521"/>
                  <a:pt x="915" y="2519"/>
                </a:cubicBezTo>
                <a:lnTo>
                  <a:pt x="915" y="2519"/>
                </a:lnTo>
                <a:cubicBezTo>
                  <a:pt x="922" y="2519"/>
                  <a:pt x="930" y="2519"/>
                  <a:pt x="938" y="2519"/>
                </a:cubicBezTo>
                <a:lnTo>
                  <a:pt x="938" y="2519"/>
                </a:lnTo>
                <a:cubicBezTo>
                  <a:pt x="954" y="2518"/>
                  <a:pt x="970" y="2518"/>
                  <a:pt x="986" y="2518"/>
                </a:cubicBezTo>
                <a:lnTo>
                  <a:pt x="986" y="2518"/>
                </a:lnTo>
                <a:cubicBezTo>
                  <a:pt x="993" y="2522"/>
                  <a:pt x="1001" y="2522"/>
                  <a:pt x="1009" y="2517"/>
                </a:cubicBezTo>
                <a:lnTo>
                  <a:pt x="1009" y="2517"/>
                </a:lnTo>
                <a:cubicBezTo>
                  <a:pt x="1013" y="2517"/>
                  <a:pt x="1017" y="2517"/>
                  <a:pt x="1021" y="2517"/>
                </a:cubicBezTo>
                <a:lnTo>
                  <a:pt x="1021" y="2517"/>
                </a:lnTo>
                <a:cubicBezTo>
                  <a:pt x="1025" y="2520"/>
                  <a:pt x="1029" y="2520"/>
                  <a:pt x="1033" y="2517"/>
                </a:cubicBezTo>
                <a:lnTo>
                  <a:pt x="1033" y="2517"/>
                </a:lnTo>
                <a:cubicBezTo>
                  <a:pt x="1037" y="2517"/>
                  <a:pt x="1041" y="2517"/>
                  <a:pt x="1045" y="2517"/>
                </a:cubicBezTo>
                <a:lnTo>
                  <a:pt x="1045" y="2517"/>
                </a:lnTo>
                <a:cubicBezTo>
                  <a:pt x="1052" y="2518"/>
                  <a:pt x="1058" y="2520"/>
                  <a:pt x="1065" y="2520"/>
                </a:cubicBezTo>
                <a:lnTo>
                  <a:pt x="1065" y="2520"/>
                </a:lnTo>
                <a:cubicBezTo>
                  <a:pt x="1119" y="2520"/>
                  <a:pt x="1173" y="2519"/>
                  <a:pt x="1227" y="2517"/>
                </a:cubicBezTo>
                <a:lnTo>
                  <a:pt x="1227" y="2517"/>
                </a:lnTo>
                <a:cubicBezTo>
                  <a:pt x="1232" y="2517"/>
                  <a:pt x="1237" y="2515"/>
                  <a:pt x="1242" y="2514"/>
                </a:cubicBezTo>
                <a:lnTo>
                  <a:pt x="1242" y="2514"/>
                </a:lnTo>
                <a:cubicBezTo>
                  <a:pt x="1244" y="2514"/>
                  <a:pt x="1245" y="2513"/>
                  <a:pt x="1247" y="2513"/>
                </a:cubicBezTo>
                <a:lnTo>
                  <a:pt x="1247" y="2513"/>
                </a:lnTo>
                <a:cubicBezTo>
                  <a:pt x="1259" y="2513"/>
                  <a:pt x="1271" y="2512"/>
                  <a:pt x="1283" y="2512"/>
                </a:cubicBezTo>
                <a:lnTo>
                  <a:pt x="1283" y="2512"/>
                </a:lnTo>
                <a:cubicBezTo>
                  <a:pt x="1291" y="2517"/>
                  <a:pt x="1298" y="2516"/>
                  <a:pt x="1306" y="2512"/>
                </a:cubicBezTo>
                <a:lnTo>
                  <a:pt x="1306" y="2512"/>
                </a:lnTo>
                <a:cubicBezTo>
                  <a:pt x="1314" y="2511"/>
                  <a:pt x="1322" y="2511"/>
                  <a:pt x="1330" y="2511"/>
                </a:cubicBezTo>
                <a:lnTo>
                  <a:pt x="1330" y="2511"/>
                </a:lnTo>
                <a:cubicBezTo>
                  <a:pt x="1353" y="2517"/>
                  <a:pt x="1355" y="2517"/>
                  <a:pt x="1377" y="2510"/>
                </a:cubicBezTo>
                <a:lnTo>
                  <a:pt x="1377" y="2510"/>
                </a:lnTo>
                <a:cubicBezTo>
                  <a:pt x="1381" y="2510"/>
                  <a:pt x="1385" y="2510"/>
                  <a:pt x="1389" y="2510"/>
                </a:cubicBezTo>
                <a:lnTo>
                  <a:pt x="1389" y="2510"/>
                </a:lnTo>
                <a:cubicBezTo>
                  <a:pt x="1397" y="2515"/>
                  <a:pt x="1405" y="2514"/>
                  <a:pt x="1413" y="2510"/>
                </a:cubicBezTo>
                <a:lnTo>
                  <a:pt x="1413" y="2510"/>
                </a:lnTo>
                <a:cubicBezTo>
                  <a:pt x="1421" y="2509"/>
                  <a:pt x="1429" y="2509"/>
                  <a:pt x="1437" y="2509"/>
                </a:cubicBezTo>
                <a:lnTo>
                  <a:pt x="1437" y="2509"/>
                </a:lnTo>
                <a:cubicBezTo>
                  <a:pt x="1442" y="2513"/>
                  <a:pt x="1451" y="2513"/>
                  <a:pt x="1461" y="2513"/>
                </a:cubicBezTo>
                <a:lnTo>
                  <a:pt x="1461" y="2513"/>
                </a:lnTo>
                <a:cubicBezTo>
                  <a:pt x="1469" y="2518"/>
                  <a:pt x="1476" y="2518"/>
                  <a:pt x="1484" y="2513"/>
                </a:cubicBezTo>
                <a:lnTo>
                  <a:pt x="1484" y="2513"/>
                </a:lnTo>
                <a:cubicBezTo>
                  <a:pt x="1488" y="2513"/>
                  <a:pt x="1492" y="2513"/>
                  <a:pt x="1496" y="2513"/>
                </a:cubicBezTo>
                <a:lnTo>
                  <a:pt x="1496" y="2513"/>
                </a:lnTo>
                <a:cubicBezTo>
                  <a:pt x="1520" y="2517"/>
                  <a:pt x="1545" y="2517"/>
                  <a:pt x="1571" y="2516"/>
                </a:cubicBezTo>
                <a:lnTo>
                  <a:pt x="1571" y="2516"/>
                </a:lnTo>
                <a:cubicBezTo>
                  <a:pt x="1582" y="2515"/>
                  <a:pt x="1593" y="2515"/>
                  <a:pt x="1603" y="2515"/>
                </a:cubicBezTo>
                <a:lnTo>
                  <a:pt x="1603" y="2515"/>
                </a:lnTo>
                <a:cubicBezTo>
                  <a:pt x="1611" y="2520"/>
                  <a:pt x="1619" y="2519"/>
                  <a:pt x="1627" y="2515"/>
                </a:cubicBezTo>
                <a:lnTo>
                  <a:pt x="1627" y="2515"/>
                </a:lnTo>
                <a:lnTo>
                  <a:pt x="1633" y="2514"/>
                </a:lnTo>
                <a:lnTo>
                  <a:pt x="1638" y="2514"/>
                </a:lnTo>
                <a:lnTo>
                  <a:pt x="1638" y="2514"/>
                </a:lnTo>
                <a:lnTo>
                  <a:pt x="1638" y="2514"/>
                </a:lnTo>
                <a:cubicBezTo>
                  <a:pt x="1654" y="2514"/>
                  <a:pt x="1669" y="2514"/>
                  <a:pt x="1685" y="2513"/>
                </a:cubicBezTo>
                <a:lnTo>
                  <a:pt x="1685" y="2513"/>
                </a:lnTo>
                <a:cubicBezTo>
                  <a:pt x="1695" y="2513"/>
                  <a:pt x="1703" y="2512"/>
                  <a:pt x="1710" y="2509"/>
                </a:cubicBezTo>
                <a:lnTo>
                  <a:pt x="1710" y="2509"/>
                </a:lnTo>
                <a:cubicBezTo>
                  <a:pt x="1714" y="2508"/>
                  <a:pt x="1718" y="2508"/>
                  <a:pt x="1721" y="2508"/>
                </a:cubicBezTo>
                <a:lnTo>
                  <a:pt x="1721" y="2508"/>
                </a:lnTo>
                <a:cubicBezTo>
                  <a:pt x="1729" y="2508"/>
                  <a:pt x="1737" y="2508"/>
                  <a:pt x="1745" y="2508"/>
                </a:cubicBezTo>
                <a:lnTo>
                  <a:pt x="1745" y="2508"/>
                </a:lnTo>
                <a:cubicBezTo>
                  <a:pt x="1752" y="2509"/>
                  <a:pt x="1758" y="2511"/>
                  <a:pt x="1765" y="2512"/>
                </a:cubicBezTo>
                <a:lnTo>
                  <a:pt x="1765" y="2512"/>
                </a:lnTo>
                <a:cubicBezTo>
                  <a:pt x="1777" y="2512"/>
                  <a:pt x="1789" y="2512"/>
                  <a:pt x="1800" y="2511"/>
                </a:cubicBezTo>
                <a:lnTo>
                  <a:pt x="1800" y="2511"/>
                </a:lnTo>
                <a:cubicBezTo>
                  <a:pt x="1821" y="2511"/>
                  <a:pt x="1842" y="2511"/>
                  <a:pt x="1863" y="2513"/>
                </a:cubicBezTo>
                <a:lnTo>
                  <a:pt x="1863" y="2513"/>
                </a:lnTo>
                <a:cubicBezTo>
                  <a:pt x="1874" y="2514"/>
                  <a:pt x="1883" y="2509"/>
                  <a:pt x="1888" y="2505"/>
                </a:cubicBezTo>
                <a:lnTo>
                  <a:pt x="1888" y="2505"/>
                </a:lnTo>
                <a:cubicBezTo>
                  <a:pt x="1896" y="2505"/>
                  <a:pt x="1904" y="2505"/>
                  <a:pt x="1912" y="2505"/>
                </a:cubicBezTo>
                <a:lnTo>
                  <a:pt x="1912" y="2505"/>
                </a:lnTo>
                <a:lnTo>
                  <a:pt x="1912" y="2505"/>
                </a:lnTo>
                <a:cubicBezTo>
                  <a:pt x="1927" y="2504"/>
                  <a:pt x="1943" y="2504"/>
                  <a:pt x="1959" y="2504"/>
                </a:cubicBezTo>
                <a:lnTo>
                  <a:pt x="1959" y="2504"/>
                </a:lnTo>
                <a:cubicBezTo>
                  <a:pt x="1964" y="2507"/>
                  <a:pt x="1973" y="2508"/>
                  <a:pt x="1983" y="2508"/>
                </a:cubicBezTo>
                <a:lnTo>
                  <a:pt x="1983" y="2508"/>
                </a:lnTo>
                <a:cubicBezTo>
                  <a:pt x="2007" y="2507"/>
                  <a:pt x="2030" y="2507"/>
                  <a:pt x="2054" y="2506"/>
                </a:cubicBezTo>
                <a:lnTo>
                  <a:pt x="2054" y="2506"/>
                </a:lnTo>
                <a:cubicBezTo>
                  <a:pt x="2074" y="2506"/>
                  <a:pt x="2094" y="2506"/>
                  <a:pt x="2114" y="2505"/>
                </a:cubicBezTo>
                <a:lnTo>
                  <a:pt x="2114" y="2505"/>
                </a:lnTo>
                <a:cubicBezTo>
                  <a:pt x="2118" y="2508"/>
                  <a:pt x="2122" y="2508"/>
                  <a:pt x="2126" y="2505"/>
                </a:cubicBezTo>
                <a:lnTo>
                  <a:pt x="2126" y="2505"/>
                </a:lnTo>
                <a:cubicBezTo>
                  <a:pt x="2129" y="2505"/>
                  <a:pt x="2133" y="2505"/>
                  <a:pt x="2137" y="2505"/>
                </a:cubicBezTo>
                <a:lnTo>
                  <a:pt x="2137" y="2505"/>
                </a:lnTo>
                <a:cubicBezTo>
                  <a:pt x="2155" y="2510"/>
                  <a:pt x="2155" y="2510"/>
                  <a:pt x="2173" y="2504"/>
                </a:cubicBezTo>
                <a:lnTo>
                  <a:pt x="2173" y="2504"/>
                </a:lnTo>
                <a:cubicBezTo>
                  <a:pt x="2181" y="2504"/>
                  <a:pt x="2189" y="2504"/>
                  <a:pt x="2196" y="2504"/>
                </a:cubicBezTo>
                <a:lnTo>
                  <a:pt x="2196" y="2504"/>
                </a:lnTo>
                <a:lnTo>
                  <a:pt x="2196" y="2504"/>
                </a:lnTo>
                <a:cubicBezTo>
                  <a:pt x="2220" y="2503"/>
                  <a:pt x="2244" y="2503"/>
                  <a:pt x="2268" y="2502"/>
                </a:cubicBezTo>
                <a:lnTo>
                  <a:pt x="2268" y="2502"/>
                </a:lnTo>
                <a:cubicBezTo>
                  <a:pt x="2271" y="2503"/>
                  <a:pt x="2273" y="2505"/>
                  <a:pt x="2276" y="2505"/>
                </a:cubicBezTo>
                <a:lnTo>
                  <a:pt x="2276" y="2505"/>
                </a:lnTo>
                <a:cubicBezTo>
                  <a:pt x="2307" y="2506"/>
                  <a:pt x="2335" y="2509"/>
                  <a:pt x="2363" y="2513"/>
                </a:cubicBezTo>
                <a:lnTo>
                  <a:pt x="2363" y="2513"/>
                </a:lnTo>
                <a:cubicBezTo>
                  <a:pt x="2372" y="2515"/>
                  <a:pt x="2381" y="2513"/>
                  <a:pt x="2387" y="2509"/>
                </a:cubicBezTo>
                <a:lnTo>
                  <a:pt x="2387" y="2509"/>
                </a:lnTo>
                <a:cubicBezTo>
                  <a:pt x="2404" y="2509"/>
                  <a:pt x="2416" y="2506"/>
                  <a:pt x="2422" y="2499"/>
                </a:cubicBezTo>
                <a:lnTo>
                  <a:pt x="2422" y="2499"/>
                </a:lnTo>
                <a:cubicBezTo>
                  <a:pt x="2452" y="2499"/>
                  <a:pt x="2481" y="2498"/>
                  <a:pt x="2510" y="2498"/>
                </a:cubicBezTo>
                <a:lnTo>
                  <a:pt x="2510" y="2498"/>
                </a:lnTo>
                <a:cubicBezTo>
                  <a:pt x="2522" y="2497"/>
                  <a:pt x="2533" y="2497"/>
                  <a:pt x="2541" y="2492"/>
                </a:cubicBezTo>
                <a:lnTo>
                  <a:pt x="2541" y="2492"/>
                </a:lnTo>
                <a:cubicBezTo>
                  <a:pt x="2555" y="2492"/>
                  <a:pt x="2568" y="2492"/>
                  <a:pt x="2580" y="2488"/>
                </a:cubicBezTo>
                <a:lnTo>
                  <a:pt x="2580" y="2488"/>
                </a:lnTo>
                <a:cubicBezTo>
                  <a:pt x="2594" y="2483"/>
                  <a:pt x="2598" y="2487"/>
                  <a:pt x="2604" y="2492"/>
                </a:cubicBezTo>
                <a:lnTo>
                  <a:pt x="2604" y="2492"/>
                </a:lnTo>
                <a:cubicBezTo>
                  <a:pt x="2608" y="2495"/>
                  <a:pt x="2617" y="2494"/>
                  <a:pt x="2621" y="2491"/>
                </a:cubicBezTo>
                <a:lnTo>
                  <a:pt x="2621" y="2491"/>
                </a:lnTo>
                <a:cubicBezTo>
                  <a:pt x="2627" y="2487"/>
                  <a:pt x="2625" y="2482"/>
                  <a:pt x="2640" y="2480"/>
                </a:cubicBezTo>
                <a:lnTo>
                  <a:pt x="2640" y="2480"/>
                </a:lnTo>
                <a:cubicBezTo>
                  <a:pt x="2654" y="2483"/>
                  <a:pt x="2643" y="2492"/>
                  <a:pt x="2660" y="2495"/>
                </a:cubicBezTo>
                <a:lnTo>
                  <a:pt x="2660" y="2495"/>
                </a:lnTo>
                <a:cubicBezTo>
                  <a:pt x="2672" y="2495"/>
                  <a:pt x="2684" y="2494"/>
                  <a:pt x="2696" y="2494"/>
                </a:cubicBezTo>
                <a:lnTo>
                  <a:pt x="2696" y="2494"/>
                </a:lnTo>
                <a:lnTo>
                  <a:pt x="2696" y="2494"/>
                </a:lnTo>
                <a:cubicBezTo>
                  <a:pt x="2715" y="2503"/>
                  <a:pt x="2717" y="2503"/>
                  <a:pt x="2743" y="2493"/>
                </a:cubicBezTo>
                <a:lnTo>
                  <a:pt x="2743" y="2493"/>
                </a:lnTo>
                <a:cubicBezTo>
                  <a:pt x="2758" y="2495"/>
                  <a:pt x="2764" y="2501"/>
                  <a:pt x="2777" y="2505"/>
                </a:cubicBezTo>
                <a:lnTo>
                  <a:pt x="2777" y="2505"/>
                </a:lnTo>
                <a:cubicBezTo>
                  <a:pt x="2794" y="2501"/>
                  <a:pt x="2809" y="2495"/>
                  <a:pt x="2830" y="2496"/>
                </a:cubicBezTo>
                <a:lnTo>
                  <a:pt x="2830" y="2496"/>
                </a:lnTo>
                <a:cubicBezTo>
                  <a:pt x="2838" y="2496"/>
                  <a:pt x="2845" y="2494"/>
                  <a:pt x="2850" y="2491"/>
                </a:cubicBezTo>
                <a:lnTo>
                  <a:pt x="2850" y="2491"/>
                </a:lnTo>
                <a:cubicBezTo>
                  <a:pt x="2858" y="2491"/>
                  <a:pt x="2865" y="2491"/>
                  <a:pt x="2873" y="2491"/>
                </a:cubicBezTo>
                <a:lnTo>
                  <a:pt x="2873" y="2491"/>
                </a:lnTo>
                <a:lnTo>
                  <a:pt x="2873" y="2491"/>
                </a:lnTo>
                <a:lnTo>
                  <a:pt x="2873" y="2491"/>
                </a:lnTo>
                <a:cubicBezTo>
                  <a:pt x="2879" y="2490"/>
                  <a:pt x="2886" y="2490"/>
                  <a:pt x="2892" y="2490"/>
                </a:cubicBezTo>
                <a:lnTo>
                  <a:pt x="2892" y="2490"/>
                </a:lnTo>
                <a:cubicBezTo>
                  <a:pt x="2907" y="2490"/>
                  <a:pt x="2921" y="2490"/>
                  <a:pt x="2933" y="2485"/>
                </a:cubicBezTo>
                <a:lnTo>
                  <a:pt x="2933" y="2485"/>
                </a:lnTo>
                <a:lnTo>
                  <a:pt x="2933" y="2485"/>
                </a:lnTo>
                <a:cubicBezTo>
                  <a:pt x="2937" y="2485"/>
                  <a:pt x="2941" y="2485"/>
                  <a:pt x="2945" y="2485"/>
                </a:cubicBezTo>
                <a:lnTo>
                  <a:pt x="2945" y="2485"/>
                </a:lnTo>
                <a:lnTo>
                  <a:pt x="2945" y="2485"/>
                </a:lnTo>
                <a:cubicBezTo>
                  <a:pt x="2952" y="2489"/>
                  <a:pt x="2964" y="2489"/>
                  <a:pt x="2976" y="2489"/>
                </a:cubicBezTo>
                <a:lnTo>
                  <a:pt x="2976" y="2489"/>
                </a:lnTo>
                <a:cubicBezTo>
                  <a:pt x="3005" y="2488"/>
                  <a:pt x="3034" y="2488"/>
                  <a:pt x="3063" y="2487"/>
                </a:cubicBezTo>
                <a:lnTo>
                  <a:pt x="3063" y="2487"/>
                </a:lnTo>
                <a:cubicBezTo>
                  <a:pt x="3063" y="2487"/>
                  <a:pt x="3063" y="2487"/>
                  <a:pt x="3063" y="2487"/>
                </a:cubicBezTo>
                <a:lnTo>
                  <a:pt x="3063" y="2487"/>
                </a:lnTo>
                <a:cubicBezTo>
                  <a:pt x="3063" y="2487"/>
                  <a:pt x="3063" y="2487"/>
                  <a:pt x="3063" y="2487"/>
                </a:cubicBezTo>
                <a:lnTo>
                  <a:pt x="3063" y="2487"/>
                </a:lnTo>
                <a:lnTo>
                  <a:pt x="3063" y="2487"/>
                </a:lnTo>
                <a:cubicBezTo>
                  <a:pt x="3067" y="2489"/>
                  <a:pt x="3071" y="2490"/>
                  <a:pt x="3075" y="2491"/>
                </a:cubicBezTo>
                <a:lnTo>
                  <a:pt x="3075" y="2491"/>
                </a:lnTo>
                <a:cubicBezTo>
                  <a:pt x="3093" y="2497"/>
                  <a:pt x="3093" y="2497"/>
                  <a:pt x="3111" y="2491"/>
                </a:cubicBezTo>
                <a:lnTo>
                  <a:pt x="3111" y="2491"/>
                </a:lnTo>
                <a:cubicBezTo>
                  <a:pt x="3125" y="2491"/>
                  <a:pt x="3136" y="2487"/>
                  <a:pt x="3147" y="2485"/>
                </a:cubicBezTo>
                <a:lnTo>
                  <a:pt x="3147" y="2485"/>
                </a:lnTo>
                <a:cubicBezTo>
                  <a:pt x="3155" y="2485"/>
                  <a:pt x="3163" y="2485"/>
                  <a:pt x="3170" y="2485"/>
                </a:cubicBezTo>
                <a:lnTo>
                  <a:pt x="3170" y="2485"/>
                </a:lnTo>
                <a:cubicBezTo>
                  <a:pt x="3180" y="2490"/>
                  <a:pt x="3192" y="2489"/>
                  <a:pt x="3205" y="2489"/>
                </a:cubicBezTo>
                <a:lnTo>
                  <a:pt x="3205" y="2489"/>
                </a:lnTo>
                <a:cubicBezTo>
                  <a:pt x="3209" y="2489"/>
                  <a:pt x="3214" y="2489"/>
                  <a:pt x="3218" y="2489"/>
                </a:cubicBezTo>
                <a:lnTo>
                  <a:pt x="3218" y="2489"/>
                </a:lnTo>
                <a:cubicBezTo>
                  <a:pt x="3232" y="2495"/>
                  <a:pt x="3252" y="2494"/>
                  <a:pt x="3270" y="2496"/>
                </a:cubicBezTo>
                <a:lnTo>
                  <a:pt x="3270" y="2496"/>
                </a:lnTo>
                <a:cubicBezTo>
                  <a:pt x="3278" y="2497"/>
                  <a:pt x="3285" y="2495"/>
                  <a:pt x="3289" y="2492"/>
                </a:cubicBezTo>
                <a:lnTo>
                  <a:pt x="3289" y="2492"/>
                </a:lnTo>
                <a:cubicBezTo>
                  <a:pt x="3293" y="2492"/>
                  <a:pt x="3297" y="2492"/>
                  <a:pt x="3301" y="2492"/>
                </a:cubicBezTo>
                <a:lnTo>
                  <a:pt x="3301" y="2492"/>
                </a:lnTo>
                <a:cubicBezTo>
                  <a:pt x="3309" y="2496"/>
                  <a:pt x="3317" y="2496"/>
                  <a:pt x="3325" y="2491"/>
                </a:cubicBezTo>
                <a:lnTo>
                  <a:pt x="3325" y="2491"/>
                </a:lnTo>
                <a:cubicBezTo>
                  <a:pt x="3329" y="2490"/>
                  <a:pt x="3332" y="2488"/>
                  <a:pt x="3337" y="2486"/>
                </a:cubicBezTo>
                <a:lnTo>
                  <a:pt x="3337" y="2486"/>
                </a:lnTo>
                <a:lnTo>
                  <a:pt x="3337" y="2486"/>
                </a:lnTo>
                <a:cubicBezTo>
                  <a:pt x="3340" y="2485"/>
                  <a:pt x="3344" y="2483"/>
                  <a:pt x="3348" y="2482"/>
                </a:cubicBezTo>
                <a:lnTo>
                  <a:pt x="3348" y="2482"/>
                </a:lnTo>
                <a:lnTo>
                  <a:pt x="3348" y="2481"/>
                </a:lnTo>
                <a:cubicBezTo>
                  <a:pt x="3356" y="2481"/>
                  <a:pt x="3364" y="2481"/>
                  <a:pt x="3372" y="2481"/>
                </a:cubicBezTo>
                <a:lnTo>
                  <a:pt x="3372" y="2481"/>
                </a:lnTo>
                <a:cubicBezTo>
                  <a:pt x="3376" y="2481"/>
                  <a:pt x="3380" y="2481"/>
                  <a:pt x="3384" y="2481"/>
                </a:cubicBezTo>
                <a:lnTo>
                  <a:pt x="3384" y="2481"/>
                </a:lnTo>
                <a:lnTo>
                  <a:pt x="3384" y="2481"/>
                </a:lnTo>
                <a:cubicBezTo>
                  <a:pt x="3388" y="2482"/>
                  <a:pt x="3392" y="2484"/>
                  <a:pt x="3396" y="2485"/>
                </a:cubicBezTo>
                <a:lnTo>
                  <a:pt x="3396" y="2485"/>
                </a:lnTo>
                <a:lnTo>
                  <a:pt x="3402" y="2485"/>
                </a:lnTo>
                <a:lnTo>
                  <a:pt x="3408" y="2485"/>
                </a:lnTo>
                <a:cubicBezTo>
                  <a:pt x="3411" y="2483"/>
                  <a:pt x="3416" y="2482"/>
                  <a:pt x="3420" y="2480"/>
                </a:cubicBezTo>
                <a:lnTo>
                  <a:pt x="3420" y="2480"/>
                </a:lnTo>
                <a:cubicBezTo>
                  <a:pt x="3424" y="2480"/>
                  <a:pt x="3428" y="2480"/>
                  <a:pt x="3432" y="2480"/>
                </a:cubicBezTo>
                <a:lnTo>
                  <a:pt x="3432" y="2480"/>
                </a:lnTo>
                <a:cubicBezTo>
                  <a:pt x="3443" y="2485"/>
                  <a:pt x="3457" y="2484"/>
                  <a:pt x="3472" y="2484"/>
                </a:cubicBezTo>
                <a:lnTo>
                  <a:pt x="3472" y="2484"/>
                </a:lnTo>
                <a:cubicBezTo>
                  <a:pt x="3478" y="2484"/>
                  <a:pt x="3485" y="2483"/>
                  <a:pt x="3491" y="2483"/>
                </a:cubicBezTo>
                <a:lnTo>
                  <a:pt x="3491" y="2483"/>
                </a:lnTo>
                <a:lnTo>
                  <a:pt x="3491" y="2483"/>
                </a:lnTo>
                <a:lnTo>
                  <a:pt x="3491" y="2483"/>
                </a:lnTo>
                <a:cubicBezTo>
                  <a:pt x="3499" y="2488"/>
                  <a:pt x="3507" y="2488"/>
                  <a:pt x="3515" y="2483"/>
                </a:cubicBezTo>
                <a:lnTo>
                  <a:pt x="3515" y="2483"/>
                </a:lnTo>
                <a:cubicBezTo>
                  <a:pt x="3522" y="2483"/>
                  <a:pt x="3530" y="2483"/>
                  <a:pt x="3538" y="2483"/>
                </a:cubicBezTo>
                <a:lnTo>
                  <a:pt x="3538" y="2483"/>
                </a:lnTo>
                <a:lnTo>
                  <a:pt x="3538" y="2483"/>
                </a:lnTo>
                <a:lnTo>
                  <a:pt x="3538" y="2483"/>
                </a:lnTo>
                <a:lnTo>
                  <a:pt x="3538" y="2483"/>
                </a:lnTo>
                <a:cubicBezTo>
                  <a:pt x="3556" y="2488"/>
                  <a:pt x="3556" y="2488"/>
                  <a:pt x="3574" y="2482"/>
                </a:cubicBezTo>
                <a:lnTo>
                  <a:pt x="3574" y="2482"/>
                </a:lnTo>
                <a:lnTo>
                  <a:pt x="3574" y="2482"/>
                </a:lnTo>
                <a:cubicBezTo>
                  <a:pt x="3578" y="2482"/>
                  <a:pt x="3582" y="2482"/>
                  <a:pt x="3586" y="2482"/>
                </a:cubicBezTo>
                <a:lnTo>
                  <a:pt x="3586" y="2482"/>
                </a:lnTo>
                <a:cubicBezTo>
                  <a:pt x="3614" y="2481"/>
                  <a:pt x="3641" y="2480"/>
                  <a:pt x="3669" y="2480"/>
                </a:cubicBezTo>
                <a:lnTo>
                  <a:pt x="3669" y="2480"/>
                </a:lnTo>
                <a:cubicBezTo>
                  <a:pt x="3677" y="2485"/>
                  <a:pt x="3685" y="2484"/>
                  <a:pt x="3693" y="2480"/>
                </a:cubicBezTo>
                <a:lnTo>
                  <a:pt x="3693" y="2480"/>
                </a:lnTo>
                <a:cubicBezTo>
                  <a:pt x="3697" y="2480"/>
                  <a:pt x="3701" y="2479"/>
                  <a:pt x="3705" y="2479"/>
                </a:cubicBezTo>
                <a:lnTo>
                  <a:pt x="3705" y="2479"/>
                </a:lnTo>
                <a:lnTo>
                  <a:pt x="3705" y="2479"/>
                </a:lnTo>
                <a:cubicBezTo>
                  <a:pt x="3718" y="2486"/>
                  <a:pt x="3736" y="2483"/>
                  <a:pt x="3753" y="2482"/>
                </a:cubicBezTo>
                <a:lnTo>
                  <a:pt x="3753" y="2482"/>
                </a:lnTo>
                <a:cubicBezTo>
                  <a:pt x="3768" y="2481"/>
                  <a:pt x="3778" y="2473"/>
                  <a:pt x="3768" y="2470"/>
                </a:cubicBezTo>
                <a:lnTo>
                  <a:pt x="3768" y="2470"/>
                </a:lnTo>
                <a:cubicBezTo>
                  <a:pt x="3751" y="2465"/>
                  <a:pt x="3771" y="2455"/>
                  <a:pt x="3751" y="2453"/>
                </a:cubicBezTo>
                <a:lnTo>
                  <a:pt x="3751" y="2453"/>
                </a:lnTo>
                <a:cubicBezTo>
                  <a:pt x="3736" y="2451"/>
                  <a:pt x="3727" y="2461"/>
                  <a:pt x="3710" y="2461"/>
                </a:cubicBezTo>
                <a:lnTo>
                  <a:pt x="3710" y="2461"/>
                </a:lnTo>
                <a:cubicBezTo>
                  <a:pt x="3708" y="2461"/>
                  <a:pt x="3706" y="2461"/>
                  <a:pt x="3704" y="2461"/>
                </a:cubicBezTo>
                <a:lnTo>
                  <a:pt x="3704" y="2461"/>
                </a:lnTo>
                <a:cubicBezTo>
                  <a:pt x="3699" y="2457"/>
                  <a:pt x="3690" y="2457"/>
                  <a:pt x="3680" y="2457"/>
                </a:cubicBezTo>
                <a:lnTo>
                  <a:pt x="3680" y="2457"/>
                </a:lnTo>
                <a:cubicBezTo>
                  <a:pt x="3649" y="2448"/>
                  <a:pt x="3622" y="2454"/>
                  <a:pt x="3598" y="2463"/>
                </a:cubicBezTo>
                <a:lnTo>
                  <a:pt x="3598" y="2463"/>
                </a:lnTo>
                <a:cubicBezTo>
                  <a:pt x="3588" y="2463"/>
                  <a:pt x="3579" y="2464"/>
                  <a:pt x="3574" y="2468"/>
                </a:cubicBezTo>
                <a:lnTo>
                  <a:pt x="3574" y="2468"/>
                </a:lnTo>
                <a:cubicBezTo>
                  <a:pt x="3570" y="2468"/>
                  <a:pt x="3566" y="2468"/>
                  <a:pt x="3562" y="2468"/>
                </a:cubicBezTo>
                <a:lnTo>
                  <a:pt x="3562" y="2468"/>
                </a:lnTo>
                <a:cubicBezTo>
                  <a:pt x="3554" y="2464"/>
                  <a:pt x="3546" y="2464"/>
                  <a:pt x="3538" y="2469"/>
                </a:cubicBezTo>
                <a:lnTo>
                  <a:pt x="3538" y="2469"/>
                </a:lnTo>
                <a:cubicBezTo>
                  <a:pt x="3534" y="2469"/>
                  <a:pt x="3530" y="2469"/>
                  <a:pt x="3526" y="2469"/>
                </a:cubicBezTo>
                <a:lnTo>
                  <a:pt x="3526" y="2469"/>
                </a:lnTo>
                <a:lnTo>
                  <a:pt x="3526" y="2469"/>
                </a:lnTo>
                <a:cubicBezTo>
                  <a:pt x="3508" y="2464"/>
                  <a:pt x="3508" y="2464"/>
                  <a:pt x="3491" y="2470"/>
                </a:cubicBezTo>
                <a:lnTo>
                  <a:pt x="3491" y="2470"/>
                </a:lnTo>
                <a:lnTo>
                  <a:pt x="3491" y="2470"/>
                </a:lnTo>
                <a:cubicBezTo>
                  <a:pt x="3463" y="2470"/>
                  <a:pt x="3436" y="2471"/>
                  <a:pt x="3408" y="2471"/>
                </a:cubicBezTo>
                <a:lnTo>
                  <a:pt x="3408" y="2471"/>
                </a:lnTo>
                <a:cubicBezTo>
                  <a:pt x="3403" y="2468"/>
                  <a:pt x="3394" y="2467"/>
                  <a:pt x="3384" y="2467"/>
                </a:cubicBezTo>
                <a:lnTo>
                  <a:pt x="3384" y="2467"/>
                </a:lnTo>
                <a:cubicBezTo>
                  <a:pt x="3380" y="2467"/>
                  <a:pt x="3376" y="2467"/>
                  <a:pt x="3372" y="2467"/>
                </a:cubicBezTo>
                <a:lnTo>
                  <a:pt x="3372" y="2467"/>
                </a:lnTo>
                <a:cubicBezTo>
                  <a:pt x="3354" y="2462"/>
                  <a:pt x="3354" y="2462"/>
                  <a:pt x="3336" y="2468"/>
                </a:cubicBezTo>
                <a:lnTo>
                  <a:pt x="3336" y="2468"/>
                </a:lnTo>
                <a:cubicBezTo>
                  <a:pt x="3321" y="2468"/>
                  <a:pt x="3305" y="2466"/>
                  <a:pt x="3290" y="2467"/>
                </a:cubicBezTo>
                <a:lnTo>
                  <a:pt x="3290" y="2467"/>
                </a:lnTo>
                <a:cubicBezTo>
                  <a:pt x="3276" y="2468"/>
                  <a:pt x="3268" y="2466"/>
                  <a:pt x="3261" y="2462"/>
                </a:cubicBezTo>
                <a:lnTo>
                  <a:pt x="3261" y="2462"/>
                </a:lnTo>
                <a:cubicBezTo>
                  <a:pt x="3250" y="2456"/>
                  <a:pt x="3230" y="2454"/>
                  <a:pt x="3214" y="2457"/>
                </a:cubicBezTo>
                <a:lnTo>
                  <a:pt x="3214" y="2457"/>
                </a:lnTo>
                <a:cubicBezTo>
                  <a:pt x="3189" y="2461"/>
                  <a:pt x="3161" y="2458"/>
                  <a:pt x="3136" y="2464"/>
                </a:cubicBezTo>
                <a:lnTo>
                  <a:pt x="3136" y="2464"/>
                </a:lnTo>
                <a:cubicBezTo>
                  <a:pt x="3125" y="2466"/>
                  <a:pt x="3118" y="2463"/>
                  <a:pt x="3110" y="2461"/>
                </a:cubicBezTo>
                <a:lnTo>
                  <a:pt x="3110" y="2461"/>
                </a:lnTo>
                <a:cubicBezTo>
                  <a:pt x="3090" y="2458"/>
                  <a:pt x="3069" y="2457"/>
                  <a:pt x="3051" y="2464"/>
                </a:cubicBezTo>
                <a:lnTo>
                  <a:pt x="3051" y="2464"/>
                </a:lnTo>
                <a:cubicBezTo>
                  <a:pt x="3047" y="2466"/>
                  <a:pt x="3043" y="2467"/>
                  <a:pt x="3039" y="2469"/>
                </a:cubicBezTo>
                <a:lnTo>
                  <a:pt x="3039" y="2469"/>
                </a:lnTo>
                <a:cubicBezTo>
                  <a:pt x="3035" y="2469"/>
                  <a:pt x="3031" y="2469"/>
                  <a:pt x="3027" y="2469"/>
                </a:cubicBezTo>
                <a:lnTo>
                  <a:pt x="3027" y="2469"/>
                </a:lnTo>
                <a:cubicBezTo>
                  <a:pt x="3019" y="2465"/>
                  <a:pt x="3011" y="2465"/>
                  <a:pt x="3004" y="2470"/>
                </a:cubicBezTo>
                <a:lnTo>
                  <a:pt x="3004" y="2470"/>
                </a:lnTo>
                <a:cubicBezTo>
                  <a:pt x="3004" y="2472"/>
                  <a:pt x="3004" y="2473"/>
                  <a:pt x="3003" y="2474"/>
                </a:cubicBezTo>
                <a:lnTo>
                  <a:pt x="3003" y="2474"/>
                </a:lnTo>
                <a:cubicBezTo>
                  <a:pt x="2995" y="2475"/>
                  <a:pt x="2987" y="2475"/>
                  <a:pt x="2979" y="2475"/>
                </a:cubicBezTo>
                <a:lnTo>
                  <a:pt x="2979" y="2475"/>
                </a:lnTo>
                <a:cubicBezTo>
                  <a:pt x="2972" y="2475"/>
                  <a:pt x="2965" y="2475"/>
                  <a:pt x="2957" y="2475"/>
                </a:cubicBezTo>
                <a:lnTo>
                  <a:pt x="2957" y="2475"/>
                </a:lnTo>
                <a:cubicBezTo>
                  <a:pt x="2953" y="2477"/>
                  <a:pt x="2949" y="2479"/>
                  <a:pt x="2945" y="2480"/>
                </a:cubicBezTo>
                <a:lnTo>
                  <a:pt x="2945" y="2480"/>
                </a:lnTo>
                <a:lnTo>
                  <a:pt x="2945" y="2480"/>
                </a:lnTo>
                <a:cubicBezTo>
                  <a:pt x="2941" y="2480"/>
                  <a:pt x="2937" y="2480"/>
                  <a:pt x="2933" y="2480"/>
                </a:cubicBezTo>
                <a:lnTo>
                  <a:pt x="2933" y="2480"/>
                </a:lnTo>
                <a:lnTo>
                  <a:pt x="2933" y="2480"/>
                </a:lnTo>
                <a:cubicBezTo>
                  <a:pt x="2923" y="2470"/>
                  <a:pt x="2920" y="2470"/>
                  <a:pt x="2897" y="2476"/>
                </a:cubicBezTo>
                <a:lnTo>
                  <a:pt x="2897" y="2476"/>
                </a:lnTo>
                <a:cubicBezTo>
                  <a:pt x="2885" y="2477"/>
                  <a:pt x="2872" y="2478"/>
                  <a:pt x="2863" y="2474"/>
                </a:cubicBezTo>
                <a:lnTo>
                  <a:pt x="2863" y="2474"/>
                </a:lnTo>
                <a:cubicBezTo>
                  <a:pt x="2843" y="2467"/>
                  <a:pt x="2815" y="2469"/>
                  <a:pt x="2792" y="2466"/>
                </a:cubicBezTo>
                <a:lnTo>
                  <a:pt x="2792" y="2466"/>
                </a:lnTo>
                <a:cubicBezTo>
                  <a:pt x="2770" y="2463"/>
                  <a:pt x="2748" y="2468"/>
                  <a:pt x="2730" y="2471"/>
                </a:cubicBezTo>
                <a:lnTo>
                  <a:pt x="2730" y="2471"/>
                </a:lnTo>
                <a:cubicBezTo>
                  <a:pt x="2699" y="2477"/>
                  <a:pt x="2676" y="2474"/>
                  <a:pt x="2654" y="2467"/>
                </a:cubicBezTo>
                <a:lnTo>
                  <a:pt x="2654" y="2467"/>
                </a:lnTo>
                <a:cubicBezTo>
                  <a:pt x="2641" y="2463"/>
                  <a:pt x="2639" y="2459"/>
                  <a:pt x="2648" y="2453"/>
                </a:cubicBezTo>
                <a:lnTo>
                  <a:pt x="2648" y="2453"/>
                </a:lnTo>
                <a:cubicBezTo>
                  <a:pt x="2652" y="2451"/>
                  <a:pt x="2656" y="2448"/>
                  <a:pt x="2662" y="2446"/>
                </a:cubicBezTo>
                <a:lnTo>
                  <a:pt x="2662" y="2446"/>
                </a:lnTo>
                <a:cubicBezTo>
                  <a:pt x="2676" y="2439"/>
                  <a:pt x="2688" y="2437"/>
                  <a:pt x="2708" y="2442"/>
                </a:cubicBezTo>
                <a:lnTo>
                  <a:pt x="2708" y="2442"/>
                </a:lnTo>
                <a:cubicBezTo>
                  <a:pt x="2727" y="2447"/>
                  <a:pt x="2743" y="2447"/>
                  <a:pt x="2763" y="2443"/>
                </a:cubicBezTo>
                <a:lnTo>
                  <a:pt x="2763" y="2443"/>
                </a:lnTo>
                <a:cubicBezTo>
                  <a:pt x="2778" y="2441"/>
                  <a:pt x="2793" y="2442"/>
                  <a:pt x="2804" y="2448"/>
                </a:cubicBezTo>
                <a:lnTo>
                  <a:pt x="2804" y="2448"/>
                </a:lnTo>
                <a:cubicBezTo>
                  <a:pt x="2815" y="2454"/>
                  <a:pt x="2831" y="2456"/>
                  <a:pt x="2850" y="2452"/>
                </a:cubicBezTo>
                <a:lnTo>
                  <a:pt x="2850" y="2452"/>
                </a:lnTo>
                <a:cubicBezTo>
                  <a:pt x="2865" y="2449"/>
                  <a:pt x="2881" y="2448"/>
                  <a:pt x="2896" y="2449"/>
                </a:cubicBezTo>
                <a:lnTo>
                  <a:pt x="2896" y="2449"/>
                </a:lnTo>
                <a:cubicBezTo>
                  <a:pt x="2910" y="2450"/>
                  <a:pt x="2918" y="2449"/>
                  <a:pt x="2923" y="2444"/>
                </a:cubicBezTo>
                <a:lnTo>
                  <a:pt x="2923" y="2444"/>
                </a:lnTo>
                <a:cubicBezTo>
                  <a:pt x="2927" y="2440"/>
                  <a:pt x="2938" y="2439"/>
                  <a:pt x="2948" y="2439"/>
                </a:cubicBezTo>
                <a:lnTo>
                  <a:pt x="2948" y="2439"/>
                </a:lnTo>
                <a:cubicBezTo>
                  <a:pt x="2966" y="2438"/>
                  <a:pt x="2983" y="2438"/>
                  <a:pt x="3001" y="2437"/>
                </a:cubicBezTo>
                <a:lnTo>
                  <a:pt x="3001" y="2437"/>
                </a:lnTo>
                <a:cubicBezTo>
                  <a:pt x="3011" y="2437"/>
                  <a:pt x="3020" y="2436"/>
                  <a:pt x="3027" y="2433"/>
                </a:cubicBezTo>
                <a:lnTo>
                  <a:pt x="3027" y="2433"/>
                </a:lnTo>
                <a:cubicBezTo>
                  <a:pt x="3041" y="2432"/>
                  <a:pt x="3054" y="2431"/>
                  <a:pt x="3067" y="2430"/>
                </a:cubicBezTo>
                <a:lnTo>
                  <a:pt x="3067" y="2430"/>
                </a:lnTo>
                <a:cubicBezTo>
                  <a:pt x="3082" y="2436"/>
                  <a:pt x="3061" y="2442"/>
                  <a:pt x="3069" y="2447"/>
                </a:cubicBezTo>
                <a:lnTo>
                  <a:pt x="3069" y="2447"/>
                </a:lnTo>
                <a:cubicBezTo>
                  <a:pt x="3080" y="2451"/>
                  <a:pt x="3095" y="2449"/>
                  <a:pt x="3108" y="2451"/>
                </a:cubicBezTo>
                <a:lnTo>
                  <a:pt x="3108" y="2451"/>
                </a:lnTo>
                <a:cubicBezTo>
                  <a:pt x="3116" y="2452"/>
                  <a:pt x="3124" y="2450"/>
                  <a:pt x="3128" y="2448"/>
                </a:cubicBezTo>
                <a:lnTo>
                  <a:pt x="3128" y="2448"/>
                </a:lnTo>
                <a:cubicBezTo>
                  <a:pt x="3137" y="2443"/>
                  <a:pt x="3145" y="2439"/>
                  <a:pt x="3161" y="2439"/>
                </a:cubicBezTo>
                <a:lnTo>
                  <a:pt x="3161" y="2439"/>
                </a:lnTo>
                <a:cubicBezTo>
                  <a:pt x="3177" y="2439"/>
                  <a:pt x="3182" y="2445"/>
                  <a:pt x="3193" y="2448"/>
                </a:cubicBezTo>
                <a:lnTo>
                  <a:pt x="3193" y="2448"/>
                </a:lnTo>
                <a:cubicBezTo>
                  <a:pt x="3197" y="2448"/>
                  <a:pt x="3201" y="2448"/>
                  <a:pt x="3205" y="2448"/>
                </a:cubicBezTo>
                <a:lnTo>
                  <a:pt x="3205" y="2448"/>
                </a:lnTo>
                <a:cubicBezTo>
                  <a:pt x="3225" y="2454"/>
                  <a:pt x="3245" y="2453"/>
                  <a:pt x="3264" y="2446"/>
                </a:cubicBezTo>
                <a:lnTo>
                  <a:pt x="3264" y="2446"/>
                </a:lnTo>
                <a:cubicBezTo>
                  <a:pt x="3280" y="2446"/>
                  <a:pt x="3295" y="2446"/>
                  <a:pt x="3311" y="2446"/>
                </a:cubicBezTo>
                <a:lnTo>
                  <a:pt x="3311" y="2446"/>
                </a:lnTo>
                <a:cubicBezTo>
                  <a:pt x="3354" y="2447"/>
                  <a:pt x="3354" y="2448"/>
                  <a:pt x="3371" y="2431"/>
                </a:cubicBezTo>
                <a:lnTo>
                  <a:pt x="3371" y="2431"/>
                </a:lnTo>
                <a:cubicBezTo>
                  <a:pt x="3375" y="2430"/>
                  <a:pt x="3379" y="2430"/>
                  <a:pt x="3383" y="2430"/>
                </a:cubicBezTo>
                <a:lnTo>
                  <a:pt x="3383" y="2430"/>
                </a:lnTo>
                <a:cubicBezTo>
                  <a:pt x="3393" y="2430"/>
                  <a:pt x="3402" y="2431"/>
                  <a:pt x="3407" y="2434"/>
                </a:cubicBezTo>
                <a:lnTo>
                  <a:pt x="3407" y="2434"/>
                </a:lnTo>
                <a:cubicBezTo>
                  <a:pt x="3407" y="2440"/>
                  <a:pt x="3416" y="2443"/>
                  <a:pt x="3431" y="2443"/>
                </a:cubicBezTo>
                <a:lnTo>
                  <a:pt x="3431" y="2443"/>
                </a:lnTo>
                <a:cubicBezTo>
                  <a:pt x="3435" y="2445"/>
                  <a:pt x="3439" y="2446"/>
                  <a:pt x="3443" y="2447"/>
                </a:cubicBezTo>
                <a:lnTo>
                  <a:pt x="3443" y="2447"/>
                </a:lnTo>
                <a:lnTo>
                  <a:pt x="3449" y="2447"/>
                </a:lnTo>
                <a:lnTo>
                  <a:pt x="3454" y="2447"/>
                </a:lnTo>
                <a:cubicBezTo>
                  <a:pt x="3458" y="2446"/>
                  <a:pt x="3462" y="2444"/>
                  <a:pt x="3466" y="2443"/>
                </a:cubicBezTo>
                <a:lnTo>
                  <a:pt x="3466" y="2443"/>
                </a:lnTo>
                <a:lnTo>
                  <a:pt x="3467" y="2442"/>
                </a:lnTo>
                <a:cubicBezTo>
                  <a:pt x="3469" y="2442"/>
                  <a:pt x="3471" y="2442"/>
                  <a:pt x="3473" y="2442"/>
                </a:cubicBezTo>
                <a:lnTo>
                  <a:pt x="3473" y="2442"/>
                </a:lnTo>
                <a:cubicBezTo>
                  <a:pt x="3498" y="2440"/>
                  <a:pt x="3498" y="2440"/>
                  <a:pt x="3490" y="2430"/>
                </a:cubicBezTo>
                <a:lnTo>
                  <a:pt x="3490" y="2430"/>
                </a:lnTo>
                <a:cubicBezTo>
                  <a:pt x="3497" y="2428"/>
                  <a:pt x="3506" y="2428"/>
                  <a:pt x="3514" y="2428"/>
                </a:cubicBezTo>
                <a:lnTo>
                  <a:pt x="3514" y="2428"/>
                </a:lnTo>
                <a:cubicBezTo>
                  <a:pt x="3517" y="2428"/>
                  <a:pt x="3520" y="2428"/>
                  <a:pt x="3523" y="2428"/>
                </a:cubicBezTo>
                <a:lnTo>
                  <a:pt x="3523" y="2428"/>
                </a:lnTo>
                <a:cubicBezTo>
                  <a:pt x="3536" y="2427"/>
                  <a:pt x="3545" y="2429"/>
                  <a:pt x="3549" y="2434"/>
                </a:cubicBezTo>
                <a:lnTo>
                  <a:pt x="3549" y="2434"/>
                </a:lnTo>
                <a:cubicBezTo>
                  <a:pt x="3552" y="2437"/>
                  <a:pt x="3556" y="2440"/>
                  <a:pt x="3561" y="2442"/>
                </a:cubicBezTo>
                <a:lnTo>
                  <a:pt x="3561" y="2442"/>
                </a:lnTo>
                <a:cubicBezTo>
                  <a:pt x="3565" y="2443"/>
                  <a:pt x="3572" y="2443"/>
                  <a:pt x="3577" y="2443"/>
                </a:cubicBezTo>
                <a:lnTo>
                  <a:pt x="3577" y="2443"/>
                </a:lnTo>
                <a:cubicBezTo>
                  <a:pt x="3585" y="2443"/>
                  <a:pt x="3593" y="2440"/>
                  <a:pt x="3592" y="2437"/>
                </a:cubicBezTo>
                <a:lnTo>
                  <a:pt x="3592" y="2437"/>
                </a:lnTo>
                <a:cubicBezTo>
                  <a:pt x="3592" y="2432"/>
                  <a:pt x="3588" y="2427"/>
                  <a:pt x="3585" y="2422"/>
                </a:cubicBezTo>
                <a:lnTo>
                  <a:pt x="3585" y="2422"/>
                </a:lnTo>
                <a:cubicBezTo>
                  <a:pt x="3613" y="2425"/>
                  <a:pt x="3643" y="2424"/>
                  <a:pt x="3672" y="2425"/>
                </a:cubicBezTo>
                <a:lnTo>
                  <a:pt x="3672" y="2425"/>
                </a:lnTo>
                <a:cubicBezTo>
                  <a:pt x="3722" y="2427"/>
                  <a:pt x="3774" y="2425"/>
                  <a:pt x="3822" y="2431"/>
                </a:cubicBezTo>
                <a:lnTo>
                  <a:pt x="3822" y="2431"/>
                </a:lnTo>
                <a:cubicBezTo>
                  <a:pt x="3843" y="2439"/>
                  <a:pt x="3844" y="2440"/>
                  <a:pt x="3863" y="2435"/>
                </a:cubicBezTo>
                <a:lnTo>
                  <a:pt x="3863" y="2435"/>
                </a:lnTo>
                <a:cubicBezTo>
                  <a:pt x="3878" y="2431"/>
                  <a:pt x="3886" y="2432"/>
                  <a:pt x="3899" y="2436"/>
                </a:cubicBezTo>
                <a:lnTo>
                  <a:pt x="3899" y="2436"/>
                </a:lnTo>
                <a:cubicBezTo>
                  <a:pt x="3912" y="2440"/>
                  <a:pt x="3923" y="2438"/>
                  <a:pt x="3934" y="2433"/>
                </a:cubicBezTo>
                <a:lnTo>
                  <a:pt x="3934" y="2433"/>
                </a:lnTo>
                <a:cubicBezTo>
                  <a:pt x="3937" y="2432"/>
                  <a:pt x="3939" y="2431"/>
                  <a:pt x="3941" y="2429"/>
                </a:cubicBezTo>
                <a:lnTo>
                  <a:pt x="3941" y="2429"/>
                </a:lnTo>
                <a:cubicBezTo>
                  <a:pt x="3952" y="2420"/>
                  <a:pt x="3972" y="2418"/>
                  <a:pt x="3995" y="2419"/>
                </a:cubicBezTo>
                <a:lnTo>
                  <a:pt x="3995" y="2419"/>
                </a:lnTo>
                <a:cubicBezTo>
                  <a:pt x="4016" y="2420"/>
                  <a:pt x="4036" y="2424"/>
                  <a:pt x="4058" y="2421"/>
                </a:cubicBezTo>
                <a:lnTo>
                  <a:pt x="4058" y="2421"/>
                </a:lnTo>
                <a:cubicBezTo>
                  <a:pt x="4061" y="2420"/>
                  <a:pt x="4067" y="2421"/>
                  <a:pt x="4069" y="2421"/>
                </a:cubicBezTo>
                <a:lnTo>
                  <a:pt x="4069" y="2421"/>
                </a:lnTo>
                <a:cubicBezTo>
                  <a:pt x="4083" y="2431"/>
                  <a:pt x="4106" y="2430"/>
                  <a:pt x="4128" y="2430"/>
                </a:cubicBezTo>
                <a:lnTo>
                  <a:pt x="4128" y="2430"/>
                </a:lnTo>
                <a:cubicBezTo>
                  <a:pt x="4133" y="2430"/>
                  <a:pt x="4138" y="2430"/>
                  <a:pt x="4143" y="2430"/>
                </a:cubicBezTo>
                <a:lnTo>
                  <a:pt x="4143" y="2430"/>
                </a:lnTo>
                <a:cubicBezTo>
                  <a:pt x="4149" y="2433"/>
                  <a:pt x="4159" y="2433"/>
                  <a:pt x="4168" y="2435"/>
                </a:cubicBezTo>
                <a:lnTo>
                  <a:pt x="4168" y="2435"/>
                </a:lnTo>
                <a:cubicBezTo>
                  <a:pt x="4176" y="2436"/>
                  <a:pt x="4175" y="2440"/>
                  <a:pt x="4167" y="2442"/>
                </a:cubicBezTo>
                <a:lnTo>
                  <a:pt x="4167" y="2442"/>
                </a:lnTo>
                <a:cubicBezTo>
                  <a:pt x="4164" y="2443"/>
                  <a:pt x="4160" y="2443"/>
                  <a:pt x="4156" y="2443"/>
                </a:cubicBezTo>
                <a:lnTo>
                  <a:pt x="4156" y="2443"/>
                </a:lnTo>
                <a:cubicBezTo>
                  <a:pt x="4132" y="2449"/>
                  <a:pt x="4132" y="2449"/>
                  <a:pt x="4144" y="2462"/>
                </a:cubicBezTo>
                <a:lnTo>
                  <a:pt x="4144" y="2462"/>
                </a:lnTo>
                <a:cubicBezTo>
                  <a:pt x="4112" y="2462"/>
                  <a:pt x="4081" y="2463"/>
                  <a:pt x="4049" y="2463"/>
                </a:cubicBezTo>
                <a:lnTo>
                  <a:pt x="4049" y="2463"/>
                </a:lnTo>
                <a:cubicBezTo>
                  <a:pt x="4045" y="2462"/>
                  <a:pt x="4040" y="2461"/>
                  <a:pt x="4036" y="2459"/>
                </a:cubicBezTo>
                <a:lnTo>
                  <a:pt x="4036" y="2459"/>
                </a:lnTo>
                <a:cubicBezTo>
                  <a:pt x="4032" y="2459"/>
                  <a:pt x="4028" y="2459"/>
                  <a:pt x="4025" y="2459"/>
                </a:cubicBezTo>
                <a:lnTo>
                  <a:pt x="4025" y="2459"/>
                </a:lnTo>
                <a:cubicBezTo>
                  <a:pt x="4019" y="2456"/>
                  <a:pt x="4011" y="2455"/>
                  <a:pt x="4001" y="2455"/>
                </a:cubicBezTo>
                <a:lnTo>
                  <a:pt x="4001" y="2455"/>
                </a:lnTo>
                <a:lnTo>
                  <a:pt x="4001" y="2455"/>
                </a:lnTo>
                <a:cubicBezTo>
                  <a:pt x="3997" y="2454"/>
                  <a:pt x="3993" y="2452"/>
                  <a:pt x="3989" y="2451"/>
                </a:cubicBezTo>
                <a:lnTo>
                  <a:pt x="3989" y="2451"/>
                </a:lnTo>
                <a:lnTo>
                  <a:pt x="3989" y="2451"/>
                </a:lnTo>
                <a:cubicBezTo>
                  <a:pt x="3977" y="2445"/>
                  <a:pt x="3960" y="2447"/>
                  <a:pt x="3943" y="2448"/>
                </a:cubicBezTo>
                <a:lnTo>
                  <a:pt x="3943" y="2448"/>
                </a:lnTo>
                <a:cubicBezTo>
                  <a:pt x="3933" y="2449"/>
                  <a:pt x="3931" y="2453"/>
                  <a:pt x="3930" y="2457"/>
                </a:cubicBezTo>
                <a:lnTo>
                  <a:pt x="3930" y="2457"/>
                </a:lnTo>
                <a:cubicBezTo>
                  <a:pt x="3930" y="2458"/>
                  <a:pt x="3930" y="2460"/>
                  <a:pt x="3929" y="2461"/>
                </a:cubicBezTo>
                <a:lnTo>
                  <a:pt x="3929" y="2461"/>
                </a:lnTo>
                <a:cubicBezTo>
                  <a:pt x="3914" y="2461"/>
                  <a:pt x="3898" y="2462"/>
                  <a:pt x="3883" y="2462"/>
                </a:cubicBezTo>
                <a:lnTo>
                  <a:pt x="3883" y="2462"/>
                </a:lnTo>
                <a:lnTo>
                  <a:pt x="3882" y="2462"/>
                </a:lnTo>
                <a:cubicBezTo>
                  <a:pt x="3878" y="2461"/>
                  <a:pt x="3874" y="2459"/>
                  <a:pt x="3871" y="2458"/>
                </a:cubicBezTo>
                <a:lnTo>
                  <a:pt x="3871" y="2458"/>
                </a:lnTo>
                <a:lnTo>
                  <a:pt x="3871" y="2458"/>
                </a:lnTo>
                <a:cubicBezTo>
                  <a:pt x="3859" y="2452"/>
                  <a:pt x="3843" y="2450"/>
                  <a:pt x="3825" y="2450"/>
                </a:cubicBezTo>
                <a:lnTo>
                  <a:pt x="3825" y="2450"/>
                </a:lnTo>
                <a:cubicBezTo>
                  <a:pt x="3811" y="2449"/>
                  <a:pt x="3804" y="2452"/>
                  <a:pt x="3804" y="2458"/>
                </a:cubicBezTo>
                <a:lnTo>
                  <a:pt x="3804" y="2458"/>
                </a:lnTo>
                <a:cubicBezTo>
                  <a:pt x="3803" y="2461"/>
                  <a:pt x="3801" y="2465"/>
                  <a:pt x="3803" y="2469"/>
                </a:cubicBezTo>
                <a:lnTo>
                  <a:pt x="3803" y="2469"/>
                </a:lnTo>
                <a:cubicBezTo>
                  <a:pt x="3807" y="2476"/>
                  <a:pt x="3823" y="2478"/>
                  <a:pt x="3838" y="2479"/>
                </a:cubicBezTo>
                <a:lnTo>
                  <a:pt x="3838" y="2479"/>
                </a:lnTo>
                <a:cubicBezTo>
                  <a:pt x="3849" y="2479"/>
                  <a:pt x="3855" y="2475"/>
                  <a:pt x="3859" y="2472"/>
                </a:cubicBezTo>
                <a:lnTo>
                  <a:pt x="3859" y="2472"/>
                </a:lnTo>
                <a:cubicBezTo>
                  <a:pt x="3867" y="2472"/>
                  <a:pt x="3875" y="2471"/>
                  <a:pt x="3882" y="2471"/>
                </a:cubicBezTo>
                <a:lnTo>
                  <a:pt x="3882" y="2471"/>
                </a:lnTo>
                <a:cubicBezTo>
                  <a:pt x="3890" y="2471"/>
                  <a:pt x="3898" y="2471"/>
                  <a:pt x="3906" y="2471"/>
                </a:cubicBezTo>
                <a:lnTo>
                  <a:pt x="3906" y="2471"/>
                </a:lnTo>
                <a:cubicBezTo>
                  <a:pt x="3910" y="2472"/>
                  <a:pt x="3914" y="2474"/>
                  <a:pt x="3918" y="2475"/>
                </a:cubicBezTo>
                <a:lnTo>
                  <a:pt x="3918" y="2475"/>
                </a:lnTo>
                <a:cubicBezTo>
                  <a:pt x="3930" y="2480"/>
                  <a:pt x="3944" y="2480"/>
                  <a:pt x="3958" y="2479"/>
                </a:cubicBezTo>
                <a:lnTo>
                  <a:pt x="3958" y="2479"/>
                </a:lnTo>
                <a:cubicBezTo>
                  <a:pt x="3965" y="2479"/>
                  <a:pt x="3971" y="2479"/>
                  <a:pt x="3977" y="2479"/>
                </a:cubicBezTo>
                <a:lnTo>
                  <a:pt x="3977" y="2479"/>
                </a:lnTo>
                <a:cubicBezTo>
                  <a:pt x="3999" y="2485"/>
                  <a:pt x="4020" y="2488"/>
                  <a:pt x="4043" y="2478"/>
                </a:cubicBezTo>
                <a:lnTo>
                  <a:pt x="4043" y="2478"/>
                </a:lnTo>
                <a:cubicBezTo>
                  <a:pt x="4060" y="2471"/>
                  <a:pt x="4082" y="2471"/>
                  <a:pt x="4103" y="2473"/>
                </a:cubicBezTo>
                <a:lnTo>
                  <a:pt x="4103" y="2473"/>
                </a:lnTo>
                <a:cubicBezTo>
                  <a:pt x="4122" y="2476"/>
                  <a:pt x="4141" y="2476"/>
                  <a:pt x="4160" y="2475"/>
                </a:cubicBezTo>
                <a:lnTo>
                  <a:pt x="4160" y="2475"/>
                </a:lnTo>
                <a:cubicBezTo>
                  <a:pt x="4168" y="2475"/>
                  <a:pt x="4174" y="2473"/>
                  <a:pt x="4180" y="2470"/>
                </a:cubicBezTo>
                <a:lnTo>
                  <a:pt x="4180" y="2470"/>
                </a:lnTo>
                <a:cubicBezTo>
                  <a:pt x="4184" y="2470"/>
                  <a:pt x="4188" y="2470"/>
                  <a:pt x="4192" y="2470"/>
                </a:cubicBezTo>
                <a:lnTo>
                  <a:pt x="4192" y="2470"/>
                </a:lnTo>
                <a:lnTo>
                  <a:pt x="4192" y="2470"/>
                </a:lnTo>
                <a:cubicBezTo>
                  <a:pt x="4199" y="2475"/>
                  <a:pt x="4207" y="2474"/>
                  <a:pt x="4215" y="2470"/>
                </a:cubicBezTo>
                <a:lnTo>
                  <a:pt x="4215" y="2470"/>
                </a:lnTo>
                <a:cubicBezTo>
                  <a:pt x="4219" y="2470"/>
                  <a:pt x="4223" y="2470"/>
                  <a:pt x="4227" y="2469"/>
                </a:cubicBezTo>
                <a:lnTo>
                  <a:pt x="4227" y="2469"/>
                </a:lnTo>
                <a:cubicBezTo>
                  <a:pt x="4233" y="2472"/>
                  <a:pt x="4242" y="2474"/>
                  <a:pt x="4252" y="2473"/>
                </a:cubicBezTo>
                <a:lnTo>
                  <a:pt x="4252" y="2473"/>
                </a:lnTo>
                <a:cubicBezTo>
                  <a:pt x="4267" y="2473"/>
                  <a:pt x="4283" y="2473"/>
                  <a:pt x="4298" y="2473"/>
                </a:cubicBezTo>
                <a:lnTo>
                  <a:pt x="4298" y="2473"/>
                </a:lnTo>
                <a:lnTo>
                  <a:pt x="4298" y="2473"/>
                </a:lnTo>
                <a:cubicBezTo>
                  <a:pt x="4303" y="2474"/>
                  <a:pt x="4307" y="2475"/>
                  <a:pt x="4311" y="2477"/>
                </a:cubicBezTo>
                <a:lnTo>
                  <a:pt x="4311" y="2477"/>
                </a:lnTo>
                <a:lnTo>
                  <a:pt x="4316" y="2477"/>
                </a:lnTo>
                <a:lnTo>
                  <a:pt x="4322" y="2476"/>
                </a:lnTo>
                <a:cubicBezTo>
                  <a:pt x="4328" y="2480"/>
                  <a:pt x="4336" y="2480"/>
                  <a:pt x="4347" y="2478"/>
                </a:cubicBezTo>
                <a:lnTo>
                  <a:pt x="4347" y="2478"/>
                </a:lnTo>
                <a:cubicBezTo>
                  <a:pt x="4381" y="2472"/>
                  <a:pt x="4416" y="2469"/>
                  <a:pt x="4453" y="2469"/>
                </a:cubicBezTo>
                <a:lnTo>
                  <a:pt x="4453" y="2469"/>
                </a:lnTo>
                <a:lnTo>
                  <a:pt x="4453" y="2469"/>
                </a:lnTo>
                <a:lnTo>
                  <a:pt x="4453" y="2469"/>
                </a:lnTo>
                <a:cubicBezTo>
                  <a:pt x="4477" y="2477"/>
                  <a:pt x="4506" y="2474"/>
                  <a:pt x="4530" y="2471"/>
                </a:cubicBezTo>
                <a:lnTo>
                  <a:pt x="4530" y="2471"/>
                </a:lnTo>
                <a:cubicBezTo>
                  <a:pt x="4562" y="2466"/>
                  <a:pt x="4595" y="2469"/>
                  <a:pt x="4627" y="2464"/>
                </a:cubicBezTo>
                <a:lnTo>
                  <a:pt x="4627" y="2464"/>
                </a:lnTo>
                <a:cubicBezTo>
                  <a:pt x="4642" y="2461"/>
                  <a:pt x="4661" y="2465"/>
                  <a:pt x="4678" y="2465"/>
                </a:cubicBezTo>
                <a:lnTo>
                  <a:pt x="4678" y="2465"/>
                </a:lnTo>
                <a:cubicBezTo>
                  <a:pt x="4702" y="2472"/>
                  <a:pt x="4726" y="2471"/>
                  <a:pt x="4750" y="2464"/>
                </a:cubicBezTo>
                <a:lnTo>
                  <a:pt x="4750" y="2464"/>
                </a:lnTo>
                <a:cubicBezTo>
                  <a:pt x="4763" y="2463"/>
                  <a:pt x="4775" y="2464"/>
                  <a:pt x="4788" y="2466"/>
                </a:cubicBezTo>
                <a:lnTo>
                  <a:pt x="4788" y="2466"/>
                </a:lnTo>
                <a:cubicBezTo>
                  <a:pt x="4803" y="2467"/>
                  <a:pt x="4817" y="2468"/>
                  <a:pt x="4833" y="2467"/>
                </a:cubicBezTo>
                <a:lnTo>
                  <a:pt x="4833" y="2467"/>
                </a:lnTo>
                <a:lnTo>
                  <a:pt x="4833" y="2467"/>
                </a:lnTo>
                <a:cubicBezTo>
                  <a:pt x="4837" y="2468"/>
                  <a:pt x="4841" y="2470"/>
                  <a:pt x="4845" y="2471"/>
                </a:cubicBezTo>
                <a:lnTo>
                  <a:pt x="4845" y="2471"/>
                </a:lnTo>
                <a:cubicBezTo>
                  <a:pt x="4849" y="2471"/>
                  <a:pt x="4853" y="2471"/>
                  <a:pt x="4857" y="2471"/>
                </a:cubicBezTo>
                <a:lnTo>
                  <a:pt x="4857" y="2471"/>
                </a:lnTo>
                <a:lnTo>
                  <a:pt x="4857" y="2471"/>
                </a:lnTo>
                <a:cubicBezTo>
                  <a:pt x="4861" y="2474"/>
                  <a:pt x="4865" y="2474"/>
                  <a:pt x="4868" y="2471"/>
                </a:cubicBezTo>
                <a:lnTo>
                  <a:pt x="4868" y="2471"/>
                </a:lnTo>
                <a:cubicBezTo>
                  <a:pt x="4872" y="2471"/>
                  <a:pt x="4876" y="2470"/>
                  <a:pt x="4879" y="2470"/>
                </a:cubicBezTo>
                <a:lnTo>
                  <a:pt x="4879" y="2470"/>
                </a:lnTo>
                <a:cubicBezTo>
                  <a:pt x="4879" y="2470"/>
                  <a:pt x="4879" y="2470"/>
                  <a:pt x="4879" y="2470"/>
                </a:cubicBezTo>
                <a:lnTo>
                  <a:pt x="4879" y="2470"/>
                </a:lnTo>
                <a:cubicBezTo>
                  <a:pt x="4879" y="2470"/>
                  <a:pt x="4879" y="2470"/>
                  <a:pt x="4879" y="2470"/>
                </a:cubicBezTo>
                <a:lnTo>
                  <a:pt x="4879" y="2470"/>
                </a:lnTo>
                <a:cubicBezTo>
                  <a:pt x="4889" y="2470"/>
                  <a:pt x="4899" y="2469"/>
                  <a:pt x="4904" y="2465"/>
                </a:cubicBezTo>
                <a:lnTo>
                  <a:pt x="4904" y="2465"/>
                </a:lnTo>
                <a:cubicBezTo>
                  <a:pt x="4917" y="2466"/>
                  <a:pt x="4928" y="2462"/>
                  <a:pt x="4940" y="2460"/>
                </a:cubicBezTo>
                <a:lnTo>
                  <a:pt x="4940" y="2460"/>
                </a:lnTo>
                <a:cubicBezTo>
                  <a:pt x="4944" y="2462"/>
                  <a:pt x="4948" y="2463"/>
                  <a:pt x="4952" y="2465"/>
                </a:cubicBezTo>
                <a:lnTo>
                  <a:pt x="4952" y="2465"/>
                </a:lnTo>
                <a:lnTo>
                  <a:pt x="4957" y="2464"/>
                </a:lnTo>
                <a:lnTo>
                  <a:pt x="4963" y="2464"/>
                </a:lnTo>
                <a:cubicBezTo>
                  <a:pt x="4987" y="2464"/>
                  <a:pt x="5013" y="2462"/>
                  <a:pt x="5034" y="2469"/>
                </a:cubicBezTo>
                <a:lnTo>
                  <a:pt x="5034" y="2469"/>
                </a:lnTo>
                <a:cubicBezTo>
                  <a:pt x="5040" y="2471"/>
                  <a:pt x="5048" y="2471"/>
                  <a:pt x="5056" y="2470"/>
                </a:cubicBezTo>
                <a:lnTo>
                  <a:pt x="5056" y="2470"/>
                </a:lnTo>
                <a:cubicBezTo>
                  <a:pt x="5080" y="2465"/>
                  <a:pt x="5105" y="2467"/>
                  <a:pt x="5130" y="2466"/>
                </a:cubicBezTo>
                <a:lnTo>
                  <a:pt x="5130" y="2466"/>
                </a:lnTo>
                <a:cubicBezTo>
                  <a:pt x="5138" y="2470"/>
                  <a:pt x="5145" y="2470"/>
                  <a:pt x="5153" y="2465"/>
                </a:cubicBezTo>
                <a:lnTo>
                  <a:pt x="5153" y="2465"/>
                </a:lnTo>
                <a:cubicBezTo>
                  <a:pt x="5165" y="2465"/>
                  <a:pt x="5177" y="2465"/>
                  <a:pt x="5190" y="2465"/>
                </a:cubicBezTo>
                <a:lnTo>
                  <a:pt x="5190" y="2465"/>
                </a:lnTo>
                <a:lnTo>
                  <a:pt x="5195" y="2464"/>
                </a:lnTo>
                <a:lnTo>
                  <a:pt x="5199" y="2464"/>
                </a:lnTo>
                <a:cubicBezTo>
                  <a:pt x="5204" y="2463"/>
                  <a:pt x="5208" y="2461"/>
                  <a:pt x="5212" y="2460"/>
                </a:cubicBezTo>
                <a:lnTo>
                  <a:pt x="5212" y="2460"/>
                </a:lnTo>
                <a:cubicBezTo>
                  <a:pt x="5216" y="2459"/>
                  <a:pt x="5219" y="2459"/>
                  <a:pt x="5223" y="2459"/>
                </a:cubicBezTo>
                <a:lnTo>
                  <a:pt x="5223" y="2459"/>
                </a:lnTo>
                <a:cubicBezTo>
                  <a:pt x="5255" y="2459"/>
                  <a:pt x="5287" y="2458"/>
                  <a:pt x="5319" y="2458"/>
                </a:cubicBezTo>
                <a:lnTo>
                  <a:pt x="5319" y="2458"/>
                </a:lnTo>
                <a:cubicBezTo>
                  <a:pt x="5337" y="2464"/>
                  <a:pt x="5363" y="2465"/>
                  <a:pt x="5383" y="2463"/>
                </a:cubicBezTo>
                <a:lnTo>
                  <a:pt x="5383" y="2463"/>
                </a:lnTo>
                <a:cubicBezTo>
                  <a:pt x="5394" y="2463"/>
                  <a:pt x="5404" y="2463"/>
                  <a:pt x="5414" y="2464"/>
                </a:cubicBezTo>
                <a:lnTo>
                  <a:pt x="5414" y="2464"/>
                </a:lnTo>
                <a:cubicBezTo>
                  <a:pt x="5423" y="2464"/>
                  <a:pt x="5431" y="2465"/>
                  <a:pt x="5439" y="2464"/>
                </a:cubicBezTo>
                <a:lnTo>
                  <a:pt x="5439" y="2464"/>
                </a:lnTo>
                <a:lnTo>
                  <a:pt x="5444" y="2464"/>
                </a:lnTo>
                <a:lnTo>
                  <a:pt x="5449" y="2464"/>
                </a:lnTo>
                <a:cubicBezTo>
                  <a:pt x="5449" y="2464"/>
                  <a:pt x="5449" y="2464"/>
                  <a:pt x="5449" y="2464"/>
                </a:cubicBezTo>
                <a:lnTo>
                  <a:pt x="5449" y="2464"/>
                </a:lnTo>
                <a:cubicBezTo>
                  <a:pt x="5449" y="2464"/>
                  <a:pt x="5449" y="2464"/>
                  <a:pt x="5449" y="2464"/>
                </a:cubicBezTo>
                <a:lnTo>
                  <a:pt x="5449" y="2464"/>
                </a:lnTo>
                <a:cubicBezTo>
                  <a:pt x="5453" y="2464"/>
                  <a:pt x="5457" y="2464"/>
                  <a:pt x="5462" y="2464"/>
                </a:cubicBezTo>
                <a:lnTo>
                  <a:pt x="5462" y="2464"/>
                </a:lnTo>
                <a:cubicBezTo>
                  <a:pt x="5475" y="2464"/>
                  <a:pt x="5488" y="2464"/>
                  <a:pt x="5497" y="2459"/>
                </a:cubicBezTo>
                <a:lnTo>
                  <a:pt x="5497" y="2459"/>
                </a:lnTo>
                <a:cubicBezTo>
                  <a:pt x="5511" y="2458"/>
                  <a:pt x="5524" y="2459"/>
                  <a:pt x="5533" y="2454"/>
                </a:cubicBezTo>
                <a:lnTo>
                  <a:pt x="5533" y="2454"/>
                </a:lnTo>
                <a:lnTo>
                  <a:pt x="5533" y="2453"/>
                </a:lnTo>
                <a:cubicBezTo>
                  <a:pt x="5557" y="2451"/>
                  <a:pt x="5580" y="2447"/>
                  <a:pt x="5607" y="2451"/>
                </a:cubicBezTo>
                <a:lnTo>
                  <a:pt x="5607" y="2451"/>
                </a:lnTo>
                <a:cubicBezTo>
                  <a:pt x="5623" y="2453"/>
                  <a:pt x="5645" y="2451"/>
                  <a:pt x="5664" y="2451"/>
                </a:cubicBezTo>
                <a:lnTo>
                  <a:pt x="5664" y="2451"/>
                </a:lnTo>
                <a:cubicBezTo>
                  <a:pt x="5699" y="2451"/>
                  <a:pt x="5734" y="2448"/>
                  <a:pt x="5768" y="2452"/>
                </a:cubicBezTo>
                <a:lnTo>
                  <a:pt x="5768" y="2452"/>
                </a:lnTo>
                <a:cubicBezTo>
                  <a:pt x="5771" y="2453"/>
                  <a:pt x="5778" y="2450"/>
                  <a:pt x="5782" y="2449"/>
                </a:cubicBezTo>
                <a:lnTo>
                  <a:pt x="5782" y="2449"/>
                </a:lnTo>
                <a:lnTo>
                  <a:pt x="5788" y="2448"/>
                </a:lnTo>
                <a:lnTo>
                  <a:pt x="5794" y="2448"/>
                </a:lnTo>
                <a:cubicBezTo>
                  <a:pt x="5798" y="2447"/>
                  <a:pt x="5802" y="2445"/>
                  <a:pt x="5806" y="2444"/>
                </a:cubicBezTo>
                <a:lnTo>
                  <a:pt x="5806" y="2444"/>
                </a:lnTo>
                <a:lnTo>
                  <a:pt x="5806" y="2444"/>
                </a:lnTo>
                <a:lnTo>
                  <a:pt x="5812" y="2444"/>
                </a:lnTo>
                <a:lnTo>
                  <a:pt x="5818" y="2443"/>
                </a:lnTo>
                <a:lnTo>
                  <a:pt x="5818" y="2443"/>
                </a:lnTo>
                <a:lnTo>
                  <a:pt x="5818" y="2443"/>
                </a:lnTo>
                <a:cubicBezTo>
                  <a:pt x="5822" y="2445"/>
                  <a:pt x="5826" y="2446"/>
                  <a:pt x="5830" y="2448"/>
                </a:cubicBezTo>
                <a:lnTo>
                  <a:pt x="5830" y="2448"/>
                </a:lnTo>
                <a:cubicBezTo>
                  <a:pt x="5846" y="2447"/>
                  <a:pt x="5862" y="2447"/>
                  <a:pt x="5877" y="2447"/>
                </a:cubicBezTo>
                <a:lnTo>
                  <a:pt x="5877" y="2447"/>
                </a:lnTo>
                <a:cubicBezTo>
                  <a:pt x="5885" y="2447"/>
                  <a:pt x="5893" y="2446"/>
                  <a:pt x="5901" y="2446"/>
                </a:cubicBezTo>
                <a:lnTo>
                  <a:pt x="5901" y="2446"/>
                </a:lnTo>
                <a:cubicBezTo>
                  <a:pt x="5905" y="2446"/>
                  <a:pt x="5909" y="2446"/>
                  <a:pt x="5913" y="2446"/>
                </a:cubicBezTo>
                <a:lnTo>
                  <a:pt x="5913" y="2446"/>
                </a:lnTo>
                <a:lnTo>
                  <a:pt x="5913" y="2446"/>
                </a:lnTo>
                <a:lnTo>
                  <a:pt x="5913" y="2446"/>
                </a:lnTo>
                <a:cubicBezTo>
                  <a:pt x="5917" y="2448"/>
                  <a:pt x="5921" y="2449"/>
                  <a:pt x="5925" y="2451"/>
                </a:cubicBezTo>
                <a:lnTo>
                  <a:pt x="5925" y="2451"/>
                </a:lnTo>
                <a:cubicBezTo>
                  <a:pt x="5935" y="2456"/>
                  <a:pt x="5948" y="2455"/>
                  <a:pt x="5962" y="2454"/>
                </a:cubicBezTo>
                <a:lnTo>
                  <a:pt x="5962" y="2454"/>
                </a:lnTo>
                <a:cubicBezTo>
                  <a:pt x="5973" y="2452"/>
                  <a:pt x="5985" y="2451"/>
                  <a:pt x="5996" y="2449"/>
                </a:cubicBezTo>
                <a:lnTo>
                  <a:pt x="5996" y="2449"/>
                </a:lnTo>
                <a:cubicBezTo>
                  <a:pt x="6002" y="2451"/>
                  <a:pt x="6009" y="2453"/>
                  <a:pt x="6016" y="2453"/>
                </a:cubicBezTo>
                <a:lnTo>
                  <a:pt x="6016" y="2453"/>
                </a:lnTo>
                <a:cubicBezTo>
                  <a:pt x="6058" y="2452"/>
                  <a:pt x="6101" y="2452"/>
                  <a:pt x="6143" y="2450"/>
                </a:cubicBezTo>
                <a:lnTo>
                  <a:pt x="6143" y="2450"/>
                </a:lnTo>
                <a:cubicBezTo>
                  <a:pt x="6150" y="2450"/>
                  <a:pt x="6157" y="2448"/>
                  <a:pt x="6163" y="2446"/>
                </a:cubicBezTo>
                <a:lnTo>
                  <a:pt x="6163" y="2446"/>
                </a:lnTo>
                <a:cubicBezTo>
                  <a:pt x="6188" y="2444"/>
                  <a:pt x="6210" y="2448"/>
                  <a:pt x="6233" y="2449"/>
                </a:cubicBezTo>
                <a:lnTo>
                  <a:pt x="6233" y="2449"/>
                </a:lnTo>
                <a:cubicBezTo>
                  <a:pt x="6234" y="2449"/>
                  <a:pt x="6234" y="2449"/>
                  <a:pt x="6234" y="2449"/>
                </a:cubicBezTo>
                <a:lnTo>
                  <a:pt x="6234" y="2449"/>
                </a:lnTo>
                <a:cubicBezTo>
                  <a:pt x="6234" y="2449"/>
                  <a:pt x="6234" y="2449"/>
                  <a:pt x="6234" y="2449"/>
                </a:cubicBezTo>
                <a:lnTo>
                  <a:pt x="6234" y="2449"/>
                </a:lnTo>
                <a:lnTo>
                  <a:pt x="6233" y="2449"/>
                </a:lnTo>
                <a:cubicBezTo>
                  <a:pt x="6238" y="2452"/>
                  <a:pt x="6242" y="2452"/>
                  <a:pt x="6246" y="2449"/>
                </a:cubicBezTo>
                <a:lnTo>
                  <a:pt x="6246" y="2449"/>
                </a:lnTo>
                <a:cubicBezTo>
                  <a:pt x="6262" y="2448"/>
                  <a:pt x="6281" y="2450"/>
                  <a:pt x="6293" y="2444"/>
                </a:cubicBezTo>
                <a:lnTo>
                  <a:pt x="6293" y="2444"/>
                </a:lnTo>
                <a:cubicBezTo>
                  <a:pt x="6314" y="2444"/>
                  <a:pt x="6334" y="2442"/>
                  <a:pt x="6352" y="2438"/>
                </a:cubicBezTo>
                <a:lnTo>
                  <a:pt x="6352" y="2438"/>
                </a:lnTo>
                <a:cubicBezTo>
                  <a:pt x="6369" y="2443"/>
                  <a:pt x="6390" y="2444"/>
                  <a:pt x="6411" y="2446"/>
                </a:cubicBezTo>
                <a:lnTo>
                  <a:pt x="6411" y="2446"/>
                </a:lnTo>
                <a:cubicBezTo>
                  <a:pt x="6424" y="2446"/>
                  <a:pt x="6438" y="2446"/>
                  <a:pt x="6448" y="2441"/>
                </a:cubicBezTo>
                <a:lnTo>
                  <a:pt x="6448" y="2441"/>
                </a:lnTo>
                <a:cubicBezTo>
                  <a:pt x="6487" y="2440"/>
                  <a:pt x="6526" y="2439"/>
                  <a:pt x="6565" y="2438"/>
                </a:cubicBezTo>
                <a:lnTo>
                  <a:pt x="6565" y="2438"/>
                </a:lnTo>
                <a:cubicBezTo>
                  <a:pt x="6578" y="2438"/>
                  <a:pt x="6592" y="2438"/>
                  <a:pt x="6602" y="2433"/>
                </a:cubicBezTo>
                <a:lnTo>
                  <a:pt x="6602" y="2433"/>
                </a:lnTo>
                <a:cubicBezTo>
                  <a:pt x="6608" y="2433"/>
                  <a:pt x="6614" y="2433"/>
                  <a:pt x="6621" y="2433"/>
                </a:cubicBezTo>
                <a:lnTo>
                  <a:pt x="6621" y="2433"/>
                </a:lnTo>
                <a:cubicBezTo>
                  <a:pt x="6635" y="2433"/>
                  <a:pt x="6649" y="2433"/>
                  <a:pt x="6661" y="2427"/>
                </a:cubicBezTo>
                <a:lnTo>
                  <a:pt x="6661" y="2427"/>
                </a:lnTo>
                <a:cubicBezTo>
                  <a:pt x="6669" y="2430"/>
                  <a:pt x="6678" y="2433"/>
                  <a:pt x="6686" y="2435"/>
                </a:cubicBezTo>
                <a:lnTo>
                  <a:pt x="6686" y="2435"/>
                </a:lnTo>
                <a:lnTo>
                  <a:pt x="6686" y="2435"/>
                </a:lnTo>
                <a:lnTo>
                  <a:pt x="6686" y="2435"/>
                </a:lnTo>
                <a:cubicBezTo>
                  <a:pt x="6686" y="2435"/>
                  <a:pt x="6685" y="2435"/>
                  <a:pt x="6685" y="2435"/>
                </a:cubicBezTo>
                <a:lnTo>
                  <a:pt x="6685" y="2435"/>
                </a:lnTo>
                <a:lnTo>
                  <a:pt x="6685" y="2435"/>
                </a:lnTo>
                <a:lnTo>
                  <a:pt x="6685" y="2435"/>
                </a:lnTo>
                <a:lnTo>
                  <a:pt x="6685" y="2435"/>
                </a:lnTo>
                <a:cubicBezTo>
                  <a:pt x="6692" y="2441"/>
                  <a:pt x="6700" y="2440"/>
                  <a:pt x="6709" y="2435"/>
                </a:cubicBezTo>
                <a:lnTo>
                  <a:pt x="6709" y="2435"/>
                </a:lnTo>
                <a:lnTo>
                  <a:pt x="6714" y="2435"/>
                </a:lnTo>
                <a:lnTo>
                  <a:pt x="6719" y="2435"/>
                </a:lnTo>
                <a:lnTo>
                  <a:pt x="6719" y="2435"/>
                </a:lnTo>
                <a:lnTo>
                  <a:pt x="6719" y="2435"/>
                </a:lnTo>
                <a:cubicBezTo>
                  <a:pt x="6747" y="2435"/>
                  <a:pt x="6775" y="2434"/>
                  <a:pt x="6803" y="2434"/>
                </a:cubicBezTo>
                <a:lnTo>
                  <a:pt x="6803" y="2434"/>
                </a:lnTo>
                <a:cubicBezTo>
                  <a:pt x="6803" y="2433"/>
                  <a:pt x="6803" y="2432"/>
                  <a:pt x="6803" y="2430"/>
                </a:cubicBezTo>
                <a:lnTo>
                  <a:pt x="6803" y="2430"/>
                </a:lnTo>
                <a:cubicBezTo>
                  <a:pt x="6804" y="2430"/>
                  <a:pt x="6805" y="2430"/>
                  <a:pt x="6806" y="2430"/>
                </a:cubicBezTo>
                <a:lnTo>
                  <a:pt x="6806" y="2430"/>
                </a:lnTo>
                <a:cubicBezTo>
                  <a:pt x="6807" y="2429"/>
                  <a:pt x="6809" y="2429"/>
                  <a:pt x="6811" y="2429"/>
                </a:cubicBezTo>
                <a:lnTo>
                  <a:pt x="6811" y="2429"/>
                </a:lnTo>
                <a:cubicBezTo>
                  <a:pt x="6844" y="2428"/>
                  <a:pt x="6877" y="2427"/>
                  <a:pt x="6911" y="2427"/>
                </a:cubicBezTo>
                <a:lnTo>
                  <a:pt x="6911" y="2427"/>
                </a:lnTo>
                <a:cubicBezTo>
                  <a:pt x="6919" y="2432"/>
                  <a:pt x="6933" y="2431"/>
                  <a:pt x="6946" y="2431"/>
                </a:cubicBezTo>
                <a:lnTo>
                  <a:pt x="6946" y="2431"/>
                </a:lnTo>
                <a:cubicBezTo>
                  <a:pt x="6950" y="2429"/>
                  <a:pt x="6954" y="2428"/>
                  <a:pt x="6958" y="2426"/>
                </a:cubicBezTo>
                <a:lnTo>
                  <a:pt x="6958" y="2426"/>
                </a:lnTo>
                <a:cubicBezTo>
                  <a:pt x="6968" y="2426"/>
                  <a:pt x="6976" y="2427"/>
                  <a:pt x="6982" y="2430"/>
                </a:cubicBezTo>
                <a:lnTo>
                  <a:pt x="6982" y="2430"/>
                </a:lnTo>
                <a:cubicBezTo>
                  <a:pt x="7017" y="2428"/>
                  <a:pt x="7050" y="2423"/>
                  <a:pt x="7086" y="2423"/>
                </a:cubicBezTo>
                <a:lnTo>
                  <a:pt x="7086" y="2423"/>
                </a:lnTo>
                <a:cubicBezTo>
                  <a:pt x="7091" y="2423"/>
                  <a:pt x="7095" y="2420"/>
                  <a:pt x="7100" y="2419"/>
                </a:cubicBezTo>
                <a:lnTo>
                  <a:pt x="7100" y="2419"/>
                </a:lnTo>
                <a:cubicBezTo>
                  <a:pt x="7113" y="2419"/>
                  <a:pt x="7121" y="2422"/>
                  <a:pt x="7130" y="2425"/>
                </a:cubicBezTo>
                <a:lnTo>
                  <a:pt x="7130" y="2425"/>
                </a:lnTo>
                <a:cubicBezTo>
                  <a:pt x="7140" y="2428"/>
                  <a:pt x="7151" y="2427"/>
                  <a:pt x="7160" y="2422"/>
                </a:cubicBezTo>
                <a:lnTo>
                  <a:pt x="7160" y="2422"/>
                </a:lnTo>
                <a:lnTo>
                  <a:pt x="7160" y="2422"/>
                </a:lnTo>
                <a:lnTo>
                  <a:pt x="7160" y="2422"/>
                </a:lnTo>
                <a:cubicBezTo>
                  <a:pt x="7172" y="2422"/>
                  <a:pt x="7183" y="2422"/>
                  <a:pt x="7195" y="2422"/>
                </a:cubicBezTo>
                <a:lnTo>
                  <a:pt x="7195" y="2422"/>
                </a:lnTo>
                <a:cubicBezTo>
                  <a:pt x="7203" y="2421"/>
                  <a:pt x="7211" y="2421"/>
                  <a:pt x="7219" y="2421"/>
                </a:cubicBezTo>
                <a:lnTo>
                  <a:pt x="7219" y="2421"/>
                </a:lnTo>
                <a:cubicBezTo>
                  <a:pt x="7223" y="2420"/>
                  <a:pt x="7227" y="2418"/>
                  <a:pt x="7231" y="2416"/>
                </a:cubicBezTo>
                <a:lnTo>
                  <a:pt x="7231" y="2416"/>
                </a:lnTo>
                <a:cubicBezTo>
                  <a:pt x="7235" y="2416"/>
                  <a:pt x="7239" y="2416"/>
                  <a:pt x="7243" y="2416"/>
                </a:cubicBezTo>
                <a:lnTo>
                  <a:pt x="7243" y="2416"/>
                </a:lnTo>
                <a:lnTo>
                  <a:pt x="7243" y="2416"/>
                </a:lnTo>
                <a:cubicBezTo>
                  <a:pt x="7244" y="2416"/>
                  <a:pt x="7244" y="2416"/>
                  <a:pt x="7245" y="2416"/>
                </a:cubicBezTo>
                <a:lnTo>
                  <a:pt x="7245" y="2416"/>
                </a:lnTo>
                <a:cubicBezTo>
                  <a:pt x="7244" y="2416"/>
                  <a:pt x="7243" y="2417"/>
                  <a:pt x="7243" y="2417"/>
                </a:cubicBezTo>
                <a:lnTo>
                  <a:pt x="7243" y="2417"/>
                </a:lnTo>
                <a:cubicBezTo>
                  <a:pt x="7263" y="2430"/>
                  <a:pt x="7288" y="2425"/>
                  <a:pt x="7314" y="2419"/>
                </a:cubicBezTo>
                <a:lnTo>
                  <a:pt x="7314" y="2419"/>
                </a:lnTo>
                <a:cubicBezTo>
                  <a:pt x="7353" y="2418"/>
                  <a:pt x="7393" y="2418"/>
                  <a:pt x="7433" y="2417"/>
                </a:cubicBezTo>
                <a:lnTo>
                  <a:pt x="7433" y="2417"/>
                </a:lnTo>
                <a:cubicBezTo>
                  <a:pt x="7456" y="2409"/>
                  <a:pt x="7479" y="2405"/>
                  <a:pt x="7511" y="2409"/>
                </a:cubicBezTo>
                <a:lnTo>
                  <a:pt x="7511" y="2409"/>
                </a:lnTo>
                <a:cubicBezTo>
                  <a:pt x="7530" y="2412"/>
                  <a:pt x="7555" y="2413"/>
                  <a:pt x="7574" y="2405"/>
                </a:cubicBezTo>
                <a:lnTo>
                  <a:pt x="7574" y="2405"/>
                </a:lnTo>
                <a:cubicBezTo>
                  <a:pt x="7575" y="2407"/>
                  <a:pt x="7577" y="2408"/>
                  <a:pt x="7580" y="2408"/>
                </a:cubicBezTo>
                <a:lnTo>
                  <a:pt x="7580" y="2408"/>
                </a:lnTo>
                <a:cubicBezTo>
                  <a:pt x="7600" y="2412"/>
                  <a:pt x="7621" y="2417"/>
                  <a:pt x="7646" y="2413"/>
                </a:cubicBezTo>
                <a:lnTo>
                  <a:pt x="7646" y="2413"/>
                </a:lnTo>
                <a:cubicBezTo>
                  <a:pt x="7654" y="2413"/>
                  <a:pt x="7662" y="2413"/>
                  <a:pt x="7670" y="2412"/>
                </a:cubicBezTo>
                <a:lnTo>
                  <a:pt x="7670" y="2412"/>
                </a:lnTo>
                <a:cubicBezTo>
                  <a:pt x="7715" y="2409"/>
                  <a:pt x="7759" y="2405"/>
                  <a:pt x="7804" y="2403"/>
                </a:cubicBezTo>
                <a:lnTo>
                  <a:pt x="7804" y="2403"/>
                </a:lnTo>
                <a:cubicBezTo>
                  <a:pt x="7835" y="2402"/>
                  <a:pt x="7866" y="2404"/>
                  <a:pt x="7897" y="2406"/>
                </a:cubicBezTo>
                <a:lnTo>
                  <a:pt x="7897" y="2406"/>
                </a:lnTo>
                <a:cubicBezTo>
                  <a:pt x="7915" y="2407"/>
                  <a:pt x="7931" y="2408"/>
                  <a:pt x="7946" y="2402"/>
                </a:cubicBezTo>
                <a:lnTo>
                  <a:pt x="7946" y="2402"/>
                </a:lnTo>
                <a:cubicBezTo>
                  <a:pt x="7954" y="2398"/>
                  <a:pt x="7967" y="2398"/>
                  <a:pt x="7979" y="2397"/>
                </a:cubicBezTo>
                <a:lnTo>
                  <a:pt x="7979" y="2397"/>
                </a:lnTo>
                <a:cubicBezTo>
                  <a:pt x="8002" y="2397"/>
                  <a:pt x="8026" y="2397"/>
                  <a:pt x="8050" y="2396"/>
                </a:cubicBezTo>
                <a:lnTo>
                  <a:pt x="8050" y="2396"/>
                </a:lnTo>
                <a:cubicBezTo>
                  <a:pt x="8073" y="2395"/>
                  <a:pt x="8092" y="2396"/>
                  <a:pt x="8106" y="2404"/>
                </a:cubicBezTo>
                <a:lnTo>
                  <a:pt x="8106" y="2404"/>
                </a:lnTo>
                <a:cubicBezTo>
                  <a:pt x="8112" y="2407"/>
                  <a:pt x="8126" y="2409"/>
                  <a:pt x="8136" y="2411"/>
                </a:cubicBezTo>
                <a:lnTo>
                  <a:pt x="8136" y="2411"/>
                </a:lnTo>
                <a:cubicBezTo>
                  <a:pt x="8147" y="2413"/>
                  <a:pt x="8159" y="2412"/>
                  <a:pt x="8169" y="2409"/>
                </a:cubicBezTo>
                <a:lnTo>
                  <a:pt x="8169" y="2409"/>
                </a:lnTo>
                <a:cubicBezTo>
                  <a:pt x="8182" y="2405"/>
                  <a:pt x="8195" y="2402"/>
                  <a:pt x="8209" y="2398"/>
                </a:cubicBezTo>
                <a:lnTo>
                  <a:pt x="8209" y="2398"/>
                </a:lnTo>
                <a:cubicBezTo>
                  <a:pt x="8215" y="2396"/>
                  <a:pt x="8224" y="2393"/>
                  <a:pt x="8229" y="2394"/>
                </a:cubicBezTo>
                <a:lnTo>
                  <a:pt x="8229" y="2394"/>
                </a:lnTo>
                <a:cubicBezTo>
                  <a:pt x="8253" y="2397"/>
                  <a:pt x="8271" y="2392"/>
                  <a:pt x="8290" y="2389"/>
                </a:cubicBezTo>
                <a:lnTo>
                  <a:pt x="8290" y="2389"/>
                </a:lnTo>
                <a:cubicBezTo>
                  <a:pt x="8306" y="2386"/>
                  <a:pt x="8322" y="2386"/>
                  <a:pt x="8337" y="2386"/>
                </a:cubicBezTo>
                <a:lnTo>
                  <a:pt x="8337" y="2386"/>
                </a:lnTo>
                <a:cubicBezTo>
                  <a:pt x="8369" y="2385"/>
                  <a:pt x="8400" y="2384"/>
                  <a:pt x="8429" y="2378"/>
                </a:cubicBezTo>
                <a:lnTo>
                  <a:pt x="8429" y="2378"/>
                </a:lnTo>
                <a:cubicBezTo>
                  <a:pt x="8454" y="2372"/>
                  <a:pt x="8484" y="2377"/>
                  <a:pt x="8499" y="2387"/>
                </a:cubicBezTo>
                <a:lnTo>
                  <a:pt x="8499" y="2387"/>
                </a:lnTo>
                <a:cubicBezTo>
                  <a:pt x="8502" y="2389"/>
                  <a:pt x="8503" y="2393"/>
                  <a:pt x="8507" y="2395"/>
                </a:cubicBezTo>
                <a:lnTo>
                  <a:pt x="8507" y="2395"/>
                </a:lnTo>
                <a:cubicBezTo>
                  <a:pt x="8523" y="2404"/>
                  <a:pt x="8550" y="2405"/>
                  <a:pt x="8572" y="2398"/>
                </a:cubicBezTo>
                <a:lnTo>
                  <a:pt x="8572" y="2398"/>
                </a:lnTo>
                <a:cubicBezTo>
                  <a:pt x="8585" y="2394"/>
                  <a:pt x="8598" y="2390"/>
                  <a:pt x="8610" y="2386"/>
                </a:cubicBezTo>
                <a:lnTo>
                  <a:pt x="8610" y="2386"/>
                </a:lnTo>
                <a:cubicBezTo>
                  <a:pt x="8619" y="2384"/>
                  <a:pt x="8628" y="2382"/>
                  <a:pt x="8637" y="2385"/>
                </a:cubicBezTo>
                <a:lnTo>
                  <a:pt x="8637" y="2385"/>
                </a:lnTo>
                <a:cubicBezTo>
                  <a:pt x="8652" y="2389"/>
                  <a:pt x="8670" y="2389"/>
                  <a:pt x="8687" y="2388"/>
                </a:cubicBezTo>
                <a:lnTo>
                  <a:pt x="8687" y="2388"/>
                </a:lnTo>
                <a:cubicBezTo>
                  <a:pt x="8713" y="2388"/>
                  <a:pt x="8739" y="2387"/>
                  <a:pt x="8764" y="2386"/>
                </a:cubicBezTo>
                <a:lnTo>
                  <a:pt x="8764" y="2386"/>
                </a:lnTo>
                <a:cubicBezTo>
                  <a:pt x="8777" y="2385"/>
                  <a:pt x="8787" y="2385"/>
                  <a:pt x="8799" y="2386"/>
                </a:cubicBezTo>
                <a:lnTo>
                  <a:pt x="8799" y="2386"/>
                </a:lnTo>
                <a:cubicBezTo>
                  <a:pt x="8816" y="2387"/>
                  <a:pt x="8831" y="2388"/>
                  <a:pt x="8849" y="2383"/>
                </a:cubicBezTo>
                <a:lnTo>
                  <a:pt x="8849" y="2383"/>
                </a:lnTo>
                <a:cubicBezTo>
                  <a:pt x="8866" y="2378"/>
                  <a:pt x="8869" y="2372"/>
                  <a:pt x="8870" y="2365"/>
                </a:cubicBezTo>
                <a:lnTo>
                  <a:pt x="8870" y="2365"/>
                </a:lnTo>
                <a:cubicBezTo>
                  <a:pt x="8870" y="2363"/>
                  <a:pt x="8873" y="2362"/>
                  <a:pt x="8874" y="2361"/>
                </a:cubicBezTo>
                <a:lnTo>
                  <a:pt x="8874" y="2361"/>
                </a:lnTo>
                <a:cubicBezTo>
                  <a:pt x="8888" y="2360"/>
                  <a:pt x="8903" y="2360"/>
                  <a:pt x="8913" y="2363"/>
                </a:cubicBezTo>
                <a:lnTo>
                  <a:pt x="8913" y="2363"/>
                </a:lnTo>
                <a:cubicBezTo>
                  <a:pt x="8931" y="2369"/>
                  <a:pt x="8947" y="2368"/>
                  <a:pt x="8967" y="2364"/>
                </a:cubicBezTo>
                <a:lnTo>
                  <a:pt x="8967" y="2364"/>
                </a:lnTo>
                <a:cubicBezTo>
                  <a:pt x="8987" y="2360"/>
                  <a:pt x="8991" y="2362"/>
                  <a:pt x="8999" y="2371"/>
                </a:cubicBezTo>
                <a:lnTo>
                  <a:pt x="8999" y="2371"/>
                </a:lnTo>
                <a:cubicBezTo>
                  <a:pt x="9001" y="2373"/>
                  <a:pt x="9002" y="2376"/>
                  <a:pt x="9003" y="2377"/>
                </a:cubicBezTo>
                <a:lnTo>
                  <a:pt x="9003" y="2377"/>
                </a:lnTo>
                <a:cubicBezTo>
                  <a:pt x="9011" y="2380"/>
                  <a:pt x="9018" y="2378"/>
                  <a:pt x="9026" y="2377"/>
                </a:cubicBezTo>
                <a:lnTo>
                  <a:pt x="9026" y="2377"/>
                </a:lnTo>
                <a:cubicBezTo>
                  <a:pt x="9046" y="2376"/>
                  <a:pt x="9057" y="2371"/>
                  <a:pt x="9058" y="2363"/>
                </a:cubicBezTo>
                <a:lnTo>
                  <a:pt x="9058" y="2363"/>
                </a:lnTo>
                <a:cubicBezTo>
                  <a:pt x="9059" y="2361"/>
                  <a:pt x="9059" y="2358"/>
                  <a:pt x="9060" y="2356"/>
                </a:cubicBezTo>
                <a:lnTo>
                  <a:pt x="9060" y="2356"/>
                </a:lnTo>
                <a:cubicBezTo>
                  <a:pt x="9063" y="2351"/>
                  <a:pt x="9078" y="2347"/>
                  <a:pt x="9092" y="2349"/>
                </a:cubicBezTo>
                <a:lnTo>
                  <a:pt x="9092" y="2349"/>
                </a:lnTo>
                <a:cubicBezTo>
                  <a:pt x="9099" y="2350"/>
                  <a:pt x="9104" y="2353"/>
                  <a:pt x="9111" y="2354"/>
                </a:cubicBezTo>
                <a:lnTo>
                  <a:pt x="9111" y="2354"/>
                </a:lnTo>
                <a:cubicBezTo>
                  <a:pt x="9120" y="2357"/>
                  <a:pt x="9130" y="2357"/>
                  <a:pt x="9137" y="2354"/>
                </a:cubicBezTo>
                <a:lnTo>
                  <a:pt x="9137" y="2354"/>
                </a:lnTo>
                <a:cubicBezTo>
                  <a:pt x="9151" y="2347"/>
                  <a:pt x="9162" y="2349"/>
                  <a:pt x="9177" y="2353"/>
                </a:cubicBezTo>
                <a:lnTo>
                  <a:pt x="9177" y="2353"/>
                </a:lnTo>
                <a:cubicBezTo>
                  <a:pt x="9199" y="2359"/>
                  <a:pt x="9218" y="2366"/>
                  <a:pt x="9215" y="2379"/>
                </a:cubicBezTo>
                <a:lnTo>
                  <a:pt x="9215" y="2379"/>
                </a:lnTo>
                <a:cubicBezTo>
                  <a:pt x="9213" y="2385"/>
                  <a:pt x="9233" y="2389"/>
                  <a:pt x="9249" y="2386"/>
                </a:cubicBezTo>
                <a:lnTo>
                  <a:pt x="9249" y="2386"/>
                </a:lnTo>
                <a:cubicBezTo>
                  <a:pt x="9270" y="2381"/>
                  <a:pt x="9289" y="2376"/>
                  <a:pt x="9315" y="2375"/>
                </a:cubicBezTo>
                <a:lnTo>
                  <a:pt x="9315" y="2375"/>
                </a:lnTo>
                <a:cubicBezTo>
                  <a:pt x="9326" y="2375"/>
                  <a:pt x="9329" y="2371"/>
                  <a:pt x="9333" y="2367"/>
                </a:cubicBezTo>
                <a:lnTo>
                  <a:pt x="9333" y="2367"/>
                </a:lnTo>
                <a:cubicBezTo>
                  <a:pt x="9355" y="2349"/>
                  <a:pt x="9397" y="2343"/>
                  <a:pt x="9445" y="2342"/>
                </a:cubicBezTo>
                <a:lnTo>
                  <a:pt x="9445" y="2342"/>
                </a:lnTo>
                <a:cubicBezTo>
                  <a:pt x="9455" y="2341"/>
                  <a:pt x="9466" y="2342"/>
                  <a:pt x="9473" y="2344"/>
                </a:cubicBezTo>
                <a:lnTo>
                  <a:pt x="9473" y="2344"/>
                </a:lnTo>
                <a:cubicBezTo>
                  <a:pt x="9489" y="2349"/>
                  <a:pt x="9504" y="2349"/>
                  <a:pt x="9522" y="2345"/>
                </a:cubicBezTo>
                <a:lnTo>
                  <a:pt x="9522" y="2345"/>
                </a:lnTo>
                <a:cubicBezTo>
                  <a:pt x="9537" y="2341"/>
                  <a:pt x="9554" y="2338"/>
                  <a:pt x="9572" y="2342"/>
                </a:cubicBezTo>
                <a:lnTo>
                  <a:pt x="9572" y="2342"/>
                </a:lnTo>
                <a:cubicBezTo>
                  <a:pt x="9580" y="2343"/>
                  <a:pt x="9588" y="2342"/>
                  <a:pt x="9595" y="2340"/>
                </a:cubicBezTo>
                <a:lnTo>
                  <a:pt x="9595" y="2340"/>
                </a:lnTo>
                <a:cubicBezTo>
                  <a:pt x="9601" y="2339"/>
                  <a:pt x="9606" y="2338"/>
                  <a:pt x="9612" y="2339"/>
                </a:cubicBezTo>
                <a:lnTo>
                  <a:pt x="9612" y="2339"/>
                </a:lnTo>
                <a:cubicBezTo>
                  <a:pt x="9659" y="2340"/>
                  <a:pt x="9705" y="2337"/>
                  <a:pt x="9751" y="2332"/>
                </a:cubicBezTo>
                <a:lnTo>
                  <a:pt x="9751" y="2332"/>
                </a:lnTo>
                <a:cubicBezTo>
                  <a:pt x="9768" y="2329"/>
                  <a:pt x="9788" y="2329"/>
                  <a:pt x="9808" y="2330"/>
                </a:cubicBezTo>
                <a:lnTo>
                  <a:pt x="9808" y="2330"/>
                </a:lnTo>
                <a:cubicBezTo>
                  <a:pt x="9814" y="2330"/>
                  <a:pt x="9821" y="2330"/>
                  <a:pt x="9827" y="2330"/>
                </a:cubicBezTo>
                <a:lnTo>
                  <a:pt x="9827" y="2330"/>
                </a:lnTo>
                <a:cubicBezTo>
                  <a:pt x="9835" y="2330"/>
                  <a:pt x="9846" y="2331"/>
                  <a:pt x="9848" y="2333"/>
                </a:cubicBezTo>
                <a:lnTo>
                  <a:pt x="9848" y="2333"/>
                </a:lnTo>
                <a:cubicBezTo>
                  <a:pt x="9866" y="2347"/>
                  <a:pt x="9896" y="2344"/>
                  <a:pt x="9923" y="2338"/>
                </a:cubicBezTo>
                <a:lnTo>
                  <a:pt x="9923" y="2338"/>
                </a:lnTo>
                <a:cubicBezTo>
                  <a:pt x="9941" y="2335"/>
                  <a:pt x="9953" y="2332"/>
                  <a:pt x="9969" y="2339"/>
                </a:cubicBezTo>
                <a:lnTo>
                  <a:pt x="9969" y="2339"/>
                </a:lnTo>
                <a:cubicBezTo>
                  <a:pt x="9976" y="2341"/>
                  <a:pt x="9988" y="2340"/>
                  <a:pt x="9996" y="2337"/>
                </a:cubicBezTo>
                <a:lnTo>
                  <a:pt x="9996" y="2337"/>
                </a:lnTo>
                <a:cubicBezTo>
                  <a:pt x="10039" y="2323"/>
                  <a:pt x="10085" y="2329"/>
                  <a:pt x="10130" y="2332"/>
                </a:cubicBezTo>
                <a:lnTo>
                  <a:pt x="10130" y="2332"/>
                </a:lnTo>
                <a:cubicBezTo>
                  <a:pt x="10135" y="2332"/>
                  <a:pt x="10142" y="2335"/>
                  <a:pt x="10145" y="2334"/>
                </a:cubicBezTo>
                <a:lnTo>
                  <a:pt x="10145" y="2334"/>
                </a:lnTo>
                <a:cubicBezTo>
                  <a:pt x="10190" y="2323"/>
                  <a:pt x="10240" y="2324"/>
                  <a:pt x="10287" y="2322"/>
                </a:cubicBezTo>
                <a:lnTo>
                  <a:pt x="10287" y="2322"/>
                </a:lnTo>
                <a:cubicBezTo>
                  <a:pt x="10384" y="2318"/>
                  <a:pt x="10480" y="2314"/>
                  <a:pt x="10577" y="2318"/>
                </a:cubicBezTo>
                <a:lnTo>
                  <a:pt x="10577" y="2318"/>
                </a:lnTo>
                <a:cubicBezTo>
                  <a:pt x="10623" y="2321"/>
                  <a:pt x="10671" y="2320"/>
                  <a:pt x="10718" y="2315"/>
                </a:cubicBezTo>
                <a:lnTo>
                  <a:pt x="10718" y="2315"/>
                </a:lnTo>
                <a:cubicBezTo>
                  <a:pt x="10748" y="2312"/>
                  <a:pt x="10779" y="2310"/>
                  <a:pt x="10809" y="2304"/>
                </a:cubicBezTo>
                <a:lnTo>
                  <a:pt x="10809" y="2304"/>
                </a:lnTo>
                <a:cubicBezTo>
                  <a:pt x="10832" y="2299"/>
                  <a:pt x="10859" y="2299"/>
                  <a:pt x="10884" y="2302"/>
                </a:cubicBezTo>
                <a:lnTo>
                  <a:pt x="10884" y="2302"/>
                </a:lnTo>
                <a:cubicBezTo>
                  <a:pt x="10906" y="2305"/>
                  <a:pt x="10926" y="2304"/>
                  <a:pt x="10948" y="2301"/>
                </a:cubicBezTo>
                <a:lnTo>
                  <a:pt x="10948" y="2301"/>
                </a:lnTo>
                <a:cubicBezTo>
                  <a:pt x="10977" y="2297"/>
                  <a:pt x="11005" y="2296"/>
                  <a:pt x="11031" y="2304"/>
                </a:cubicBezTo>
                <a:lnTo>
                  <a:pt x="11031" y="2304"/>
                </a:lnTo>
                <a:cubicBezTo>
                  <a:pt x="11042" y="2307"/>
                  <a:pt x="11055" y="2306"/>
                  <a:pt x="11064" y="2303"/>
                </a:cubicBezTo>
                <a:lnTo>
                  <a:pt x="11064" y="2303"/>
                </a:lnTo>
                <a:cubicBezTo>
                  <a:pt x="11083" y="2296"/>
                  <a:pt x="11102" y="2294"/>
                  <a:pt x="11125" y="2298"/>
                </a:cubicBezTo>
                <a:lnTo>
                  <a:pt x="11125" y="2298"/>
                </a:lnTo>
                <a:cubicBezTo>
                  <a:pt x="11140" y="2300"/>
                  <a:pt x="11155" y="2299"/>
                  <a:pt x="11171" y="2297"/>
                </a:cubicBezTo>
                <a:lnTo>
                  <a:pt x="11171" y="2297"/>
                </a:lnTo>
                <a:cubicBezTo>
                  <a:pt x="11199" y="2294"/>
                  <a:pt x="11228" y="2291"/>
                  <a:pt x="11257" y="2288"/>
                </a:cubicBezTo>
                <a:lnTo>
                  <a:pt x="11257" y="2288"/>
                </a:lnTo>
                <a:cubicBezTo>
                  <a:pt x="11272" y="2287"/>
                  <a:pt x="11287" y="2286"/>
                  <a:pt x="11304" y="2286"/>
                </a:cubicBezTo>
                <a:lnTo>
                  <a:pt x="11304" y="2286"/>
                </a:lnTo>
                <a:cubicBezTo>
                  <a:pt x="11349" y="2287"/>
                  <a:pt x="11394" y="2288"/>
                  <a:pt x="11436" y="2278"/>
                </a:cubicBezTo>
                <a:lnTo>
                  <a:pt x="11436" y="2278"/>
                </a:lnTo>
                <a:cubicBezTo>
                  <a:pt x="11451" y="2274"/>
                  <a:pt x="11467" y="2274"/>
                  <a:pt x="11484" y="2274"/>
                </a:cubicBezTo>
                <a:lnTo>
                  <a:pt x="11484" y="2274"/>
                </a:lnTo>
                <a:cubicBezTo>
                  <a:pt x="11489" y="2274"/>
                  <a:pt x="11495" y="2275"/>
                  <a:pt x="11501" y="2274"/>
                </a:cubicBezTo>
                <a:lnTo>
                  <a:pt x="11501" y="2274"/>
                </a:lnTo>
                <a:cubicBezTo>
                  <a:pt x="11525" y="2274"/>
                  <a:pt x="11550" y="2270"/>
                  <a:pt x="11574" y="2276"/>
                </a:cubicBezTo>
                <a:lnTo>
                  <a:pt x="11574" y="2276"/>
                </a:lnTo>
                <a:cubicBezTo>
                  <a:pt x="11589" y="2280"/>
                  <a:pt x="11609" y="2276"/>
                  <a:pt x="11622" y="2270"/>
                </a:cubicBezTo>
                <a:lnTo>
                  <a:pt x="11622" y="2270"/>
                </a:lnTo>
                <a:cubicBezTo>
                  <a:pt x="11638" y="2262"/>
                  <a:pt x="11660" y="2260"/>
                  <a:pt x="11681" y="2262"/>
                </a:cubicBezTo>
                <a:lnTo>
                  <a:pt x="11681" y="2262"/>
                </a:lnTo>
                <a:cubicBezTo>
                  <a:pt x="11727" y="2266"/>
                  <a:pt x="11769" y="2261"/>
                  <a:pt x="11812" y="2255"/>
                </a:cubicBezTo>
                <a:lnTo>
                  <a:pt x="11812" y="2255"/>
                </a:lnTo>
                <a:cubicBezTo>
                  <a:pt x="11828" y="2254"/>
                  <a:pt x="11844" y="2254"/>
                  <a:pt x="11859" y="2254"/>
                </a:cubicBezTo>
                <a:lnTo>
                  <a:pt x="11859" y="2254"/>
                </a:lnTo>
                <a:cubicBezTo>
                  <a:pt x="11869" y="2253"/>
                  <a:pt x="11879" y="2253"/>
                  <a:pt x="11889" y="2253"/>
                </a:cubicBezTo>
                <a:lnTo>
                  <a:pt x="11889" y="2253"/>
                </a:lnTo>
                <a:cubicBezTo>
                  <a:pt x="11912" y="2252"/>
                  <a:pt x="11917" y="2251"/>
                  <a:pt x="11918" y="2242"/>
                </a:cubicBezTo>
                <a:lnTo>
                  <a:pt x="11918" y="2242"/>
                </a:lnTo>
                <a:cubicBezTo>
                  <a:pt x="11918" y="2228"/>
                  <a:pt x="11940" y="2221"/>
                  <a:pt x="11966" y="2215"/>
                </a:cubicBezTo>
                <a:lnTo>
                  <a:pt x="11966" y="2215"/>
                </a:lnTo>
                <a:cubicBezTo>
                  <a:pt x="11973" y="2215"/>
                  <a:pt x="11981" y="2214"/>
                  <a:pt x="11989" y="2214"/>
                </a:cubicBezTo>
                <a:lnTo>
                  <a:pt x="11989" y="2214"/>
                </a:lnTo>
                <a:cubicBezTo>
                  <a:pt x="11993" y="2217"/>
                  <a:pt x="11997" y="2217"/>
                  <a:pt x="12001" y="2214"/>
                </a:cubicBezTo>
                <a:lnTo>
                  <a:pt x="12001" y="2214"/>
                </a:lnTo>
                <a:lnTo>
                  <a:pt x="12001" y="2214"/>
                </a:lnTo>
                <a:cubicBezTo>
                  <a:pt x="12005" y="2212"/>
                  <a:pt x="12009" y="2211"/>
                  <a:pt x="12013" y="2209"/>
                </a:cubicBezTo>
                <a:lnTo>
                  <a:pt x="12013" y="2209"/>
                </a:lnTo>
                <a:cubicBezTo>
                  <a:pt x="12017" y="2209"/>
                  <a:pt x="12021" y="2209"/>
                  <a:pt x="12025" y="2209"/>
                </a:cubicBezTo>
                <a:lnTo>
                  <a:pt x="12025" y="2209"/>
                </a:lnTo>
                <a:cubicBezTo>
                  <a:pt x="12048" y="2208"/>
                  <a:pt x="12071" y="2209"/>
                  <a:pt x="12093" y="2203"/>
                </a:cubicBezTo>
                <a:lnTo>
                  <a:pt x="12093" y="2203"/>
                </a:lnTo>
                <a:cubicBezTo>
                  <a:pt x="12104" y="2200"/>
                  <a:pt x="12106" y="2196"/>
                  <a:pt x="12096" y="2192"/>
                </a:cubicBezTo>
                <a:lnTo>
                  <a:pt x="12096" y="2192"/>
                </a:lnTo>
                <a:cubicBezTo>
                  <a:pt x="12081" y="2188"/>
                  <a:pt x="12060" y="2187"/>
                  <a:pt x="12048" y="2181"/>
                </a:cubicBezTo>
                <a:lnTo>
                  <a:pt x="12048" y="2181"/>
                </a:lnTo>
                <a:cubicBezTo>
                  <a:pt x="12052" y="2179"/>
                  <a:pt x="12056" y="2178"/>
                  <a:pt x="12060" y="2176"/>
                </a:cubicBezTo>
                <a:lnTo>
                  <a:pt x="12060" y="2176"/>
                </a:lnTo>
                <a:cubicBezTo>
                  <a:pt x="12073" y="2176"/>
                  <a:pt x="12087" y="2176"/>
                  <a:pt x="12095" y="2171"/>
                </a:cubicBezTo>
                <a:lnTo>
                  <a:pt x="12095" y="2171"/>
                </a:lnTo>
                <a:cubicBezTo>
                  <a:pt x="12107" y="2162"/>
                  <a:pt x="12106" y="2158"/>
                  <a:pt x="12088" y="2158"/>
                </a:cubicBezTo>
                <a:lnTo>
                  <a:pt x="12088" y="2158"/>
                </a:lnTo>
                <a:cubicBezTo>
                  <a:pt x="12075" y="2157"/>
                  <a:pt x="12061" y="2157"/>
                  <a:pt x="12044" y="2157"/>
                </a:cubicBezTo>
                <a:lnTo>
                  <a:pt x="12044" y="2157"/>
                </a:lnTo>
                <a:cubicBezTo>
                  <a:pt x="12048" y="2146"/>
                  <a:pt x="12043" y="2135"/>
                  <a:pt x="12059" y="2125"/>
                </a:cubicBezTo>
                <a:lnTo>
                  <a:pt x="12059" y="2125"/>
                </a:lnTo>
                <a:cubicBezTo>
                  <a:pt x="12063" y="2124"/>
                  <a:pt x="12067" y="2122"/>
                  <a:pt x="12071" y="2121"/>
                </a:cubicBezTo>
                <a:lnTo>
                  <a:pt x="12071" y="2121"/>
                </a:lnTo>
                <a:lnTo>
                  <a:pt x="12070" y="2121"/>
                </a:lnTo>
                <a:lnTo>
                  <a:pt x="12071" y="2120"/>
                </a:lnTo>
                <a:lnTo>
                  <a:pt x="12071" y="2121"/>
                </a:lnTo>
                <a:cubicBezTo>
                  <a:pt x="12075" y="2120"/>
                  <a:pt x="12079" y="2120"/>
                  <a:pt x="12082" y="2120"/>
                </a:cubicBezTo>
                <a:lnTo>
                  <a:pt x="12082" y="2120"/>
                </a:lnTo>
                <a:cubicBezTo>
                  <a:pt x="12092" y="2120"/>
                  <a:pt x="12101" y="2119"/>
                  <a:pt x="12106" y="2115"/>
                </a:cubicBezTo>
                <a:lnTo>
                  <a:pt x="12106" y="2115"/>
                </a:lnTo>
                <a:cubicBezTo>
                  <a:pt x="12117" y="2112"/>
                  <a:pt x="12118" y="2107"/>
                  <a:pt x="12117" y="2103"/>
                </a:cubicBezTo>
                <a:lnTo>
                  <a:pt x="12117" y="2103"/>
                </a:lnTo>
                <a:cubicBezTo>
                  <a:pt x="12116" y="2095"/>
                  <a:pt x="12111" y="2093"/>
                  <a:pt x="12094" y="2093"/>
                </a:cubicBezTo>
                <a:lnTo>
                  <a:pt x="12094" y="2093"/>
                </a:lnTo>
                <a:cubicBezTo>
                  <a:pt x="12078" y="2093"/>
                  <a:pt x="12062" y="2093"/>
                  <a:pt x="12046" y="2093"/>
                </a:cubicBezTo>
                <a:lnTo>
                  <a:pt x="12046" y="2093"/>
                </a:lnTo>
                <a:cubicBezTo>
                  <a:pt x="12031" y="2093"/>
                  <a:pt x="12023" y="2091"/>
                  <a:pt x="12023" y="2085"/>
                </a:cubicBezTo>
                <a:lnTo>
                  <a:pt x="12023" y="2085"/>
                </a:lnTo>
                <a:cubicBezTo>
                  <a:pt x="12027" y="2083"/>
                  <a:pt x="12030" y="2081"/>
                  <a:pt x="12034" y="2080"/>
                </a:cubicBezTo>
                <a:lnTo>
                  <a:pt x="12034" y="2080"/>
                </a:lnTo>
                <a:cubicBezTo>
                  <a:pt x="12038" y="2078"/>
                  <a:pt x="12042" y="2077"/>
                  <a:pt x="12046" y="2075"/>
                </a:cubicBezTo>
                <a:lnTo>
                  <a:pt x="12046" y="2075"/>
                </a:lnTo>
                <a:cubicBezTo>
                  <a:pt x="12055" y="2073"/>
                  <a:pt x="12058" y="2069"/>
                  <a:pt x="12058" y="2065"/>
                </a:cubicBezTo>
                <a:lnTo>
                  <a:pt x="12058" y="2065"/>
                </a:lnTo>
                <a:cubicBezTo>
                  <a:pt x="12058" y="2062"/>
                  <a:pt x="12061" y="2058"/>
                  <a:pt x="12069" y="2056"/>
                </a:cubicBezTo>
                <a:lnTo>
                  <a:pt x="12069" y="2056"/>
                </a:lnTo>
                <a:cubicBezTo>
                  <a:pt x="12077" y="2056"/>
                  <a:pt x="12085" y="2056"/>
                  <a:pt x="12093" y="2056"/>
                </a:cubicBezTo>
                <a:lnTo>
                  <a:pt x="12093" y="2056"/>
                </a:lnTo>
                <a:cubicBezTo>
                  <a:pt x="12097" y="2055"/>
                  <a:pt x="12101" y="2055"/>
                  <a:pt x="12105" y="2055"/>
                </a:cubicBezTo>
                <a:lnTo>
                  <a:pt x="12105" y="2055"/>
                </a:lnTo>
                <a:cubicBezTo>
                  <a:pt x="12110" y="2059"/>
                  <a:pt x="12115" y="2062"/>
                  <a:pt x="12127" y="2061"/>
                </a:cubicBezTo>
                <a:lnTo>
                  <a:pt x="12127" y="2061"/>
                </a:lnTo>
                <a:cubicBezTo>
                  <a:pt x="12134" y="2060"/>
                  <a:pt x="12138" y="2057"/>
                  <a:pt x="12139" y="2054"/>
                </a:cubicBezTo>
                <a:lnTo>
                  <a:pt x="12139" y="2054"/>
                </a:lnTo>
                <a:cubicBezTo>
                  <a:pt x="12140" y="2051"/>
                  <a:pt x="12140" y="2049"/>
                  <a:pt x="12140" y="2047"/>
                </a:cubicBezTo>
                <a:lnTo>
                  <a:pt x="12140" y="2047"/>
                </a:lnTo>
                <a:cubicBezTo>
                  <a:pt x="12139" y="2040"/>
                  <a:pt x="12133" y="2037"/>
                  <a:pt x="12116" y="2037"/>
                </a:cubicBezTo>
                <a:lnTo>
                  <a:pt x="12116" y="2037"/>
                </a:lnTo>
                <a:cubicBezTo>
                  <a:pt x="12100" y="2037"/>
                  <a:pt x="12085" y="2037"/>
                  <a:pt x="12069" y="2038"/>
                </a:cubicBezTo>
                <a:lnTo>
                  <a:pt x="12069" y="2038"/>
                </a:lnTo>
                <a:cubicBezTo>
                  <a:pt x="12067" y="2035"/>
                  <a:pt x="12066" y="2031"/>
                  <a:pt x="12063" y="2029"/>
                </a:cubicBezTo>
                <a:lnTo>
                  <a:pt x="12063" y="2029"/>
                </a:lnTo>
                <a:cubicBezTo>
                  <a:pt x="12057" y="2024"/>
                  <a:pt x="12061" y="2020"/>
                  <a:pt x="12070" y="2016"/>
                </a:cubicBezTo>
                <a:lnTo>
                  <a:pt x="12070" y="2016"/>
                </a:lnTo>
                <a:cubicBezTo>
                  <a:pt x="12079" y="2013"/>
                  <a:pt x="12087" y="2009"/>
                  <a:pt x="12096" y="2007"/>
                </a:cubicBezTo>
                <a:lnTo>
                  <a:pt x="12096" y="2007"/>
                </a:lnTo>
                <a:cubicBezTo>
                  <a:pt x="12112" y="2003"/>
                  <a:pt x="12116" y="1998"/>
                  <a:pt x="12112" y="1991"/>
                </a:cubicBezTo>
                <a:lnTo>
                  <a:pt x="12112" y="1991"/>
                </a:lnTo>
                <a:cubicBezTo>
                  <a:pt x="12109" y="1984"/>
                  <a:pt x="12124" y="1978"/>
                  <a:pt x="12139" y="1979"/>
                </a:cubicBezTo>
                <a:lnTo>
                  <a:pt x="12139" y="1979"/>
                </a:lnTo>
                <a:cubicBezTo>
                  <a:pt x="12182" y="1984"/>
                  <a:pt x="12212" y="1970"/>
                  <a:pt x="12251" y="1967"/>
                </a:cubicBezTo>
                <a:lnTo>
                  <a:pt x="12251" y="1967"/>
                </a:lnTo>
                <a:cubicBezTo>
                  <a:pt x="12258" y="1966"/>
                  <a:pt x="12263" y="1959"/>
                  <a:pt x="12270" y="1955"/>
                </a:cubicBezTo>
                <a:lnTo>
                  <a:pt x="12270" y="1955"/>
                </a:lnTo>
                <a:cubicBezTo>
                  <a:pt x="12283" y="1955"/>
                  <a:pt x="12297" y="1956"/>
                  <a:pt x="12305" y="1950"/>
                </a:cubicBezTo>
                <a:lnTo>
                  <a:pt x="12305" y="1950"/>
                </a:lnTo>
                <a:cubicBezTo>
                  <a:pt x="12319" y="1950"/>
                  <a:pt x="12334" y="1948"/>
                  <a:pt x="12346" y="1950"/>
                </a:cubicBezTo>
                <a:lnTo>
                  <a:pt x="12346" y="1950"/>
                </a:lnTo>
                <a:cubicBezTo>
                  <a:pt x="12372" y="1954"/>
                  <a:pt x="12391" y="1951"/>
                  <a:pt x="12408" y="1943"/>
                </a:cubicBezTo>
                <a:lnTo>
                  <a:pt x="12408" y="1943"/>
                </a:lnTo>
                <a:cubicBezTo>
                  <a:pt x="12412" y="1941"/>
                  <a:pt x="12420" y="1939"/>
                  <a:pt x="12423" y="1940"/>
                </a:cubicBezTo>
                <a:lnTo>
                  <a:pt x="12423" y="1940"/>
                </a:lnTo>
                <a:cubicBezTo>
                  <a:pt x="12458" y="1944"/>
                  <a:pt x="12476" y="1931"/>
                  <a:pt x="12502" y="1928"/>
                </a:cubicBezTo>
                <a:lnTo>
                  <a:pt x="12502" y="1928"/>
                </a:lnTo>
                <a:cubicBezTo>
                  <a:pt x="12511" y="1926"/>
                  <a:pt x="12515" y="1924"/>
                  <a:pt x="12513" y="1921"/>
                </a:cubicBezTo>
                <a:lnTo>
                  <a:pt x="12513" y="1921"/>
                </a:lnTo>
                <a:cubicBezTo>
                  <a:pt x="12510" y="1918"/>
                  <a:pt x="12503" y="1916"/>
                  <a:pt x="12496" y="1915"/>
                </a:cubicBezTo>
                <a:lnTo>
                  <a:pt x="12496" y="1915"/>
                </a:lnTo>
                <a:cubicBezTo>
                  <a:pt x="12486" y="1914"/>
                  <a:pt x="12477" y="1916"/>
                  <a:pt x="12467" y="1917"/>
                </a:cubicBezTo>
                <a:lnTo>
                  <a:pt x="12467" y="1917"/>
                </a:lnTo>
                <a:cubicBezTo>
                  <a:pt x="12450" y="1919"/>
                  <a:pt x="12438" y="1916"/>
                  <a:pt x="12438" y="1910"/>
                </a:cubicBezTo>
                <a:lnTo>
                  <a:pt x="12438" y="1910"/>
                </a:lnTo>
                <a:cubicBezTo>
                  <a:pt x="12439" y="1905"/>
                  <a:pt x="12440" y="1901"/>
                  <a:pt x="12432" y="1897"/>
                </a:cubicBezTo>
                <a:lnTo>
                  <a:pt x="12432" y="1897"/>
                </a:lnTo>
                <a:cubicBezTo>
                  <a:pt x="12428" y="1895"/>
                  <a:pt x="12432" y="1893"/>
                  <a:pt x="12437" y="1892"/>
                </a:cubicBezTo>
                <a:lnTo>
                  <a:pt x="12437" y="1892"/>
                </a:lnTo>
                <a:cubicBezTo>
                  <a:pt x="12462" y="1887"/>
                  <a:pt x="12445" y="1880"/>
                  <a:pt x="12446" y="1874"/>
                </a:cubicBezTo>
                <a:lnTo>
                  <a:pt x="12446" y="1874"/>
                </a:lnTo>
                <a:cubicBezTo>
                  <a:pt x="12450" y="1873"/>
                  <a:pt x="12454" y="1873"/>
                  <a:pt x="12457" y="1873"/>
                </a:cubicBezTo>
                <a:lnTo>
                  <a:pt x="12457" y="1873"/>
                </a:lnTo>
                <a:cubicBezTo>
                  <a:pt x="12457" y="1873"/>
                  <a:pt x="12457" y="1873"/>
                  <a:pt x="12457" y="1873"/>
                </a:cubicBezTo>
                <a:lnTo>
                  <a:pt x="12457" y="1873"/>
                </a:lnTo>
                <a:cubicBezTo>
                  <a:pt x="12457" y="1873"/>
                  <a:pt x="12457" y="1873"/>
                  <a:pt x="12457" y="1873"/>
                </a:cubicBezTo>
                <a:lnTo>
                  <a:pt x="12457" y="1873"/>
                </a:lnTo>
                <a:cubicBezTo>
                  <a:pt x="12467" y="1873"/>
                  <a:pt x="12476" y="1872"/>
                  <a:pt x="12482" y="1868"/>
                </a:cubicBezTo>
                <a:lnTo>
                  <a:pt x="12482" y="1868"/>
                </a:lnTo>
                <a:cubicBezTo>
                  <a:pt x="12486" y="1867"/>
                  <a:pt x="12489" y="1865"/>
                  <a:pt x="12493" y="1864"/>
                </a:cubicBezTo>
                <a:lnTo>
                  <a:pt x="12493" y="1864"/>
                </a:lnTo>
                <a:cubicBezTo>
                  <a:pt x="12503" y="1863"/>
                  <a:pt x="12512" y="1862"/>
                  <a:pt x="12517" y="1858"/>
                </a:cubicBezTo>
                <a:lnTo>
                  <a:pt x="12517" y="1858"/>
                </a:lnTo>
                <a:cubicBezTo>
                  <a:pt x="12521" y="1858"/>
                  <a:pt x="12525" y="1858"/>
                  <a:pt x="12529" y="1858"/>
                </a:cubicBezTo>
                <a:lnTo>
                  <a:pt x="12529" y="1858"/>
                </a:lnTo>
                <a:cubicBezTo>
                  <a:pt x="12539" y="1858"/>
                  <a:pt x="12547" y="1857"/>
                  <a:pt x="12552" y="1853"/>
                </a:cubicBezTo>
                <a:lnTo>
                  <a:pt x="12552" y="1853"/>
                </a:lnTo>
                <a:cubicBezTo>
                  <a:pt x="12565" y="1850"/>
                  <a:pt x="12564" y="1847"/>
                  <a:pt x="12552" y="1844"/>
                </a:cubicBezTo>
                <a:lnTo>
                  <a:pt x="12552" y="1844"/>
                </a:lnTo>
                <a:cubicBezTo>
                  <a:pt x="12548" y="1843"/>
                  <a:pt x="12544" y="1841"/>
                  <a:pt x="12540" y="1840"/>
                </a:cubicBezTo>
                <a:lnTo>
                  <a:pt x="12540" y="1840"/>
                </a:lnTo>
                <a:lnTo>
                  <a:pt x="12540" y="1840"/>
                </a:lnTo>
                <a:cubicBezTo>
                  <a:pt x="12536" y="1838"/>
                  <a:pt x="12532" y="1837"/>
                  <a:pt x="12528" y="1835"/>
                </a:cubicBezTo>
                <a:lnTo>
                  <a:pt x="12528" y="1835"/>
                </a:lnTo>
                <a:lnTo>
                  <a:pt x="12528" y="1835"/>
                </a:lnTo>
                <a:cubicBezTo>
                  <a:pt x="12529" y="1830"/>
                  <a:pt x="12521" y="1826"/>
                  <a:pt x="12516" y="1822"/>
                </a:cubicBezTo>
                <a:lnTo>
                  <a:pt x="12516" y="1822"/>
                </a:lnTo>
                <a:cubicBezTo>
                  <a:pt x="12528" y="1820"/>
                  <a:pt x="12535" y="1816"/>
                  <a:pt x="12540" y="1812"/>
                </a:cubicBezTo>
                <a:lnTo>
                  <a:pt x="12540" y="1812"/>
                </a:lnTo>
                <a:cubicBezTo>
                  <a:pt x="12544" y="1810"/>
                  <a:pt x="12548" y="1809"/>
                  <a:pt x="12552" y="1807"/>
                </a:cubicBezTo>
                <a:lnTo>
                  <a:pt x="12552" y="1807"/>
                </a:lnTo>
                <a:cubicBezTo>
                  <a:pt x="12555" y="1807"/>
                  <a:pt x="12560" y="1807"/>
                  <a:pt x="12563" y="1806"/>
                </a:cubicBezTo>
                <a:lnTo>
                  <a:pt x="12563" y="1806"/>
                </a:lnTo>
                <a:cubicBezTo>
                  <a:pt x="12601" y="1799"/>
                  <a:pt x="12602" y="1798"/>
                  <a:pt x="12572" y="1789"/>
                </a:cubicBezTo>
                <a:lnTo>
                  <a:pt x="12572" y="1789"/>
                </a:lnTo>
                <a:cubicBezTo>
                  <a:pt x="12560" y="1786"/>
                  <a:pt x="12549" y="1782"/>
                  <a:pt x="12534" y="1780"/>
                </a:cubicBezTo>
                <a:lnTo>
                  <a:pt x="12534" y="1780"/>
                </a:lnTo>
                <a:cubicBezTo>
                  <a:pt x="12500" y="1775"/>
                  <a:pt x="12500" y="1774"/>
                  <a:pt x="12515" y="1757"/>
                </a:cubicBezTo>
                <a:lnTo>
                  <a:pt x="12515" y="1757"/>
                </a:lnTo>
                <a:cubicBezTo>
                  <a:pt x="12519" y="1755"/>
                  <a:pt x="12522" y="1754"/>
                  <a:pt x="12527" y="1752"/>
                </a:cubicBezTo>
                <a:lnTo>
                  <a:pt x="12527" y="1752"/>
                </a:lnTo>
                <a:cubicBezTo>
                  <a:pt x="12527" y="1751"/>
                  <a:pt x="12527" y="1749"/>
                  <a:pt x="12527" y="1748"/>
                </a:cubicBezTo>
                <a:lnTo>
                  <a:pt x="12527" y="1748"/>
                </a:lnTo>
                <a:cubicBezTo>
                  <a:pt x="12528" y="1739"/>
                  <a:pt x="12542" y="1732"/>
                  <a:pt x="12538" y="1723"/>
                </a:cubicBezTo>
                <a:lnTo>
                  <a:pt x="12538" y="1723"/>
                </a:lnTo>
                <a:cubicBezTo>
                  <a:pt x="12535" y="1718"/>
                  <a:pt x="12526" y="1716"/>
                  <a:pt x="12514" y="1719"/>
                </a:cubicBezTo>
                <a:lnTo>
                  <a:pt x="12514" y="1719"/>
                </a:lnTo>
                <a:cubicBezTo>
                  <a:pt x="12508" y="1721"/>
                  <a:pt x="12502" y="1723"/>
                  <a:pt x="12496" y="1725"/>
                </a:cubicBezTo>
                <a:lnTo>
                  <a:pt x="12496" y="1725"/>
                </a:lnTo>
                <a:cubicBezTo>
                  <a:pt x="12487" y="1729"/>
                  <a:pt x="12479" y="1728"/>
                  <a:pt x="12471" y="1725"/>
                </a:cubicBezTo>
                <a:lnTo>
                  <a:pt x="12471" y="1725"/>
                </a:lnTo>
                <a:cubicBezTo>
                  <a:pt x="12457" y="1720"/>
                  <a:pt x="12442" y="1716"/>
                  <a:pt x="12458" y="1706"/>
                </a:cubicBezTo>
                <a:lnTo>
                  <a:pt x="12458" y="1706"/>
                </a:lnTo>
                <a:cubicBezTo>
                  <a:pt x="12464" y="1702"/>
                  <a:pt x="12456" y="1695"/>
                  <a:pt x="12454" y="1689"/>
                </a:cubicBezTo>
                <a:lnTo>
                  <a:pt x="12454" y="1689"/>
                </a:lnTo>
                <a:cubicBezTo>
                  <a:pt x="12458" y="1687"/>
                  <a:pt x="12462" y="1686"/>
                  <a:pt x="12466" y="1684"/>
                </a:cubicBezTo>
                <a:lnTo>
                  <a:pt x="12466" y="1684"/>
                </a:lnTo>
                <a:cubicBezTo>
                  <a:pt x="12469" y="1682"/>
                  <a:pt x="12474" y="1681"/>
                  <a:pt x="12478" y="1679"/>
                </a:cubicBezTo>
                <a:lnTo>
                  <a:pt x="12478" y="1679"/>
                </a:lnTo>
                <a:cubicBezTo>
                  <a:pt x="12482" y="1678"/>
                  <a:pt x="12486" y="1676"/>
                  <a:pt x="12490" y="1675"/>
                </a:cubicBezTo>
                <a:lnTo>
                  <a:pt x="12490" y="1675"/>
                </a:lnTo>
                <a:cubicBezTo>
                  <a:pt x="12497" y="1674"/>
                  <a:pt x="12506" y="1674"/>
                  <a:pt x="12508" y="1671"/>
                </a:cubicBezTo>
                <a:lnTo>
                  <a:pt x="12508" y="1671"/>
                </a:lnTo>
                <a:cubicBezTo>
                  <a:pt x="12510" y="1666"/>
                  <a:pt x="12498" y="1666"/>
                  <a:pt x="12490" y="1665"/>
                </a:cubicBezTo>
                <a:lnTo>
                  <a:pt x="12490" y="1665"/>
                </a:lnTo>
                <a:lnTo>
                  <a:pt x="12489" y="1665"/>
                </a:lnTo>
                <a:cubicBezTo>
                  <a:pt x="12489" y="1662"/>
                  <a:pt x="12487" y="1658"/>
                  <a:pt x="12478" y="1656"/>
                </a:cubicBezTo>
                <a:lnTo>
                  <a:pt x="12478" y="1656"/>
                </a:lnTo>
                <a:cubicBezTo>
                  <a:pt x="12477" y="1655"/>
                  <a:pt x="12477" y="1653"/>
                  <a:pt x="12477" y="1652"/>
                </a:cubicBezTo>
                <a:lnTo>
                  <a:pt x="12477" y="1652"/>
                </a:lnTo>
                <a:lnTo>
                  <a:pt x="12477" y="1652"/>
                </a:lnTo>
                <a:cubicBezTo>
                  <a:pt x="12465" y="1639"/>
                  <a:pt x="12465" y="1639"/>
                  <a:pt x="12494" y="1633"/>
                </a:cubicBezTo>
                <a:lnTo>
                  <a:pt x="12494" y="1633"/>
                </a:lnTo>
                <a:cubicBezTo>
                  <a:pt x="12501" y="1632"/>
                  <a:pt x="12506" y="1630"/>
                  <a:pt x="12513" y="1628"/>
                </a:cubicBezTo>
                <a:lnTo>
                  <a:pt x="12513" y="1628"/>
                </a:lnTo>
                <a:cubicBezTo>
                  <a:pt x="12522" y="1628"/>
                  <a:pt x="12531" y="1627"/>
                  <a:pt x="12536" y="1623"/>
                </a:cubicBezTo>
                <a:lnTo>
                  <a:pt x="12536" y="1623"/>
                </a:lnTo>
                <a:cubicBezTo>
                  <a:pt x="12540" y="1621"/>
                  <a:pt x="12544" y="1620"/>
                  <a:pt x="12548" y="1618"/>
                </a:cubicBezTo>
                <a:lnTo>
                  <a:pt x="12548" y="1618"/>
                </a:lnTo>
                <a:cubicBezTo>
                  <a:pt x="12559" y="1610"/>
                  <a:pt x="12557" y="1608"/>
                  <a:pt x="12535" y="1607"/>
                </a:cubicBezTo>
                <a:lnTo>
                  <a:pt x="12535" y="1607"/>
                </a:lnTo>
                <a:cubicBezTo>
                  <a:pt x="12513" y="1606"/>
                  <a:pt x="12510" y="1606"/>
                  <a:pt x="12516" y="1599"/>
                </a:cubicBezTo>
                <a:lnTo>
                  <a:pt x="12516" y="1599"/>
                </a:lnTo>
                <a:cubicBezTo>
                  <a:pt x="12522" y="1591"/>
                  <a:pt x="12517" y="1588"/>
                  <a:pt x="12499" y="1585"/>
                </a:cubicBezTo>
                <a:lnTo>
                  <a:pt x="12499" y="1585"/>
                </a:lnTo>
                <a:cubicBezTo>
                  <a:pt x="12489" y="1584"/>
                  <a:pt x="12483" y="1578"/>
                  <a:pt x="12476" y="1573"/>
                </a:cubicBezTo>
                <a:lnTo>
                  <a:pt x="12476" y="1573"/>
                </a:lnTo>
                <a:cubicBezTo>
                  <a:pt x="12476" y="1569"/>
                  <a:pt x="12475" y="1564"/>
                  <a:pt x="12482" y="1560"/>
                </a:cubicBezTo>
                <a:lnTo>
                  <a:pt x="12482" y="1560"/>
                </a:lnTo>
                <a:cubicBezTo>
                  <a:pt x="12489" y="1556"/>
                  <a:pt x="12494" y="1553"/>
                  <a:pt x="12491" y="1547"/>
                </a:cubicBezTo>
                <a:lnTo>
                  <a:pt x="12491" y="1547"/>
                </a:lnTo>
                <a:cubicBezTo>
                  <a:pt x="12488" y="1542"/>
                  <a:pt x="12495" y="1538"/>
                  <a:pt x="12511" y="1539"/>
                </a:cubicBezTo>
                <a:lnTo>
                  <a:pt x="12511" y="1539"/>
                </a:lnTo>
                <a:cubicBezTo>
                  <a:pt x="12534" y="1539"/>
                  <a:pt x="12553" y="1536"/>
                  <a:pt x="12571" y="1531"/>
                </a:cubicBezTo>
                <a:lnTo>
                  <a:pt x="12571" y="1531"/>
                </a:lnTo>
                <a:cubicBezTo>
                  <a:pt x="12576" y="1529"/>
                  <a:pt x="12578" y="1527"/>
                  <a:pt x="12575" y="1525"/>
                </a:cubicBezTo>
                <a:lnTo>
                  <a:pt x="12575" y="1525"/>
                </a:lnTo>
                <a:cubicBezTo>
                  <a:pt x="12573" y="1523"/>
                  <a:pt x="12570" y="1522"/>
                  <a:pt x="12567" y="1522"/>
                </a:cubicBezTo>
                <a:lnTo>
                  <a:pt x="12567" y="1522"/>
                </a:lnTo>
                <a:cubicBezTo>
                  <a:pt x="12547" y="1522"/>
                  <a:pt x="12526" y="1521"/>
                  <a:pt x="12508" y="1523"/>
                </a:cubicBezTo>
                <a:lnTo>
                  <a:pt x="12508" y="1523"/>
                </a:lnTo>
                <a:cubicBezTo>
                  <a:pt x="12482" y="1526"/>
                  <a:pt x="12462" y="1524"/>
                  <a:pt x="12442" y="1518"/>
                </a:cubicBezTo>
                <a:lnTo>
                  <a:pt x="12442" y="1518"/>
                </a:lnTo>
                <a:cubicBezTo>
                  <a:pt x="12431" y="1514"/>
                  <a:pt x="12421" y="1516"/>
                  <a:pt x="12411" y="1519"/>
                </a:cubicBezTo>
                <a:lnTo>
                  <a:pt x="12411" y="1519"/>
                </a:lnTo>
                <a:cubicBezTo>
                  <a:pt x="12406" y="1521"/>
                  <a:pt x="12403" y="1523"/>
                  <a:pt x="12398" y="1524"/>
                </a:cubicBezTo>
                <a:lnTo>
                  <a:pt x="12398" y="1524"/>
                </a:lnTo>
                <a:cubicBezTo>
                  <a:pt x="12393" y="1525"/>
                  <a:pt x="12387" y="1526"/>
                  <a:pt x="12382" y="1526"/>
                </a:cubicBezTo>
                <a:lnTo>
                  <a:pt x="12382" y="1526"/>
                </a:lnTo>
                <a:cubicBezTo>
                  <a:pt x="12380" y="1527"/>
                  <a:pt x="12378" y="1526"/>
                  <a:pt x="12376" y="1526"/>
                </a:cubicBezTo>
                <a:lnTo>
                  <a:pt x="12376" y="1526"/>
                </a:lnTo>
                <a:cubicBezTo>
                  <a:pt x="12372" y="1525"/>
                  <a:pt x="12367" y="1523"/>
                  <a:pt x="12361" y="1522"/>
                </a:cubicBezTo>
                <a:lnTo>
                  <a:pt x="12361" y="1522"/>
                </a:lnTo>
                <a:cubicBezTo>
                  <a:pt x="12370" y="1518"/>
                  <a:pt x="12377" y="1514"/>
                  <a:pt x="12386" y="1511"/>
                </a:cubicBezTo>
                <a:lnTo>
                  <a:pt x="12386" y="1511"/>
                </a:lnTo>
                <a:cubicBezTo>
                  <a:pt x="12390" y="1509"/>
                  <a:pt x="12395" y="1507"/>
                  <a:pt x="12401" y="1507"/>
                </a:cubicBezTo>
                <a:lnTo>
                  <a:pt x="12401" y="1507"/>
                </a:lnTo>
                <a:cubicBezTo>
                  <a:pt x="12407" y="1507"/>
                  <a:pt x="12413" y="1508"/>
                  <a:pt x="12418" y="1508"/>
                </a:cubicBezTo>
                <a:lnTo>
                  <a:pt x="12418" y="1508"/>
                </a:lnTo>
                <a:cubicBezTo>
                  <a:pt x="12429" y="1509"/>
                  <a:pt x="12440" y="1510"/>
                  <a:pt x="12451" y="1506"/>
                </a:cubicBezTo>
                <a:lnTo>
                  <a:pt x="12451" y="1506"/>
                </a:lnTo>
                <a:cubicBezTo>
                  <a:pt x="12464" y="1502"/>
                  <a:pt x="12477" y="1500"/>
                  <a:pt x="12494" y="1503"/>
                </a:cubicBezTo>
                <a:lnTo>
                  <a:pt x="12494" y="1503"/>
                </a:lnTo>
                <a:cubicBezTo>
                  <a:pt x="12501" y="1504"/>
                  <a:pt x="12510" y="1502"/>
                  <a:pt x="12515" y="1499"/>
                </a:cubicBezTo>
                <a:lnTo>
                  <a:pt x="12515" y="1499"/>
                </a:lnTo>
                <a:cubicBezTo>
                  <a:pt x="12534" y="1489"/>
                  <a:pt x="12561" y="1484"/>
                  <a:pt x="12588" y="1480"/>
                </a:cubicBezTo>
                <a:lnTo>
                  <a:pt x="12588" y="1480"/>
                </a:lnTo>
                <a:cubicBezTo>
                  <a:pt x="12602" y="1477"/>
                  <a:pt x="12603" y="1473"/>
                  <a:pt x="12594" y="1468"/>
                </a:cubicBezTo>
                <a:lnTo>
                  <a:pt x="12594" y="1468"/>
                </a:lnTo>
                <a:cubicBezTo>
                  <a:pt x="12577" y="1460"/>
                  <a:pt x="12557" y="1455"/>
                  <a:pt x="12528" y="1457"/>
                </a:cubicBezTo>
                <a:lnTo>
                  <a:pt x="12528" y="1457"/>
                </a:lnTo>
                <a:cubicBezTo>
                  <a:pt x="12520" y="1458"/>
                  <a:pt x="12512" y="1458"/>
                  <a:pt x="12504" y="1458"/>
                </a:cubicBezTo>
                <a:lnTo>
                  <a:pt x="12504" y="1458"/>
                </a:lnTo>
                <a:cubicBezTo>
                  <a:pt x="12503" y="1458"/>
                  <a:pt x="12502" y="1458"/>
                  <a:pt x="12500" y="1458"/>
                </a:cubicBezTo>
                <a:lnTo>
                  <a:pt x="12500" y="1458"/>
                </a:lnTo>
                <a:cubicBezTo>
                  <a:pt x="12492" y="1458"/>
                  <a:pt x="12483" y="1458"/>
                  <a:pt x="12479" y="1454"/>
                </a:cubicBezTo>
                <a:lnTo>
                  <a:pt x="12479" y="1454"/>
                </a:lnTo>
                <a:cubicBezTo>
                  <a:pt x="12476" y="1451"/>
                  <a:pt x="12482" y="1448"/>
                  <a:pt x="12487" y="1446"/>
                </a:cubicBezTo>
                <a:lnTo>
                  <a:pt x="12487" y="1446"/>
                </a:lnTo>
                <a:cubicBezTo>
                  <a:pt x="12495" y="1442"/>
                  <a:pt x="12502" y="1438"/>
                  <a:pt x="12509" y="1435"/>
                </a:cubicBezTo>
                <a:lnTo>
                  <a:pt x="12509" y="1435"/>
                </a:lnTo>
                <a:cubicBezTo>
                  <a:pt x="12514" y="1432"/>
                  <a:pt x="12520" y="1430"/>
                  <a:pt x="12523" y="1427"/>
                </a:cubicBezTo>
                <a:lnTo>
                  <a:pt x="12523" y="1427"/>
                </a:lnTo>
                <a:cubicBezTo>
                  <a:pt x="12532" y="1420"/>
                  <a:pt x="12531" y="1417"/>
                  <a:pt x="12511" y="1417"/>
                </a:cubicBezTo>
                <a:lnTo>
                  <a:pt x="12511" y="1417"/>
                </a:lnTo>
                <a:cubicBezTo>
                  <a:pt x="12487" y="1415"/>
                  <a:pt x="12484" y="1410"/>
                  <a:pt x="12484" y="1403"/>
                </a:cubicBezTo>
                <a:lnTo>
                  <a:pt x="12484" y="1403"/>
                </a:lnTo>
                <a:cubicBezTo>
                  <a:pt x="12484" y="1401"/>
                  <a:pt x="12484" y="1400"/>
                  <a:pt x="12484" y="1398"/>
                </a:cubicBezTo>
                <a:lnTo>
                  <a:pt x="12484" y="1398"/>
                </a:lnTo>
                <a:cubicBezTo>
                  <a:pt x="12488" y="1397"/>
                  <a:pt x="12492" y="1395"/>
                  <a:pt x="12496" y="1393"/>
                </a:cubicBezTo>
                <a:lnTo>
                  <a:pt x="12496" y="1393"/>
                </a:lnTo>
                <a:cubicBezTo>
                  <a:pt x="12496" y="1392"/>
                  <a:pt x="12496" y="1390"/>
                  <a:pt x="12496" y="1389"/>
                </a:cubicBezTo>
                <a:lnTo>
                  <a:pt x="12496" y="1389"/>
                </a:lnTo>
                <a:cubicBezTo>
                  <a:pt x="12498" y="1388"/>
                  <a:pt x="12500" y="1388"/>
                  <a:pt x="12501" y="1388"/>
                </a:cubicBezTo>
                <a:lnTo>
                  <a:pt x="12501" y="1388"/>
                </a:lnTo>
                <a:cubicBezTo>
                  <a:pt x="12507" y="1386"/>
                  <a:pt x="12515" y="1384"/>
                  <a:pt x="12510" y="1381"/>
                </a:cubicBezTo>
                <a:lnTo>
                  <a:pt x="12510" y="1381"/>
                </a:lnTo>
                <a:cubicBezTo>
                  <a:pt x="12509" y="1380"/>
                  <a:pt x="12501" y="1380"/>
                  <a:pt x="12496" y="1380"/>
                </a:cubicBezTo>
                <a:lnTo>
                  <a:pt x="12496" y="1380"/>
                </a:lnTo>
                <a:cubicBezTo>
                  <a:pt x="12492" y="1377"/>
                  <a:pt x="12488" y="1373"/>
                  <a:pt x="12484" y="1370"/>
                </a:cubicBezTo>
                <a:lnTo>
                  <a:pt x="12484" y="1370"/>
                </a:lnTo>
                <a:cubicBezTo>
                  <a:pt x="12488" y="1369"/>
                  <a:pt x="12492" y="1367"/>
                  <a:pt x="12495" y="1366"/>
                </a:cubicBezTo>
                <a:lnTo>
                  <a:pt x="12495" y="1366"/>
                </a:lnTo>
                <a:cubicBezTo>
                  <a:pt x="12511" y="1361"/>
                  <a:pt x="12511" y="1354"/>
                  <a:pt x="12502" y="1349"/>
                </a:cubicBezTo>
                <a:lnTo>
                  <a:pt x="12502" y="1349"/>
                </a:lnTo>
                <a:cubicBezTo>
                  <a:pt x="12482" y="1339"/>
                  <a:pt x="12480" y="1327"/>
                  <a:pt x="12471" y="1315"/>
                </a:cubicBezTo>
                <a:lnTo>
                  <a:pt x="12471" y="1315"/>
                </a:lnTo>
                <a:cubicBezTo>
                  <a:pt x="12477" y="1315"/>
                  <a:pt x="12483" y="1315"/>
                  <a:pt x="12489" y="1315"/>
                </a:cubicBezTo>
                <a:lnTo>
                  <a:pt x="12489" y="1315"/>
                </a:lnTo>
                <a:cubicBezTo>
                  <a:pt x="12520" y="1313"/>
                  <a:pt x="12524" y="1309"/>
                  <a:pt x="12506" y="1296"/>
                </a:cubicBezTo>
                <a:lnTo>
                  <a:pt x="12506" y="1296"/>
                </a:lnTo>
                <a:cubicBezTo>
                  <a:pt x="12505" y="1288"/>
                  <a:pt x="12493" y="1283"/>
                  <a:pt x="12470" y="1283"/>
                </a:cubicBezTo>
                <a:lnTo>
                  <a:pt x="12470" y="1283"/>
                </a:lnTo>
                <a:cubicBezTo>
                  <a:pt x="12466" y="1283"/>
                  <a:pt x="12462" y="1283"/>
                  <a:pt x="12458" y="1283"/>
                </a:cubicBezTo>
                <a:lnTo>
                  <a:pt x="12458" y="1283"/>
                </a:lnTo>
                <a:lnTo>
                  <a:pt x="12459" y="1284"/>
                </a:lnTo>
                <a:cubicBezTo>
                  <a:pt x="12458" y="1284"/>
                  <a:pt x="12458" y="1283"/>
                  <a:pt x="12458" y="1283"/>
                </a:cubicBezTo>
                <a:lnTo>
                  <a:pt x="12458" y="1283"/>
                </a:lnTo>
                <a:cubicBezTo>
                  <a:pt x="12458" y="1283"/>
                  <a:pt x="12458" y="1283"/>
                  <a:pt x="12458" y="1283"/>
                </a:cubicBezTo>
                <a:lnTo>
                  <a:pt x="12458" y="1283"/>
                </a:lnTo>
                <a:cubicBezTo>
                  <a:pt x="12458" y="1280"/>
                  <a:pt x="12456" y="1276"/>
                  <a:pt x="12446" y="1274"/>
                </a:cubicBezTo>
                <a:lnTo>
                  <a:pt x="12446" y="1274"/>
                </a:lnTo>
                <a:cubicBezTo>
                  <a:pt x="12446" y="1274"/>
                  <a:pt x="12446" y="1273"/>
                  <a:pt x="12446" y="1272"/>
                </a:cubicBezTo>
                <a:lnTo>
                  <a:pt x="12446" y="1272"/>
                </a:lnTo>
                <a:cubicBezTo>
                  <a:pt x="12451" y="1252"/>
                  <a:pt x="12451" y="1252"/>
                  <a:pt x="12397" y="1256"/>
                </a:cubicBezTo>
                <a:lnTo>
                  <a:pt x="12397" y="1256"/>
                </a:lnTo>
                <a:cubicBezTo>
                  <a:pt x="12377" y="1258"/>
                  <a:pt x="12358" y="1258"/>
                  <a:pt x="12338" y="1258"/>
                </a:cubicBezTo>
                <a:lnTo>
                  <a:pt x="12338" y="1258"/>
                </a:lnTo>
                <a:cubicBezTo>
                  <a:pt x="12325" y="1258"/>
                  <a:pt x="12308" y="1261"/>
                  <a:pt x="12300" y="1256"/>
                </a:cubicBezTo>
                <a:lnTo>
                  <a:pt x="12300" y="1256"/>
                </a:lnTo>
                <a:cubicBezTo>
                  <a:pt x="12289" y="1248"/>
                  <a:pt x="12316" y="1247"/>
                  <a:pt x="12320" y="1241"/>
                </a:cubicBezTo>
                <a:lnTo>
                  <a:pt x="12320" y="1241"/>
                </a:lnTo>
                <a:cubicBezTo>
                  <a:pt x="12321" y="1241"/>
                  <a:pt x="12320" y="1240"/>
                  <a:pt x="12321" y="1239"/>
                </a:cubicBezTo>
                <a:lnTo>
                  <a:pt x="12321" y="1239"/>
                </a:lnTo>
                <a:cubicBezTo>
                  <a:pt x="12315" y="1236"/>
                  <a:pt x="12308" y="1237"/>
                  <a:pt x="12302" y="1237"/>
                </a:cubicBezTo>
                <a:lnTo>
                  <a:pt x="12302" y="1237"/>
                </a:lnTo>
                <a:cubicBezTo>
                  <a:pt x="12297" y="1238"/>
                  <a:pt x="12292" y="1238"/>
                  <a:pt x="12288" y="1238"/>
                </a:cubicBezTo>
                <a:lnTo>
                  <a:pt x="12288" y="1238"/>
                </a:lnTo>
                <a:cubicBezTo>
                  <a:pt x="12280" y="1237"/>
                  <a:pt x="12306" y="1229"/>
                  <a:pt x="12329" y="1227"/>
                </a:cubicBezTo>
                <a:lnTo>
                  <a:pt x="12329" y="1227"/>
                </a:lnTo>
                <a:cubicBezTo>
                  <a:pt x="12352" y="1224"/>
                  <a:pt x="12381" y="1214"/>
                  <a:pt x="12392" y="1210"/>
                </a:cubicBezTo>
                <a:lnTo>
                  <a:pt x="12392" y="1210"/>
                </a:lnTo>
                <a:cubicBezTo>
                  <a:pt x="12399" y="1208"/>
                  <a:pt x="12396" y="1204"/>
                  <a:pt x="12388" y="1204"/>
                </a:cubicBezTo>
                <a:lnTo>
                  <a:pt x="12388" y="1204"/>
                </a:lnTo>
                <a:cubicBezTo>
                  <a:pt x="12365" y="1202"/>
                  <a:pt x="12355" y="1197"/>
                  <a:pt x="12353" y="1188"/>
                </a:cubicBezTo>
                <a:lnTo>
                  <a:pt x="12353" y="1188"/>
                </a:lnTo>
                <a:cubicBezTo>
                  <a:pt x="12352" y="1186"/>
                  <a:pt x="12351" y="1184"/>
                  <a:pt x="12348" y="1182"/>
                </a:cubicBezTo>
                <a:lnTo>
                  <a:pt x="12348" y="1182"/>
                </a:lnTo>
                <a:cubicBezTo>
                  <a:pt x="12339" y="1177"/>
                  <a:pt x="12329" y="1172"/>
                  <a:pt x="12309" y="1175"/>
                </a:cubicBezTo>
                <a:lnTo>
                  <a:pt x="12309" y="1175"/>
                </a:lnTo>
                <a:cubicBezTo>
                  <a:pt x="12300" y="1176"/>
                  <a:pt x="12290" y="1176"/>
                  <a:pt x="12276" y="1177"/>
                </a:cubicBezTo>
                <a:lnTo>
                  <a:pt x="12276" y="1177"/>
                </a:lnTo>
                <a:cubicBezTo>
                  <a:pt x="12294" y="1170"/>
                  <a:pt x="12285" y="1162"/>
                  <a:pt x="12300" y="1155"/>
                </a:cubicBezTo>
                <a:lnTo>
                  <a:pt x="12300" y="1155"/>
                </a:lnTo>
                <a:cubicBezTo>
                  <a:pt x="12311" y="1151"/>
                  <a:pt x="12308" y="1144"/>
                  <a:pt x="12295" y="1139"/>
                </a:cubicBezTo>
                <a:lnTo>
                  <a:pt x="12295" y="1139"/>
                </a:lnTo>
                <a:cubicBezTo>
                  <a:pt x="12294" y="1137"/>
                  <a:pt x="12293" y="1134"/>
                  <a:pt x="12293" y="1132"/>
                </a:cubicBezTo>
                <a:lnTo>
                  <a:pt x="12293" y="1132"/>
                </a:lnTo>
                <a:cubicBezTo>
                  <a:pt x="12290" y="1120"/>
                  <a:pt x="12296" y="1109"/>
                  <a:pt x="12325" y="1100"/>
                </a:cubicBezTo>
                <a:lnTo>
                  <a:pt x="12325" y="1100"/>
                </a:lnTo>
                <a:cubicBezTo>
                  <a:pt x="12342" y="1094"/>
                  <a:pt x="12326" y="1090"/>
                  <a:pt x="12318" y="1088"/>
                </a:cubicBezTo>
                <a:lnTo>
                  <a:pt x="12318" y="1088"/>
                </a:lnTo>
                <a:cubicBezTo>
                  <a:pt x="12312" y="1086"/>
                  <a:pt x="12333" y="1077"/>
                  <a:pt x="12334" y="1073"/>
                </a:cubicBezTo>
                <a:lnTo>
                  <a:pt x="12334" y="1073"/>
                </a:lnTo>
                <a:cubicBezTo>
                  <a:pt x="12336" y="1069"/>
                  <a:pt x="12336" y="1063"/>
                  <a:pt x="12342" y="1060"/>
                </a:cubicBezTo>
                <a:lnTo>
                  <a:pt x="12342" y="1060"/>
                </a:lnTo>
                <a:cubicBezTo>
                  <a:pt x="12372" y="1041"/>
                  <a:pt x="12376" y="1021"/>
                  <a:pt x="12371" y="1000"/>
                </a:cubicBezTo>
                <a:lnTo>
                  <a:pt x="12371" y="1000"/>
                </a:lnTo>
                <a:cubicBezTo>
                  <a:pt x="12367" y="982"/>
                  <a:pt x="12363" y="964"/>
                  <a:pt x="12380" y="946"/>
                </a:cubicBezTo>
                <a:lnTo>
                  <a:pt x="12380" y="946"/>
                </a:lnTo>
                <a:cubicBezTo>
                  <a:pt x="12381" y="944"/>
                  <a:pt x="12380" y="943"/>
                  <a:pt x="12380" y="941"/>
                </a:cubicBezTo>
                <a:lnTo>
                  <a:pt x="12380" y="941"/>
                </a:lnTo>
                <a:cubicBezTo>
                  <a:pt x="12380" y="934"/>
                  <a:pt x="12373" y="931"/>
                  <a:pt x="12357" y="931"/>
                </a:cubicBezTo>
                <a:lnTo>
                  <a:pt x="12357" y="931"/>
                </a:lnTo>
                <a:cubicBezTo>
                  <a:pt x="12341" y="931"/>
                  <a:pt x="12325" y="931"/>
                  <a:pt x="12309" y="931"/>
                </a:cubicBezTo>
                <a:lnTo>
                  <a:pt x="12309" y="931"/>
                </a:lnTo>
                <a:cubicBezTo>
                  <a:pt x="12291" y="923"/>
                  <a:pt x="12281" y="914"/>
                  <a:pt x="12284" y="902"/>
                </a:cubicBezTo>
                <a:lnTo>
                  <a:pt x="12284" y="902"/>
                </a:lnTo>
                <a:cubicBezTo>
                  <a:pt x="12286" y="895"/>
                  <a:pt x="12284" y="887"/>
                  <a:pt x="12285" y="880"/>
                </a:cubicBezTo>
                <a:lnTo>
                  <a:pt x="12285" y="880"/>
                </a:lnTo>
                <a:cubicBezTo>
                  <a:pt x="12286" y="870"/>
                  <a:pt x="12281" y="863"/>
                  <a:pt x="12252" y="862"/>
                </a:cubicBezTo>
                <a:lnTo>
                  <a:pt x="12252" y="862"/>
                </a:lnTo>
                <a:cubicBezTo>
                  <a:pt x="12235" y="862"/>
                  <a:pt x="12230" y="855"/>
                  <a:pt x="12220" y="850"/>
                </a:cubicBezTo>
                <a:lnTo>
                  <a:pt x="12220" y="850"/>
                </a:lnTo>
                <a:cubicBezTo>
                  <a:pt x="12209" y="844"/>
                  <a:pt x="12213" y="840"/>
                  <a:pt x="12232" y="836"/>
                </a:cubicBezTo>
                <a:lnTo>
                  <a:pt x="12232" y="836"/>
                </a:lnTo>
                <a:cubicBezTo>
                  <a:pt x="12243" y="834"/>
                  <a:pt x="12253" y="832"/>
                  <a:pt x="12263" y="829"/>
                </a:cubicBezTo>
                <a:lnTo>
                  <a:pt x="12263" y="829"/>
                </a:lnTo>
                <a:cubicBezTo>
                  <a:pt x="12265" y="828"/>
                  <a:pt x="12266" y="826"/>
                  <a:pt x="12265" y="825"/>
                </a:cubicBezTo>
                <a:lnTo>
                  <a:pt x="12265" y="825"/>
                </a:lnTo>
                <a:cubicBezTo>
                  <a:pt x="12264" y="824"/>
                  <a:pt x="12259" y="823"/>
                  <a:pt x="12256" y="823"/>
                </a:cubicBezTo>
                <a:lnTo>
                  <a:pt x="12256" y="823"/>
                </a:lnTo>
                <a:cubicBezTo>
                  <a:pt x="12250" y="823"/>
                  <a:pt x="12244" y="823"/>
                  <a:pt x="12239" y="824"/>
                </a:cubicBezTo>
                <a:lnTo>
                  <a:pt x="12239" y="824"/>
                </a:lnTo>
                <a:cubicBezTo>
                  <a:pt x="12231" y="824"/>
                  <a:pt x="12225" y="822"/>
                  <a:pt x="12229" y="820"/>
                </a:cubicBezTo>
                <a:lnTo>
                  <a:pt x="12229" y="820"/>
                </a:lnTo>
                <a:cubicBezTo>
                  <a:pt x="12254" y="808"/>
                  <a:pt x="12236" y="796"/>
                  <a:pt x="12227" y="784"/>
                </a:cubicBezTo>
                <a:lnTo>
                  <a:pt x="12227" y="784"/>
                </a:lnTo>
                <a:cubicBezTo>
                  <a:pt x="12227" y="784"/>
                  <a:pt x="12226" y="783"/>
                  <a:pt x="12225" y="782"/>
                </a:cubicBezTo>
                <a:lnTo>
                  <a:pt x="12225" y="782"/>
                </a:lnTo>
                <a:cubicBezTo>
                  <a:pt x="12211" y="776"/>
                  <a:pt x="12222" y="769"/>
                  <a:pt x="12223" y="763"/>
                </a:cubicBezTo>
                <a:lnTo>
                  <a:pt x="12223" y="763"/>
                </a:lnTo>
                <a:cubicBezTo>
                  <a:pt x="12239" y="761"/>
                  <a:pt x="12258" y="764"/>
                  <a:pt x="12270" y="757"/>
                </a:cubicBezTo>
                <a:lnTo>
                  <a:pt x="12270" y="757"/>
                </a:lnTo>
                <a:lnTo>
                  <a:pt x="12270" y="757"/>
                </a:lnTo>
                <a:cubicBezTo>
                  <a:pt x="12282" y="756"/>
                  <a:pt x="12293" y="755"/>
                  <a:pt x="12300" y="750"/>
                </a:cubicBezTo>
                <a:lnTo>
                  <a:pt x="12300" y="750"/>
                </a:lnTo>
                <a:cubicBezTo>
                  <a:pt x="12307" y="746"/>
                  <a:pt x="12304" y="741"/>
                  <a:pt x="12292" y="739"/>
                </a:cubicBezTo>
                <a:lnTo>
                  <a:pt x="12292" y="739"/>
                </a:lnTo>
                <a:cubicBezTo>
                  <a:pt x="12279" y="737"/>
                  <a:pt x="12266" y="736"/>
                  <a:pt x="12253" y="734"/>
                </a:cubicBezTo>
                <a:lnTo>
                  <a:pt x="12253" y="734"/>
                </a:lnTo>
                <a:cubicBezTo>
                  <a:pt x="12247" y="734"/>
                  <a:pt x="12241" y="733"/>
                  <a:pt x="12240" y="731"/>
                </a:cubicBezTo>
                <a:lnTo>
                  <a:pt x="12240" y="731"/>
                </a:lnTo>
                <a:cubicBezTo>
                  <a:pt x="12239" y="726"/>
                  <a:pt x="12249" y="726"/>
                  <a:pt x="12255" y="724"/>
                </a:cubicBezTo>
                <a:lnTo>
                  <a:pt x="12255" y="724"/>
                </a:lnTo>
                <a:cubicBezTo>
                  <a:pt x="12268" y="721"/>
                  <a:pt x="12268" y="719"/>
                  <a:pt x="12255" y="716"/>
                </a:cubicBezTo>
                <a:lnTo>
                  <a:pt x="12255" y="716"/>
                </a:lnTo>
                <a:cubicBezTo>
                  <a:pt x="12250" y="715"/>
                  <a:pt x="12244" y="715"/>
                  <a:pt x="12239" y="714"/>
                </a:cubicBezTo>
                <a:lnTo>
                  <a:pt x="12239" y="714"/>
                </a:lnTo>
                <a:cubicBezTo>
                  <a:pt x="12223" y="711"/>
                  <a:pt x="12222" y="706"/>
                  <a:pt x="12237" y="702"/>
                </a:cubicBezTo>
                <a:lnTo>
                  <a:pt x="12237" y="702"/>
                </a:lnTo>
                <a:cubicBezTo>
                  <a:pt x="12248" y="699"/>
                  <a:pt x="12261" y="696"/>
                  <a:pt x="12272" y="693"/>
                </a:cubicBezTo>
                <a:lnTo>
                  <a:pt x="12272" y="693"/>
                </a:lnTo>
                <a:cubicBezTo>
                  <a:pt x="12279" y="691"/>
                  <a:pt x="12290" y="686"/>
                  <a:pt x="12289" y="684"/>
                </a:cubicBezTo>
                <a:lnTo>
                  <a:pt x="12289" y="684"/>
                </a:lnTo>
                <a:cubicBezTo>
                  <a:pt x="12284" y="673"/>
                  <a:pt x="12296" y="665"/>
                  <a:pt x="12310" y="657"/>
                </a:cubicBezTo>
                <a:lnTo>
                  <a:pt x="12310" y="657"/>
                </a:lnTo>
                <a:cubicBezTo>
                  <a:pt x="12313" y="655"/>
                  <a:pt x="12310" y="652"/>
                  <a:pt x="12303" y="651"/>
                </a:cubicBezTo>
                <a:lnTo>
                  <a:pt x="12303" y="651"/>
                </a:lnTo>
                <a:cubicBezTo>
                  <a:pt x="12276" y="650"/>
                  <a:pt x="12249" y="648"/>
                  <a:pt x="12222" y="647"/>
                </a:cubicBezTo>
                <a:lnTo>
                  <a:pt x="12222" y="647"/>
                </a:lnTo>
                <a:cubicBezTo>
                  <a:pt x="12198" y="647"/>
                  <a:pt x="12185" y="642"/>
                  <a:pt x="12181" y="634"/>
                </a:cubicBezTo>
                <a:lnTo>
                  <a:pt x="12181" y="634"/>
                </a:lnTo>
                <a:cubicBezTo>
                  <a:pt x="12177" y="628"/>
                  <a:pt x="12171" y="623"/>
                  <a:pt x="12162" y="618"/>
                </a:cubicBezTo>
                <a:lnTo>
                  <a:pt x="12162" y="618"/>
                </a:lnTo>
                <a:cubicBezTo>
                  <a:pt x="12145" y="609"/>
                  <a:pt x="12132" y="598"/>
                  <a:pt x="12150" y="585"/>
                </a:cubicBezTo>
                <a:lnTo>
                  <a:pt x="12150" y="585"/>
                </a:lnTo>
                <a:cubicBezTo>
                  <a:pt x="12155" y="581"/>
                  <a:pt x="12145" y="580"/>
                  <a:pt x="12143" y="577"/>
                </a:cubicBezTo>
                <a:lnTo>
                  <a:pt x="12143" y="577"/>
                </a:lnTo>
                <a:cubicBezTo>
                  <a:pt x="12139" y="573"/>
                  <a:pt x="12146" y="570"/>
                  <a:pt x="12154" y="571"/>
                </a:cubicBezTo>
                <a:lnTo>
                  <a:pt x="12154" y="571"/>
                </a:lnTo>
                <a:cubicBezTo>
                  <a:pt x="12193" y="577"/>
                  <a:pt x="12222" y="566"/>
                  <a:pt x="12253" y="561"/>
                </a:cubicBezTo>
                <a:lnTo>
                  <a:pt x="12253" y="561"/>
                </a:lnTo>
                <a:cubicBezTo>
                  <a:pt x="12268" y="558"/>
                  <a:pt x="12269" y="548"/>
                  <a:pt x="12256" y="545"/>
                </a:cubicBezTo>
                <a:lnTo>
                  <a:pt x="12256" y="545"/>
                </a:lnTo>
                <a:cubicBezTo>
                  <a:pt x="12238" y="540"/>
                  <a:pt x="12218" y="537"/>
                  <a:pt x="12199" y="534"/>
                </a:cubicBezTo>
                <a:lnTo>
                  <a:pt x="12199" y="534"/>
                </a:lnTo>
                <a:cubicBezTo>
                  <a:pt x="12188" y="532"/>
                  <a:pt x="12177" y="531"/>
                  <a:pt x="12166" y="530"/>
                </a:cubicBezTo>
                <a:lnTo>
                  <a:pt x="12166" y="530"/>
                </a:lnTo>
                <a:cubicBezTo>
                  <a:pt x="12151" y="528"/>
                  <a:pt x="12142" y="523"/>
                  <a:pt x="12142" y="518"/>
                </a:cubicBezTo>
                <a:lnTo>
                  <a:pt x="12142" y="518"/>
                </a:lnTo>
                <a:cubicBezTo>
                  <a:pt x="12142" y="512"/>
                  <a:pt x="12150" y="506"/>
                  <a:pt x="12165" y="502"/>
                </a:cubicBezTo>
                <a:lnTo>
                  <a:pt x="12165" y="502"/>
                </a:lnTo>
                <a:cubicBezTo>
                  <a:pt x="12179" y="500"/>
                  <a:pt x="12197" y="501"/>
                  <a:pt x="12209" y="496"/>
                </a:cubicBezTo>
                <a:lnTo>
                  <a:pt x="12209" y="496"/>
                </a:lnTo>
                <a:cubicBezTo>
                  <a:pt x="12219" y="492"/>
                  <a:pt x="12230" y="488"/>
                  <a:pt x="12239" y="484"/>
                </a:cubicBezTo>
                <a:lnTo>
                  <a:pt x="12239" y="484"/>
                </a:lnTo>
                <a:cubicBezTo>
                  <a:pt x="12248" y="479"/>
                  <a:pt x="12266" y="478"/>
                  <a:pt x="12271" y="471"/>
                </a:cubicBezTo>
                <a:lnTo>
                  <a:pt x="12271" y="471"/>
                </a:lnTo>
                <a:cubicBezTo>
                  <a:pt x="12259" y="468"/>
                  <a:pt x="12247" y="471"/>
                  <a:pt x="12238" y="473"/>
                </a:cubicBezTo>
                <a:lnTo>
                  <a:pt x="12238" y="473"/>
                </a:lnTo>
                <a:cubicBezTo>
                  <a:pt x="12203" y="480"/>
                  <a:pt x="12178" y="477"/>
                  <a:pt x="12157" y="466"/>
                </a:cubicBezTo>
                <a:lnTo>
                  <a:pt x="12157" y="466"/>
                </a:lnTo>
                <a:cubicBezTo>
                  <a:pt x="12171" y="462"/>
                  <a:pt x="12194" y="466"/>
                  <a:pt x="12205" y="459"/>
                </a:cubicBezTo>
                <a:lnTo>
                  <a:pt x="12205" y="459"/>
                </a:lnTo>
                <a:cubicBezTo>
                  <a:pt x="12213" y="459"/>
                  <a:pt x="12221" y="458"/>
                  <a:pt x="12229" y="458"/>
                </a:cubicBezTo>
                <a:lnTo>
                  <a:pt x="12229" y="458"/>
                </a:lnTo>
                <a:cubicBezTo>
                  <a:pt x="12241" y="458"/>
                  <a:pt x="12251" y="456"/>
                  <a:pt x="12261" y="453"/>
                </a:cubicBezTo>
                <a:lnTo>
                  <a:pt x="12261" y="453"/>
                </a:lnTo>
                <a:cubicBezTo>
                  <a:pt x="12272" y="451"/>
                  <a:pt x="12275" y="448"/>
                  <a:pt x="12269" y="444"/>
                </a:cubicBezTo>
                <a:lnTo>
                  <a:pt x="12269" y="444"/>
                </a:lnTo>
                <a:cubicBezTo>
                  <a:pt x="12261" y="440"/>
                  <a:pt x="12252" y="436"/>
                  <a:pt x="12252" y="430"/>
                </a:cubicBezTo>
                <a:lnTo>
                  <a:pt x="12252" y="430"/>
                </a:lnTo>
                <a:cubicBezTo>
                  <a:pt x="12262" y="430"/>
                  <a:pt x="12271" y="430"/>
                  <a:pt x="12281" y="429"/>
                </a:cubicBezTo>
                <a:lnTo>
                  <a:pt x="12281" y="429"/>
                </a:lnTo>
                <a:cubicBezTo>
                  <a:pt x="12289" y="429"/>
                  <a:pt x="12296" y="427"/>
                  <a:pt x="12292" y="423"/>
                </a:cubicBezTo>
                <a:lnTo>
                  <a:pt x="12292" y="423"/>
                </a:lnTo>
                <a:cubicBezTo>
                  <a:pt x="12289" y="421"/>
                  <a:pt x="12283" y="421"/>
                  <a:pt x="12277" y="421"/>
                </a:cubicBezTo>
                <a:lnTo>
                  <a:pt x="12277" y="421"/>
                </a:lnTo>
                <a:cubicBezTo>
                  <a:pt x="12264" y="422"/>
                  <a:pt x="12257" y="426"/>
                  <a:pt x="12252" y="430"/>
                </a:cubicBezTo>
                <a:lnTo>
                  <a:pt x="12252" y="430"/>
                </a:lnTo>
                <a:cubicBezTo>
                  <a:pt x="12248" y="430"/>
                  <a:pt x="12244" y="430"/>
                  <a:pt x="12241" y="430"/>
                </a:cubicBezTo>
                <a:lnTo>
                  <a:pt x="12241" y="430"/>
                </a:lnTo>
                <a:cubicBezTo>
                  <a:pt x="12199" y="432"/>
                  <a:pt x="12199" y="432"/>
                  <a:pt x="12193" y="450"/>
                </a:cubicBezTo>
                <a:lnTo>
                  <a:pt x="12193" y="450"/>
                </a:lnTo>
                <a:lnTo>
                  <a:pt x="12193" y="450"/>
                </a:lnTo>
                <a:lnTo>
                  <a:pt x="12193" y="450"/>
                </a:lnTo>
                <a:cubicBezTo>
                  <a:pt x="12189" y="450"/>
                  <a:pt x="12185" y="450"/>
                  <a:pt x="12181" y="450"/>
                </a:cubicBezTo>
                <a:lnTo>
                  <a:pt x="12181" y="450"/>
                </a:lnTo>
                <a:cubicBezTo>
                  <a:pt x="12177" y="452"/>
                  <a:pt x="12174" y="453"/>
                  <a:pt x="12169" y="455"/>
                </a:cubicBezTo>
                <a:lnTo>
                  <a:pt x="12169" y="455"/>
                </a:lnTo>
                <a:cubicBezTo>
                  <a:pt x="12163" y="454"/>
                  <a:pt x="12156" y="455"/>
                  <a:pt x="12152" y="454"/>
                </a:cubicBezTo>
                <a:lnTo>
                  <a:pt x="12152" y="454"/>
                </a:lnTo>
                <a:cubicBezTo>
                  <a:pt x="12145" y="452"/>
                  <a:pt x="12137" y="452"/>
                  <a:pt x="12129" y="453"/>
                </a:cubicBezTo>
                <a:lnTo>
                  <a:pt x="12129" y="453"/>
                </a:lnTo>
                <a:cubicBezTo>
                  <a:pt x="12121" y="453"/>
                  <a:pt x="12114" y="454"/>
                  <a:pt x="12108" y="451"/>
                </a:cubicBezTo>
                <a:lnTo>
                  <a:pt x="12108" y="451"/>
                </a:lnTo>
                <a:cubicBezTo>
                  <a:pt x="12096" y="448"/>
                  <a:pt x="12088" y="442"/>
                  <a:pt x="12072" y="441"/>
                </a:cubicBezTo>
                <a:lnTo>
                  <a:pt x="12072" y="441"/>
                </a:lnTo>
                <a:cubicBezTo>
                  <a:pt x="12070" y="441"/>
                  <a:pt x="12069" y="438"/>
                  <a:pt x="12070" y="437"/>
                </a:cubicBezTo>
                <a:lnTo>
                  <a:pt x="12070" y="437"/>
                </a:lnTo>
                <a:cubicBezTo>
                  <a:pt x="12071" y="436"/>
                  <a:pt x="12074" y="434"/>
                  <a:pt x="12077" y="434"/>
                </a:cubicBezTo>
                <a:lnTo>
                  <a:pt x="12077" y="434"/>
                </a:lnTo>
                <a:cubicBezTo>
                  <a:pt x="12091" y="433"/>
                  <a:pt x="12105" y="433"/>
                  <a:pt x="12119" y="432"/>
                </a:cubicBezTo>
                <a:lnTo>
                  <a:pt x="12119" y="432"/>
                </a:lnTo>
                <a:cubicBezTo>
                  <a:pt x="12126" y="432"/>
                  <a:pt x="12135" y="432"/>
                  <a:pt x="12137" y="428"/>
                </a:cubicBezTo>
                <a:lnTo>
                  <a:pt x="12137" y="428"/>
                </a:lnTo>
                <a:cubicBezTo>
                  <a:pt x="12140" y="424"/>
                  <a:pt x="12130" y="424"/>
                  <a:pt x="12122" y="424"/>
                </a:cubicBezTo>
                <a:lnTo>
                  <a:pt x="12122" y="424"/>
                </a:lnTo>
                <a:cubicBezTo>
                  <a:pt x="12115" y="423"/>
                  <a:pt x="12106" y="424"/>
                  <a:pt x="12099" y="423"/>
                </a:cubicBezTo>
                <a:lnTo>
                  <a:pt x="12099" y="423"/>
                </a:lnTo>
                <a:cubicBezTo>
                  <a:pt x="12091" y="422"/>
                  <a:pt x="12087" y="419"/>
                  <a:pt x="12092" y="416"/>
                </a:cubicBezTo>
                <a:lnTo>
                  <a:pt x="12092" y="416"/>
                </a:lnTo>
                <a:cubicBezTo>
                  <a:pt x="12110" y="403"/>
                  <a:pt x="12130" y="393"/>
                  <a:pt x="12171" y="390"/>
                </a:cubicBezTo>
                <a:lnTo>
                  <a:pt x="12171" y="390"/>
                </a:lnTo>
                <a:cubicBezTo>
                  <a:pt x="12200" y="387"/>
                  <a:pt x="12228" y="384"/>
                  <a:pt x="12258" y="384"/>
                </a:cubicBezTo>
                <a:lnTo>
                  <a:pt x="12258" y="384"/>
                </a:lnTo>
                <a:cubicBezTo>
                  <a:pt x="12271" y="384"/>
                  <a:pt x="12285" y="383"/>
                  <a:pt x="12299" y="382"/>
                </a:cubicBezTo>
                <a:lnTo>
                  <a:pt x="12299" y="382"/>
                </a:lnTo>
                <a:cubicBezTo>
                  <a:pt x="12306" y="382"/>
                  <a:pt x="12314" y="380"/>
                  <a:pt x="12314" y="376"/>
                </a:cubicBezTo>
                <a:lnTo>
                  <a:pt x="12314" y="376"/>
                </a:lnTo>
                <a:cubicBezTo>
                  <a:pt x="12315" y="372"/>
                  <a:pt x="12307" y="370"/>
                  <a:pt x="12299" y="371"/>
                </a:cubicBezTo>
                <a:lnTo>
                  <a:pt x="12299" y="371"/>
                </a:lnTo>
                <a:cubicBezTo>
                  <a:pt x="12277" y="373"/>
                  <a:pt x="12254" y="370"/>
                  <a:pt x="12230" y="373"/>
                </a:cubicBezTo>
                <a:lnTo>
                  <a:pt x="12230" y="373"/>
                </a:lnTo>
                <a:cubicBezTo>
                  <a:pt x="12193" y="378"/>
                  <a:pt x="12152" y="377"/>
                  <a:pt x="12113" y="377"/>
                </a:cubicBezTo>
                <a:lnTo>
                  <a:pt x="12113" y="377"/>
                </a:lnTo>
                <a:cubicBezTo>
                  <a:pt x="12102" y="377"/>
                  <a:pt x="12098" y="373"/>
                  <a:pt x="12097" y="369"/>
                </a:cubicBezTo>
                <a:lnTo>
                  <a:pt x="12097" y="369"/>
                </a:lnTo>
                <a:cubicBezTo>
                  <a:pt x="12145" y="368"/>
                  <a:pt x="12188" y="359"/>
                  <a:pt x="12231" y="351"/>
                </a:cubicBezTo>
                <a:lnTo>
                  <a:pt x="12231" y="351"/>
                </a:lnTo>
                <a:cubicBezTo>
                  <a:pt x="12249" y="348"/>
                  <a:pt x="12252" y="342"/>
                  <a:pt x="12238" y="336"/>
                </a:cubicBezTo>
                <a:lnTo>
                  <a:pt x="12238" y="336"/>
                </a:lnTo>
                <a:cubicBezTo>
                  <a:pt x="12223" y="330"/>
                  <a:pt x="12211" y="324"/>
                  <a:pt x="12214" y="314"/>
                </a:cubicBezTo>
                <a:lnTo>
                  <a:pt x="12214" y="314"/>
                </a:lnTo>
                <a:cubicBezTo>
                  <a:pt x="12216" y="310"/>
                  <a:pt x="12220" y="305"/>
                  <a:pt x="12232" y="303"/>
                </a:cubicBezTo>
                <a:lnTo>
                  <a:pt x="12232" y="303"/>
                </a:lnTo>
                <a:cubicBezTo>
                  <a:pt x="12260" y="300"/>
                  <a:pt x="12258" y="294"/>
                  <a:pt x="12251" y="286"/>
                </a:cubicBezTo>
                <a:lnTo>
                  <a:pt x="12251" y="286"/>
                </a:lnTo>
                <a:cubicBezTo>
                  <a:pt x="12242" y="277"/>
                  <a:pt x="12256" y="270"/>
                  <a:pt x="12273" y="264"/>
                </a:cubicBezTo>
                <a:lnTo>
                  <a:pt x="12273" y="264"/>
                </a:lnTo>
                <a:cubicBezTo>
                  <a:pt x="12277" y="262"/>
                  <a:pt x="12280" y="261"/>
                  <a:pt x="12284" y="259"/>
                </a:cubicBezTo>
                <a:lnTo>
                  <a:pt x="12284" y="259"/>
                </a:lnTo>
                <a:cubicBezTo>
                  <a:pt x="12298" y="256"/>
                  <a:pt x="12295" y="249"/>
                  <a:pt x="12303" y="245"/>
                </a:cubicBezTo>
                <a:lnTo>
                  <a:pt x="12303" y="245"/>
                </a:lnTo>
                <a:cubicBezTo>
                  <a:pt x="12311" y="240"/>
                  <a:pt x="12331" y="236"/>
                  <a:pt x="12326" y="230"/>
                </a:cubicBezTo>
                <a:lnTo>
                  <a:pt x="12326" y="230"/>
                </a:lnTo>
                <a:cubicBezTo>
                  <a:pt x="12321" y="225"/>
                  <a:pt x="12306" y="221"/>
                  <a:pt x="12296" y="217"/>
                </a:cubicBezTo>
                <a:lnTo>
                  <a:pt x="12296" y="217"/>
                </a:lnTo>
                <a:cubicBezTo>
                  <a:pt x="12294" y="211"/>
                  <a:pt x="12301" y="203"/>
                  <a:pt x="12283" y="199"/>
                </a:cubicBezTo>
                <a:lnTo>
                  <a:pt x="12283" y="199"/>
                </a:lnTo>
                <a:cubicBezTo>
                  <a:pt x="12279" y="193"/>
                  <a:pt x="12275" y="187"/>
                  <a:pt x="12271" y="181"/>
                </a:cubicBezTo>
                <a:lnTo>
                  <a:pt x="12271" y="181"/>
                </a:lnTo>
                <a:cubicBezTo>
                  <a:pt x="12277" y="179"/>
                  <a:pt x="12284" y="178"/>
                  <a:pt x="12289" y="176"/>
                </a:cubicBezTo>
                <a:lnTo>
                  <a:pt x="12289" y="176"/>
                </a:lnTo>
                <a:cubicBezTo>
                  <a:pt x="12309" y="167"/>
                  <a:pt x="12309" y="166"/>
                  <a:pt x="12282" y="157"/>
                </a:cubicBezTo>
                <a:lnTo>
                  <a:pt x="12282" y="157"/>
                </a:lnTo>
                <a:cubicBezTo>
                  <a:pt x="12281" y="146"/>
                  <a:pt x="12281" y="146"/>
                  <a:pt x="12259" y="144"/>
                </a:cubicBezTo>
                <a:lnTo>
                  <a:pt x="12259" y="144"/>
                </a:lnTo>
                <a:cubicBezTo>
                  <a:pt x="12254" y="140"/>
                  <a:pt x="12246" y="137"/>
                  <a:pt x="12235" y="135"/>
                </a:cubicBezTo>
                <a:lnTo>
                  <a:pt x="12235" y="135"/>
                </a:lnTo>
                <a:cubicBezTo>
                  <a:pt x="12227" y="131"/>
                  <a:pt x="12216" y="131"/>
                  <a:pt x="12205" y="131"/>
                </a:cubicBezTo>
                <a:lnTo>
                  <a:pt x="12205" y="131"/>
                </a:lnTo>
                <a:cubicBezTo>
                  <a:pt x="12203" y="131"/>
                  <a:pt x="12201" y="131"/>
                  <a:pt x="12199" y="131"/>
                </a:cubicBezTo>
                <a:lnTo>
                  <a:pt x="12199" y="131"/>
                </a:lnTo>
                <a:cubicBezTo>
                  <a:pt x="12195" y="130"/>
                  <a:pt x="12191" y="128"/>
                  <a:pt x="12187" y="127"/>
                </a:cubicBezTo>
                <a:lnTo>
                  <a:pt x="12187" y="127"/>
                </a:lnTo>
                <a:cubicBezTo>
                  <a:pt x="12183" y="126"/>
                  <a:pt x="12179" y="124"/>
                  <a:pt x="12175" y="123"/>
                </a:cubicBezTo>
                <a:lnTo>
                  <a:pt x="12175" y="123"/>
                </a:lnTo>
                <a:cubicBezTo>
                  <a:pt x="12175" y="121"/>
                  <a:pt x="12175" y="120"/>
                  <a:pt x="12175" y="118"/>
                </a:cubicBezTo>
                <a:lnTo>
                  <a:pt x="12175" y="118"/>
                </a:lnTo>
                <a:cubicBezTo>
                  <a:pt x="12176" y="114"/>
                  <a:pt x="12176" y="111"/>
                  <a:pt x="12177" y="107"/>
                </a:cubicBezTo>
                <a:lnTo>
                  <a:pt x="12177" y="107"/>
                </a:lnTo>
                <a:cubicBezTo>
                  <a:pt x="12182" y="97"/>
                  <a:pt x="12183" y="97"/>
                  <a:pt x="12151" y="96"/>
                </a:cubicBezTo>
                <a:lnTo>
                  <a:pt x="12151" y="96"/>
                </a:lnTo>
                <a:cubicBezTo>
                  <a:pt x="12155" y="84"/>
                  <a:pt x="12167" y="75"/>
                  <a:pt x="12195" y="69"/>
                </a:cubicBezTo>
                <a:lnTo>
                  <a:pt x="12195" y="69"/>
                </a:lnTo>
                <a:cubicBezTo>
                  <a:pt x="12201" y="68"/>
                  <a:pt x="12205" y="65"/>
                  <a:pt x="12209" y="62"/>
                </a:cubicBezTo>
                <a:lnTo>
                  <a:pt x="12209" y="62"/>
                </a:lnTo>
                <a:cubicBezTo>
                  <a:pt x="12213" y="62"/>
                  <a:pt x="12217" y="62"/>
                  <a:pt x="12220" y="61"/>
                </a:cubicBezTo>
                <a:lnTo>
                  <a:pt x="12220" y="61"/>
                </a:lnTo>
                <a:cubicBezTo>
                  <a:pt x="12222" y="61"/>
                  <a:pt x="12225" y="61"/>
                  <a:pt x="12224" y="60"/>
                </a:cubicBezTo>
                <a:lnTo>
                  <a:pt x="12224" y="60"/>
                </a:lnTo>
                <a:cubicBezTo>
                  <a:pt x="12224" y="58"/>
                  <a:pt x="12220" y="58"/>
                  <a:pt x="12216" y="59"/>
                </a:cubicBezTo>
                <a:lnTo>
                  <a:pt x="12216" y="59"/>
                </a:lnTo>
                <a:cubicBezTo>
                  <a:pt x="12213" y="60"/>
                  <a:pt x="12212" y="61"/>
                  <a:pt x="12209" y="62"/>
                </a:cubicBezTo>
                <a:lnTo>
                  <a:pt x="12209" y="62"/>
                </a:lnTo>
                <a:cubicBezTo>
                  <a:pt x="12185" y="62"/>
                  <a:pt x="12165" y="56"/>
                  <a:pt x="12143" y="54"/>
                </a:cubicBezTo>
                <a:lnTo>
                  <a:pt x="12143" y="54"/>
                </a:lnTo>
                <a:cubicBezTo>
                  <a:pt x="12098" y="49"/>
                  <a:pt x="12053" y="52"/>
                  <a:pt x="12008" y="52"/>
                </a:cubicBezTo>
                <a:lnTo>
                  <a:pt x="12008" y="52"/>
                </a:lnTo>
                <a:cubicBezTo>
                  <a:pt x="12001" y="51"/>
                  <a:pt x="11994" y="48"/>
                  <a:pt x="11988" y="48"/>
                </a:cubicBezTo>
                <a:lnTo>
                  <a:pt x="11988" y="48"/>
                </a:lnTo>
                <a:cubicBezTo>
                  <a:pt x="11937" y="51"/>
                  <a:pt x="11889" y="45"/>
                  <a:pt x="11841" y="42"/>
                </a:cubicBezTo>
                <a:lnTo>
                  <a:pt x="11841" y="42"/>
                </a:lnTo>
                <a:cubicBezTo>
                  <a:pt x="11833" y="42"/>
                  <a:pt x="11825" y="42"/>
                  <a:pt x="11817" y="42"/>
                </a:cubicBezTo>
                <a:lnTo>
                  <a:pt x="11817" y="42"/>
                </a:lnTo>
                <a:cubicBezTo>
                  <a:pt x="11800" y="37"/>
                  <a:pt x="11785" y="41"/>
                  <a:pt x="11771" y="45"/>
                </a:cubicBezTo>
                <a:lnTo>
                  <a:pt x="11771" y="45"/>
                </a:lnTo>
                <a:cubicBezTo>
                  <a:pt x="11771" y="45"/>
                  <a:pt x="11771" y="46"/>
                  <a:pt x="11770" y="46"/>
                </a:cubicBezTo>
                <a:lnTo>
                  <a:pt x="11770" y="46"/>
                </a:lnTo>
                <a:cubicBezTo>
                  <a:pt x="11770" y="43"/>
                  <a:pt x="11767" y="42"/>
                  <a:pt x="11758" y="43"/>
                </a:cubicBezTo>
                <a:lnTo>
                  <a:pt x="11758" y="43"/>
                </a:lnTo>
                <a:cubicBezTo>
                  <a:pt x="11734" y="44"/>
                  <a:pt x="11710" y="44"/>
                  <a:pt x="11686" y="45"/>
                </a:cubicBezTo>
                <a:lnTo>
                  <a:pt x="11686" y="45"/>
                </a:lnTo>
                <a:cubicBezTo>
                  <a:pt x="11674" y="44"/>
                  <a:pt x="11662" y="45"/>
                  <a:pt x="11649" y="45"/>
                </a:cubicBezTo>
                <a:lnTo>
                  <a:pt x="11649" y="45"/>
                </a:lnTo>
                <a:cubicBezTo>
                  <a:pt x="11623" y="46"/>
                  <a:pt x="11596" y="47"/>
                  <a:pt x="11569" y="43"/>
                </a:cubicBezTo>
                <a:lnTo>
                  <a:pt x="11569" y="43"/>
                </a:lnTo>
                <a:cubicBezTo>
                  <a:pt x="11552" y="41"/>
                  <a:pt x="11540" y="46"/>
                  <a:pt x="11532" y="52"/>
                </a:cubicBezTo>
                <a:lnTo>
                  <a:pt x="11532" y="52"/>
                </a:lnTo>
                <a:cubicBezTo>
                  <a:pt x="11511" y="53"/>
                  <a:pt x="11491" y="53"/>
                  <a:pt x="11473" y="49"/>
                </a:cubicBezTo>
                <a:lnTo>
                  <a:pt x="11473" y="49"/>
                </a:lnTo>
                <a:cubicBezTo>
                  <a:pt x="11465" y="49"/>
                  <a:pt x="11457" y="49"/>
                  <a:pt x="11449" y="49"/>
                </a:cubicBezTo>
                <a:lnTo>
                  <a:pt x="11449" y="49"/>
                </a:lnTo>
                <a:cubicBezTo>
                  <a:pt x="11445" y="51"/>
                  <a:pt x="11441" y="53"/>
                  <a:pt x="11437" y="54"/>
                </a:cubicBezTo>
                <a:lnTo>
                  <a:pt x="11437" y="54"/>
                </a:lnTo>
                <a:cubicBezTo>
                  <a:pt x="11433" y="54"/>
                  <a:pt x="11429" y="54"/>
                  <a:pt x="11425" y="54"/>
                </a:cubicBezTo>
                <a:lnTo>
                  <a:pt x="11425" y="54"/>
                </a:lnTo>
                <a:lnTo>
                  <a:pt x="11425" y="54"/>
                </a:lnTo>
                <a:lnTo>
                  <a:pt x="11425" y="54"/>
                </a:lnTo>
                <a:cubicBezTo>
                  <a:pt x="11426" y="54"/>
                  <a:pt x="11427" y="54"/>
                  <a:pt x="11428" y="53"/>
                </a:cubicBezTo>
                <a:lnTo>
                  <a:pt x="11428" y="53"/>
                </a:lnTo>
                <a:cubicBezTo>
                  <a:pt x="11427" y="46"/>
                  <a:pt x="11414" y="41"/>
                  <a:pt x="11398" y="41"/>
                </a:cubicBezTo>
                <a:lnTo>
                  <a:pt x="11398" y="41"/>
                </a:lnTo>
                <a:cubicBezTo>
                  <a:pt x="11351" y="42"/>
                  <a:pt x="11311" y="34"/>
                  <a:pt x="11267" y="31"/>
                </a:cubicBezTo>
                <a:lnTo>
                  <a:pt x="11267" y="31"/>
                </a:lnTo>
                <a:cubicBezTo>
                  <a:pt x="11264" y="31"/>
                  <a:pt x="11259" y="31"/>
                  <a:pt x="11254" y="31"/>
                </a:cubicBezTo>
                <a:lnTo>
                  <a:pt x="11254" y="31"/>
                </a:lnTo>
                <a:cubicBezTo>
                  <a:pt x="11236" y="32"/>
                  <a:pt x="11212" y="33"/>
                  <a:pt x="11227" y="17"/>
                </a:cubicBezTo>
                <a:lnTo>
                  <a:pt x="11227" y="17"/>
                </a:lnTo>
                <a:cubicBezTo>
                  <a:pt x="11234" y="9"/>
                  <a:pt x="11202" y="8"/>
                  <a:pt x="11182" y="7"/>
                </a:cubicBezTo>
                <a:lnTo>
                  <a:pt x="11182" y="7"/>
                </a:lnTo>
                <a:cubicBezTo>
                  <a:pt x="11178" y="7"/>
                  <a:pt x="11174" y="7"/>
                  <a:pt x="11169" y="7"/>
                </a:cubicBezTo>
                <a:lnTo>
                  <a:pt x="11169" y="7"/>
                </a:lnTo>
                <a:cubicBezTo>
                  <a:pt x="11125" y="7"/>
                  <a:pt x="11086" y="16"/>
                  <a:pt x="11045" y="20"/>
                </a:cubicBezTo>
                <a:close/>
                <a:moveTo>
                  <a:pt x="10605" y="37"/>
                </a:moveTo>
                <a:lnTo>
                  <a:pt x="10606" y="38"/>
                </a:lnTo>
                <a:cubicBezTo>
                  <a:pt x="10606" y="38"/>
                  <a:pt x="10606" y="38"/>
                  <a:pt x="10606" y="38"/>
                </a:cubicBezTo>
                <a:lnTo>
                  <a:pt x="10606" y="38"/>
                </a:lnTo>
                <a:cubicBezTo>
                  <a:pt x="10606" y="38"/>
                  <a:pt x="10605" y="38"/>
                  <a:pt x="10605" y="37"/>
                </a:cubicBezTo>
                <a:close/>
                <a:moveTo>
                  <a:pt x="8195" y="42"/>
                </a:moveTo>
                <a:cubicBezTo>
                  <a:pt x="8195" y="42"/>
                  <a:pt x="8198" y="44"/>
                  <a:pt x="8198" y="44"/>
                </a:cubicBezTo>
                <a:lnTo>
                  <a:pt x="8198" y="44"/>
                </a:lnTo>
                <a:cubicBezTo>
                  <a:pt x="8198" y="44"/>
                  <a:pt x="8198" y="44"/>
                  <a:pt x="8198" y="44"/>
                </a:cubicBezTo>
                <a:lnTo>
                  <a:pt x="8198" y="44"/>
                </a:lnTo>
                <a:cubicBezTo>
                  <a:pt x="8197" y="43"/>
                  <a:pt x="8196" y="43"/>
                  <a:pt x="8195" y="42"/>
                </a:cubicBezTo>
                <a:close/>
                <a:moveTo>
                  <a:pt x="12008" y="52"/>
                </a:moveTo>
                <a:cubicBezTo>
                  <a:pt x="12008" y="52"/>
                  <a:pt x="12007" y="53"/>
                  <a:pt x="12007" y="53"/>
                </a:cubicBezTo>
                <a:lnTo>
                  <a:pt x="12007" y="53"/>
                </a:lnTo>
                <a:lnTo>
                  <a:pt x="12006" y="53"/>
                </a:lnTo>
                <a:cubicBezTo>
                  <a:pt x="12007" y="52"/>
                  <a:pt x="12007" y="52"/>
                  <a:pt x="12008" y="52"/>
                </a:cubicBezTo>
                <a:close/>
                <a:moveTo>
                  <a:pt x="11115" y="70"/>
                </a:moveTo>
                <a:cubicBezTo>
                  <a:pt x="11115" y="70"/>
                  <a:pt x="11115" y="70"/>
                  <a:pt x="11116" y="70"/>
                </a:cubicBezTo>
                <a:lnTo>
                  <a:pt x="11116" y="70"/>
                </a:lnTo>
                <a:cubicBezTo>
                  <a:pt x="11116" y="70"/>
                  <a:pt x="11115" y="70"/>
                  <a:pt x="11115" y="70"/>
                </a:cubicBezTo>
                <a:lnTo>
                  <a:pt x="11115" y="70"/>
                </a:lnTo>
                <a:cubicBezTo>
                  <a:pt x="11115" y="70"/>
                  <a:pt x="11115" y="70"/>
                  <a:pt x="11115" y="70"/>
                </a:cubicBezTo>
                <a:close/>
                <a:moveTo>
                  <a:pt x="6592" y="82"/>
                </a:moveTo>
                <a:cubicBezTo>
                  <a:pt x="6592" y="82"/>
                  <a:pt x="6592" y="82"/>
                  <a:pt x="6592" y="82"/>
                </a:cubicBezTo>
                <a:lnTo>
                  <a:pt x="6592" y="82"/>
                </a:lnTo>
                <a:cubicBezTo>
                  <a:pt x="6592" y="82"/>
                  <a:pt x="6592" y="82"/>
                  <a:pt x="6591" y="83"/>
                </a:cubicBezTo>
                <a:lnTo>
                  <a:pt x="6591" y="83"/>
                </a:lnTo>
                <a:cubicBezTo>
                  <a:pt x="6591" y="82"/>
                  <a:pt x="6592" y="82"/>
                  <a:pt x="6592" y="82"/>
                </a:cubicBezTo>
                <a:close/>
                <a:moveTo>
                  <a:pt x="10713" y="86"/>
                </a:moveTo>
                <a:cubicBezTo>
                  <a:pt x="10713" y="86"/>
                  <a:pt x="10713" y="86"/>
                  <a:pt x="10713" y="86"/>
                </a:cubicBezTo>
                <a:lnTo>
                  <a:pt x="10713" y="86"/>
                </a:lnTo>
                <a:lnTo>
                  <a:pt x="10713" y="86"/>
                </a:lnTo>
                <a:lnTo>
                  <a:pt x="10713" y="86"/>
                </a:lnTo>
                <a:cubicBezTo>
                  <a:pt x="10713" y="86"/>
                  <a:pt x="10713" y="86"/>
                  <a:pt x="10713" y="86"/>
                </a:cubicBezTo>
                <a:close/>
                <a:moveTo>
                  <a:pt x="7233" y="89"/>
                </a:moveTo>
                <a:cubicBezTo>
                  <a:pt x="7233" y="89"/>
                  <a:pt x="7234" y="89"/>
                  <a:pt x="7234" y="89"/>
                </a:cubicBezTo>
                <a:lnTo>
                  <a:pt x="7234" y="89"/>
                </a:lnTo>
                <a:cubicBezTo>
                  <a:pt x="7234" y="89"/>
                  <a:pt x="7233" y="89"/>
                  <a:pt x="7233" y="89"/>
                </a:cubicBezTo>
                <a:lnTo>
                  <a:pt x="7233" y="89"/>
                </a:lnTo>
                <a:close/>
                <a:moveTo>
                  <a:pt x="6045" y="93"/>
                </a:moveTo>
                <a:cubicBezTo>
                  <a:pt x="6045" y="93"/>
                  <a:pt x="6045" y="93"/>
                  <a:pt x="6045" y="93"/>
                </a:cubicBezTo>
                <a:lnTo>
                  <a:pt x="6045" y="93"/>
                </a:lnTo>
                <a:cubicBezTo>
                  <a:pt x="6045" y="93"/>
                  <a:pt x="6045" y="93"/>
                  <a:pt x="6045" y="93"/>
                </a:cubicBezTo>
                <a:lnTo>
                  <a:pt x="6045" y="93"/>
                </a:lnTo>
                <a:cubicBezTo>
                  <a:pt x="6045" y="93"/>
                  <a:pt x="6045" y="93"/>
                  <a:pt x="6045" y="93"/>
                </a:cubicBezTo>
                <a:close/>
                <a:moveTo>
                  <a:pt x="12151" y="96"/>
                </a:moveTo>
                <a:lnTo>
                  <a:pt x="12151" y="96"/>
                </a:lnTo>
                <a:cubicBezTo>
                  <a:pt x="12151" y="96"/>
                  <a:pt x="12151" y="96"/>
                  <a:pt x="12151" y="96"/>
                </a:cubicBezTo>
                <a:close/>
                <a:moveTo>
                  <a:pt x="5169" y="124"/>
                </a:moveTo>
                <a:cubicBezTo>
                  <a:pt x="5165" y="127"/>
                  <a:pt x="5160" y="129"/>
                  <a:pt x="5154" y="130"/>
                </a:cubicBezTo>
                <a:lnTo>
                  <a:pt x="5154" y="130"/>
                </a:lnTo>
                <a:cubicBezTo>
                  <a:pt x="5159" y="128"/>
                  <a:pt x="5164" y="126"/>
                  <a:pt x="5169" y="124"/>
                </a:cubicBezTo>
                <a:close/>
                <a:moveTo>
                  <a:pt x="12186" y="127"/>
                </a:moveTo>
                <a:cubicBezTo>
                  <a:pt x="12186" y="127"/>
                  <a:pt x="12187" y="127"/>
                  <a:pt x="12187" y="127"/>
                </a:cubicBezTo>
                <a:lnTo>
                  <a:pt x="12187" y="127"/>
                </a:lnTo>
                <a:cubicBezTo>
                  <a:pt x="12187" y="127"/>
                  <a:pt x="12187" y="127"/>
                  <a:pt x="12186" y="127"/>
                </a:cubicBezTo>
                <a:lnTo>
                  <a:pt x="12186" y="127"/>
                </a:lnTo>
                <a:cubicBezTo>
                  <a:pt x="12186" y="127"/>
                  <a:pt x="12186" y="127"/>
                  <a:pt x="12186" y="127"/>
                </a:cubicBezTo>
                <a:close/>
                <a:moveTo>
                  <a:pt x="12199" y="131"/>
                </a:moveTo>
                <a:lnTo>
                  <a:pt x="12199" y="131"/>
                </a:lnTo>
                <a:cubicBezTo>
                  <a:pt x="12199" y="131"/>
                  <a:pt x="12199" y="131"/>
                  <a:pt x="12199" y="132"/>
                </a:cubicBezTo>
                <a:lnTo>
                  <a:pt x="12199" y="132"/>
                </a:lnTo>
                <a:cubicBezTo>
                  <a:pt x="12199" y="132"/>
                  <a:pt x="12199" y="132"/>
                  <a:pt x="12199" y="131"/>
                </a:cubicBezTo>
                <a:close/>
                <a:moveTo>
                  <a:pt x="12258" y="144"/>
                </a:moveTo>
                <a:lnTo>
                  <a:pt x="12259" y="144"/>
                </a:lnTo>
                <a:cubicBezTo>
                  <a:pt x="12258" y="144"/>
                  <a:pt x="12258" y="144"/>
                  <a:pt x="12258" y="144"/>
                </a:cubicBezTo>
                <a:lnTo>
                  <a:pt x="12258" y="144"/>
                </a:lnTo>
                <a:cubicBezTo>
                  <a:pt x="12258" y="144"/>
                  <a:pt x="12258" y="144"/>
                  <a:pt x="12258" y="144"/>
                </a:cubicBezTo>
                <a:close/>
                <a:moveTo>
                  <a:pt x="12271" y="181"/>
                </a:moveTo>
                <a:lnTo>
                  <a:pt x="12271" y="181"/>
                </a:lnTo>
                <a:lnTo>
                  <a:pt x="12271" y="181"/>
                </a:lnTo>
                <a:cubicBezTo>
                  <a:pt x="12271" y="181"/>
                  <a:pt x="12271" y="181"/>
                  <a:pt x="12271" y="181"/>
                </a:cubicBezTo>
                <a:lnTo>
                  <a:pt x="12271" y="181"/>
                </a:lnTo>
                <a:close/>
                <a:moveTo>
                  <a:pt x="4955" y="183"/>
                </a:moveTo>
                <a:cubicBezTo>
                  <a:pt x="4956" y="183"/>
                  <a:pt x="4956" y="183"/>
                  <a:pt x="4956" y="183"/>
                </a:cubicBezTo>
                <a:lnTo>
                  <a:pt x="4956" y="183"/>
                </a:lnTo>
                <a:lnTo>
                  <a:pt x="4956" y="183"/>
                </a:lnTo>
                <a:lnTo>
                  <a:pt x="4956" y="183"/>
                </a:lnTo>
                <a:cubicBezTo>
                  <a:pt x="4956" y="183"/>
                  <a:pt x="4956" y="183"/>
                  <a:pt x="4956" y="183"/>
                </a:cubicBezTo>
                <a:lnTo>
                  <a:pt x="4956" y="183"/>
                </a:lnTo>
                <a:cubicBezTo>
                  <a:pt x="4956" y="183"/>
                  <a:pt x="4955" y="183"/>
                  <a:pt x="4955" y="183"/>
                </a:cubicBezTo>
                <a:close/>
                <a:moveTo>
                  <a:pt x="3664" y="183"/>
                </a:moveTo>
                <a:lnTo>
                  <a:pt x="3661" y="185"/>
                </a:lnTo>
                <a:lnTo>
                  <a:pt x="3661" y="185"/>
                </a:lnTo>
                <a:cubicBezTo>
                  <a:pt x="3661" y="184"/>
                  <a:pt x="3663" y="184"/>
                  <a:pt x="3664" y="183"/>
                </a:cubicBezTo>
                <a:close/>
                <a:moveTo>
                  <a:pt x="4338" y="190"/>
                </a:moveTo>
                <a:cubicBezTo>
                  <a:pt x="4338" y="190"/>
                  <a:pt x="4336" y="191"/>
                  <a:pt x="4336" y="191"/>
                </a:cubicBezTo>
                <a:lnTo>
                  <a:pt x="4336" y="191"/>
                </a:lnTo>
                <a:lnTo>
                  <a:pt x="4336" y="191"/>
                </a:lnTo>
                <a:lnTo>
                  <a:pt x="4336" y="191"/>
                </a:lnTo>
                <a:cubicBezTo>
                  <a:pt x="4337" y="191"/>
                  <a:pt x="4337" y="190"/>
                  <a:pt x="4338" y="190"/>
                </a:cubicBezTo>
                <a:close/>
                <a:moveTo>
                  <a:pt x="4217" y="193"/>
                </a:moveTo>
                <a:cubicBezTo>
                  <a:pt x="4218" y="193"/>
                  <a:pt x="4219" y="193"/>
                  <a:pt x="4219" y="192"/>
                </a:cubicBezTo>
                <a:lnTo>
                  <a:pt x="4219" y="192"/>
                </a:lnTo>
                <a:cubicBezTo>
                  <a:pt x="4219" y="192"/>
                  <a:pt x="4218" y="193"/>
                  <a:pt x="4218" y="193"/>
                </a:cubicBezTo>
                <a:lnTo>
                  <a:pt x="4218" y="193"/>
                </a:lnTo>
                <a:cubicBezTo>
                  <a:pt x="4217" y="193"/>
                  <a:pt x="4217" y="193"/>
                  <a:pt x="4217" y="193"/>
                </a:cubicBezTo>
                <a:close/>
                <a:moveTo>
                  <a:pt x="3826" y="196"/>
                </a:moveTo>
                <a:lnTo>
                  <a:pt x="3828" y="195"/>
                </a:lnTo>
                <a:lnTo>
                  <a:pt x="3828" y="195"/>
                </a:lnTo>
                <a:cubicBezTo>
                  <a:pt x="3828" y="195"/>
                  <a:pt x="3826" y="196"/>
                  <a:pt x="3826" y="196"/>
                </a:cubicBezTo>
                <a:lnTo>
                  <a:pt x="3826" y="196"/>
                </a:lnTo>
                <a:cubicBezTo>
                  <a:pt x="3826" y="196"/>
                  <a:pt x="3826" y="196"/>
                  <a:pt x="3826" y="196"/>
                </a:cubicBezTo>
                <a:close/>
                <a:moveTo>
                  <a:pt x="12283" y="199"/>
                </a:moveTo>
                <a:cubicBezTo>
                  <a:pt x="12283" y="199"/>
                  <a:pt x="12283" y="199"/>
                  <a:pt x="12283" y="199"/>
                </a:cubicBezTo>
                <a:lnTo>
                  <a:pt x="12283" y="199"/>
                </a:lnTo>
                <a:lnTo>
                  <a:pt x="12283" y="199"/>
                </a:lnTo>
                <a:cubicBezTo>
                  <a:pt x="12283" y="199"/>
                  <a:pt x="12283" y="199"/>
                  <a:pt x="12283" y="199"/>
                </a:cubicBezTo>
                <a:close/>
                <a:moveTo>
                  <a:pt x="12295" y="217"/>
                </a:moveTo>
                <a:lnTo>
                  <a:pt x="12296" y="217"/>
                </a:lnTo>
                <a:cubicBezTo>
                  <a:pt x="12295" y="217"/>
                  <a:pt x="12295" y="217"/>
                  <a:pt x="12295" y="217"/>
                </a:cubicBezTo>
                <a:lnTo>
                  <a:pt x="12295" y="217"/>
                </a:lnTo>
                <a:cubicBezTo>
                  <a:pt x="12295" y="217"/>
                  <a:pt x="12295" y="217"/>
                  <a:pt x="12295" y="217"/>
                </a:cubicBezTo>
                <a:close/>
                <a:moveTo>
                  <a:pt x="3304" y="220"/>
                </a:moveTo>
                <a:lnTo>
                  <a:pt x="3305" y="219"/>
                </a:lnTo>
                <a:lnTo>
                  <a:pt x="3304" y="220"/>
                </a:lnTo>
                <a:lnTo>
                  <a:pt x="3304" y="220"/>
                </a:lnTo>
                <a:cubicBezTo>
                  <a:pt x="3304" y="220"/>
                  <a:pt x="3304" y="220"/>
                  <a:pt x="3304" y="220"/>
                </a:cubicBezTo>
                <a:close/>
                <a:moveTo>
                  <a:pt x="2200" y="222"/>
                </a:moveTo>
                <a:cubicBezTo>
                  <a:pt x="2200" y="223"/>
                  <a:pt x="2200" y="224"/>
                  <a:pt x="2200" y="225"/>
                </a:cubicBezTo>
                <a:lnTo>
                  <a:pt x="2200" y="225"/>
                </a:lnTo>
                <a:cubicBezTo>
                  <a:pt x="2200" y="224"/>
                  <a:pt x="2200" y="223"/>
                  <a:pt x="2200" y="222"/>
                </a:cubicBezTo>
                <a:close/>
                <a:moveTo>
                  <a:pt x="2581" y="242"/>
                </a:moveTo>
                <a:lnTo>
                  <a:pt x="2581" y="242"/>
                </a:lnTo>
                <a:lnTo>
                  <a:pt x="2581" y="242"/>
                </a:lnTo>
                <a:lnTo>
                  <a:pt x="2581" y="242"/>
                </a:lnTo>
                <a:cubicBezTo>
                  <a:pt x="2581" y="242"/>
                  <a:pt x="2581" y="242"/>
                  <a:pt x="2581" y="242"/>
                </a:cubicBezTo>
                <a:close/>
                <a:moveTo>
                  <a:pt x="4325" y="246"/>
                </a:moveTo>
                <a:cubicBezTo>
                  <a:pt x="4326" y="246"/>
                  <a:pt x="4326" y="246"/>
                  <a:pt x="4327" y="246"/>
                </a:cubicBezTo>
                <a:lnTo>
                  <a:pt x="4327" y="246"/>
                </a:lnTo>
                <a:cubicBezTo>
                  <a:pt x="4327" y="246"/>
                  <a:pt x="4326" y="246"/>
                  <a:pt x="4326" y="246"/>
                </a:cubicBezTo>
                <a:lnTo>
                  <a:pt x="4326" y="246"/>
                </a:lnTo>
                <a:cubicBezTo>
                  <a:pt x="4326" y="246"/>
                  <a:pt x="4325" y="246"/>
                  <a:pt x="4325" y="246"/>
                </a:cubicBezTo>
                <a:close/>
                <a:moveTo>
                  <a:pt x="12284" y="259"/>
                </a:moveTo>
                <a:cubicBezTo>
                  <a:pt x="12284" y="259"/>
                  <a:pt x="12284" y="259"/>
                  <a:pt x="12284" y="259"/>
                </a:cubicBezTo>
                <a:lnTo>
                  <a:pt x="12284" y="259"/>
                </a:lnTo>
                <a:close/>
                <a:moveTo>
                  <a:pt x="2162" y="263"/>
                </a:moveTo>
                <a:cubicBezTo>
                  <a:pt x="2163" y="264"/>
                  <a:pt x="2164" y="266"/>
                  <a:pt x="2161" y="267"/>
                </a:cubicBezTo>
                <a:lnTo>
                  <a:pt x="2161" y="267"/>
                </a:lnTo>
                <a:cubicBezTo>
                  <a:pt x="2161" y="266"/>
                  <a:pt x="2161" y="264"/>
                  <a:pt x="2162" y="263"/>
                </a:cubicBezTo>
                <a:close/>
                <a:moveTo>
                  <a:pt x="12272" y="264"/>
                </a:moveTo>
                <a:lnTo>
                  <a:pt x="12272" y="264"/>
                </a:lnTo>
                <a:lnTo>
                  <a:pt x="12272" y="264"/>
                </a:lnTo>
                <a:lnTo>
                  <a:pt x="12273" y="264"/>
                </a:lnTo>
                <a:cubicBezTo>
                  <a:pt x="12272" y="264"/>
                  <a:pt x="12272" y="264"/>
                  <a:pt x="12272" y="264"/>
                </a:cubicBezTo>
                <a:close/>
                <a:moveTo>
                  <a:pt x="2202" y="273"/>
                </a:moveTo>
                <a:cubicBezTo>
                  <a:pt x="2202" y="273"/>
                  <a:pt x="2202" y="273"/>
                  <a:pt x="2202" y="272"/>
                </a:cubicBezTo>
                <a:lnTo>
                  <a:pt x="2202" y="272"/>
                </a:lnTo>
                <a:cubicBezTo>
                  <a:pt x="2202" y="273"/>
                  <a:pt x="2202" y="273"/>
                  <a:pt x="2203" y="273"/>
                </a:cubicBezTo>
                <a:lnTo>
                  <a:pt x="2203" y="273"/>
                </a:lnTo>
                <a:cubicBezTo>
                  <a:pt x="2202" y="273"/>
                  <a:pt x="2202" y="273"/>
                  <a:pt x="2202" y="273"/>
                </a:cubicBezTo>
                <a:close/>
                <a:moveTo>
                  <a:pt x="1833" y="280"/>
                </a:moveTo>
                <a:cubicBezTo>
                  <a:pt x="1833" y="280"/>
                  <a:pt x="1834" y="280"/>
                  <a:pt x="1834" y="280"/>
                </a:cubicBezTo>
                <a:lnTo>
                  <a:pt x="1834" y="280"/>
                </a:lnTo>
                <a:cubicBezTo>
                  <a:pt x="1834" y="280"/>
                  <a:pt x="1834" y="280"/>
                  <a:pt x="1834" y="280"/>
                </a:cubicBezTo>
                <a:lnTo>
                  <a:pt x="1834" y="280"/>
                </a:lnTo>
                <a:cubicBezTo>
                  <a:pt x="1834" y="280"/>
                  <a:pt x="1834" y="280"/>
                  <a:pt x="1833" y="280"/>
                </a:cubicBezTo>
                <a:close/>
                <a:moveTo>
                  <a:pt x="1964" y="282"/>
                </a:moveTo>
                <a:cubicBezTo>
                  <a:pt x="1964" y="282"/>
                  <a:pt x="1963" y="282"/>
                  <a:pt x="1963" y="282"/>
                </a:cubicBezTo>
                <a:lnTo>
                  <a:pt x="1963" y="282"/>
                </a:lnTo>
                <a:lnTo>
                  <a:pt x="1963" y="282"/>
                </a:lnTo>
                <a:lnTo>
                  <a:pt x="1963" y="282"/>
                </a:lnTo>
                <a:cubicBezTo>
                  <a:pt x="1963" y="282"/>
                  <a:pt x="1964" y="282"/>
                  <a:pt x="1964" y="282"/>
                </a:cubicBezTo>
                <a:close/>
                <a:moveTo>
                  <a:pt x="2261" y="290"/>
                </a:moveTo>
                <a:cubicBezTo>
                  <a:pt x="2261" y="290"/>
                  <a:pt x="2261" y="290"/>
                  <a:pt x="2261" y="290"/>
                </a:cubicBezTo>
                <a:lnTo>
                  <a:pt x="2261" y="290"/>
                </a:lnTo>
                <a:lnTo>
                  <a:pt x="2261" y="290"/>
                </a:lnTo>
                <a:lnTo>
                  <a:pt x="2261" y="290"/>
                </a:lnTo>
                <a:cubicBezTo>
                  <a:pt x="2261" y="290"/>
                  <a:pt x="2261" y="290"/>
                  <a:pt x="2261" y="290"/>
                </a:cubicBezTo>
                <a:close/>
                <a:moveTo>
                  <a:pt x="1679" y="292"/>
                </a:moveTo>
                <a:lnTo>
                  <a:pt x="1679" y="292"/>
                </a:lnTo>
                <a:cubicBezTo>
                  <a:pt x="1679" y="292"/>
                  <a:pt x="1679" y="292"/>
                  <a:pt x="1679" y="292"/>
                </a:cubicBezTo>
                <a:lnTo>
                  <a:pt x="1679" y="292"/>
                </a:lnTo>
                <a:cubicBezTo>
                  <a:pt x="1679" y="292"/>
                  <a:pt x="1679" y="292"/>
                  <a:pt x="1679" y="292"/>
                </a:cubicBezTo>
                <a:close/>
                <a:moveTo>
                  <a:pt x="1667" y="292"/>
                </a:moveTo>
                <a:cubicBezTo>
                  <a:pt x="1671" y="292"/>
                  <a:pt x="1675" y="292"/>
                  <a:pt x="1679" y="292"/>
                </a:cubicBezTo>
                <a:lnTo>
                  <a:pt x="1679" y="292"/>
                </a:lnTo>
                <a:cubicBezTo>
                  <a:pt x="1676" y="292"/>
                  <a:pt x="1674" y="292"/>
                  <a:pt x="1672" y="292"/>
                </a:cubicBezTo>
                <a:lnTo>
                  <a:pt x="1672" y="292"/>
                </a:lnTo>
                <a:cubicBezTo>
                  <a:pt x="1670" y="292"/>
                  <a:pt x="1668" y="292"/>
                  <a:pt x="1667" y="292"/>
                </a:cubicBezTo>
                <a:close/>
                <a:moveTo>
                  <a:pt x="2202" y="305"/>
                </a:moveTo>
                <a:cubicBezTo>
                  <a:pt x="2203" y="305"/>
                  <a:pt x="2203" y="305"/>
                  <a:pt x="2203" y="305"/>
                </a:cubicBezTo>
                <a:lnTo>
                  <a:pt x="2203" y="305"/>
                </a:lnTo>
                <a:cubicBezTo>
                  <a:pt x="2203" y="305"/>
                  <a:pt x="2203" y="305"/>
                  <a:pt x="2202" y="306"/>
                </a:cubicBezTo>
                <a:lnTo>
                  <a:pt x="2202" y="306"/>
                </a:lnTo>
                <a:cubicBezTo>
                  <a:pt x="2202" y="305"/>
                  <a:pt x="2202" y="305"/>
                  <a:pt x="2202" y="305"/>
                </a:cubicBezTo>
                <a:close/>
                <a:moveTo>
                  <a:pt x="2291" y="362"/>
                </a:moveTo>
                <a:lnTo>
                  <a:pt x="2291" y="362"/>
                </a:lnTo>
                <a:lnTo>
                  <a:pt x="2290" y="362"/>
                </a:lnTo>
                <a:lnTo>
                  <a:pt x="2290" y="362"/>
                </a:lnTo>
                <a:cubicBezTo>
                  <a:pt x="2291" y="362"/>
                  <a:pt x="2291" y="362"/>
                  <a:pt x="2291" y="362"/>
                </a:cubicBezTo>
                <a:close/>
                <a:moveTo>
                  <a:pt x="2675" y="366"/>
                </a:moveTo>
                <a:cubicBezTo>
                  <a:pt x="2675" y="366"/>
                  <a:pt x="2675" y="366"/>
                  <a:pt x="2675" y="366"/>
                </a:cubicBezTo>
                <a:lnTo>
                  <a:pt x="2675" y="366"/>
                </a:lnTo>
                <a:cubicBezTo>
                  <a:pt x="2675" y="366"/>
                  <a:pt x="2675" y="366"/>
                  <a:pt x="2675" y="366"/>
                </a:cubicBezTo>
                <a:lnTo>
                  <a:pt x="2675" y="366"/>
                </a:lnTo>
                <a:cubicBezTo>
                  <a:pt x="2675" y="366"/>
                  <a:pt x="2675" y="366"/>
                  <a:pt x="2675" y="366"/>
                </a:cubicBezTo>
                <a:close/>
                <a:moveTo>
                  <a:pt x="3130" y="366"/>
                </a:moveTo>
                <a:cubicBezTo>
                  <a:pt x="3130" y="366"/>
                  <a:pt x="3130" y="366"/>
                  <a:pt x="3130" y="366"/>
                </a:cubicBezTo>
                <a:lnTo>
                  <a:pt x="3130" y="366"/>
                </a:lnTo>
                <a:cubicBezTo>
                  <a:pt x="3130" y="366"/>
                  <a:pt x="3130" y="366"/>
                  <a:pt x="3130" y="366"/>
                </a:cubicBezTo>
                <a:lnTo>
                  <a:pt x="3130" y="366"/>
                </a:lnTo>
                <a:lnTo>
                  <a:pt x="3130" y="366"/>
                </a:lnTo>
                <a:close/>
                <a:moveTo>
                  <a:pt x="12096" y="369"/>
                </a:moveTo>
                <a:lnTo>
                  <a:pt x="12096" y="369"/>
                </a:lnTo>
                <a:lnTo>
                  <a:pt x="12096" y="369"/>
                </a:lnTo>
                <a:cubicBezTo>
                  <a:pt x="12096" y="369"/>
                  <a:pt x="12096" y="369"/>
                  <a:pt x="12096" y="369"/>
                </a:cubicBezTo>
                <a:close/>
                <a:moveTo>
                  <a:pt x="1752" y="369"/>
                </a:moveTo>
                <a:cubicBezTo>
                  <a:pt x="1752" y="369"/>
                  <a:pt x="1752" y="369"/>
                  <a:pt x="1752" y="369"/>
                </a:cubicBezTo>
                <a:lnTo>
                  <a:pt x="1752" y="369"/>
                </a:lnTo>
                <a:cubicBezTo>
                  <a:pt x="1752" y="369"/>
                  <a:pt x="1752" y="369"/>
                  <a:pt x="1752" y="369"/>
                </a:cubicBezTo>
                <a:lnTo>
                  <a:pt x="1752" y="369"/>
                </a:lnTo>
                <a:cubicBezTo>
                  <a:pt x="1752" y="369"/>
                  <a:pt x="1752" y="369"/>
                  <a:pt x="1752" y="369"/>
                </a:cubicBezTo>
                <a:close/>
                <a:moveTo>
                  <a:pt x="12041" y="577"/>
                </a:moveTo>
                <a:cubicBezTo>
                  <a:pt x="12041" y="577"/>
                  <a:pt x="12041" y="577"/>
                  <a:pt x="12041" y="577"/>
                </a:cubicBezTo>
                <a:lnTo>
                  <a:pt x="12041" y="577"/>
                </a:lnTo>
                <a:lnTo>
                  <a:pt x="12041" y="577"/>
                </a:lnTo>
                <a:cubicBezTo>
                  <a:pt x="12041" y="577"/>
                  <a:pt x="12041" y="577"/>
                  <a:pt x="12041" y="577"/>
                </a:cubicBezTo>
                <a:close/>
                <a:moveTo>
                  <a:pt x="12127" y="695"/>
                </a:moveTo>
                <a:cubicBezTo>
                  <a:pt x="12127" y="695"/>
                  <a:pt x="12127" y="695"/>
                  <a:pt x="12127" y="695"/>
                </a:cubicBezTo>
                <a:lnTo>
                  <a:pt x="12127" y="695"/>
                </a:lnTo>
                <a:cubicBezTo>
                  <a:pt x="12127" y="695"/>
                  <a:pt x="12127" y="695"/>
                  <a:pt x="12126" y="695"/>
                </a:cubicBezTo>
                <a:lnTo>
                  <a:pt x="12126" y="695"/>
                </a:lnTo>
                <a:cubicBezTo>
                  <a:pt x="12127" y="695"/>
                  <a:pt x="12127" y="695"/>
                  <a:pt x="12127" y="695"/>
                </a:cubicBezTo>
                <a:close/>
                <a:moveTo>
                  <a:pt x="12223" y="763"/>
                </a:moveTo>
                <a:cubicBezTo>
                  <a:pt x="12223" y="763"/>
                  <a:pt x="12223" y="762"/>
                  <a:pt x="12223" y="762"/>
                </a:cubicBezTo>
                <a:lnTo>
                  <a:pt x="12223" y="762"/>
                </a:lnTo>
                <a:lnTo>
                  <a:pt x="12223" y="763"/>
                </a:lnTo>
                <a:cubicBezTo>
                  <a:pt x="12223" y="763"/>
                  <a:pt x="12223" y="763"/>
                  <a:pt x="12223" y="763"/>
                </a:cubicBezTo>
                <a:close/>
                <a:moveTo>
                  <a:pt x="12010" y="896"/>
                </a:moveTo>
                <a:lnTo>
                  <a:pt x="12010" y="896"/>
                </a:lnTo>
                <a:lnTo>
                  <a:pt x="12010" y="896"/>
                </a:lnTo>
                <a:cubicBezTo>
                  <a:pt x="12011" y="896"/>
                  <a:pt x="12011" y="896"/>
                  <a:pt x="12011" y="896"/>
                </a:cubicBezTo>
                <a:lnTo>
                  <a:pt x="12011" y="896"/>
                </a:lnTo>
                <a:cubicBezTo>
                  <a:pt x="12011" y="896"/>
                  <a:pt x="12011" y="896"/>
                  <a:pt x="12011" y="896"/>
                </a:cubicBezTo>
                <a:lnTo>
                  <a:pt x="12011" y="896"/>
                </a:lnTo>
                <a:cubicBezTo>
                  <a:pt x="12011" y="896"/>
                  <a:pt x="12010" y="896"/>
                  <a:pt x="12010" y="896"/>
                </a:cubicBezTo>
                <a:close/>
                <a:moveTo>
                  <a:pt x="12305" y="932"/>
                </a:moveTo>
                <a:cubicBezTo>
                  <a:pt x="12307" y="932"/>
                  <a:pt x="12308" y="932"/>
                  <a:pt x="12309" y="931"/>
                </a:cubicBezTo>
                <a:lnTo>
                  <a:pt x="12309" y="931"/>
                </a:lnTo>
                <a:cubicBezTo>
                  <a:pt x="12309" y="931"/>
                  <a:pt x="12307" y="933"/>
                  <a:pt x="12307" y="933"/>
                </a:cubicBezTo>
                <a:lnTo>
                  <a:pt x="12307" y="933"/>
                </a:lnTo>
                <a:cubicBezTo>
                  <a:pt x="12306" y="933"/>
                  <a:pt x="12306" y="932"/>
                  <a:pt x="12305" y="932"/>
                </a:cubicBezTo>
                <a:close/>
                <a:moveTo>
                  <a:pt x="12307" y="933"/>
                </a:moveTo>
                <a:cubicBezTo>
                  <a:pt x="12310" y="933"/>
                  <a:pt x="12314" y="934"/>
                  <a:pt x="12316" y="935"/>
                </a:cubicBezTo>
                <a:lnTo>
                  <a:pt x="12316" y="935"/>
                </a:lnTo>
                <a:cubicBezTo>
                  <a:pt x="12313" y="935"/>
                  <a:pt x="12310" y="934"/>
                  <a:pt x="12307" y="933"/>
                </a:cubicBezTo>
                <a:close/>
                <a:moveTo>
                  <a:pt x="11550" y="1014"/>
                </a:moveTo>
                <a:cubicBezTo>
                  <a:pt x="11550" y="1015"/>
                  <a:pt x="11550" y="1015"/>
                  <a:pt x="11550" y="1015"/>
                </a:cubicBezTo>
                <a:lnTo>
                  <a:pt x="11550" y="1015"/>
                </a:lnTo>
                <a:cubicBezTo>
                  <a:pt x="11550" y="1015"/>
                  <a:pt x="11549" y="1015"/>
                  <a:pt x="11549" y="1015"/>
                </a:cubicBezTo>
                <a:lnTo>
                  <a:pt x="11549" y="1015"/>
                </a:lnTo>
                <a:cubicBezTo>
                  <a:pt x="11549" y="1015"/>
                  <a:pt x="11549" y="1015"/>
                  <a:pt x="11549" y="1015"/>
                </a:cubicBezTo>
                <a:lnTo>
                  <a:pt x="11549" y="1015"/>
                </a:lnTo>
                <a:cubicBezTo>
                  <a:pt x="11549" y="1015"/>
                  <a:pt x="11549" y="1015"/>
                  <a:pt x="11550" y="1014"/>
                </a:cubicBezTo>
                <a:close/>
                <a:moveTo>
                  <a:pt x="11812" y="1024"/>
                </a:moveTo>
                <a:cubicBezTo>
                  <a:pt x="11812" y="1024"/>
                  <a:pt x="11812" y="1024"/>
                  <a:pt x="11812" y="1024"/>
                </a:cubicBezTo>
                <a:lnTo>
                  <a:pt x="11812" y="1024"/>
                </a:lnTo>
                <a:cubicBezTo>
                  <a:pt x="11812" y="1024"/>
                  <a:pt x="11812" y="1024"/>
                  <a:pt x="11812" y="1024"/>
                </a:cubicBezTo>
                <a:lnTo>
                  <a:pt x="11812" y="1024"/>
                </a:lnTo>
                <a:cubicBezTo>
                  <a:pt x="11812" y="1024"/>
                  <a:pt x="11812" y="1024"/>
                  <a:pt x="11812" y="1024"/>
                </a:cubicBezTo>
                <a:lnTo>
                  <a:pt x="11812" y="1024"/>
                </a:lnTo>
                <a:cubicBezTo>
                  <a:pt x="11812" y="1024"/>
                  <a:pt x="11812" y="1024"/>
                  <a:pt x="11812" y="1024"/>
                </a:cubicBezTo>
                <a:close/>
                <a:moveTo>
                  <a:pt x="12446" y="1274"/>
                </a:moveTo>
                <a:cubicBezTo>
                  <a:pt x="12446" y="1274"/>
                  <a:pt x="12446" y="1275"/>
                  <a:pt x="12446" y="1275"/>
                </a:cubicBezTo>
                <a:lnTo>
                  <a:pt x="12446" y="1275"/>
                </a:lnTo>
                <a:lnTo>
                  <a:pt x="12446" y="1275"/>
                </a:lnTo>
                <a:lnTo>
                  <a:pt x="12446" y="1275"/>
                </a:lnTo>
                <a:cubicBezTo>
                  <a:pt x="12446" y="1275"/>
                  <a:pt x="12446" y="1274"/>
                  <a:pt x="12446" y="1274"/>
                </a:cubicBezTo>
                <a:close/>
                <a:moveTo>
                  <a:pt x="12471" y="1315"/>
                </a:moveTo>
                <a:cubicBezTo>
                  <a:pt x="12471" y="1315"/>
                  <a:pt x="12471" y="1315"/>
                  <a:pt x="12471" y="1315"/>
                </a:cubicBezTo>
                <a:lnTo>
                  <a:pt x="12471" y="1315"/>
                </a:lnTo>
                <a:lnTo>
                  <a:pt x="12471" y="1315"/>
                </a:lnTo>
                <a:cubicBezTo>
                  <a:pt x="12471" y="1315"/>
                  <a:pt x="12471" y="1315"/>
                  <a:pt x="12471" y="1315"/>
                </a:cubicBezTo>
                <a:close/>
                <a:moveTo>
                  <a:pt x="14" y="1324"/>
                </a:moveTo>
                <a:lnTo>
                  <a:pt x="14" y="1324"/>
                </a:lnTo>
                <a:lnTo>
                  <a:pt x="14" y="1324"/>
                </a:lnTo>
                <a:lnTo>
                  <a:pt x="14" y="1324"/>
                </a:lnTo>
                <a:close/>
                <a:moveTo>
                  <a:pt x="345" y="1327"/>
                </a:moveTo>
                <a:lnTo>
                  <a:pt x="345" y="1327"/>
                </a:lnTo>
                <a:lnTo>
                  <a:pt x="345" y="1327"/>
                </a:lnTo>
                <a:cubicBezTo>
                  <a:pt x="345" y="1327"/>
                  <a:pt x="345" y="1327"/>
                  <a:pt x="345" y="1327"/>
                </a:cubicBezTo>
                <a:lnTo>
                  <a:pt x="345" y="1327"/>
                </a:lnTo>
                <a:cubicBezTo>
                  <a:pt x="345" y="1327"/>
                  <a:pt x="345" y="1327"/>
                  <a:pt x="345" y="1327"/>
                </a:cubicBezTo>
                <a:close/>
                <a:moveTo>
                  <a:pt x="429" y="1385"/>
                </a:moveTo>
                <a:cubicBezTo>
                  <a:pt x="429" y="1385"/>
                  <a:pt x="429" y="1385"/>
                  <a:pt x="429" y="1385"/>
                </a:cubicBezTo>
                <a:lnTo>
                  <a:pt x="429" y="1385"/>
                </a:lnTo>
                <a:cubicBezTo>
                  <a:pt x="430" y="1385"/>
                  <a:pt x="430" y="1385"/>
                  <a:pt x="430" y="1385"/>
                </a:cubicBezTo>
                <a:lnTo>
                  <a:pt x="430" y="1385"/>
                </a:lnTo>
                <a:cubicBezTo>
                  <a:pt x="430" y="1385"/>
                  <a:pt x="430" y="1385"/>
                  <a:pt x="429" y="1385"/>
                </a:cubicBezTo>
                <a:lnTo>
                  <a:pt x="429" y="1385"/>
                </a:lnTo>
                <a:cubicBezTo>
                  <a:pt x="429" y="1385"/>
                  <a:pt x="429" y="1385"/>
                  <a:pt x="429" y="1385"/>
                </a:cubicBezTo>
                <a:close/>
                <a:moveTo>
                  <a:pt x="12354" y="1423"/>
                </a:moveTo>
                <a:cubicBezTo>
                  <a:pt x="12354" y="1423"/>
                  <a:pt x="12354" y="1423"/>
                  <a:pt x="12354" y="1423"/>
                </a:cubicBezTo>
                <a:lnTo>
                  <a:pt x="12354" y="1423"/>
                </a:lnTo>
                <a:cubicBezTo>
                  <a:pt x="12354" y="1424"/>
                  <a:pt x="12354" y="1424"/>
                  <a:pt x="12354" y="1424"/>
                </a:cubicBezTo>
                <a:lnTo>
                  <a:pt x="12354" y="1424"/>
                </a:lnTo>
                <a:cubicBezTo>
                  <a:pt x="12354" y="1424"/>
                  <a:pt x="12354" y="1423"/>
                  <a:pt x="12354" y="1423"/>
                </a:cubicBezTo>
                <a:close/>
                <a:moveTo>
                  <a:pt x="443" y="1510"/>
                </a:moveTo>
                <a:cubicBezTo>
                  <a:pt x="443" y="1510"/>
                  <a:pt x="443" y="1510"/>
                  <a:pt x="443" y="1510"/>
                </a:cubicBezTo>
                <a:lnTo>
                  <a:pt x="443" y="1510"/>
                </a:lnTo>
                <a:lnTo>
                  <a:pt x="443" y="1510"/>
                </a:lnTo>
                <a:lnTo>
                  <a:pt x="443" y="1510"/>
                </a:lnTo>
                <a:lnTo>
                  <a:pt x="443" y="1510"/>
                </a:lnTo>
                <a:lnTo>
                  <a:pt x="443" y="1510"/>
                </a:lnTo>
                <a:lnTo>
                  <a:pt x="443" y="1510"/>
                </a:lnTo>
                <a:cubicBezTo>
                  <a:pt x="443" y="1510"/>
                  <a:pt x="443" y="1510"/>
                  <a:pt x="443" y="1510"/>
                </a:cubicBezTo>
                <a:lnTo>
                  <a:pt x="443" y="1510"/>
                </a:lnTo>
                <a:cubicBezTo>
                  <a:pt x="443" y="1510"/>
                  <a:pt x="443" y="1510"/>
                  <a:pt x="443" y="1510"/>
                </a:cubicBezTo>
                <a:close/>
                <a:moveTo>
                  <a:pt x="86" y="1521"/>
                </a:moveTo>
                <a:cubicBezTo>
                  <a:pt x="87" y="1521"/>
                  <a:pt x="87" y="1521"/>
                  <a:pt x="88" y="1521"/>
                </a:cubicBezTo>
                <a:lnTo>
                  <a:pt x="88" y="1521"/>
                </a:lnTo>
                <a:cubicBezTo>
                  <a:pt x="87" y="1521"/>
                  <a:pt x="87" y="1521"/>
                  <a:pt x="87" y="1521"/>
                </a:cubicBezTo>
                <a:lnTo>
                  <a:pt x="87" y="1521"/>
                </a:lnTo>
                <a:cubicBezTo>
                  <a:pt x="87" y="1521"/>
                  <a:pt x="87" y="1521"/>
                  <a:pt x="86" y="1521"/>
                </a:cubicBezTo>
                <a:close/>
                <a:moveTo>
                  <a:pt x="12476" y="1573"/>
                </a:moveTo>
                <a:cubicBezTo>
                  <a:pt x="12476" y="1573"/>
                  <a:pt x="12476" y="1573"/>
                  <a:pt x="12476" y="1573"/>
                </a:cubicBezTo>
                <a:lnTo>
                  <a:pt x="12476" y="1573"/>
                </a:lnTo>
                <a:lnTo>
                  <a:pt x="12476" y="1574"/>
                </a:lnTo>
                <a:cubicBezTo>
                  <a:pt x="12476" y="1573"/>
                  <a:pt x="12476" y="1573"/>
                  <a:pt x="12476" y="1573"/>
                </a:cubicBezTo>
                <a:close/>
                <a:moveTo>
                  <a:pt x="511" y="1591"/>
                </a:moveTo>
                <a:cubicBezTo>
                  <a:pt x="511" y="1591"/>
                  <a:pt x="512" y="1590"/>
                  <a:pt x="511" y="1591"/>
                </a:cubicBezTo>
                <a:close/>
                <a:moveTo>
                  <a:pt x="12471" y="1600"/>
                </a:moveTo>
                <a:cubicBezTo>
                  <a:pt x="12471" y="1600"/>
                  <a:pt x="12471" y="1600"/>
                  <a:pt x="12471" y="1600"/>
                </a:cubicBezTo>
                <a:lnTo>
                  <a:pt x="12471" y="1600"/>
                </a:lnTo>
                <a:cubicBezTo>
                  <a:pt x="12471" y="1600"/>
                  <a:pt x="12471" y="1600"/>
                  <a:pt x="12471" y="1600"/>
                </a:cubicBezTo>
                <a:close/>
                <a:moveTo>
                  <a:pt x="12536" y="1623"/>
                </a:moveTo>
                <a:lnTo>
                  <a:pt x="12536" y="1623"/>
                </a:lnTo>
                <a:lnTo>
                  <a:pt x="12536" y="1623"/>
                </a:lnTo>
                <a:cubicBezTo>
                  <a:pt x="12536" y="1623"/>
                  <a:pt x="12536" y="1623"/>
                  <a:pt x="12536" y="1623"/>
                </a:cubicBezTo>
                <a:close/>
                <a:moveTo>
                  <a:pt x="12512" y="1628"/>
                </a:moveTo>
                <a:lnTo>
                  <a:pt x="12512" y="1628"/>
                </a:lnTo>
                <a:lnTo>
                  <a:pt x="12512" y="1628"/>
                </a:lnTo>
                <a:lnTo>
                  <a:pt x="12513" y="1628"/>
                </a:lnTo>
                <a:cubicBezTo>
                  <a:pt x="12513" y="1628"/>
                  <a:pt x="12512" y="1628"/>
                  <a:pt x="12512" y="1628"/>
                </a:cubicBezTo>
                <a:close/>
                <a:moveTo>
                  <a:pt x="12394" y="1644"/>
                </a:moveTo>
                <a:lnTo>
                  <a:pt x="12394" y="1644"/>
                </a:lnTo>
                <a:lnTo>
                  <a:pt x="12394" y="1644"/>
                </a:lnTo>
                <a:lnTo>
                  <a:pt x="12394" y="1644"/>
                </a:lnTo>
                <a:cubicBezTo>
                  <a:pt x="12394" y="1644"/>
                  <a:pt x="12394" y="1644"/>
                  <a:pt x="12394" y="1644"/>
                </a:cubicBezTo>
                <a:close/>
                <a:moveTo>
                  <a:pt x="12540" y="1812"/>
                </a:moveTo>
                <a:cubicBezTo>
                  <a:pt x="12540" y="1812"/>
                  <a:pt x="12540" y="1812"/>
                  <a:pt x="12540" y="1812"/>
                </a:cubicBezTo>
                <a:lnTo>
                  <a:pt x="12540" y="1812"/>
                </a:lnTo>
                <a:lnTo>
                  <a:pt x="12540" y="1812"/>
                </a:lnTo>
                <a:cubicBezTo>
                  <a:pt x="12540" y="1812"/>
                  <a:pt x="12540" y="1812"/>
                  <a:pt x="12540" y="1812"/>
                </a:cubicBezTo>
                <a:close/>
                <a:moveTo>
                  <a:pt x="12516" y="1822"/>
                </a:moveTo>
                <a:cubicBezTo>
                  <a:pt x="12516" y="1822"/>
                  <a:pt x="12516" y="1822"/>
                  <a:pt x="12516" y="1822"/>
                </a:cubicBezTo>
                <a:lnTo>
                  <a:pt x="12516" y="1822"/>
                </a:lnTo>
                <a:lnTo>
                  <a:pt x="12516" y="1822"/>
                </a:lnTo>
                <a:cubicBezTo>
                  <a:pt x="12516" y="1822"/>
                  <a:pt x="12516" y="1822"/>
                  <a:pt x="12516" y="1822"/>
                </a:cubicBezTo>
                <a:close/>
                <a:moveTo>
                  <a:pt x="12269" y="1955"/>
                </a:moveTo>
                <a:lnTo>
                  <a:pt x="12269" y="1955"/>
                </a:lnTo>
                <a:lnTo>
                  <a:pt x="12270" y="1955"/>
                </a:lnTo>
                <a:cubicBezTo>
                  <a:pt x="12269" y="1955"/>
                  <a:pt x="12269" y="1955"/>
                  <a:pt x="12269" y="1955"/>
                </a:cubicBezTo>
                <a:close/>
                <a:moveTo>
                  <a:pt x="12034" y="2080"/>
                </a:moveTo>
                <a:cubicBezTo>
                  <a:pt x="12034" y="2080"/>
                  <a:pt x="12034" y="2080"/>
                  <a:pt x="12034" y="2080"/>
                </a:cubicBezTo>
                <a:lnTo>
                  <a:pt x="12034" y="2080"/>
                </a:lnTo>
                <a:close/>
                <a:moveTo>
                  <a:pt x="12059" y="2125"/>
                </a:moveTo>
                <a:lnTo>
                  <a:pt x="12059" y="2125"/>
                </a:lnTo>
                <a:lnTo>
                  <a:pt x="12059" y="2125"/>
                </a:lnTo>
                <a:lnTo>
                  <a:pt x="12059" y="2125"/>
                </a:lnTo>
                <a:cubicBezTo>
                  <a:pt x="12059" y="2125"/>
                  <a:pt x="12059" y="2125"/>
                  <a:pt x="12059" y="2125"/>
                </a:cubicBezTo>
                <a:close/>
                <a:moveTo>
                  <a:pt x="11963" y="2146"/>
                </a:moveTo>
                <a:cubicBezTo>
                  <a:pt x="11964" y="2146"/>
                  <a:pt x="11964" y="2146"/>
                  <a:pt x="11964" y="2146"/>
                </a:cubicBezTo>
                <a:lnTo>
                  <a:pt x="11964" y="2146"/>
                </a:lnTo>
                <a:lnTo>
                  <a:pt x="11964" y="2146"/>
                </a:lnTo>
                <a:cubicBezTo>
                  <a:pt x="11964" y="2146"/>
                  <a:pt x="11964" y="2146"/>
                  <a:pt x="11964" y="2146"/>
                </a:cubicBezTo>
                <a:lnTo>
                  <a:pt x="11964" y="2146"/>
                </a:lnTo>
                <a:cubicBezTo>
                  <a:pt x="11964" y="2146"/>
                  <a:pt x="11963" y="2146"/>
                  <a:pt x="11963" y="2146"/>
                </a:cubicBezTo>
                <a:close/>
                <a:moveTo>
                  <a:pt x="12060" y="2176"/>
                </a:moveTo>
                <a:cubicBezTo>
                  <a:pt x="12060" y="2176"/>
                  <a:pt x="12060" y="2176"/>
                  <a:pt x="12060" y="2176"/>
                </a:cubicBezTo>
                <a:lnTo>
                  <a:pt x="12060" y="2176"/>
                </a:lnTo>
                <a:lnTo>
                  <a:pt x="12060" y="2176"/>
                </a:lnTo>
                <a:lnTo>
                  <a:pt x="12060" y="2176"/>
                </a:lnTo>
                <a:close/>
                <a:moveTo>
                  <a:pt x="12048" y="2181"/>
                </a:moveTo>
                <a:lnTo>
                  <a:pt x="12048" y="2181"/>
                </a:lnTo>
                <a:cubicBezTo>
                  <a:pt x="12048" y="2181"/>
                  <a:pt x="12048" y="2181"/>
                  <a:pt x="12048" y="2181"/>
                </a:cubicBezTo>
                <a:close/>
                <a:moveTo>
                  <a:pt x="10100" y="2223"/>
                </a:moveTo>
                <a:lnTo>
                  <a:pt x="10101" y="2223"/>
                </a:lnTo>
                <a:lnTo>
                  <a:pt x="10101" y="2223"/>
                </a:lnTo>
                <a:cubicBezTo>
                  <a:pt x="10101" y="2223"/>
                  <a:pt x="10101" y="2224"/>
                  <a:pt x="10101" y="2224"/>
                </a:cubicBezTo>
                <a:lnTo>
                  <a:pt x="10101" y="2224"/>
                </a:lnTo>
                <a:cubicBezTo>
                  <a:pt x="10101" y="2224"/>
                  <a:pt x="10100" y="2223"/>
                  <a:pt x="10100" y="2223"/>
                </a:cubicBezTo>
                <a:close/>
                <a:moveTo>
                  <a:pt x="425" y="2390"/>
                </a:moveTo>
                <a:cubicBezTo>
                  <a:pt x="425" y="2390"/>
                  <a:pt x="425" y="2390"/>
                  <a:pt x="426" y="2390"/>
                </a:cubicBezTo>
                <a:lnTo>
                  <a:pt x="426" y="2390"/>
                </a:lnTo>
                <a:lnTo>
                  <a:pt x="425" y="2390"/>
                </a:lnTo>
                <a:lnTo>
                  <a:pt x="425" y="2390"/>
                </a:lnTo>
                <a:cubicBezTo>
                  <a:pt x="425" y="2390"/>
                  <a:pt x="425" y="2390"/>
                  <a:pt x="425" y="2390"/>
                </a:cubicBezTo>
                <a:close/>
                <a:moveTo>
                  <a:pt x="3583" y="2421"/>
                </a:moveTo>
                <a:cubicBezTo>
                  <a:pt x="3583" y="2421"/>
                  <a:pt x="3584" y="2421"/>
                  <a:pt x="3584" y="2420"/>
                </a:cubicBezTo>
                <a:lnTo>
                  <a:pt x="3584" y="2420"/>
                </a:lnTo>
                <a:cubicBezTo>
                  <a:pt x="3585" y="2421"/>
                  <a:pt x="3585" y="2421"/>
                  <a:pt x="3585" y="2422"/>
                </a:cubicBezTo>
                <a:lnTo>
                  <a:pt x="3585" y="2422"/>
                </a:lnTo>
                <a:cubicBezTo>
                  <a:pt x="3585" y="2422"/>
                  <a:pt x="3583" y="2421"/>
                  <a:pt x="3583" y="2421"/>
                </a:cubicBezTo>
                <a:close/>
                <a:moveTo>
                  <a:pt x="7159" y="2422"/>
                </a:moveTo>
                <a:cubicBezTo>
                  <a:pt x="7160" y="2422"/>
                  <a:pt x="7160" y="2422"/>
                  <a:pt x="7160" y="2422"/>
                </a:cubicBezTo>
                <a:lnTo>
                  <a:pt x="7160" y="2422"/>
                </a:lnTo>
                <a:cubicBezTo>
                  <a:pt x="7160" y="2422"/>
                  <a:pt x="7160" y="2422"/>
                  <a:pt x="7160" y="2422"/>
                </a:cubicBezTo>
                <a:lnTo>
                  <a:pt x="7160" y="2422"/>
                </a:lnTo>
                <a:cubicBezTo>
                  <a:pt x="7160" y="2422"/>
                  <a:pt x="7159" y="2422"/>
                  <a:pt x="7159" y="2422"/>
                </a:cubicBezTo>
                <a:close/>
                <a:moveTo>
                  <a:pt x="7160" y="2422"/>
                </a:moveTo>
                <a:lnTo>
                  <a:pt x="7160" y="2422"/>
                </a:lnTo>
                <a:lnTo>
                  <a:pt x="7160" y="2422"/>
                </a:lnTo>
                <a:lnTo>
                  <a:pt x="7160" y="2422"/>
                </a:lnTo>
                <a:close/>
                <a:moveTo>
                  <a:pt x="6957" y="2426"/>
                </a:moveTo>
                <a:cubicBezTo>
                  <a:pt x="6957" y="2426"/>
                  <a:pt x="6957" y="2425"/>
                  <a:pt x="6958" y="2425"/>
                </a:cubicBezTo>
                <a:lnTo>
                  <a:pt x="6958" y="2425"/>
                </a:lnTo>
                <a:cubicBezTo>
                  <a:pt x="6958" y="2426"/>
                  <a:pt x="6958" y="2426"/>
                  <a:pt x="6958" y="2426"/>
                </a:cubicBezTo>
                <a:lnTo>
                  <a:pt x="6958" y="2426"/>
                </a:lnTo>
                <a:cubicBezTo>
                  <a:pt x="6958" y="2426"/>
                  <a:pt x="6957" y="2426"/>
                  <a:pt x="6957" y="2426"/>
                </a:cubicBezTo>
                <a:close/>
                <a:moveTo>
                  <a:pt x="6600" y="2432"/>
                </a:moveTo>
                <a:lnTo>
                  <a:pt x="6600" y="2432"/>
                </a:lnTo>
                <a:lnTo>
                  <a:pt x="6600" y="2432"/>
                </a:lnTo>
                <a:lnTo>
                  <a:pt x="6602" y="2433"/>
                </a:lnTo>
                <a:cubicBezTo>
                  <a:pt x="6601" y="2433"/>
                  <a:pt x="6600" y="2432"/>
                  <a:pt x="6600" y="2432"/>
                </a:cubicBezTo>
                <a:close/>
                <a:moveTo>
                  <a:pt x="6447" y="2440"/>
                </a:moveTo>
                <a:cubicBezTo>
                  <a:pt x="6447" y="2440"/>
                  <a:pt x="6447" y="2440"/>
                  <a:pt x="6447" y="2440"/>
                </a:cubicBezTo>
                <a:lnTo>
                  <a:pt x="6447" y="2440"/>
                </a:lnTo>
                <a:cubicBezTo>
                  <a:pt x="6447" y="2440"/>
                  <a:pt x="6447" y="2440"/>
                  <a:pt x="6448" y="2441"/>
                </a:cubicBezTo>
                <a:lnTo>
                  <a:pt x="6448" y="2441"/>
                </a:lnTo>
                <a:lnTo>
                  <a:pt x="6447" y="2440"/>
                </a:lnTo>
                <a:close/>
                <a:moveTo>
                  <a:pt x="6293" y="2443"/>
                </a:moveTo>
                <a:cubicBezTo>
                  <a:pt x="6293" y="2443"/>
                  <a:pt x="6293" y="2443"/>
                  <a:pt x="6293" y="2443"/>
                </a:cubicBezTo>
                <a:lnTo>
                  <a:pt x="6293" y="2443"/>
                </a:lnTo>
                <a:cubicBezTo>
                  <a:pt x="6293" y="2443"/>
                  <a:pt x="6293" y="2443"/>
                  <a:pt x="6293" y="2444"/>
                </a:cubicBezTo>
                <a:lnTo>
                  <a:pt x="6293" y="2444"/>
                </a:lnTo>
                <a:cubicBezTo>
                  <a:pt x="6293" y="2444"/>
                  <a:pt x="6293" y="2443"/>
                  <a:pt x="6293" y="2443"/>
                </a:cubicBezTo>
                <a:close/>
                <a:moveTo>
                  <a:pt x="6245" y="2449"/>
                </a:moveTo>
                <a:cubicBezTo>
                  <a:pt x="6245" y="2449"/>
                  <a:pt x="6246" y="2449"/>
                  <a:pt x="6246" y="2449"/>
                </a:cubicBezTo>
                <a:lnTo>
                  <a:pt x="6246" y="2449"/>
                </a:lnTo>
                <a:cubicBezTo>
                  <a:pt x="6246" y="2449"/>
                  <a:pt x="6246" y="2449"/>
                  <a:pt x="6246" y="2449"/>
                </a:cubicBezTo>
                <a:lnTo>
                  <a:pt x="6246" y="2449"/>
                </a:lnTo>
                <a:lnTo>
                  <a:pt x="6245" y="2449"/>
                </a:lnTo>
                <a:close/>
                <a:moveTo>
                  <a:pt x="4144" y="2462"/>
                </a:moveTo>
                <a:cubicBezTo>
                  <a:pt x="4144" y="2462"/>
                  <a:pt x="4144" y="2462"/>
                  <a:pt x="4144" y="2462"/>
                </a:cubicBezTo>
                <a:lnTo>
                  <a:pt x="4144" y="2462"/>
                </a:lnTo>
                <a:lnTo>
                  <a:pt x="4144" y="2462"/>
                </a:lnTo>
                <a:lnTo>
                  <a:pt x="4144" y="2462"/>
                </a:lnTo>
                <a:close/>
                <a:moveTo>
                  <a:pt x="4749" y="2464"/>
                </a:moveTo>
                <a:cubicBezTo>
                  <a:pt x="4749" y="2464"/>
                  <a:pt x="4749" y="2464"/>
                  <a:pt x="4750" y="2464"/>
                </a:cubicBezTo>
                <a:lnTo>
                  <a:pt x="4750" y="2464"/>
                </a:lnTo>
                <a:cubicBezTo>
                  <a:pt x="4750" y="2464"/>
                  <a:pt x="4750" y="2464"/>
                  <a:pt x="4750" y="2464"/>
                </a:cubicBezTo>
                <a:lnTo>
                  <a:pt x="4750" y="2464"/>
                </a:lnTo>
                <a:lnTo>
                  <a:pt x="4749" y="2464"/>
                </a:lnTo>
                <a:close/>
                <a:moveTo>
                  <a:pt x="3930" y="2465"/>
                </a:moveTo>
                <a:cubicBezTo>
                  <a:pt x="3930" y="2465"/>
                  <a:pt x="3930" y="2465"/>
                  <a:pt x="3931" y="2466"/>
                </a:cubicBezTo>
                <a:lnTo>
                  <a:pt x="3931" y="2466"/>
                </a:lnTo>
                <a:cubicBezTo>
                  <a:pt x="3931" y="2466"/>
                  <a:pt x="3930" y="2466"/>
                  <a:pt x="3930" y="2466"/>
                </a:cubicBezTo>
                <a:lnTo>
                  <a:pt x="3930" y="2466"/>
                </a:lnTo>
                <a:cubicBezTo>
                  <a:pt x="3930" y="2465"/>
                  <a:pt x="3930" y="2465"/>
                  <a:pt x="3930" y="2465"/>
                </a:cubicBezTo>
                <a:close/>
                <a:moveTo>
                  <a:pt x="3919" y="2475"/>
                </a:moveTo>
                <a:cubicBezTo>
                  <a:pt x="3919" y="2475"/>
                  <a:pt x="3918" y="2475"/>
                  <a:pt x="3918" y="2475"/>
                </a:cubicBezTo>
                <a:lnTo>
                  <a:pt x="3918" y="2475"/>
                </a:lnTo>
                <a:cubicBezTo>
                  <a:pt x="3918" y="2475"/>
                  <a:pt x="3919" y="2475"/>
                  <a:pt x="3919" y="2475"/>
                </a:cubicBezTo>
                <a:lnTo>
                  <a:pt x="3919" y="2475"/>
                </a:lnTo>
                <a:lnTo>
                  <a:pt x="3919" y="2475"/>
                </a:lnTo>
                <a:cubicBezTo>
                  <a:pt x="3919" y="2475"/>
                  <a:pt x="3919" y="2475"/>
                  <a:pt x="3919" y="2475"/>
                </a:cubicBezTo>
                <a:close/>
                <a:moveTo>
                  <a:pt x="3152" y="2479"/>
                </a:moveTo>
                <a:cubicBezTo>
                  <a:pt x="3150" y="2480"/>
                  <a:pt x="3149" y="2482"/>
                  <a:pt x="3148" y="2483"/>
                </a:cubicBezTo>
                <a:lnTo>
                  <a:pt x="3148" y="2483"/>
                </a:lnTo>
                <a:cubicBezTo>
                  <a:pt x="3149" y="2482"/>
                  <a:pt x="3150" y="2480"/>
                  <a:pt x="3152" y="2479"/>
                </a:cubicBezTo>
                <a:close/>
                <a:moveTo>
                  <a:pt x="3111" y="2491"/>
                </a:moveTo>
                <a:cubicBezTo>
                  <a:pt x="3111" y="2491"/>
                  <a:pt x="3111" y="2491"/>
                  <a:pt x="3111" y="2490"/>
                </a:cubicBezTo>
                <a:lnTo>
                  <a:pt x="3111" y="2490"/>
                </a:lnTo>
                <a:cubicBezTo>
                  <a:pt x="3111" y="2491"/>
                  <a:pt x="3111" y="2491"/>
                  <a:pt x="3111" y="2491"/>
                </a:cubicBezTo>
                <a:lnTo>
                  <a:pt x="3111" y="2491"/>
                </a:lnTo>
                <a:lnTo>
                  <a:pt x="3111" y="2491"/>
                </a:lnTo>
                <a:close/>
                <a:moveTo>
                  <a:pt x="2422" y="2499"/>
                </a:moveTo>
                <a:cubicBezTo>
                  <a:pt x="2422" y="2499"/>
                  <a:pt x="2422" y="2499"/>
                  <a:pt x="2422" y="2499"/>
                </a:cubicBezTo>
                <a:lnTo>
                  <a:pt x="2422" y="2499"/>
                </a:lnTo>
                <a:cubicBezTo>
                  <a:pt x="2422" y="2499"/>
                  <a:pt x="2422" y="2499"/>
                  <a:pt x="2422" y="2499"/>
                </a:cubicBezTo>
                <a:lnTo>
                  <a:pt x="2422" y="2499"/>
                </a:lnTo>
                <a:close/>
                <a:moveTo>
                  <a:pt x="6622" y="38"/>
                </a:moveTo>
                <a:cubicBezTo>
                  <a:pt x="6616" y="38"/>
                  <a:pt x="6612" y="40"/>
                  <a:pt x="6611" y="43"/>
                </a:cubicBezTo>
                <a:lnTo>
                  <a:pt x="6611" y="43"/>
                </a:lnTo>
                <a:cubicBezTo>
                  <a:pt x="6615" y="45"/>
                  <a:pt x="6621" y="45"/>
                  <a:pt x="6626" y="44"/>
                </a:cubicBezTo>
                <a:lnTo>
                  <a:pt x="6626" y="44"/>
                </a:lnTo>
                <a:cubicBezTo>
                  <a:pt x="6632" y="43"/>
                  <a:pt x="6636" y="41"/>
                  <a:pt x="6632" y="39"/>
                </a:cubicBezTo>
                <a:lnTo>
                  <a:pt x="6632" y="39"/>
                </a:lnTo>
                <a:cubicBezTo>
                  <a:pt x="6631" y="38"/>
                  <a:pt x="6627" y="37"/>
                  <a:pt x="6624" y="37"/>
                </a:cubicBezTo>
                <a:lnTo>
                  <a:pt x="6624" y="37"/>
                </a:lnTo>
                <a:cubicBezTo>
                  <a:pt x="6623" y="37"/>
                  <a:pt x="6623" y="38"/>
                  <a:pt x="6622" y="38"/>
                </a:cubicBezTo>
                <a:close/>
                <a:moveTo>
                  <a:pt x="5868" y="43"/>
                </a:moveTo>
                <a:cubicBezTo>
                  <a:pt x="5863" y="43"/>
                  <a:pt x="5861" y="44"/>
                  <a:pt x="5864" y="45"/>
                </a:cubicBezTo>
                <a:lnTo>
                  <a:pt x="5864" y="45"/>
                </a:lnTo>
                <a:cubicBezTo>
                  <a:pt x="5865" y="46"/>
                  <a:pt x="5870" y="47"/>
                  <a:pt x="5873" y="47"/>
                </a:cubicBezTo>
                <a:lnTo>
                  <a:pt x="5873" y="47"/>
                </a:lnTo>
                <a:cubicBezTo>
                  <a:pt x="5873" y="46"/>
                  <a:pt x="5873" y="45"/>
                  <a:pt x="5873" y="43"/>
                </a:cubicBezTo>
                <a:lnTo>
                  <a:pt x="5873" y="43"/>
                </a:lnTo>
                <a:cubicBezTo>
                  <a:pt x="5873" y="43"/>
                  <a:pt x="5870" y="43"/>
                  <a:pt x="5868" y="43"/>
                </a:cubicBezTo>
                <a:lnTo>
                  <a:pt x="5868" y="43"/>
                </a:lnTo>
                <a:lnTo>
                  <a:pt x="5868" y="43"/>
                </a:lnTo>
                <a:close/>
                <a:moveTo>
                  <a:pt x="12277" y="64"/>
                </a:moveTo>
                <a:cubicBezTo>
                  <a:pt x="12272" y="65"/>
                  <a:pt x="12268" y="67"/>
                  <a:pt x="12265" y="69"/>
                </a:cubicBezTo>
                <a:lnTo>
                  <a:pt x="12265" y="69"/>
                </a:lnTo>
                <a:cubicBezTo>
                  <a:pt x="12264" y="70"/>
                  <a:pt x="12268" y="72"/>
                  <a:pt x="12271" y="72"/>
                </a:cubicBezTo>
                <a:lnTo>
                  <a:pt x="12271" y="72"/>
                </a:lnTo>
                <a:cubicBezTo>
                  <a:pt x="12276" y="74"/>
                  <a:pt x="12281" y="75"/>
                  <a:pt x="12286" y="75"/>
                </a:cubicBezTo>
                <a:lnTo>
                  <a:pt x="12286" y="75"/>
                </a:lnTo>
                <a:cubicBezTo>
                  <a:pt x="12295" y="77"/>
                  <a:pt x="12305" y="79"/>
                  <a:pt x="12314" y="76"/>
                </a:cubicBezTo>
                <a:lnTo>
                  <a:pt x="12314" y="76"/>
                </a:lnTo>
                <a:cubicBezTo>
                  <a:pt x="12320" y="74"/>
                  <a:pt x="12323" y="72"/>
                  <a:pt x="12328" y="69"/>
                </a:cubicBezTo>
                <a:lnTo>
                  <a:pt x="12328" y="69"/>
                </a:lnTo>
                <a:cubicBezTo>
                  <a:pt x="12328" y="68"/>
                  <a:pt x="12328" y="66"/>
                  <a:pt x="12328" y="64"/>
                </a:cubicBezTo>
                <a:lnTo>
                  <a:pt x="12328" y="64"/>
                </a:lnTo>
                <a:cubicBezTo>
                  <a:pt x="12320" y="65"/>
                  <a:pt x="12312" y="65"/>
                  <a:pt x="12304" y="64"/>
                </a:cubicBezTo>
                <a:lnTo>
                  <a:pt x="12304" y="64"/>
                </a:lnTo>
                <a:cubicBezTo>
                  <a:pt x="12299" y="64"/>
                  <a:pt x="12294" y="63"/>
                  <a:pt x="12289" y="63"/>
                </a:cubicBezTo>
                <a:lnTo>
                  <a:pt x="12289" y="63"/>
                </a:lnTo>
                <a:cubicBezTo>
                  <a:pt x="12285" y="63"/>
                  <a:pt x="12281" y="64"/>
                  <a:pt x="12277" y="64"/>
                </a:cubicBezTo>
                <a:close/>
                <a:moveTo>
                  <a:pt x="4705" y="128"/>
                </a:moveTo>
                <a:cubicBezTo>
                  <a:pt x="4697" y="129"/>
                  <a:pt x="4696" y="131"/>
                  <a:pt x="4704" y="132"/>
                </a:cubicBezTo>
                <a:lnTo>
                  <a:pt x="4704" y="132"/>
                </a:lnTo>
                <a:cubicBezTo>
                  <a:pt x="4705" y="134"/>
                  <a:pt x="4705" y="136"/>
                  <a:pt x="4705" y="137"/>
                </a:cubicBezTo>
                <a:lnTo>
                  <a:pt x="4705" y="137"/>
                </a:lnTo>
                <a:cubicBezTo>
                  <a:pt x="4723" y="142"/>
                  <a:pt x="4723" y="142"/>
                  <a:pt x="4740" y="136"/>
                </a:cubicBezTo>
                <a:lnTo>
                  <a:pt x="4740" y="136"/>
                </a:lnTo>
                <a:lnTo>
                  <a:pt x="4741" y="136"/>
                </a:lnTo>
                <a:cubicBezTo>
                  <a:pt x="4747" y="138"/>
                  <a:pt x="4754" y="139"/>
                  <a:pt x="4761" y="140"/>
                </a:cubicBezTo>
                <a:lnTo>
                  <a:pt x="4761" y="140"/>
                </a:lnTo>
                <a:cubicBezTo>
                  <a:pt x="4766" y="140"/>
                  <a:pt x="4774" y="140"/>
                  <a:pt x="4777" y="139"/>
                </a:cubicBezTo>
                <a:lnTo>
                  <a:pt x="4777" y="139"/>
                </a:lnTo>
                <a:cubicBezTo>
                  <a:pt x="4784" y="135"/>
                  <a:pt x="4775" y="134"/>
                  <a:pt x="4771" y="132"/>
                </a:cubicBezTo>
                <a:lnTo>
                  <a:pt x="4771" y="132"/>
                </a:lnTo>
                <a:cubicBezTo>
                  <a:pt x="4763" y="128"/>
                  <a:pt x="4752" y="127"/>
                  <a:pt x="4740" y="127"/>
                </a:cubicBezTo>
                <a:lnTo>
                  <a:pt x="4740" y="127"/>
                </a:lnTo>
                <a:cubicBezTo>
                  <a:pt x="4736" y="127"/>
                  <a:pt x="4732" y="127"/>
                  <a:pt x="4728" y="127"/>
                </a:cubicBezTo>
                <a:lnTo>
                  <a:pt x="4728" y="127"/>
                </a:lnTo>
                <a:cubicBezTo>
                  <a:pt x="4724" y="125"/>
                  <a:pt x="4720" y="124"/>
                  <a:pt x="4717" y="124"/>
                </a:cubicBezTo>
                <a:lnTo>
                  <a:pt x="4717" y="124"/>
                </a:lnTo>
                <a:cubicBezTo>
                  <a:pt x="4713" y="124"/>
                  <a:pt x="4709" y="125"/>
                  <a:pt x="4705" y="128"/>
                </a:cubicBezTo>
                <a:close/>
                <a:moveTo>
                  <a:pt x="4410" y="136"/>
                </a:moveTo>
                <a:cubicBezTo>
                  <a:pt x="4406" y="138"/>
                  <a:pt x="4403" y="140"/>
                  <a:pt x="4401" y="141"/>
                </a:cubicBezTo>
                <a:lnTo>
                  <a:pt x="4401" y="141"/>
                </a:lnTo>
                <a:cubicBezTo>
                  <a:pt x="4400" y="144"/>
                  <a:pt x="4404" y="146"/>
                  <a:pt x="4410" y="145"/>
                </a:cubicBezTo>
                <a:lnTo>
                  <a:pt x="4410" y="145"/>
                </a:lnTo>
                <a:cubicBezTo>
                  <a:pt x="4415" y="145"/>
                  <a:pt x="4420" y="144"/>
                  <a:pt x="4424" y="142"/>
                </a:cubicBezTo>
                <a:lnTo>
                  <a:pt x="4424" y="142"/>
                </a:lnTo>
                <a:cubicBezTo>
                  <a:pt x="4428" y="140"/>
                  <a:pt x="4429" y="138"/>
                  <a:pt x="4425" y="136"/>
                </a:cubicBezTo>
                <a:lnTo>
                  <a:pt x="4425" y="136"/>
                </a:lnTo>
                <a:cubicBezTo>
                  <a:pt x="4423" y="135"/>
                  <a:pt x="4420" y="135"/>
                  <a:pt x="4418" y="135"/>
                </a:cubicBezTo>
                <a:lnTo>
                  <a:pt x="4418" y="135"/>
                </a:lnTo>
                <a:cubicBezTo>
                  <a:pt x="4415" y="135"/>
                  <a:pt x="4412" y="135"/>
                  <a:pt x="4410" y="136"/>
                </a:cubicBezTo>
                <a:close/>
                <a:moveTo>
                  <a:pt x="4208" y="137"/>
                </a:moveTo>
                <a:cubicBezTo>
                  <a:pt x="4206" y="141"/>
                  <a:pt x="4204" y="145"/>
                  <a:pt x="4202" y="148"/>
                </a:cubicBezTo>
                <a:lnTo>
                  <a:pt x="4202" y="148"/>
                </a:lnTo>
                <a:cubicBezTo>
                  <a:pt x="4202" y="149"/>
                  <a:pt x="4204" y="149"/>
                  <a:pt x="4206" y="150"/>
                </a:cubicBezTo>
                <a:lnTo>
                  <a:pt x="4206" y="150"/>
                </a:lnTo>
                <a:cubicBezTo>
                  <a:pt x="4207" y="150"/>
                  <a:pt x="4210" y="150"/>
                  <a:pt x="4211" y="149"/>
                </a:cubicBezTo>
                <a:lnTo>
                  <a:pt x="4211" y="149"/>
                </a:lnTo>
                <a:cubicBezTo>
                  <a:pt x="4216" y="146"/>
                  <a:pt x="4221" y="143"/>
                  <a:pt x="4225" y="140"/>
                </a:cubicBezTo>
                <a:lnTo>
                  <a:pt x="4225" y="140"/>
                </a:lnTo>
                <a:cubicBezTo>
                  <a:pt x="4222" y="138"/>
                  <a:pt x="4220" y="137"/>
                  <a:pt x="4217" y="136"/>
                </a:cubicBezTo>
                <a:lnTo>
                  <a:pt x="4217" y="136"/>
                </a:lnTo>
                <a:cubicBezTo>
                  <a:pt x="4216" y="136"/>
                  <a:pt x="4215" y="136"/>
                  <a:pt x="4214" y="136"/>
                </a:cubicBezTo>
                <a:lnTo>
                  <a:pt x="4214" y="136"/>
                </a:lnTo>
                <a:cubicBezTo>
                  <a:pt x="4211" y="136"/>
                  <a:pt x="4209" y="136"/>
                  <a:pt x="4208" y="137"/>
                </a:cubicBezTo>
                <a:close/>
                <a:moveTo>
                  <a:pt x="4334" y="147"/>
                </a:moveTo>
                <a:cubicBezTo>
                  <a:pt x="4335" y="147"/>
                  <a:pt x="4337" y="147"/>
                  <a:pt x="4339" y="148"/>
                </a:cubicBezTo>
                <a:lnTo>
                  <a:pt x="4339" y="148"/>
                </a:lnTo>
                <a:cubicBezTo>
                  <a:pt x="4339" y="147"/>
                  <a:pt x="4340" y="146"/>
                  <a:pt x="4340" y="146"/>
                </a:cubicBezTo>
                <a:lnTo>
                  <a:pt x="4340" y="146"/>
                </a:lnTo>
                <a:cubicBezTo>
                  <a:pt x="4338" y="145"/>
                  <a:pt x="4337" y="145"/>
                  <a:pt x="4336" y="145"/>
                </a:cubicBezTo>
                <a:lnTo>
                  <a:pt x="4336" y="145"/>
                </a:lnTo>
                <a:cubicBezTo>
                  <a:pt x="4334" y="145"/>
                  <a:pt x="4333" y="146"/>
                  <a:pt x="4334" y="147"/>
                </a:cubicBezTo>
                <a:close/>
                <a:moveTo>
                  <a:pt x="3981" y="146"/>
                </a:moveTo>
                <a:lnTo>
                  <a:pt x="3981" y="146"/>
                </a:lnTo>
                <a:cubicBezTo>
                  <a:pt x="3968" y="150"/>
                  <a:pt x="3968" y="153"/>
                  <a:pt x="3981" y="156"/>
                </a:cubicBezTo>
                <a:lnTo>
                  <a:pt x="3981" y="156"/>
                </a:lnTo>
                <a:lnTo>
                  <a:pt x="3981" y="156"/>
                </a:lnTo>
                <a:lnTo>
                  <a:pt x="3981" y="156"/>
                </a:lnTo>
                <a:cubicBezTo>
                  <a:pt x="4004" y="161"/>
                  <a:pt x="4005" y="161"/>
                  <a:pt x="4028" y="155"/>
                </a:cubicBezTo>
                <a:lnTo>
                  <a:pt x="4028" y="155"/>
                </a:lnTo>
                <a:lnTo>
                  <a:pt x="4028" y="155"/>
                </a:lnTo>
                <a:cubicBezTo>
                  <a:pt x="4040" y="151"/>
                  <a:pt x="4040" y="148"/>
                  <a:pt x="4028" y="146"/>
                </a:cubicBezTo>
                <a:lnTo>
                  <a:pt x="4028" y="146"/>
                </a:lnTo>
                <a:cubicBezTo>
                  <a:pt x="4012" y="146"/>
                  <a:pt x="3996" y="146"/>
                  <a:pt x="3981" y="146"/>
                </a:cubicBezTo>
                <a:close/>
                <a:moveTo>
                  <a:pt x="3896" y="150"/>
                </a:moveTo>
                <a:cubicBezTo>
                  <a:pt x="3894" y="150"/>
                  <a:pt x="3894" y="152"/>
                  <a:pt x="3892" y="154"/>
                </a:cubicBezTo>
                <a:lnTo>
                  <a:pt x="3892" y="154"/>
                </a:lnTo>
                <a:cubicBezTo>
                  <a:pt x="3896" y="155"/>
                  <a:pt x="3901" y="156"/>
                  <a:pt x="3906" y="157"/>
                </a:cubicBezTo>
                <a:lnTo>
                  <a:pt x="3906" y="157"/>
                </a:lnTo>
                <a:cubicBezTo>
                  <a:pt x="3913" y="157"/>
                  <a:pt x="3921" y="156"/>
                  <a:pt x="3926" y="153"/>
                </a:cubicBezTo>
                <a:lnTo>
                  <a:pt x="3926" y="153"/>
                </a:lnTo>
                <a:cubicBezTo>
                  <a:pt x="3927" y="153"/>
                  <a:pt x="3925" y="150"/>
                  <a:pt x="3923" y="150"/>
                </a:cubicBezTo>
                <a:lnTo>
                  <a:pt x="3923" y="150"/>
                </a:lnTo>
                <a:cubicBezTo>
                  <a:pt x="3919" y="148"/>
                  <a:pt x="3915" y="148"/>
                  <a:pt x="3911" y="148"/>
                </a:cubicBezTo>
                <a:lnTo>
                  <a:pt x="3911" y="148"/>
                </a:lnTo>
                <a:cubicBezTo>
                  <a:pt x="3906" y="148"/>
                  <a:pt x="3901" y="149"/>
                  <a:pt x="3896" y="150"/>
                </a:cubicBezTo>
                <a:close/>
                <a:moveTo>
                  <a:pt x="4255" y="153"/>
                </a:moveTo>
                <a:cubicBezTo>
                  <a:pt x="4255" y="154"/>
                  <a:pt x="4258" y="155"/>
                  <a:pt x="4260" y="156"/>
                </a:cubicBezTo>
                <a:lnTo>
                  <a:pt x="4260" y="156"/>
                </a:lnTo>
                <a:cubicBezTo>
                  <a:pt x="4262" y="155"/>
                  <a:pt x="4265" y="153"/>
                  <a:pt x="4264" y="152"/>
                </a:cubicBezTo>
                <a:lnTo>
                  <a:pt x="4264" y="152"/>
                </a:lnTo>
                <a:cubicBezTo>
                  <a:pt x="4264" y="151"/>
                  <a:pt x="4261" y="150"/>
                  <a:pt x="4259" y="149"/>
                </a:cubicBezTo>
                <a:lnTo>
                  <a:pt x="4259" y="149"/>
                </a:lnTo>
                <a:cubicBezTo>
                  <a:pt x="4258" y="150"/>
                  <a:pt x="4255" y="152"/>
                  <a:pt x="4255" y="153"/>
                </a:cubicBezTo>
                <a:close/>
                <a:moveTo>
                  <a:pt x="3847" y="158"/>
                </a:moveTo>
                <a:cubicBezTo>
                  <a:pt x="3844" y="160"/>
                  <a:pt x="3845" y="161"/>
                  <a:pt x="3849" y="161"/>
                </a:cubicBezTo>
                <a:lnTo>
                  <a:pt x="3849" y="161"/>
                </a:lnTo>
                <a:cubicBezTo>
                  <a:pt x="3852" y="161"/>
                  <a:pt x="3857" y="160"/>
                  <a:pt x="3858" y="159"/>
                </a:cubicBezTo>
                <a:lnTo>
                  <a:pt x="3858" y="159"/>
                </a:lnTo>
                <a:cubicBezTo>
                  <a:pt x="3859" y="159"/>
                  <a:pt x="3856" y="157"/>
                  <a:pt x="3855" y="156"/>
                </a:cubicBezTo>
                <a:lnTo>
                  <a:pt x="3855" y="156"/>
                </a:lnTo>
                <a:cubicBezTo>
                  <a:pt x="3852" y="157"/>
                  <a:pt x="3849" y="157"/>
                  <a:pt x="3847" y="158"/>
                </a:cubicBezTo>
                <a:close/>
                <a:moveTo>
                  <a:pt x="3435" y="162"/>
                </a:moveTo>
                <a:cubicBezTo>
                  <a:pt x="3408" y="166"/>
                  <a:pt x="3407" y="167"/>
                  <a:pt x="3423" y="176"/>
                </a:cubicBezTo>
                <a:lnTo>
                  <a:pt x="3423" y="176"/>
                </a:lnTo>
                <a:lnTo>
                  <a:pt x="3423" y="176"/>
                </a:lnTo>
                <a:cubicBezTo>
                  <a:pt x="3427" y="177"/>
                  <a:pt x="3431" y="178"/>
                  <a:pt x="3435" y="180"/>
                </a:cubicBezTo>
                <a:lnTo>
                  <a:pt x="3435" y="180"/>
                </a:lnTo>
                <a:lnTo>
                  <a:pt x="3435" y="180"/>
                </a:lnTo>
                <a:cubicBezTo>
                  <a:pt x="3443" y="185"/>
                  <a:pt x="3451" y="184"/>
                  <a:pt x="3459" y="180"/>
                </a:cubicBezTo>
                <a:lnTo>
                  <a:pt x="3459" y="180"/>
                </a:lnTo>
                <a:lnTo>
                  <a:pt x="3459" y="179"/>
                </a:lnTo>
                <a:lnTo>
                  <a:pt x="3459" y="179"/>
                </a:lnTo>
                <a:cubicBezTo>
                  <a:pt x="3476" y="168"/>
                  <a:pt x="3474" y="165"/>
                  <a:pt x="3446" y="161"/>
                </a:cubicBezTo>
                <a:lnTo>
                  <a:pt x="3446" y="161"/>
                </a:lnTo>
                <a:cubicBezTo>
                  <a:pt x="3442" y="162"/>
                  <a:pt x="3438" y="162"/>
                  <a:pt x="3435" y="162"/>
                </a:cubicBezTo>
                <a:close/>
                <a:moveTo>
                  <a:pt x="3099" y="166"/>
                </a:moveTo>
                <a:cubicBezTo>
                  <a:pt x="3096" y="166"/>
                  <a:pt x="3094" y="168"/>
                  <a:pt x="3095" y="170"/>
                </a:cubicBezTo>
                <a:lnTo>
                  <a:pt x="3095" y="170"/>
                </a:lnTo>
                <a:cubicBezTo>
                  <a:pt x="3097" y="175"/>
                  <a:pt x="3100" y="181"/>
                  <a:pt x="3102" y="186"/>
                </a:cubicBezTo>
                <a:lnTo>
                  <a:pt x="3102" y="186"/>
                </a:lnTo>
                <a:lnTo>
                  <a:pt x="3102" y="186"/>
                </a:lnTo>
                <a:cubicBezTo>
                  <a:pt x="3099" y="188"/>
                  <a:pt x="3095" y="190"/>
                  <a:pt x="3091" y="191"/>
                </a:cubicBezTo>
                <a:lnTo>
                  <a:pt x="3091" y="191"/>
                </a:lnTo>
                <a:lnTo>
                  <a:pt x="3090" y="191"/>
                </a:lnTo>
                <a:cubicBezTo>
                  <a:pt x="3079" y="194"/>
                  <a:pt x="3079" y="198"/>
                  <a:pt x="3091" y="200"/>
                </a:cubicBezTo>
                <a:lnTo>
                  <a:pt x="3091" y="200"/>
                </a:lnTo>
                <a:lnTo>
                  <a:pt x="3091" y="200"/>
                </a:lnTo>
                <a:cubicBezTo>
                  <a:pt x="3099" y="205"/>
                  <a:pt x="3107" y="205"/>
                  <a:pt x="3115" y="200"/>
                </a:cubicBezTo>
                <a:lnTo>
                  <a:pt x="3115" y="200"/>
                </a:lnTo>
                <a:lnTo>
                  <a:pt x="3115" y="200"/>
                </a:lnTo>
                <a:cubicBezTo>
                  <a:pt x="3122" y="200"/>
                  <a:pt x="3129" y="200"/>
                  <a:pt x="3136" y="199"/>
                </a:cubicBezTo>
                <a:lnTo>
                  <a:pt x="3136" y="199"/>
                </a:lnTo>
                <a:cubicBezTo>
                  <a:pt x="3143" y="198"/>
                  <a:pt x="3143" y="197"/>
                  <a:pt x="3138" y="195"/>
                </a:cubicBezTo>
                <a:lnTo>
                  <a:pt x="3138" y="195"/>
                </a:lnTo>
                <a:cubicBezTo>
                  <a:pt x="3138" y="193"/>
                  <a:pt x="3138" y="192"/>
                  <a:pt x="3138" y="190"/>
                </a:cubicBezTo>
                <a:lnTo>
                  <a:pt x="3138" y="190"/>
                </a:lnTo>
                <a:cubicBezTo>
                  <a:pt x="3136" y="184"/>
                  <a:pt x="3144" y="177"/>
                  <a:pt x="3126" y="172"/>
                </a:cubicBezTo>
                <a:lnTo>
                  <a:pt x="3126" y="172"/>
                </a:lnTo>
                <a:cubicBezTo>
                  <a:pt x="3122" y="172"/>
                  <a:pt x="3118" y="172"/>
                  <a:pt x="3114" y="172"/>
                </a:cubicBezTo>
                <a:lnTo>
                  <a:pt x="3114" y="172"/>
                </a:lnTo>
                <a:cubicBezTo>
                  <a:pt x="3113" y="171"/>
                  <a:pt x="3113" y="169"/>
                  <a:pt x="3112" y="168"/>
                </a:cubicBezTo>
                <a:lnTo>
                  <a:pt x="3112" y="168"/>
                </a:lnTo>
                <a:cubicBezTo>
                  <a:pt x="3110" y="167"/>
                  <a:pt x="3107" y="165"/>
                  <a:pt x="3103" y="165"/>
                </a:cubicBezTo>
                <a:lnTo>
                  <a:pt x="3103" y="165"/>
                </a:lnTo>
                <a:cubicBezTo>
                  <a:pt x="3102" y="165"/>
                  <a:pt x="3100" y="166"/>
                  <a:pt x="3099" y="166"/>
                </a:cubicBezTo>
                <a:close/>
                <a:moveTo>
                  <a:pt x="3340" y="173"/>
                </a:moveTo>
                <a:cubicBezTo>
                  <a:pt x="3332" y="173"/>
                  <a:pt x="3324" y="173"/>
                  <a:pt x="3323" y="177"/>
                </a:cubicBezTo>
                <a:lnTo>
                  <a:pt x="3323" y="177"/>
                </a:lnTo>
                <a:cubicBezTo>
                  <a:pt x="3324" y="181"/>
                  <a:pt x="3332" y="181"/>
                  <a:pt x="3340" y="181"/>
                </a:cubicBezTo>
                <a:lnTo>
                  <a:pt x="3340" y="181"/>
                </a:lnTo>
                <a:cubicBezTo>
                  <a:pt x="3348" y="181"/>
                  <a:pt x="3357" y="181"/>
                  <a:pt x="3357" y="177"/>
                </a:cubicBezTo>
                <a:lnTo>
                  <a:pt x="3357" y="177"/>
                </a:lnTo>
                <a:cubicBezTo>
                  <a:pt x="3357" y="173"/>
                  <a:pt x="3350" y="173"/>
                  <a:pt x="3344" y="173"/>
                </a:cubicBezTo>
                <a:lnTo>
                  <a:pt x="3344" y="173"/>
                </a:lnTo>
                <a:cubicBezTo>
                  <a:pt x="3342" y="173"/>
                  <a:pt x="3341" y="173"/>
                  <a:pt x="3340" y="173"/>
                </a:cubicBezTo>
                <a:close/>
                <a:moveTo>
                  <a:pt x="2770" y="188"/>
                </a:moveTo>
                <a:cubicBezTo>
                  <a:pt x="2770" y="190"/>
                  <a:pt x="2769" y="191"/>
                  <a:pt x="2769" y="193"/>
                </a:cubicBezTo>
                <a:lnTo>
                  <a:pt x="2769" y="193"/>
                </a:lnTo>
                <a:cubicBezTo>
                  <a:pt x="2763" y="195"/>
                  <a:pt x="2758" y="197"/>
                  <a:pt x="2764" y="200"/>
                </a:cubicBezTo>
                <a:lnTo>
                  <a:pt x="2764" y="200"/>
                </a:lnTo>
                <a:cubicBezTo>
                  <a:pt x="2771" y="202"/>
                  <a:pt x="2777" y="200"/>
                  <a:pt x="2781" y="198"/>
                </a:cubicBezTo>
                <a:lnTo>
                  <a:pt x="2781" y="198"/>
                </a:lnTo>
                <a:cubicBezTo>
                  <a:pt x="2786" y="197"/>
                  <a:pt x="2790" y="197"/>
                  <a:pt x="2794" y="197"/>
                </a:cubicBezTo>
                <a:lnTo>
                  <a:pt x="2794" y="197"/>
                </a:lnTo>
                <a:cubicBezTo>
                  <a:pt x="2794" y="196"/>
                  <a:pt x="2795" y="195"/>
                  <a:pt x="2795" y="195"/>
                </a:cubicBezTo>
                <a:lnTo>
                  <a:pt x="2795" y="195"/>
                </a:lnTo>
                <a:cubicBezTo>
                  <a:pt x="2795" y="195"/>
                  <a:pt x="2795" y="196"/>
                  <a:pt x="2794" y="197"/>
                </a:cubicBezTo>
                <a:lnTo>
                  <a:pt x="2794" y="197"/>
                </a:lnTo>
                <a:cubicBezTo>
                  <a:pt x="2812" y="196"/>
                  <a:pt x="2817" y="203"/>
                  <a:pt x="2830" y="205"/>
                </a:cubicBezTo>
                <a:lnTo>
                  <a:pt x="2830" y="205"/>
                </a:lnTo>
                <a:lnTo>
                  <a:pt x="2830" y="205"/>
                </a:lnTo>
                <a:cubicBezTo>
                  <a:pt x="2839" y="210"/>
                  <a:pt x="2851" y="210"/>
                  <a:pt x="2864" y="209"/>
                </a:cubicBezTo>
                <a:lnTo>
                  <a:pt x="2864" y="209"/>
                </a:lnTo>
                <a:cubicBezTo>
                  <a:pt x="2868" y="209"/>
                  <a:pt x="2873" y="209"/>
                  <a:pt x="2877" y="209"/>
                </a:cubicBezTo>
                <a:lnTo>
                  <a:pt x="2877" y="209"/>
                </a:lnTo>
                <a:cubicBezTo>
                  <a:pt x="2894" y="209"/>
                  <a:pt x="2906" y="205"/>
                  <a:pt x="2913" y="199"/>
                </a:cubicBezTo>
                <a:lnTo>
                  <a:pt x="2913" y="199"/>
                </a:lnTo>
                <a:cubicBezTo>
                  <a:pt x="2925" y="196"/>
                  <a:pt x="2925" y="193"/>
                  <a:pt x="2912" y="190"/>
                </a:cubicBezTo>
                <a:lnTo>
                  <a:pt x="2912" y="190"/>
                </a:lnTo>
                <a:cubicBezTo>
                  <a:pt x="2908" y="190"/>
                  <a:pt x="2905" y="190"/>
                  <a:pt x="2901" y="190"/>
                </a:cubicBezTo>
                <a:lnTo>
                  <a:pt x="2901" y="190"/>
                </a:lnTo>
                <a:cubicBezTo>
                  <a:pt x="2897" y="192"/>
                  <a:pt x="2893" y="193"/>
                  <a:pt x="2889" y="195"/>
                </a:cubicBezTo>
                <a:lnTo>
                  <a:pt x="2889" y="195"/>
                </a:lnTo>
                <a:lnTo>
                  <a:pt x="2889" y="195"/>
                </a:lnTo>
                <a:cubicBezTo>
                  <a:pt x="2877" y="195"/>
                  <a:pt x="2865" y="195"/>
                  <a:pt x="2853" y="196"/>
                </a:cubicBezTo>
                <a:lnTo>
                  <a:pt x="2853" y="196"/>
                </a:lnTo>
                <a:lnTo>
                  <a:pt x="2853" y="196"/>
                </a:lnTo>
                <a:cubicBezTo>
                  <a:pt x="2841" y="192"/>
                  <a:pt x="2830" y="188"/>
                  <a:pt x="2816" y="185"/>
                </a:cubicBezTo>
                <a:lnTo>
                  <a:pt x="2816" y="185"/>
                </a:lnTo>
                <a:cubicBezTo>
                  <a:pt x="2809" y="184"/>
                  <a:pt x="2802" y="183"/>
                  <a:pt x="2794" y="183"/>
                </a:cubicBezTo>
                <a:lnTo>
                  <a:pt x="2794" y="183"/>
                </a:lnTo>
                <a:cubicBezTo>
                  <a:pt x="2786" y="183"/>
                  <a:pt x="2777" y="184"/>
                  <a:pt x="2770" y="188"/>
                </a:cubicBezTo>
                <a:close/>
                <a:moveTo>
                  <a:pt x="3138" y="190"/>
                </a:moveTo>
                <a:lnTo>
                  <a:pt x="3138" y="190"/>
                </a:lnTo>
                <a:close/>
                <a:moveTo>
                  <a:pt x="2582" y="193"/>
                </a:moveTo>
                <a:cubicBezTo>
                  <a:pt x="2576" y="194"/>
                  <a:pt x="2570" y="196"/>
                  <a:pt x="2573" y="198"/>
                </a:cubicBezTo>
                <a:lnTo>
                  <a:pt x="2573" y="198"/>
                </a:lnTo>
                <a:cubicBezTo>
                  <a:pt x="2582" y="205"/>
                  <a:pt x="2596" y="212"/>
                  <a:pt x="2619" y="213"/>
                </a:cubicBezTo>
                <a:lnTo>
                  <a:pt x="2619" y="213"/>
                </a:lnTo>
                <a:cubicBezTo>
                  <a:pt x="2624" y="213"/>
                  <a:pt x="2631" y="212"/>
                  <a:pt x="2634" y="210"/>
                </a:cubicBezTo>
                <a:lnTo>
                  <a:pt x="2634" y="210"/>
                </a:lnTo>
                <a:cubicBezTo>
                  <a:pt x="2637" y="209"/>
                  <a:pt x="2638" y="205"/>
                  <a:pt x="2635" y="204"/>
                </a:cubicBezTo>
                <a:lnTo>
                  <a:pt x="2635" y="204"/>
                </a:lnTo>
                <a:cubicBezTo>
                  <a:pt x="2620" y="200"/>
                  <a:pt x="2604" y="196"/>
                  <a:pt x="2588" y="192"/>
                </a:cubicBezTo>
                <a:lnTo>
                  <a:pt x="2588" y="192"/>
                </a:lnTo>
                <a:cubicBezTo>
                  <a:pt x="2588" y="192"/>
                  <a:pt x="2587" y="192"/>
                  <a:pt x="2587" y="192"/>
                </a:cubicBezTo>
                <a:lnTo>
                  <a:pt x="2587" y="192"/>
                </a:lnTo>
                <a:cubicBezTo>
                  <a:pt x="2585" y="192"/>
                  <a:pt x="2584" y="193"/>
                  <a:pt x="2582" y="193"/>
                </a:cubicBezTo>
                <a:close/>
                <a:moveTo>
                  <a:pt x="2092" y="212"/>
                </a:moveTo>
                <a:cubicBezTo>
                  <a:pt x="2092" y="214"/>
                  <a:pt x="2091" y="215"/>
                  <a:pt x="2092" y="216"/>
                </a:cubicBezTo>
                <a:lnTo>
                  <a:pt x="2092" y="216"/>
                </a:lnTo>
                <a:cubicBezTo>
                  <a:pt x="2096" y="217"/>
                  <a:pt x="2102" y="219"/>
                  <a:pt x="2105" y="219"/>
                </a:cubicBezTo>
                <a:lnTo>
                  <a:pt x="2105" y="219"/>
                </a:lnTo>
                <a:cubicBezTo>
                  <a:pt x="2106" y="219"/>
                  <a:pt x="2107" y="219"/>
                  <a:pt x="2107" y="219"/>
                </a:cubicBezTo>
                <a:lnTo>
                  <a:pt x="2107" y="219"/>
                </a:lnTo>
                <a:cubicBezTo>
                  <a:pt x="2106" y="219"/>
                  <a:pt x="2105" y="218"/>
                  <a:pt x="2105" y="217"/>
                </a:cubicBezTo>
                <a:lnTo>
                  <a:pt x="2105" y="217"/>
                </a:lnTo>
                <a:cubicBezTo>
                  <a:pt x="2104" y="215"/>
                  <a:pt x="2100" y="214"/>
                  <a:pt x="2098" y="212"/>
                </a:cubicBezTo>
                <a:lnTo>
                  <a:pt x="2098" y="212"/>
                </a:lnTo>
                <a:cubicBezTo>
                  <a:pt x="2095" y="212"/>
                  <a:pt x="2092" y="212"/>
                  <a:pt x="2092" y="212"/>
                </a:cubicBezTo>
                <a:close/>
                <a:moveTo>
                  <a:pt x="1975" y="217"/>
                </a:moveTo>
                <a:cubicBezTo>
                  <a:pt x="1971" y="219"/>
                  <a:pt x="1967" y="221"/>
                  <a:pt x="1963" y="222"/>
                </a:cubicBezTo>
                <a:lnTo>
                  <a:pt x="1963" y="222"/>
                </a:lnTo>
                <a:cubicBezTo>
                  <a:pt x="1963" y="225"/>
                  <a:pt x="1963" y="228"/>
                  <a:pt x="1963" y="231"/>
                </a:cubicBezTo>
                <a:lnTo>
                  <a:pt x="1963" y="231"/>
                </a:lnTo>
                <a:cubicBezTo>
                  <a:pt x="1971" y="236"/>
                  <a:pt x="1979" y="236"/>
                  <a:pt x="1987" y="231"/>
                </a:cubicBezTo>
                <a:lnTo>
                  <a:pt x="1987" y="231"/>
                </a:lnTo>
                <a:lnTo>
                  <a:pt x="1987" y="231"/>
                </a:lnTo>
                <a:cubicBezTo>
                  <a:pt x="1991" y="229"/>
                  <a:pt x="1995" y="228"/>
                  <a:pt x="1999" y="226"/>
                </a:cubicBezTo>
                <a:lnTo>
                  <a:pt x="1999" y="226"/>
                </a:lnTo>
                <a:lnTo>
                  <a:pt x="1999" y="226"/>
                </a:lnTo>
                <a:cubicBezTo>
                  <a:pt x="2007" y="224"/>
                  <a:pt x="2007" y="223"/>
                  <a:pt x="1999" y="221"/>
                </a:cubicBezTo>
                <a:lnTo>
                  <a:pt x="1999" y="221"/>
                </a:lnTo>
                <a:lnTo>
                  <a:pt x="1999" y="221"/>
                </a:lnTo>
                <a:cubicBezTo>
                  <a:pt x="1995" y="220"/>
                  <a:pt x="1990" y="219"/>
                  <a:pt x="1986" y="217"/>
                </a:cubicBezTo>
                <a:lnTo>
                  <a:pt x="1986" y="217"/>
                </a:lnTo>
                <a:cubicBezTo>
                  <a:pt x="1983" y="217"/>
                  <a:pt x="1979" y="217"/>
                  <a:pt x="1975" y="217"/>
                </a:cubicBezTo>
                <a:close/>
                <a:moveTo>
                  <a:pt x="2107" y="219"/>
                </a:moveTo>
                <a:cubicBezTo>
                  <a:pt x="2108" y="219"/>
                  <a:pt x="2108" y="219"/>
                  <a:pt x="2109" y="219"/>
                </a:cubicBezTo>
                <a:lnTo>
                  <a:pt x="2109" y="219"/>
                </a:lnTo>
                <a:cubicBezTo>
                  <a:pt x="2109" y="219"/>
                  <a:pt x="2108" y="219"/>
                  <a:pt x="2108" y="219"/>
                </a:cubicBezTo>
                <a:lnTo>
                  <a:pt x="2108" y="219"/>
                </a:lnTo>
                <a:cubicBezTo>
                  <a:pt x="2108" y="219"/>
                  <a:pt x="2108" y="219"/>
                  <a:pt x="2107" y="219"/>
                </a:cubicBezTo>
                <a:close/>
                <a:moveTo>
                  <a:pt x="1790" y="238"/>
                </a:moveTo>
                <a:cubicBezTo>
                  <a:pt x="1792" y="239"/>
                  <a:pt x="1793" y="241"/>
                  <a:pt x="1795" y="242"/>
                </a:cubicBezTo>
                <a:lnTo>
                  <a:pt x="1795" y="242"/>
                </a:lnTo>
                <a:cubicBezTo>
                  <a:pt x="1797" y="242"/>
                  <a:pt x="1801" y="241"/>
                  <a:pt x="1805" y="240"/>
                </a:cubicBezTo>
                <a:lnTo>
                  <a:pt x="1805" y="240"/>
                </a:lnTo>
                <a:cubicBezTo>
                  <a:pt x="1803" y="239"/>
                  <a:pt x="1802" y="238"/>
                  <a:pt x="1800" y="236"/>
                </a:cubicBezTo>
                <a:lnTo>
                  <a:pt x="1800" y="236"/>
                </a:lnTo>
                <a:lnTo>
                  <a:pt x="1790" y="238"/>
                </a:lnTo>
                <a:close/>
                <a:moveTo>
                  <a:pt x="1390" y="240"/>
                </a:moveTo>
                <a:cubicBezTo>
                  <a:pt x="1388" y="240"/>
                  <a:pt x="1387" y="242"/>
                  <a:pt x="1386" y="244"/>
                </a:cubicBezTo>
                <a:lnTo>
                  <a:pt x="1386" y="244"/>
                </a:lnTo>
                <a:cubicBezTo>
                  <a:pt x="1389" y="244"/>
                  <a:pt x="1393" y="245"/>
                  <a:pt x="1396" y="245"/>
                </a:cubicBezTo>
                <a:lnTo>
                  <a:pt x="1396" y="245"/>
                </a:lnTo>
                <a:cubicBezTo>
                  <a:pt x="1398" y="244"/>
                  <a:pt x="1399" y="242"/>
                  <a:pt x="1400" y="241"/>
                </a:cubicBezTo>
                <a:lnTo>
                  <a:pt x="1400" y="241"/>
                </a:lnTo>
                <a:cubicBezTo>
                  <a:pt x="1397" y="241"/>
                  <a:pt x="1394" y="240"/>
                  <a:pt x="1391" y="240"/>
                </a:cubicBezTo>
                <a:lnTo>
                  <a:pt x="1391" y="240"/>
                </a:lnTo>
                <a:cubicBezTo>
                  <a:pt x="1391" y="240"/>
                  <a:pt x="1390" y="240"/>
                  <a:pt x="1390" y="240"/>
                </a:cubicBezTo>
                <a:close/>
                <a:moveTo>
                  <a:pt x="1680" y="252"/>
                </a:moveTo>
                <a:cubicBezTo>
                  <a:pt x="1681" y="256"/>
                  <a:pt x="1684" y="258"/>
                  <a:pt x="1693" y="258"/>
                </a:cubicBezTo>
                <a:lnTo>
                  <a:pt x="1693" y="258"/>
                </a:lnTo>
                <a:cubicBezTo>
                  <a:pt x="1701" y="257"/>
                  <a:pt x="1708" y="255"/>
                  <a:pt x="1706" y="252"/>
                </a:cubicBezTo>
                <a:lnTo>
                  <a:pt x="1706" y="252"/>
                </a:lnTo>
                <a:cubicBezTo>
                  <a:pt x="1706" y="250"/>
                  <a:pt x="1700" y="248"/>
                  <a:pt x="1695" y="248"/>
                </a:cubicBezTo>
                <a:lnTo>
                  <a:pt x="1695" y="248"/>
                </a:lnTo>
                <a:cubicBezTo>
                  <a:pt x="1694" y="247"/>
                  <a:pt x="1692" y="247"/>
                  <a:pt x="1691" y="247"/>
                </a:cubicBezTo>
                <a:lnTo>
                  <a:pt x="1691" y="247"/>
                </a:lnTo>
                <a:cubicBezTo>
                  <a:pt x="1685" y="247"/>
                  <a:pt x="1681" y="249"/>
                  <a:pt x="1680" y="252"/>
                </a:cubicBezTo>
                <a:close/>
                <a:moveTo>
                  <a:pt x="1730" y="250"/>
                </a:moveTo>
                <a:cubicBezTo>
                  <a:pt x="1732" y="251"/>
                  <a:pt x="1735" y="252"/>
                  <a:pt x="1737" y="252"/>
                </a:cubicBezTo>
                <a:lnTo>
                  <a:pt x="1737" y="252"/>
                </a:lnTo>
                <a:cubicBezTo>
                  <a:pt x="1742" y="252"/>
                  <a:pt x="1744" y="251"/>
                  <a:pt x="1741" y="249"/>
                </a:cubicBezTo>
                <a:lnTo>
                  <a:pt x="1741" y="249"/>
                </a:lnTo>
                <a:cubicBezTo>
                  <a:pt x="1740" y="249"/>
                  <a:pt x="1739" y="248"/>
                  <a:pt x="1737" y="248"/>
                </a:cubicBezTo>
                <a:lnTo>
                  <a:pt x="1737" y="248"/>
                </a:lnTo>
                <a:cubicBezTo>
                  <a:pt x="1736" y="248"/>
                  <a:pt x="1735" y="248"/>
                  <a:pt x="1734" y="248"/>
                </a:cubicBezTo>
                <a:lnTo>
                  <a:pt x="1734" y="248"/>
                </a:lnTo>
                <a:cubicBezTo>
                  <a:pt x="1731" y="248"/>
                  <a:pt x="1730" y="249"/>
                  <a:pt x="1730" y="250"/>
                </a:cubicBezTo>
                <a:close/>
                <a:moveTo>
                  <a:pt x="1318" y="259"/>
                </a:moveTo>
                <a:cubicBezTo>
                  <a:pt x="1317" y="262"/>
                  <a:pt x="1322" y="264"/>
                  <a:pt x="1330" y="265"/>
                </a:cubicBezTo>
                <a:lnTo>
                  <a:pt x="1330" y="265"/>
                </a:lnTo>
                <a:cubicBezTo>
                  <a:pt x="1341" y="266"/>
                  <a:pt x="1353" y="262"/>
                  <a:pt x="1354" y="258"/>
                </a:cubicBezTo>
                <a:lnTo>
                  <a:pt x="1354" y="258"/>
                </a:lnTo>
                <a:cubicBezTo>
                  <a:pt x="1355" y="254"/>
                  <a:pt x="1347" y="250"/>
                  <a:pt x="1339" y="250"/>
                </a:cubicBezTo>
                <a:lnTo>
                  <a:pt x="1339" y="250"/>
                </a:lnTo>
                <a:cubicBezTo>
                  <a:pt x="1338" y="250"/>
                  <a:pt x="1338" y="250"/>
                  <a:pt x="1337" y="250"/>
                </a:cubicBezTo>
                <a:lnTo>
                  <a:pt x="1337" y="250"/>
                </a:lnTo>
                <a:cubicBezTo>
                  <a:pt x="1328" y="250"/>
                  <a:pt x="1318" y="254"/>
                  <a:pt x="1318" y="259"/>
                </a:cubicBezTo>
                <a:close/>
                <a:moveTo>
                  <a:pt x="1420" y="252"/>
                </a:moveTo>
                <a:cubicBezTo>
                  <a:pt x="1417" y="253"/>
                  <a:pt x="1414" y="254"/>
                  <a:pt x="1413" y="255"/>
                </a:cubicBezTo>
                <a:lnTo>
                  <a:pt x="1413" y="255"/>
                </a:lnTo>
                <a:cubicBezTo>
                  <a:pt x="1410" y="258"/>
                  <a:pt x="1416" y="259"/>
                  <a:pt x="1422" y="259"/>
                </a:cubicBezTo>
                <a:lnTo>
                  <a:pt x="1422" y="259"/>
                </a:lnTo>
                <a:cubicBezTo>
                  <a:pt x="1425" y="260"/>
                  <a:pt x="1430" y="260"/>
                  <a:pt x="1433" y="259"/>
                </a:cubicBezTo>
                <a:lnTo>
                  <a:pt x="1433" y="259"/>
                </a:lnTo>
                <a:cubicBezTo>
                  <a:pt x="1438" y="259"/>
                  <a:pt x="1443" y="257"/>
                  <a:pt x="1446" y="256"/>
                </a:cubicBezTo>
                <a:lnTo>
                  <a:pt x="1446" y="256"/>
                </a:lnTo>
                <a:cubicBezTo>
                  <a:pt x="1450" y="254"/>
                  <a:pt x="1442" y="251"/>
                  <a:pt x="1431" y="251"/>
                </a:cubicBezTo>
                <a:lnTo>
                  <a:pt x="1431" y="251"/>
                </a:lnTo>
                <a:cubicBezTo>
                  <a:pt x="1428" y="251"/>
                  <a:pt x="1423" y="251"/>
                  <a:pt x="1420" y="252"/>
                </a:cubicBezTo>
                <a:close/>
                <a:moveTo>
                  <a:pt x="1791" y="258"/>
                </a:moveTo>
                <a:cubicBezTo>
                  <a:pt x="1789" y="261"/>
                  <a:pt x="1795" y="263"/>
                  <a:pt x="1802" y="265"/>
                </a:cubicBezTo>
                <a:lnTo>
                  <a:pt x="1802" y="265"/>
                </a:lnTo>
                <a:cubicBezTo>
                  <a:pt x="1811" y="267"/>
                  <a:pt x="1821" y="266"/>
                  <a:pt x="1829" y="264"/>
                </a:cubicBezTo>
                <a:lnTo>
                  <a:pt x="1829" y="264"/>
                </a:lnTo>
                <a:cubicBezTo>
                  <a:pt x="1833" y="263"/>
                  <a:pt x="1836" y="260"/>
                  <a:pt x="1837" y="258"/>
                </a:cubicBezTo>
                <a:lnTo>
                  <a:pt x="1837" y="258"/>
                </a:lnTo>
                <a:cubicBezTo>
                  <a:pt x="1837" y="257"/>
                  <a:pt x="1833" y="255"/>
                  <a:pt x="1830" y="255"/>
                </a:cubicBezTo>
                <a:lnTo>
                  <a:pt x="1830" y="255"/>
                </a:lnTo>
                <a:cubicBezTo>
                  <a:pt x="1824" y="254"/>
                  <a:pt x="1816" y="253"/>
                  <a:pt x="1813" y="253"/>
                </a:cubicBezTo>
                <a:lnTo>
                  <a:pt x="1813" y="253"/>
                </a:lnTo>
                <a:cubicBezTo>
                  <a:pt x="1801" y="253"/>
                  <a:pt x="1793" y="254"/>
                  <a:pt x="1791" y="258"/>
                </a:cubicBezTo>
                <a:close/>
                <a:moveTo>
                  <a:pt x="1042" y="257"/>
                </a:moveTo>
                <a:cubicBezTo>
                  <a:pt x="1043" y="258"/>
                  <a:pt x="1044" y="260"/>
                  <a:pt x="1046" y="260"/>
                </a:cubicBezTo>
                <a:lnTo>
                  <a:pt x="1046" y="260"/>
                </a:lnTo>
                <a:cubicBezTo>
                  <a:pt x="1049" y="261"/>
                  <a:pt x="1053" y="259"/>
                  <a:pt x="1056" y="259"/>
                </a:cubicBezTo>
                <a:lnTo>
                  <a:pt x="1056" y="259"/>
                </a:lnTo>
                <a:cubicBezTo>
                  <a:pt x="1055" y="258"/>
                  <a:pt x="1054" y="256"/>
                  <a:pt x="1051" y="255"/>
                </a:cubicBezTo>
                <a:lnTo>
                  <a:pt x="1051" y="255"/>
                </a:lnTo>
                <a:cubicBezTo>
                  <a:pt x="1051" y="255"/>
                  <a:pt x="1051" y="255"/>
                  <a:pt x="1051" y="255"/>
                </a:cubicBezTo>
                <a:lnTo>
                  <a:pt x="1051" y="255"/>
                </a:lnTo>
                <a:cubicBezTo>
                  <a:pt x="1048" y="255"/>
                  <a:pt x="1045" y="256"/>
                  <a:pt x="1042" y="257"/>
                </a:cubicBezTo>
                <a:close/>
                <a:moveTo>
                  <a:pt x="828" y="266"/>
                </a:moveTo>
                <a:cubicBezTo>
                  <a:pt x="819" y="266"/>
                  <a:pt x="815" y="269"/>
                  <a:pt x="813" y="272"/>
                </a:cubicBezTo>
                <a:lnTo>
                  <a:pt x="813" y="272"/>
                </a:lnTo>
                <a:cubicBezTo>
                  <a:pt x="809" y="278"/>
                  <a:pt x="806" y="284"/>
                  <a:pt x="803" y="290"/>
                </a:cubicBezTo>
                <a:lnTo>
                  <a:pt x="803" y="290"/>
                </a:lnTo>
                <a:cubicBezTo>
                  <a:pt x="800" y="295"/>
                  <a:pt x="805" y="298"/>
                  <a:pt x="817" y="298"/>
                </a:cubicBezTo>
                <a:lnTo>
                  <a:pt x="817" y="298"/>
                </a:lnTo>
                <a:cubicBezTo>
                  <a:pt x="821" y="298"/>
                  <a:pt x="825" y="297"/>
                  <a:pt x="826" y="297"/>
                </a:cubicBezTo>
                <a:lnTo>
                  <a:pt x="826" y="297"/>
                </a:lnTo>
                <a:cubicBezTo>
                  <a:pt x="831" y="297"/>
                  <a:pt x="836" y="297"/>
                  <a:pt x="840" y="297"/>
                </a:cubicBezTo>
                <a:lnTo>
                  <a:pt x="840" y="297"/>
                </a:lnTo>
                <a:cubicBezTo>
                  <a:pt x="848" y="297"/>
                  <a:pt x="853" y="297"/>
                  <a:pt x="857" y="297"/>
                </a:cubicBezTo>
                <a:lnTo>
                  <a:pt x="857" y="297"/>
                </a:lnTo>
                <a:cubicBezTo>
                  <a:pt x="873" y="294"/>
                  <a:pt x="886" y="293"/>
                  <a:pt x="899" y="299"/>
                </a:cubicBezTo>
                <a:lnTo>
                  <a:pt x="899" y="299"/>
                </a:lnTo>
                <a:cubicBezTo>
                  <a:pt x="908" y="303"/>
                  <a:pt x="921" y="303"/>
                  <a:pt x="932" y="300"/>
                </a:cubicBezTo>
                <a:lnTo>
                  <a:pt x="932" y="300"/>
                </a:lnTo>
                <a:cubicBezTo>
                  <a:pt x="946" y="297"/>
                  <a:pt x="953" y="291"/>
                  <a:pt x="952" y="285"/>
                </a:cubicBezTo>
                <a:lnTo>
                  <a:pt x="952" y="285"/>
                </a:lnTo>
                <a:cubicBezTo>
                  <a:pt x="951" y="281"/>
                  <a:pt x="945" y="280"/>
                  <a:pt x="936" y="279"/>
                </a:cubicBezTo>
                <a:lnTo>
                  <a:pt x="936" y="279"/>
                </a:lnTo>
                <a:cubicBezTo>
                  <a:pt x="918" y="278"/>
                  <a:pt x="901" y="281"/>
                  <a:pt x="884" y="283"/>
                </a:cubicBezTo>
                <a:lnTo>
                  <a:pt x="884" y="283"/>
                </a:lnTo>
                <a:cubicBezTo>
                  <a:pt x="862" y="286"/>
                  <a:pt x="856" y="284"/>
                  <a:pt x="847" y="275"/>
                </a:cubicBezTo>
                <a:lnTo>
                  <a:pt x="847" y="275"/>
                </a:lnTo>
                <a:cubicBezTo>
                  <a:pt x="847" y="274"/>
                  <a:pt x="847" y="273"/>
                  <a:pt x="846" y="272"/>
                </a:cubicBezTo>
                <a:lnTo>
                  <a:pt x="846" y="272"/>
                </a:lnTo>
                <a:cubicBezTo>
                  <a:pt x="844" y="269"/>
                  <a:pt x="840" y="265"/>
                  <a:pt x="830" y="265"/>
                </a:cubicBezTo>
                <a:lnTo>
                  <a:pt x="830" y="265"/>
                </a:lnTo>
                <a:cubicBezTo>
                  <a:pt x="829" y="265"/>
                  <a:pt x="829" y="265"/>
                  <a:pt x="828" y="266"/>
                </a:cubicBezTo>
                <a:close/>
                <a:moveTo>
                  <a:pt x="1112" y="267"/>
                </a:moveTo>
                <a:cubicBezTo>
                  <a:pt x="1096" y="268"/>
                  <a:pt x="1083" y="271"/>
                  <a:pt x="1066" y="269"/>
                </a:cubicBezTo>
                <a:lnTo>
                  <a:pt x="1066" y="269"/>
                </a:lnTo>
                <a:cubicBezTo>
                  <a:pt x="1055" y="267"/>
                  <a:pt x="1044" y="271"/>
                  <a:pt x="1035" y="274"/>
                </a:cubicBezTo>
                <a:lnTo>
                  <a:pt x="1035" y="274"/>
                </a:lnTo>
                <a:cubicBezTo>
                  <a:pt x="1032" y="275"/>
                  <a:pt x="1031" y="276"/>
                  <a:pt x="1029" y="279"/>
                </a:cubicBezTo>
                <a:lnTo>
                  <a:pt x="1029" y="279"/>
                </a:lnTo>
                <a:cubicBezTo>
                  <a:pt x="1038" y="283"/>
                  <a:pt x="1046" y="288"/>
                  <a:pt x="1056" y="292"/>
                </a:cubicBezTo>
                <a:lnTo>
                  <a:pt x="1056" y="292"/>
                </a:lnTo>
                <a:cubicBezTo>
                  <a:pt x="1059" y="293"/>
                  <a:pt x="1069" y="293"/>
                  <a:pt x="1072" y="291"/>
                </a:cubicBezTo>
                <a:lnTo>
                  <a:pt x="1072" y="291"/>
                </a:lnTo>
                <a:cubicBezTo>
                  <a:pt x="1082" y="288"/>
                  <a:pt x="1091" y="283"/>
                  <a:pt x="1100" y="279"/>
                </a:cubicBezTo>
                <a:lnTo>
                  <a:pt x="1100" y="279"/>
                </a:lnTo>
                <a:cubicBezTo>
                  <a:pt x="1107" y="276"/>
                  <a:pt x="1114" y="277"/>
                  <a:pt x="1120" y="280"/>
                </a:cubicBezTo>
                <a:lnTo>
                  <a:pt x="1120" y="280"/>
                </a:lnTo>
                <a:cubicBezTo>
                  <a:pt x="1124" y="281"/>
                  <a:pt x="1127" y="283"/>
                  <a:pt x="1131" y="285"/>
                </a:cubicBezTo>
                <a:lnTo>
                  <a:pt x="1131" y="285"/>
                </a:lnTo>
                <a:cubicBezTo>
                  <a:pt x="1136" y="286"/>
                  <a:pt x="1143" y="286"/>
                  <a:pt x="1147" y="284"/>
                </a:cubicBezTo>
                <a:lnTo>
                  <a:pt x="1147" y="284"/>
                </a:lnTo>
                <a:cubicBezTo>
                  <a:pt x="1150" y="283"/>
                  <a:pt x="1153" y="280"/>
                  <a:pt x="1153" y="278"/>
                </a:cubicBezTo>
                <a:lnTo>
                  <a:pt x="1153" y="278"/>
                </a:lnTo>
                <a:cubicBezTo>
                  <a:pt x="1149" y="270"/>
                  <a:pt x="1139" y="266"/>
                  <a:pt x="1122" y="266"/>
                </a:cubicBezTo>
                <a:lnTo>
                  <a:pt x="1122" y="266"/>
                </a:lnTo>
                <a:cubicBezTo>
                  <a:pt x="1119" y="266"/>
                  <a:pt x="1115" y="266"/>
                  <a:pt x="1112" y="267"/>
                </a:cubicBezTo>
                <a:close/>
                <a:moveTo>
                  <a:pt x="1939" y="268"/>
                </a:moveTo>
                <a:lnTo>
                  <a:pt x="1939" y="268"/>
                </a:lnTo>
                <a:lnTo>
                  <a:pt x="1939" y="268"/>
                </a:lnTo>
                <a:close/>
                <a:moveTo>
                  <a:pt x="995" y="274"/>
                </a:moveTo>
                <a:cubicBezTo>
                  <a:pt x="989" y="274"/>
                  <a:pt x="984" y="275"/>
                  <a:pt x="984" y="278"/>
                </a:cubicBezTo>
                <a:lnTo>
                  <a:pt x="984" y="278"/>
                </a:lnTo>
                <a:cubicBezTo>
                  <a:pt x="984" y="280"/>
                  <a:pt x="988" y="281"/>
                  <a:pt x="997" y="281"/>
                </a:cubicBezTo>
                <a:lnTo>
                  <a:pt x="997" y="281"/>
                </a:lnTo>
                <a:cubicBezTo>
                  <a:pt x="1000" y="281"/>
                  <a:pt x="1005" y="280"/>
                  <a:pt x="1008" y="278"/>
                </a:cubicBezTo>
                <a:lnTo>
                  <a:pt x="1008" y="278"/>
                </a:lnTo>
                <a:cubicBezTo>
                  <a:pt x="1011" y="276"/>
                  <a:pt x="1004" y="274"/>
                  <a:pt x="996" y="274"/>
                </a:cubicBezTo>
                <a:lnTo>
                  <a:pt x="996" y="274"/>
                </a:lnTo>
                <a:cubicBezTo>
                  <a:pt x="996" y="274"/>
                  <a:pt x="995" y="274"/>
                  <a:pt x="995" y="274"/>
                </a:cubicBezTo>
                <a:close/>
                <a:moveTo>
                  <a:pt x="479" y="284"/>
                </a:moveTo>
                <a:cubicBezTo>
                  <a:pt x="472" y="285"/>
                  <a:pt x="472" y="288"/>
                  <a:pt x="473" y="290"/>
                </a:cubicBezTo>
                <a:lnTo>
                  <a:pt x="473" y="290"/>
                </a:lnTo>
                <a:cubicBezTo>
                  <a:pt x="474" y="295"/>
                  <a:pt x="492" y="299"/>
                  <a:pt x="478" y="304"/>
                </a:cubicBezTo>
                <a:lnTo>
                  <a:pt x="478" y="304"/>
                </a:lnTo>
                <a:cubicBezTo>
                  <a:pt x="471" y="307"/>
                  <a:pt x="455" y="306"/>
                  <a:pt x="445" y="307"/>
                </a:cubicBezTo>
                <a:lnTo>
                  <a:pt x="445" y="307"/>
                </a:lnTo>
                <a:cubicBezTo>
                  <a:pt x="412" y="313"/>
                  <a:pt x="379" y="312"/>
                  <a:pt x="345" y="313"/>
                </a:cubicBezTo>
                <a:lnTo>
                  <a:pt x="345" y="313"/>
                </a:lnTo>
                <a:cubicBezTo>
                  <a:pt x="331" y="314"/>
                  <a:pt x="331" y="314"/>
                  <a:pt x="311" y="320"/>
                </a:cubicBezTo>
                <a:lnTo>
                  <a:pt x="311" y="320"/>
                </a:lnTo>
                <a:cubicBezTo>
                  <a:pt x="332" y="327"/>
                  <a:pt x="357" y="326"/>
                  <a:pt x="382" y="326"/>
                </a:cubicBezTo>
                <a:lnTo>
                  <a:pt x="382" y="326"/>
                </a:lnTo>
                <a:cubicBezTo>
                  <a:pt x="396" y="326"/>
                  <a:pt x="411" y="326"/>
                  <a:pt x="425" y="327"/>
                </a:cubicBezTo>
                <a:lnTo>
                  <a:pt x="425" y="327"/>
                </a:lnTo>
                <a:cubicBezTo>
                  <a:pt x="429" y="328"/>
                  <a:pt x="435" y="325"/>
                  <a:pt x="440" y="324"/>
                </a:cubicBezTo>
                <a:lnTo>
                  <a:pt x="440" y="324"/>
                </a:lnTo>
                <a:cubicBezTo>
                  <a:pt x="448" y="323"/>
                  <a:pt x="455" y="322"/>
                  <a:pt x="461" y="320"/>
                </a:cubicBezTo>
                <a:lnTo>
                  <a:pt x="461" y="320"/>
                </a:lnTo>
                <a:cubicBezTo>
                  <a:pt x="469" y="318"/>
                  <a:pt x="478" y="318"/>
                  <a:pt x="488" y="318"/>
                </a:cubicBezTo>
                <a:lnTo>
                  <a:pt x="488" y="318"/>
                </a:lnTo>
                <a:cubicBezTo>
                  <a:pt x="502" y="318"/>
                  <a:pt x="516" y="319"/>
                  <a:pt x="523" y="311"/>
                </a:cubicBezTo>
                <a:lnTo>
                  <a:pt x="523" y="311"/>
                </a:lnTo>
                <a:cubicBezTo>
                  <a:pt x="508" y="304"/>
                  <a:pt x="504" y="295"/>
                  <a:pt x="499" y="286"/>
                </a:cubicBezTo>
                <a:lnTo>
                  <a:pt x="499" y="286"/>
                </a:lnTo>
                <a:cubicBezTo>
                  <a:pt x="497" y="284"/>
                  <a:pt x="493" y="283"/>
                  <a:pt x="488" y="283"/>
                </a:cubicBezTo>
                <a:lnTo>
                  <a:pt x="488" y="283"/>
                </a:lnTo>
                <a:cubicBezTo>
                  <a:pt x="485" y="283"/>
                  <a:pt x="482" y="284"/>
                  <a:pt x="479" y="284"/>
                </a:cubicBezTo>
                <a:close/>
                <a:moveTo>
                  <a:pt x="206" y="295"/>
                </a:moveTo>
                <a:cubicBezTo>
                  <a:pt x="199" y="295"/>
                  <a:pt x="195" y="300"/>
                  <a:pt x="198" y="302"/>
                </a:cubicBezTo>
                <a:lnTo>
                  <a:pt x="198" y="302"/>
                </a:lnTo>
                <a:cubicBezTo>
                  <a:pt x="205" y="306"/>
                  <a:pt x="224" y="307"/>
                  <a:pt x="234" y="304"/>
                </a:cubicBezTo>
                <a:lnTo>
                  <a:pt x="234" y="304"/>
                </a:lnTo>
                <a:cubicBezTo>
                  <a:pt x="236" y="303"/>
                  <a:pt x="237" y="301"/>
                  <a:pt x="236" y="300"/>
                </a:cubicBezTo>
                <a:lnTo>
                  <a:pt x="236" y="300"/>
                </a:lnTo>
                <a:cubicBezTo>
                  <a:pt x="231" y="297"/>
                  <a:pt x="219" y="294"/>
                  <a:pt x="209" y="294"/>
                </a:cubicBezTo>
                <a:lnTo>
                  <a:pt x="209" y="294"/>
                </a:lnTo>
                <a:cubicBezTo>
                  <a:pt x="208" y="294"/>
                  <a:pt x="207" y="294"/>
                  <a:pt x="206" y="295"/>
                </a:cubicBezTo>
                <a:close/>
                <a:moveTo>
                  <a:pt x="640" y="302"/>
                </a:moveTo>
                <a:cubicBezTo>
                  <a:pt x="641" y="303"/>
                  <a:pt x="642" y="305"/>
                  <a:pt x="644" y="305"/>
                </a:cubicBezTo>
                <a:lnTo>
                  <a:pt x="644" y="305"/>
                </a:lnTo>
                <a:cubicBezTo>
                  <a:pt x="646" y="306"/>
                  <a:pt x="650" y="304"/>
                  <a:pt x="654" y="304"/>
                </a:cubicBezTo>
                <a:lnTo>
                  <a:pt x="654" y="304"/>
                </a:lnTo>
                <a:cubicBezTo>
                  <a:pt x="652" y="302"/>
                  <a:pt x="651" y="301"/>
                  <a:pt x="649" y="300"/>
                </a:cubicBezTo>
                <a:lnTo>
                  <a:pt x="649" y="300"/>
                </a:lnTo>
                <a:cubicBezTo>
                  <a:pt x="646" y="300"/>
                  <a:pt x="643" y="301"/>
                  <a:pt x="640" y="302"/>
                </a:cubicBezTo>
                <a:close/>
                <a:moveTo>
                  <a:pt x="577" y="307"/>
                </a:moveTo>
                <a:cubicBezTo>
                  <a:pt x="577" y="309"/>
                  <a:pt x="581" y="311"/>
                  <a:pt x="587" y="311"/>
                </a:cubicBezTo>
                <a:lnTo>
                  <a:pt x="587" y="311"/>
                </a:lnTo>
                <a:cubicBezTo>
                  <a:pt x="598" y="311"/>
                  <a:pt x="604" y="308"/>
                  <a:pt x="606" y="304"/>
                </a:cubicBezTo>
                <a:lnTo>
                  <a:pt x="606" y="304"/>
                </a:lnTo>
                <a:cubicBezTo>
                  <a:pt x="607" y="301"/>
                  <a:pt x="601" y="300"/>
                  <a:pt x="595" y="300"/>
                </a:cubicBezTo>
                <a:lnTo>
                  <a:pt x="595" y="300"/>
                </a:lnTo>
                <a:cubicBezTo>
                  <a:pt x="594" y="300"/>
                  <a:pt x="594" y="300"/>
                  <a:pt x="593" y="300"/>
                </a:cubicBezTo>
                <a:lnTo>
                  <a:pt x="593" y="300"/>
                </a:lnTo>
                <a:cubicBezTo>
                  <a:pt x="583" y="300"/>
                  <a:pt x="577" y="302"/>
                  <a:pt x="577" y="307"/>
                </a:cubicBezTo>
                <a:close/>
                <a:moveTo>
                  <a:pt x="249" y="318"/>
                </a:moveTo>
                <a:cubicBezTo>
                  <a:pt x="245" y="321"/>
                  <a:pt x="259" y="326"/>
                  <a:pt x="272" y="326"/>
                </a:cubicBezTo>
                <a:lnTo>
                  <a:pt x="272" y="326"/>
                </a:lnTo>
                <a:cubicBezTo>
                  <a:pt x="278" y="326"/>
                  <a:pt x="283" y="324"/>
                  <a:pt x="283" y="321"/>
                </a:cubicBezTo>
                <a:lnTo>
                  <a:pt x="283" y="321"/>
                </a:lnTo>
                <a:cubicBezTo>
                  <a:pt x="282" y="317"/>
                  <a:pt x="273" y="315"/>
                  <a:pt x="261" y="315"/>
                </a:cubicBezTo>
                <a:lnTo>
                  <a:pt x="261" y="315"/>
                </a:lnTo>
                <a:cubicBezTo>
                  <a:pt x="257" y="316"/>
                  <a:pt x="251" y="317"/>
                  <a:pt x="249" y="318"/>
                </a:cubicBezTo>
                <a:close/>
                <a:moveTo>
                  <a:pt x="192" y="317"/>
                </a:moveTo>
                <a:cubicBezTo>
                  <a:pt x="169" y="318"/>
                  <a:pt x="148" y="322"/>
                  <a:pt x="123" y="319"/>
                </a:cubicBezTo>
                <a:lnTo>
                  <a:pt x="123" y="319"/>
                </a:lnTo>
                <a:cubicBezTo>
                  <a:pt x="111" y="317"/>
                  <a:pt x="95" y="328"/>
                  <a:pt x="96" y="335"/>
                </a:cubicBezTo>
                <a:lnTo>
                  <a:pt x="96" y="335"/>
                </a:lnTo>
                <a:cubicBezTo>
                  <a:pt x="96" y="337"/>
                  <a:pt x="109" y="340"/>
                  <a:pt x="114" y="338"/>
                </a:cubicBezTo>
                <a:lnTo>
                  <a:pt x="114" y="338"/>
                </a:lnTo>
                <a:cubicBezTo>
                  <a:pt x="127" y="335"/>
                  <a:pt x="138" y="332"/>
                  <a:pt x="156" y="333"/>
                </a:cubicBezTo>
                <a:lnTo>
                  <a:pt x="156" y="333"/>
                </a:lnTo>
                <a:cubicBezTo>
                  <a:pt x="173" y="335"/>
                  <a:pt x="190" y="330"/>
                  <a:pt x="201" y="323"/>
                </a:cubicBezTo>
                <a:lnTo>
                  <a:pt x="201" y="323"/>
                </a:lnTo>
                <a:cubicBezTo>
                  <a:pt x="202" y="322"/>
                  <a:pt x="202" y="320"/>
                  <a:pt x="201" y="319"/>
                </a:cubicBezTo>
                <a:lnTo>
                  <a:pt x="201" y="319"/>
                </a:lnTo>
                <a:cubicBezTo>
                  <a:pt x="199" y="318"/>
                  <a:pt x="195" y="317"/>
                  <a:pt x="192" y="317"/>
                </a:cubicBezTo>
                <a:lnTo>
                  <a:pt x="192" y="317"/>
                </a:lnTo>
                <a:cubicBezTo>
                  <a:pt x="192" y="317"/>
                  <a:pt x="192" y="317"/>
                  <a:pt x="192" y="317"/>
                </a:cubicBezTo>
                <a:close/>
                <a:moveTo>
                  <a:pt x="471" y="349"/>
                </a:moveTo>
                <a:cubicBezTo>
                  <a:pt x="466" y="349"/>
                  <a:pt x="461" y="350"/>
                  <a:pt x="463" y="353"/>
                </a:cubicBezTo>
                <a:lnTo>
                  <a:pt x="463" y="353"/>
                </a:lnTo>
                <a:cubicBezTo>
                  <a:pt x="467" y="356"/>
                  <a:pt x="473" y="357"/>
                  <a:pt x="481" y="355"/>
                </a:cubicBezTo>
                <a:lnTo>
                  <a:pt x="481" y="355"/>
                </a:lnTo>
                <a:cubicBezTo>
                  <a:pt x="486" y="354"/>
                  <a:pt x="489" y="352"/>
                  <a:pt x="486" y="350"/>
                </a:cubicBezTo>
                <a:lnTo>
                  <a:pt x="486" y="350"/>
                </a:lnTo>
                <a:cubicBezTo>
                  <a:pt x="483" y="349"/>
                  <a:pt x="478" y="349"/>
                  <a:pt x="473" y="349"/>
                </a:cubicBezTo>
                <a:lnTo>
                  <a:pt x="473" y="349"/>
                </a:lnTo>
                <a:cubicBezTo>
                  <a:pt x="473" y="349"/>
                  <a:pt x="472" y="349"/>
                  <a:pt x="471" y="349"/>
                </a:cubicBezTo>
                <a:close/>
                <a:moveTo>
                  <a:pt x="12234" y="498"/>
                </a:moveTo>
                <a:cubicBezTo>
                  <a:pt x="12236" y="500"/>
                  <a:pt x="12236" y="502"/>
                  <a:pt x="12239" y="502"/>
                </a:cubicBezTo>
                <a:lnTo>
                  <a:pt x="12239" y="502"/>
                </a:lnTo>
                <a:cubicBezTo>
                  <a:pt x="12241" y="502"/>
                  <a:pt x="12245" y="501"/>
                  <a:pt x="12248" y="500"/>
                </a:cubicBezTo>
                <a:lnTo>
                  <a:pt x="12248" y="500"/>
                </a:lnTo>
                <a:cubicBezTo>
                  <a:pt x="12247" y="499"/>
                  <a:pt x="12246" y="497"/>
                  <a:pt x="12244" y="497"/>
                </a:cubicBezTo>
                <a:lnTo>
                  <a:pt x="12244" y="497"/>
                </a:lnTo>
                <a:cubicBezTo>
                  <a:pt x="12243" y="497"/>
                  <a:pt x="12243" y="497"/>
                  <a:pt x="12243" y="497"/>
                </a:cubicBezTo>
                <a:lnTo>
                  <a:pt x="12243" y="497"/>
                </a:lnTo>
                <a:cubicBezTo>
                  <a:pt x="12241" y="497"/>
                  <a:pt x="12237" y="498"/>
                  <a:pt x="12234" y="498"/>
                </a:cubicBezTo>
                <a:close/>
                <a:moveTo>
                  <a:pt x="12302" y="594"/>
                </a:moveTo>
                <a:cubicBezTo>
                  <a:pt x="12296" y="596"/>
                  <a:pt x="12291" y="598"/>
                  <a:pt x="12286" y="601"/>
                </a:cubicBezTo>
                <a:lnTo>
                  <a:pt x="12286" y="601"/>
                </a:lnTo>
                <a:cubicBezTo>
                  <a:pt x="12282" y="603"/>
                  <a:pt x="12283" y="607"/>
                  <a:pt x="12291" y="608"/>
                </a:cubicBezTo>
                <a:lnTo>
                  <a:pt x="12291" y="608"/>
                </a:lnTo>
                <a:cubicBezTo>
                  <a:pt x="12302" y="609"/>
                  <a:pt x="12314" y="609"/>
                  <a:pt x="12326" y="610"/>
                </a:cubicBezTo>
                <a:lnTo>
                  <a:pt x="12326" y="610"/>
                </a:lnTo>
                <a:cubicBezTo>
                  <a:pt x="12337" y="610"/>
                  <a:pt x="12338" y="607"/>
                  <a:pt x="12338" y="604"/>
                </a:cubicBezTo>
                <a:lnTo>
                  <a:pt x="12338" y="604"/>
                </a:lnTo>
                <a:cubicBezTo>
                  <a:pt x="12337" y="601"/>
                  <a:pt x="12335" y="598"/>
                  <a:pt x="12332" y="595"/>
                </a:cubicBezTo>
                <a:lnTo>
                  <a:pt x="12332" y="595"/>
                </a:lnTo>
                <a:cubicBezTo>
                  <a:pt x="12328" y="593"/>
                  <a:pt x="12322" y="592"/>
                  <a:pt x="12316" y="592"/>
                </a:cubicBezTo>
                <a:lnTo>
                  <a:pt x="12316" y="592"/>
                </a:lnTo>
                <a:cubicBezTo>
                  <a:pt x="12311" y="592"/>
                  <a:pt x="12306" y="592"/>
                  <a:pt x="12302" y="594"/>
                </a:cubicBezTo>
                <a:close/>
                <a:moveTo>
                  <a:pt x="12372" y="1235"/>
                </a:moveTo>
                <a:cubicBezTo>
                  <a:pt x="12370" y="1238"/>
                  <a:pt x="12376" y="1239"/>
                  <a:pt x="12382" y="1238"/>
                </a:cubicBezTo>
                <a:lnTo>
                  <a:pt x="12382" y="1238"/>
                </a:lnTo>
                <a:cubicBezTo>
                  <a:pt x="12388" y="1238"/>
                  <a:pt x="12394" y="1237"/>
                  <a:pt x="12393" y="1234"/>
                </a:cubicBezTo>
                <a:lnTo>
                  <a:pt x="12393" y="1234"/>
                </a:lnTo>
                <a:cubicBezTo>
                  <a:pt x="12392" y="1233"/>
                  <a:pt x="12388" y="1232"/>
                  <a:pt x="12385" y="1231"/>
                </a:cubicBezTo>
                <a:lnTo>
                  <a:pt x="12385" y="1231"/>
                </a:lnTo>
                <a:cubicBezTo>
                  <a:pt x="12379" y="1231"/>
                  <a:pt x="12373" y="1233"/>
                  <a:pt x="12372" y="1235"/>
                </a:cubicBezTo>
                <a:close/>
                <a:moveTo>
                  <a:pt x="12619" y="1588"/>
                </a:moveTo>
                <a:cubicBezTo>
                  <a:pt x="12610" y="1591"/>
                  <a:pt x="12600" y="1593"/>
                  <a:pt x="12599" y="1599"/>
                </a:cubicBezTo>
                <a:lnTo>
                  <a:pt x="12599" y="1599"/>
                </a:lnTo>
                <a:cubicBezTo>
                  <a:pt x="12600" y="1599"/>
                  <a:pt x="12601" y="1600"/>
                  <a:pt x="12602" y="1600"/>
                </a:cubicBezTo>
                <a:lnTo>
                  <a:pt x="12602" y="1600"/>
                </a:lnTo>
                <a:cubicBezTo>
                  <a:pt x="12605" y="1601"/>
                  <a:pt x="12610" y="1602"/>
                  <a:pt x="12612" y="1601"/>
                </a:cubicBezTo>
                <a:lnTo>
                  <a:pt x="12612" y="1601"/>
                </a:lnTo>
                <a:cubicBezTo>
                  <a:pt x="12621" y="1599"/>
                  <a:pt x="12629" y="1597"/>
                  <a:pt x="12636" y="1595"/>
                </a:cubicBezTo>
                <a:lnTo>
                  <a:pt x="12636" y="1595"/>
                </a:lnTo>
                <a:cubicBezTo>
                  <a:pt x="12643" y="1592"/>
                  <a:pt x="12656" y="1590"/>
                  <a:pt x="12645" y="1586"/>
                </a:cubicBezTo>
                <a:lnTo>
                  <a:pt x="12645" y="1586"/>
                </a:lnTo>
                <a:cubicBezTo>
                  <a:pt x="12642" y="1585"/>
                  <a:pt x="12639" y="1585"/>
                  <a:pt x="12635" y="1585"/>
                </a:cubicBezTo>
                <a:lnTo>
                  <a:pt x="12635" y="1585"/>
                </a:lnTo>
                <a:cubicBezTo>
                  <a:pt x="12630" y="1585"/>
                  <a:pt x="12624" y="1586"/>
                  <a:pt x="12619" y="1588"/>
                </a:cubicBezTo>
                <a:close/>
                <a:moveTo>
                  <a:pt x="12646" y="1619"/>
                </a:moveTo>
                <a:cubicBezTo>
                  <a:pt x="12630" y="1624"/>
                  <a:pt x="12629" y="1628"/>
                  <a:pt x="12639" y="1634"/>
                </a:cubicBezTo>
                <a:lnTo>
                  <a:pt x="12639" y="1634"/>
                </a:lnTo>
                <a:cubicBezTo>
                  <a:pt x="12640" y="1635"/>
                  <a:pt x="12642" y="1635"/>
                  <a:pt x="12643" y="1636"/>
                </a:cubicBezTo>
                <a:lnTo>
                  <a:pt x="12643" y="1636"/>
                </a:lnTo>
                <a:cubicBezTo>
                  <a:pt x="12647" y="1636"/>
                  <a:pt x="12651" y="1636"/>
                  <a:pt x="12653" y="1634"/>
                </a:cubicBezTo>
                <a:lnTo>
                  <a:pt x="12653" y="1634"/>
                </a:lnTo>
                <a:cubicBezTo>
                  <a:pt x="12656" y="1630"/>
                  <a:pt x="12660" y="1626"/>
                  <a:pt x="12662" y="1621"/>
                </a:cubicBezTo>
                <a:lnTo>
                  <a:pt x="12662" y="1621"/>
                </a:lnTo>
                <a:cubicBezTo>
                  <a:pt x="12663" y="1620"/>
                  <a:pt x="12659" y="1619"/>
                  <a:pt x="12657" y="1618"/>
                </a:cubicBezTo>
                <a:lnTo>
                  <a:pt x="12657" y="1618"/>
                </a:lnTo>
                <a:cubicBezTo>
                  <a:pt x="12656" y="1618"/>
                  <a:pt x="12655" y="1618"/>
                  <a:pt x="12654" y="1618"/>
                </a:cubicBezTo>
                <a:lnTo>
                  <a:pt x="12654" y="1618"/>
                </a:lnTo>
                <a:cubicBezTo>
                  <a:pt x="12651" y="1618"/>
                  <a:pt x="12648" y="1618"/>
                  <a:pt x="12646" y="1619"/>
                </a:cubicBezTo>
                <a:close/>
                <a:moveTo>
                  <a:pt x="12721" y="1706"/>
                </a:moveTo>
                <a:cubicBezTo>
                  <a:pt x="12723" y="1707"/>
                  <a:pt x="12723" y="1709"/>
                  <a:pt x="12726" y="1710"/>
                </a:cubicBezTo>
                <a:lnTo>
                  <a:pt x="12726" y="1710"/>
                </a:lnTo>
                <a:cubicBezTo>
                  <a:pt x="12728" y="1710"/>
                  <a:pt x="12732" y="1709"/>
                  <a:pt x="12735" y="1708"/>
                </a:cubicBezTo>
                <a:lnTo>
                  <a:pt x="12735" y="1708"/>
                </a:lnTo>
                <a:cubicBezTo>
                  <a:pt x="12734" y="1707"/>
                  <a:pt x="12732" y="1705"/>
                  <a:pt x="12731" y="1704"/>
                </a:cubicBezTo>
                <a:lnTo>
                  <a:pt x="12731" y="1704"/>
                </a:lnTo>
                <a:cubicBezTo>
                  <a:pt x="12728" y="1705"/>
                  <a:pt x="12724" y="1705"/>
                  <a:pt x="12721" y="1706"/>
                </a:cubicBezTo>
                <a:close/>
                <a:moveTo>
                  <a:pt x="12529" y="1858"/>
                </a:moveTo>
                <a:lnTo>
                  <a:pt x="12529" y="1858"/>
                </a:lnTo>
                <a:close/>
                <a:moveTo>
                  <a:pt x="3666" y="2434"/>
                </a:moveTo>
                <a:cubicBezTo>
                  <a:pt x="3663" y="2438"/>
                  <a:pt x="3670" y="2438"/>
                  <a:pt x="3676" y="2438"/>
                </a:cubicBezTo>
                <a:lnTo>
                  <a:pt x="3676" y="2438"/>
                </a:lnTo>
                <a:cubicBezTo>
                  <a:pt x="3682" y="2438"/>
                  <a:pt x="3687" y="2436"/>
                  <a:pt x="3687" y="2433"/>
                </a:cubicBezTo>
                <a:lnTo>
                  <a:pt x="3687" y="2433"/>
                </a:lnTo>
                <a:cubicBezTo>
                  <a:pt x="3686" y="2432"/>
                  <a:pt x="3682" y="2432"/>
                  <a:pt x="3679" y="2431"/>
                </a:cubicBezTo>
                <a:lnTo>
                  <a:pt x="3679" y="2431"/>
                </a:lnTo>
                <a:cubicBezTo>
                  <a:pt x="3673" y="2431"/>
                  <a:pt x="3667" y="2432"/>
                  <a:pt x="3666" y="2434"/>
                </a:cubicBezTo>
                <a:close/>
                <a:moveTo>
                  <a:pt x="6719" y="2435"/>
                </a:moveTo>
                <a:lnTo>
                  <a:pt x="6719" y="2435"/>
                </a:lnTo>
                <a:lnTo>
                  <a:pt x="6719" y="2435"/>
                </a:lnTo>
                <a:lnTo>
                  <a:pt x="6719" y="2435"/>
                </a:lnTo>
                <a:close/>
                <a:moveTo>
                  <a:pt x="5449" y="2464"/>
                </a:moveTo>
                <a:lnTo>
                  <a:pt x="5449" y="2464"/>
                </a:lnTo>
                <a:lnTo>
                  <a:pt x="5449" y="2464"/>
                </a:lnTo>
                <a:lnTo>
                  <a:pt x="5449" y="2464"/>
                </a:lnTo>
                <a:close/>
                <a:moveTo>
                  <a:pt x="3372" y="2481"/>
                </a:moveTo>
                <a:lnTo>
                  <a:pt x="3372" y="2481"/>
                </a:lnTo>
                <a:close/>
                <a:moveTo>
                  <a:pt x="3348" y="2481"/>
                </a:moveTo>
                <a:lnTo>
                  <a:pt x="3348" y="2481"/>
                </a:lnTo>
                <a:close/>
                <a:moveTo>
                  <a:pt x="3586" y="2482"/>
                </a:moveTo>
                <a:lnTo>
                  <a:pt x="3586" y="2482"/>
                </a:lnTo>
                <a:lnTo>
                  <a:pt x="3586" y="2482"/>
                </a:lnTo>
                <a:close/>
                <a:moveTo>
                  <a:pt x="2147" y="2563"/>
                </a:moveTo>
                <a:cubicBezTo>
                  <a:pt x="2147" y="2565"/>
                  <a:pt x="2151" y="2566"/>
                  <a:pt x="2156" y="2567"/>
                </a:cubicBezTo>
                <a:lnTo>
                  <a:pt x="2156" y="2567"/>
                </a:lnTo>
                <a:cubicBezTo>
                  <a:pt x="2162" y="2568"/>
                  <a:pt x="2168" y="2567"/>
                  <a:pt x="2169" y="2564"/>
                </a:cubicBezTo>
                <a:lnTo>
                  <a:pt x="2169" y="2564"/>
                </a:lnTo>
                <a:cubicBezTo>
                  <a:pt x="2169" y="2563"/>
                  <a:pt x="2166" y="2561"/>
                  <a:pt x="2163" y="2561"/>
                </a:cubicBezTo>
                <a:lnTo>
                  <a:pt x="2163" y="2561"/>
                </a:lnTo>
                <a:cubicBezTo>
                  <a:pt x="2161" y="2561"/>
                  <a:pt x="2158" y="2560"/>
                  <a:pt x="2156" y="2560"/>
                </a:cubicBezTo>
                <a:lnTo>
                  <a:pt x="2156" y="2560"/>
                </a:lnTo>
                <a:cubicBezTo>
                  <a:pt x="2153" y="2560"/>
                  <a:pt x="2150" y="2561"/>
                  <a:pt x="2147" y="2563"/>
                </a:cubicBezTo>
                <a:close/>
              </a:path>
            </a:pathLst>
          </a:custGeom>
          <a:gradFill flip="none" rotWithShape="1">
            <a:gsLst>
              <a:gs pos="0">
                <a:srgbClr val="0992A5"/>
              </a:gs>
              <a:gs pos="31000">
                <a:srgbClr val="21A0AE"/>
              </a:gs>
              <a:gs pos="79000">
                <a:srgbClr val="69CDCA"/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 rot="21360000">
            <a:off x="967495" y="1911904"/>
            <a:ext cx="9433743" cy="331939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>
              <a:defRPr sz="2800" b="1">
                <a:solidFill>
                  <a:schemeClr val="bg1"/>
                </a:solidFill>
                <a:latin typeface="Kristen ITC" panose="03050502040202030202" pitchFamily="66" charset="0"/>
              </a:defRPr>
            </a:lvl2pPr>
            <a:lvl3pPr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3pPr>
            <a:lvl4pPr>
              <a:defRPr sz="2000" b="1">
                <a:solidFill>
                  <a:schemeClr val="bg1"/>
                </a:solidFill>
                <a:latin typeface="Kristen ITC" panose="03050502040202030202" pitchFamily="66" charset="0"/>
              </a:defRPr>
            </a:lvl4pPr>
            <a:lvl5pPr>
              <a:defRPr sz="2000" b="1">
                <a:solidFill>
                  <a:schemeClr val="bg1"/>
                </a:solidFill>
                <a:latin typeface="Kristen ITC" panose="03050502040202030202" pitchFamily="66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384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tatement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9">
            <a:extLst>
              <a:ext uri="{FF2B5EF4-FFF2-40B4-BE49-F238E27FC236}">
                <a16:creationId xmlns:a16="http://schemas.microsoft.com/office/drawing/2014/main" id="{89AC354A-96C0-4F7D-977F-96FD6EFC404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63352" y="1906876"/>
            <a:ext cx="5472608" cy="3168086"/>
          </a:xfrm>
          <a:custGeom>
            <a:avLst/>
            <a:gdLst>
              <a:gd name="T0" fmla="*/ 4428 w 4563"/>
              <a:gd name="T1" fmla="*/ 1824 h 3124"/>
              <a:gd name="T2" fmla="*/ 4503 w 4563"/>
              <a:gd name="T3" fmla="*/ 2101 h 3124"/>
              <a:gd name="T4" fmla="*/ 4443 w 4563"/>
              <a:gd name="T5" fmla="*/ 2347 h 3124"/>
              <a:gd name="T6" fmla="*/ 4400 w 4563"/>
              <a:gd name="T7" fmla="*/ 2614 h 3124"/>
              <a:gd name="T8" fmla="*/ 3645 w 4563"/>
              <a:gd name="T9" fmla="*/ 2823 h 3124"/>
              <a:gd name="T10" fmla="*/ 3031 w 4563"/>
              <a:gd name="T11" fmla="*/ 2908 h 3124"/>
              <a:gd name="T12" fmla="*/ 2750 w 4563"/>
              <a:gd name="T13" fmla="*/ 2938 h 3124"/>
              <a:gd name="T14" fmla="*/ 2481 w 4563"/>
              <a:gd name="T15" fmla="*/ 2967 h 3124"/>
              <a:gd name="T16" fmla="*/ 2122 w 4563"/>
              <a:gd name="T17" fmla="*/ 2990 h 3124"/>
              <a:gd name="T18" fmla="*/ 1923 w 4563"/>
              <a:gd name="T19" fmla="*/ 2977 h 3124"/>
              <a:gd name="T20" fmla="*/ 1712 w 4563"/>
              <a:gd name="T21" fmla="*/ 2973 h 3124"/>
              <a:gd name="T22" fmla="*/ 1707 w 4563"/>
              <a:gd name="T23" fmla="*/ 2999 h 3124"/>
              <a:gd name="T24" fmla="*/ 1734 w 4563"/>
              <a:gd name="T25" fmla="*/ 3015 h 3124"/>
              <a:gd name="T26" fmla="*/ 1489 w 4563"/>
              <a:gd name="T27" fmla="*/ 3027 h 3124"/>
              <a:gd name="T28" fmla="*/ 1144 w 4563"/>
              <a:gd name="T29" fmla="*/ 3061 h 3124"/>
              <a:gd name="T30" fmla="*/ 852 w 4563"/>
              <a:gd name="T31" fmla="*/ 3053 h 3124"/>
              <a:gd name="T32" fmla="*/ 441 w 4563"/>
              <a:gd name="T33" fmla="*/ 3078 h 3124"/>
              <a:gd name="T34" fmla="*/ 357 w 4563"/>
              <a:gd name="T35" fmla="*/ 3001 h 3124"/>
              <a:gd name="T36" fmla="*/ 332 w 4563"/>
              <a:gd name="T37" fmla="*/ 2903 h 3124"/>
              <a:gd name="T38" fmla="*/ 319 w 4563"/>
              <a:gd name="T39" fmla="*/ 2828 h 3124"/>
              <a:gd name="T40" fmla="*/ 178 w 4563"/>
              <a:gd name="T41" fmla="*/ 2687 h 3124"/>
              <a:gd name="T42" fmla="*/ 93 w 4563"/>
              <a:gd name="T43" fmla="*/ 2426 h 3124"/>
              <a:gd name="T44" fmla="*/ 171 w 4563"/>
              <a:gd name="T45" fmla="*/ 2325 h 3124"/>
              <a:gd name="T46" fmla="*/ 213 w 4563"/>
              <a:gd name="T47" fmla="*/ 2085 h 3124"/>
              <a:gd name="T48" fmla="*/ 415 w 4563"/>
              <a:gd name="T49" fmla="*/ 1944 h 3124"/>
              <a:gd name="T50" fmla="*/ 639 w 4563"/>
              <a:gd name="T51" fmla="*/ 1797 h 3124"/>
              <a:gd name="T52" fmla="*/ 572 w 4563"/>
              <a:gd name="T53" fmla="*/ 1623 h 3124"/>
              <a:gd name="T54" fmla="*/ 431 w 4563"/>
              <a:gd name="T55" fmla="*/ 1361 h 3124"/>
              <a:gd name="T56" fmla="*/ 285 w 4563"/>
              <a:gd name="T57" fmla="*/ 1252 h 3124"/>
              <a:gd name="T58" fmla="*/ 164 w 4563"/>
              <a:gd name="T59" fmla="*/ 1071 h 3124"/>
              <a:gd name="T60" fmla="*/ 200 w 4563"/>
              <a:gd name="T61" fmla="*/ 898 h 3124"/>
              <a:gd name="T62" fmla="*/ 277 w 4563"/>
              <a:gd name="T63" fmla="*/ 826 h 3124"/>
              <a:gd name="T64" fmla="*/ 12 w 4563"/>
              <a:gd name="T65" fmla="*/ 664 h 3124"/>
              <a:gd name="T66" fmla="*/ 335 w 4563"/>
              <a:gd name="T67" fmla="*/ 493 h 3124"/>
              <a:gd name="T68" fmla="*/ 729 w 4563"/>
              <a:gd name="T69" fmla="*/ 436 h 3124"/>
              <a:gd name="T70" fmla="*/ 939 w 4563"/>
              <a:gd name="T71" fmla="*/ 331 h 3124"/>
              <a:gd name="T72" fmla="*/ 1146 w 4563"/>
              <a:gd name="T73" fmla="*/ 374 h 3124"/>
              <a:gd name="T74" fmla="*/ 1295 w 4563"/>
              <a:gd name="T75" fmla="*/ 325 h 3124"/>
              <a:gd name="T76" fmla="*/ 1601 w 4563"/>
              <a:gd name="T77" fmla="*/ 245 h 3124"/>
              <a:gd name="T78" fmla="*/ 1904 w 4563"/>
              <a:gd name="T79" fmla="*/ 185 h 3124"/>
              <a:gd name="T80" fmla="*/ 2190 w 4563"/>
              <a:gd name="T81" fmla="*/ 159 h 3124"/>
              <a:gd name="T82" fmla="*/ 2740 w 4563"/>
              <a:gd name="T83" fmla="*/ 84 h 3124"/>
              <a:gd name="T84" fmla="*/ 3534 w 4563"/>
              <a:gd name="T85" fmla="*/ 43 h 3124"/>
              <a:gd name="T86" fmla="*/ 4221 w 4563"/>
              <a:gd name="T87" fmla="*/ 106 h 3124"/>
              <a:gd name="T88" fmla="*/ 4232 w 4563"/>
              <a:gd name="T89" fmla="*/ 435 h 3124"/>
              <a:gd name="T90" fmla="*/ 4280 w 4563"/>
              <a:gd name="T91" fmla="*/ 634 h 3124"/>
              <a:gd name="T92" fmla="*/ 4377 w 4563"/>
              <a:gd name="T93" fmla="*/ 1130 h 3124"/>
              <a:gd name="T94" fmla="*/ 1146 w 4563"/>
              <a:gd name="T95" fmla="*/ 300 h 3124"/>
              <a:gd name="T96" fmla="*/ 411 w 4563"/>
              <a:gd name="T97" fmla="*/ 713 h 3124"/>
              <a:gd name="T98" fmla="*/ 1448 w 4563"/>
              <a:gd name="T99" fmla="*/ 466 h 3124"/>
              <a:gd name="T100" fmla="*/ 1155 w 4563"/>
              <a:gd name="T101" fmla="*/ 397 h 3124"/>
              <a:gd name="T102" fmla="*/ 1038 w 4563"/>
              <a:gd name="T103" fmla="*/ 367 h 3124"/>
              <a:gd name="T104" fmla="*/ 4353 w 4563"/>
              <a:gd name="T105" fmla="*/ 1114 h 3124"/>
              <a:gd name="T106" fmla="*/ 634 w 4563"/>
              <a:gd name="T107" fmla="*/ 410 h 3124"/>
              <a:gd name="T108" fmla="*/ 256 w 4563"/>
              <a:gd name="T109" fmla="*/ 1982 h 3124"/>
              <a:gd name="T110" fmla="*/ 1035 w 4563"/>
              <a:gd name="T111" fmla="*/ 348 h 3124"/>
              <a:gd name="T112" fmla="*/ 109 w 4563"/>
              <a:gd name="T113" fmla="*/ 921 h 3124"/>
              <a:gd name="T114" fmla="*/ 1673 w 4563"/>
              <a:gd name="T115" fmla="*/ 202 h 3124"/>
              <a:gd name="T116" fmla="*/ 622 w 4563"/>
              <a:gd name="T117" fmla="*/ 455 h 3124"/>
              <a:gd name="T118" fmla="*/ 362 w 4563"/>
              <a:gd name="T119" fmla="*/ 419 h 3124"/>
              <a:gd name="T120" fmla="*/ 1002 w 4563"/>
              <a:gd name="T121" fmla="*/ 332 h 3124"/>
              <a:gd name="T122" fmla="*/ 200 w 4563"/>
              <a:gd name="T123" fmla="*/ 837 h 3124"/>
              <a:gd name="T124" fmla="*/ 4563 w 4563"/>
              <a:gd name="T125" fmla="*/ 2047 h 3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63" h="3124">
                <a:moveTo>
                  <a:pt x="4378" y="1482"/>
                </a:moveTo>
                <a:cubicBezTo>
                  <a:pt x="4381" y="1484"/>
                  <a:pt x="4384" y="1478"/>
                  <a:pt x="4388" y="1484"/>
                </a:cubicBezTo>
                <a:cubicBezTo>
                  <a:pt x="4388" y="1484"/>
                  <a:pt x="4388" y="1485"/>
                  <a:pt x="4388" y="1486"/>
                </a:cubicBezTo>
                <a:cubicBezTo>
                  <a:pt x="4387" y="1493"/>
                  <a:pt x="4379" y="1495"/>
                  <a:pt x="4383" y="1504"/>
                </a:cubicBezTo>
                <a:cubicBezTo>
                  <a:pt x="4386" y="1510"/>
                  <a:pt x="4391" y="1506"/>
                  <a:pt x="4395" y="1506"/>
                </a:cubicBezTo>
                <a:cubicBezTo>
                  <a:pt x="4401" y="1506"/>
                  <a:pt x="4407" y="1506"/>
                  <a:pt x="4413" y="1504"/>
                </a:cubicBezTo>
                <a:cubicBezTo>
                  <a:pt x="4430" y="1499"/>
                  <a:pt x="4430" y="1498"/>
                  <a:pt x="4430" y="1523"/>
                </a:cubicBezTo>
                <a:cubicBezTo>
                  <a:pt x="4430" y="1524"/>
                  <a:pt x="4430" y="1525"/>
                  <a:pt x="4430" y="1526"/>
                </a:cubicBezTo>
                <a:lnTo>
                  <a:pt x="4430" y="1526"/>
                </a:lnTo>
                <a:cubicBezTo>
                  <a:pt x="4433" y="1528"/>
                  <a:pt x="4434" y="1532"/>
                  <a:pt x="4435" y="1536"/>
                </a:cubicBezTo>
                <a:cubicBezTo>
                  <a:pt x="4435" y="1536"/>
                  <a:pt x="4435" y="1536"/>
                  <a:pt x="4435" y="1536"/>
                </a:cubicBezTo>
                <a:cubicBezTo>
                  <a:pt x="4435" y="1537"/>
                  <a:pt x="4435" y="1537"/>
                  <a:pt x="4435" y="1537"/>
                </a:cubicBezTo>
                <a:lnTo>
                  <a:pt x="4435" y="1537"/>
                </a:lnTo>
                <a:lnTo>
                  <a:pt x="4435" y="1536"/>
                </a:lnTo>
                <a:cubicBezTo>
                  <a:pt x="4436" y="1536"/>
                  <a:pt x="4437" y="1536"/>
                  <a:pt x="4439" y="1536"/>
                </a:cubicBezTo>
                <a:cubicBezTo>
                  <a:pt x="4446" y="1536"/>
                  <a:pt x="4450" y="1541"/>
                  <a:pt x="4451" y="1552"/>
                </a:cubicBezTo>
                <a:cubicBezTo>
                  <a:pt x="4458" y="1567"/>
                  <a:pt x="4457" y="1572"/>
                  <a:pt x="4447" y="1574"/>
                </a:cubicBezTo>
                <a:cubicBezTo>
                  <a:pt x="4446" y="1575"/>
                  <a:pt x="4444" y="1575"/>
                  <a:pt x="4442" y="1575"/>
                </a:cubicBezTo>
                <a:lnTo>
                  <a:pt x="4442" y="1575"/>
                </a:lnTo>
                <a:cubicBezTo>
                  <a:pt x="4442" y="1575"/>
                  <a:pt x="4442" y="1575"/>
                  <a:pt x="4442" y="1575"/>
                </a:cubicBezTo>
                <a:cubicBezTo>
                  <a:pt x="4442" y="1575"/>
                  <a:pt x="4442" y="1575"/>
                  <a:pt x="4442" y="1575"/>
                </a:cubicBezTo>
                <a:cubicBezTo>
                  <a:pt x="4446" y="1589"/>
                  <a:pt x="4448" y="1604"/>
                  <a:pt x="4455" y="1616"/>
                </a:cubicBezTo>
                <a:cubicBezTo>
                  <a:pt x="4458" y="1621"/>
                  <a:pt x="4459" y="1630"/>
                  <a:pt x="4455" y="1636"/>
                </a:cubicBezTo>
                <a:cubicBezTo>
                  <a:pt x="4454" y="1637"/>
                  <a:pt x="4453" y="1639"/>
                  <a:pt x="4451" y="1641"/>
                </a:cubicBezTo>
                <a:cubicBezTo>
                  <a:pt x="4453" y="1645"/>
                  <a:pt x="4455" y="1649"/>
                  <a:pt x="4456" y="1652"/>
                </a:cubicBezTo>
                <a:cubicBezTo>
                  <a:pt x="4458" y="1653"/>
                  <a:pt x="4460" y="1653"/>
                  <a:pt x="4461" y="1654"/>
                </a:cubicBezTo>
                <a:cubicBezTo>
                  <a:pt x="4462" y="1658"/>
                  <a:pt x="4460" y="1660"/>
                  <a:pt x="4459" y="1662"/>
                </a:cubicBezTo>
                <a:cubicBezTo>
                  <a:pt x="4458" y="1663"/>
                  <a:pt x="4458" y="1663"/>
                  <a:pt x="4457" y="1663"/>
                </a:cubicBezTo>
                <a:cubicBezTo>
                  <a:pt x="4457" y="1665"/>
                  <a:pt x="4457" y="1667"/>
                  <a:pt x="4458" y="1669"/>
                </a:cubicBezTo>
                <a:cubicBezTo>
                  <a:pt x="4456" y="1671"/>
                  <a:pt x="4455" y="1673"/>
                  <a:pt x="4454" y="1675"/>
                </a:cubicBezTo>
                <a:cubicBezTo>
                  <a:pt x="4455" y="1677"/>
                  <a:pt x="4455" y="1678"/>
                  <a:pt x="4455" y="1680"/>
                </a:cubicBezTo>
                <a:cubicBezTo>
                  <a:pt x="4455" y="1689"/>
                  <a:pt x="4457" y="1696"/>
                  <a:pt x="4465" y="1697"/>
                </a:cubicBezTo>
                <a:cubicBezTo>
                  <a:pt x="4471" y="1698"/>
                  <a:pt x="4471" y="1700"/>
                  <a:pt x="4469" y="1710"/>
                </a:cubicBezTo>
                <a:cubicBezTo>
                  <a:pt x="4468" y="1713"/>
                  <a:pt x="4467" y="1716"/>
                  <a:pt x="4466" y="1719"/>
                </a:cubicBezTo>
                <a:cubicBezTo>
                  <a:pt x="4464" y="1723"/>
                  <a:pt x="4462" y="1728"/>
                  <a:pt x="4460" y="1732"/>
                </a:cubicBezTo>
                <a:cubicBezTo>
                  <a:pt x="4459" y="1735"/>
                  <a:pt x="4457" y="1738"/>
                  <a:pt x="4458" y="1742"/>
                </a:cubicBezTo>
                <a:cubicBezTo>
                  <a:pt x="4460" y="1747"/>
                  <a:pt x="4464" y="1746"/>
                  <a:pt x="4467" y="1746"/>
                </a:cubicBezTo>
                <a:cubicBezTo>
                  <a:pt x="4469" y="1746"/>
                  <a:pt x="4471" y="1746"/>
                  <a:pt x="4474" y="1746"/>
                </a:cubicBezTo>
                <a:cubicBezTo>
                  <a:pt x="4483" y="1743"/>
                  <a:pt x="4489" y="1750"/>
                  <a:pt x="4495" y="1759"/>
                </a:cubicBezTo>
                <a:cubicBezTo>
                  <a:pt x="4499" y="1764"/>
                  <a:pt x="4499" y="1770"/>
                  <a:pt x="4495" y="1772"/>
                </a:cubicBezTo>
                <a:cubicBezTo>
                  <a:pt x="4487" y="1778"/>
                  <a:pt x="4479" y="1785"/>
                  <a:pt x="4474" y="1796"/>
                </a:cubicBezTo>
                <a:cubicBezTo>
                  <a:pt x="4473" y="1799"/>
                  <a:pt x="4470" y="1802"/>
                  <a:pt x="4468" y="1801"/>
                </a:cubicBezTo>
                <a:cubicBezTo>
                  <a:pt x="4462" y="1797"/>
                  <a:pt x="4458" y="1799"/>
                  <a:pt x="4455" y="1805"/>
                </a:cubicBezTo>
                <a:cubicBezTo>
                  <a:pt x="4450" y="1813"/>
                  <a:pt x="4444" y="1806"/>
                  <a:pt x="4439" y="1807"/>
                </a:cubicBezTo>
                <a:cubicBezTo>
                  <a:pt x="4438" y="1807"/>
                  <a:pt x="4436" y="1809"/>
                  <a:pt x="4435" y="1811"/>
                </a:cubicBezTo>
                <a:cubicBezTo>
                  <a:pt x="4433" y="1815"/>
                  <a:pt x="4431" y="1819"/>
                  <a:pt x="4428" y="1824"/>
                </a:cubicBezTo>
                <a:cubicBezTo>
                  <a:pt x="4431" y="1826"/>
                  <a:pt x="4432" y="1828"/>
                  <a:pt x="4434" y="1829"/>
                </a:cubicBezTo>
                <a:cubicBezTo>
                  <a:pt x="4434" y="1830"/>
                  <a:pt x="4435" y="1830"/>
                  <a:pt x="4435" y="1830"/>
                </a:cubicBezTo>
                <a:cubicBezTo>
                  <a:pt x="4437" y="1829"/>
                  <a:pt x="4439" y="1828"/>
                  <a:pt x="4440" y="1827"/>
                </a:cubicBezTo>
                <a:cubicBezTo>
                  <a:pt x="4441" y="1825"/>
                  <a:pt x="4442" y="1823"/>
                  <a:pt x="4444" y="1821"/>
                </a:cubicBezTo>
                <a:cubicBezTo>
                  <a:pt x="4446" y="1816"/>
                  <a:pt x="4450" y="1815"/>
                  <a:pt x="4453" y="1819"/>
                </a:cubicBezTo>
                <a:cubicBezTo>
                  <a:pt x="4460" y="1827"/>
                  <a:pt x="4466" y="1828"/>
                  <a:pt x="4474" y="1825"/>
                </a:cubicBezTo>
                <a:cubicBezTo>
                  <a:pt x="4480" y="1822"/>
                  <a:pt x="4486" y="1824"/>
                  <a:pt x="4492" y="1824"/>
                </a:cubicBezTo>
                <a:cubicBezTo>
                  <a:pt x="4493" y="1824"/>
                  <a:pt x="4494" y="1825"/>
                  <a:pt x="4495" y="1827"/>
                </a:cubicBezTo>
                <a:cubicBezTo>
                  <a:pt x="4496" y="1830"/>
                  <a:pt x="4496" y="1833"/>
                  <a:pt x="4495" y="1834"/>
                </a:cubicBezTo>
                <a:cubicBezTo>
                  <a:pt x="4489" y="1840"/>
                  <a:pt x="4484" y="1845"/>
                  <a:pt x="4477" y="1844"/>
                </a:cubicBezTo>
                <a:cubicBezTo>
                  <a:pt x="4472" y="1844"/>
                  <a:pt x="4470" y="1849"/>
                  <a:pt x="4471" y="1855"/>
                </a:cubicBezTo>
                <a:cubicBezTo>
                  <a:pt x="4473" y="1861"/>
                  <a:pt x="4472" y="1865"/>
                  <a:pt x="4470" y="1870"/>
                </a:cubicBezTo>
                <a:cubicBezTo>
                  <a:pt x="4468" y="1875"/>
                  <a:pt x="4469" y="1881"/>
                  <a:pt x="4469" y="1886"/>
                </a:cubicBezTo>
                <a:lnTo>
                  <a:pt x="4469" y="1886"/>
                </a:lnTo>
                <a:cubicBezTo>
                  <a:pt x="4469" y="1886"/>
                  <a:pt x="4469" y="1886"/>
                  <a:pt x="4469" y="1886"/>
                </a:cubicBezTo>
                <a:cubicBezTo>
                  <a:pt x="4469" y="1886"/>
                  <a:pt x="4469" y="1886"/>
                  <a:pt x="4469" y="1886"/>
                </a:cubicBezTo>
                <a:cubicBezTo>
                  <a:pt x="4472" y="1891"/>
                  <a:pt x="4474" y="1898"/>
                  <a:pt x="4478" y="1900"/>
                </a:cubicBezTo>
                <a:cubicBezTo>
                  <a:pt x="4483" y="1904"/>
                  <a:pt x="4485" y="1907"/>
                  <a:pt x="4484" y="1916"/>
                </a:cubicBezTo>
                <a:cubicBezTo>
                  <a:pt x="4483" y="1925"/>
                  <a:pt x="4484" y="1925"/>
                  <a:pt x="4491" y="1927"/>
                </a:cubicBezTo>
                <a:cubicBezTo>
                  <a:pt x="4498" y="1928"/>
                  <a:pt x="4498" y="1929"/>
                  <a:pt x="4496" y="1940"/>
                </a:cubicBezTo>
                <a:lnTo>
                  <a:pt x="4496" y="1940"/>
                </a:lnTo>
                <a:cubicBezTo>
                  <a:pt x="4495" y="1942"/>
                  <a:pt x="4494" y="1944"/>
                  <a:pt x="4493" y="1946"/>
                </a:cubicBezTo>
                <a:lnTo>
                  <a:pt x="4493" y="1946"/>
                </a:lnTo>
                <a:lnTo>
                  <a:pt x="4493" y="1946"/>
                </a:lnTo>
                <a:cubicBezTo>
                  <a:pt x="4493" y="1946"/>
                  <a:pt x="4493" y="1946"/>
                  <a:pt x="4493" y="1946"/>
                </a:cubicBezTo>
                <a:cubicBezTo>
                  <a:pt x="4492" y="1950"/>
                  <a:pt x="4489" y="1951"/>
                  <a:pt x="4486" y="1952"/>
                </a:cubicBezTo>
                <a:cubicBezTo>
                  <a:pt x="4484" y="1954"/>
                  <a:pt x="4483" y="1956"/>
                  <a:pt x="4481" y="1958"/>
                </a:cubicBezTo>
                <a:cubicBezTo>
                  <a:pt x="4472" y="1965"/>
                  <a:pt x="4472" y="1965"/>
                  <a:pt x="4477" y="1981"/>
                </a:cubicBezTo>
                <a:lnTo>
                  <a:pt x="4477" y="1981"/>
                </a:lnTo>
                <a:lnTo>
                  <a:pt x="4477" y="1981"/>
                </a:lnTo>
                <a:cubicBezTo>
                  <a:pt x="4478" y="1982"/>
                  <a:pt x="4478" y="1984"/>
                  <a:pt x="4478" y="1986"/>
                </a:cubicBezTo>
                <a:cubicBezTo>
                  <a:pt x="4481" y="1988"/>
                  <a:pt x="4482" y="1992"/>
                  <a:pt x="4483" y="1997"/>
                </a:cubicBezTo>
                <a:lnTo>
                  <a:pt x="4483" y="1997"/>
                </a:lnTo>
                <a:lnTo>
                  <a:pt x="4483" y="1997"/>
                </a:lnTo>
                <a:cubicBezTo>
                  <a:pt x="4485" y="1997"/>
                  <a:pt x="4489" y="1997"/>
                  <a:pt x="4489" y="2003"/>
                </a:cubicBezTo>
                <a:cubicBezTo>
                  <a:pt x="4489" y="2007"/>
                  <a:pt x="4486" y="2007"/>
                  <a:pt x="4484" y="2008"/>
                </a:cubicBezTo>
                <a:cubicBezTo>
                  <a:pt x="4483" y="2010"/>
                  <a:pt x="4481" y="2012"/>
                  <a:pt x="4480" y="2014"/>
                </a:cubicBezTo>
                <a:cubicBezTo>
                  <a:pt x="4479" y="2016"/>
                  <a:pt x="4478" y="2018"/>
                  <a:pt x="4477" y="2020"/>
                </a:cubicBezTo>
                <a:cubicBezTo>
                  <a:pt x="4476" y="2022"/>
                  <a:pt x="4475" y="2024"/>
                  <a:pt x="4474" y="2026"/>
                </a:cubicBezTo>
                <a:cubicBezTo>
                  <a:pt x="4475" y="2033"/>
                  <a:pt x="4478" y="2042"/>
                  <a:pt x="4477" y="2046"/>
                </a:cubicBezTo>
                <a:cubicBezTo>
                  <a:pt x="4473" y="2058"/>
                  <a:pt x="4478" y="2063"/>
                  <a:pt x="4483" y="2069"/>
                </a:cubicBezTo>
                <a:cubicBezTo>
                  <a:pt x="4486" y="2072"/>
                  <a:pt x="4488" y="2073"/>
                  <a:pt x="4491" y="2069"/>
                </a:cubicBezTo>
                <a:cubicBezTo>
                  <a:pt x="4492" y="2066"/>
                  <a:pt x="4494" y="2064"/>
                  <a:pt x="4496" y="2061"/>
                </a:cubicBezTo>
                <a:cubicBezTo>
                  <a:pt x="4499" y="2057"/>
                  <a:pt x="4502" y="2060"/>
                  <a:pt x="4503" y="2067"/>
                </a:cubicBezTo>
                <a:cubicBezTo>
                  <a:pt x="4505" y="2077"/>
                  <a:pt x="4502" y="2086"/>
                  <a:pt x="4502" y="2096"/>
                </a:cubicBezTo>
                <a:cubicBezTo>
                  <a:pt x="4502" y="2098"/>
                  <a:pt x="4503" y="2100"/>
                  <a:pt x="4503" y="2101"/>
                </a:cubicBezTo>
                <a:cubicBezTo>
                  <a:pt x="4502" y="2103"/>
                  <a:pt x="4501" y="2105"/>
                  <a:pt x="4500" y="2107"/>
                </a:cubicBezTo>
                <a:cubicBezTo>
                  <a:pt x="4497" y="2127"/>
                  <a:pt x="4497" y="2129"/>
                  <a:pt x="4508" y="2134"/>
                </a:cubicBezTo>
                <a:cubicBezTo>
                  <a:pt x="4513" y="2137"/>
                  <a:pt x="4516" y="2141"/>
                  <a:pt x="4521" y="2146"/>
                </a:cubicBezTo>
                <a:cubicBezTo>
                  <a:pt x="4531" y="2156"/>
                  <a:pt x="4531" y="2158"/>
                  <a:pt x="4520" y="2166"/>
                </a:cubicBezTo>
                <a:cubicBezTo>
                  <a:pt x="4518" y="2167"/>
                  <a:pt x="4517" y="2167"/>
                  <a:pt x="4516" y="2168"/>
                </a:cubicBezTo>
                <a:lnTo>
                  <a:pt x="4516" y="2168"/>
                </a:lnTo>
                <a:cubicBezTo>
                  <a:pt x="4515" y="2169"/>
                  <a:pt x="4514" y="2171"/>
                  <a:pt x="4513" y="2173"/>
                </a:cubicBezTo>
                <a:lnTo>
                  <a:pt x="4513" y="2173"/>
                </a:lnTo>
                <a:lnTo>
                  <a:pt x="4513" y="2173"/>
                </a:lnTo>
                <a:cubicBezTo>
                  <a:pt x="4513" y="2173"/>
                  <a:pt x="4513" y="2173"/>
                  <a:pt x="4513" y="2173"/>
                </a:cubicBezTo>
                <a:cubicBezTo>
                  <a:pt x="4512" y="2179"/>
                  <a:pt x="4510" y="2183"/>
                  <a:pt x="4506" y="2185"/>
                </a:cubicBezTo>
                <a:lnTo>
                  <a:pt x="4506" y="2185"/>
                </a:lnTo>
                <a:lnTo>
                  <a:pt x="4506" y="2185"/>
                </a:lnTo>
                <a:cubicBezTo>
                  <a:pt x="4506" y="2185"/>
                  <a:pt x="4506" y="2185"/>
                  <a:pt x="4506" y="2185"/>
                </a:cubicBezTo>
                <a:cubicBezTo>
                  <a:pt x="4508" y="2190"/>
                  <a:pt x="4511" y="2195"/>
                  <a:pt x="4512" y="2202"/>
                </a:cubicBezTo>
                <a:lnTo>
                  <a:pt x="4512" y="2201"/>
                </a:lnTo>
                <a:cubicBezTo>
                  <a:pt x="4513" y="2203"/>
                  <a:pt x="4514" y="2205"/>
                  <a:pt x="4516" y="2207"/>
                </a:cubicBezTo>
                <a:lnTo>
                  <a:pt x="4516" y="2207"/>
                </a:lnTo>
                <a:cubicBezTo>
                  <a:pt x="4517" y="2208"/>
                  <a:pt x="4518" y="2210"/>
                  <a:pt x="4520" y="2212"/>
                </a:cubicBezTo>
                <a:cubicBezTo>
                  <a:pt x="4524" y="2215"/>
                  <a:pt x="4524" y="2219"/>
                  <a:pt x="4521" y="2223"/>
                </a:cubicBezTo>
                <a:cubicBezTo>
                  <a:pt x="4520" y="2228"/>
                  <a:pt x="4517" y="2229"/>
                  <a:pt x="4514" y="2229"/>
                </a:cubicBezTo>
                <a:lnTo>
                  <a:pt x="4514" y="2229"/>
                </a:lnTo>
                <a:lnTo>
                  <a:pt x="4514" y="2229"/>
                </a:lnTo>
                <a:cubicBezTo>
                  <a:pt x="4513" y="2229"/>
                  <a:pt x="4512" y="2229"/>
                  <a:pt x="4510" y="2230"/>
                </a:cubicBezTo>
                <a:cubicBezTo>
                  <a:pt x="4509" y="2234"/>
                  <a:pt x="4507" y="2235"/>
                  <a:pt x="4504" y="2236"/>
                </a:cubicBezTo>
                <a:cubicBezTo>
                  <a:pt x="4502" y="2238"/>
                  <a:pt x="4501" y="2240"/>
                  <a:pt x="4500" y="2242"/>
                </a:cubicBezTo>
                <a:cubicBezTo>
                  <a:pt x="4499" y="2246"/>
                  <a:pt x="4496" y="2247"/>
                  <a:pt x="4493" y="2248"/>
                </a:cubicBezTo>
                <a:cubicBezTo>
                  <a:pt x="4493" y="2248"/>
                  <a:pt x="4493" y="2248"/>
                  <a:pt x="4493" y="2248"/>
                </a:cubicBezTo>
                <a:cubicBezTo>
                  <a:pt x="4493" y="2248"/>
                  <a:pt x="4493" y="2248"/>
                  <a:pt x="4493" y="2248"/>
                </a:cubicBezTo>
                <a:cubicBezTo>
                  <a:pt x="4492" y="2248"/>
                  <a:pt x="4491" y="2248"/>
                  <a:pt x="4490" y="2248"/>
                </a:cubicBezTo>
                <a:cubicBezTo>
                  <a:pt x="4490" y="2256"/>
                  <a:pt x="4496" y="2264"/>
                  <a:pt x="4489" y="2270"/>
                </a:cubicBezTo>
                <a:cubicBezTo>
                  <a:pt x="4487" y="2272"/>
                  <a:pt x="4486" y="2274"/>
                  <a:pt x="4488" y="2277"/>
                </a:cubicBezTo>
                <a:cubicBezTo>
                  <a:pt x="4491" y="2282"/>
                  <a:pt x="4491" y="2287"/>
                  <a:pt x="4491" y="2292"/>
                </a:cubicBezTo>
                <a:cubicBezTo>
                  <a:pt x="4492" y="2300"/>
                  <a:pt x="4496" y="2303"/>
                  <a:pt x="4501" y="2301"/>
                </a:cubicBezTo>
                <a:cubicBezTo>
                  <a:pt x="4504" y="2300"/>
                  <a:pt x="4506" y="2297"/>
                  <a:pt x="4509" y="2298"/>
                </a:cubicBezTo>
                <a:cubicBezTo>
                  <a:pt x="4512" y="2299"/>
                  <a:pt x="4514" y="2301"/>
                  <a:pt x="4515" y="2305"/>
                </a:cubicBezTo>
                <a:cubicBezTo>
                  <a:pt x="4516" y="2309"/>
                  <a:pt x="4515" y="2311"/>
                  <a:pt x="4513" y="2313"/>
                </a:cubicBezTo>
                <a:cubicBezTo>
                  <a:pt x="4505" y="2317"/>
                  <a:pt x="4500" y="2333"/>
                  <a:pt x="4489" y="2328"/>
                </a:cubicBezTo>
                <a:cubicBezTo>
                  <a:pt x="4488" y="2327"/>
                  <a:pt x="4486" y="2330"/>
                  <a:pt x="4485" y="2332"/>
                </a:cubicBezTo>
                <a:cubicBezTo>
                  <a:pt x="4480" y="2342"/>
                  <a:pt x="4475" y="2345"/>
                  <a:pt x="4466" y="2340"/>
                </a:cubicBezTo>
                <a:cubicBezTo>
                  <a:pt x="4463" y="2338"/>
                  <a:pt x="4458" y="2341"/>
                  <a:pt x="4454" y="2341"/>
                </a:cubicBezTo>
                <a:lnTo>
                  <a:pt x="4454" y="2341"/>
                </a:lnTo>
                <a:lnTo>
                  <a:pt x="4454" y="2341"/>
                </a:lnTo>
                <a:cubicBezTo>
                  <a:pt x="4452" y="2348"/>
                  <a:pt x="4447" y="2347"/>
                  <a:pt x="4443" y="2347"/>
                </a:cubicBezTo>
                <a:lnTo>
                  <a:pt x="4443" y="2347"/>
                </a:lnTo>
                <a:lnTo>
                  <a:pt x="4443" y="2347"/>
                </a:lnTo>
                <a:lnTo>
                  <a:pt x="4443" y="2347"/>
                </a:lnTo>
                <a:cubicBezTo>
                  <a:pt x="4443" y="2347"/>
                  <a:pt x="4443" y="2347"/>
                  <a:pt x="4443" y="2347"/>
                </a:cubicBezTo>
                <a:cubicBezTo>
                  <a:pt x="4442" y="2352"/>
                  <a:pt x="4441" y="2361"/>
                  <a:pt x="4439" y="2361"/>
                </a:cubicBezTo>
                <a:cubicBezTo>
                  <a:pt x="4427" y="2365"/>
                  <a:pt x="4419" y="2382"/>
                  <a:pt x="4405" y="2377"/>
                </a:cubicBezTo>
                <a:cubicBezTo>
                  <a:pt x="4400" y="2375"/>
                  <a:pt x="4396" y="2383"/>
                  <a:pt x="4398" y="2391"/>
                </a:cubicBezTo>
                <a:cubicBezTo>
                  <a:pt x="4400" y="2400"/>
                  <a:pt x="4399" y="2405"/>
                  <a:pt x="4395" y="2410"/>
                </a:cubicBezTo>
                <a:cubicBezTo>
                  <a:pt x="4392" y="2413"/>
                  <a:pt x="4390" y="2418"/>
                  <a:pt x="4387" y="2422"/>
                </a:cubicBezTo>
                <a:cubicBezTo>
                  <a:pt x="4385" y="2426"/>
                  <a:pt x="4384" y="2431"/>
                  <a:pt x="4386" y="2437"/>
                </a:cubicBezTo>
                <a:cubicBezTo>
                  <a:pt x="4388" y="2440"/>
                  <a:pt x="4388" y="2444"/>
                  <a:pt x="4389" y="2447"/>
                </a:cubicBezTo>
                <a:cubicBezTo>
                  <a:pt x="4394" y="2447"/>
                  <a:pt x="4399" y="2446"/>
                  <a:pt x="4404" y="2446"/>
                </a:cubicBezTo>
                <a:cubicBezTo>
                  <a:pt x="4409" y="2446"/>
                  <a:pt x="4411" y="2450"/>
                  <a:pt x="4412" y="2458"/>
                </a:cubicBezTo>
                <a:cubicBezTo>
                  <a:pt x="4412" y="2461"/>
                  <a:pt x="4413" y="2464"/>
                  <a:pt x="4413" y="2466"/>
                </a:cubicBezTo>
                <a:cubicBezTo>
                  <a:pt x="4413" y="2470"/>
                  <a:pt x="4412" y="2474"/>
                  <a:pt x="4409" y="2475"/>
                </a:cubicBezTo>
                <a:cubicBezTo>
                  <a:pt x="4406" y="2477"/>
                  <a:pt x="4404" y="2473"/>
                  <a:pt x="4402" y="2469"/>
                </a:cubicBezTo>
                <a:cubicBezTo>
                  <a:pt x="4401" y="2469"/>
                  <a:pt x="4400" y="2469"/>
                  <a:pt x="4398" y="2469"/>
                </a:cubicBezTo>
                <a:lnTo>
                  <a:pt x="4398" y="2469"/>
                </a:lnTo>
                <a:lnTo>
                  <a:pt x="4398" y="2469"/>
                </a:lnTo>
                <a:cubicBezTo>
                  <a:pt x="4396" y="2469"/>
                  <a:pt x="4394" y="2469"/>
                  <a:pt x="4391" y="2469"/>
                </a:cubicBezTo>
                <a:cubicBezTo>
                  <a:pt x="4389" y="2472"/>
                  <a:pt x="4388" y="2476"/>
                  <a:pt x="4388" y="2481"/>
                </a:cubicBezTo>
                <a:cubicBezTo>
                  <a:pt x="4389" y="2485"/>
                  <a:pt x="4388" y="2489"/>
                  <a:pt x="4386" y="2492"/>
                </a:cubicBezTo>
                <a:cubicBezTo>
                  <a:pt x="4385" y="2494"/>
                  <a:pt x="4384" y="2496"/>
                  <a:pt x="4383" y="2498"/>
                </a:cubicBezTo>
                <a:lnTo>
                  <a:pt x="4383" y="2498"/>
                </a:lnTo>
                <a:lnTo>
                  <a:pt x="4383" y="2498"/>
                </a:lnTo>
                <a:lnTo>
                  <a:pt x="4383" y="2498"/>
                </a:lnTo>
                <a:cubicBezTo>
                  <a:pt x="4382" y="2500"/>
                  <a:pt x="4380" y="2502"/>
                  <a:pt x="4379" y="2504"/>
                </a:cubicBezTo>
                <a:lnTo>
                  <a:pt x="4379" y="2504"/>
                </a:lnTo>
                <a:cubicBezTo>
                  <a:pt x="4380" y="2511"/>
                  <a:pt x="4383" y="2515"/>
                  <a:pt x="4388" y="2515"/>
                </a:cubicBezTo>
                <a:cubicBezTo>
                  <a:pt x="4393" y="2514"/>
                  <a:pt x="4397" y="2514"/>
                  <a:pt x="4402" y="2514"/>
                </a:cubicBezTo>
                <a:cubicBezTo>
                  <a:pt x="4408" y="2514"/>
                  <a:pt x="4410" y="2517"/>
                  <a:pt x="4411" y="2526"/>
                </a:cubicBezTo>
                <a:cubicBezTo>
                  <a:pt x="4411" y="2531"/>
                  <a:pt x="4412" y="2537"/>
                  <a:pt x="4408" y="2541"/>
                </a:cubicBezTo>
                <a:cubicBezTo>
                  <a:pt x="4407" y="2545"/>
                  <a:pt x="4405" y="2547"/>
                  <a:pt x="4402" y="2547"/>
                </a:cubicBezTo>
                <a:cubicBezTo>
                  <a:pt x="4400" y="2547"/>
                  <a:pt x="4399" y="2547"/>
                  <a:pt x="4398" y="2547"/>
                </a:cubicBezTo>
                <a:lnTo>
                  <a:pt x="4398" y="2547"/>
                </a:lnTo>
                <a:cubicBezTo>
                  <a:pt x="4398" y="2547"/>
                  <a:pt x="4398" y="2547"/>
                  <a:pt x="4398" y="2547"/>
                </a:cubicBezTo>
                <a:cubicBezTo>
                  <a:pt x="4398" y="2547"/>
                  <a:pt x="4398" y="2547"/>
                  <a:pt x="4398" y="2547"/>
                </a:cubicBezTo>
                <a:cubicBezTo>
                  <a:pt x="4397" y="2549"/>
                  <a:pt x="4396" y="2551"/>
                  <a:pt x="4395" y="2553"/>
                </a:cubicBezTo>
                <a:lnTo>
                  <a:pt x="4395" y="2553"/>
                </a:lnTo>
                <a:lnTo>
                  <a:pt x="4395" y="2553"/>
                </a:lnTo>
                <a:cubicBezTo>
                  <a:pt x="4395" y="2553"/>
                  <a:pt x="4395" y="2553"/>
                  <a:pt x="4395" y="2553"/>
                </a:cubicBezTo>
                <a:cubicBezTo>
                  <a:pt x="4391" y="2565"/>
                  <a:pt x="4393" y="2578"/>
                  <a:pt x="4393" y="2591"/>
                </a:cubicBezTo>
                <a:cubicBezTo>
                  <a:pt x="4399" y="2591"/>
                  <a:pt x="4403" y="2591"/>
                  <a:pt x="4407" y="2592"/>
                </a:cubicBezTo>
                <a:cubicBezTo>
                  <a:pt x="4413" y="2593"/>
                  <a:pt x="4413" y="2597"/>
                  <a:pt x="4411" y="2608"/>
                </a:cubicBezTo>
                <a:cubicBezTo>
                  <a:pt x="4409" y="2614"/>
                  <a:pt x="4404" y="2614"/>
                  <a:pt x="4400" y="2614"/>
                </a:cubicBezTo>
                <a:lnTo>
                  <a:pt x="4400" y="2614"/>
                </a:lnTo>
                <a:lnTo>
                  <a:pt x="4400" y="2614"/>
                </a:lnTo>
                <a:lnTo>
                  <a:pt x="4400" y="2614"/>
                </a:lnTo>
                <a:lnTo>
                  <a:pt x="4400" y="2614"/>
                </a:lnTo>
                <a:cubicBezTo>
                  <a:pt x="4399" y="2616"/>
                  <a:pt x="4398" y="2618"/>
                  <a:pt x="4397" y="2620"/>
                </a:cubicBezTo>
                <a:lnTo>
                  <a:pt x="4397" y="2620"/>
                </a:lnTo>
                <a:lnTo>
                  <a:pt x="4397" y="2620"/>
                </a:lnTo>
                <a:cubicBezTo>
                  <a:pt x="4397" y="2620"/>
                  <a:pt x="4397" y="2620"/>
                  <a:pt x="4397" y="2620"/>
                </a:cubicBezTo>
                <a:cubicBezTo>
                  <a:pt x="4401" y="2628"/>
                  <a:pt x="4408" y="2628"/>
                  <a:pt x="4413" y="2634"/>
                </a:cubicBezTo>
                <a:cubicBezTo>
                  <a:pt x="4416" y="2638"/>
                  <a:pt x="4416" y="2643"/>
                  <a:pt x="4413" y="2647"/>
                </a:cubicBezTo>
                <a:cubicBezTo>
                  <a:pt x="4407" y="2654"/>
                  <a:pt x="4400" y="2653"/>
                  <a:pt x="4393" y="2654"/>
                </a:cubicBezTo>
                <a:cubicBezTo>
                  <a:pt x="4391" y="2654"/>
                  <a:pt x="4390" y="2654"/>
                  <a:pt x="4389" y="2654"/>
                </a:cubicBezTo>
                <a:cubicBezTo>
                  <a:pt x="4388" y="2656"/>
                  <a:pt x="4387" y="2658"/>
                  <a:pt x="4386" y="2660"/>
                </a:cubicBezTo>
                <a:lnTo>
                  <a:pt x="4386" y="2660"/>
                </a:lnTo>
                <a:cubicBezTo>
                  <a:pt x="4385" y="2664"/>
                  <a:pt x="4384" y="2664"/>
                  <a:pt x="4382" y="2661"/>
                </a:cubicBezTo>
                <a:cubicBezTo>
                  <a:pt x="4380" y="2661"/>
                  <a:pt x="4377" y="2661"/>
                  <a:pt x="4375" y="2661"/>
                </a:cubicBezTo>
                <a:lnTo>
                  <a:pt x="4375" y="2661"/>
                </a:lnTo>
                <a:lnTo>
                  <a:pt x="4375" y="2661"/>
                </a:lnTo>
                <a:cubicBezTo>
                  <a:pt x="4367" y="2669"/>
                  <a:pt x="4361" y="2677"/>
                  <a:pt x="4362" y="2694"/>
                </a:cubicBezTo>
                <a:cubicBezTo>
                  <a:pt x="4363" y="2705"/>
                  <a:pt x="4362" y="2706"/>
                  <a:pt x="4355" y="2708"/>
                </a:cubicBezTo>
                <a:cubicBezTo>
                  <a:pt x="4352" y="2708"/>
                  <a:pt x="4349" y="2708"/>
                  <a:pt x="4346" y="2709"/>
                </a:cubicBezTo>
                <a:cubicBezTo>
                  <a:pt x="4341" y="2709"/>
                  <a:pt x="4336" y="2709"/>
                  <a:pt x="4331" y="2710"/>
                </a:cubicBezTo>
                <a:cubicBezTo>
                  <a:pt x="4318" y="2717"/>
                  <a:pt x="4306" y="2724"/>
                  <a:pt x="4291" y="2719"/>
                </a:cubicBezTo>
                <a:cubicBezTo>
                  <a:pt x="4284" y="2717"/>
                  <a:pt x="4278" y="2720"/>
                  <a:pt x="4273" y="2729"/>
                </a:cubicBezTo>
                <a:cubicBezTo>
                  <a:pt x="4270" y="2736"/>
                  <a:pt x="4264" y="2742"/>
                  <a:pt x="4259" y="2737"/>
                </a:cubicBezTo>
                <a:cubicBezTo>
                  <a:pt x="4251" y="2729"/>
                  <a:pt x="4244" y="2734"/>
                  <a:pt x="4236" y="2735"/>
                </a:cubicBezTo>
                <a:cubicBezTo>
                  <a:pt x="4230" y="2736"/>
                  <a:pt x="4222" y="2733"/>
                  <a:pt x="4217" y="2739"/>
                </a:cubicBezTo>
                <a:cubicBezTo>
                  <a:pt x="4205" y="2752"/>
                  <a:pt x="4190" y="2751"/>
                  <a:pt x="4176" y="2750"/>
                </a:cubicBezTo>
                <a:cubicBezTo>
                  <a:pt x="4171" y="2750"/>
                  <a:pt x="4167" y="2751"/>
                  <a:pt x="4162" y="2753"/>
                </a:cubicBezTo>
                <a:cubicBezTo>
                  <a:pt x="4153" y="2756"/>
                  <a:pt x="4145" y="2759"/>
                  <a:pt x="4136" y="2764"/>
                </a:cubicBezTo>
                <a:cubicBezTo>
                  <a:pt x="4131" y="2766"/>
                  <a:pt x="4127" y="2767"/>
                  <a:pt x="4122" y="2765"/>
                </a:cubicBezTo>
                <a:cubicBezTo>
                  <a:pt x="4115" y="2760"/>
                  <a:pt x="4109" y="2763"/>
                  <a:pt x="4104" y="2771"/>
                </a:cubicBezTo>
                <a:cubicBezTo>
                  <a:pt x="4101" y="2775"/>
                  <a:pt x="4097" y="2776"/>
                  <a:pt x="4094" y="2772"/>
                </a:cubicBezTo>
                <a:cubicBezTo>
                  <a:pt x="4085" y="2763"/>
                  <a:pt x="4076" y="2764"/>
                  <a:pt x="4067" y="2769"/>
                </a:cubicBezTo>
                <a:cubicBezTo>
                  <a:pt x="4061" y="2773"/>
                  <a:pt x="4055" y="2774"/>
                  <a:pt x="4048" y="2771"/>
                </a:cubicBezTo>
                <a:cubicBezTo>
                  <a:pt x="4040" y="2767"/>
                  <a:pt x="4031" y="2767"/>
                  <a:pt x="4024" y="2773"/>
                </a:cubicBezTo>
                <a:cubicBezTo>
                  <a:pt x="4016" y="2780"/>
                  <a:pt x="4007" y="2783"/>
                  <a:pt x="3997" y="2787"/>
                </a:cubicBezTo>
                <a:cubicBezTo>
                  <a:pt x="3983" y="2793"/>
                  <a:pt x="3969" y="2794"/>
                  <a:pt x="3954" y="2792"/>
                </a:cubicBezTo>
                <a:cubicBezTo>
                  <a:pt x="3924" y="2787"/>
                  <a:pt x="3894" y="2792"/>
                  <a:pt x="3865" y="2797"/>
                </a:cubicBezTo>
                <a:cubicBezTo>
                  <a:pt x="3850" y="2800"/>
                  <a:pt x="3834" y="2799"/>
                  <a:pt x="3822" y="2812"/>
                </a:cubicBezTo>
                <a:cubicBezTo>
                  <a:pt x="3821" y="2813"/>
                  <a:pt x="3818" y="2810"/>
                  <a:pt x="3817" y="2810"/>
                </a:cubicBezTo>
                <a:cubicBezTo>
                  <a:pt x="3802" y="2806"/>
                  <a:pt x="3787" y="2799"/>
                  <a:pt x="3776" y="2816"/>
                </a:cubicBezTo>
                <a:cubicBezTo>
                  <a:pt x="3773" y="2820"/>
                  <a:pt x="3770" y="2822"/>
                  <a:pt x="3767" y="2818"/>
                </a:cubicBezTo>
                <a:cubicBezTo>
                  <a:pt x="3762" y="2810"/>
                  <a:pt x="3758" y="2814"/>
                  <a:pt x="3753" y="2818"/>
                </a:cubicBezTo>
                <a:cubicBezTo>
                  <a:pt x="3745" y="2825"/>
                  <a:pt x="3736" y="2828"/>
                  <a:pt x="3729" y="2812"/>
                </a:cubicBezTo>
                <a:cubicBezTo>
                  <a:pt x="3728" y="2809"/>
                  <a:pt x="3725" y="2808"/>
                  <a:pt x="3723" y="2808"/>
                </a:cubicBezTo>
                <a:cubicBezTo>
                  <a:pt x="3715" y="2808"/>
                  <a:pt x="3706" y="2807"/>
                  <a:pt x="3699" y="2811"/>
                </a:cubicBezTo>
                <a:cubicBezTo>
                  <a:pt x="3685" y="2818"/>
                  <a:pt x="3671" y="2821"/>
                  <a:pt x="3657" y="2820"/>
                </a:cubicBezTo>
                <a:cubicBezTo>
                  <a:pt x="3652" y="2819"/>
                  <a:pt x="3649" y="2826"/>
                  <a:pt x="3645" y="2823"/>
                </a:cubicBezTo>
                <a:cubicBezTo>
                  <a:pt x="3638" y="2820"/>
                  <a:pt x="3634" y="2822"/>
                  <a:pt x="3629" y="2827"/>
                </a:cubicBezTo>
                <a:cubicBezTo>
                  <a:pt x="3624" y="2833"/>
                  <a:pt x="3619" y="2832"/>
                  <a:pt x="3614" y="2827"/>
                </a:cubicBezTo>
                <a:cubicBezTo>
                  <a:pt x="3612" y="2824"/>
                  <a:pt x="3608" y="2824"/>
                  <a:pt x="3605" y="2824"/>
                </a:cubicBezTo>
                <a:cubicBezTo>
                  <a:pt x="3590" y="2825"/>
                  <a:pt x="3578" y="2833"/>
                  <a:pt x="3573" y="2855"/>
                </a:cubicBezTo>
                <a:cubicBezTo>
                  <a:pt x="3572" y="2860"/>
                  <a:pt x="3572" y="2865"/>
                  <a:pt x="3568" y="2865"/>
                </a:cubicBezTo>
                <a:cubicBezTo>
                  <a:pt x="3560" y="2865"/>
                  <a:pt x="3555" y="2872"/>
                  <a:pt x="3549" y="2878"/>
                </a:cubicBezTo>
                <a:cubicBezTo>
                  <a:pt x="3544" y="2882"/>
                  <a:pt x="3538" y="2877"/>
                  <a:pt x="3537" y="2869"/>
                </a:cubicBezTo>
                <a:cubicBezTo>
                  <a:pt x="3537" y="2854"/>
                  <a:pt x="3531" y="2846"/>
                  <a:pt x="3523" y="2839"/>
                </a:cubicBezTo>
                <a:cubicBezTo>
                  <a:pt x="3518" y="2834"/>
                  <a:pt x="3514" y="2831"/>
                  <a:pt x="3511" y="2840"/>
                </a:cubicBezTo>
                <a:cubicBezTo>
                  <a:pt x="3509" y="2844"/>
                  <a:pt x="3506" y="2844"/>
                  <a:pt x="3503" y="2840"/>
                </a:cubicBezTo>
                <a:cubicBezTo>
                  <a:pt x="3500" y="2838"/>
                  <a:pt x="3498" y="2836"/>
                  <a:pt x="3496" y="2834"/>
                </a:cubicBezTo>
                <a:cubicBezTo>
                  <a:pt x="3492" y="2832"/>
                  <a:pt x="3487" y="2836"/>
                  <a:pt x="3487" y="2843"/>
                </a:cubicBezTo>
                <a:cubicBezTo>
                  <a:pt x="3487" y="2846"/>
                  <a:pt x="3487" y="2848"/>
                  <a:pt x="3487" y="2851"/>
                </a:cubicBezTo>
                <a:cubicBezTo>
                  <a:pt x="3488" y="2861"/>
                  <a:pt x="3485" y="2867"/>
                  <a:pt x="3478" y="2869"/>
                </a:cubicBezTo>
                <a:cubicBezTo>
                  <a:pt x="3476" y="2869"/>
                  <a:pt x="3474" y="2872"/>
                  <a:pt x="3471" y="2869"/>
                </a:cubicBezTo>
                <a:cubicBezTo>
                  <a:pt x="3471" y="2867"/>
                  <a:pt x="3470" y="2864"/>
                  <a:pt x="3470" y="2861"/>
                </a:cubicBezTo>
                <a:cubicBezTo>
                  <a:pt x="3466" y="2850"/>
                  <a:pt x="3465" y="2848"/>
                  <a:pt x="3459" y="2853"/>
                </a:cubicBezTo>
                <a:cubicBezTo>
                  <a:pt x="3453" y="2858"/>
                  <a:pt x="3448" y="2859"/>
                  <a:pt x="3442" y="2852"/>
                </a:cubicBezTo>
                <a:cubicBezTo>
                  <a:pt x="3439" y="2848"/>
                  <a:pt x="3434" y="2848"/>
                  <a:pt x="3430" y="2849"/>
                </a:cubicBezTo>
                <a:cubicBezTo>
                  <a:pt x="3429" y="2851"/>
                  <a:pt x="3429" y="2852"/>
                  <a:pt x="3429" y="2854"/>
                </a:cubicBezTo>
                <a:cubicBezTo>
                  <a:pt x="3429" y="2863"/>
                  <a:pt x="3429" y="2869"/>
                  <a:pt x="3424" y="2876"/>
                </a:cubicBezTo>
                <a:cubicBezTo>
                  <a:pt x="3419" y="2883"/>
                  <a:pt x="3414" y="2881"/>
                  <a:pt x="3409" y="2880"/>
                </a:cubicBezTo>
                <a:cubicBezTo>
                  <a:pt x="3405" y="2879"/>
                  <a:pt x="3402" y="2879"/>
                  <a:pt x="3398" y="2880"/>
                </a:cubicBezTo>
                <a:cubicBezTo>
                  <a:pt x="3390" y="2882"/>
                  <a:pt x="3382" y="2882"/>
                  <a:pt x="3375" y="2883"/>
                </a:cubicBezTo>
                <a:cubicBezTo>
                  <a:pt x="3369" y="2884"/>
                  <a:pt x="3364" y="2884"/>
                  <a:pt x="3359" y="2879"/>
                </a:cubicBezTo>
                <a:cubicBezTo>
                  <a:pt x="3355" y="2875"/>
                  <a:pt x="3353" y="2878"/>
                  <a:pt x="3350" y="2881"/>
                </a:cubicBezTo>
                <a:cubicBezTo>
                  <a:pt x="3347" y="2886"/>
                  <a:pt x="3343" y="2890"/>
                  <a:pt x="3340" y="2895"/>
                </a:cubicBezTo>
                <a:cubicBezTo>
                  <a:pt x="3333" y="2903"/>
                  <a:pt x="3325" y="2902"/>
                  <a:pt x="3319" y="2892"/>
                </a:cubicBezTo>
                <a:cubicBezTo>
                  <a:pt x="3318" y="2889"/>
                  <a:pt x="3317" y="2885"/>
                  <a:pt x="3316" y="2882"/>
                </a:cubicBezTo>
                <a:cubicBezTo>
                  <a:pt x="3310" y="2870"/>
                  <a:pt x="3300" y="2864"/>
                  <a:pt x="3293" y="2871"/>
                </a:cubicBezTo>
                <a:cubicBezTo>
                  <a:pt x="3285" y="2880"/>
                  <a:pt x="3275" y="2881"/>
                  <a:pt x="3266" y="2881"/>
                </a:cubicBezTo>
                <a:cubicBezTo>
                  <a:pt x="3261" y="2882"/>
                  <a:pt x="3256" y="2881"/>
                  <a:pt x="3251" y="2885"/>
                </a:cubicBezTo>
                <a:cubicBezTo>
                  <a:pt x="3246" y="2890"/>
                  <a:pt x="3241" y="2896"/>
                  <a:pt x="3233" y="2892"/>
                </a:cubicBezTo>
                <a:cubicBezTo>
                  <a:pt x="3231" y="2891"/>
                  <a:pt x="3229" y="2895"/>
                  <a:pt x="3227" y="2897"/>
                </a:cubicBezTo>
                <a:cubicBezTo>
                  <a:pt x="3223" y="2901"/>
                  <a:pt x="3220" y="2905"/>
                  <a:pt x="3216" y="2910"/>
                </a:cubicBezTo>
                <a:cubicBezTo>
                  <a:pt x="3213" y="2914"/>
                  <a:pt x="3209" y="2915"/>
                  <a:pt x="3206" y="2912"/>
                </a:cubicBezTo>
                <a:cubicBezTo>
                  <a:pt x="3202" y="2910"/>
                  <a:pt x="3198" y="2908"/>
                  <a:pt x="3196" y="2904"/>
                </a:cubicBezTo>
                <a:cubicBezTo>
                  <a:pt x="3191" y="2895"/>
                  <a:pt x="3184" y="2893"/>
                  <a:pt x="3177" y="2895"/>
                </a:cubicBezTo>
                <a:cubicBezTo>
                  <a:pt x="3170" y="2896"/>
                  <a:pt x="3163" y="2896"/>
                  <a:pt x="3155" y="2897"/>
                </a:cubicBezTo>
                <a:cubicBezTo>
                  <a:pt x="3152" y="2897"/>
                  <a:pt x="3148" y="2897"/>
                  <a:pt x="3146" y="2902"/>
                </a:cubicBezTo>
                <a:cubicBezTo>
                  <a:pt x="3142" y="2910"/>
                  <a:pt x="3137" y="2909"/>
                  <a:pt x="3131" y="2908"/>
                </a:cubicBezTo>
                <a:cubicBezTo>
                  <a:pt x="3121" y="2905"/>
                  <a:pt x="3111" y="2903"/>
                  <a:pt x="3102" y="2904"/>
                </a:cubicBezTo>
                <a:cubicBezTo>
                  <a:pt x="3088" y="2906"/>
                  <a:pt x="3075" y="2912"/>
                  <a:pt x="3061" y="2916"/>
                </a:cubicBezTo>
                <a:cubicBezTo>
                  <a:pt x="3059" y="2916"/>
                  <a:pt x="3056" y="2916"/>
                  <a:pt x="3054" y="2917"/>
                </a:cubicBezTo>
                <a:cubicBezTo>
                  <a:pt x="3046" y="2922"/>
                  <a:pt x="3040" y="2916"/>
                  <a:pt x="3033" y="2911"/>
                </a:cubicBezTo>
                <a:cubicBezTo>
                  <a:pt x="3032" y="2911"/>
                  <a:pt x="3031" y="2909"/>
                  <a:pt x="3031" y="2908"/>
                </a:cubicBezTo>
                <a:cubicBezTo>
                  <a:pt x="3026" y="2917"/>
                  <a:pt x="3018" y="2916"/>
                  <a:pt x="3012" y="2913"/>
                </a:cubicBezTo>
                <a:cubicBezTo>
                  <a:pt x="3001" y="2907"/>
                  <a:pt x="2994" y="2913"/>
                  <a:pt x="2988" y="2922"/>
                </a:cubicBezTo>
                <a:cubicBezTo>
                  <a:pt x="2976" y="2924"/>
                  <a:pt x="2964" y="2925"/>
                  <a:pt x="2951" y="2926"/>
                </a:cubicBezTo>
                <a:cubicBezTo>
                  <a:pt x="2944" y="2933"/>
                  <a:pt x="2937" y="2939"/>
                  <a:pt x="2929" y="2923"/>
                </a:cubicBezTo>
                <a:cubicBezTo>
                  <a:pt x="2929" y="2923"/>
                  <a:pt x="2930" y="2922"/>
                  <a:pt x="2930" y="2922"/>
                </a:cubicBezTo>
                <a:cubicBezTo>
                  <a:pt x="2929" y="2922"/>
                  <a:pt x="2929" y="2922"/>
                  <a:pt x="2929" y="2922"/>
                </a:cubicBezTo>
                <a:lnTo>
                  <a:pt x="2929" y="2922"/>
                </a:lnTo>
                <a:cubicBezTo>
                  <a:pt x="2928" y="2922"/>
                  <a:pt x="2927" y="2922"/>
                  <a:pt x="2925" y="2923"/>
                </a:cubicBezTo>
                <a:lnTo>
                  <a:pt x="2925" y="2923"/>
                </a:lnTo>
                <a:cubicBezTo>
                  <a:pt x="2924" y="2924"/>
                  <a:pt x="2923" y="2926"/>
                  <a:pt x="2922" y="2928"/>
                </a:cubicBezTo>
                <a:cubicBezTo>
                  <a:pt x="2920" y="2928"/>
                  <a:pt x="2917" y="2929"/>
                  <a:pt x="2915" y="2929"/>
                </a:cubicBezTo>
                <a:cubicBezTo>
                  <a:pt x="2911" y="2929"/>
                  <a:pt x="2908" y="2930"/>
                  <a:pt x="2904" y="2930"/>
                </a:cubicBezTo>
                <a:cubicBezTo>
                  <a:pt x="2904" y="2930"/>
                  <a:pt x="2904" y="2930"/>
                  <a:pt x="2904" y="2930"/>
                </a:cubicBezTo>
                <a:cubicBezTo>
                  <a:pt x="2904" y="2930"/>
                  <a:pt x="2904" y="2930"/>
                  <a:pt x="2904" y="2930"/>
                </a:cubicBezTo>
                <a:lnTo>
                  <a:pt x="2904" y="2930"/>
                </a:lnTo>
                <a:cubicBezTo>
                  <a:pt x="2902" y="2935"/>
                  <a:pt x="2898" y="2937"/>
                  <a:pt x="2895" y="2933"/>
                </a:cubicBezTo>
                <a:cubicBezTo>
                  <a:pt x="2892" y="2930"/>
                  <a:pt x="2889" y="2926"/>
                  <a:pt x="2885" y="2926"/>
                </a:cubicBezTo>
                <a:lnTo>
                  <a:pt x="2885" y="2926"/>
                </a:lnTo>
                <a:lnTo>
                  <a:pt x="2885" y="2926"/>
                </a:lnTo>
                <a:lnTo>
                  <a:pt x="2885" y="2926"/>
                </a:lnTo>
                <a:lnTo>
                  <a:pt x="2885" y="2926"/>
                </a:lnTo>
                <a:cubicBezTo>
                  <a:pt x="2884" y="2928"/>
                  <a:pt x="2882" y="2931"/>
                  <a:pt x="2881" y="2931"/>
                </a:cubicBezTo>
                <a:cubicBezTo>
                  <a:pt x="2870" y="2931"/>
                  <a:pt x="2860" y="2938"/>
                  <a:pt x="2849" y="2940"/>
                </a:cubicBezTo>
                <a:cubicBezTo>
                  <a:pt x="2847" y="2936"/>
                  <a:pt x="2845" y="2935"/>
                  <a:pt x="2842" y="2935"/>
                </a:cubicBezTo>
                <a:lnTo>
                  <a:pt x="2842" y="2935"/>
                </a:lnTo>
                <a:cubicBezTo>
                  <a:pt x="2841" y="2937"/>
                  <a:pt x="2839" y="2939"/>
                  <a:pt x="2838" y="2941"/>
                </a:cubicBezTo>
                <a:cubicBezTo>
                  <a:pt x="2834" y="2941"/>
                  <a:pt x="2830" y="2943"/>
                  <a:pt x="2827" y="2936"/>
                </a:cubicBezTo>
                <a:lnTo>
                  <a:pt x="2827" y="2936"/>
                </a:lnTo>
                <a:lnTo>
                  <a:pt x="2827" y="2936"/>
                </a:lnTo>
                <a:lnTo>
                  <a:pt x="2827" y="2936"/>
                </a:lnTo>
                <a:lnTo>
                  <a:pt x="2827" y="2936"/>
                </a:lnTo>
                <a:cubicBezTo>
                  <a:pt x="2817" y="2937"/>
                  <a:pt x="2806" y="2938"/>
                  <a:pt x="2796" y="2939"/>
                </a:cubicBezTo>
                <a:cubicBezTo>
                  <a:pt x="2796" y="2939"/>
                  <a:pt x="2795" y="2940"/>
                  <a:pt x="2795" y="2941"/>
                </a:cubicBezTo>
                <a:cubicBezTo>
                  <a:pt x="2795" y="2941"/>
                  <a:pt x="2794" y="2941"/>
                  <a:pt x="2794" y="2941"/>
                </a:cubicBezTo>
                <a:cubicBezTo>
                  <a:pt x="2794" y="2942"/>
                  <a:pt x="2794" y="2944"/>
                  <a:pt x="2794" y="2945"/>
                </a:cubicBezTo>
                <a:lnTo>
                  <a:pt x="2768" y="2947"/>
                </a:lnTo>
                <a:lnTo>
                  <a:pt x="2768" y="2947"/>
                </a:lnTo>
                <a:lnTo>
                  <a:pt x="2768" y="2947"/>
                </a:lnTo>
                <a:lnTo>
                  <a:pt x="2767" y="2947"/>
                </a:lnTo>
                <a:lnTo>
                  <a:pt x="2765" y="2948"/>
                </a:lnTo>
                <a:cubicBezTo>
                  <a:pt x="2763" y="2953"/>
                  <a:pt x="2761" y="2954"/>
                  <a:pt x="2758" y="2948"/>
                </a:cubicBezTo>
                <a:lnTo>
                  <a:pt x="2758" y="2948"/>
                </a:lnTo>
                <a:lnTo>
                  <a:pt x="2758" y="2948"/>
                </a:lnTo>
                <a:lnTo>
                  <a:pt x="2758" y="2947"/>
                </a:lnTo>
                <a:lnTo>
                  <a:pt x="2758" y="2947"/>
                </a:lnTo>
                <a:lnTo>
                  <a:pt x="2750" y="2938"/>
                </a:lnTo>
                <a:cubicBezTo>
                  <a:pt x="2745" y="2947"/>
                  <a:pt x="2738" y="2943"/>
                  <a:pt x="2732" y="2945"/>
                </a:cubicBezTo>
                <a:lnTo>
                  <a:pt x="2731" y="2944"/>
                </a:lnTo>
                <a:lnTo>
                  <a:pt x="2731" y="2944"/>
                </a:lnTo>
                <a:cubicBezTo>
                  <a:pt x="2731" y="2944"/>
                  <a:pt x="2731" y="2944"/>
                  <a:pt x="2731" y="2944"/>
                </a:cubicBezTo>
                <a:cubicBezTo>
                  <a:pt x="2731" y="2944"/>
                  <a:pt x="2732" y="2945"/>
                  <a:pt x="2732" y="2945"/>
                </a:cubicBezTo>
                <a:cubicBezTo>
                  <a:pt x="2729" y="2951"/>
                  <a:pt x="2725" y="2951"/>
                  <a:pt x="2721" y="2951"/>
                </a:cubicBezTo>
                <a:cubicBezTo>
                  <a:pt x="2709" y="2953"/>
                  <a:pt x="2697" y="2954"/>
                  <a:pt x="2685" y="2955"/>
                </a:cubicBezTo>
                <a:lnTo>
                  <a:pt x="2685" y="2955"/>
                </a:lnTo>
                <a:cubicBezTo>
                  <a:pt x="2682" y="2961"/>
                  <a:pt x="2678" y="2962"/>
                  <a:pt x="2674" y="2961"/>
                </a:cubicBezTo>
                <a:cubicBezTo>
                  <a:pt x="2667" y="2960"/>
                  <a:pt x="2660" y="2958"/>
                  <a:pt x="2655" y="2952"/>
                </a:cubicBezTo>
                <a:lnTo>
                  <a:pt x="2655" y="2952"/>
                </a:lnTo>
                <a:cubicBezTo>
                  <a:pt x="2650" y="2957"/>
                  <a:pt x="2643" y="2959"/>
                  <a:pt x="2637" y="2959"/>
                </a:cubicBezTo>
                <a:cubicBezTo>
                  <a:pt x="2637" y="2959"/>
                  <a:pt x="2637" y="2959"/>
                  <a:pt x="2637" y="2958"/>
                </a:cubicBezTo>
                <a:cubicBezTo>
                  <a:pt x="2637" y="2958"/>
                  <a:pt x="2637" y="2958"/>
                  <a:pt x="2637" y="2959"/>
                </a:cubicBezTo>
                <a:lnTo>
                  <a:pt x="2637" y="2959"/>
                </a:lnTo>
                <a:cubicBezTo>
                  <a:pt x="2634" y="2967"/>
                  <a:pt x="2628" y="2964"/>
                  <a:pt x="2623" y="2966"/>
                </a:cubicBezTo>
                <a:cubicBezTo>
                  <a:pt x="2623" y="2966"/>
                  <a:pt x="2623" y="2965"/>
                  <a:pt x="2623" y="2965"/>
                </a:cubicBezTo>
                <a:cubicBezTo>
                  <a:pt x="2623" y="2965"/>
                  <a:pt x="2623" y="2965"/>
                  <a:pt x="2623" y="2965"/>
                </a:cubicBezTo>
                <a:lnTo>
                  <a:pt x="2623" y="2966"/>
                </a:lnTo>
                <a:cubicBezTo>
                  <a:pt x="2622" y="2969"/>
                  <a:pt x="2621" y="2970"/>
                  <a:pt x="2619" y="2966"/>
                </a:cubicBezTo>
                <a:lnTo>
                  <a:pt x="2619" y="2966"/>
                </a:lnTo>
                <a:cubicBezTo>
                  <a:pt x="2619" y="2966"/>
                  <a:pt x="2619" y="2966"/>
                  <a:pt x="2619" y="2966"/>
                </a:cubicBezTo>
                <a:cubicBezTo>
                  <a:pt x="2619" y="2966"/>
                  <a:pt x="2619" y="2966"/>
                  <a:pt x="2619" y="2966"/>
                </a:cubicBezTo>
                <a:cubicBezTo>
                  <a:pt x="2612" y="2965"/>
                  <a:pt x="2604" y="2959"/>
                  <a:pt x="2597" y="2963"/>
                </a:cubicBezTo>
                <a:cubicBezTo>
                  <a:pt x="2595" y="2964"/>
                  <a:pt x="2593" y="2968"/>
                  <a:pt x="2591" y="2968"/>
                </a:cubicBezTo>
                <a:cubicBezTo>
                  <a:pt x="2578" y="2969"/>
                  <a:pt x="2565" y="2971"/>
                  <a:pt x="2552" y="2971"/>
                </a:cubicBezTo>
                <a:cubicBezTo>
                  <a:pt x="2550" y="2971"/>
                  <a:pt x="2548" y="2968"/>
                  <a:pt x="2545" y="2967"/>
                </a:cubicBezTo>
                <a:lnTo>
                  <a:pt x="2545" y="2967"/>
                </a:lnTo>
                <a:cubicBezTo>
                  <a:pt x="2542" y="2969"/>
                  <a:pt x="2539" y="2971"/>
                  <a:pt x="2535" y="2972"/>
                </a:cubicBezTo>
                <a:cubicBezTo>
                  <a:pt x="2531" y="2974"/>
                  <a:pt x="2527" y="2975"/>
                  <a:pt x="2523" y="2969"/>
                </a:cubicBezTo>
                <a:lnTo>
                  <a:pt x="2523" y="2969"/>
                </a:lnTo>
                <a:cubicBezTo>
                  <a:pt x="2522" y="2967"/>
                  <a:pt x="2521" y="2965"/>
                  <a:pt x="2519" y="2964"/>
                </a:cubicBezTo>
                <a:lnTo>
                  <a:pt x="2519" y="2964"/>
                </a:lnTo>
                <a:cubicBezTo>
                  <a:pt x="2518" y="2964"/>
                  <a:pt x="2517" y="2964"/>
                  <a:pt x="2516" y="2964"/>
                </a:cubicBezTo>
                <a:cubicBezTo>
                  <a:pt x="2513" y="2964"/>
                  <a:pt x="2511" y="2964"/>
                  <a:pt x="2508" y="2964"/>
                </a:cubicBezTo>
                <a:lnTo>
                  <a:pt x="2508" y="2964"/>
                </a:lnTo>
                <a:lnTo>
                  <a:pt x="2508" y="2964"/>
                </a:lnTo>
                <a:cubicBezTo>
                  <a:pt x="2503" y="2965"/>
                  <a:pt x="2499" y="2965"/>
                  <a:pt x="2494" y="2966"/>
                </a:cubicBezTo>
                <a:cubicBezTo>
                  <a:pt x="2492" y="2964"/>
                  <a:pt x="2491" y="2962"/>
                  <a:pt x="2490" y="2961"/>
                </a:cubicBezTo>
                <a:lnTo>
                  <a:pt x="2489" y="2961"/>
                </a:lnTo>
                <a:lnTo>
                  <a:pt x="2489" y="2961"/>
                </a:lnTo>
                <a:lnTo>
                  <a:pt x="2488" y="2961"/>
                </a:lnTo>
                <a:lnTo>
                  <a:pt x="2486" y="2961"/>
                </a:lnTo>
                <a:lnTo>
                  <a:pt x="2486" y="2961"/>
                </a:lnTo>
                <a:cubicBezTo>
                  <a:pt x="2485" y="2963"/>
                  <a:pt x="2484" y="2965"/>
                  <a:pt x="2483" y="2967"/>
                </a:cubicBezTo>
                <a:lnTo>
                  <a:pt x="2481" y="2967"/>
                </a:lnTo>
                <a:lnTo>
                  <a:pt x="2479" y="2967"/>
                </a:lnTo>
                <a:cubicBezTo>
                  <a:pt x="2478" y="2968"/>
                  <a:pt x="2476" y="2972"/>
                  <a:pt x="2475" y="2971"/>
                </a:cubicBezTo>
                <a:cubicBezTo>
                  <a:pt x="2464" y="2966"/>
                  <a:pt x="2453" y="2970"/>
                  <a:pt x="2443" y="2970"/>
                </a:cubicBezTo>
                <a:cubicBezTo>
                  <a:pt x="2437" y="2970"/>
                  <a:pt x="2430" y="2973"/>
                  <a:pt x="2425" y="2970"/>
                </a:cubicBezTo>
                <a:cubicBezTo>
                  <a:pt x="2416" y="2966"/>
                  <a:pt x="2409" y="2971"/>
                  <a:pt x="2402" y="2974"/>
                </a:cubicBezTo>
                <a:lnTo>
                  <a:pt x="2402" y="2974"/>
                </a:lnTo>
                <a:lnTo>
                  <a:pt x="2402" y="2974"/>
                </a:lnTo>
                <a:lnTo>
                  <a:pt x="2402" y="2974"/>
                </a:lnTo>
                <a:cubicBezTo>
                  <a:pt x="2400" y="2981"/>
                  <a:pt x="2396" y="2980"/>
                  <a:pt x="2392" y="2980"/>
                </a:cubicBezTo>
                <a:cubicBezTo>
                  <a:pt x="2388" y="2989"/>
                  <a:pt x="2382" y="2986"/>
                  <a:pt x="2377" y="2987"/>
                </a:cubicBezTo>
                <a:cubicBezTo>
                  <a:pt x="2377" y="2987"/>
                  <a:pt x="2377" y="2987"/>
                  <a:pt x="2377" y="2987"/>
                </a:cubicBezTo>
                <a:cubicBezTo>
                  <a:pt x="2377" y="2987"/>
                  <a:pt x="2377" y="2987"/>
                  <a:pt x="2377" y="2987"/>
                </a:cubicBezTo>
                <a:lnTo>
                  <a:pt x="2376" y="2987"/>
                </a:lnTo>
                <a:lnTo>
                  <a:pt x="2374" y="2987"/>
                </a:lnTo>
                <a:cubicBezTo>
                  <a:pt x="2368" y="2988"/>
                  <a:pt x="2363" y="2984"/>
                  <a:pt x="2357" y="2986"/>
                </a:cubicBezTo>
                <a:cubicBezTo>
                  <a:pt x="2351" y="2988"/>
                  <a:pt x="2342" y="2988"/>
                  <a:pt x="2336" y="2979"/>
                </a:cubicBezTo>
                <a:cubicBezTo>
                  <a:pt x="2326" y="2980"/>
                  <a:pt x="2316" y="2981"/>
                  <a:pt x="2306" y="2982"/>
                </a:cubicBezTo>
                <a:lnTo>
                  <a:pt x="2306" y="2982"/>
                </a:lnTo>
                <a:cubicBezTo>
                  <a:pt x="2305" y="2982"/>
                  <a:pt x="2304" y="2982"/>
                  <a:pt x="2303" y="2983"/>
                </a:cubicBezTo>
                <a:cubicBezTo>
                  <a:pt x="2302" y="2985"/>
                  <a:pt x="2301" y="2986"/>
                  <a:pt x="2300" y="2988"/>
                </a:cubicBezTo>
                <a:lnTo>
                  <a:pt x="2298" y="2988"/>
                </a:lnTo>
                <a:lnTo>
                  <a:pt x="2297" y="2988"/>
                </a:lnTo>
                <a:cubicBezTo>
                  <a:pt x="2293" y="2989"/>
                  <a:pt x="2289" y="2989"/>
                  <a:pt x="2285" y="2989"/>
                </a:cubicBezTo>
                <a:cubicBezTo>
                  <a:pt x="2284" y="2996"/>
                  <a:pt x="2281" y="2996"/>
                  <a:pt x="2278" y="2990"/>
                </a:cubicBezTo>
                <a:cubicBezTo>
                  <a:pt x="2271" y="2992"/>
                  <a:pt x="2263" y="2990"/>
                  <a:pt x="2256" y="2995"/>
                </a:cubicBezTo>
                <a:cubicBezTo>
                  <a:pt x="2253" y="2997"/>
                  <a:pt x="2251" y="2997"/>
                  <a:pt x="2249" y="2994"/>
                </a:cubicBezTo>
                <a:cubicBezTo>
                  <a:pt x="2242" y="2986"/>
                  <a:pt x="2234" y="2989"/>
                  <a:pt x="2226" y="2989"/>
                </a:cubicBezTo>
                <a:lnTo>
                  <a:pt x="2225" y="2989"/>
                </a:lnTo>
                <a:lnTo>
                  <a:pt x="2223" y="2989"/>
                </a:lnTo>
                <a:cubicBezTo>
                  <a:pt x="2221" y="2988"/>
                  <a:pt x="2220" y="2986"/>
                  <a:pt x="2219" y="2984"/>
                </a:cubicBezTo>
                <a:cubicBezTo>
                  <a:pt x="2215" y="2987"/>
                  <a:pt x="2212" y="2991"/>
                  <a:pt x="2208" y="2991"/>
                </a:cubicBezTo>
                <a:cubicBezTo>
                  <a:pt x="2207" y="2995"/>
                  <a:pt x="2204" y="2997"/>
                  <a:pt x="2201" y="2997"/>
                </a:cubicBezTo>
                <a:lnTo>
                  <a:pt x="2201" y="2997"/>
                </a:lnTo>
                <a:lnTo>
                  <a:pt x="2201" y="2997"/>
                </a:lnTo>
                <a:cubicBezTo>
                  <a:pt x="2200" y="2997"/>
                  <a:pt x="2199" y="2997"/>
                  <a:pt x="2198" y="2997"/>
                </a:cubicBezTo>
                <a:cubicBezTo>
                  <a:pt x="2197" y="3001"/>
                  <a:pt x="2195" y="3001"/>
                  <a:pt x="2194" y="2998"/>
                </a:cubicBezTo>
                <a:lnTo>
                  <a:pt x="2194" y="2998"/>
                </a:lnTo>
                <a:cubicBezTo>
                  <a:pt x="2193" y="2998"/>
                  <a:pt x="2192" y="2998"/>
                  <a:pt x="2190" y="2998"/>
                </a:cubicBezTo>
                <a:cubicBezTo>
                  <a:pt x="2189" y="2996"/>
                  <a:pt x="2188" y="2994"/>
                  <a:pt x="2186" y="2993"/>
                </a:cubicBezTo>
                <a:lnTo>
                  <a:pt x="2186" y="2993"/>
                </a:lnTo>
                <a:cubicBezTo>
                  <a:pt x="2177" y="2996"/>
                  <a:pt x="2169" y="2988"/>
                  <a:pt x="2160" y="2989"/>
                </a:cubicBezTo>
                <a:cubicBezTo>
                  <a:pt x="2160" y="2989"/>
                  <a:pt x="2160" y="2989"/>
                  <a:pt x="2160" y="2989"/>
                </a:cubicBezTo>
                <a:cubicBezTo>
                  <a:pt x="2160" y="2989"/>
                  <a:pt x="2160" y="2989"/>
                  <a:pt x="2160" y="2989"/>
                </a:cubicBezTo>
                <a:lnTo>
                  <a:pt x="2160" y="2989"/>
                </a:lnTo>
                <a:cubicBezTo>
                  <a:pt x="2153" y="2998"/>
                  <a:pt x="2146" y="2999"/>
                  <a:pt x="2138" y="2991"/>
                </a:cubicBezTo>
                <a:cubicBezTo>
                  <a:pt x="2133" y="2991"/>
                  <a:pt x="2126" y="2987"/>
                  <a:pt x="2122" y="2990"/>
                </a:cubicBezTo>
                <a:cubicBezTo>
                  <a:pt x="2113" y="2996"/>
                  <a:pt x="2102" y="2992"/>
                  <a:pt x="2092" y="2998"/>
                </a:cubicBezTo>
                <a:cubicBezTo>
                  <a:pt x="2085" y="3003"/>
                  <a:pt x="2077" y="3007"/>
                  <a:pt x="2069" y="2997"/>
                </a:cubicBezTo>
                <a:lnTo>
                  <a:pt x="2069" y="2997"/>
                </a:lnTo>
                <a:lnTo>
                  <a:pt x="2069" y="2997"/>
                </a:lnTo>
                <a:cubicBezTo>
                  <a:pt x="2057" y="2997"/>
                  <a:pt x="2046" y="3001"/>
                  <a:pt x="2036" y="3008"/>
                </a:cubicBezTo>
                <a:cubicBezTo>
                  <a:pt x="2033" y="3011"/>
                  <a:pt x="2031" y="3010"/>
                  <a:pt x="2029" y="3006"/>
                </a:cubicBezTo>
                <a:lnTo>
                  <a:pt x="2029" y="3006"/>
                </a:lnTo>
                <a:lnTo>
                  <a:pt x="2029" y="3006"/>
                </a:lnTo>
                <a:lnTo>
                  <a:pt x="2027" y="3006"/>
                </a:lnTo>
                <a:lnTo>
                  <a:pt x="2025" y="3007"/>
                </a:lnTo>
                <a:cubicBezTo>
                  <a:pt x="2024" y="3005"/>
                  <a:pt x="2022" y="3003"/>
                  <a:pt x="2021" y="3002"/>
                </a:cubicBezTo>
                <a:lnTo>
                  <a:pt x="2021" y="3002"/>
                </a:lnTo>
                <a:lnTo>
                  <a:pt x="2021" y="3002"/>
                </a:lnTo>
                <a:cubicBezTo>
                  <a:pt x="2016" y="3002"/>
                  <a:pt x="2011" y="3002"/>
                  <a:pt x="2007" y="3003"/>
                </a:cubicBezTo>
                <a:cubicBezTo>
                  <a:pt x="2003" y="3003"/>
                  <a:pt x="2001" y="3002"/>
                  <a:pt x="1998" y="2998"/>
                </a:cubicBezTo>
                <a:lnTo>
                  <a:pt x="1998" y="2998"/>
                </a:lnTo>
                <a:cubicBezTo>
                  <a:pt x="1997" y="2998"/>
                  <a:pt x="1996" y="2998"/>
                  <a:pt x="1995" y="2998"/>
                </a:cubicBezTo>
                <a:cubicBezTo>
                  <a:pt x="1993" y="3004"/>
                  <a:pt x="1990" y="3004"/>
                  <a:pt x="1987" y="2999"/>
                </a:cubicBezTo>
                <a:cubicBezTo>
                  <a:pt x="1986" y="2999"/>
                  <a:pt x="1985" y="2999"/>
                  <a:pt x="1984" y="2999"/>
                </a:cubicBezTo>
                <a:cubicBezTo>
                  <a:pt x="1982" y="3002"/>
                  <a:pt x="1981" y="3004"/>
                  <a:pt x="1978" y="3005"/>
                </a:cubicBezTo>
                <a:cubicBezTo>
                  <a:pt x="1972" y="3006"/>
                  <a:pt x="1966" y="3006"/>
                  <a:pt x="1960" y="3003"/>
                </a:cubicBezTo>
                <a:cubicBezTo>
                  <a:pt x="1954" y="3000"/>
                  <a:pt x="1947" y="3000"/>
                  <a:pt x="1942" y="3009"/>
                </a:cubicBezTo>
                <a:cubicBezTo>
                  <a:pt x="1936" y="3021"/>
                  <a:pt x="1929" y="3018"/>
                  <a:pt x="1922" y="3010"/>
                </a:cubicBezTo>
                <a:lnTo>
                  <a:pt x="1922" y="3010"/>
                </a:lnTo>
                <a:lnTo>
                  <a:pt x="1922" y="3010"/>
                </a:lnTo>
                <a:cubicBezTo>
                  <a:pt x="1916" y="3009"/>
                  <a:pt x="1909" y="3015"/>
                  <a:pt x="1903" y="3006"/>
                </a:cubicBezTo>
                <a:cubicBezTo>
                  <a:pt x="1902" y="3004"/>
                  <a:pt x="1900" y="3003"/>
                  <a:pt x="1899" y="3001"/>
                </a:cubicBezTo>
                <a:cubicBezTo>
                  <a:pt x="1897" y="3001"/>
                  <a:pt x="1894" y="3001"/>
                  <a:pt x="1892" y="3002"/>
                </a:cubicBezTo>
                <a:lnTo>
                  <a:pt x="1892" y="3002"/>
                </a:lnTo>
                <a:lnTo>
                  <a:pt x="1892" y="3002"/>
                </a:lnTo>
                <a:cubicBezTo>
                  <a:pt x="1889" y="3002"/>
                  <a:pt x="1887" y="3002"/>
                  <a:pt x="1884" y="3002"/>
                </a:cubicBezTo>
                <a:cubicBezTo>
                  <a:pt x="1883" y="3007"/>
                  <a:pt x="1882" y="3012"/>
                  <a:pt x="1879" y="3011"/>
                </a:cubicBezTo>
                <a:cubicBezTo>
                  <a:pt x="1874" y="3010"/>
                  <a:pt x="1869" y="3007"/>
                  <a:pt x="1867" y="2999"/>
                </a:cubicBezTo>
                <a:cubicBezTo>
                  <a:pt x="1866" y="2995"/>
                  <a:pt x="1866" y="2990"/>
                  <a:pt x="1866" y="2985"/>
                </a:cubicBezTo>
                <a:cubicBezTo>
                  <a:pt x="1865" y="2978"/>
                  <a:pt x="1867" y="2975"/>
                  <a:pt x="1872" y="2976"/>
                </a:cubicBezTo>
                <a:cubicBezTo>
                  <a:pt x="1877" y="2976"/>
                  <a:pt x="1882" y="2979"/>
                  <a:pt x="1887" y="2985"/>
                </a:cubicBezTo>
                <a:lnTo>
                  <a:pt x="1887" y="2985"/>
                </a:lnTo>
                <a:cubicBezTo>
                  <a:pt x="1888" y="2987"/>
                  <a:pt x="1889" y="2989"/>
                  <a:pt x="1891" y="2990"/>
                </a:cubicBezTo>
                <a:lnTo>
                  <a:pt x="1891" y="2990"/>
                </a:lnTo>
                <a:cubicBezTo>
                  <a:pt x="1896" y="2990"/>
                  <a:pt x="1900" y="2990"/>
                  <a:pt x="1905" y="2989"/>
                </a:cubicBezTo>
                <a:cubicBezTo>
                  <a:pt x="1905" y="2987"/>
                  <a:pt x="1905" y="2986"/>
                  <a:pt x="1905" y="2984"/>
                </a:cubicBezTo>
                <a:cubicBezTo>
                  <a:pt x="1905" y="2979"/>
                  <a:pt x="1905" y="2975"/>
                  <a:pt x="1908" y="2973"/>
                </a:cubicBezTo>
                <a:cubicBezTo>
                  <a:pt x="1913" y="2971"/>
                  <a:pt x="1918" y="2969"/>
                  <a:pt x="1923" y="2977"/>
                </a:cubicBezTo>
                <a:lnTo>
                  <a:pt x="1923" y="2977"/>
                </a:lnTo>
                <a:lnTo>
                  <a:pt x="1923" y="2977"/>
                </a:lnTo>
                <a:lnTo>
                  <a:pt x="1923" y="2977"/>
                </a:lnTo>
                <a:lnTo>
                  <a:pt x="1923" y="2977"/>
                </a:lnTo>
                <a:cubicBezTo>
                  <a:pt x="1924" y="2978"/>
                  <a:pt x="1925" y="2980"/>
                  <a:pt x="1927" y="2982"/>
                </a:cubicBezTo>
                <a:lnTo>
                  <a:pt x="1927" y="2982"/>
                </a:lnTo>
                <a:lnTo>
                  <a:pt x="1927" y="2982"/>
                </a:lnTo>
                <a:cubicBezTo>
                  <a:pt x="1930" y="2982"/>
                  <a:pt x="1933" y="2982"/>
                  <a:pt x="1935" y="2986"/>
                </a:cubicBezTo>
                <a:lnTo>
                  <a:pt x="1935" y="2986"/>
                </a:lnTo>
                <a:cubicBezTo>
                  <a:pt x="1936" y="2987"/>
                  <a:pt x="1937" y="2987"/>
                  <a:pt x="1938" y="2986"/>
                </a:cubicBezTo>
                <a:cubicBezTo>
                  <a:pt x="1940" y="2988"/>
                  <a:pt x="1941" y="2990"/>
                  <a:pt x="1943" y="2991"/>
                </a:cubicBezTo>
                <a:lnTo>
                  <a:pt x="1943" y="2991"/>
                </a:lnTo>
                <a:cubicBezTo>
                  <a:pt x="1952" y="2991"/>
                  <a:pt x="1962" y="2990"/>
                  <a:pt x="1972" y="2989"/>
                </a:cubicBezTo>
                <a:cubicBezTo>
                  <a:pt x="1967" y="2974"/>
                  <a:pt x="1967" y="2974"/>
                  <a:pt x="1974" y="2967"/>
                </a:cubicBezTo>
                <a:cubicBezTo>
                  <a:pt x="1975" y="2966"/>
                  <a:pt x="1976" y="2966"/>
                  <a:pt x="1977" y="2965"/>
                </a:cubicBezTo>
                <a:cubicBezTo>
                  <a:pt x="1979" y="2963"/>
                  <a:pt x="1979" y="2958"/>
                  <a:pt x="1976" y="2956"/>
                </a:cubicBezTo>
                <a:cubicBezTo>
                  <a:pt x="1974" y="2955"/>
                  <a:pt x="1970" y="2954"/>
                  <a:pt x="1968" y="2950"/>
                </a:cubicBezTo>
                <a:lnTo>
                  <a:pt x="1968" y="2950"/>
                </a:lnTo>
                <a:cubicBezTo>
                  <a:pt x="1960" y="2950"/>
                  <a:pt x="1951" y="2954"/>
                  <a:pt x="1944" y="2941"/>
                </a:cubicBezTo>
                <a:cubicBezTo>
                  <a:pt x="1944" y="2940"/>
                  <a:pt x="1942" y="2939"/>
                  <a:pt x="1941" y="2940"/>
                </a:cubicBezTo>
                <a:cubicBezTo>
                  <a:pt x="1935" y="2944"/>
                  <a:pt x="1928" y="2939"/>
                  <a:pt x="1921" y="2938"/>
                </a:cubicBezTo>
                <a:cubicBezTo>
                  <a:pt x="1914" y="2937"/>
                  <a:pt x="1908" y="2939"/>
                  <a:pt x="1906" y="2950"/>
                </a:cubicBezTo>
                <a:cubicBezTo>
                  <a:pt x="1905" y="2952"/>
                  <a:pt x="1905" y="2954"/>
                  <a:pt x="1904" y="2955"/>
                </a:cubicBezTo>
                <a:cubicBezTo>
                  <a:pt x="1901" y="2962"/>
                  <a:pt x="1898" y="2964"/>
                  <a:pt x="1893" y="2959"/>
                </a:cubicBezTo>
                <a:cubicBezTo>
                  <a:pt x="1889" y="2954"/>
                  <a:pt x="1886" y="2953"/>
                  <a:pt x="1882" y="2958"/>
                </a:cubicBezTo>
                <a:cubicBezTo>
                  <a:pt x="1876" y="2964"/>
                  <a:pt x="1876" y="2963"/>
                  <a:pt x="1869" y="2953"/>
                </a:cubicBezTo>
                <a:lnTo>
                  <a:pt x="1869" y="2953"/>
                </a:lnTo>
                <a:cubicBezTo>
                  <a:pt x="1853" y="2946"/>
                  <a:pt x="1837" y="2949"/>
                  <a:pt x="1822" y="2947"/>
                </a:cubicBezTo>
                <a:cubicBezTo>
                  <a:pt x="1813" y="2945"/>
                  <a:pt x="1804" y="2947"/>
                  <a:pt x="1794" y="2943"/>
                </a:cubicBezTo>
                <a:cubicBezTo>
                  <a:pt x="1794" y="2942"/>
                  <a:pt x="1794" y="2942"/>
                  <a:pt x="1794" y="2941"/>
                </a:cubicBezTo>
                <a:cubicBezTo>
                  <a:pt x="1794" y="2942"/>
                  <a:pt x="1794" y="2942"/>
                  <a:pt x="1794" y="2942"/>
                </a:cubicBezTo>
                <a:cubicBezTo>
                  <a:pt x="1794" y="2942"/>
                  <a:pt x="1794" y="2943"/>
                  <a:pt x="1794" y="2943"/>
                </a:cubicBezTo>
                <a:cubicBezTo>
                  <a:pt x="1796" y="2949"/>
                  <a:pt x="1798" y="2955"/>
                  <a:pt x="1798" y="2961"/>
                </a:cubicBezTo>
                <a:cubicBezTo>
                  <a:pt x="1799" y="2965"/>
                  <a:pt x="1797" y="2968"/>
                  <a:pt x="1794" y="2969"/>
                </a:cubicBezTo>
                <a:cubicBezTo>
                  <a:pt x="1792" y="2969"/>
                  <a:pt x="1790" y="2969"/>
                  <a:pt x="1789" y="2967"/>
                </a:cubicBezTo>
                <a:cubicBezTo>
                  <a:pt x="1787" y="2965"/>
                  <a:pt x="1786" y="2962"/>
                  <a:pt x="1785" y="2958"/>
                </a:cubicBezTo>
                <a:cubicBezTo>
                  <a:pt x="1783" y="2952"/>
                  <a:pt x="1780" y="2950"/>
                  <a:pt x="1776" y="2950"/>
                </a:cubicBezTo>
                <a:cubicBezTo>
                  <a:pt x="1772" y="2951"/>
                  <a:pt x="1769" y="2949"/>
                  <a:pt x="1766" y="2953"/>
                </a:cubicBezTo>
                <a:cubicBezTo>
                  <a:pt x="1769" y="2965"/>
                  <a:pt x="1769" y="2966"/>
                  <a:pt x="1762" y="2968"/>
                </a:cubicBezTo>
                <a:cubicBezTo>
                  <a:pt x="1761" y="2968"/>
                  <a:pt x="1760" y="2968"/>
                  <a:pt x="1760" y="2968"/>
                </a:cubicBezTo>
                <a:lnTo>
                  <a:pt x="1760" y="2969"/>
                </a:lnTo>
                <a:cubicBezTo>
                  <a:pt x="1759" y="2970"/>
                  <a:pt x="1757" y="2972"/>
                  <a:pt x="1756" y="2974"/>
                </a:cubicBezTo>
                <a:lnTo>
                  <a:pt x="1755" y="2974"/>
                </a:lnTo>
                <a:lnTo>
                  <a:pt x="1753" y="2974"/>
                </a:lnTo>
                <a:cubicBezTo>
                  <a:pt x="1752" y="2973"/>
                  <a:pt x="1750" y="2971"/>
                  <a:pt x="1749" y="2969"/>
                </a:cubicBezTo>
                <a:cubicBezTo>
                  <a:pt x="1744" y="2970"/>
                  <a:pt x="1741" y="2966"/>
                  <a:pt x="1740" y="2959"/>
                </a:cubicBezTo>
                <a:cubicBezTo>
                  <a:pt x="1738" y="2955"/>
                  <a:pt x="1736" y="2954"/>
                  <a:pt x="1733" y="2954"/>
                </a:cubicBezTo>
                <a:cubicBezTo>
                  <a:pt x="1731" y="2954"/>
                  <a:pt x="1730" y="2954"/>
                  <a:pt x="1729" y="2954"/>
                </a:cubicBezTo>
                <a:cubicBezTo>
                  <a:pt x="1725" y="2975"/>
                  <a:pt x="1725" y="2975"/>
                  <a:pt x="1712" y="2973"/>
                </a:cubicBezTo>
                <a:cubicBezTo>
                  <a:pt x="1707" y="2973"/>
                  <a:pt x="1702" y="2974"/>
                  <a:pt x="1697" y="2974"/>
                </a:cubicBezTo>
                <a:cubicBezTo>
                  <a:pt x="1692" y="2983"/>
                  <a:pt x="1686" y="2983"/>
                  <a:pt x="1679" y="2976"/>
                </a:cubicBezTo>
                <a:lnTo>
                  <a:pt x="1679" y="2976"/>
                </a:lnTo>
                <a:cubicBezTo>
                  <a:pt x="1678" y="2976"/>
                  <a:pt x="1677" y="2976"/>
                  <a:pt x="1675" y="2976"/>
                </a:cubicBezTo>
                <a:cubicBezTo>
                  <a:pt x="1672" y="2973"/>
                  <a:pt x="1670" y="2966"/>
                  <a:pt x="1665" y="2966"/>
                </a:cubicBezTo>
                <a:cubicBezTo>
                  <a:pt x="1660" y="2966"/>
                  <a:pt x="1657" y="2970"/>
                  <a:pt x="1655" y="2976"/>
                </a:cubicBezTo>
                <a:cubicBezTo>
                  <a:pt x="1654" y="2979"/>
                  <a:pt x="1652" y="2981"/>
                  <a:pt x="1649" y="2980"/>
                </a:cubicBezTo>
                <a:cubicBezTo>
                  <a:pt x="1645" y="2978"/>
                  <a:pt x="1641" y="2980"/>
                  <a:pt x="1637" y="2976"/>
                </a:cubicBezTo>
                <a:cubicBezTo>
                  <a:pt x="1634" y="2969"/>
                  <a:pt x="1640" y="2961"/>
                  <a:pt x="1635" y="2955"/>
                </a:cubicBezTo>
                <a:cubicBezTo>
                  <a:pt x="1631" y="2956"/>
                  <a:pt x="1626" y="2957"/>
                  <a:pt x="1622" y="2958"/>
                </a:cubicBezTo>
                <a:lnTo>
                  <a:pt x="1622" y="2958"/>
                </a:lnTo>
                <a:cubicBezTo>
                  <a:pt x="1621" y="2962"/>
                  <a:pt x="1618" y="2964"/>
                  <a:pt x="1615" y="2964"/>
                </a:cubicBezTo>
                <a:cubicBezTo>
                  <a:pt x="1609" y="2965"/>
                  <a:pt x="1604" y="2965"/>
                  <a:pt x="1598" y="2966"/>
                </a:cubicBezTo>
                <a:cubicBezTo>
                  <a:pt x="1595" y="2966"/>
                  <a:pt x="1592" y="2967"/>
                  <a:pt x="1591" y="2972"/>
                </a:cubicBezTo>
                <a:cubicBezTo>
                  <a:pt x="1590" y="2979"/>
                  <a:pt x="1588" y="2980"/>
                  <a:pt x="1583" y="2979"/>
                </a:cubicBezTo>
                <a:cubicBezTo>
                  <a:pt x="1578" y="2978"/>
                  <a:pt x="1574" y="2978"/>
                  <a:pt x="1569" y="2982"/>
                </a:cubicBezTo>
                <a:cubicBezTo>
                  <a:pt x="1564" y="2987"/>
                  <a:pt x="1559" y="2985"/>
                  <a:pt x="1555" y="2977"/>
                </a:cubicBezTo>
                <a:cubicBezTo>
                  <a:pt x="1551" y="2970"/>
                  <a:pt x="1546" y="2969"/>
                  <a:pt x="1541" y="2972"/>
                </a:cubicBezTo>
                <a:cubicBezTo>
                  <a:pt x="1535" y="2977"/>
                  <a:pt x="1531" y="2977"/>
                  <a:pt x="1524" y="2971"/>
                </a:cubicBezTo>
                <a:cubicBezTo>
                  <a:pt x="1518" y="2965"/>
                  <a:pt x="1514" y="2967"/>
                  <a:pt x="1510" y="2975"/>
                </a:cubicBezTo>
                <a:cubicBezTo>
                  <a:pt x="1509" y="2978"/>
                  <a:pt x="1508" y="2981"/>
                  <a:pt x="1507" y="2984"/>
                </a:cubicBezTo>
                <a:cubicBezTo>
                  <a:pt x="1505" y="2992"/>
                  <a:pt x="1506" y="2997"/>
                  <a:pt x="1510" y="3001"/>
                </a:cubicBezTo>
                <a:cubicBezTo>
                  <a:pt x="1518" y="3009"/>
                  <a:pt x="1525" y="3013"/>
                  <a:pt x="1534" y="3006"/>
                </a:cubicBezTo>
                <a:cubicBezTo>
                  <a:pt x="1539" y="3002"/>
                  <a:pt x="1545" y="2995"/>
                  <a:pt x="1553" y="2999"/>
                </a:cubicBezTo>
                <a:cubicBezTo>
                  <a:pt x="1560" y="3003"/>
                  <a:pt x="1569" y="3001"/>
                  <a:pt x="1576" y="3009"/>
                </a:cubicBezTo>
                <a:cubicBezTo>
                  <a:pt x="1579" y="3013"/>
                  <a:pt x="1583" y="3012"/>
                  <a:pt x="1586" y="3012"/>
                </a:cubicBezTo>
                <a:lnTo>
                  <a:pt x="1586" y="3012"/>
                </a:lnTo>
                <a:cubicBezTo>
                  <a:pt x="1593" y="3003"/>
                  <a:pt x="1594" y="3004"/>
                  <a:pt x="1598" y="3016"/>
                </a:cubicBezTo>
                <a:lnTo>
                  <a:pt x="1598" y="3016"/>
                </a:lnTo>
                <a:cubicBezTo>
                  <a:pt x="1599" y="3016"/>
                  <a:pt x="1600" y="3016"/>
                  <a:pt x="1601" y="3016"/>
                </a:cubicBezTo>
                <a:lnTo>
                  <a:pt x="1601" y="3016"/>
                </a:lnTo>
                <a:lnTo>
                  <a:pt x="1601" y="3016"/>
                </a:lnTo>
                <a:lnTo>
                  <a:pt x="1601" y="3016"/>
                </a:lnTo>
                <a:cubicBezTo>
                  <a:pt x="1603" y="3014"/>
                  <a:pt x="1604" y="3012"/>
                  <a:pt x="1605" y="3010"/>
                </a:cubicBezTo>
                <a:lnTo>
                  <a:pt x="1612" y="3009"/>
                </a:lnTo>
                <a:cubicBezTo>
                  <a:pt x="1614" y="3009"/>
                  <a:pt x="1617" y="3009"/>
                  <a:pt x="1619" y="3009"/>
                </a:cubicBezTo>
                <a:cubicBezTo>
                  <a:pt x="1619" y="3007"/>
                  <a:pt x="1619" y="3005"/>
                  <a:pt x="1619" y="3003"/>
                </a:cubicBezTo>
                <a:cubicBezTo>
                  <a:pt x="1621" y="2997"/>
                  <a:pt x="1623" y="2997"/>
                  <a:pt x="1626" y="3003"/>
                </a:cubicBezTo>
                <a:cubicBezTo>
                  <a:pt x="1627" y="3002"/>
                  <a:pt x="1628" y="3002"/>
                  <a:pt x="1630" y="3002"/>
                </a:cubicBezTo>
                <a:lnTo>
                  <a:pt x="1630" y="3002"/>
                </a:lnTo>
                <a:cubicBezTo>
                  <a:pt x="1631" y="3000"/>
                  <a:pt x="1632" y="2998"/>
                  <a:pt x="1633" y="2996"/>
                </a:cubicBezTo>
                <a:cubicBezTo>
                  <a:pt x="1638" y="2988"/>
                  <a:pt x="1644" y="2988"/>
                  <a:pt x="1651" y="2993"/>
                </a:cubicBezTo>
                <a:cubicBezTo>
                  <a:pt x="1654" y="2994"/>
                  <a:pt x="1656" y="2998"/>
                  <a:pt x="1659" y="2995"/>
                </a:cubicBezTo>
                <a:cubicBezTo>
                  <a:pt x="1666" y="2989"/>
                  <a:pt x="1675" y="2992"/>
                  <a:pt x="1683" y="2987"/>
                </a:cubicBezTo>
                <a:cubicBezTo>
                  <a:pt x="1688" y="2984"/>
                  <a:pt x="1694" y="2985"/>
                  <a:pt x="1698" y="2993"/>
                </a:cubicBezTo>
                <a:cubicBezTo>
                  <a:pt x="1701" y="2998"/>
                  <a:pt x="1703" y="3000"/>
                  <a:pt x="1707" y="2999"/>
                </a:cubicBezTo>
                <a:cubicBezTo>
                  <a:pt x="1712" y="2998"/>
                  <a:pt x="1717" y="2999"/>
                  <a:pt x="1722" y="3000"/>
                </a:cubicBezTo>
                <a:cubicBezTo>
                  <a:pt x="1727" y="2992"/>
                  <a:pt x="1727" y="2992"/>
                  <a:pt x="1733" y="2999"/>
                </a:cubicBezTo>
                <a:cubicBezTo>
                  <a:pt x="1734" y="2999"/>
                  <a:pt x="1735" y="2999"/>
                  <a:pt x="1737" y="2998"/>
                </a:cubicBezTo>
                <a:lnTo>
                  <a:pt x="1737" y="2998"/>
                </a:lnTo>
                <a:lnTo>
                  <a:pt x="1737" y="2998"/>
                </a:lnTo>
                <a:cubicBezTo>
                  <a:pt x="1740" y="2998"/>
                  <a:pt x="1742" y="2999"/>
                  <a:pt x="1744" y="3003"/>
                </a:cubicBezTo>
                <a:cubicBezTo>
                  <a:pt x="1753" y="3003"/>
                  <a:pt x="1761" y="3002"/>
                  <a:pt x="1770" y="3001"/>
                </a:cubicBezTo>
                <a:lnTo>
                  <a:pt x="1770" y="3001"/>
                </a:lnTo>
                <a:cubicBezTo>
                  <a:pt x="1775" y="2994"/>
                  <a:pt x="1775" y="2994"/>
                  <a:pt x="1781" y="3000"/>
                </a:cubicBezTo>
                <a:lnTo>
                  <a:pt x="1781" y="3000"/>
                </a:lnTo>
                <a:cubicBezTo>
                  <a:pt x="1782" y="3000"/>
                  <a:pt x="1783" y="3000"/>
                  <a:pt x="1785" y="3000"/>
                </a:cubicBezTo>
                <a:cubicBezTo>
                  <a:pt x="1786" y="2994"/>
                  <a:pt x="1789" y="2994"/>
                  <a:pt x="1792" y="2999"/>
                </a:cubicBezTo>
                <a:lnTo>
                  <a:pt x="1792" y="2999"/>
                </a:lnTo>
                <a:cubicBezTo>
                  <a:pt x="1793" y="2999"/>
                  <a:pt x="1794" y="2999"/>
                  <a:pt x="1796" y="2999"/>
                </a:cubicBezTo>
                <a:cubicBezTo>
                  <a:pt x="1797" y="2994"/>
                  <a:pt x="1799" y="2993"/>
                  <a:pt x="1802" y="2993"/>
                </a:cubicBezTo>
                <a:cubicBezTo>
                  <a:pt x="1809" y="2981"/>
                  <a:pt x="1817" y="2975"/>
                  <a:pt x="1827" y="2985"/>
                </a:cubicBezTo>
                <a:cubicBezTo>
                  <a:pt x="1827" y="2985"/>
                  <a:pt x="1827" y="2985"/>
                  <a:pt x="1827" y="2985"/>
                </a:cubicBezTo>
                <a:cubicBezTo>
                  <a:pt x="1830" y="2985"/>
                  <a:pt x="1833" y="2985"/>
                  <a:pt x="1835" y="2990"/>
                </a:cubicBezTo>
                <a:cubicBezTo>
                  <a:pt x="1836" y="2990"/>
                  <a:pt x="1836" y="2989"/>
                  <a:pt x="1837" y="2989"/>
                </a:cubicBezTo>
                <a:cubicBezTo>
                  <a:pt x="1842" y="2989"/>
                  <a:pt x="1844" y="2978"/>
                  <a:pt x="1849" y="2980"/>
                </a:cubicBezTo>
                <a:cubicBezTo>
                  <a:pt x="1856" y="2982"/>
                  <a:pt x="1850" y="2995"/>
                  <a:pt x="1856" y="3000"/>
                </a:cubicBezTo>
                <a:cubicBezTo>
                  <a:pt x="1860" y="3004"/>
                  <a:pt x="1857" y="3013"/>
                  <a:pt x="1853" y="3015"/>
                </a:cubicBezTo>
                <a:cubicBezTo>
                  <a:pt x="1848" y="3017"/>
                  <a:pt x="1842" y="3020"/>
                  <a:pt x="1837" y="3012"/>
                </a:cubicBezTo>
                <a:lnTo>
                  <a:pt x="1837" y="3012"/>
                </a:lnTo>
                <a:cubicBezTo>
                  <a:pt x="1836" y="3012"/>
                  <a:pt x="1835" y="3012"/>
                  <a:pt x="1834" y="3012"/>
                </a:cubicBezTo>
                <a:cubicBezTo>
                  <a:pt x="1832" y="3018"/>
                  <a:pt x="1829" y="3018"/>
                  <a:pt x="1826" y="3013"/>
                </a:cubicBezTo>
                <a:cubicBezTo>
                  <a:pt x="1818" y="3014"/>
                  <a:pt x="1809" y="3014"/>
                  <a:pt x="1801" y="3015"/>
                </a:cubicBezTo>
                <a:lnTo>
                  <a:pt x="1801" y="3015"/>
                </a:lnTo>
                <a:cubicBezTo>
                  <a:pt x="1801" y="3015"/>
                  <a:pt x="1801" y="3015"/>
                  <a:pt x="1801" y="3015"/>
                </a:cubicBezTo>
                <a:cubicBezTo>
                  <a:pt x="1799" y="3015"/>
                  <a:pt x="1798" y="3016"/>
                  <a:pt x="1797" y="3016"/>
                </a:cubicBezTo>
                <a:lnTo>
                  <a:pt x="1797" y="3016"/>
                </a:lnTo>
                <a:cubicBezTo>
                  <a:pt x="1792" y="3023"/>
                  <a:pt x="1792" y="3023"/>
                  <a:pt x="1786" y="3017"/>
                </a:cubicBezTo>
                <a:lnTo>
                  <a:pt x="1786" y="3017"/>
                </a:lnTo>
                <a:lnTo>
                  <a:pt x="1786" y="3016"/>
                </a:lnTo>
                <a:cubicBezTo>
                  <a:pt x="1783" y="3017"/>
                  <a:pt x="1781" y="3017"/>
                  <a:pt x="1779" y="3017"/>
                </a:cubicBezTo>
                <a:cubicBezTo>
                  <a:pt x="1777" y="3023"/>
                  <a:pt x="1774" y="3023"/>
                  <a:pt x="1771" y="3018"/>
                </a:cubicBezTo>
                <a:lnTo>
                  <a:pt x="1771" y="3018"/>
                </a:lnTo>
                <a:lnTo>
                  <a:pt x="1771" y="3018"/>
                </a:lnTo>
                <a:cubicBezTo>
                  <a:pt x="1765" y="3017"/>
                  <a:pt x="1759" y="3022"/>
                  <a:pt x="1753" y="3014"/>
                </a:cubicBezTo>
                <a:lnTo>
                  <a:pt x="1749" y="3014"/>
                </a:lnTo>
                <a:cubicBezTo>
                  <a:pt x="1748" y="3016"/>
                  <a:pt x="1747" y="3018"/>
                  <a:pt x="1746" y="3020"/>
                </a:cubicBezTo>
                <a:lnTo>
                  <a:pt x="1744" y="3020"/>
                </a:lnTo>
                <a:lnTo>
                  <a:pt x="1742" y="3020"/>
                </a:lnTo>
                <a:cubicBezTo>
                  <a:pt x="1741" y="3018"/>
                  <a:pt x="1739" y="3017"/>
                  <a:pt x="1738" y="3015"/>
                </a:cubicBezTo>
                <a:lnTo>
                  <a:pt x="1738" y="3015"/>
                </a:lnTo>
                <a:lnTo>
                  <a:pt x="1734" y="3015"/>
                </a:lnTo>
                <a:lnTo>
                  <a:pt x="1734" y="3015"/>
                </a:lnTo>
                <a:lnTo>
                  <a:pt x="1734" y="3015"/>
                </a:lnTo>
                <a:cubicBezTo>
                  <a:pt x="1732" y="3015"/>
                  <a:pt x="1729" y="3016"/>
                  <a:pt x="1727" y="3016"/>
                </a:cubicBezTo>
                <a:lnTo>
                  <a:pt x="1727" y="3016"/>
                </a:lnTo>
                <a:lnTo>
                  <a:pt x="1727" y="3016"/>
                </a:lnTo>
                <a:lnTo>
                  <a:pt x="1727" y="3016"/>
                </a:lnTo>
                <a:cubicBezTo>
                  <a:pt x="1726" y="3018"/>
                  <a:pt x="1725" y="3020"/>
                  <a:pt x="1724" y="3022"/>
                </a:cubicBezTo>
                <a:lnTo>
                  <a:pt x="1724" y="3022"/>
                </a:lnTo>
                <a:cubicBezTo>
                  <a:pt x="1723" y="3024"/>
                  <a:pt x="1722" y="3026"/>
                  <a:pt x="1721" y="3028"/>
                </a:cubicBezTo>
                <a:cubicBezTo>
                  <a:pt x="1719" y="3034"/>
                  <a:pt x="1716" y="3034"/>
                  <a:pt x="1713" y="3028"/>
                </a:cubicBezTo>
                <a:cubicBezTo>
                  <a:pt x="1712" y="3028"/>
                  <a:pt x="1711" y="3029"/>
                  <a:pt x="1710" y="3029"/>
                </a:cubicBezTo>
                <a:cubicBezTo>
                  <a:pt x="1708" y="3032"/>
                  <a:pt x="1707" y="3035"/>
                  <a:pt x="1704" y="3034"/>
                </a:cubicBezTo>
                <a:cubicBezTo>
                  <a:pt x="1698" y="3032"/>
                  <a:pt x="1692" y="3032"/>
                  <a:pt x="1687" y="3025"/>
                </a:cubicBezTo>
                <a:cubicBezTo>
                  <a:pt x="1682" y="3025"/>
                  <a:pt x="1677" y="3029"/>
                  <a:pt x="1672" y="3021"/>
                </a:cubicBezTo>
                <a:lnTo>
                  <a:pt x="1665" y="3021"/>
                </a:lnTo>
                <a:cubicBezTo>
                  <a:pt x="1661" y="3024"/>
                  <a:pt x="1658" y="3028"/>
                  <a:pt x="1654" y="3028"/>
                </a:cubicBezTo>
                <a:cubicBezTo>
                  <a:pt x="1649" y="3036"/>
                  <a:pt x="1649" y="3036"/>
                  <a:pt x="1643" y="3029"/>
                </a:cubicBezTo>
                <a:cubicBezTo>
                  <a:pt x="1642" y="3027"/>
                  <a:pt x="1640" y="3026"/>
                  <a:pt x="1639" y="3024"/>
                </a:cubicBezTo>
                <a:lnTo>
                  <a:pt x="1639" y="3024"/>
                </a:lnTo>
                <a:cubicBezTo>
                  <a:pt x="1639" y="3024"/>
                  <a:pt x="1639" y="3024"/>
                  <a:pt x="1639" y="3024"/>
                </a:cubicBezTo>
                <a:cubicBezTo>
                  <a:pt x="1639" y="3024"/>
                  <a:pt x="1639" y="3024"/>
                  <a:pt x="1639" y="3024"/>
                </a:cubicBezTo>
                <a:cubicBezTo>
                  <a:pt x="1630" y="3025"/>
                  <a:pt x="1621" y="3025"/>
                  <a:pt x="1612" y="3026"/>
                </a:cubicBezTo>
                <a:cubicBezTo>
                  <a:pt x="1608" y="3026"/>
                  <a:pt x="1605" y="3026"/>
                  <a:pt x="1602" y="3021"/>
                </a:cubicBezTo>
                <a:lnTo>
                  <a:pt x="1602" y="3021"/>
                </a:lnTo>
                <a:lnTo>
                  <a:pt x="1602" y="3021"/>
                </a:lnTo>
                <a:lnTo>
                  <a:pt x="1602" y="3021"/>
                </a:lnTo>
                <a:cubicBezTo>
                  <a:pt x="1601" y="3021"/>
                  <a:pt x="1599" y="3022"/>
                  <a:pt x="1598" y="3022"/>
                </a:cubicBezTo>
                <a:lnTo>
                  <a:pt x="1598" y="3022"/>
                </a:lnTo>
                <a:lnTo>
                  <a:pt x="1598" y="3022"/>
                </a:lnTo>
                <a:lnTo>
                  <a:pt x="1598" y="3022"/>
                </a:lnTo>
                <a:cubicBezTo>
                  <a:pt x="1594" y="3031"/>
                  <a:pt x="1586" y="3027"/>
                  <a:pt x="1580" y="3029"/>
                </a:cubicBezTo>
                <a:cubicBezTo>
                  <a:pt x="1580" y="3029"/>
                  <a:pt x="1580" y="3029"/>
                  <a:pt x="1580" y="3029"/>
                </a:cubicBezTo>
                <a:lnTo>
                  <a:pt x="1580" y="3029"/>
                </a:lnTo>
                <a:cubicBezTo>
                  <a:pt x="1578" y="3029"/>
                  <a:pt x="1576" y="3029"/>
                  <a:pt x="1573" y="3030"/>
                </a:cubicBezTo>
                <a:lnTo>
                  <a:pt x="1573" y="3030"/>
                </a:lnTo>
                <a:lnTo>
                  <a:pt x="1573" y="3030"/>
                </a:lnTo>
                <a:cubicBezTo>
                  <a:pt x="1572" y="3033"/>
                  <a:pt x="1570" y="3035"/>
                  <a:pt x="1567" y="3035"/>
                </a:cubicBezTo>
                <a:cubicBezTo>
                  <a:pt x="1561" y="3035"/>
                  <a:pt x="1557" y="3041"/>
                  <a:pt x="1552" y="3046"/>
                </a:cubicBezTo>
                <a:cubicBezTo>
                  <a:pt x="1548" y="3042"/>
                  <a:pt x="1545" y="3034"/>
                  <a:pt x="1540" y="3032"/>
                </a:cubicBezTo>
                <a:cubicBezTo>
                  <a:pt x="1533" y="3044"/>
                  <a:pt x="1532" y="3044"/>
                  <a:pt x="1526" y="3034"/>
                </a:cubicBezTo>
                <a:lnTo>
                  <a:pt x="1526" y="3034"/>
                </a:lnTo>
                <a:cubicBezTo>
                  <a:pt x="1522" y="3034"/>
                  <a:pt x="1518" y="3034"/>
                  <a:pt x="1515" y="3035"/>
                </a:cubicBezTo>
                <a:cubicBezTo>
                  <a:pt x="1509" y="3032"/>
                  <a:pt x="1512" y="3021"/>
                  <a:pt x="1507" y="3017"/>
                </a:cubicBezTo>
                <a:cubicBezTo>
                  <a:pt x="1503" y="3019"/>
                  <a:pt x="1503" y="3026"/>
                  <a:pt x="1502" y="3030"/>
                </a:cubicBezTo>
                <a:cubicBezTo>
                  <a:pt x="1501" y="3034"/>
                  <a:pt x="1498" y="3035"/>
                  <a:pt x="1497" y="3031"/>
                </a:cubicBezTo>
                <a:cubicBezTo>
                  <a:pt x="1495" y="3026"/>
                  <a:pt x="1493" y="3021"/>
                  <a:pt x="1489" y="3027"/>
                </a:cubicBezTo>
                <a:cubicBezTo>
                  <a:pt x="1486" y="3032"/>
                  <a:pt x="1482" y="3032"/>
                  <a:pt x="1477" y="3032"/>
                </a:cubicBezTo>
                <a:cubicBezTo>
                  <a:pt x="1475" y="3037"/>
                  <a:pt x="1472" y="3038"/>
                  <a:pt x="1468" y="3039"/>
                </a:cubicBezTo>
                <a:cubicBezTo>
                  <a:pt x="1459" y="3039"/>
                  <a:pt x="1450" y="3040"/>
                  <a:pt x="1441" y="3041"/>
                </a:cubicBezTo>
                <a:cubicBezTo>
                  <a:pt x="1441" y="3041"/>
                  <a:pt x="1441" y="3041"/>
                  <a:pt x="1441" y="3041"/>
                </a:cubicBezTo>
                <a:cubicBezTo>
                  <a:pt x="1441" y="3041"/>
                  <a:pt x="1441" y="3041"/>
                  <a:pt x="1441" y="3041"/>
                </a:cubicBezTo>
                <a:lnTo>
                  <a:pt x="1441" y="3041"/>
                </a:lnTo>
                <a:cubicBezTo>
                  <a:pt x="1440" y="3049"/>
                  <a:pt x="1437" y="3053"/>
                  <a:pt x="1431" y="3053"/>
                </a:cubicBezTo>
                <a:cubicBezTo>
                  <a:pt x="1430" y="3057"/>
                  <a:pt x="1427" y="3060"/>
                  <a:pt x="1424" y="3058"/>
                </a:cubicBezTo>
                <a:cubicBezTo>
                  <a:pt x="1415" y="3053"/>
                  <a:pt x="1406" y="3049"/>
                  <a:pt x="1397" y="3048"/>
                </a:cubicBezTo>
                <a:cubicBezTo>
                  <a:pt x="1396" y="3048"/>
                  <a:pt x="1395" y="3046"/>
                  <a:pt x="1394" y="3045"/>
                </a:cubicBezTo>
                <a:lnTo>
                  <a:pt x="1394" y="3045"/>
                </a:lnTo>
                <a:lnTo>
                  <a:pt x="1394" y="3045"/>
                </a:lnTo>
                <a:cubicBezTo>
                  <a:pt x="1386" y="3046"/>
                  <a:pt x="1379" y="3046"/>
                  <a:pt x="1372" y="3047"/>
                </a:cubicBezTo>
                <a:lnTo>
                  <a:pt x="1372" y="3047"/>
                </a:lnTo>
                <a:lnTo>
                  <a:pt x="1372" y="3047"/>
                </a:lnTo>
                <a:lnTo>
                  <a:pt x="1364" y="3048"/>
                </a:lnTo>
                <a:cubicBezTo>
                  <a:pt x="1359" y="3055"/>
                  <a:pt x="1359" y="3055"/>
                  <a:pt x="1353" y="3049"/>
                </a:cubicBezTo>
                <a:lnTo>
                  <a:pt x="1353" y="3049"/>
                </a:lnTo>
                <a:cubicBezTo>
                  <a:pt x="1352" y="3049"/>
                  <a:pt x="1351" y="3049"/>
                  <a:pt x="1350" y="3049"/>
                </a:cubicBezTo>
                <a:cubicBezTo>
                  <a:pt x="1349" y="3053"/>
                  <a:pt x="1348" y="3053"/>
                  <a:pt x="1346" y="3049"/>
                </a:cubicBezTo>
                <a:lnTo>
                  <a:pt x="1328" y="3051"/>
                </a:lnTo>
                <a:lnTo>
                  <a:pt x="1328" y="3051"/>
                </a:lnTo>
                <a:cubicBezTo>
                  <a:pt x="1320" y="3052"/>
                  <a:pt x="1313" y="3052"/>
                  <a:pt x="1306" y="3053"/>
                </a:cubicBezTo>
                <a:cubicBezTo>
                  <a:pt x="1303" y="3053"/>
                  <a:pt x="1300" y="3052"/>
                  <a:pt x="1298" y="3048"/>
                </a:cubicBezTo>
                <a:cubicBezTo>
                  <a:pt x="1293" y="3048"/>
                  <a:pt x="1288" y="3049"/>
                  <a:pt x="1283" y="3049"/>
                </a:cubicBezTo>
                <a:lnTo>
                  <a:pt x="1283" y="3049"/>
                </a:lnTo>
                <a:lnTo>
                  <a:pt x="1283" y="3049"/>
                </a:lnTo>
                <a:cubicBezTo>
                  <a:pt x="1281" y="3049"/>
                  <a:pt x="1278" y="3050"/>
                  <a:pt x="1276" y="3050"/>
                </a:cubicBezTo>
                <a:cubicBezTo>
                  <a:pt x="1275" y="3055"/>
                  <a:pt x="1273" y="3061"/>
                  <a:pt x="1269" y="3060"/>
                </a:cubicBezTo>
                <a:cubicBezTo>
                  <a:pt x="1259" y="3055"/>
                  <a:pt x="1249" y="3059"/>
                  <a:pt x="1239" y="3058"/>
                </a:cubicBezTo>
                <a:cubicBezTo>
                  <a:pt x="1236" y="3058"/>
                  <a:pt x="1234" y="3055"/>
                  <a:pt x="1232" y="3054"/>
                </a:cubicBezTo>
                <a:lnTo>
                  <a:pt x="1225" y="3054"/>
                </a:lnTo>
                <a:lnTo>
                  <a:pt x="1225" y="3054"/>
                </a:lnTo>
                <a:lnTo>
                  <a:pt x="1225" y="3054"/>
                </a:lnTo>
                <a:cubicBezTo>
                  <a:pt x="1223" y="3054"/>
                  <a:pt x="1222" y="3055"/>
                  <a:pt x="1221" y="3055"/>
                </a:cubicBezTo>
                <a:cubicBezTo>
                  <a:pt x="1219" y="3059"/>
                  <a:pt x="1217" y="3061"/>
                  <a:pt x="1214" y="3061"/>
                </a:cubicBezTo>
                <a:lnTo>
                  <a:pt x="1199" y="3062"/>
                </a:lnTo>
                <a:lnTo>
                  <a:pt x="1199" y="3062"/>
                </a:lnTo>
                <a:lnTo>
                  <a:pt x="1199" y="3062"/>
                </a:lnTo>
                <a:lnTo>
                  <a:pt x="1198" y="3062"/>
                </a:lnTo>
                <a:lnTo>
                  <a:pt x="1196" y="3062"/>
                </a:lnTo>
                <a:cubicBezTo>
                  <a:pt x="1194" y="3068"/>
                  <a:pt x="1192" y="3069"/>
                  <a:pt x="1189" y="3063"/>
                </a:cubicBezTo>
                <a:cubicBezTo>
                  <a:pt x="1178" y="3063"/>
                  <a:pt x="1166" y="3069"/>
                  <a:pt x="1155" y="3060"/>
                </a:cubicBezTo>
                <a:cubicBezTo>
                  <a:pt x="1154" y="3061"/>
                  <a:pt x="1153" y="3061"/>
                  <a:pt x="1152" y="3061"/>
                </a:cubicBezTo>
                <a:cubicBezTo>
                  <a:pt x="1150" y="3067"/>
                  <a:pt x="1147" y="3067"/>
                  <a:pt x="1144" y="3061"/>
                </a:cubicBezTo>
                <a:lnTo>
                  <a:pt x="1144" y="3061"/>
                </a:lnTo>
                <a:cubicBezTo>
                  <a:pt x="1141" y="3062"/>
                  <a:pt x="1138" y="3061"/>
                  <a:pt x="1136" y="3057"/>
                </a:cubicBezTo>
                <a:lnTo>
                  <a:pt x="1136" y="3057"/>
                </a:lnTo>
                <a:cubicBezTo>
                  <a:pt x="1134" y="3057"/>
                  <a:pt x="1132" y="3057"/>
                  <a:pt x="1129" y="3057"/>
                </a:cubicBezTo>
                <a:cubicBezTo>
                  <a:pt x="1127" y="3063"/>
                  <a:pt x="1125" y="3063"/>
                  <a:pt x="1122" y="3058"/>
                </a:cubicBezTo>
                <a:lnTo>
                  <a:pt x="1122" y="3058"/>
                </a:lnTo>
                <a:cubicBezTo>
                  <a:pt x="1121" y="3058"/>
                  <a:pt x="1119" y="3058"/>
                  <a:pt x="1118" y="3058"/>
                </a:cubicBezTo>
                <a:cubicBezTo>
                  <a:pt x="1112" y="3066"/>
                  <a:pt x="1111" y="3066"/>
                  <a:pt x="1103" y="3059"/>
                </a:cubicBezTo>
                <a:cubicBezTo>
                  <a:pt x="1101" y="3060"/>
                  <a:pt x="1099" y="3060"/>
                  <a:pt x="1096" y="3060"/>
                </a:cubicBezTo>
                <a:lnTo>
                  <a:pt x="1096" y="3060"/>
                </a:lnTo>
                <a:cubicBezTo>
                  <a:pt x="1094" y="3066"/>
                  <a:pt x="1092" y="3066"/>
                  <a:pt x="1089" y="3061"/>
                </a:cubicBezTo>
                <a:lnTo>
                  <a:pt x="1089" y="3061"/>
                </a:lnTo>
                <a:cubicBezTo>
                  <a:pt x="1085" y="3061"/>
                  <a:pt x="1081" y="3061"/>
                  <a:pt x="1078" y="3062"/>
                </a:cubicBezTo>
                <a:cubicBezTo>
                  <a:pt x="1077" y="3062"/>
                  <a:pt x="1077" y="3063"/>
                  <a:pt x="1077" y="3063"/>
                </a:cubicBezTo>
                <a:cubicBezTo>
                  <a:pt x="1075" y="3065"/>
                  <a:pt x="1074" y="3067"/>
                  <a:pt x="1072" y="3067"/>
                </a:cubicBezTo>
                <a:cubicBezTo>
                  <a:pt x="1056" y="3069"/>
                  <a:pt x="1039" y="3070"/>
                  <a:pt x="1022" y="3072"/>
                </a:cubicBezTo>
                <a:cubicBezTo>
                  <a:pt x="1020" y="3072"/>
                  <a:pt x="1018" y="3069"/>
                  <a:pt x="1016" y="3067"/>
                </a:cubicBezTo>
                <a:lnTo>
                  <a:pt x="1016" y="3067"/>
                </a:lnTo>
                <a:cubicBezTo>
                  <a:pt x="1014" y="3067"/>
                  <a:pt x="1013" y="3067"/>
                  <a:pt x="1012" y="3067"/>
                </a:cubicBezTo>
                <a:cubicBezTo>
                  <a:pt x="1011" y="3071"/>
                  <a:pt x="1010" y="3071"/>
                  <a:pt x="1008" y="3068"/>
                </a:cubicBezTo>
                <a:cubicBezTo>
                  <a:pt x="1007" y="3068"/>
                  <a:pt x="1006" y="3068"/>
                  <a:pt x="1005" y="3068"/>
                </a:cubicBezTo>
                <a:cubicBezTo>
                  <a:pt x="1003" y="3074"/>
                  <a:pt x="1000" y="3074"/>
                  <a:pt x="997" y="3069"/>
                </a:cubicBezTo>
                <a:cubicBezTo>
                  <a:pt x="992" y="3069"/>
                  <a:pt x="987" y="3069"/>
                  <a:pt x="982" y="3070"/>
                </a:cubicBezTo>
                <a:cubicBezTo>
                  <a:pt x="980" y="3070"/>
                  <a:pt x="978" y="3070"/>
                  <a:pt x="975" y="3070"/>
                </a:cubicBezTo>
                <a:cubicBezTo>
                  <a:pt x="969" y="3074"/>
                  <a:pt x="961" y="3069"/>
                  <a:pt x="954" y="3073"/>
                </a:cubicBezTo>
                <a:cubicBezTo>
                  <a:pt x="948" y="3078"/>
                  <a:pt x="941" y="3075"/>
                  <a:pt x="935" y="3074"/>
                </a:cubicBezTo>
                <a:cubicBezTo>
                  <a:pt x="933" y="3080"/>
                  <a:pt x="931" y="3080"/>
                  <a:pt x="928" y="3075"/>
                </a:cubicBezTo>
                <a:cubicBezTo>
                  <a:pt x="926" y="3073"/>
                  <a:pt x="925" y="3071"/>
                  <a:pt x="924" y="3069"/>
                </a:cubicBezTo>
                <a:cubicBezTo>
                  <a:pt x="920" y="3070"/>
                  <a:pt x="916" y="3070"/>
                  <a:pt x="912" y="3070"/>
                </a:cubicBezTo>
                <a:cubicBezTo>
                  <a:pt x="910" y="3077"/>
                  <a:pt x="906" y="3077"/>
                  <a:pt x="902" y="3077"/>
                </a:cubicBezTo>
                <a:cubicBezTo>
                  <a:pt x="888" y="3078"/>
                  <a:pt x="875" y="3079"/>
                  <a:pt x="862" y="3080"/>
                </a:cubicBezTo>
                <a:lnTo>
                  <a:pt x="862" y="3080"/>
                </a:lnTo>
                <a:lnTo>
                  <a:pt x="862" y="3080"/>
                </a:lnTo>
                <a:lnTo>
                  <a:pt x="860" y="3080"/>
                </a:lnTo>
                <a:lnTo>
                  <a:pt x="858" y="3081"/>
                </a:lnTo>
                <a:cubicBezTo>
                  <a:pt x="855" y="3081"/>
                  <a:pt x="852" y="3080"/>
                  <a:pt x="850" y="3076"/>
                </a:cubicBezTo>
                <a:lnTo>
                  <a:pt x="848" y="3076"/>
                </a:lnTo>
                <a:lnTo>
                  <a:pt x="847" y="3076"/>
                </a:lnTo>
                <a:cubicBezTo>
                  <a:pt x="844" y="3076"/>
                  <a:pt x="841" y="3076"/>
                  <a:pt x="839" y="3071"/>
                </a:cubicBezTo>
                <a:lnTo>
                  <a:pt x="839" y="3071"/>
                </a:lnTo>
                <a:lnTo>
                  <a:pt x="839" y="3071"/>
                </a:lnTo>
                <a:lnTo>
                  <a:pt x="839" y="3071"/>
                </a:lnTo>
                <a:lnTo>
                  <a:pt x="839" y="3071"/>
                </a:lnTo>
                <a:cubicBezTo>
                  <a:pt x="837" y="3069"/>
                  <a:pt x="836" y="3068"/>
                  <a:pt x="835" y="3066"/>
                </a:cubicBezTo>
                <a:cubicBezTo>
                  <a:pt x="833" y="3062"/>
                  <a:pt x="831" y="3058"/>
                  <a:pt x="833" y="3054"/>
                </a:cubicBezTo>
                <a:cubicBezTo>
                  <a:pt x="835" y="3051"/>
                  <a:pt x="837" y="3049"/>
                  <a:pt x="840" y="3050"/>
                </a:cubicBezTo>
                <a:cubicBezTo>
                  <a:pt x="844" y="3050"/>
                  <a:pt x="848" y="3052"/>
                  <a:pt x="852" y="3053"/>
                </a:cubicBezTo>
                <a:cubicBezTo>
                  <a:pt x="852" y="3053"/>
                  <a:pt x="852" y="3053"/>
                  <a:pt x="852" y="3053"/>
                </a:cubicBezTo>
                <a:cubicBezTo>
                  <a:pt x="852" y="3053"/>
                  <a:pt x="852" y="3053"/>
                  <a:pt x="852" y="3053"/>
                </a:cubicBezTo>
                <a:lnTo>
                  <a:pt x="852" y="3054"/>
                </a:lnTo>
                <a:lnTo>
                  <a:pt x="852" y="3054"/>
                </a:lnTo>
                <a:cubicBezTo>
                  <a:pt x="856" y="3047"/>
                  <a:pt x="860" y="3040"/>
                  <a:pt x="854" y="3031"/>
                </a:cubicBezTo>
                <a:lnTo>
                  <a:pt x="854" y="3031"/>
                </a:lnTo>
                <a:lnTo>
                  <a:pt x="854" y="3031"/>
                </a:lnTo>
                <a:cubicBezTo>
                  <a:pt x="843" y="3026"/>
                  <a:pt x="832" y="3027"/>
                  <a:pt x="821" y="3028"/>
                </a:cubicBezTo>
                <a:cubicBezTo>
                  <a:pt x="814" y="3029"/>
                  <a:pt x="810" y="3037"/>
                  <a:pt x="806" y="3044"/>
                </a:cubicBezTo>
                <a:cubicBezTo>
                  <a:pt x="805" y="3045"/>
                  <a:pt x="806" y="3048"/>
                  <a:pt x="807" y="3049"/>
                </a:cubicBezTo>
                <a:cubicBezTo>
                  <a:pt x="808" y="3050"/>
                  <a:pt x="810" y="3051"/>
                  <a:pt x="812" y="3051"/>
                </a:cubicBezTo>
                <a:cubicBezTo>
                  <a:pt x="817" y="3052"/>
                  <a:pt x="819" y="3057"/>
                  <a:pt x="819" y="3065"/>
                </a:cubicBezTo>
                <a:cubicBezTo>
                  <a:pt x="819" y="3073"/>
                  <a:pt x="816" y="3078"/>
                  <a:pt x="811" y="3078"/>
                </a:cubicBezTo>
                <a:cubicBezTo>
                  <a:pt x="807" y="3079"/>
                  <a:pt x="804" y="3075"/>
                  <a:pt x="800" y="3077"/>
                </a:cubicBezTo>
                <a:cubicBezTo>
                  <a:pt x="788" y="3085"/>
                  <a:pt x="775" y="3081"/>
                  <a:pt x="762" y="3084"/>
                </a:cubicBezTo>
                <a:cubicBezTo>
                  <a:pt x="760" y="3091"/>
                  <a:pt x="755" y="3090"/>
                  <a:pt x="750" y="3090"/>
                </a:cubicBezTo>
                <a:cubicBezTo>
                  <a:pt x="745" y="3090"/>
                  <a:pt x="742" y="3086"/>
                  <a:pt x="740" y="3080"/>
                </a:cubicBezTo>
                <a:lnTo>
                  <a:pt x="729" y="3081"/>
                </a:lnTo>
                <a:lnTo>
                  <a:pt x="729" y="3081"/>
                </a:lnTo>
                <a:cubicBezTo>
                  <a:pt x="712" y="3082"/>
                  <a:pt x="695" y="3084"/>
                  <a:pt x="678" y="3085"/>
                </a:cubicBezTo>
                <a:cubicBezTo>
                  <a:pt x="674" y="3086"/>
                  <a:pt x="670" y="3087"/>
                  <a:pt x="666" y="3081"/>
                </a:cubicBezTo>
                <a:cubicBezTo>
                  <a:pt x="665" y="3081"/>
                  <a:pt x="664" y="3081"/>
                  <a:pt x="663" y="3081"/>
                </a:cubicBezTo>
                <a:cubicBezTo>
                  <a:pt x="641" y="3086"/>
                  <a:pt x="619" y="3080"/>
                  <a:pt x="597" y="3080"/>
                </a:cubicBezTo>
                <a:cubicBezTo>
                  <a:pt x="595" y="3080"/>
                  <a:pt x="594" y="3078"/>
                  <a:pt x="592" y="3076"/>
                </a:cubicBezTo>
                <a:lnTo>
                  <a:pt x="592" y="3076"/>
                </a:lnTo>
                <a:cubicBezTo>
                  <a:pt x="591" y="3076"/>
                  <a:pt x="590" y="3076"/>
                  <a:pt x="588" y="3076"/>
                </a:cubicBezTo>
                <a:lnTo>
                  <a:pt x="588" y="3076"/>
                </a:lnTo>
                <a:lnTo>
                  <a:pt x="588" y="3076"/>
                </a:lnTo>
                <a:lnTo>
                  <a:pt x="585" y="3077"/>
                </a:lnTo>
                <a:lnTo>
                  <a:pt x="585" y="3077"/>
                </a:lnTo>
                <a:lnTo>
                  <a:pt x="585" y="3077"/>
                </a:lnTo>
                <a:lnTo>
                  <a:pt x="583" y="3077"/>
                </a:lnTo>
                <a:lnTo>
                  <a:pt x="581" y="3077"/>
                </a:lnTo>
                <a:cubicBezTo>
                  <a:pt x="578" y="3085"/>
                  <a:pt x="571" y="3083"/>
                  <a:pt x="566" y="3084"/>
                </a:cubicBezTo>
                <a:cubicBezTo>
                  <a:pt x="550" y="3087"/>
                  <a:pt x="533" y="3081"/>
                  <a:pt x="519" y="3098"/>
                </a:cubicBezTo>
                <a:cubicBezTo>
                  <a:pt x="518" y="3100"/>
                  <a:pt x="516" y="3100"/>
                  <a:pt x="514" y="3100"/>
                </a:cubicBezTo>
                <a:cubicBezTo>
                  <a:pt x="508" y="3100"/>
                  <a:pt x="503" y="3102"/>
                  <a:pt x="499" y="3108"/>
                </a:cubicBezTo>
                <a:cubicBezTo>
                  <a:pt x="499" y="3108"/>
                  <a:pt x="497" y="3108"/>
                  <a:pt x="496" y="3107"/>
                </a:cubicBezTo>
                <a:cubicBezTo>
                  <a:pt x="495" y="3105"/>
                  <a:pt x="495" y="3103"/>
                  <a:pt x="495" y="3101"/>
                </a:cubicBezTo>
                <a:cubicBezTo>
                  <a:pt x="496" y="3093"/>
                  <a:pt x="502" y="3088"/>
                  <a:pt x="500" y="3079"/>
                </a:cubicBezTo>
                <a:lnTo>
                  <a:pt x="500" y="3079"/>
                </a:lnTo>
                <a:cubicBezTo>
                  <a:pt x="488" y="3080"/>
                  <a:pt x="476" y="3081"/>
                  <a:pt x="464" y="3082"/>
                </a:cubicBezTo>
                <a:cubicBezTo>
                  <a:pt x="460" y="3082"/>
                  <a:pt x="455" y="3083"/>
                  <a:pt x="452" y="3077"/>
                </a:cubicBezTo>
                <a:lnTo>
                  <a:pt x="452" y="3077"/>
                </a:lnTo>
                <a:cubicBezTo>
                  <a:pt x="450" y="3078"/>
                  <a:pt x="448" y="3079"/>
                  <a:pt x="445" y="3080"/>
                </a:cubicBezTo>
                <a:cubicBezTo>
                  <a:pt x="444" y="3081"/>
                  <a:pt x="442" y="3080"/>
                  <a:pt x="441" y="3078"/>
                </a:cubicBezTo>
                <a:cubicBezTo>
                  <a:pt x="440" y="3078"/>
                  <a:pt x="439" y="3078"/>
                  <a:pt x="437" y="3078"/>
                </a:cubicBezTo>
                <a:cubicBezTo>
                  <a:pt x="436" y="3078"/>
                  <a:pt x="435" y="3079"/>
                  <a:pt x="433" y="3079"/>
                </a:cubicBezTo>
                <a:lnTo>
                  <a:pt x="433" y="3079"/>
                </a:lnTo>
                <a:lnTo>
                  <a:pt x="433" y="3079"/>
                </a:lnTo>
                <a:lnTo>
                  <a:pt x="432" y="3079"/>
                </a:lnTo>
                <a:lnTo>
                  <a:pt x="430" y="3079"/>
                </a:lnTo>
                <a:cubicBezTo>
                  <a:pt x="428" y="3085"/>
                  <a:pt x="426" y="3085"/>
                  <a:pt x="423" y="3080"/>
                </a:cubicBezTo>
                <a:cubicBezTo>
                  <a:pt x="409" y="3081"/>
                  <a:pt x="395" y="3079"/>
                  <a:pt x="382" y="3083"/>
                </a:cubicBezTo>
                <a:cubicBezTo>
                  <a:pt x="381" y="3083"/>
                  <a:pt x="380" y="3083"/>
                  <a:pt x="379" y="3084"/>
                </a:cubicBezTo>
                <a:cubicBezTo>
                  <a:pt x="377" y="3090"/>
                  <a:pt x="374" y="3090"/>
                  <a:pt x="371" y="3084"/>
                </a:cubicBezTo>
                <a:lnTo>
                  <a:pt x="371" y="3084"/>
                </a:lnTo>
                <a:lnTo>
                  <a:pt x="357" y="3085"/>
                </a:lnTo>
                <a:cubicBezTo>
                  <a:pt x="354" y="3086"/>
                  <a:pt x="351" y="3084"/>
                  <a:pt x="349" y="3081"/>
                </a:cubicBezTo>
                <a:cubicBezTo>
                  <a:pt x="346" y="3081"/>
                  <a:pt x="344" y="3081"/>
                  <a:pt x="342" y="3081"/>
                </a:cubicBezTo>
                <a:lnTo>
                  <a:pt x="342" y="3081"/>
                </a:lnTo>
                <a:cubicBezTo>
                  <a:pt x="337" y="3074"/>
                  <a:pt x="337" y="3073"/>
                  <a:pt x="344" y="3070"/>
                </a:cubicBezTo>
                <a:lnTo>
                  <a:pt x="344" y="3070"/>
                </a:lnTo>
                <a:lnTo>
                  <a:pt x="344" y="3070"/>
                </a:lnTo>
                <a:cubicBezTo>
                  <a:pt x="348" y="3069"/>
                  <a:pt x="352" y="3069"/>
                  <a:pt x="355" y="3069"/>
                </a:cubicBezTo>
                <a:cubicBezTo>
                  <a:pt x="368" y="3068"/>
                  <a:pt x="381" y="3066"/>
                  <a:pt x="393" y="3066"/>
                </a:cubicBezTo>
                <a:cubicBezTo>
                  <a:pt x="406" y="3066"/>
                  <a:pt x="418" y="3062"/>
                  <a:pt x="431" y="3062"/>
                </a:cubicBezTo>
                <a:cubicBezTo>
                  <a:pt x="438" y="3062"/>
                  <a:pt x="444" y="3061"/>
                  <a:pt x="451" y="3066"/>
                </a:cubicBezTo>
                <a:lnTo>
                  <a:pt x="451" y="3066"/>
                </a:lnTo>
                <a:cubicBezTo>
                  <a:pt x="452" y="3064"/>
                  <a:pt x="453" y="3061"/>
                  <a:pt x="455" y="3061"/>
                </a:cubicBezTo>
                <a:cubicBezTo>
                  <a:pt x="465" y="3060"/>
                  <a:pt x="476" y="3059"/>
                  <a:pt x="487" y="3058"/>
                </a:cubicBezTo>
                <a:cubicBezTo>
                  <a:pt x="488" y="3058"/>
                  <a:pt x="490" y="3061"/>
                  <a:pt x="491" y="3063"/>
                </a:cubicBezTo>
                <a:cubicBezTo>
                  <a:pt x="496" y="3062"/>
                  <a:pt x="501" y="3062"/>
                  <a:pt x="505" y="3060"/>
                </a:cubicBezTo>
                <a:cubicBezTo>
                  <a:pt x="511" y="3058"/>
                  <a:pt x="512" y="3049"/>
                  <a:pt x="508" y="3041"/>
                </a:cubicBezTo>
                <a:cubicBezTo>
                  <a:pt x="506" y="3036"/>
                  <a:pt x="503" y="3034"/>
                  <a:pt x="499" y="3034"/>
                </a:cubicBezTo>
                <a:cubicBezTo>
                  <a:pt x="490" y="3035"/>
                  <a:pt x="482" y="3035"/>
                  <a:pt x="474" y="3036"/>
                </a:cubicBezTo>
                <a:cubicBezTo>
                  <a:pt x="463" y="3037"/>
                  <a:pt x="453" y="3035"/>
                  <a:pt x="444" y="3028"/>
                </a:cubicBezTo>
                <a:lnTo>
                  <a:pt x="444" y="3028"/>
                </a:lnTo>
                <a:lnTo>
                  <a:pt x="444" y="3028"/>
                </a:lnTo>
                <a:cubicBezTo>
                  <a:pt x="437" y="3028"/>
                  <a:pt x="429" y="3029"/>
                  <a:pt x="422" y="3029"/>
                </a:cubicBezTo>
                <a:cubicBezTo>
                  <a:pt x="417" y="3030"/>
                  <a:pt x="411" y="3030"/>
                  <a:pt x="406" y="3030"/>
                </a:cubicBezTo>
                <a:cubicBezTo>
                  <a:pt x="404" y="3030"/>
                  <a:pt x="402" y="3029"/>
                  <a:pt x="402" y="3025"/>
                </a:cubicBezTo>
                <a:cubicBezTo>
                  <a:pt x="402" y="3022"/>
                  <a:pt x="403" y="3021"/>
                  <a:pt x="405" y="3020"/>
                </a:cubicBezTo>
                <a:cubicBezTo>
                  <a:pt x="409" y="3019"/>
                  <a:pt x="412" y="3019"/>
                  <a:pt x="416" y="3018"/>
                </a:cubicBezTo>
                <a:cubicBezTo>
                  <a:pt x="417" y="3017"/>
                  <a:pt x="418" y="3016"/>
                  <a:pt x="418" y="3014"/>
                </a:cubicBezTo>
                <a:cubicBezTo>
                  <a:pt x="419" y="3011"/>
                  <a:pt x="417" y="3009"/>
                  <a:pt x="415" y="3009"/>
                </a:cubicBezTo>
                <a:cubicBezTo>
                  <a:pt x="409" y="3006"/>
                  <a:pt x="403" y="3012"/>
                  <a:pt x="397" y="3004"/>
                </a:cubicBezTo>
                <a:cubicBezTo>
                  <a:pt x="397" y="3004"/>
                  <a:pt x="398" y="3004"/>
                  <a:pt x="398" y="3003"/>
                </a:cubicBezTo>
                <a:lnTo>
                  <a:pt x="398" y="3003"/>
                </a:lnTo>
                <a:lnTo>
                  <a:pt x="398" y="3003"/>
                </a:lnTo>
                <a:lnTo>
                  <a:pt x="397" y="3004"/>
                </a:lnTo>
                <a:cubicBezTo>
                  <a:pt x="384" y="3006"/>
                  <a:pt x="370" y="3005"/>
                  <a:pt x="357" y="3001"/>
                </a:cubicBezTo>
                <a:cubicBezTo>
                  <a:pt x="352" y="3009"/>
                  <a:pt x="352" y="3009"/>
                  <a:pt x="346" y="3002"/>
                </a:cubicBezTo>
                <a:lnTo>
                  <a:pt x="346" y="3002"/>
                </a:lnTo>
                <a:lnTo>
                  <a:pt x="346" y="3002"/>
                </a:lnTo>
                <a:cubicBezTo>
                  <a:pt x="343" y="3003"/>
                  <a:pt x="341" y="3003"/>
                  <a:pt x="338" y="3003"/>
                </a:cubicBezTo>
                <a:lnTo>
                  <a:pt x="338" y="3003"/>
                </a:lnTo>
                <a:lnTo>
                  <a:pt x="338" y="3003"/>
                </a:lnTo>
                <a:cubicBezTo>
                  <a:pt x="333" y="3012"/>
                  <a:pt x="327" y="3012"/>
                  <a:pt x="320" y="3005"/>
                </a:cubicBezTo>
                <a:cubicBezTo>
                  <a:pt x="316" y="3005"/>
                  <a:pt x="313" y="3005"/>
                  <a:pt x="309" y="3006"/>
                </a:cubicBezTo>
                <a:cubicBezTo>
                  <a:pt x="304" y="3014"/>
                  <a:pt x="298" y="3015"/>
                  <a:pt x="291" y="3007"/>
                </a:cubicBezTo>
                <a:lnTo>
                  <a:pt x="291" y="3007"/>
                </a:lnTo>
                <a:lnTo>
                  <a:pt x="291" y="3007"/>
                </a:lnTo>
                <a:lnTo>
                  <a:pt x="284" y="3008"/>
                </a:lnTo>
                <a:cubicBezTo>
                  <a:pt x="280" y="3008"/>
                  <a:pt x="275" y="3010"/>
                  <a:pt x="272" y="3003"/>
                </a:cubicBezTo>
                <a:cubicBezTo>
                  <a:pt x="270" y="3003"/>
                  <a:pt x="268" y="3003"/>
                  <a:pt x="267" y="3002"/>
                </a:cubicBezTo>
                <a:cubicBezTo>
                  <a:pt x="260" y="2997"/>
                  <a:pt x="260" y="2991"/>
                  <a:pt x="265" y="2988"/>
                </a:cubicBezTo>
                <a:cubicBezTo>
                  <a:pt x="272" y="2983"/>
                  <a:pt x="274" y="2975"/>
                  <a:pt x="272" y="2964"/>
                </a:cubicBezTo>
                <a:cubicBezTo>
                  <a:pt x="272" y="2964"/>
                  <a:pt x="272" y="2964"/>
                  <a:pt x="272" y="2964"/>
                </a:cubicBezTo>
                <a:lnTo>
                  <a:pt x="272" y="2964"/>
                </a:lnTo>
                <a:lnTo>
                  <a:pt x="272" y="2964"/>
                </a:lnTo>
                <a:cubicBezTo>
                  <a:pt x="269" y="2964"/>
                  <a:pt x="266" y="2964"/>
                  <a:pt x="264" y="2959"/>
                </a:cubicBezTo>
                <a:cubicBezTo>
                  <a:pt x="259" y="2959"/>
                  <a:pt x="255" y="2956"/>
                  <a:pt x="250" y="2952"/>
                </a:cubicBezTo>
                <a:cubicBezTo>
                  <a:pt x="249" y="2952"/>
                  <a:pt x="248" y="2950"/>
                  <a:pt x="248" y="2948"/>
                </a:cubicBezTo>
                <a:cubicBezTo>
                  <a:pt x="248" y="2944"/>
                  <a:pt x="250" y="2944"/>
                  <a:pt x="252" y="2944"/>
                </a:cubicBezTo>
                <a:cubicBezTo>
                  <a:pt x="282" y="2941"/>
                  <a:pt x="313" y="2938"/>
                  <a:pt x="343" y="2936"/>
                </a:cubicBezTo>
                <a:cubicBezTo>
                  <a:pt x="346" y="2935"/>
                  <a:pt x="349" y="2937"/>
                  <a:pt x="351" y="2941"/>
                </a:cubicBezTo>
                <a:lnTo>
                  <a:pt x="351" y="2941"/>
                </a:lnTo>
                <a:lnTo>
                  <a:pt x="351" y="2941"/>
                </a:lnTo>
                <a:cubicBezTo>
                  <a:pt x="353" y="2941"/>
                  <a:pt x="354" y="2941"/>
                  <a:pt x="355" y="2940"/>
                </a:cubicBezTo>
                <a:cubicBezTo>
                  <a:pt x="359" y="2940"/>
                  <a:pt x="362" y="2940"/>
                  <a:pt x="366" y="2939"/>
                </a:cubicBezTo>
                <a:lnTo>
                  <a:pt x="366" y="2939"/>
                </a:lnTo>
                <a:lnTo>
                  <a:pt x="366" y="2939"/>
                </a:lnTo>
                <a:cubicBezTo>
                  <a:pt x="367" y="2939"/>
                  <a:pt x="368" y="2939"/>
                  <a:pt x="369" y="2939"/>
                </a:cubicBezTo>
                <a:cubicBezTo>
                  <a:pt x="372" y="2939"/>
                  <a:pt x="375" y="2939"/>
                  <a:pt x="377" y="2938"/>
                </a:cubicBezTo>
                <a:lnTo>
                  <a:pt x="377" y="2938"/>
                </a:lnTo>
                <a:lnTo>
                  <a:pt x="377" y="2938"/>
                </a:lnTo>
                <a:cubicBezTo>
                  <a:pt x="378" y="2938"/>
                  <a:pt x="380" y="2938"/>
                  <a:pt x="381" y="2938"/>
                </a:cubicBezTo>
                <a:lnTo>
                  <a:pt x="381" y="2938"/>
                </a:lnTo>
                <a:lnTo>
                  <a:pt x="381" y="2938"/>
                </a:lnTo>
                <a:cubicBezTo>
                  <a:pt x="383" y="2933"/>
                  <a:pt x="386" y="2931"/>
                  <a:pt x="390" y="2932"/>
                </a:cubicBezTo>
                <a:cubicBezTo>
                  <a:pt x="401" y="2932"/>
                  <a:pt x="403" y="2925"/>
                  <a:pt x="399" y="2907"/>
                </a:cubicBezTo>
                <a:cubicBezTo>
                  <a:pt x="398" y="2904"/>
                  <a:pt x="397" y="2901"/>
                  <a:pt x="396" y="2897"/>
                </a:cubicBezTo>
                <a:lnTo>
                  <a:pt x="394" y="2897"/>
                </a:lnTo>
                <a:lnTo>
                  <a:pt x="392" y="2898"/>
                </a:lnTo>
                <a:lnTo>
                  <a:pt x="392" y="2898"/>
                </a:lnTo>
                <a:lnTo>
                  <a:pt x="392" y="2898"/>
                </a:lnTo>
                <a:cubicBezTo>
                  <a:pt x="372" y="2899"/>
                  <a:pt x="352" y="2901"/>
                  <a:pt x="332" y="2903"/>
                </a:cubicBezTo>
                <a:cubicBezTo>
                  <a:pt x="327" y="2903"/>
                  <a:pt x="322" y="2905"/>
                  <a:pt x="318" y="2899"/>
                </a:cubicBezTo>
                <a:cubicBezTo>
                  <a:pt x="317" y="2899"/>
                  <a:pt x="316" y="2899"/>
                  <a:pt x="315" y="2899"/>
                </a:cubicBezTo>
                <a:lnTo>
                  <a:pt x="315" y="2899"/>
                </a:lnTo>
                <a:lnTo>
                  <a:pt x="315" y="2899"/>
                </a:lnTo>
                <a:cubicBezTo>
                  <a:pt x="313" y="2905"/>
                  <a:pt x="310" y="2905"/>
                  <a:pt x="307" y="2899"/>
                </a:cubicBezTo>
                <a:lnTo>
                  <a:pt x="307" y="2899"/>
                </a:lnTo>
                <a:cubicBezTo>
                  <a:pt x="305" y="2900"/>
                  <a:pt x="302" y="2900"/>
                  <a:pt x="300" y="2900"/>
                </a:cubicBezTo>
                <a:cubicBezTo>
                  <a:pt x="291" y="2910"/>
                  <a:pt x="281" y="2910"/>
                  <a:pt x="271" y="2903"/>
                </a:cubicBezTo>
                <a:lnTo>
                  <a:pt x="271" y="2903"/>
                </a:lnTo>
                <a:cubicBezTo>
                  <a:pt x="263" y="2903"/>
                  <a:pt x="256" y="2904"/>
                  <a:pt x="249" y="2905"/>
                </a:cubicBezTo>
                <a:cubicBezTo>
                  <a:pt x="244" y="2904"/>
                  <a:pt x="238" y="2908"/>
                  <a:pt x="234" y="2900"/>
                </a:cubicBezTo>
                <a:lnTo>
                  <a:pt x="234" y="2900"/>
                </a:lnTo>
                <a:lnTo>
                  <a:pt x="234" y="2900"/>
                </a:lnTo>
                <a:cubicBezTo>
                  <a:pt x="233" y="2898"/>
                  <a:pt x="233" y="2897"/>
                  <a:pt x="233" y="2895"/>
                </a:cubicBezTo>
                <a:cubicBezTo>
                  <a:pt x="233" y="2890"/>
                  <a:pt x="233" y="2886"/>
                  <a:pt x="236" y="2883"/>
                </a:cubicBezTo>
                <a:lnTo>
                  <a:pt x="236" y="2883"/>
                </a:lnTo>
                <a:lnTo>
                  <a:pt x="236" y="2883"/>
                </a:lnTo>
                <a:cubicBezTo>
                  <a:pt x="238" y="2878"/>
                  <a:pt x="240" y="2877"/>
                  <a:pt x="243" y="2882"/>
                </a:cubicBezTo>
                <a:lnTo>
                  <a:pt x="243" y="2882"/>
                </a:lnTo>
                <a:cubicBezTo>
                  <a:pt x="244" y="2883"/>
                  <a:pt x="245" y="2883"/>
                  <a:pt x="247" y="2882"/>
                </a:cubicBezTo>
                <a:cubicBezTo>
                  <a:pt x="251" y="2882"/>
                  <a:pt x="255" y="2881"/>
                  <a:pt x="258" y="2887"/>
                </a:cubicBezTo>
                <a:cubicBezTo>
                  <a:pt x="261" y="2887"/>
                  <a:pt x="263" y="2887"/>
                  <a:pt x="266" y="2886"/>
                </a:cubicBezTo>
                <a:lnTo>
                  <a:pt x="266" y="2886"/>
                </a:lnTo>
                <a:lnTo>
                  <a:pt x="266" y="2886"/>
                </a:lnTo>
                <a:cubicBezTo>
                  <a:pt x="267" y="2886"/>
                  <a:pt x="268" y="2886"/>
                  <a:pt x="269" y="2886"/>
                </a:cubicBezTo>
                <a:cubicBezTo>
                  <a:pt x="270" y="2881"/>
                  <a:pt x="273" y="2880"/>
                  <a:pt x="276" y="2880"/>
                </a:cubicBezTo>
                <a:lnTo>
                  <a:pt x="276" y="2880"/>
                </a:lnTo>
                <a:lnTo>
                  <a:pt x="276" y="2880"/>
                </a:lnTo>
                <a:lnTo>
                  <a:pt x="287" y="2879"/>
                </a:lnTo>
                <a:cubicBezTo>
                  <a:pt x="292" y="2872"/>
                  <a:pt x="292" y="2872"/>
                  <a:pt x="298" y="2878"/>
                </a:cubicBezTo>
                <a:lnTo>
                  <a:pt x="298" y="2878"/>
                </a:lnTo>
                <a:cubicBezTo>
                  <a:pt x="302" y="2878"/>
                  <a:pt x="305" y="2877"/>
                  <a:pt x="309" y="2877"/>
                </a:cubicBezTo>
                <a:lnTo>
                  <a:pt x="309" y="2877"/>
                </a:lnTo>
                <a:lnTo>
                  <a:pt x="309" y="2877"/>
                </a:lnTo>
                <a:cubicBezTo>
                  <a:pt x="319" y="2876"/>
                  <a:pt x="328" y="2875"/>
                  <a:pt x="338" y="2874"/>
                </a:cubicBezTo>
                <a:lnTo>
                  <a:pt x="338" y="2874"/>
                </a:lnTo>
                <a:lnTo>
                  <a:pt x="338" y="2874"/>
                </a:lnTo>
                <a:cubicBezTo>
                  <a:pt x="343" y="2866"/>
                  <a:pt x="348" y="2858"/>
                  <a:pt x="356" y="2860"/>
                </a:cubicBezTo>
                <a:cubicBezTo>
                  <a:pt x="365" y="2862"/>
                  <a:pt x="368" y="2855"/>
                  <a:pt x="372" y="2847"/>
                </a:cubicBezTo>
                <a:cubicBezTo>
                  <a:pt x="373" y="2845"/>
                  <a:pt x="374" y="2842"/>
                  <a:pt x="373" y="2840"/>
                </a:cubicBezTo>
                <a:cubicBezTo>
                  <a:pt x="372" y="2836"/>
                  <a:pt x="370" y="2834"/>
                  <a:pt x="367" y="2834"/>
                </a:cubicBezTo>
                <a:cubicBezTo>
                  <a:pt x="361" y="2833"/>
                  <a:pt x="354" y="2834"/>
                  <a:pt x="347" y="2834"/>
                </a:cubicBezTo>
                <a:cubicBezTo>
                  <a:pt x="343" y="2834"/>
                  <a:pt x="339" y="2830"/>
                  <a:pt x="338" y="2822"/>
                </a:cubicBezTo>
                <a:cubicBezTo>
                  <a:pt x="338" y="2818"/>
                  <a:pt x="338" y="2814"/>
                  <a:pt x="335" y="2814"/>
                </a:cubicBezTo>
                <a:cubicBezTo>
                  <a:pt x="332" y="2814"/>
                  <a:pt x="330" y="2815"/>
                  <a:pt x="328" y="2817"/>
                </a:cubicBezTo>
                <a:cubicBezTo>
                  <a:pt x="325" y="2820"/>
                  <a:pt x="325" y="2830"/>
                  <a:pt x="319" y="2828"/>
                </a:cubicBezTo>
                <a:cubicBezTo>
                  <a:pt x="316" y="2827"/>
                  <a:pt x="313" y="2821"/>
                  <a:pt x="309" y="2817"/>
                </a:cubicBezTo>
                <a:cubicBezTo>
                  <a:pt x="307" y="2815"/>
                  <a:pt x="305" y="2813"/>
                  <a:pt x="303" y="2810"/>
                </a:cubicBezTo>
                <a:lnTo>
                  <a:pt x="270" y="2813"/>
                </a:lnTo>
                <a:cubicBezTo>
                  <a:pt x="269" y="2811"/>
                  <a:pt x="267" y="2810"/>
                  <a:pt x="266" y="2808"/>
                </a:cubicBezTo>
                <a:cubicBezTo>
                  <a:pt x="260" y="2814"/>
                  <a:pt x="253" y="2816"/>
                  <a:pt x="246" y="2814"/>
                </a:cubicBezTo>
                <a:cubicBezTo>
                  <a:pt x="245" y="2814"/>
                  <a:pt x="244" y="2813"/>
                  <a:pt x="243" y="2812"/>
                </a:cubicBezTo>
                <a:cubicBezTo>
                  <a:pt x="242" y="2809"/>
                  <a:pt x="243" y="2807"/>
                  <a:pt x="244" y="2805"/>
                </a:cubicBezTo>
                <a:cubicBezTo>
                  <a:pt x="247" y="2800"/>
                  <a:pt x="251" y="2797"/>
                  <a:pt x="257" y="2800"/>
                </a:cubicBezTo>
                <a:cubicBezTo>
                  <a:pt x="260" y="2801"/>
                  <a:pt x="263" y="2802"/>
                  <a:pt x="266" y="2802"/>
                </a:cubicBezTo>
                <a:cubicBezTo>
                  <a:pt x="271" y="2794"/>
                  <a:pt x="277" y="2793"/>
                  <a:pt x="284" y="2801"/>
                </a:cubicBezTo>
                <a:cubicBezTo>
                  <a:pt x="291" y="2800"/>
                  <a:pt x="298" y="2800"/>
                  <a:pt x="306" y="2799"/>
                </a:cubicBezTo>
                <a:cubicBezTo>
                  <a:pt x="308" y="2799"/>
                  <a:pt x="311" y="2798"/>
                  <a:pt x="313" y="2798"/>
                </a:cubicBezTo>
                <a:lnTo>
                  <a:pt x="313" y="2798"/>
                </a:lnTo>
                <a:lnTo>
                  <a:pt x="313" y="2798"/>
                </a:lnTo>
                <a:cubicBezTo>
                  <a:pt x="313" y="2798"/>
                  <a:pt x="313" y="2798"/>
                  <a:pt x="313" y="2798"/>
                </a:cubicBezTo>
                <a:cubicBezTo>
                  <a:pt x="315" y="2794"/>
                  <a:pt x="317" y="2793"/>
                  <a:pt x="321" y="2792"/>
                </a:cubicBezTo>
                <a:cubicBezTo>
                  <a:pt x="325" y="2791"/>
                  <a:pt x="329" y="2791"/>
                  <a:pt x="333" y="2790"/>
                </a:cubicBezTo>
                <a:cubicBezTo>
                  <a:pt x="336" y="2789"/>
                  <a:pt x="337" y="2786"/>
                  <a:pt x="337" y="2782"/>
                </a:cubicBezTo>
                <a:cubicBezTo>
                  <a:pt x="337" y="2777"/>
                  <a:pt x="337" y="2773"/>
                  <a:pt x="333" y="2770"/>
                </a:cubicBezTo>
                <a:cubicBezTo>
                  <a:pt x="329" y="2768"/>
                  <a:pt x="324" y="2770"/>
                  <a:pt x="321" y="2764"/>
                </a:cubicBezTo>
                <a:lnTo>
                  <a:pt x="321" y="2764"/>
                </a:lnTo>
                <a:cubicBezTo>
                  <a:pt x="317" y="2764"/>
                  <a:pt x="314" y="2765"/>
                  <a:pt x="310" y="2765"/>
                </a:cubicBezTo>
                <a:cubicBezTo>
                  <a:pt x="309" y="2769"/>
                  <a:pt x="308" y="2769"/>
                  <a:pt x="306" y="2765"/>
                </a:cubicBezTo>
                <a:lnTo>
                  <a:pt x="307" y="2764"/>
                </a:lnTo>
                <a:cubicBezTo>
                  <a:pt x="307" y="2764"/>
                  <a:pt x="307" y="2764"/>
                  <a:pt x="306" y="2764"/>
                </a:cubicBezTo>
                <a:cubicBezTo>
                  <a:pt x="306" y="2765"/>
                  <a:pt x="306" y="2765"/>
                  <a:pt x="306" y="2765"/>
                </a:cubicBezTo>
                <a:cubicBezTo>
                  <a:pt x="294" y="2766"/>
                  <a:pt x="282" y="2767"/>
                  <a:pt x="270" y="2768"/>
                </a:cubicBezTo>
                <a:cubicBezTo>
                  <a:pt x="266" y="2769"/>
                  <a:pt x="262" y="2770"/>
                  <a:pt x="258" y="2764"/>
                </a:cubicBezTo>
                <a:lnTo>
                  <a:pt x="259" y="2763"/>
                </a:lnTo>
                <a:cubicBezTo>
                  <a:pt x="259" y="2763"/>
                  <a:pt x="259" y="2762"/>
                  <a:pt x="259" y="2762"/>
                </a:cubicBezTo>
                <a:cubicBezTo>
                  <a:pt x="259" y="2762"/>
                  <a:pt x="259" y="2763"/>
                  <a:pt x="258" y="2764"/>
                </a:cubicBezTo>
                <a:cubicBezTo>
                  <a:pt x="240" y="2770"/>
                  <a:pt x="221" y="2772"/>
                  <a:pt x="201" y="2769"/>
                </a:cubicBezTo>
                <a:cubicBezTo>
                  <a:pt x="195" y="2768"/>
                  <a:pt x="188" y="2770"/>
                  <a:pt x="181" y="2771"/>
                </a:cubicBezTo>
                <a:cubicBezTo>
                  <a:pt x="170" y="2772"/>
                  <a:pt x="160" y="2773"/>
                  <a:pt x="149" y="2773"/>
                </a:cubicBezTo>
                <a:cubicBezTo>
                  <a:pt x="147" y="2765"/>
                  <a:pt x="147" y="2757"/>
                  <a:pt x="143" y="2752"/>
                </a:cubicBezTo>
                <a:lnTo>
                  <a:pt x="143" y="2752"/>
                </a:lnTo>
                <a:cubicBezTo>
                  <a:pt x="138" y="2752"/>
                  <a:pt x="132" y="2753"/>
                  <a:pt x="127" y="2753"/>
                </a:cubicBezTo>
                <a:cubicBezTo>
                  <a:pt x="123" y="2753"/>
                  <a:pt x="120" y="2753"/>
                  <a:pt x="117" y="2748"/>
                </a:cubicBezTo>
                <a:lnTo>
                  <a:pt x="117" y="2748"/>
                </a:lnTo>
                <a:cubicBezTo>
                  <a:pt x="112" y="2740"/>
                  <a:pt x="112" y="2740"/>
                  <a:pt x="119" y="2731"/>
                </a:cubicBezTo>
                <a:cubicBezTo>
                  <a:pt x="124" y="2721"/>
                  <a:pt x="133" y="2727"/>
                  <a:pt x="139" y="2723"/>
                </a:cubicBezTo>
                <a:cubicBezTo>
                  <a:pt x="145" y="2718"/>
                  <a:pt x="148" y="2706"/>
                  <a:pt x="156" y="2706"/>
                </a:cubicBezTo>
                <a:cubicBezTo>
                  <a:pt x="164" y="2706"/>
                  <a:pt x="167" y="2699"/>
                  <a:pt x="170" y="2690"/>
                </a:cubicBezTo>
                <a:cubicBezTo>
                  <a:pt x="171" y="2688"/>
                  <a:pt x="173" y="2688"/>
                  <a:pt x="175" y="2688"/>
                </a:cubicBezTo>
                <a:cubicBezTo>
                  <a:pt x="176" y="2688"/>
                  <a:pt x="177" y="2688"/>
                  <a:pt x="178" y="2687"/>
                </a:cubicBezTo>
                <a:lnTo>
                  <a:pt x="178" y="2687"/>
                </a:lnTo>
                <a:cubicBezTo>
                  <a:pt x="184" y="2676"/>
                  <a:pt x="193" y="2679"/>
                  <a:pt x="202" y="2682"/>
                </a:cubicBezTo>
                <a:cubicBezTo>
                  <a:pt x="206" y="2683"/>
                  <a:pt x="210" y="2682"/>
                  <a:pt x="213" y="2677"/>
                </a:cubicBezTo>
                <a:cubicBezTo>
                  <a:pt x="218" y="2670"/>
                  <a:pt x="224" y="2668"/>
                  <a:pt x="231" y="2675"/>
                </a:cubicBezTo>
                <a:cubicBezTo>
                  <a:pt x="234" y="2677"/>
                  <a:pt x="238" y="2676"/>
                  <a:pt x="242" y="2676"/>
                </a:cubicBezTo>
                <a:cubicBezTo>
                  <a:pt x="253" y="2675"/>
                  <a:pt x="265" y="2674"/>
                  <a:pt x="276" y="2672"/>
                </a:cubicBezTo>
                <a:lnTo>
                  <a:pt x="276" y="2672"/>
                </a:lnTo>
                <a:cubicBezTo>
                  <a:pt x="279" y="2667"/>
                  <a:pt x="283" y="2667"/>
                  <a:pt x="287" y="2666"/>
                </a:cubicBezTo>
                <a:cubicBezTo>
                  <a:pt x="302" y="2665"/>
                  <a:pt x="316" y="2664"/>
                  <a:pt x="331" y="2662"/>
                </a:cubicBezTo>
                <a:cubicBezTo>
                  <a:pt x="333" y="2657"/>
                  <a:pt x="336" y="2656"/>
                  <a:pt x="340" y="2656"/>
                </a:cubicBezTo>
                <a:cubicBezTo>
                  <a:pt x="351" y="2655"/>
                  <a:pt x="362" y="2654"/>
                  <a:pt x="373" y="2653"/>
                </a:cubicBezTo>
                <a:cubicBezTo>
                  <a:pt x="377" y="2653"/>
                  <a:pt x="380" y="2652"/>
                  <a:pt x="384" y="2651"/>
                </a:cubicBezTo>
                <a:cubicBezTo>
                  <a:pt x="387" y="2650"/>
                  <a:pt x="388" y="2645"/>
                  <a:pt x="387" y="2640"/>
                </a:cubicBezTo>
                <a:cubicBezTo>
                  <a:pt x="387" y="2635"/>
                  <a:pt x="385" y="2631"/>
                  <a:pt x="381" y="2631"/>
                </a:cubicBezTo>
                <a:cubicBezTo>
                  <a:pt x="378" y="2631"/>
                  <a:pt x="375" y="2631"/>
                  <a:pt x="372" y="2631"/>
                </a:cubicBezTo>
                <a:cubicBezTo>
                  <a:pt x="361" y="2632"/>
                  <a:pt x="349" y="2633"/>
                  <a:pt x="337" y="2634"/>
                </a:cubicBezTo>
                <a:cubicBezTo>
                  <a:pt x="328" y="2634"/>
                  <a:pt x="319" y="2635"/>
                  <a:pt x="310" y="2632"/>
                </a:cubicBezTo>
                <a:cubicBezTo>
                  <a:pt x="302" y="2629"/>
                  <a:pt x="293" y="2631"/>
                  <a:pt x="285" y="2635"/>
                </a:cubicBezTo>
                <a:cubicBezTo>
                  <a:pt x="277" y="2639"/>
                  <a:pt x="277" y="2638"/>
                  <a:pt x="272" y="2628"/>
                </a:cubicBezTo>
                <a:cubicBezTo>
                  <a:pt x="267" y="2618"/>
                  <a:pt x="265" y="2617"/>
                  <a:pt x="258" y="2621"/>
                </a:cubicBezTo>
                <a:cubicBezTo>
                  <a:pt x="252" y="2625"/>
                  <a:pt x="246" y="2625"/>
                  <a:pt x="240" y="2622"/>
                </a:cubicBezTo>
                <a:cubicBezTo>
                  <a:pt x="234" y="2619"/>
                  <a:pt x="228" y="2619"/>
                  <a:pt x="222" y="2621"/>
                </a:cubicBezTo>
                <a:cubicBezTo>
                  <a:pt x="214" y="2623"/>
                  <a:pt x="205" y="2623"/>
                  <a:pt x="197" y="2624"/>
                </a:cubicBezTo>
                <a:cubicBezTo>
                  <a:pt x="188" y="2625"/>
                  <a:pt x="178" y="2623"/>
                  <a:pt x="170" y="2628"/>
                </a:cubicBezTo>
                <a:cubicBezTo>
                  <a:pt x="160" y="2634"/>
                  <a:pt x="153" y="2624"/>
                  <a:pt x="145" y="2623"/>
                </a:cubicBezTo>
                <a:cubicBezTo>
                  <a:pt x="143" y="2623"/>
                  <a:pt x="141" y="2623"/>
                  <a:pt x="139" y="2623"/>
                </a:cubicBezTo>
                <a:cubicBezTo>
                  <a:pt x="127" y="2625"/>
                  <a:pt x="114" y="2625"/>
                  <a:pt x="101" y="2628"/>
                </a:cubicBezTo>
                <a:cubicBezTo>
                  <a:pt x="93" y="2630"/>
                  <a:pt x="87" y="2625"/>
                  <a:pt x="82" y="2616"/>
                </a:cubicBezTo>
                <a:cubicBezTo>
                  <a:pt x="78" y="2611"/>
                  <a:pt x="78" y="2603"/>
                  <a:pt x="82" y="2599"/>
                </a:cubicBezTo>
                <a:cubicBezTo>
                  <a:pt x="85" y="2595"/>
                  <a:pt x="88" y="2591"/>
                  <a:pt x="92" y="2588"/>
                </a:cubicBezTo>
                <a:cubicBezTo>
                  <a:pt x="94" y="2585"/>
                  <a:pt x="95" y="2582"/>
                  <a:pt x="94" y="2578"/>
                </a:cubicBezTo>
                <a:cubicBezTo>
                  <a:pt x="93" y="2570"/>
                  <a:pt x="88" y="2562"/>
                  <a:pt x="83" y="2561"/>
                </a:cubicBezTo>
                <a:cubicBezTo>
                  <a:pt x="79" y="2560"/>
                  <a:pt x="74" y="2563"/>
                  <a:pt x="71" y="2556"/>
                </a:cubicBezTo>
                <a:cubicBezTo>
                  <a:pt x="68" y="2551"/>
                  <a:pt x="62" y="2554"/>
                  <a:pt x="60" y="2546"/>
                </a:cubicBezTo>
                <a:cubicBezTo>
                  <a:pt x="60" y="2542"/>
                  <a:pt x="63" y="2540"/>
                  <a:pt x="65" y="2538"/>
                </a:cubicBezTo>
                <a:cubicBezTo>
                  <a:pt x="81" y="2521"/>
                  <a:pt x="81" y="2521"/>
                  <a:pt x="74" y="2490"/>
                </a:cubicBezTo>
                <a:cubicBezTo>
                  <a:pt x="72" y="2479"/>
                  <a:pt x="74" y="2473"/>
                  <a:pt x="80" y="2472"/>
                </a:cubicBezTo>
                <a:cubicBezTo>
                  <a:pt x="88" y="2471"/>
                  <a:pt x="96" y="2467"/>
                  <a:pt x="103" y="2464"/>
                </a:cubicBezTo>
                <a:cubicBezTo>
                  <a:pt x="103" y="2464"/>
                  <a:pt x="103" y="2464"/>
                  <a:pt x="103" y="2465"/>
                </a:cubicBezTo>
                <a:cubicBezTo>
                  <a:pt x="103" y="2465"/>
                  <a:pt x="103" y="2465"/>
                  <a:pt x="103" y="2464"/>
                </a:cubicBezTo>
                <a:cubicBezTo>
                  <a:pt x="103" y="2464"/>
                  <a:pt x="103" y="2464"/>
                  <a:pt x="103" y="2464"/>
                </a:cubicBezTo>
                <a:cubicBezTo>
                  <a:pt x="102" y="2453"/>
                  <a:pt x="103" y="2444"/>
                  <a:pt x="111" y="2441"/>
                </a:cubicBezTo>
                <a:cubicBezTo>
                  <a:pt x="112" y="2440"/>
                  <a:pt x="114" y="2437"/>
                  <a:pt x="112" y="2435"/>
                </a:cubicBezTo>
                <a:cubicBezTo>
                  <a:pt x="111" y="2433"/>
                  <a:pt x="109" y="2432"/>
                  <a:pt x="107" y="2432"/>
                </a:cubicBezTo>
                <a:cubicBezTo>
                  <a:pt x="106" y="2432"/>
                  <a:pt x="104" y="2434"/>
                  <a:pt x="103" y="2434"/>
                </a:cubicBezTo>
                <a:cubicBezTo>
                  <a:pt x="98" y="2436"/>
                  <a:pt x="95" y="2432"/>
                  <a:pt x="93" y="2426"/>
                </a:cubicBezTo>
                <a:lnTo>
                  <a:pt x="93" y="2426"/>
                </a:lnTo>
                <a:cubicBezTo>
                  <a:pt x="88" y="2418"/>
                  <a:pt x="88" y="2417"/>
                  <a:pt x="96" y="2415"/>
                </a:cubicBezTo>
                <a:lnTo>
                  <a:pt x="96" y="2415"/>
                </a:lnTo>
                <a:lnTo>
                  <a:pt x="96" y="2415"/>
                </a:lnTo>
                <a:cubicBezTo>
                  <a:pt x="97" y="2415"/>
                  <a:pt x="98" y="2415"/>
                  <a:pt x="98" y="2414"/>
                </a:cubicBezTo>
                <a:lnTo>
                  <a:pt x="98" y="2414"/>
                </a:lnTo>
                <a:cubicBezTo>
                  <a:pt x="104" y="2414"/>
                  <a:pt x="109" y="2412"/>
                  <a:pt x="113" y="2407"/>
                </a:cubicBezTo>
                <a:cubicBezTo>
                  <a:pt x="114" y="2404"/>
                  <a:pt x="116" y="2402"/>
                  <a:pt x="118" y="2401"/>
                </a:cubicBezTo>
                <a:cubicBezTo>
                  <a:pt x="132" y="2398"/>
                  <a:pt x="146" y="2392"/>
                  <a:pt x="159" y="2382"/>
                </a:cubicBezTo>
                <a:cubicBezTo>
                  <a:pt x="166" y="2375"/>
                  <a:pt x="175" y="2370"/>
                  <a:pt x="185" y="2376"/>
                </a:cubicBezTo>
                <a:cubicBezTo>
                  <a:pt x="188" y="2378"/>
                  <a:pt x="190" y="2375"/>
                  <a:pt x="193" y="2374"/>
                </a:cubicBezTo>
                <a:cubicBezTo>
                  <a:pt x="197" y="2372"/>
                  <a:pt x="201" y="2372"/>
                  <a:pt x="206" y="2371"/>
                </a:cubicBezTo>
                <a:lnTo>
                  <a:pt x="206" y="2372"/>
                </a:lnTo>
                <a:lnTo>
                  <a:pt x="206" y="2372"/>
                </a:lnTo>
                <a:cubicBezTo>
                  <a:pt x="206" y="2372"/>
                  <a:pt x="206" y="2372"/>
                  <a:pt x="207" y="2372"/>
                </a:cubicBezTo>
                <a:cubicBezTo>
                  <a:pt x="206" y="2372"/>
                  <a:pt x="206" y="2371"/>
                  <a:pt x="206" y="2371"/>
                </a:cubicBezTo>
                <a:cubicBezTo>
                  <a:pt x="209" y="2363"/>
                  <a:pt x="214" y="2358"/>
                  <a:pt x="221" y="2362"/>
                </a:cubicBezTo>
                <a:cubicBezTo>
                  <a:pt x="225" y="2364"/>
                  <a:pt x="228" y="2364"/>
                  <a:pt x="232" y="2362"/>
                </a:cubicBezTo>
                <a:cubicBezTo>
                  <a:pt x="248" y="2352"/>
                  <a:pt x="265" y="2356"/>
                  <a:pt x="282" y="2354"/>
                </a:cubicBezTo>
                <a:cubicBezTo>
                  <a:pt x="286" y="2353"/>
                  <a:pt x="289" y="2356"/>
                  <a:pt x="293" y="2358"/>
                </a:cubicBezTo>
                <a:cubicBezTo>
                  <a:pt x="303" y="2349"/>
                  <a:pt x="314" y="2347"/>
                  <a:pt x="325" y="2344"/>
                </a:cubicBezTo>
                <a:cubicBezTo>
                  <a:pt x="333" y="2343"/>
                  <a:pt x="340" y="2338"/>
                  <a:pt x="348" y="2336"/>
                </a:cubicBezTo>
                <a:cubicBezTo>
                  <a:pt x="351" y="2335"/>
                  <a:pt x="353" y="2332"/>
                  <a:pt x="352" y="2326"/>
                </a:cubicBezTo>
                <a:cubicBezTo>
                  <a:pt x="351" y="2322"/>
                  <a:pt x="349" y="2320"/>
                  <a:pt x="346" y="2320"/>
                </a:cubicBezTo>
                <a:cubicBezTo>
                  <a:pt x="342" y="2320"/>
                  <a:pt x="338" y="2320"/>
                  <a:pt x="333" y="2321"/>
                </a:cubicBezTo>
                <a:cubicBezTo>
                  <a:pt x="313" y="2322"/>
                  <a:pt x="292" y="2324"/>
                  <a:pt x="271" y="2326"/>
                </a:cubicBezTo>
                <a:lnTo>
                  <a:pt x="271" y="2326"/>
                </a:lnTo>
                <a:lnTo>
                  <a:pt x="271" y="2326"/>
                </a:lnTo>
                <a:cubicBezTo>
                  <a:pt x="269" y="2326"/>
                  <a:pt x="267" y="2326"/>
                  <a:pt x="265" y="2327"/>
                </a:cubicBezTo>
                <a:lnTo>
                  <a:pt x="265" y="2327"/>
                </a:lnTo>
                <a:lnTo>
                  <a:pt x="265" y="2327"/>
                </a:lnTo>
                <a:cubicBezTo>
                  <a:pt x="257" y="2338"/>
                  <a:pt x="247" y="2334"/>
                  <a:pt x="238" y="2333"/>
                </a:cubicBezTo>
                <a:cubicBezTo>
                  <a:pt x="232" y="2331"/>
                  <a:pt x="226" y="2330"/>
                  <a:pt x="220" y="2330"/>
                </a:cubicBezTo>
                <a:lnTo>
                  <a:pt x="220" y="2330"/>
                </a:lnTo>
                <a:lnTo>
                  <a:pt x="220" y="2330"/>
                </a:lnTo>
                <a:lnTo>
                  <a:pt x="219" y="2330"/>
                </a:lnTo>
                <a:lnTo>
                  <a:pt x="217" y="2331"/>
                </a:lnTo>
                <a:lnTo>
                  <a:pt x="217" y="2331"/>
                </a:lnTo>
                <a:lnTo>
                  <a:pt x="217" y="2331"/>
                </a:lnTo>
                <a:cubicBezTo>
                  <a:pt x="216" y="2332"/>
                  <a:pt x="216" y="2334"/>
                  <a:pt x="215" y="2335"/>
                </a:cubicBezTo>
                <a:cubicBezTo>
                  <a:pt x="205" y="2335"/>
                  <a:pt x="196" y="2335"/>
                  <a:pt x="187" y="2328"/>
                </a:cubicBezTo>
                <a:lnTo>
                  <a:pt x="187" y="2328"/>
                </a:lnTo>
                <a:lnTo>
                  <a:pt x="187" y="2328"/>
                </a:lnTo>
                <a:lnTo>
                  <a:pt x="185" y="2328"/>
                </a:lnTo>
                <a:lnTo>
                  <a:pt x="184" y="2328"/>
                </a:lnTo>
                <a:lnTo>
                  <a:pt x="184" y="2328"/>
                </a:lnTo>
                <a:cubicBezTo>
                  <a:pt x="180" y="2329"/>
                  <a:pt x="175" y="2329"/>
                  <a:pt x="171" y="2325"/>
                </a:cubicBezTo>
                <a:cubicBezTo>
                  <a:pt x="167" y="2320"/>
                  <a:pt x="162" y="2319"/>
                  <a:pt x="157" y="2319"/>
                </a:cubicBezTo>
                <a:cubicBezTo>
                  <a:pt x="156" y="2319"/>
                  <a:pt x="155" y="2319"/>
                  <a:pt x="154" y="2319"/>
                </a:cubicBezTo>
                <a:cubicBezTo>
                  <a:pt x="153" y="2318"/>
                  <a:pt x="152" y="2316"/>
                  <a:pt x="151" y="2315"/>
                </a:cubicBezTo>
                <a:cubicBezTo>
                  <a:pt x="151" y="2313"/>
                  <a:pt x="151" y="2311"/>
                  <a:pt x="152" y="2310"/>
                </a:cubicBezTo>
                <a:cubicBezTo>
                  <a:pt x="156" y="2303"/>
                  <a:pt x="162" y="2300"/>
                  <a:pt x="168" y="2303"/>
                </a:cubicBezTo>
                <a:cubicBezTo>
                  <a:pt x="174" y="2306"/>
                  <a:pt x="179" y="2307"/>
                  <a:pt x="185" y="2305"/>
                </a:cubicBezTo>
                <a:cubicBezTo>
                  <a:pt x="188" y="2305"/>
                  <a:pt x="191" y="2303"/>
                  <a:pt x="191" y="2298"/>
                </a:cubicBezTo>
                <a:cubicBezTo>
                  <a:pt x="191" y="2292"/>
                  <a:pt x="188" y="2289"/>
                  <a:pt x="184" y="2289"/>
                </a:cubicBezTo>
                <a:cubicBezTo>
                  <a:pt x="179" y="2290"/>
                  <a:pt x="173" y="2290"/>
                  <a:pt x="168" y="2290"/>
                </a:cubicBezTo>
                <a:cubicBezTo>
                  <a:pt x="163" y="2291"/>
                  <a:pt x="157" y="2291"/>
                  <a:pt x="152" y="2291"/>
                </a:cubicBezTo>
                <a:cubicBezTo>
                  <a:pt x="151" y="2291"/>
                  <a:pt x="149" y="2289"/>
                  <a:pt x="149" y="2287"/>
                </a:cubicBezTo>
                <a:cubicBezTo>
                  <a:pt x="149" y="2286"/>
                  <a:pt x="149" y="2283"/>
                  <a:pt x="150" y="2283"/>
                </a:cubicBezTo>
                <a:cubicBezTo>
                  <a:pt x="155" y="2279"/>
                  <a:pt x="160" y="2275"/>
                  <a:pt x="165" y="2271"/>
                </a:cubicBezTo>
                <a:cubicBezTo>
                  <a:pt x="163" y="2259"/>
                  <a:pt x="157" y="2253"/>
                  <a:pt x="152" y="2245"/>
                </a:cubicBezTo>
                <a:cubicBezTo>
                  <a:pt x="151" y="2242"/>
                  <a:pt x="148" y="2243"/>
                  <a:pt x="146" y="2246"/>
                </a:cubicBezTo>
                <a:cubicBezTo>
                  <a:pt x="145" y="2249"/>
                  <a:pt x="145" y="2251"/>
                  <a:pt x="144" y="2253"/>
                </a:cubicBezTo>
                <a:cubicBezTo>
                  <a:pt x="148" y="2257"/>
                  <a:pt x="148" y="2260"/>
                  <a:pt x="145" y="2264"/>
                </a:cubicBezTo>
                <a:lnTo>
                  <a:pt x="145" y="2264"/>
                </a:lnTo>
                <a:lnTo>
                  <a:pt x="145" y="2264"/>
                </a:lnTo>
                <a:cubicBezTo>
                  <a:pt x="142" y="2265"/>
                  <a:pt x="140" y="2265"/>
                  <a:pt x="137" y="2265"/>
                </a:cubicBezTo>
                <a:cubicBezTo>
                  <a:pt x="132" y="2272"/>
                  <a:pt x="132" y="2272"/>
                  <a:pt x="126" y="2266"/>
                </a:cubicBezTo>
                <a:lnTo>
                  <a:pt x="126" y="2266"/>
                </a:lnTo>
                <a:lnTo>
                  <a:pt x="126" y="2266"/>
                </a:lnTo>
                <a:cubicBezTo>
                  <a:pt x="126" y="2264"/>
                  <a:pt x="126" y="2262"/>
                  <a:pt x="126" y="2261"/>
                </a:cubicBezTo>
                <a:cubicBezTo>
                  <a:pt x="127" y="2259"/>
                  <a:pt x="128" y="2257"/>
                  <a:pt x="129" y="2255"/>
                </a:cubicBezTo>
                <a:lnTo>
                  <a:pt x="136" y="2254"/>
                </a:lnTo>
                <a:lnTo>
                  <a:pt x="136" y="2254"/>
                </a:lnTo>
                <a:lnTo>
                  <a:pt x="136" y="2254"/>
                </a:lnTo>
                <a:cubicBezTo>
                  <a:pt x="135" y="2248"/>
                  <a:pt x="134" y="2242"/>
                  <a:pt x="133" y="2236"/>
                </a:cubicBezTo>
                <a:cubicBezTo>
                  <a:pt x="132" y="2231"/>
                  <a:pt x="133" y="2228"/>
                  <a:pt x="136" y="2227"/>
                </a:cubicBezTo>
                <a:cubicBezTo>
                  <a:pt x="139" y="2226"/>
                  <a:pt x="142" y="2226"/>
                  <a:pt x="145" y="2225"/>
                </a:cubicBezTo>
                <a:lnTo>
                  <a:pt x="145" y="2225"/>
                </a:lnTo>
                <a:cubicBezTo>
                  <a:pt x="146" y="2221"/>
                  <a:pt x="149" y="2219"/>
                  <a:pt x="152" y="2219"/>
                </a:cubicBezTo>
                <a:lnTo>
                  <a:pt x="152" y="2219"/>
                </a:lnTo>
                <a:cubicBezTo>
                  <a:pt x="152" y="2219"/>
                  <a:pt x="152" y="2219"/>
                  <a:pt x="152" y="2219"/>
                </a:cubicBezTo>
                <a:cubicBezTo>
                  <a:pt x="152" y="2219"/>
                  <a:pt x="152" y="2219"/>
                  <a:pt x="152" y="2219"/>
                </a:cubicBezTo>
                <a:cubicBezTo>
                  <a:pt x="151" y="2213"/>
                  <a:pt x="151" y="2207"/>
                  <a:pt x="147" y="2204"/>
                </a:cubicBezTo>
                <a:cubicBezTo>
                  <a:pt x="142" y="2198"/>
                  <a:pt x="140" y="2190"/>
                  <a:pt x="143" y="2182"/>
                </a:cubicBezTo>
                <a:cubicBezTo>
                  <a:pt x="146" y="2174"/>
                  <a:pt x="145" y="2169"/>
                  <a:pt x="141" y="2162"/>
                </a:cubicBezTo>
                <a:cubicBezTo>
                  <a:pt x="139" y="2158"/>
                  <a:pt x="141" y="2151"/>
                  <a:pt x="144" y="2149"/>
                </a:cubicBezTo>
                <a:cubicBezTo>
                  <a:pt x="149" y="2147"/>
                  <a:pt x="153" y="2146"/>
                  <a:pt x="158" y="2144"/>
                </a:cubicBezTo>
                <a:cubicBezTo>
                  <a:pt x="161" y="2142"/>
                  <a:pt x="162" y="2138"/>
                  <a:pt x="161" y="2132"/>
                </a:cubicBezTo>
                <a:cubicBezTo>
                  <a:pt x="157" y="2118"/>
                  <a:pt x="157" y="2117"/>
                  <a:pt x="164" y="2113"/>
                </a:cubicBezTo>
                <a:cubicBezTo>
                  <a:pt x="169" y="2110"/>
                  <a:pt x="174" y="2106"/>
                  <a:pt x="179" y="2105"/>
                </a:cubicBezTo>
                <a:cubicBezTo>
                  <a:pt x="186" y="2104"/>
                  <a:pt x="192" y="2101"/>
                  <a:pt x="196" y="2094"/>
                </a:cubicBezTo>
                <a:cubicBezTo>
                  <a:pt x="201" y="2087"/>
                  <a:pt x="207" y="2085"/>
                  <a:pt x="213" y="2085"/>
                </a:cubicBezTo>
                <a:cubicBezTo>
                  <a:pt x="224" y="2084"/>
                  <a:pt x="235" y="2084"/>
                  <a:pt x="245" y="2077"/>
                </a:cubicBezTo>
                <a:cubicBezTo>
                  <a:pt x="247" y="2075"/>
                  <a:pt x="251" y="2076"/>
                  <a:pt x="254" y="2076"/>
                </a:cubicBezTo>
                <a:cubicBezTo>
                  <a:pt x="255" y="2076"/>
                  <a:pt x="256" y="2076"/>
                  <a:pt x="257" y="2075"/>
                </a:cubicBezTo>
                <a:lnTo>
                  <a:pt x="257" y="2075"/>
                </a:lnTo>
                <a:lnTo>
                  <a:pt x="257" y="2075"/>
                </a:lnTo>
                <a:cubicBezTo>
                  <a:pt x="259" y="2068"/>
                  <a:pt x="268" y="2072"/>
                  <a:pt x="269" y="2065"/>
                </a:cubicBezTo>
                <a:cubicBezTo>
                  <a:pt x="270" y="2056"/>
                  <a:pt x="260" y="2056"/>
                  <a:pt x="258" y="2048"/>
                </a:cubicBezTo>
                <a:cubicBezTo>
                  <a:pt x="258" y="2045"/>
                  <a:pt x="256" y="2044"/>
                  <a:pt x="254" y="2042"/>
                </a:cubicBezTo>
                <a:lnTo>
                  <a:pt x="251" y="2043"/>
                </a:lnTo>
                <a:cubicBezTo>
                  <a:pt x="249" y="2044"/>
                  <a:pt x="248" y="2047"/>
                  <a:pt x="247" y="2047"/>
                </a:cubicBezTo>
                <a:cubicBezTo>
                  <a:pt x="246" y="2048"/>
                  <a:pt x="243" y="2048"/>
                  <a:pt x="242" y="2046"/>
                </a:cubicBezTo>
                <a:cubicBezTo>
                  <a:pt x="240" y="2043"/>
                  <a:pt x="241" y="2040"/>
                  <a:pt x="243" y="2038"/>
                </a:cubicBezTo>
                <a:lnTo>
                  <a:pt x="243" y="2038"/>
                </a:lnTo>
                <a:lnTo>
                  <a:pt x="243" y="2038"/>
                </a:lnTo>
                <a:cubicBezTo>
                  <a:pt x="244" y="2036"/>
                  <a:pt x="245" y="2034"/>
                  <a:pt x="246" y="2032"/>
                </a:cubicBezTo>
                <a:cubicBezTo>
                  <a:pt x="247" y="2030"/>
                  <a:pt x="248" y="2028"/>
                  <a:pt x="249" y="2026"/>
                </a:cubicBezTo>
                <a:cubicBezTo>
                  <a:pt x="252" y="2026"/>
                  <a:pt x="254" y="2025"/>
                  <a:pt x="257" y="2025"/>
                </a:cubicBezTo>
                <a:cubicBezTo>
                  <a:pt x="263" y="2017"/>
                  <a:pt x="264" y="2017"/>
                  <a:pt x="271" y="2024"/>
                </a:cubicBezTo>
                <a:cubicBezTo>
                  <a:pt x="272" y="2024"/>
                  <a:pt x="274" y="2024"/>
                  <a:pt x="275" y="2024"/>
                </a:cubicBezTo>
                <a:lnTo>
                  <a:pt x="275" y="2024"/>
                </a:lnTo>
                <a:cubicBezTo>
                  <a:pt x="279" y="2023"/>
                  <a:pt x="283" y="2023"/>
                  <a:pt x="286" y="2018"/>
                </a:cubicBezTo>
                <a:cubicBezTo>
                  <a:pt x="291" y="2009"/>
                  <a:pt x="297" y="2011"/>
                  <a:pt x="304" y="2016"/>
                </a:cubicBezTo>
                <a:cubicBezTo>
                  <a:pt x="305" y="2015"/>
                  <a:pt x="306" y="2015"/>
                  <a:pt x="307" y="2015"/>
                </a:cubicBezTo>
                <a:cubicBezTo>
                  <a:pt x="309" y="2011"/>
                  <a:pt x="311" y="2009"/>
                  <a:pt x="314" y="2009"/>
                </a:cubicBezTo>
                <a:lnTo>
                  <a:pt x="314" y="2009"/>
                </a:lnTo>
                <a:lnTo>
                  <a:pt x="314" y="2009"/>
                </a:lnTo>
                <a:cubicBezTo>
                  <a:pt x="315" y="2009"/>
                  <a:pt x="317" y="2009"/>
                  <a:pt x="318" y="2009"/>
                </a:cubicBezTo>
                <a:cubicBezTo>
                  <a:pt x="321" y="2000"/>
                  <a:pt x="327" y="2003"/>
                  <a:pt x="332" y="2002"/>
                </a:cubicBezTo>
                <a:lnTo>
                  <a:pt x="332" y="2002"/>
                </a:lnTo>
                <a:lnTo>
                  <a:pt x="332" y="2002"/>
                </a:lnTo>
                <a:cubicBezTo>
                  <a:pt x="333" y="2002"/>
                  <a:pt x="334" y="2002"/>
                  <a:pt x="336" y="2001"/>
                </a:cubicBezTo>
                <a:lnTo>
                  <a:pt x="336" y="2001"/>
                </a:lnTo>
                <a:lnTo>
                  <a:pt x="336" y="2001"/>
                </a:lnTo>
                <a:cubicBezTo>
                  <a:pt x="338" y="1995"/>
                  <a:pt x="343" y="1995"/>
                  <a:pt x="347" y="1995"/>
                </a:cubicBezTo>
                <a:cubicBezTo>
                  <a:pt x="352" y="1995"/>
                  <a:pt x="356" y="1993"/>
                  <a:pt x="360" y="1988"/>
                </a:cubicBezTo>
                <a:cubicBezTo>
                  <a:pt x="362" y="1985"/>
                  <a:pt x="361" y="1983"/>
                  <a:pt x="360" y="1981"/>
                </a:cubicBezTo>
                <a:cubicBezTo>
                  <a:pt x="357" y="1976"/>
                  <a:pt x="354" y="1972"/>
                  <a:pt x="350" y="1974"/>
                </a:cubicBezTo>
                <a:cubicBezTo>
                  <a:pt x="347" y="1975"/>
                  <a:pt x="345" y="1978"/>
                  <a:pt x="341" y="1976"/>
                </a:cubicBezTo>
                <a:cubicBezTo>
                  <a:pt x="331" y="1972"/>
                  <a:pt x="322" y="1974"/>
                  <a:pt x="313" y="1979"/>
                </a:cubicBezTo>
                <a:cubicBezTo>
                  <a:pt x="308" y="1983"/>
                  <a:pt x="303" y="1980"/>
                  <a:pt x="300" y="1974"/>
                </a:cubicBezTo>
                <a:cubicBezTo>
                  <a:pt x="311" y="1964"/>
                  <a:pt x="323" y="1963"/>
                  <a:pt x="336" y="1962"/>
                </a:cubicBezTo>
                <a:cubicBezTo>
                  <a:pt x="337" y="1959"/>
                  <a:pt x="338" y="1955"/>
                  <a:pt x="340" y="1951"/>
                </a:cubicBezTo>
                <a:cubicBezTo>
                  <a:pt x="347" y="1938"/>
                  <a:pt x="349" y="1937"/>
                  <a:pt x="359" y="1947"/>
                </a:cubicBezTo>
                <a:cubicBezTo>
                  <a:pt x="363" y="1952"/>
                  <a:pt x="367" y="1954"/>
                  <a:pt x="372" y="1954"/>
                </a:cubicBezTo>
                <a:cubicBezTo>
                  <a:pt x="384" y="1952"/>
                  <a:pt x="397" y="1953"/>
                  <a:pt x="408" y="1945"/>
                </a:cubicBezTo>
                <a:cubicBezTo>
                  <a:pt x="410" y="1944"/>
                  <a:pt x="413" y="1944"/>
                  <a:pt x="415" y="1944"/>
                </a:cubicBezTo>
                <a:lnTo>
                  <a:pt x="423" y="1944"/>
                </a:lnTo>
                <a:lnTo>
                  <a:pt x="423" y="1944"/>
                </a:lnTo>
                <a:lnTo>
                  <a:pt x="423" y="1944"/>
                </a:lnTo>
                <a:cubicBezTo>
                  <a:pt x="437" y="1938"/>
                  <a:pt x="451" y="1933"/>
                  <a:pt x="464" y="1928"/>
                </a:cubicBezTo>
                <a:cubicBezTo>
                  <a:pt x="473" y="1925"/>
                  <a:pt x="481" y="1921"/>
                  <a:pt x="491" y="1920"/>
                </a:cubicBezTo>
                <a:cubicBezTo>
                  <a:pt x="494" y="1920"/>
                  <a:pt x="497" y="1917"/>
                  <a:pt x="500" y="1915"/>
                </a:cubicBezTo>
                <a:cubicBezTo>
                  <a:pt x="507" y="1909"/>
                  <a:pt x="515" y="1907"/>
                  <a:pt x="523" y="1907"/>
                </a:cubicBezTo>
                <a:lnTo>
                  <a:pt x="523" y="1907"/>
                </a:lnTo>
                <a:cubicBezTo>
                  <a:pt x="524" y="1902"/>
                  <a:pt x="527" y="1901"/>
                  <a:pt x="530" y="1901"/>
                </a:cubicBezTo>
                <a:lnTo>
                  <a:pt x="530" y="1901"/>
                </a:lnTo>
                <a:lnTo>
                  <a:pt x="530" y="1901"/>
                </a:lnTo>
                <a:cubicBezTo>
                  <a:pt x="535" y="1898"/>
                  <a:pt x="536" y="1890"/>
                  <a:pt x="538" y="1884"/>
                </a:cubicBezTo>
                <a:cubicBezTo>
                  <a:pt x="539" y="1880"/>
                  <a:pt x="542" y="1875"/>
                  <a:pt x="544" y="1875"/>
                </a:cubicBezTo>
                <a:cubicBezTo>
                  <a:pt x="552" y="1875"/>
                  <a:pt x="559" y="1868"/>
                  <a:pt x="567" y="1874"/>
                </a:cubicBezTo>
                <a:cubicBezTo>
                  <a:pt x="574" y="1878"/>
                  <a:pt x="581" y="1879"/>
                  <a:pt x="588" y="1874"/>
                </a:cubicBezTo>
                <a:cubicBezTo>
                  <a:pt x="592" y="1872"/>
                  <a:pt x="597" y="1873"/>
                  <a:pt x="601" y="1872"/>
                </a:cubicBezTo>
                <a:cubicBezTo>
                  <a:pt x="599" y="1868"/>
                  <a:pt x="596" y="1867"/>
                  <a:pt x="593" y="1867"/>
                </a:cubicBezTo>
                <a:cubicBezTo>
                  <a:pt x="590" y="1867"/>
                  <a:pt x="588" y="1866"/>
                  <a:pt x="585" y="1862"/>
                </a:cubicBezTo>
                <a:lnTo>
                  <a:pt x="585" y="1862"/>
                </a:lnTo>
                <a:cubicBezTo>
                  <a:pt x="575" y="1866"/>
                  <a:pt x="566" y="1859"/>
                  <a:pt x="556" y="1859"/>
                </a:cubicBezTo>
                <a:cubicBezTo>
                  <a:pt x="552" y="1859"/>
                  <a:pt x="548" y="1859"/>
                  <a:pt x="545" y="1858"/>
                </a:cubicBezTo>
                <a:cubicBezTo>
                  <a:pt x="542" y="1858"/>
                  <a:pt x="540" y="1851"/>
                  <a:pt x="540" y="1845"/>
                </a:cubicBezTo>
                <a:cubicBezTo>
                  <a:pt x="541" y="1840"/>
                  <a:pt x="544" y="1837"/>
                  <a:pt x="547" y="1839"/>
                </a:cubicBezTo>
                <a:cubicBezTo>
                  <a:pt x="554" y="1845"/>
                  <a:pt x="563" y="1837"/>
                  <a:pt x="569" y="1847"/>
                </a:cubicBezTo>
                <a:lnTo>
                  <a:pt x="569" y="1847"/>
                </a:lnTo>
                <a:cubicBezTo>
                  <a:pt x="577" y="1846"/>
                  <a:pt x="584" y="1844"/>
                  <a:pt x="592" y="1850"/>
                </a:cubicBezTo>
                <a:lnTo>
                  <a:pt x="592" y="1850"/>
                </a:lnTo>
                <a:cubicBezTo>
                  <a:pt x="598" y="1851"/>
                  <a:pt x="603" y="1843"/>
                  <a:pt x="610" y="1849"/>
                </a:cubicBezTo>
                <a:cubicBezTo>
                  <a:pt x="616" y="1848"/>
                  <a:pt x="622" y="1848"/>
                  <a:pt x="628" y="1847"/>
                </a:cubicBezTo>
                <a:cubicBezTo>
                  <a:pt x="633" y="1847"/>
                  <a:pt x="637" y="1845"/>
                  <a:pt x="640" y="1843"/>
                </a:cubicBezTo>
                <a:cubicBezTo>
                  <a:pt x="646" y="1838"/>
                  <a:pt x="651" y="1842"/>
                  <a:pt x="655" y="1850"/>
                </a:cubicBezTo>
                <a:cubicBezTo>
                  <a:pt x="659" y="1849"/>
                  <a:pt x="664" y="1849"/>
                  <a:pt x="668" y="1849"/>
                </a:cubicBezTo>
                <a:lnTo>
                  <a:pt x="668" y="1848"/>
                </a:lnTo>
                <a:cubicBezTo>
                  <a:pt x="674" y="1841"/>
                  <a:pt x="681" y="1842"/>
                  <a:pt x="688" y="1842"/>
                </a:cubicBezTo>
                <a:cubicBezTo>
                  <a:pt x="694" y="1841"/>
                  <a:pt x="700" y="1840"/>
                  <a:pt x="705" y="1835"/>
                </a:cubicBezTo>
                <a:lnTo>
                  <a:pt x="705" y="1835"/>
                </a:lnTo>
                <a:lnTo>
                  <a:pt x="705" y="1835"/>
                </a:lnTo>
                <a:cubicBezTo>
                  <a:pt x="707" y="1833"/>
                  <a:pt x="709" y="1831"/>
                  <a:pt x="711" y="1828"/>
                </a:cubicBezTo>
                <a:lnTo>
                  <a:pt x="711" y="1828"/>
                </a:lnTo>
                <a:cubicBezTo>
                  <a:pt x="713" y="1819"/>
                  <a:pt x="713" y="1819"/>
                  <a:pt x="708" y="1816"/>
                </a:cubicBezTo>
                <a:cubicBezTo>
                  <a:pt x="706" y="1815"/>
                  <a:pt x="705" y="1814"/>
                  <a:pt x="703" y="1813"/>
                </a:cubicBezTo>
                <a:lnTo>
                  <a:pt x="703" y="1813"/>
                </a:lnTo>
                <a:cubicBezTo>
                  <a:pt x="699" y="1813"/>
                  <a:pt x="694" y="1812"/>
                  <a:pt x="690" y="1813"/>
                </a:cubicBezTo>
                <a:cubicBezTo>
                  <a:pt x="675" y="1819"/>
                  <a:pt x="661" y="1812"/>
                  <a:pt x="646" y="1801"/>
                </a:cubicBezTo>
                <a:cubicBezTo>
                  <a:pt x="643" y="1801"/>
                  <a:pt x="641" y="1801"/>
                  <a:pt x="639" y="1797"/>
                </a:cubicBezTo>
                <a:lnTo>
                  <a:pt x="639" y="1797"/>
                </a:lnTo>
                <a:cubicBezTo>
                  <a:pt x="625" y="1797"/>
                  <a:pt x="612" y="1798"/>
                  <a:pt x="599" y="1799"/>
                </a:cubicBezTo>
                <a:cubicBezTo>
                  <a:pt x="595" y="1799"/>
                  <a:pt x="590" y="1800"/>
                  <a:pt x="587" y="1795"/>
                </a:cubicBezTo>
                <a:lnTo>
                  <a:pt x="587" y="1795"/>
                </a:lnTo>
                <a:cubicBezTo>
                  <a:pt x="569" y="1793"/>
                  <a:pt x="552" y="1795"/>
                  <a:pt x="534" y="1788"/>
                </a:cubicBezTo>
                <a:cubicBezTo>
                  <a:pt x="525" y="1783"/>
                  <a:pt x="516" y="1788"/>
                  <a:pt x="508" y="1780"/>
                </a:cubicBezTo>
                <a:lnTo>
                  <a:pt x="508" y="1780"/>
                </a:lnTo>
                <a:cubicBezTo>
                  <a:pt x="500" y="1780"/>
                  <a:pt x="492" y="1781"/>
                  <a:pt x="485" y="1781"/>
                </a:cubicBezTo>
                <a:cubicBezTo>
                  <a:pt x="480" y="1781"/>
                  <a:pt x="478" y="1777"/>
                  <a:pt x="478" y="1771"/>
                </a:cubicBezTo>
                <a:lnTo>
                  <a:pt x="478" y="1771"/>
                </a:lnTo>
                <a:cubicBezTo>
                  <a:pt x="475" y="1755"/>
                  <a:pt x="475" y="1755"/>
                  <a:pt x="467" y="1755"/>
                </a:cubicBezTo>
                <a:cubicBezTo>
                  <a:pt x="465" y="1754"/>
                  <a:pt x="463" y="1755"/>
                  <a:pt x="462" y="1755"/>
                </a:cubicBezTo>
                <a:cubicBezTo>
                  <a:pt x="452" y="1758"/>
                  <a:pt x="441" y="1757"/>
                  <a:pt x="431" y="1758"/>
                </a:cubicBezTo>
                <a:cubicBezTo>
                  <a:pt x="423" y="1758"/>
                  <a:pt x="420" y="1755"/>
                  <a:pt x="418" y="1745"/>
                </a:cubicBezTo>
                <a:cubicBezTo>
                  <a:pt x="416" y="1739"/>
                  <a:pt x="416" y="1732"/>
                  <a:pt x="415" y="1726"/>
                </a:cubicBezTo>
                <a:lnTo>
                  <a:pt x="415" y="1726"/>
                </a:lnTo>
                <a:lnTo>
                  <a:pt x="415" y="1726"/>
                </a:lnTo>
                <a:cubicBezTo>
                  <a:pt x="408" y="1718"/>
                  <a:pt x="407" y="1716"/>
                  <a:pt x="412" y="1710"/>
                </a:cubicBezTo>
                <a:cubicBezTo>
                  <a:pt x="414" y="1706"/>
                  <a:pt x="417" y="1701"/>
                  <a:pt x="421" y="1704"/>
                </a:cubicBezTo>
                <a:cubicBezTo>
                  <a:pt x="430" y="1710"/>
                  <a:pt x="437" y="1699"/>
                  <a:pt x="446" y="1701"/>
                </a:cubicBezTo>
                <a:lnTo>
                  <a:pt x="446" y="1701"/>
                </a:lnTo>
                <a:cubicBezTo>
                  <a:pt x="451" y="1701"/>
                  <a:pt x="456" y="1700"/>
                  <a:pt x="461" y="1700"/>
                </a:cubicBezTo>
                <a:lnTo>
                  <a:pt x="461" y="1700"/>
                </a:lnTo>
                <a:cubicBezTo>
                  <a:pt x="464" y="1692"/>
                  <a:pt x="471" y="1691"/>
                  <a:pt x="473" y="1697"/>
                </a:cubicBezTo>
                <a:cubicBezTo>
                  <a:pt x="478" y="1708"/>
                  <a:pt x="481" y="1700"/>
                  <a:pt x="484" y="1698"/>
                </a:cubicBezTo>
                <a:cubicBezTo>
                  <a:pt x="490" y="1694"/>
                  <a:pt x="496" y="1690"/>
                  <a:pt x="503" y="1694"/>
                </a:cubicBezTo>
                <a:cubicBezTo>
                  <a:pt x="507" y="1696"/>
                  <a:pt x="511" y="1694"/>
                  <a:pt x="515" y="1695"/>
                </a:cubicBezTo>
                <a:lnTo>
                  <a:pt x="515" y="1695"/>
                </a:lnTo>
                <a:cubicBezTo>
                  <a:pt x="524" y="1694"/>
                  <a:pt x="532" y="1693"/>
                  <a:pt x="540" y="1692"/>
                </a:cubicBezTo>
                <a:lnTo>
                  <a:pt x="540" y="1692"/>
                </a:lnTo>
                <a:cubicBezTo>
                  <a:pt x="555" y="1673"/>
                  <a:pt x="572" y="1670"/>
                  <a:pt x="591" y="1676"/>
                </a:cubicBezTo>
                <a:lnTo>
                  <a:pt x="591" y="1676"/>
                </a:lnTo>
                <a:lnTo>
                  <a:pt x="591" y="1676"/>
                </a:lnTo>
                <a:cubicBezTo>
                  <a:pt x="593" y="1672"/>
                  <a:pt x="596" y="1671"/>
                  <a:pt x="600" y="1670"/>
                </a:cubicBezTo>
                <a:cubicBezTo>
                  <a:pt x="604" y="1669"/>
                  <a:pt x="605" y="1665"/>
                  <a:pt x="605" y="1659"/>
                </a:cubicBezTo>
                <a:lnTo>
                  <a:pt x="605" y="1659"/>
                </a:lnTo>
                <a:lnTo>
                  <a:pt x="605" y="1659"/>
                </a:lnTo>
                <a:cubicBezTo>
                  <a:pt x="600" y="1654"/>
                  <a:pt x="593" y="1656"/>
                  <a:pt x="589" y="1649"/>
                </a:cubicBezTo>
                <a:cubicBezTo>
                  <a:pt x="588" y="1647"/>
                  <a:pt x="586" y="1646"/>
                  <a:pt x="585" y="1644"/>
                </a:cubicBezTo>
                <a:cubicBezTo>
                  <a:pt x="583" y="1642"/>
                  <a:pt x="582" y="1640"/>
                  <a:pt x="581" y="1638"/>
                </a:cubicBezTo>
                <a:lnTo>
                  <a:pt x="581" y="1638"/>
                </a:lnTo>
                <a:cubicBezTo>
                  <a:pt x="579" y="1638"/>
                  <a:pt x="578" y="1636"/>
                  <a:pt x="577" y="1633"/>
                </a:cubicBezTo>
                <a:cubicBezTo>
                  <a:pt x="577" y="1633"/>
                  <a:pt x="577" y="1633"/>
                  <a:pt x="577" y="1633"/>
                </a:cubicBezTo>
                <a:cubicBezTo>
                  <a:pt x="577" y="1633"/>
                  <a:pt x="577" y="1633"/>
                  <a:pt x="577" y="1633"/>
                </a:cubicBezTo>
                <a:lnTo>
                  <a:pt x="577" y="1633"/>
                </a:lnTo>
                <a:cubicBezTo>
                  <a:pt x="573" y="1631"/>
                  <a:pt x="572" y="1627"/>
                  <a:pt x="572" y="1623"/>
                </a:cubicBezTo>
                <a:lnTo>
                  <a:pt x="572" y="1623"/>
                </a:lnTo>
                <a:cubicBezTo>
                  <a:pt x="571" y="1623"/>
                  <a:pt x="569" y="1623"/>
                  <a:pt x="568" y="1622"/>
                </a:cubicBezTo>
                <a:cubicBezTo>
                  <a:pt x="567" y="1621"/>
                  <a:pt x="565" y="1620"/>
                  <a:pt x="564" y="1618"/>
                </a:cubicBezTo>
                <a:cubicBezTo>
                  <a:pt x="564" y="1618"/>
                  <a:pt x="564" y="1618"/>
                  <a:pt x="564" y="1618"/>
                </a:cubicBezTo>
                <a:cubicBezTo>
                  <a:pt x="561" y="1618"/>
                  <a:pt x="559" y="1618"/>
                  <a:pt x="557" y="1618"/>
                </a:cubicBezTo>
                <a:lnTo>
                  <a:pt x="557" y="1618"/>
                </a:lnTo>
                <a:lnTo>
                  <a:pt x="557" y="1618"/>
                </a:lnTo>
                <a:cubicBezTo>
                  <a:pt x="552" y="1618"/>
                  <a:pt x="547" y="1620"/>
                  <a:pt x="542" y="1619"/>
                </a:cubicBezTo>
                <a:cubicBezTo>
                  <a:pt x="528" y="1615"/>
                  <a:pt x="514" y="1617"/>
                  <a:pt x="500" y="1617"/>
                </a:cubicBezTo>
                <a:cubicBezTo>
                  <a:pt x="496" y="1617"/>
                  <a:pt x="493" y="1617"/>
                  <a:pt x="489" y="1613"/>
                </a:cubicBezTo>
                <a:cubicBezTo>
                  <a:pt x="479" y="1614"/>
                  <a:pt x="468" y="1615"/>
                  <a:pt x="457" y="1616"/>
                </a:cubicBezTo>
                <a:lnTo>
                  <a:pt x="457" y="1616"/>
                </a:lnTo>
                <a:cubicBezTo>
                  <a:pt x="445" y="1615"/>
                  <a:pt x="432" y="1614"/>
                  <a:pt x="420" y="1613"/>
                </a:cubicBezTo>
                <a:lnTo>
                  <a:pt x="420" y="1613"/>
                </a:lnTo>
                <a:cubicBezTo>
                  <a:pt x="419" y="1614"/>
                  <a:pt x="417" y="1614"/>
                  <a:pt x="416" y="1614"/>
                </a:cubicBezTo>
                <a:lnTo>
                  <a:pt x="416" y="1614"/>
                </a:lnTo>
                <a:cubicBezTo>
                  <a:pt x="410" y="1614"/>
                  <a:pt x="404" y="1615"/>
                  <a:pt x="398" y="1614"/>
                </a:cubicBezTo>
                <a:cubicBezTo>
                  <a:pt x="394" y="1613"/>
                  <a:pt x="394" y="1608"/>
                  <a:pt x="396" y="1604"/>
                </a:cubicBezTo>
                <a:cubicBezTo>
                  <a:pt x="396" y="1599"/>
                  <a:pt x="395" y="1594"/>
                  <a:pt x="394" y="1589"/>
                </a:cubicBezTo>
                <a:lnTo>
                  <a:pt x="394" y="1589"/>
                </a:lnTo>
                <a:cubicBezTo>
                  <a:pt x="394" y="1589"/>
                  <a:pt x="393" y="1589"/>
                  <a:pt x="392" y="1588"/>
                </a:cubicBezTo>
                <a:lnTo>
                  <a:pt x="392" y="1588"/>
                </a:lnTo>
                <a:lnTo>
                  <a:pt x="392" y="1588"/>
                </a:lnTo>
                <a:cubicBezTo>
                  <a:pt x="385" y="1581"/>
                  <a:pt x="379" y="1569"/>
                  <a:pt x="369" y="1575"/>
                </a:cubicBezTo>
                <a:cubicBezTo>
                  <a:pt x="362" y="1580"/>
                  <a:pt x="361" y="1578"/>
                  <a:pt x="357" y="1563"/>
                </a:cubicBezTo>
                <a:cubicBezTo>
                  <a:pt x="356" y="1560"/>
                  <a:pt x="355" y="1556"/>
                  <a:pt x="356" y="1553"/>
                </a:cubicBezTo>
                <a:cubicBezTo>
                  <a:pt x="362" y="1545"/>
                  <a:pt x="361" y="1534"/>
                  <a:pt x="360" y="1524"/>
                </a:cubicBezTo>
                <a:lnTo>
                  <a:pt x="360" y="1524"/>
                </a:lnTo>
                <a:cubicBezTo>
                  <a:pt x="359" y="1515"/>
                  <a:pt x="359" y="1508"/>
                  <a:pt x="363" y="1502"/>
                </a:cubicBezTo>
                <a:cubicBezTo>
                  <a:pt x="365" y="1499"/>
                  <a:pt x="365" y="1494"/>
                  <a:pt x="364" y="1490"/>
                </a:cubicBezTo>
                <a:cubicBezTo>
                  <a:pt x="360" y="1486"/>
                  <a:pt x="355" y="1488"/>
                  <a:pt x="351" y="1482"/>
                </a:cubicBezTo>
                <a:cubicBezTo>
                  <a:pt x="358" y="1470"/>
                  <a:pt x="366" y="1464"/>
                  <a:pt x="377" y="1466"/>
                </a:cubicBezTo>
                <a:lnTo>
                  <a:pt x="384" y="1465"/>
                </a:lnTo>
                <a:cubicBezTo>
                  <a:pt x="385" y="1464"/>
                  <a:pt x="385" y="1463"/>
                  <a:pt x="385" y="1463"/>
                </a:cubicBezTo>
                <a:cubicBezTo>
                  <a:pt x="391" y="1453"/>
                  <a:pt x="391" y="1452"/>
                  <a:pt x="385" y="1449"/>
                </a:cubicBezTo>
                <a:cubicBezTo>
                  <a:pt x="380" y="1447"/>
                  <a:pt x="377" y="1444"/>
                  <a:pt x="374" y="1439"/>
                </a:cubicBezTo>
                <a:cubicBezTo>
                  <a:pt x="371" y="1435"/>
                  <a:pt x="371" y="1431"/>
                  <a:pt x="373" y="1427"/>
                </a:cubicBezTo>
                <a:lnTo>
                  <a:pt x="373" y="1427"/>
                </a:lnTo>
                <a:cubicBezTo>
                  <a:pt x="374" y="1419"/>
                  <a:pt x="367" y="1416"/>
                  <a:pt x="367" y="1409"/>
                </a:cubicBezTo>
                <a:cubicBezTo>
                  <a:pt x="376" y="1395"/>
                  <a:pt x="387" y="1389"/>
                  <a:pt x="400" y="1392"/>
                </a:cubicBezTo>
                <a:lnTo>
                  <a:pt x="400" y="1392"/>
                </a:lnTo>
                <a:lnTo>
                  <a:pt x="400" y="1392"/>
                </a:lnTo>
                <a:cubicBezTo>
                  <a:pt x="407" y="1389"/>
                  <a:pt x="416" y="1393"/>
                  <a:pt x="416" y="1376"/>
                </a:cubicBezTo>
                <a:cubicBezTo>
                  <a:pt x="416" y="1375"/>
                  <a:pt x="418" y="1373"/>
                  <a:pt x="420" y="1372"/>
                </a:cubicBezTo>
                <a:lnTo>
                  <a:pt x="420" y="1372"/>
                </a:lnTo>
                <a:lnTo>
                  <a:pt x="420" y="1372"/>
                </a:lnTo>
                <a:cubicBezTo>
                  <a:pt x="421" y="1363"/>
                  <a:pt x="425" y="1360"/>
                  <a:pt x="431" y="1361"/>
                </a:cubicBezTo>
                <a:cubicBezTo>
                  <a:pt x="435" y="1362"/>
                  <a:pt x="439" y="1367"/>
                  <a:pt x="442" y="1360"/>
                </a:cubicBezTo>
                <a:cubicBezTo>
                  <a:pt x="441" y="1355"/>
                  <a:pt x="442" y="1351"/>
                  <a:pt x="444" y="1348"/>
                </a:cubicBezTo>
                <a:lnTo>
                  <a:pt x="444" y="1348"/>
                </a:lnTo>
                <a:cubicBezTo>
                  <a:pt x="444" y="1345"/>
                  <a:pt x="444" y="1341"/>
                  <a:pt x="443" y="1338"/>
                </a:cubicBezTo>
                <a:cubicBezTo>
                  <a:pt x="439" y="1338"/>
                  <a:pt x="435" y="1338"/>
                  <a:pt x="431" y="1338"/>
                </a:cubicBezTo>
                <a:cubicBezTo>
                  <a:pt x="427" y="1338"/>
                  <a:pt x="424" y="1338"/>
                  <a:pt x="421" y="1334"/>
                </a:cubicBezTo>
                <a:cubicBezTo>
                  <a:pt x="417" y="1334"/>
                  <a:pt x="413" y="1331"/>
                  <a:pt x="410" y="1328"/>
                </a:cubicBezTo>
                <a:lnTo>
                  <a:pt x="410" y="1328"/>
                </a:lnTo>
                <a:lnTo>
                  <a:pt x="410" y="1328"/>
                </a:lnTo>
                <a:cubicBezTo>
                  <a:pt x="405" y="1326"/>
                  <a:pt x="405" y="1319"/>
                  <a:pt x="404" y="1314"/>
                </a:cubicBezTo>
                <a:lnTo>
                  <a:pt x="404" y="1314"/>
                </a:lnTo>
                <a:cubicBezTo>
                  <a:pt x="392" y="1315"/>
                  <a:pt x="382" y="1306"/>
                  <a:pt x="371" y="1304"/>
                </a:cubicBezTo>
                <a:lnTo>
                  <a:pt x="371" y="1304"/>
                </a:lnTo>
                <a:cubicBezTo>
                  <a:pt x="364" y="1307"/>
                  <a:pt x="358" y="1302"/>
                  <a:pt x="351" y="1302"/>
                </a:cubicBezTo>
                <a:cubicBezTo>
                  <a:pt x="335" y="1303"/>
                  <a:pt x="318" y="1302"/>
                  <a:pt x="302" y="1299"/>
                </a:cubicBezTo>
                <a:cubicBezTo>
                  <a:pt x="295" y="1297"/>
                  <a:pt x="287" y="1298"/>
                  <a:pt x="281" y="1290"/>
                </a:cubicBezTo>
                <a:lnTo>
                  <a:pt x="281" y="1290"/>
                </a:lnTo>
                <a:cubicBezTo>
                  <a:pt x="279" y="1290"/>
                  <a:pt x="278" y="1290"/>
                  <a:pt x="277" y="1290"/>
                </a:cubicBezTo>
                <a:lnTo>
                  <a:pt x="277" y="1290"/>
                </a:lnTo>
                <a:cubicBezTo>
                  <a:pt x="271" y="1290"/>
                  <a:pt x="265" y="1291"/>
                  <a:pt x="259" y="1292"/>
                </a:cubicBezTo>
                <a:lnTo>
                  <a:pt x="259" y="1292"/>
                </a:lnTo>
                <a:cubicBezTo>
                  <a:pt x="254" y="1292"/>
                  <a:pt x="249" y="1294"/>
                  <a:pt x="245" y="1292"/>
                </a:cubicBezTo>
                <a:cubicBezTo>
                  <a:pt x="233" y="1287"/>
                  <a:pt x="222" y="1290"/>
                  <a:pt x="211" y="1290"/>
                </a:cubicBezTo>
                <a:cubicBezTo>
                  <a:pt x="206" y="1299"/>
                  <a:pt x="199" y="1298"/>
                  <a:pt x="193" y="1296"/>
                </a:cubicBezTo>
                <a:cubicBezTo>
                  <a:pt x="189" y="1295"/>
                  <a:pt x="190" y="1290"/>
                  <a:pt x="192" y="1286"/>
                </a:cubicBezTo>
                <a:lnTo>
                  <a:pt x="192" y="1286"/>
                </a:lnTo>
                <a:lnTo>
                  <a:pt x="192" y="1286"/>
                </a:lnTo>
                <a:cubicBezTo>
                  <a:pt x="193" y="1286"/>
                  <a:pt x="194" y="1286"/>
                  <a:pt x="196" y="1286"/>
                </a:cubicBezTo>
                <a:cubicBezTo>
                  <a:pt x="197" y="1282"/>
                  <a:pt x="199" y="1280"/>
                  <a:pt x="202" y="1280"/>
                </a:cubicBezTo>
                <a:lnTo>
                  <a:pt x="202" y="1280"/>
                </a:lnTo>
                <a:lnTo>
                  <a:pt x="202" y="1280"/>
                </a:lnTo>
                <a:cubicBezTo>
                  <a:pt x="211" y="1268"/>
                  <a:pt x="224" y="1277"/>
                  <a:pt x="234" y="1268"/>
                </a:cubicBezTo>
                <a:cubicBezTo>
                  <a:pt x="235" y="1267"/>
                  <a:pt x="238" y="1269"/>
                  <a:pt x="241" y="1270"/>
                </a:cubicBezTo>
                <a:cubicBezTo>
                  <a:pt x="241" y="1270"/>
                  <a:pt x="242" y="1271"/>
                  <a:pt x="242" y="1271"/>
                </a:cubicBezTo>
                <a:lnTo>
                  <a:pt x="242" y="1271"/>
                </a:lnTo>
                <a:lnTo>
                  <a:pt x="242" y="1271"/>
                </a:lnTo>
                <a:cubicBezTo>
                  <a:pt x="246" y="1271"/>
                  <a:pt x="250" y="1270"/>
                  <a:pt x="253" y="1270"/>
                </a:cubicBezTo>
                <a:lnTo>
                  <a:pt x="253" y="1270"/>
                </a:lnTo>
                <a:lnTo>
                  <a:pt x="253" y="1270"/>
                </a:lnTo>
                <a:cubicBezTo>
                  <a:pt x="255" y="1264"/>
                  <a:pt x="258" y="1264"/>
                  <a:pt x="261" y="1269"/>
                </a:cubicBezTo>
                <a:lnTo>
                  <a:pt x="261" y="1269"/>
                </a:lnTo>
                <a:cubicBezTo>
                  <a:pt x="262" y="1269"/>
                  <a:pt x="263" y="1269"/>
                  <a:pt x="264" y="1269"/>
                </a:cubicBezTo>
                <a:lnTo>
                  <a:pt x="264" y="1269"/>
                </a:lnTo>
                <a:cubicBezTo>
                  <a:pt x="270" y="1268"/>
                  <a:pt x="275" y="1268"/>
                  <a:pt x="280" y="1267"/>
                </a:cubicBezTo>
                <a:cubicBezTo>
                  <a:pt x="283" y="1266"/>
                  <a:pt x="285" y="1264"/>
                  <a:pt x="286" y="1262"/>
                </a:cubicBezTo>
                <a:cubicBezTo>
                  <a:pt x="288" y="1260"/>
                  <a:pt x="287" y="1253"/>
                  <a:pt x="285" y="1252"/>
                </a:cubicBezTo>
                <a:cubicBezTo>
                  <a:pt x="281" y="1250"/>
                  <a:pt x="277" y="1252"/>
                  <a:pt x="273" y="1246"/>
                </a:cubicBezTo>
                <a:cubicBezTo>
                  <a:pt x="272" y="1246"/>
                  <a:pt x="271" y="1246"/>
                  <a:pt x="270" y="1246"/>
                </a:cubicBezTo>
                <a:cubicBezTo>
                  <a:pt x="268" y="1244"/>
                  <a:pt x="267" y="1243"/>
                  <a:pt x="265" y="1241"/>
                </a:cubicBezTo>
                <a:lnTo>
                  <a:pt x="265" y="1241"/>
                </a:lnTo>
                <a:cubicBezTo>
                  <a:pt x="262" y="1241"/>
                  <a:pt x="258" y="1241"/>
                  <a:pt x="255" y="1242"/>
                </a:cubicBezTo>
                <a:cubicBezTo>
                  <a:pt x="249" y="1242"/>
                  <a:pt x="245" y="1239"/>
                  <a:pt x="242" y="1232"/>
                </a:cubicBezTo>
                <a:cubicBezTo>
                  <a:pt x="242" y="1231"/>
                  <a:pt x="240" y="1230"/>
                  <a:pt x="240" y="1228"/>
                </a:cubicBezTo>
                <a:cubicBezTo>
                  <a:pt x="233" y="1215"/>
                  <a:pt x="233" y="1214"/>
                  <a:pt x="226" y="1218"/>
                </a:cubicBezTo>
                <a:cubicBezTo>
                  <a:pt x="216" y="1223"/>
                  <a:pt x="209" y="1219"/>
                  <a:pt x="203" y="1207"/>
                </a:cubicBezTo>
                <a:lnTo>
                  <a:pt x="203" y="1207"/>
                </a:lnTo>
                <a:lnTo>
                  <a:pt x="203" y="1207"/>
                </a:lnTo>
                <a:cubicBezTo>
                  <a:pt x="199" y="1207"/>
                  <a:pt x="195" y="1209"/>
                  <a:pt x="192" y="1202"/>
                </a:cubicBezTo>
                <a:cubicBezTo>
                  <a:pt x="188" y="1203"/>
                  <a:pt x="184" y="1204"/>
                  <a:pt x="181" y="1198"/>
                </a:cubicBezTo>
                <a:cubicBezTo>
                  <a:pt x="179" y="1196"/>
                  <a:pt x="178" y="1194"/>
                  <a:pt x="176" y="1193"/>
                </a:cubicBezTo>
                <a:lnTo>
                  <a:pt x="176" y="1193"/>
                </a:lnTo>
                <a:cubicBezTo>
                  <a:pt x="169" y="1191"/>
                  <a:pt x="169" y="1190"/>
                  <a:pt x="172" y="1182"/>
                </a:cubicBezTo>
                <a:lnTo>
                  <a:pt x="172" y="1182"/>
                </a:lnTo>
                <a:cubicBezTo>
                  <a:pt x="177" y="1173"/>
                  <a:pt x="183" y="1173"/>
                  <a:pt x="190" y="1180"/>
                </a:cubicBezTo>
                <a:cubicBezTo>
                  <a:pt x="191" y="1180"/>
                  <a:pt x="193" y="1180"/>
                  <a:pt x="194" y="1180"/>
                </a:cubicBezTo>
                <a:lnTo>
                  <a:pt x="194" y="1180"/>
                </a:lnTo>
                <a:lnTo>
                  <a:pt x="194" y="1180"/>
                </a:lnTo>
                <a:cubicBezTo>
                  <a:pt x="196" y="1180"/>
                  <a:pt x="199" y="1180"/>
                  <a:pt x="201" y="1179"/>
                </a:cubicBezTo>
                <a:lnTo>
                  <a:pt x="201" y="1179"/>
                </a:lnTo>
                <a:cubicBezTo>
                  <a:pt x="209" y="1179"/>
                  <a:pt x="217" y="1177"/>
                  <a:pt x="224" y="1177"/>
                </a:cubicBezTo>
                <a:cubicBezTo>
                  <a:pt x="233" y="1177"/>
                  <a:pt x="241" y="1174"/>
                  <a:pt x="247" y="1165"/>
                </a:cubicBezTo>
                <a:cubicBezTo>
                  <a:pt x="252" y="1159"/>
                  <a:pt x="256" y="1152"/>
                  <a:pt x="263" y="1151"/>
                </a:cubicBezTo>
                <a:cubicBezTo>
                  <a:pt x="267" y="1150"/>
                  <a:pt x="267" y="1145"/>
                  <a:pt x="266" y="1140"/>
                </a:cubicBezTo>
                <a:cubicBezTo>
                  <a:pt x="264" y="1135"/>
                  <a:pt x="265" y="1131"/>
                  <a:pt x="268" y="1129"/>
                </a:cubicBezTo>
                <a:cubicBezTo>
                  <a:pt x="270" y="1128"/>
                  <a:pt x="272" y="1127"/>
                  <a:pt x="272" y="1125"/>
                </a:cubicBezTo>
                <a:cubicBezTo>
                  <a:pt x="274" y="1119"/>
                  <a:pt x="280" y="1118"/>
                  <a:pt x="281" y="1113"/>
                </a:cubicBezTo>
                <a:cubicBezTo>
                  <a:pt x="283" y="1105"/>
                  <a:pt x="274" y="1103"/>
                  <a:pt x="275" y="1095"/>
                </a:cubicBezTo>
                <a:cubicBezTo>
                  <a:pt x="275" y="1095"/>
                  <a:pt x="275" y="1094"/>
                  <a:pt x="275" y="1094"/>
                </a:cubicBezTo>
                <a:cubicBezTo>
                  <a:pt x="275" y="1094"/>
                  <a:pt x="275" y="1094"/>
                  <a:pt x="275" y="1094"/>
                </a:cubicBezTo>
                <a:lnTo>
                  <a:pt x="275" y="1095"/>
                </a:lnTo>
                <a:cubicBezTo>
                  <a:pt x="273" y="1095"/>
                  <a:pt x="271" y="1095"/>
                  <a:pt x="269" y="1095"/>
                </a:cubicBezTo>
                <a:cubicBezTo>
                  <a:pt x="257" y="1096"/>
                  <a:pt x="244" y="1099"/>
                  <a:pt x="231" y="1089"/>
                </a:cubicBezTo>
                <a:cubicBezTo>
                  <a:pt x="228" y="1086"/>
                  <a:pt x="223" y="1088"/>
                  <a:pt x="219" y="1088"/>
                </a:cubicBezTo>
                <a:cubicBezTo>
                  <a:pt x="219" y="1088"/>
                  <a:pt x="219" y="1088"/>
                  <a:pt x="219" y="1088"/>
                </a:cubicBezTo>
                <a:cubicBezTo>
                  <a:pt x="219" y="1088"/>
                  <a:pt x="219" y="1088"/>
                  <a:pt x="219" y="1088"/>
                </a:cubicBezTo>
                <a:lnTo>
                  <a:pt x="219" y="1088"/>
                </a:lnTo>
                <a:cubicBezTo>
                  <a:pt x="212" y="1096"/>
                  <a:pt x="212" y="1096"/>
                  <a:pt x="204" y="1090"/>
                </a:cubicBezTo>
                <a:cubicBezTo>
                  <a:pt x="193" y="1086"/>
                  <a:pt x="183" y="1087"/>
                  <a:pt x="177" y="1104"/>
                </a:cubicBezTo>
                <a:cubicBezTo>
                  <a:pt x="176" y="1107"/>
                  <a:pt x="173" y="1109"/>
                  <a:pt x="171" y="1105"/>
                </a:cubicBezTo>
                <a:cubicBezTo>
                  <a:pt x="169" y="1103"/>
                  <a:pt x="169" y="1100"/>
                  <a:pt x="169" y="1098"/>
                </a:cubicBezTo>
                <a:cubicBezTo>
                  <a:pt x="169" y="1094"/>
                  <a:pt x="171" y="1091"/>
                  <a:pt x="172" y="1088"/>
                </a:cubicBezTo>
                <a:cubicBezTo>
                  <a:pt x="174" y="1078"/>
                  <a:pt x="171" y="1072"/>
                  <a:pt x="164" y="1071"/>
                </a:cubicBezTo>
                <a:cubicBezTo>
                  <a:pt x="159" y="1071"/>
                  <a:pt x="154" y="1072"/>
                  <a:pt x="150" y="1075"/>
                </a:cubicBezTo>
                <a:cubicBezTo>
                  <a:pt x="147" y="1078"/>
                  <a:pt x="143" y="1078"/>
                  <a:pt x="140" y="1073"/>
                </a:cubicBezTo>
                <a:lnTo>
                  <a:pt x="140" y="1073"/>
                </a:lnTo>
                <a:cubicBezTo>
                  <a:pt x="129" y="1072"/>
                  <a:pt x="118" y="1067"/>
                  <a:pt x="107" y="1069"/>
                </a:cubicBezTo>
                <a:cubicBezTo>
                  <a:pt x="106" y="1069"/>
                  <a:pt x="104" y="1066"/>
                  <a:pt x="102" y="1065"/>
                </a:cubicBezTo>
                <a:lnTo>
                  <a:pt x="103" y="1065"/>
                </a:lnTo>
                <a:cubicBezTo>
                  <a:pt x="103" y="1065"/>
                  <a:pt x="102" y="1065"/>
                  <a:pt x="102" y="1064"/>
                </a:cubicBezTo>
                <a:cubicBezTo>
                  <a:pt x="102" y="1065"/>
                  <a:pt x="102" y="1065"/>
                  <a:pt x="102" y="1065"/>
                </a:cubicBezTo>
                <a:cubicBezTo>
                  <a:pt x="98" y="1065"/>
                  <a:pt x="93" y="1066"/>
                  <a:pt x="88" y="1064"/>
                </a:cubicBezTo>
                <a:cubicBezTo>
                  <a:pt x="86" y="1064"/>
                  <a:pt x="84" y="1060"/>
                  <a:pt x="83" y="1057"/>
                </a:cubicBezTo>
                <a:cubicBezTo>
                  <a:pt x="81" y="1053"/>
                  <a:pt x="83" y="1051"/>
                  <a:pt x="86" y="1049"/>
                </a:cubicBezTo>
                <a:cubicBezTo>
                  <a:pt x="94" y="1045"/>
                  <a:pt x="103" y="1041"/>
                  <a:pt x="112" y="1041"/>
                </a:cubicBezTo>
                <a:cubicBezTo>
                  <a:pt x="118" y="1042"/>
                  <a:pt x="123" y="1040"/>
                  <a:pt x="128" y="1036"/>
                </a:cubicBezTo>
                <a:cubicBezTo>
                  <a:pt x="131" y="1034"/>
                  <a:pt x="135" y="1033"/>
                  <a:pt x="139" y="1037"/>
                </a:cubicBezTo>
                <a:cubicBezTo>
                  <a:pt x="147" y="1048"/>
                  <a:pt x="157" y="1045"/>
                  <a:pt x="165" y="1041"/>
                </a:cubicBezTo>
                <a:cubicBezTo>
                  <a:pt x="175" y="1037"/>
                  <a:pt x="185" y="1035"/>
                  <a:pt x="195" y="1034"/>
                </a:cubicBezTo>
                <a:cubicBezTo>
                  <a:pt x="201" y="1034"/>
                  <a:pt x="206" y="1032"/>
                  <a:pt x="209" y="1025"/>
                </a:cubicBezTo>
                <a:cubicBezTo>
                  <a:pt x="213" y="1017"/>
                  <a:pt x="217" y="1015"/>
                  <a:pt x="223" y="1022"/>
                </a:cubicBezTo>
                <a:cubicBezTo>
                  <a:pt x="227" y="1026"/>
                  <a:pt x="230" y="1025"/>
                  <a:pt x="233" y="1019"/>
                </a:cubicBezTo>
                <a:cubicBezTo>
                  <a:pt x="237" y="1010"/>
                  <a:pt x="237" y="1003"/>
                  <a:pt x="233" y="997"/>
                </a:cubicBezTo>
                <a:cubicBezTo>
                  <a:pt x="226" y="987"/>
                  <a:pt x="218" y="977"/>
                  <a:pt x="211" y="967"/>
                </a:cubicBezTo>
                <a:cubicBezTo>
                  <a:pt x="202" y="967"/>
                  <a:pt x="193" y="967"/>
                  <a:pt x="184" y="968"/>
                </a:cubicBezTo>
                <a:cubicBezTo>
                  <a:pt x="174" y="969"/>
                  <a:pt x="174" y="970"/>
                  <a:pt x="165" y="962"/>
                </a:cubicBezTo>
                <a:cubicBezTo>
                  <a:pt x="164" y="968"/>
                  <a:pt x="165" y="974"/>
                  <a:pt x="164" y="978"/>
                </a:cubicBezTo>
                <a:cubicBezTo>
                  <a:pt x="161" y="988"/>
                  <a:pt x="158" y="991"/>
                  <a:pt x="150" y="989"/>
                </a:cubicBezTo>
                <a:cubicBezTo>
                  <a:pt x="145" y="988"/>
                  <a:pt x="142" y="992"/>
                  <a:pt x="138" y="992"/>
                </a:cubicBezTo>
                <a:cubicBezTo>
                  <a:pt x="137" y="992"/>
                  <a:pt x="135" y="991"/>
                  <a:pt x="135" y="990"/>
                </a:cubicBezTo>
                <a:cubicBezTo>
                  <a:pt x="134" y="989"/>
                  <a:pt x="134" y="986"/>
                  <a:pt x="135" y="985"/>
                </a:cubicBezTo>
                <a:cubicBezTo>
                  <a:pt x="136" y="982"/>
                  <a:pt x="138" y="980"/>
                  <a:pt x="140" y="978"/>
                </a:cubicBezTo>
                <a:cubicBezTo>
                  <a:pt x="144" y="976"/>
                  <a:pt x="148" y="979"/>
                  <a:pt x="153" y="980"/>
                </a:cubicBezTo>
                <a:cubicBezTo>
                  <a:pt x="156" y="981"/>
                  <a:pt x="158" y="974"/>
                  <a:pt x="156" y="970"/>
                </a:cubicBezTo>
                <a:cubicBezTo>
                  <a:pt x="155" y="967"/>
                  <a:pt x="153" y="963"/>
                  <a:pt x="151" y="962"/>
                </a:cubicBezTo>
                <a:cubicBezTo>
                  <a:pt x="144" y="959"/>
                  <a:pt x="137" y="955"/>
                  <a:pt x="129" y="956"/>
                </a:cubicBezTo>
                <a:cubicBezTo>
                  <a:pt x="123" y="957"/>
                  <a:pt x="117" y="957"/>
                  <a:pt x="111" y="957"/>
                </a:cubicBezTo>
                <a:cubicBezTo>
                  <a:pt x="109" y="957"/>
                  <a:pt x="106" y="955"/>
                  <a:pt x="104" y="954"/>
                </a:cubicBezTo>
                <a:cubicBezTo>
                  <a:pt x="103" y="953"/>
                  <a:pt x="103" y="949"/>
                  <a:pt x="104" y="949"/>
                </a:cubicBezTo>
                <a:cubicBezTo>
                  <a:pt x="106" y="948"/>
                  <a:pt x="108" y="947"/>
                  <a:pt x="111" y="947"/>
                </a:cubicBezTo>
                <a:cubicBezTo>
                  <a:pt x="128" y="945"/>
                  <a:pt x="146" y="945"/>
                  <a:pt x="163" y="941"/>
                </a:cubicBezTo>
                <a:cubicBezTo>
                  <a:pt x="170" y="939"/>
                  <a:pt x="175" y="942"/>
                  <a:pt x="181" y="946"/>
                </a:cubicBezTo>
                <a:cubicBezTo>
                  <a:pt x="181" y="945"/>
                  <a:pt x="181" y="944"/>
                  <a:pt x="181" y="943"/>
                </a:cubicBezTo>
                <a:cubicBezTo>
                  <a:pt x="183" y="927"/>
                  <a:pt x="182" y="924"/>
                  <a:pt x="172" y="924"/>
                </a:cubicBezTo>
                <a:cubicBezTo>
                  <a:pt x="166" y="924"/>
                  <a:pt x="160" y="927"/>
                  <a:pt x="154" y="923"/>
                </a:cubicBezTo>
                <a:cubicBezTo>
                  <a:pt x="153" y="923"/>
                  <a:pt x="152" y="921"/>
                  <a:pt x="152" y="919"/>
                </a:cubicBezTo>
                <a:cubicBezTo>
                  <a:pt x="152" y="918"/>
                  <a:pt x="153" y="915"/>
                  <a:pt x="154" y="915"/>
                </a:cubicBezTo>
                <a:cubicBezTo>
                  <a:pt x="165" y="916"/>
                  <a:pt x="175" y="905"/>
                  <a:pt x="187" y="906"/>
                </a:cubicBezTo>
                <a:cubicBezTo>
                  <a:pt x="193" y="906"/>
                  <a:pt x="197" y="903"/>
                  <a:pt x="200" y="898"/>
                </a:cubicBezTo>
                <a:cubicBezTo>
                  <a:pt x="206" y="889"/>
                  <a:pt x="213" y="886"/>
                  <a:pt x="222" y="886"/>
                </a:cubicBezTo>
                <a:cubicBezTo>
                  <a:pt x="225" y="886"/>
                  <a:pt x="228" y="886"/>
                  <a:pt x="231" y="885"/>
                </a:cubicBezTo>
                <a:cubicBezTo>
                  <a:pt x="234" y="885"/>
                  <a:pt x="236" y="882"/>
                  <a:pt x="237" y="877"/>
                </a:cubicBezTo>
                <a:cubicBezTo>
                  <a:pt x="238" y="871"/>
                  <a:pt x="241" y="870"/>
                  <a:pt x="245" y="871"/>
                </a:cubicBezTo>
                <a:cubicBezTo>
                  <a:pt x="249" y="872"/>
                  <a:pt x="254" y="872"/>
                  <a:pt x="258" y="872"/>
                </a:cubicBezTo>
                <a:cubicBezTo>
                  <a:pt x="264" y="872"/>
                  <a:pt x="268" y="870"/>
                  <a:pt x="271" y="861"/>
                </a:cubicBezTo>
                <a:cubicBezTo>
                  <a:pt x="275" y="846"/>
                  <a:pt x="285" y="847"/>
                  <a:pt x="294" y="843"/>
                </a:cubicBezTo>
                <a:cubicBezTo>
                  <a:pt x="297" y="841"/>
                  <a:pt x="301" y="850"/>
                  <a:pt x="300" y="854"/>
                </a:cubicBezTo>
                <a:cubicBezTo>
                  <a:pt x="295" y="865"/>
                  <a:pt x="294" y="879"/>
                  <a:pt x="285" y="886"/>
                </a:cubicBezTo>
                <a:cubicBezTo>
                  <a:pt x="282" y="889"/>
                  <a:pt x="284" y="894"/>
                  <a:pt x="287" y="898"/>
                </a:cubicBezTo>
                <a:lnTo>
                  <a:pt x="298" y="896"/>
                </a:lnTo>
                <a:cubicBezTo>
                  <a:pt x="297" y="888"/>
                  <a:pt x="300" y="882"/>
                  <a:pt x="304" y="878"/>
                </a:cubicBezTo>
                <a:cubicBezTo>
                  <a:pt x="309" y="871"/>
                  <a:pt x="313" y="872"/>
                  <a:pt x="319" y="881"/>
                </a:cubicBezTo>
                <a:cubicBezTo>
                  <a:pt x="321" y="885"/>
                  <a:pt x="323" y="888"/>
                  <a:pt x="326" y="888"/>
                </a:cubicBezTo>
                <a:cubicBezTo>
                  <a:pt x="329" y="888"/>
                  <a:pt x="332" y="889"/>
                  <a:pt x="335" y="893"/>
                </a:cubicBezTo>
                <a:cubicBezTo>
                  <a:pt x="338" y="887"/>
                  <a:pt x="338" y="875"/>
                  <a:pt x="347" y="874"/>
                </a:cubicBezTo>
                <a:cubicBezTo>
                  <a:pt x="350" y="874"/>
                  <a:pt x="350" y="870"/>
                  <a:pt x="347" y="865"/>
                </a:cubicBezTo>
                <a:cubicBezTo>
                  <a:pt x="345" y="863"/>
                  <a:pt x="344" y="861"/>
                  <a:pt x="343" y="859"/>
                </a:cubicBezTo>
                <a:cubicBezTo>
                  <a:pt x="339" y="859"/>
                  <a:pt x="335" y="859"/>
                  <a:pt x="332" y="858"/>
                </a:cubicBezTo>
                <a:cubicBezTo>
                  <a:pt x="331" y="858"/>
                  <a:pt x="330" y="856"/>
                  <a:pt x="330" y="854"/>
                </a:cubicBezTo>
                <a:cubicBezTo>
                  <a:pt x="330" y="853"/>
                  <a:pt x="331" y="851"/>
                  <a:pt x="332" y="850"/>
                </a:cubicBezTo>
                <a:cubicBezTo>
                  <a:pt x="336" y="849"/>
                  <a:pt x="340" y="848"/>
                  <a:pt x="344" y="848"/>
                </a:cubicBezTo>
                <a:cubicBezTo>
                  <a:pt x="350" y="847"/>
                  <a:pt x="355" y="847"/>
                  <a:pt x="360" y="846"/>
                </a:cubicBezTo>
                <a:cubicBezTo>
                  <a:pt x="365" y="845"/>
                  <a:pt x="366" y="841"/>
                  <a:pt x="366" y="835"/>
                </a:cubicBezTo>
                <a:cubicBezTo>
                  <a:pt x="366" y="831"/>
                  <a:pt x="366" y="827"/>
                  <a:pt x="365" y="824"/>
                </a:cubicBezTo>
                <a:cubicBezTo>
                  <a:pt x="363" y="824"/>
                  <a:pt x="361" y="824"/>
                  <a:pt x="358" y="824"/>
                </a:cubicBezTo>
                <a:cubicBezTo>
                  <a:pt x="357" y="824"/>
                  <a:pt x="356" y="824"/>
                  <a:pt x="354" y="824"/>
                </a:cubicBezTo>
                <a:lnTo>
                  <a:pt x="354" y="824"/>
                </a:lnTo>
                <a:lnTo>
                  <a:pt x="354" y="824"/>
                </a:lnTo>
                <a:cubicBezTo>
                  <a:pt x="353" y="825"/>
                  <a:pt x="352" y="825"/>
                  <a:pt x="351" y="825"/>
                </a:cubicBezTo>
                <a:cubicBezTo>
                  <a:pt x="349" y="831"/>
                  <a:pt x="346" y="831"/>
                  <a:pt x="343" y="825"/>
                </a:cubicBezTo>
                <a:lnTo>
                  <a:pt x="343" y="825"/>
                </a:lnTo>
                <a:cubicBezTo>
                  <a:pt x="340" y="826"/>
                  <a:pt x="338" y="825"/>
                  <a:pt x="336" y="821"/>
                </a:cubicBezTo>
                <a:cubicBezTo>
                  <a:pt x="332" y="821"/>
                  <a:pt x="328" y="821"/>
                  <a:pt x="325" y="821"/>
                </a:cubicBezTo>
                <a:cubicBezTo>
                  <a:pt x="322" y="822"/>
                  <a:pt x="320" y="822"/>
                  <a:pt x="317" y="822"/>
                </a:cubicBezTo>
                <a:lnTo>
                  <a:pt x="317" y="822"/>
                </a:lnTo>
                <a:lnTo>
                  <a:pt x="317" y="822"/>
                </a:lnTo>
                <a:lnTo>
                  <a:pt x="315" y="822"/>
                </a:lnTo>
                <a:lnTo>
                  <a:pt x="314" y="822"/>
                </a:lnTo>
                <a:cubicBezTo>
                  <a:pt x="314" y="826"/>
                  <a:pt x="314" y="830"/>
                  <a:pt x="315" y="833"/>
                </a:cubicBezTo>
                <a:cubicBezTo>
                  <a:pt x="315" y="839"/>
                  <a:pt x="316" y="845"/>
                  <a:pt x="315" y="850"/>
                </a:cubicBezTo>
                <a:cubicBezTo>
                  <a:pt x="315" y="853"/>
                  <a:pt x="313" y="856"/>
                  <a:pt x="310" y="855"/>
                </a:cubicBezTo>
                <a:cubicBezTo>
                  <a:pt x="308" y="854"/>
                  <a:pt x="306" y="852"/>
                  <a:pt x="306" y="849"/>
                </a:cubicBezTo>
                <a:cubicBezTo>
                  <a:pt x="307" y="846"/>
                  <a:pt x="307" y="842"/>
                  <a:pt x="307" y="838"/>
                </a:cubicBezTo>
                <a:cubicBezTo>
                  <a:pt x="307" y="827"/>
                  <a:pt x="304" y="824"/>
                  <a:pt x="297" y="824"/>
                </a:cubicBezTo>
                <a:cubicBezTo>
                  <a:pt x="290" y="824"/>
                  <a:pt x="283" y="825"/>
                  <a:pt x="277" y="826"/>
                </a:cubicBezTo>
                <a:cubicBezTo>
                  <a:pt x="265" y="826"/>
                  <a:pt x="254" y="824"/>
                  <a:pt x="243" y="817"/>
                </a:cubicBezTo>
                <a:cubicBezTo>
                  <a:pt x="242" y="818"/>
                  <a:pt x="241" y="818"/>
                  <a:pt x="239" y="818"/>
                </a:cubicBezTo>
                <a:lnTo>
                  <a:pt x="239" y="818"/>
                </a:lnTo>
                <a:cubicBezTo>
                  <a:pt x="230" y="826"/>
                  <a:pt x="224" y="827"/>
                  <a:pt x="214" y="820"/>
                </a:cubicBezTo>
                <a:cubicBezTo>
                  <a:pt x="209" y="820"/>
                  <a:pt x="204" y="821"/>
                  <a:pt x="199" y="821"/>
                </a:cubicBezTo>
                <a:lnTo>
                  <a:pt x="199" y="821"/>
                </a:lnTo>
                <a:lnTo>
                  <a:pt x="199" y="821"/>
                </a:lnTo>
                <a:cubicBezTo>
                  <a:pt x="197" y="821"/>
                  <a:pt x="194" y="822"/>
                  <a:pt x="192" y="822"/>
                </a:cubicBezTo>
                <a:cubicBezTo>
                  <a:pt x="183" y="823"/>
                  <a:pt x="174" y="823"/>
                  <a:pt x="165" y="824"/>
                </a:cubicBezTo>
                <a:cubicBezTo>
                  <a:pt x="161" y="825"/>
                  <a:pt x="158" y="824"/>
                  <a:pt x="155" y="820"/>
                </a:cubicBezTo>
                <a:lnTo>
                  <a:pt x="151" y="820"/>
                </a:lnTo>
                <a:cubicBezTo>
                  <a:pt x="145" y="829"/>
                  <a:pt x="137" y="829"/>
                  <a:pt x="129" y="822"/>
                </a:cubicBezTo>
                <a:lnTo>
                  <a:pt x="129" y="822"/>
                </a:lnTo>
                <a:cubicBezTo>
                  <a:pt x="126" y="822"/>
                  <a:pt x="122" y="823"/>
                  <a:pt x="118" y="823"/>
                </a:cubicBezTo>
                <a:lnTo>
                  <a:pt x="118" y="823"/>
                </a:lnTo>
                <a:cubicBezTo>
                  <a:pt x="112" y="830"/>
                  <a:pt x="106" y="837"/>
                  <a:pt x="100" y="844"/>
                </a:cubicBezTo>
                <a:cubicBezTo>
                  <a:pt x="98" y="846"/>
                  <a:pt x="96" y="844"/>
                  <a:pt x="95" y="840"/>
                </a:cubicBezTo>
                <a:cubicBezTo>
                  <a:pt x="93" y="825"/>
                  <a:pt x="93" y="825"/>
                  <a:pt x="86" y="826"/>
                </a:cubicBezTo>
                <a:cubicBezTo>
                  <a:pt x="79" y="826"/>
                  <a:pt x="71" y="827"/>
                  <a:pt x="64" y="827"/>
                </a:cubicBezTo>
                <a:cubicBezTo>
                  <a:pt x="58" y="828"/>
                  <a:pt x="52" y="828"/>
                  <a:pt x="46" y="828"/>
                </a:cubicBezTo>
                <a:cubicBezTo>
                  <a:pt x="44" y="828"/>
                  <a:pt x="44" y="826"/>
                  <a:pt x="44" y="824"/>
                </a:cubicBezTo>
                <a:cubicBezTo>
                  <a:pt x="45" y="823"/>
                  <a:pt x="45" y="822"/>
                  <a:pt x="45" y="822"/>
                </a:cubicBezTo>
                <a:cubicBezTo>
                  <a:pt x="47" y="820"/>
                  <a:pt x="49" y="818"/>
                  <a:pt x="52" y="818"/>
                </a:cubicBezTo>
                <a:cubicBezTo>
                  <a:pt x="68" y="815"/>
                  <a:pt x="85" y="815"/>
                  <a:pt x="102" y="808"/>
                </a:cubicBezTo>
                <a:cubicBezTo>
                  <a:pt x="116" y="802"/>
                  <a:pt x="116" y="805"/>
                  <a:pt x="119" y="783"/>
                </a:cubicBezTo>
                <a:cubicBezTo>
                  <a:pt x="119" y="782"/>
                  <a:pt x="119" y="781"/>
                  <a:pt x="119" y="780"/>
                </a:cubicBezTo>
                <a:cubicBezTo>
                  <a:pt x="113" y="777"/>
                  <a:pt x="108" y="779"/>
                  <a:pt x="103" y="782"/>
                </a:cubicBezTo>
                <a:cubicBezTo>
                  <a:pt x="101" y="784"/>
                  <a:pt x="98" y="783"/>
                  <a:pt x="96" y="780"/>
                </a:cubicBezTo>
                <a:cubicBezTo>
                  <a:pt x="91" y="771"/>
                  <a:pt x="84" y="773"/>
                  <a:pt x="78" y="775"/>
                </a:cubicBezTo>
                <a:cubicBezTo>
                  <a:pt x="72" y="777"/>
                  <a:pt x="69" y="771"/>
                  <a:pt x="70" y="762"/>
                </a:cubicBezTo>
                <a:cubicBezTo>
                  <a:pt x="70" y="760"/>
                  <a:pt x="71" y="759"/>
                  <a:pt x="72" y="757"/>
                </a:cubicBezTo>
                <a:cubicBezTo>
                  <a:pt x="74" y="751"/>
                  <a:pt x="71" y="749"/>
                  <a:pt x="68" y="747"/>
                </a:cubicBezTo>
                <a:cubicBezTo>
                  <a:pt x="65" y="745"/>
                  <a:pt x="62" y="745"/>
                  <a:pt x="59" y="747"/>
                </a:cubicBezTo>
                <a:cubicBezTo>
                  <a:pt x="54" y="751"/>
                  <a:pt x="48" y="752"/>
                  <a:pt x="42" y="749"/>
                </a:cubicBezTo>
                <a:cubicBezTo>
                  <a:pt x="41" y="749"/>
                  <a:pt x="40" y="748"/>
                  <a:pt x="40" y="747"/>
                </a:cubicBezTo>
                <a:cubicBezTo>
                  <a:pt x="40" y="746"/>
                  <a:pt x="40" y="744"/>
                  <a:pt x="40" y="742"/>
                </a:cubicBezTo>
                <a:cubicBezTo>
                  <a:pt x="42" y="738"/>
                  <a:pt x="45" y="735"/>
                  <a:pt x="49" y="734"/>
                </a:cubicBezTo>
                <a:cubicBezTo>
                  <a:pt x="53" y="732"/>
                  <a:pt x="56" y="728"/>
                  <a:pt x="58" y="722"/>
                </a:cubicBezTo>
                <a:cubicBezTo>
                  <a:pt x="50" y="722"/>
                  <a:pt x="43" y="723"/>
                  <a:pt x="36" y="724"/>
                </a:cubicBezTo>
                <a:cubicBezTo>
                  <a:pt x="27" y="729"/>
                  <a:pt x="26" y="729"/>
                  <a:pt x="24" y="718"/>
                </a:cubicBezTo>
                <a:cubicBezTo>
                  <a:pt x="23" y="707"/>
                  <a:pt x="19" y="702"/>
                  <a:pt x="13" y="699"/>
                </a:cubicBezTo>
                <a:cubicBezTo>
                  <a:pt x="11" y="698"/>
                  <a:pt x="9" y="698"/>
                  <a:pt x="8" y="697"/>
                </a:cubicBezTo>
                <a:cubicBezTo>
                  <a:pt x="1" y="694"/>
                  <a:pt x="0" y="691"/>
                  <a:pt x="6" y="681"/>
                </a:cubicBezTo>
                <a:lnTo>
                  <a:pt x="6" y="681"/>
                </a:lnTo>
                <a:cubicBezTo>
                  <a:pt x="6" y="668"/>
                  <a:pt x="6" y="668"/>
                  <a:pt x="12" y="664"/>
                </a:cubicBezTo>
                <a:lnTo>
                  <a:pt x="12" y="664"/>
                </a:lnTo>
                <a:lnTo>
                  <a:pt x="12" y="664"/>
                </a:lnTo>
                <a:cubicBezTo>
                  <a:pt x="13" y="664"/>
                  <a:pt x="14" y="664"/>
                  <a:pt x="16" y="664"/>
                </a:cubicBezTo>
                <a:lnTo>
                  <a:pt x="16" y="664"/>
                </a:lnTo>
                <a:lnTo>
                  <a:pt x="16" y="664"/>
                </a:lnTo>
                <a:cubicBezTo>
                  <a:pt x="17" y="660"/>
                  <a:pt x="20" y="658"/>
                  <a:pt x="23" y="658"/>
                </a:cubicBezTo>
                <a:cubicBezTo>
                  <a:pt x="30" y="657"/>
                  <a:pt x="37" y="657"/>
                  <a:pt x="43" y="656"/>
                </a:cubicBezTo>
                <a:cubicBezTo>
                  <a:pt x="61" y="652"/>
                  <a:pt x="79" y="650"/>
                  <a:pt x="93" y="631"/>
                </a:cubicBezTo>
                <a:cubicBezTo>
                  <a:pt x="97" y="626"/>
                  <a:pt x="103" y="624"/>
                  <a:pt x="109" y="628"/>
                </a:cubicBezTo>
                <a:cubicBezTo>
                  <a:pt x="112" y="630"/>
                  <a:pt x="116" y="631"/>
                  <a:pt x="119" y="632"/>
                </a:cubicBezTo>
                <a:cubicBezTo>
                  <a:pt x="123" y="633"/>
                  <a:pt x="126" y="628"/>
                  <a:pt x="126" y="622"/>
                </a:cubicBezTo>
                <a:cubicBezTo>
                  <a:pt x="126" y="619"/>
                  <a:pt x="126" y="616"/>
                  <a:pt x="126" y="614"/>
                </a:cubicBezTo>
                <a:cubicBezTo>
                  <a:pt x="124" y="603"/>
                  <a:pt x="120" y="600"/>
                  <a:pt x="113" y="602"/>
                </a:cubicBezTo>
                <a:cubicBezTo>
                  <a:pt x="110" y="603"/>
                  <a:pt x="106" y="607"/>
                  <a:pt x="103" y="605"/>
                </a:cubicBezTo>
                <a:cubicBezTo>
                  <a:pt x="88" y="599"/>
                  <a:pt x="74" y="602"/>
                  <a:pt x="59" y="603"/>
                </a:cubicBezTo>
                <a:cubicBezTo>
                  <a:pt x="59" y="603"/>
                  <a:pt x="58" y="602"/>
                  <a:pt x="58" y="602"/>
                </a:cubicBezTo>
                <a:cubicBezTo>
                  <a:pt x="59" y="586"/>
                  <a:pt x="59" y="587"/>
                  <a:pt x="67" y="581"/>
                </a:cubicBezTo>
                <a:lnTo>
                  <a:pt x="67" y="581"/>
                </a:lnTo>
                <a:cubicBezTo>
                  <a:pt x="69" y="579"/>
                  <a:pt x="70" y="577"/>
                  <a:pt x="71" y="575"/>
                </a:cubicBezTo>
                <a:lnTo>
                  <a:pt x="71" y="575"/>
                </a:lnTo>
                <a:cubicBezTo>
                  <a:pt x="72" y="573"/>
                  <a:pt x="73" y="571"/>
                  <a:pt x="74" y="569"/>
                </a:cubicBezTo>
                <a:lnTo>
                  <a:pt x="74" y="569"/>
                </a:lnTo>
                <a:cubicBezTo>
                  <a:pt x="76" y="562"/>
                  <a:pt x="80" y="563"/>
                  <a:pt x="84" y="563"/>
                </a:cubicBezTo>
                <a:lnTo>
                  <a:pt x="84" y="563"/>
                </a:lnTo>
                <a:lnTo>
                  <a:pt x="84" y="563"/>
                </a:lnTo>
                <a:cubicBezTo>
                  <a:pt x="86" y="563"/>
                  <a:pt x="87" y="563"/>
                  <a:pt x="88" y="562"/>
                </a:cubicBezTo>
                <a:lnTo>
                  <a:pt x="88" y="562"/>
                </a:lnTo>
                <a:cubicBezTo>
                  <a:pt x="90" y="563"/>
                  <a:pt x="93" y="563"/>
                  <a:pt x="95" y="565"/>
                </a:cubicBezTo>
                <a:cubicBezTo>
                  <a:pt x="101" y="572"/>
                  <a:pt x="106" y="572"/>
                  <a:pt x="111" y="563"/>
                </a:cubicBezTo>
                <a:cubicBezTo>
                  <a:pt x="113" y="557"/>
                  <a:pt x="118" y="555"/>
                  <a:pt x="123" y="553"/>
                </a:cubicBezTo>
                <a:cubicBezTo>
                  <a:pt x="137" y="549"/>
                  <a:pt x="151" y="545"/>
                  <a:pt x="165" y="540"/>
                </a:cubicBezTo>
                <a:cubicBezTo>
                  <a:pt x="173" y="537"/>
                  <a:pt x="179" y="534"/>
                  <a:pt x="183" y="521"/>
                </a:cubicBezTo>
                <a:cubicBezTo>
                  <a:pt x="185" y="513"/>
                  <a:pt x="190" y="513"/>
                  <a:pt x="195" y="518"/>
                </a:cubicBezTo>
                <a:cubicBezTo>
                  <a:pt x="196" y="519"/>
                  <a:pt x="197" y="521"/>
                  <a:pt x="198" y="522"/>
                </a:cubicBezTo>
                <a:cubicBezTo>
                  <a:pt x="209" y="533"/>
                  <a:pt x="220" y="545"/>
                  <a:pt x="233" y="534"/>
                </a:cubicBezTo>
                <a:cubicBezTo>
                  <a:pt x="237" y="531"/>
                  <a:pt x="242" y="532"/>
                  <a:pt x="246" y="532"/>
                </a:cubicBezTo>
                <a:cubicBezTo>
                  <a:pt x="256" y="531"/>
                  <a:pt x="265" y="530"/>
                  <a:pt x="275" y="529"/>
                </a:cubicBezTo>
                <a:cubicBezTo>
                  <a:pt x="282" y="529"/>
                  <a:pt x="290" y="529"/>
                  <a:pt x="295" y="520"/>
                </a:cubicBezTo>
                <a:cubicBezTo>
                  <a:pt x="297" y="516"/>
                  <a:pt x="301" y="515"/>
                  <a:pt x="303" y="518"/>
                </a:cubicBezTo>
                <a:cubicBezTo>
                  <a:pt x="316" y="533"/>
                  <a:pt x="329" y="534"/>
                  <a:pt x="340" y="520"/>
                </a:cubicBezTo>
                <a:cubicBezTo>
                  <a:pt x="341" y="519"/>
                  <a:pt x="341" y="519"/>
                  <a:pt x="342" y="519"/>
                </a:cubicBezTo>
                <a:cubicBezTo>
                  <a:pt x="351" y="514"/>
                  <a:pt x="355" y="517"/>
                  <a:pt x="362" y="531"/>
                </a:cubicBezTo>
                <a:cubicBezTo>
                  <a:pt x="363" y="533"/>
                  <a:pt x="365" y="535"/>
                  <a:pt x="366" y="536"/>
                </a:cubicBezTo>
                <a:cubicBezTo>
                  <a:pt x="367" y="537"/>
                  <a:pt x="369" y="537"/>
                  <a:pt x="370" y="536"/>
                </a:cubicBezTo>
                <a:cubicBezTo>
                  <a:pt x="374" y="531"/>
                  <a:pt x="376" y="522"/>
                  <a:pt x="376" y="515"/>
                </a:cubicBezTo>
                <a:cubicBezTo>
                  <a:pt x="377" y="502"/>
                  <a:pt x="364" y="488"/>
                  <a:pt x="355" y="492"/>
                </a:cubicBezTo>
                <a:cubicBezTo>
                  <a:pt x="348" y="495"/>
                  <a:pt x="342" y="496"/>
                  <a:pt x="335" y="493"/>
                </a:cubicBezTo>
                <a:cubicBezTo>
                  <a:pt x="332" y="491"/>
                  <a:pt x="328" y="492"/>
                  <a:pt x="324" y="491"/>
                </a:cubicBezTo>
                <a:cubicBezTo>
                  <a:pt x="322" y="491"/>
                  <a:pt x="321" y="491"/>
                  <a:pt x="319" y="490"/>
                </a:cubicBezTo>
                <a:cubicBezTo>
                  <a:pt x="318" y="490"/>
                  <a:pt x="317" y="488"/>
                  <a:pt x="316" y="487"/>
                </a:cubicBezTo>
                <a:cubicBezTo>
                  <a:pt x="316" y="486"/>
                  <a:pt x="317" y="483"/>
                  <a:pt x="318" y="483"/>
                </a:cubicBezTo>
                <a:cubicBezTo>
                  <a:pt x="320" y="481"/>
                  <a:pt x="322" y="480"/>
                  <a:pt x="324" y="480"/>
                </a:cubicBezTo>
                <a:cubicBezTo>
                  <a:pt x="334" y="479"/>
                  <a:pt x="343" y="478"/>
                  <a:pt x="352" y="478"/>
                </a:cubicBezTo>
                <a:cubicBezTo>
                  <a:pt x="360" y="478"/>
                  <a:pt x="366" y="471"/>
                  <a:pt x="374" y="468"/>
                </a:cubicBezTo>
                <a:cubicBezTo>
                  <a:pt x="381" y="464"/>
                  <a:pt x="389" y="478"/>
                  <a:pt x="398" y="474"/>
                </a:cubicBezTo>
                <a:cubicBezTo>
                  <a:pt x="402" y="472"/>
                  <a:pt x="405" y="473"/>
                  <a:pt x="409" y="473"/>
                </a:cubicBezTo>
                <a:cubicBezTo>
                  <a:pt x="413" y="473"/>
                  <a:pt x="417" y="471"/>
                  <a:pt x="418" y="479"/>
                </a:cubicBezTo>
                <a:cubicBezTo>
                  <a:pt x="419" y="483"/>
                  <a:pt x="416" y="487"/>
                  <a:pt x="414" y="489"/>
                </a:cubicBezTo>
                <a:cubicBezTo>
                  <a:pt x="410" y="493"/>
                  <a:pt x="406" y="497"/>
                  <a:pt x="400" y="494"/>
                </a:cubicBezTo>
                <a:cubicBezTo>
                  <a:pt x="398" y="492"/>
                  <a:pt x="396" y="490"/>
                  <a:pt x="395" y="496"/>
                </a:cubicBezTo>
                <a:cubicBezTo>
                  <a:pt x="401" y="509"/>
                  <a:pt x="409" y="513"/>
                  <a:pt x="419" y="511"/>
                </a:cubicBezTo>
                <a:cubicBezTo>
                  <a:pt x="424" y="510"/>
                  <a:pt x="429" y="510"/>
                  <a:pt x="434" y="510"/>
                </a:cubicBezTo>
                <a:cubicBezTo>
                  <a:pt x="432" y="503"/>
                  <a:pt x="430" y="497"/>
                  <a:pt x="430" y="491"/>
                </a:cubicBezTo>
                <a:cubicBezTo>
                  <a:pt x="427" y="473"/>
                  <a:pt x="431" y="468"/>
                  <a:pt x="443" y="470"/>
                </a:cubicBezTo>
                <a:cubicBezTo>
                  <a:pt x="445" y="471"/>
                  <a:pt x="447" y="472"/>
                  <a:pt x="449" y="475"/>
                </a:cubicBezTo>
                <a:cubicBezTo>
                  <a:pt x="453" y="481"/>
                  <a:pt x="456" y="486"/>
                  <a:pt x="460" y="491"/>
                </a:cubicBezTo>
                <a:cubicBezTo>
                  <a:pt x="468" y="503"/>
                  <a:pt x="471" y="503"/>
                  <a:pt x="477" y="491"/>
                </a:cubicBezTo>
                <a:cubicBezTo>
                  <a:pt x="479" y="487"/>
                  <a:pt x="479" y="482"/>
                  <a:pt x="479" y="478"/>
                </a:cubicBezTo>
                <a:cubicBezTo>
                  <a:pt x="477" y="478"/>
                  <a:pt x="474" y="478"/>
                  <a:pt x="472" y="478"/>
                </a:cubicBezTo>
                <a:cubicBezTo>
                  <a:pt x="469" y="477"/>
                  <a:pt x="469" y="475"/>
                  <a:pt x="471" y="473"/>
                </a:cubicBezTo>
                <a:cubicBezTo>
                  <a:pt x="472" y="468"/>
                  <a:pt x="475" y="467"/>
                  <a:pt x="478" y="467"/>
                </a:cubicBezTo>
                <a:cubicBezTo>
                  <a:pt x="481" y="466"/>
                  <a:pt x="483" y="466"/>
                  <a:pt x="485" y="466"/>
                </a:cubicBezTo>
                <a:cubicBezTo>
                  <a:pt x="489" y="466"/>
                  <a:pt x="493" y="465"/>
                  <a:pt x="496" y="465"/>
                </a:cubicBezTo>
                <a:cubicBezTo>
                  <a:pt x="504" y="464"/>
                  <a:pt x="511" y="464"/>
                  <a:pt x="518" y="463"/>
                </a:cubicBezTo>
                <a:cubicBezTo>
                  <a:pt x="523" y="456"/>
                  <a:pt x="523" y="456"/>
                  <a:pt x="529" y="462"/>
                </a:cubicBezTo>
                <a:lnTo>
                  <a:pt x="529" y="462"/>
                </a:lnTo>
                <a:cubicBezTo>
                  <a:pt x="539" y="461"/>
                  <a:pt x="549" y="460"/>
                  <a:pt x="559" y="460"/>
                </a:cubicBezTo>
                <a:cubicBezTo>
                  <a:pt x="560" y="462"/>
                  <a:pt x="562" y="463"/>
                  <a:pt x="563" y="465"/>
                </a:cubicBezTo>
                <a:cubicBezTo>
                  <a:pt x="569" y="464"/>
                  <a:pt x="575" y="464"/>
                  <a:pt x="581" y="463"/>
                </a:cubicBezTo>
                <a:cubicBezTo>
                  <a:pt x="586" y="455"/>
                  <a:pt x="594" y="459"/>
                  <a:pt x="601" y="457"/>
                </a:cubicBezTo>
                <a:cubicBezTo>
                  <a:pt x="603" y="456"/>
                  <a:pt x="608" y="459"/>
                  <a:pt x="611" y="462"/>
                </a:cubicBezTo>
                <a:cubicBezTo>
                  <a:pt x="614" y="466"/>
                  <a:pt x="611" y="472"/>
                  <a:pt x="612" y="477"/>
                </a:cubicBezTo>
                <a:cubicBezTo>
                  <a:pt x="619" y="477"/>
                  <a:pt x="627" y="476"/>
                  <a:pt x="634" y="475"/>
                </a:cubicBezTo>
                <a:cubicBezTo>
                  <a:pt x="637" y="475"/>
                  <a:pt x="641" y="474"/>
                  <a:pt x="645" y="475"/>
                </a:cubicBezTo>
                <a:cubicBezTo>
                  <a:pt x="654" y="476"/>
                  <a:pt x="662" y="468"/>
                  <a:pt x="671" y="469"/>
                </a:cubicBezTo>
                <a:cubicBezTo>
                  <a:pt x="675" y="469"/>
                  <a:pt x="677" y="462"/>
                  <a:pt x="680" y="459"/>
                </a:cubicBezTo>
                <a:cubicBezTo>
                  <a:pt x="682" y="457"/>
                  <a:pt x="684" y="461"/>
                  <a:pt x="686" y="462"/>
                </a:cubicBezTo>
                <a:cubicBezTo>
                  <a:pt x="692" y="466"/>
                  <a:pt x="694" y="464"/>
                  <a:pt x="693" y="455"/>
                </a:cubicBezTo>
                <a:cubicBezTo>
                  <a:pt x="692" y="449"/>
                  <a:pt x="691" y="444"/>
                  <a:pt x="696" y="443"/>
                </a:cubicBezTo>
                <a:cubicBezTo>
                  <a:pt x="700" y="442"/>
                  <a:pt x="703" y="443"/>
                  <a:pt x="705" y="450"/>
                </a:cubicBezTo>
                <a:cubicBezTo>
                  <a:pt x="706" y="454"/>
                  <a:pt x="706" y="460"/>
                  <a:pt x="711" y="460"/>
                </a:cubicBezTo>
                <a:cubicBezTo>
                  <a:pt x="712" y="459"/>
                  <a:pt x="713" y="457"/>
                  <a:pt x="713" y="454"/>
                </a:cubicBezTo>
                <a:cubicBezTo>
                  <a:pt x="716" y="443"/>
                  <a:pt x="721" y="440"/>
                  <a:pt x="729" y="436"/>
                </a:cubicBezTo>
                <a:cubicBezTo>
                  <a:pt x="736" y="433"/>
                  <a:pt x="742" y="440"/>
                  <a:pt x="748" y="436"/>
                </a:cubicBezTo>
                <a:cubicBezTo>
                  <a:pt x="755" y="431"/>
                  <a:pt x="762" y="431"/>
                  <a:pt x="769" y="439"/>
                </a:cubicBezTo>
                <a:cubicBezTo>
                  <a:pt x="772" y="442"/>
                  <a:pt x="776" y="440"/>
                  <a:pt x="778" y="434"/>
                </a:cubicBezTo>
                <a:cubicBezTo>
                  <a:pt x="779" y="432"/>
                  <a:pt x="779" y="430"/>
                  <a:pt x="781" y="428"/>
                </a:cubicBezTo>
                <a:cubicBezTo>
                  <a:pt x="783" y="425"/>
                  <a:pt x="786" y="427"/>
                  <a:pt x="787" y="430"/>
                </a:cubicBezTo>
                <a:cubicBezTo>
                  <a:pt x="788" y="433"/>
                  <a:pt x="788" y="437"/>
                  <a:pt x="788" y="441"/>
                </a:cubicBezTo>
                <a:cubicBezTo>
                  <a:pt x="789" y="444"/>
                  <a:pt x="791" y="445"/>
                  <a:pt x="793" y="444"/>
                </a:cubicBezTo>
                <a:cubicBezTo>
                  <a:pt x="794" y="443"/>
                  <a:pt x="795" y="442"/>
                  <a:pt x="795" y="440"/>
                </a:cubicBezTo>
                <a:cubicBezTo>
                  <a:pt x="795" y="437"/>
                  <a:pt x="794" y="433"/>
                  <a:pt x="793" y="430"/>
                </a:cubicBezTo>
                <a:cubicBezTo>
                  <a:pt x="793" y="424"/>
                  <a:pt x="796" y="423"/>
                  <a:pt x="799" y="422"/>
                </a:cubicBezTo>
                <a:cubicBezTo>
                  <a:pt x="799" y="420"/>
                  <a:pt x="799" y="418"/>
                  <a:pt x="798" y="416"/>
                </a:cubicBezTo>
                <a:cubicBezTo>
                  <a:pt x="798" y="414"/>
                  <a:pt x="798" y="413"/>
                  <a:pt x="798" y="411"/>
                </a:cubicBezTo>
                <a:cubicBezTo>
                  <a:pt x="795" y="411"/>
                  <a:pt x="792" y="410"/>
                  <a:pt x="790" y="406"/>
                </a:cubicBezTo>
                <a:lnTo>
                  <a:pt x="790" y="406"/>
                </a:lnTo>
                <a:cubicBezTo>
                  <a:pt x="789" y="404"/>
                  <a:pt x="787" y="402"/>
                  <a:pt x="786" y="401"/>
                </a:cubicBezTo>
                <a:cubicBezTo>
                  <a:pt x="788" y="395"/>
                  <a:pt x="790" y="394"/>
                  <a:pt x="793" y="400"/>
                </a:cubicBezTo>
                <a:lnTo>
                  <a:pt x="793" y="400"/>
                </a:lnTo>
                <a:cubicBezTo>
                  <a:pt x="796" y="400"/>
                  <a:pt x="798" y="399"/>
                  <a:pt x="801" y="399"/>
                </a:cubicBezTo>
                <a:cubicBezTo>
                  <a:pt x="802" y="401"/>
                  <a:pt x="803" y="403"/>
                  <a:pt x="805" y="404"/>
                </a:cubicBezTo>
                <a:lnTo>
                  <a:pt x="805" y="404"/>
                </a:lnTo>
                <a:cubicBezTo>
                  <a:pt x="808" y="404"/>
                  <a:pt x="811" y="405"/>
                  <a:pt x="813" y="409"/>
                </a:cubicBezTo>
                <a:cubicBezTo>
                  <a:pt x="814" y="408"/>
                  <a:pt x="817" y="408"/>
                  <a:pt x="817" y="406"/>
                </a:cubicBezTo>
                <a:cubicBezTo>
                  <a:pt x="818" y="401"/>
                  <a:pt x="819" y="397"/>
                  <a:pt x="824" y="397"/>
                </a:cubicBezTo>
                <a:cubicBezTo>
                  <a:pt x="829" y="397"/>
                  <a:pt x="833" y="398"/>
                  <a:pt x="837" y="404"/>
                </a:cubicBezTo>
                <a:cubicBezTo>
                  <a:pt x="840" y="411"/>
                  <a:pt x="845" y="412"/>
                  <a:pt x="850" y="412"/>
                </a:cubicBezTo>
                <a:cubicBezTo>
                  <a:pt x="853" y="411"/>
                  <a:pt x="857" y="411"/>
                  <a:pt x="861" y="411"/>
                </a:cubicBezTo>
                <a:lnTo>
                  <a:pt x="861" y="411"/>
                </a:lnTo>
                <a:lnTo>
                  <a:pt x="861" y="411"/>
                </a:lnTo>
                <a:lnTo>
                  <a:pt x="861" y="411"/>
                </a:lnTo>
                <a:cubicBezTo>
                  <a:pt x="862" y="406"/>
                  <a:pt x="864" y="405"/>
                  <a:pt x="867" y="404"/>
                </a:cubicBezTo>
                <a:cubicBezTo>
                  <a:pt x="874" y="396"/>
                  <a:pt x="881" y="395"/>
                  <a:pt x="889" y="403"/>
                </a:cubicBezTo>
                <a:cubicBezTo>
                  <a:pt x="899" y="402"/>
                  <a:pt x="908" y="392"/>
                  <a:pt x="918" y="395"/>
                </a:cubicBezTo>
                <a:lnTo>
                  <a:pt x="918" y="395"/>
                </a:lnTo>
                <a:lnTo>
                  <a:pt x="918" y="395"/>
                </a:lnTo>
                <a:cubicBezTo>
                  <a:pt x="920" y="389"/>
                  <a:pt x="923" y="388"/>
                  <a:pt x="926" y="394"/>
                </a:cubicBezTo>
                <a:cubicBezTo>
                  <a:pt x="932" y="392"/>
                  <a:pt x="938" y="398"/>
                  <a:pt x="945" y="398"/>
                </a:cubicBezTo>
                <a:lnTo>
                  <a:pt x="945" y="398"/>
                </a:lnTo>
                <a:lnTo>
                  <a:pt x="945" y="398"/>
                </a:lnTo>
                <a:cubicBezTo>
                  <a:pt x="946" y="398"/>
                  <a:pt x="947" y="398"/>
                  <a:pt x="948" y="398"/>
                </a:cubicBezTo>
                <a:cubicBezTo>
                  <a:pt x="949" y="393"/>
                  <a:pt x="950" y="389"/>
                  <a:pt x="948" y="383"/>
                </a:cubicBezTo>
                <a:cubicBezTo>
                  <a:pt x="947" y="380"/>
                  <a:pt x="948" y="377"/>
                  <a:pt x="950" y="375"/>
                </a:cubicBezTo>
                <a:cubicBezTo>
                  <a:pt x="952" y="362"/>
                  <a:pt x="947" y="352"/>
                  <a:pt x="943" y="342"/>
                </a:cubicBezTo>
                <a:lnTo>
                  <a:pt x="943" y="342"/>
                </a:lnTo>
                <a:cubicBezTo>
                  <a:pt x="940" y="340"/>
                  <a:pt x="939" y="336"/>
                  <a:pt x="939" y="331"/>
                </a:cubicBezTo>
                <a:lnTo>
                  <a:pt x="939" y="331"/>
                </a:lnTo>
                <a:lnTo>
                  <a:pt x="939" y="331"/>
                </a:lnTo>
                <a:cubicBezTo>
                  <a:pt x="938" y="329"/>
                  <a:pt x="938" y="328"/>
                  <a:pt x="938" y="326"/>
                </a:cubicBezTo>
                <a:cubicBezTo>
                  <a:pt x="940" y="320"/>
                  <a:pt x="942" y="320"/>
                  <a:pt x="945" y="325"/>
                </a:cubicBezTo>
                <a:lnTo>
                  <a:pt x="945" y="325"/>
                </a:lnTo>
                <a:cubicBezTo>
                  <a:pt x="947" y="327"/>
                  <a:pt x="948" y="329"/>
                  <a:pt x="950" y="330"/>
                </a:cubicBezTo>
                <a:lnTo>
                  <a:pt x="950" y="330"/>
                </a:lnTo>
                <a:cubicBezTo>
                  <a:pt x="952" y="330"/>
                  <a:pt x="954" y="330"/>
                  <a:pt x="957" y="330"/>
                </a:cubicBezTo>
                <a:cubicBezTo>
                  <a:pt x="958" y="329"/>
                  <a:pt x="959" y="329"/>
                  <a:pt x="960" y="329"/>
                </a:cubicBezTo>
                <a:cubicBezTo>
                  <a:pt x="962" y="331"/>
                  <a:pt x="963" y="333"/>
                  <a:pt x="965" y="334"/>
                </a:cubicBezTo>
                <a:cubicBezTo>
                  <a:pt x="966" y="334"/>
                  <a:pt x="968" y="334"/>
                  <a:pt x="970" y="335"/>
                </a:cubicBezTo>
                <a:cubicBezTo>
                  <a:pt x="974" y="335"/>
                  <a:pt x="976" y="339"/>
                  <a:pt x="974" y="344"/>
                </a:cubicBezTo>
                <a:cubicBezTo>
                  <a:pt x="970" y="353"/>
                  <a:pt x="971" y="359"/>
                  <a:pt x="978" y="366"/>
                </a:cubicBezTo>
                <a:cubicBezTo>
                  <a:pt x="983" y="370"/>
                  <a:pt x="987" y="377"/>
                  <a:pt x="991" y="382"/>
                </a:cubicBezTo>
                <a:lnTo>
                  <a:pt x="991" y="383"/>
                </a:lnTo>
                <a:cubicBezTo>
                  <a:pt x="991" y="383"/>
                  <a:pt x="991" y="383"/>
                  <a:pt x="991" y="383"/>
                </a:cubicBezTo>
                <a:cubicBezTo>
                  <a:pt x="991" y="383"/>
                  <a:pt x="991" y="383"/>
                  <a:pt x="991" y="382"/>
                </a:cubicBezTo>
                <a:cubicBezTo>
                  <a:pt x="995" y="376"/>
                  <a:pt x="998" y="368"/>
                  <a:pt x="1005" y="371"/>
                </a:cubicBezTo>
                <a:cubicBezTo>
                  <a:pt x="1017" y="377"/>
                  <a:pt x="1027" y="371"/>
                  <a:pt x="1038" y="367"/>
                </a:cubicBezTo>
                <a:lnTo>
                  <a:pt x="1038" y="367"/>
                </a:lnTo>
                <a:cubicBezTo>
                  <a:pt x="1046" y="359"/>
                  <a:pt x="1047" y="342"/>
                  <a:pt x="1055" y="333"/>
                </a:cubicBezTo>
                <a:cubicBezTo>
                  <a:pt x="1056" y="331"/>
                  <a:pt x="1054" y="328"/>
                  <a:pt x="1053" y="326"/>
                </a:cubicBezTo>
                <a:cubicBezTo>
                  <a:pt x="1050" y="322"/>
                  <a:pt x="1047" y="323"/>
                  <a:pt x="1044" y="325"/>
                </a:cubicBezTo>
                <a:cubicBezTo>
                  <a:pt x="1042" y="327"/>
                  <a:pt x="1039" y="326"/>
                  <a:pt x="1038" y="322"/>
                </a:cubicBezTo>
                <a:cubicBezTo>
                  <a:pt x="1037" y="316"/>
                  <a:pt x="1033" y="311"/>
                  <a:pt x="1034" y="304"/>
                </a:cubicBezTo>
                <a:cubicBezTo>
                  <a:pt x="1034" y="303"/>
                  <a:pt x="1036" y="302"/>
                  <a:pt x="1037" y="302"/>
                </a:cubicBezTo>
                <a:cubicBezTo>
                  <a:pt x="1042" y="307"/>
                  <a:pt x="1047" y="306"/>
                  <a:pt x="1053" y="307"/>
                </a:cubicBezTo>
                <a:cubicBezTo>
                  <a:pt x="1058" y="307"/>
                  <a:pt x="1065" y="313"/>
                  <a:pt x="1065" y="322"/>
                </a:cubicBezTo>
                <a:cubicBezTo>
                  <a:pt x="1065" y="332"/>
                  <a:pt x="1067" y="337"/>
                  <a:pt x="1071" y="344"/>
                </a:cubicBezTo>
                <a:cubicBezTo>
                  <a:pt x="1073" y="348"/>
                  <a:pt x="1072" y="351"/>
                  <a:pt x="1069" y="353"/>
                </a:cubicBezTo>
                <a:cubicBezTo>
                  <a:pt x="1069" y="353"/>
                  <a:pt x="1069" y="353"/>
                  <a:pt x="1069" y="353"/>
                </a:cubicBezTo>
                <a:lnTo>
                  <a:pt x="1069" y="353"/>
                </a:lnTo>
                <a:lnTo>
                  <a:pt x="1069" y="353"/>
                </a:lnTo>
                <a:lnTo>
                  <a:pt x="1069" y="353"/>
                </a:lnTo>
                <a:cubicBezTo>
                  <a:pt x="1070" y="362"/>
                  <a:pt x="1076" y="364"/>
                  <a:pt x="1079" y="369"/>
                </a:cubicBezTo>
                <a:lnTo>
                  <a:pt x="1079" y="369"/>
                </a:lnTo>
                <a:cubicBezTo>
                  <a:pt x="1087" y="368"/>
                  <a:pt x="1091" y="361"/>
                  <a:pt x="1093" y="349"/>
                </a:cubicBezTo>
                <a:cubicBezTo>
                  <a:pt x="1094" y="346"/>
                  <a:pt x="1097" y="347"/>
                  <a:pt x="1099" y="351"/>
                </a:cubicBezTo>
                <a:cubicBezTo>
                  <a:pt x="1103" y="351"/>
                  <a:pt x="1107" y="349"/>
                  <a:pt x="1110" y="355"/>
                </a:cubicBezTo>
                <a:cubicBezTo>
                  <a:pt x="1113" y="357"/>
                  <a:pt x="1113" y="359"/>
                  <a:pt x="1111" y="361"/>
                </a:cubicBezTo>
                <a:lnTo>
                  <a:pt x="1111" y="361"/>
                </a:lnTo>
                <a:cubicBezTo>
                  <a:pt x="1107" y="367"/>
                  <a:pt x="1104" y="374"/>
                  <a:pt x="1109" y="384"/>
                </a:cubicBezTo>
                <a:cubicBezTo>
                  <a:pt x="1109" y="385"/>
                  <a:pt x="1109" y="387"/>
                  <a:pt x="1110" y="389"/>
                </a:cubicBezTo>
                <a:cubicBezTo>
                  <a:pt x="1117" y="388"/>
                  <a:pt x="1124" y="388"/>
                  <a:pt x="1132" y="387"/>
                </a:cubicBezTo>
                <a:cubicBezTo>
                  <a:pt x="1133" y="383"/>
                  <a:pt x="1135" y="381"/>
                  <a:pt x="1138" y="381"/>
                </a:cubicBezTo>
                <a:cubicBezTo>
                  <a:pt x="1141" y="381"/>
                  <a:pt x="1144" y="379"/>
                  <a:pt x="1145" y="375"/>
                </a:cubicBezTo>
                <a:cubicBezTo>
                  <a:pt x="1145" y="375"/>
                  <a:pt x="1146" y="375"/>
                  <a:pt x="1146" y="374"/>
                </a:cubicBezTo>
                <a:cubicBezTo>
                  <a:pt x="1146" y="374"/>
                  <a:pt x="1146" y="374"/>
                  <a:pt x="1146" y="374"/>
                </a:cubicBezTo>
                <a:cubicBezTo>
                  <a:pt x="1146" y="374"/>
                  <a:pt x="1145" y="375"/>
                  <a:pt x="1145" y="375"/>
                </a:cubicBezTo>
                <a:cubicBezTo>
                  <a:pt x="1133" y="373"/>
                  <a:pt x="1131" y="369"/>
                  <a:pt x="1136" y="353"/>
                </a:cubicBezTo>
                <a:lnTo>
                  <a:pt x="1137" y="354"/>
                </a:lnTo>
                <a:cubicBezTo>
                  <a:pt x="1137" y="354"/>
                  <a:pt x="1137" y="353"/>
                  <a:pt x="1137" y="353"/>
                </a:cubicBezTo>
                <a:cubicBezTo>
                  <a:pt x="1137" y="353"/>
                  <a:pt x="1136" y="353"/>
                  <a:pt x="1136" y="353"/>
                </a:cubicBezTo>
                <a:cubicBezTo>
                  <a:pt x="1133" y="350"/>
                  <a:pt x="1130" y="347"/>
                  <a:pt x="1127" y="343"/>
                </a:cubicBezTo>
                <a:cubicBezTo>
                  <a:pt x="1121" y="337"/>
                  <a:pt x="1121" y="336"/>
                  <a:pt x="1124" y="324"/>
                </a:cubicBezTo>
                <a:cubicBezTo>
                  <a:pt x="1126" y="318"/>
                  <a:pt x="1125" y="313"/>
                  <a:pt x="1121" y="310"/>
                </a:cubicBezTo>
                <a:lnTo>
                  <a:pt x="1119" y="310"/>
                </a:lnTo>
                <a:lnTo>
                  <a:pt x="1118" y="310"/>
                </a:lnTo>
                <a:cubicBezTo>
                  <a:pt x="1113" y="307"/>
                  <a:pt x="1113" y="303"/>
                  <a:pt x="1117" y="299"/>
                </a:cubicBezTo>
                <a:cubicBezTo>
                  <a:pt x="1116" y="297"/>
                  <a:pt x="1116" y="295"/>
                  <a:pt x="1116" y="293"/>
                </a:cubicBezTo>
                <a:cubicBezTo>
                  <a:pt x="1121" y="294"/>
                  <a:pt x="1127" y="290"/>
                  <a:pt x="1131" y="297"/>
                </a:cubicBezTo>
                <a:cubicBezTo>
                  <a:pt x="1132" y="297"/>
                  <a:pt x="1134" y="297"/>
                  <a:pt x="1135" y="297"/>
                </a:cubicBezTo>
                <a:cubicBezTo>
                  <a:pt x="1138" y="297"/>
                  <a:pt x="1142" y="297"/>
                  <a:pt x="1146" y="296"/>
                </a:cubicBezTo>
                <a:cubicBezTo>
                  <a:pt x="1148" y="290"/>
                  <a:pt x="1150" y="290"/>
                  <a:pt x="1153" y="296"/>
                </a:cubicBezTo>
                <a:cubicBezTo>
                  <a:pt x="1154" y="295"/>
                  <a:pt x="1156" y="295"/>
                  <a:pt x="1157" y="295"/>
                </a:cubicBezTo>
                <a:cubicBezTo>
                  <a:pt x="1159" y="289"/>
                  <a:pt x="1161" y="289"/>
                  <a:pt x="1164" y="295"/>
                </a:cubicBezTo>
                <a:lnTo>
                  <a:pt x="1164" y="295"/>
                </a:lnTo>
                <a:cubicBezTo>
                  <a:pt x="1166" y="296"/>
                  <a:pt x="1167" y="298"/>
                  <a:pt x="1168" y="300"/>
                </a:cubicBezTo>
                <a:lnTo>
                  <a:pt x="1168" y="300"/>
                </a:lnTo>
                <a:lnTo>
                  <a:pt x="1168" y="300"/>
                </a:lnTo>
                <a:cubicBezTo>
                  <a:pt x="1178" y="313"/>
                  <a:pt x="1188" y="318"/>
                  <a:pt x="1200" y="305"/>
                </a:cubicBezTo>
                <a:cubicBezTo>
                  <a:pt x="1198" y="297"/>
                  <a:pt x="1196" y="288"/>
                  <a:pt x="1196" y="279"/>
                </a:cubicBezTo>
                <a:cubicBezTo>
                  <a:pt x="1196" y="272"/>
                  <a:pt x="1200" y="268"/>
                  <a:pt x="1205" y="270"/>
                </a:cubicBezTo>
                <a:cubicBezTo>
                  <a:pt x="1209" y="270"/>
                  <a:pt x="1210" y="275"/>
                  <a:pt x="1211" y="279"/>
                </a:cubicBezTo>
                <a:lnTo>
                  <a:pt x="1211" y="279"/>
                </a:lnTo>
                <a:cubicBezTo>
                  <a:pt x="1217" y="290"/>
                  <a:pt x="1217" y="291"/>
                  <a:pt x="1213" y="302"/>
                </a:cubicBezTo>
                <a:cubicBezTo>
                  <a:pt x="1219" y="312"/>
                  <a:pt x="1227" y="319"/>
                  <a:pt x="1228" y="335"/>
                </a:cubicBezTo>
                <a:cubicBezTo>
                  <a:pt x="1228" y="343"/>
                  <a:pt x="1237" y="350"/>
                  <a:pt x="1241" y="349"/>
                </a:cubicBezTo>
                <a:cubicBezTo>
                  <a:pt x="1247" y="347"/>
                  <a:pt x="1252" y="343"/>
                  <a:pt x="1252" y="332"/>
                </a:cubicBezTo>
                <a:lnTo>
                  <a:pt x="1248" y="327"/>
                </a:lnTo>
                <a:cubicBezTo>
                  <a:pt x="1243" y="319"/>
                  <a:pt x="1243" y="319"/>
                  <a:pt x="1247" y="310"/>
                </a:cubicBezTo>
                <a:cubicBezTo>
                  <a:pt x="1249" y="302"/>
                  <a:pt x="1253" y="307"/>
                  <a:pt x="1257" y="308"/>
                </a:cubicBezTo>
                <a:cubicBezTo>
                  <a:pt x="1262" y="309"/>
                  <a:pt x="1265" y="312"/>
                  <a:pt x="1266" y="319"/>
                </a:cubicBezTo>
                <a:cubicBezTo>
                  <a:pt x="1266" y="319"/>
                  <a:pt x="1266" y="319"/>
                  <a:pt x="1266" y="319"/>
                </a:cubicBezTo>
                <a:lnTo>
                  <a:pt x="1266" y="319"/>
                </a:lnTo>
                <a:lnTo>
                  <a:pt x="1266" y="319"/>
                </a:lnTo>
                <a:lnTo>
                  <a:pt x="1266" y="319"/>
                </a:lnTo>
                <a:lnTo>
                  <a:pt x="1270" y="325"/>
                </a:lnTo>
                <a:cubicBezTo>
                  <a:pt x="1273" y="327"/>
                  <a:pt x="1274" y="331"/>
                  <a:pt x="1275" y="335"/>
                </a:cubicBezTo>
                <a:cubicBezTo>
                  <a:pt x="1277" y="339"/>
                  <a:pt x="1279" y="340"/>
                  <a:pt x="1282" y="340"/>
                </a:cubicBezTo>
                <a:lnTo>
                  <a:pt x="1283" y="341"/>
                </a:lnTo>
                <a:lnTo>
                  <a:pt x="1283" y="341"/>
                </a:lnTo>
                <a:cubicBezTo>
                  <a:pt x="1283" y="340"/>
                  <a:pt x="1282" y="340"/>
                  <a:pt x="1282" y="340"/>
                </a:cubicBezTo>
                <a:cubicBezTo>
                  <a:pt x="1285" y="331"/>
                  <a:pt x="1288" y="324"/>
                  <a:pt x="1295" y="325"/>
                </a:cubicBezTo>
                <a:cubicBezTo>
                  <a:pt x="1298" y="325"/>
                  <a:pt x="1300" y="322"/>
                  <a:pt x="1302" y="322"/>
                </a:cubicBezTo>
                <a:cubicBezTo>
                  <a:pt x="1307" y="321"/>
                  <a:pt x="1310" y="317"/>
                  <a:pt x="1309" y="309"/>
                </a:cubicBezTo>
                <a:cubicBezTo>
                  <a:pt x="1309" y="305"/>
                  <a:pt x="1310" y="300"/>
                  <a:pt x="1313" y="301"/>
                </a:cubicBezTo>
                <a:cubicBezTo>
                  <a:pt x="1322" y="305"/>
                  <a:pt x="1329" y="291"/>
                  <a:pt x="1338" y="295"/>
                </a:cubicBezTo>
                <a:cubicBezTo>
                  <a:pt x="1343" y="291"/>
                  <a:pt x="1346" y="292"/>
                  <a:pt x="1350" y="300"/>
                </a:cubicBezTo>
                <a:cubicBezTo>
                  <a:pt x="1354" y="309"/>
                  <a:pt x="1360" y="308"/>
                  <a:pt x="1363" y="298"/>
                </a:cubicBezTo>
                <a:cubicBezTo>
                  <a:pt x="1365" y="290"/>
                  <a:pt x="1369" y="288"/>
                  <a:pt x="1374" y="287"/>
                </a:cubicBezTo>
                <a:cubicBezTo>
                  <a:pt x="1379" y="287"/>
                  <a:pt x="1383" y="288"/>
                  <a:pt x="1388" y="293"/>
                </a:cubicBezTo>
                <a:cubicBezTo>
                  <a:pt x="1395" y="299"/>
                  <a:pt x="1401" y="297"/>
                  <a:pt x="1407" y="293"/>
                </a:cubicBezTo>
                <a:cubicBezTo>
                  <a:pt x="1409" y="291"/>
                  <a:pt x="1412" y="290"/>
                  <a:pt x="1414" y="288"/>
                </a:cubicBezTo>
                <a:cubicBezTo>
                  <a:pt x="1417" y="284"/>
                  <a:pt x="1420" y="285"/>
                  <a:pt x="1424" y="289"/>
                </a:cubicBezTo>
                <a:cubicBezTo>
                  <a:pt x="1427" y="293"/>
                  <a:pt x="1430" y="298"/>
                  <a:pt x="1435" y="295"/>
                </a:cubicBezTo>
                <a:cubicBezTo>
                  <a:pt x="1440" y="292"/>
                  <a:pt x="1443" y="294"/>
                  <a:pt x="1445" y="302"/>
                </a:cubicBezTo>
                <a:cubicBezTo>
                  <a:pt x="1447" y="310"/>
                  <a:pt x="1452" y="314"/>
                  <a:pt x="1457" y="314"/>
                </a:cubicBezTo>
                <a:cubicBezTo>
                  <a:pt x="1457" y="314"/>
                  <a:pt x="1458" y="315"/>
                  <a:pt x="1458" y="315"/>
                </a:cubicBezTo>
                <a:cubicBezTo>
                  <a:pt x="1458" y="315"/>
                  <a:pt x="1458" y="315"/>
                  <a:pt x="1458" y="315"/>
                </a:cubicBezTo>
                <a:lnTo>
                  <a:pt x="1458" y="315"/>
                </a:lnTo>
                <a:lnTo>
                  <a:pt x="1457" y="314"/>
                </a:lnTo>
                <a:cubicBezTo>
                  <a:pt x="1458" y="307"/>
                  <a:pt x="1459" y="300"/>
                  <a:pt x="1459" y="293"/>
                </a:cubicBezTo>
                <a:cubicBezTo>
                  <a:pt x="1460" y="287"/>
                  <a:pt x="1462" y="283"/>
                  <a:pt x="1464" y="279"/>
                </a:cubicBezTo>
                <a:cubicBezTo>
                  <a:pt x="1466" y="276"/>
                  <a:pt x="1469" y="274"/>
                  <a:pt x="1472" y="276"/>
                </a:cubicBezTo>
                <a:cubicBezTo>
                  <a:pt x="1478" y="280"/>
                  <a:pt x="1483" y="284"/>
                  <a:pt x="1488" y="288"/>
                </a:cubicBezTo>
                <a:lnTo>
                  <a:pt x="1488" y="289"/>
                </a:lnTo>
                <a:cubicBezTo>
                  <a:pt x="1488" y="289"/>
                  <a:pt x="1488" y="289"/>
                  <a:pt x="1488" y="290"/>
                </a:cubicBezTo>
                <a:cubicBezTo>
                  <a:pt x="1488" y="289"/>
                  <a:pt x="1488" y="289"/>
                  <a:pt x="1488" y="288"/>
                </a:cubicBezTo>
                <a:cubicBezTo>
                  <a:pt x="1492" y="289"/>
                  <a:pt x="1496" y="287"/>
                  <a:pt x="1499" y="289"/>
                </a:cubicBezTo>
                <a:cubicBezTo>
                  <a:pt x="1512" y="295"/>
                  <a:pt x="1524" y="290"/>
                  <a:pt x="1536" y="290"/>
                </a:cubicBezTo>
                <a:cubicBezTo>
                  <a:pt x="1540" y="290"/>
                  <a:pt x="1543" y="287"/>
                  <a:pt x="1541" y="279"/>
                </a:cubicBezTo>
                <a:cubicBezTo>
                  <a:pt x="1538" y="271"/>
                  <a:pt x="1541" y="266"/>
                  <a:pt x="1545" y="261"/>
                </a:cubicBezTo>
                <a:cubicBezTo>
                  <a:pt x="1554" y="253"/>
                  <a:pt x="1563" y="251"/>
                  <a:pt x="1572" y="263"/>
                </a:cubicBezTo>
                <a:cubicBezTo>
                  <a:pt x="1576" y="269"/>
                  <a:pt x="1581" y="270"/>
                  <a:pt x="1586" y="269"/>
                </a:cubicBezTo>
                <a:cubicBezTo>
                  <a:pt x="1589" y="261"/>
                  <a:pt x="1588" y="254"/>
                  <a:pt x="1584" y="247"/>
                </a:cubicBezTo>
                <a:lnTo>
                  <a:pt x="1584" y="247"/>
                </a:lnTo>
                <a:cubicBezTo>
                  <a:pt x="1580" y="247"/>
                  <a:pt x="1576" y="248"/>
                  <a:pt x="1573" y="242"/>
                </a:cubicBezTo>
                <a:lnTo>
                  <a:pt x="1573" y="242"/>
                </a:lnTo>
                <a:cubicBezTo>
                  <a:pt x="1571" y="240"/>
                  <a:pt x="1570" y="239"/>
                  <a:pt x="1569" y="237"/>
                </a:cubicBezTo>
                <a:lnTo>
                  <a:pt x="1569" y="237"/>
                </a:lnTo>
                <a:cubicBezTo>
                  <a:pt x="1565" y="233"/>
                  <a:pt x="1564" y="230"/>
                  <a:pt x="1568" y="226"/>
                </a:cubicBezTo>
                <a:lnTo>
                  <a:pt x="1568" y="226"/>
                </a:lnTo>
                <a:lnTo>
                  <a:pt x="1568" y="226"/>
                </a:lnTo>
                <a:cubicBezTo>
                  <a:pt x="1571" y="225"/>
                  <a:pt x="1575" y="225"/>
                  <a:pt x="1579" y="225"/>
                </a:cubicBezTo>
                <a:cubicBezTo>
                  <a:pt x="1582" y="225"/>
                  <a:pt x="1584" y="225"/>
                  <a:pt x="1586" y="230"/>
                </a:cubicBezTo>
                <a:cubicBezTo>
                  <a:pt x="1588" y="230"/>
                  <a:pt x="1589" y="230"/>
                  <a:pt x="1590" y="229"/>
                </a:cubicBezTo>
                <a:cubicBezTo>
                  <a:pt x="1594" y="229"/>
                  <a:pt x="1598" y="228"/>
                  <a:pt x="1602" y="234"/>
                </a:cubicBezTo>
                <a:lnTo>
                  <a:pt x="1602" y="234"/>
                </a:lnTo>
                <a:cubicBezTo>
                  <a:pt x="1605" y="242"/>
                  <a:pt x="1605" y="243"/>
                  <a:pt x="1601" y="245"/>
                </a:cubicBezTo>
                <a:cubicBezTo>
                  <a:pt x="1599" y="246"/>
                  <a:pt x="1597" y="245"/>
                  <a:pt x="1595" y="246"/>
                </a:cubicBezTo>
                <a:cubicBezTo>
                  <a:pt x="1596" y="252"/>
                  <a:pt x="1595" y="260"/>
                  <a:pt x="1599" y="264"/>
                </a:cubicBezTo>
                <a:cubicBezTo>
                  <a:pt x="1605" y="270"/>
                  <a:pt x="1612" y="274"/>
                  <a:pt x="1619" y="266"/>
                </a:cubicBezTo>
                <a:lnTo>
                  <a:pt x="1619" y="266"/>
                </a:lnTo>
                <a:cubicBezTo>
                  <a:pt x="1621" y="263"/>
                  <a:pt x="1624" y="260"/>
                  <a:pt x="1624" y="256"/>
                </a:cubicBezTo>
                <a:cubicBezTo>
                  <a:pt x="1625" y="241"/>
                  <a:pt x="1634" y="243"/>
                  <a:pt x="1640" y="240"/>
                </a:cubicBezTo>
                <a:cubicBezTo>
                  <a:pt x="1642" y="239"/>
                  <a:pt x="1645" y="241"/>
                  <a:pt x="1646" y="245"/>
                </a:cubicBezTo>
                <a:cubicBezTo>
                  <a:pt x="1647" y="249"/>
                  <a:pt x="1647" y="253"/>
                  <a:pt x="1648" y="258"/>
                </a:cubicBezTo>
                <a:cubicBezTo>
                  <a:pt x="1648" y="258"/>
                  <a:pt x="1648" y="258"/>
                  <a:pt x="1648" y="258"/>
                </a:cubicBezTo>
                <a:cubicBezTo>
                  <a:pt x="1648" y="258"/>
                  <a:pt x="1648" y="258"/>
                  <a:pt x="1648" y="258"/>
                </a:cubicBezTo>
                <a:lnTo>
                  <a:pt x="1648" y="258"/>
                </a:lnTo>
                <a:cubicBezTo>
                  <a:pt x="1652" y="258"/>
                  <a:pt x="1657" y="257"/>
                  <a:pt x="1661" y="259"/>
                </a:cubicBezTo>
                <a:cubicBezTo>
                  <a:pt x="1666" y="261"/>
                  <a:pt x="1669" y="259"/>
                  <a:pt x="1671" y="252"/>
                </a:cubicBezTo>
                <a:cubicBezTo>
                  <a:pt x="1673" y="246"/>
                  <a:pt x="1676" y="247"/>
                  <a:pt x="1680" y="251"/>
                </a:cubicBezTo>
                <a:cubicBezTo>
                  <a:pt x="1684" y="257"/>
                  <a:pt x="1688" y="263"/>
                  <a:pt x="1692" y="270"/>
                </a:cubicBezTo>
                <a:cubicBezTo>
                  <a:pt x="1695" y="276"/>
                  <a:pt x="1698" y="275"/>
                  <a:pt x="1700" y="269"/>
                </a:cubicBezTo>
                <a:cubicBezTo>
                  <a:pt x="1701" y="265"/>
                  <a:pt x="1701" y="260"/>
                  <a:pt x="1705" y="259"/>
                </a:cubicBezTo>
                <a:cubicBezTo>
                  <a:pt x="1712" y="258"/>
                  <a:pt x="1716" y="253"/>
                  <a:pt x="1718" y="243"/>
                </a:cubicBezTo>
                <a:cubicBezTo>
                  <a:pt x="1720" y="236"/>
                  <a:pt x="1724" y="234"/>
                  <a:pt x="1730" y="236"/>
                </a:cubicBezTo>
                <a:cubicBezTo>
                  <a:pt x="1737" y="239"/>
                  <a:pt x="1743" y="243"/>
                  <a:pt x="1750" y="239"/>
                </a:cubicBezTo>
                <a:cubicBezTo>
                  <a:pt x="1753" y="237"/>
                  <a:pt x="1756" y="239"/>
                  <a:pt x="1758" y="242"/>
                </a:cubicBezTo>
                <a:cubicBezTo>
                  <a:pt x="1762" y="246"/>
                  <a:pt x="1766" y="249"/>
                  <a:pt x="1769" y="253"/>
                </a:cubicBezTo>
                <a:lnTo>
                  <a:pt x="1769" y="253"/>
                </a:lnTo>
                <a:cubicBezTo>
                  <a:pt x="1774" y="253"/>
                  <a:pt x="1779" y="256"/>
                  <a:pt x="1784" y="250"/>
                </a:cubicBezTo>
                <a:cubicBezTo>
                  <a:pt x="1790" y="243"/>
                  <a:pt x="1798" y="242"/>
                  <a:pt x="1806" y="249"/>
                </a:cubicBezTo>
                <a:cubicBezTo>
                  <a:pt x="1806" y="250"/>
                  <a:pt x="1806" y="250"/>
                  <a:pt x="1805" y="251"/>
                </a:cubicBezTo>
                <a:lnTo>
                  <a:pt x="1806" y="251"/>
                </a:lnTo>
                <a:cubicBezTo>
                  <a:pt x="1806" y="251"/>
                  <a:pt x="1806" y="249"/>
                  <a:pt x="1806" y="249"/>
                </a:cubicBezTo>
                <a:cubicBezTo>
                  <a:pt x="1807" y="249"/>
                  <a:pt x="1807" y="249"/>
                  <a:pt x="1808" y="248"/>
                </a:cubicBezTo>
                <a:cubicBezTo>
                  <a:pt x="1811" y="240"/>
                  <a:pt x="1820" y="231"/>
                  <a:pt x="1828" y="228"/>
                </a:cubicBezTo>
                <a:cubicBezTo>
                  <a:pt x="1829" y="228"/>
                  <a:pt x="1829" y="226"/>
                  <a:pt x="1830" y="224"/>
                </a:cubicBezTo>
                <a:cubicBezTo>
                  <a:pt x="1831" y="222"/>
                  <a:pt x="1834" y="221"/>
                  <a:pt x="1835" y="223"/>
                </a:cubicBezTo>
                <a:cubicBezTo>
                  <a:pt x="1841" y="233"/>
                  <a:pt x="1847" y="223"/>
                  <a:pt x="1854" y="227"/>
                </a:cubicBezTo>
                <a:cubicBezTo>
                  <a:pt x="1860" y="231"/>
                  <a:pt x="1867" y="227"/>
                  <a:pt x="1874" y="227"/>
                </a:cubicBezTo>
                <a:cubicBezTo>
                  <a:pt x="1880" y="219"/>
                  <a:pt x="1888" y="219"/>
                  <a:pt x="1895" y="214"/>
                </a:cubicBezTo>
                <a:cubicBezTo>
                  <a:pt x="1895" y="208"/>
                  <a:pt x="1894" y="203"/>
                  <a:pt x="1894" y="197"/>
                </a:cubicBezTo>
                <a:lnTo>
                  <a:pt x="1894" y="197"/>
                </a:lnTo>
                <a:lnTo>
                  <a:pt x="1894" y="197"/>
                </a:lnTo>
                <a:cubicBezTo>
                  <a:pt x="1893" y="193"/>
                  <a:pt x="1893" y="190"/>
                  <a:pt x="1892" y="186"/>
                </a:cubicBezTo>
                <a:cubicBezTo>
                  <a:pt x="1888" y="183"/>
                  <a:pt x="1888" y="179"/>
                  <a:pt x="1892" y="175"/>
                </a:cubicBezTo>
                <a:lnTo>
                  <a:pt x="1892" y="175"/>
                </a:lnTo>
                <a:lnTo>
                  <a:pt x="1892" y="175"/>
                </a:lnTo>
                <a:cubicBezTo>
                  <a:pt x="1893" y="175"/>
                  <a:pt x="1894" y="175"/>
                  <a:pt x="1895" y="175"/>
                </a:cubicBezTo>
                <a:cubicBezTo>
                  <a:pt x="1896" y="177"/>
                  <a:pt x="1898" y="178"/>
                  <a:pt x="1899" y="180"/>
                </a:cubicBezTo>
                <a:lnTo>
                  <a:pt x="1899" y="180"/>
                </a:lnTo>
                <a:cubicBezTo>
                  <a:pt x="1901" y="182"/>
                  <a:pt x="1902" y="183"/>
                  <a:pt x="1904" y="185"/>
                </a:cubicBezTo>
                <a:cubicBezTo>
                  <a:pt x="1908" y="189"/>
                  <a:pt x="1908" y="192"/>
                  <a:pt x="1905" y="196"/>
                </a:cubicBezTo>
                <a:cubicBezTo>
                  <a:pt x="1904" y="200"/>
                  <a:pt x="1903" y="204"/>
                  <a:pt x="1902" y="208"/>
                </a:cubicBezTo>
                <a:cubicBezTo>
                  <a:pt x="1903" y="209"/>
                  <a:pt x="1905" y="211"/>
                  <a:pt x="1906" y="213"/>
                </a:cubicBezTo>
                <a:lnTo>
                  <a:pt x="1906" y="213"/>
                </a:lnTo>
                <a:cubicBezTo>
                  <a:pt x="1907" y="213"/>
                  <a:pt x="1907" y="214"/>
                  <a:pt x="1908" y="214"/>
                </a:cubicBezTo>
                <a:cubicBezTo>
                  <a:pt x="1908" y="216"/>
                  <a:pt x="1908" y="218"/>
                  <a:pt x="1907" y="219"/>
                </a:cubicBezTo>
                <a:lnTo>
                  <a:pt x="1907" y="219"/>
                </a:lnTo>
                <a:lnTo>
                  <a:pt x="1907" y="219"/>
                </a:lnTo>
                <a:cubicBezTo>
                  <a:pt x="1908" y="222"/>
                  <a:pt x="1910" y="227"/>
                  <a:pt x="1912" y="229"/>
                </a:cubicBezTo>
                <a:cubicBezTo>
                  <a:pt x="1916" y="234"/>
                  <a:pt x="1917" y="226"/>
                  <a:pt x="1920" y="224"/>
                </a:cubicBezTo>
                <a:cubicBezTo>
                  <a:pt x="1923" y="223"/>
                  <a:pt x="1926" y="223"/>
                  <a:pt x="1929" y="222"/>
                </a:cubicBezTo>
                <a:lnTo>
                  <a:pt x="1930" y="223"/>
                </a:lnTo>
                <a:cubicBezTo>
                  <a:pt x="1930" y="223"/>
                  <a:pt x="1930" y="223"/>
                  <a:pt x="1930" y="223"/>
                </a:cubicBezTo>
                <a:cubicBezTo>
                  <a:pt x="1930" y="223"/>
                  <a:pt x="1929" y="222"/>
                  <a:pt x="1929" y="222"/>
                </a:cubicBezTo>
                <a:cubicBezTo>
                  <a:pt x="1928" y="209"/>
                  <a:pt x="1934" y="205"/>
                  <a:pt x="1940" y="201"/>
                </a:cubicBezTo>
                <a:cubicBezTo>
                  <a:pt x="1945" y="197"/>
                  <a:pt x="1950" y="200"/>
                  <a:pt x="1954" y="205"/>
                </a:cubicBezTo>
                <a:cubicBezTo>
                  <a:pt x="1959" y="210"/>
                  <a:pt x="1963" y="214"/>
                  <a:pt x="1969" y="213"/>
                </a:cubicBezTo>
                <a:cubicBezTo>
                  <a:pt x="1986" y="211"/>
                  <a:pt x="2003" y="210"/>
                  <a:pt x="2021" y="208"/>
                </a:cubicBezTo>
                <a:cubicBezTo>
                  <a:pt x="2022" y="208"/>
                  <a:pt x="2024" y="208"/>
                  <a:pt x="2026" y="207"/>
                </a:cubicBezTo>
                <a:cubicBezTo>
                  <a:pt x="2031" y="206"/>
                  <a:pt x="2033" y="200"/>
                  <a:pt x="2033" y="191"/>
                </a:cubicBezTo>
                <a:cubicBezTo>
                  <a:pt x="2033" y="182"/>
                  <a:pt x="2028" y="185"/>
                  <a:pt x="2025" y="184"/>
                </a:cubicBezTo>
                <a:cubicBezTo>
                  <a:pt x="2021" y="182"/>
                  <a:pt x="2017" y="178"/>
                  <a:pt x="2013" y="176"/>
                </a:cubicBezTo>
                <a:cubicBezTo>
                  <a:pt x="2007" y="184"/>
                  <a:pt x="2007" y="184"/>
                  <a:pt x="1999" y="177"/>
                </a:cubicBezTo>
                <a:lnTo>
                  <a:pt x="1999" y="177"/>
                </a:lnTo>
                <a:lnTo>
                  <a:pt x="1999" y="177"/>
                </a:lnTo>
                <a:cubicBezTo>
                  <a:pt x="1997" y="175"/>
                  <a:pt x="1996" y="173"/>
                  <a:pt x="1995" y="171"/>
                </a:cubicBezTo>
                <a:cubicBezTo>
                  <a:pt x="1995" y="170"/>
                  <a:pt x="1994" y="168"/>
                  <a:pt x="1994" y="167"/>
                </a:cubicBezTo>
                <a:lnTo>
                  <a:pt x="1994" y="167"/>
                </a:lnTo>
                <a:cubicBezTo>
                  <a:pt x="1997" y="158"/>
                  <a:pt x="2003" y="159"/>
                  <a:pt x="2008" y="161"/>
                </a:cubicBezTo>
                <a:cubicBezTo>
                  <a:pt x="2015" y="163"/>
                  <a:pt x="2022" y="164"/>
                  <a:pt x="2028" y="163"/>
                </a:cubicBezTo>
                <a:cubicBezTo>
                  <a:pt x="2038" y="161"/>
                  <a:pt x="2047" y="162"/>
                  <a:pt x="2057" y="166"/>
                </a:cubicBezTo>
                <a:lnTo>
                  <a:pt x="2057" y="167"/>
                </a:lnTo>
                <a:cubicBezTo>
                  <a:pt x="2056" y="169"/>
                  <a:pt x="2055" y="172"/>
                  <a:pt x="2053" y="174"/>
                </a:cubicBezTo>
                <a:cubicBezTo>
                  <a:pt x="2055" y="173"/>
                  <a:pt x="2056" y="170"/>
                  <a:pt x="2057" y="167"/>
                </a:cubicBezTo>
                <a:lnTo>
                  <a:pt x="2057" y="167"/>
                </a:lnTo>
                <a:cubicBezTo>
                  <a:pt x="2057" y="167"/>
                  <a:pt x="2057" y="166"/>
                  <a:pt x="2057" y="166"/>
                </a:cubicBezTo>
                <a:cubicBezTo>
                  <a:pt x="2066" y="157"/>
                  <a:pt x="2077" y="152"/>
                  <a:pt x="2089" y="153"/>
                </a:cubicBezTo>
                <a:cubicBezTo>
                  <a:pt x="2099" y="154"/>
                  <a:pt x="2106" y="151"/>
                  <a:pt x="2114" y="144"/>
                </a:cubicBezTo>
                <a:cubicBezTo>
                  <a:pt x="2118" y="147"/>
                  <a:pt x="2121" y="152"/>
                  <a:pt x="2123" y="158"/>
                </a:cubicBezTo>
                <a:cubicBezTo>
                  <a:pt x="2124" y="162"/>
                  <a:pt x="2125" y="165"/>
                  <a:pt x="2127" y="167"/>
                </a:cubicBezTo>
                <a:cubicBezTo>
                  <a:pt x="2132" y="173"/>
                  <a:pt x="2138" y="168"/>
                  <a:pt x="2143" y="172"/>
                </a:cubicBezTo>
                <a:cubicBezTo>
                  <a:pt x="2148" y="176"/>
                  <a:pt x="2151" y="186"/>
                  <a:pt x="2157" y="185"/>
                </a:cubicBezTo>
                <a:cubicBezTo>
                  <a:pt x="2168" y="184"/>
                  <a:pt x="2178" y="188"/>
                  <a:pt x="2188" y="191"/>
                </a:cubicBezTo>
                <a:cubicBezTo>
                  <a:pt x="2191" y="192"/>
                  <a:pt x="2194" y="192"/>
                  <a:pt x="2196" y="188"/>
                </a:cubicBezTo>
                <a:cubicBezTo>
                  <a:pt x="2199" y="183"/>
                  <a:pt x="2198" y="178"/>
                  <a:pt x="2196" y="173"/>
                </a:cubicBezTo>
                <a:cubicBezTo>
                  <a:pt x="2194" y="168"/>
                  <a:pt x="2191" y="164"/>
                  <a:pt x="2190" y="159"/>
                </a:cubicBezTo>
                <a:cubicBezTo>
                  <a:pt x="2187" y="146"/>
                  <a:pt x="2184" y="144"/>
                  <a:pt x="2177" y="147"/>
                </a:cubicBezTo>
                <a:cubicBezTo>
                  <a:pt x="2172" y="150"/>
                  <a:pt x="2167" y="152"/>
                  <a:pt x="2162" y="155"/>
                </a:cubicBezTo>
                <a:cubicBezTo>
                  <a:pt x="2159" y="156"/>
                  <a:pt x="2157" y="155"/>
                  <a:pt x="2155" y="152"/>
                </a:cubicBezTo>
                <a:lnTo>
                  <a:pt x="2155" y="152"/>
                </a:lnTo>
                <a:cubicBezTo>
                  <a:pt x="2153" y="150"/>
                  <a:pt x="2149" y="149"/>
                  <a:pt x="2150" y="144"/>
                </a:cubicBezTo>
                <a:cubicBezTo>
                  <a:pt x="2150" y="142"/>
                  <a:pt x="2153" y="142"/>
                  <a:pt x="2154" y="141"/>
                </a:cubicBezTo>
                <a:cubicBezTo>
                  <a:pt x="2156" y="136"/>
                  <a:pt x="2160" y="135"/>
                  <a:pt x="2163" y="134"/>
                </a:cubicBezTo>
                <a:cubicBezTo>
                  <a:pt x="2171" y="134"/>
                  <a:pt x="2179" y="133"/>
                  <a:pt x="2187" y="132"/>
                </a:cubicBezTo>
                <a:cubicBezTo>
                  <a:pt x="2189" y="127"/>
                  <a:pt x="2192" y="126"/>
                  <a:pt x="2196" y="126"/>
                </a:cubicBezTo>
                <a:cubicBezTo>
                  <a:pt x="2209" y="125"/>
                  <a:pt x="2222" y="123"/>
                  <a:pt x="2235" y="122"/>
                </a:cubicBezTo>
                <a:cubicBezTo>
                  <a:pt x="2253" y="122"/>
                  <a:pt x="2271" y="120"/>
                  <a:pt x="2290" y="118"/>
                </a:cubicBezTo>
                <a:cubicBezTo>
                  <a:pt x="2290" y="119"/>
                  <a:pt x="2291" y="119"/>
                  <a:pt x="2292" y="118"/>
                </a:cubicBezTo>
                <a:lnTo>
                  <a:pt x="2292" y="118"/>
                </a:lnTo>
                <a:cubicBezTo>
                  <a:pt x="2310" y="116"/>
                  <a:pt x="2329" y="115"/>
                  <a:pt x="2347" y="113"/>
                </a:cubicBezTo>
                <a:cubicBezTo>
                  <a:pt x="2349" y="113"/>
                  <a:pt x="2350" y="113"/>
                  <a:pt x="2351" y="112"/>
                </a:cubicBezTo>
                <a:lnTo>
                  <a:pt x="2351" y="112"/>
                </a:lnTo>
                <a:lnTo>
                  <a:pt x="2351" y="112"/>
                </a:lnTo>
                <a:cubicBezTo>
                  <a:pt x="2354" y="106"/>
                  <a:pt x="2358" y="106"/>
                  <a:pt x="2362" y="106"/>
                </a:cubicBezTo>
                <a:cubicBezTo>
                  <a:pt x="2381" y="104"/>
                  <a:pt x="2399" y="103"/>
                  <a:pt x="2417" y="101"/>
                </a:cubicBezTo>
                <a:cubicBezTo>
                  <a:pt x="2422" y="101"/>
                  <a:pt x="2427" y="100"/>
                  <a:pt x="2432" y="98"/>
                </a:cubicBezTo>
                <a:cubicBezTo>
                  <a:pt x="2445" y="93"/>
                  <a:pt x="2457" y="85"/>
                  <a:pt x="2472" y="90"/>
                </a:cubicBezTo>
                <a:cubicBezTo>
                  <a:pt x="2474" y="90"/>
                  <a:pt x="2476" y="89"/>
                  <a:pt x="2477" y="88"/>
                </a:cubicBezTo>
                <a:cubicBezTo>
                  <a:pt x="2486" y="81"/>
                  <a:pt x="2496" y="82"/>
                  <a:pt x="2506" y="83"/>
                </a:cubicBezTo>
                <a:cubicBezTo>
                  <a:pt x="2515" y="84"/>
                  <a:pt x="2524" y="81"/>
                  <a:pt x="2533" y="78"/>
                </a:cubicBezTo>
                <a:cubicBezTo>
                  <a:pt x="2538" y="76"/>
                  <a:pt x="2545" y="76"/>
                  <a:pt x="2549" y="68"/>
                </a:cubicBezTo>
                <a:cubicBezTo>
                  <a:pt x="2551" y="61"/>
                  <a:pt x="2547" y="54"/>
                  <a:pt x="2546" y="46"/>
                </a:cubicBezTo>
                <a:cubicBezTo>
                  <a:pt x="2545" y="42"/>
                  <a:pt x="2548" y="40"/>
                  <a:pt x="2550" y="40"/>
                </a:cubicBezTo>
                <a:cubicBezTo>
                  <a:pt x="2554" y="40"/>
                  <a:pt x="2558" y="44"/>
                  <a:pt x="2559" y="50"/>
                </a:cubicBezTo>
                <a:cubicBezTo>
                  <a:pt x="2559" y="54"/>
                  <a:pt x="2558" y="59"/>
                  <a:pt x="2558" y="63"/>
                </a:cubicBezTo>
                <a:cubicBezTo>
                  <a:pt x="2558" y="73"/>
                  <a:pt x="2561" y="77"/>
                  <a:pt x="2567" y="77"/>
                </a:cubicBezTo>
                <a:cubicBezTo>
                  <a:pt x="2571" y="76"/>
                  <a:pt x="2575" y="75"/>
                  <a:pt x="2579" y="71"/>
                </a:cubicBezTo>
                <a:cubicBezTo>
                  <a:pt x="2583" y="66"/>
                  <a:pt x="2588" y="63"/>
                  <a:pt x="2594" y="68"/>
                </a:cubicBezTo>
                <a:cubicBezTo>
                  <a:pt x="2598" y="72"/>
                  <a:pt x="2602" y="71"/>
                  <a:pt x="2606" y="67"/>
                </a:cubicBezTo>
                <a:cubicBezTo>
                  <a:pt x="2612" y="61"/>
                  <a:pt x="2621" y="62"/>
                  <a:pt x="2626" y="51"/>
                </a:cubicBezTo>
                <a:cubicBezTo>
                  <a:pt x="2626" y="50"/>
                  <a:pt x="2629" y="50"/>
                  <a:pt x="2631" y="51"/>
                </a:cubicBezTo>
                <a:cubicBezTo>
                  <a:pt x="2633" y="53"/>
                  <a:pt x="2633" y="56"/>
                  <a:pt x="2632" y="59"/>
                </a:cubicBezTo>
                <a:cubicBezTo>
                  <a:pt x="2631" y="62"/>
                  <a:pt x="2629" y="66"/>
                  <a:pt x="2627" y="70"/>
                </a:cubicBezTo>
                <a:cubicBezTo>
                  <a:pt x="2626" y="73"/>
                  <a:pt x="2627" y="77"/>
                  <a:pt x="2628" y="80"/>
                </a:cubicBezTo>
                <a:cubicBezTo>
                  <a:pt x="2635" y="95"/>
                  <a:pt x="2646" y="96"/>
                  <a:pt x="2652" y="83"/>
                </a:cubicBezTo>
                <a:cubicBezTo>
                  <a:pt x="2659" y="67"/>
                  <a:pt x="2667" y="56"/>
                  <a:pt x="2681" y="57"/>
                </a:cubicBezTo>
                <a:cubicBezTo>
                  <a:pt x="2685" y="57"/>
                  <a:pt x="2688" y="56"/>
                  <a:pt x="2692" y="54"/>
                </a:cubicBezTo>
                <a:cubicBezTo>
                  <a:pt x="2702" y="50"/>
                  <a:pt x="2710" y="54"/>
                  <a:pt x="2717" y="69"/>
                </a:cubicBezTo>
                <a:cubicBezTo>
                  <a:pt x="2722" y="81"/>
                  <a:pt x="2730" y="87"/>
                  <a:pt x="2740" y="84"/>
                </a:cubicBezTo>
                <a:cubicBezTo>
                  <a:pt x="2740" y="85"/>
                  <a:pt x="2740" y="86"/>
                  <a:pt x="2740" y="87"/>
                </a:cubicBezTo>
                <a:cubicBezTo>
                  <a:pt x="2740" y="86"/>
                  <a:pt x="2740" y="86"/>
                  <a:pt x="2741" y="86"/>
                </a:cubicBezTo>
                <a:cubicBezTo>
                  <a:pt x="2741" y="86"/>
                  <a:pt x="2740" y="84"/>
                  <a:pt x="2740" y="84"/>
                </a:cubicBezTo>
                <a:cubicBezTo>
                  <a:pt x="2739" y="80"/>
                  <a:pt x="2739" y="77"/>
                  <a:pt x="2739" y="73"/>
                </a:cubicBezTo>
                <a:cubicBezTo>
                  <a:pt x="2736" y="71"/>
                  <a:pt x="2735" y="67"/>
                  <a:pt x="2734" y="62"/>
                </a:cubicBezTo>
                <a:cubicBezTo>
                  <a:pt x="2739" y="55"/>
                  <a:pt x="2739" y="55"/>
                  <a:pt x="2745" y="61"/>
                </a:cubicBezTo>
                <a:lnTo>
                  <a:pt x="2745" y="61"/>
                </a:lnTo>
                <a:cubicBezTo>
                  <a:pt x="2746" y="61"/>
                  <a:pt x="2747" y="61"/>
                  <a:pt x="2749" y="61"/>
                </a:cubicBezTo>
                <a:lnTo>
                  <a:pt x="2749" y="61"/>
                </a:lnTo>
                <a:cubicBezTo>
                  <a:pt x="2757" y="61"/>
                  <a:pt x="2766" y="59"/>
                  <a:pt x="2772" y="52"/>
                </a:cubicBezTo>
                <a:cubicBezTo>
                  <a:pt x="2776" y="48"/>
                  <a:pt x="2780" y="46"/>
                  <a:pt x="2784" y="49"/>
                </a:cubicBezTo>
                <a:cubicBezTo>
                  <a:pt x="2790" y="53"/>
                  <a:pt x="2794" y="51"/>
                  <a:pt x="2798" y="45"/>
                </a:cubicBezTo>
                <a:cubicBezTo>
                  <a:pt x="2801" y="41"/>
                  <a:pt x="2804" y="41"/>
                  <a:pt x="2807" y="45"/>
                </a:cubicBezTo>
                <a:cubicBezTo>
                  <a:pt x="2810" y="49"/>
                  <a:pt x="2813" y="48"/>
                  <a:pt x="2816" y="50"/>
                </a:cubicBezTo>
                <a:cubicBezTo>
                  <a:pt x="2829" y="56"/>
                  <a:pt x="2842" y="52"/>
                  <a:pt x="2856" y="51"/>
                </a:cubicBezTo>
                <a:cubicBezTo>
                  <a:pt x="2863" y="51"/>
                  <a:pt x="2872" y="53"/>
                  <a:pt x="2874" y="37"/>
                </a:cubicBezTo>
                <a:cubicBezTo>
                  <a:pt x="2874" y="35"/>
                  <a:pt x="2877" y="34"/>
                  <a:pt x="2879" y="36"/>
                </a:cubicBezTo>
                <a:cubicBezTo>
                  <a:pt x="2880" y="38"/>
                  <a:pt x="2882" y="40"/>
                  <a:pt x="2883" y="42"/>
                </a:cubicBezTo>
                <a:cubicBezTo>
                  <a:pt x="2885" y="52"/>
                  <a:pt x="2890" y="55"/>
                  <a:pt x="2896" y="54"/>
                </a:cubicBezTo>
                <a:cubicBezTo>
                  <a:pt x="2905" y="52"/>
                  <a:pt x="2915" y="52"/>
                  <a:pt x="2925" y="51"/>
                </a:cubicBezTo>
                <a:lnTo>
                  <a:pt x="2928" y="45"/>
                </a:lnTo>
                <a:cubicBezTo>
                  <a:pt x="2934" y="45"/>
                  <a:pt x="2940" y="44"/>
                  <a:pt x="2946" y="44"/>
                </a:cubicBezTo>
                <a:cubicBezTo>
                  <a:pt x="2956" y="41"/>
                  <a:pt x="2965" y="47"/>
                  <a:pt x="2974" y="46"/>
                </a:cubicBezTo>
                <a:cubicBezTo>
                  <a:pt x="2980" y="46"/>
                  <a:pt x="2984" y="52"/>
                  <a:pt x="2988" y="57"/>
                </a:cubicBezTo>
                <a:cubicBezTo>
                  <a:pt x="2996" y="46"/>
                  <a:pt x="3005" y="41"/>
                  <a:pt x="3016" y="45"/>
                </a:cubicBezTo>
                <a:cubicBezTo>
                  <a:pt x="3018" y="46"/>
                  <a:pt x="3020" y="47"/>
                  <a:pt x="3021" y="46"/>
                </a:cubicBezTo>
                <a:cubicBezTo>
                  <a:pt x="3031" y="37"/>
                  <a:pt x="3042" y="47"/>
                  <a:pt x="3051" y="46"/>
                </a:cubicBezTo>
                <a:cubicBezTo>
                  <a:pt x="3056" y="46"/>
                  <a:pt x="3060" y="49"/>
                  <a:pt x="3060" y="58"/>
                </a:cubicBezTo>
                <a:cubicBezTo>
                  <a:pt x="3060" y="65"/>
                  <a:pt x="3063" y="66"/>
                  <a:pt x="3067" y="67"/>
                </a:cubicBezTo>
                <a:cubicBezTo>
                  <a:pt x="3070" y="67"/>
                  <a:pt x="3072" y="67"/>
                  <a:pt x="3074" y="67"/>
                </a:cubicBezTo>
                <a:lnTo>
                  <a:pt x="3074" y="67"/>
                </a:lnTo>
                <a:lnTo>
                  <a:pt x="3074" y="67"/>
                </a:lnTo>
                <a:lnTo>
                  <a:pt x="3075" y="67"/>
                </a:lnTo>
                <a:cubicBezTo>
                  <a:pt x="3075" y="66"/>
                  <a:pt x="3075" y="66"/>
                  <a:pt x="3076" y="65"/>
                </a:cubicBezTo>
                <a:cubicBezTo>
                  <a:pt x="3075" y="64"/>
                  <a:pt x="3073" y="63"/>
                  <a:pt x="3072" y="61"/>
                </a:cubicBezTo>
                <a:cubicBezTo>
                  <a:pt x="3076" y="38"/>
                  <a:pt x="3089" y="40"/>
                  <a:pt x="3101" y="41"/>
                </a:cubicBezTo>
                <a:cubicBezTo>
                  <a:pt x="3105" y="41"/>
                  <a:pt x="3109" y="41"/>
                  <a:pt x="3112" y="40"/>
                </a:cubicBezTo>
                <a:cubicBezTo>
                  <a:pt x="3115" y="37"/>
                  <a:pt x="3118" y="33"/>
                  <a:pt x="3122" y="34"/>
                </a:cubicBezTo>
                <a:cubicBezTo>
                  <a:pt x="3152" y="42"/>
                  <a:pt x="3182" y="22"/>
                  <a:pt x="3212" y="38"/>
                </a:cubicBezTo>
                <a:cubicBezTo>
                  <a:pt x="3220" y="42"/>
                  <a:pt x="3227" y="39"/>
                  <a:pt x="3234" y="41"/>
                </a:cubicBezTo>
                <a:cubicBezTo>
                  <a:pt x="3243" y="40"/>
                  <a:pt x="3251" y="39"/>
                  <a:pt x="3260" y="39"/>
                </a:cubicBezTo>
                <a:cubicBezTo>
                  <a:pt x="3285" y="35"/>
                  <a:pt x="3311" y="25"/>
                  <a:pt x="3337" y="43"/>
                </a:cubicBezTo>
                <a:cubicBezTo>
                  <a:pt x="3345" y="42"/>
                  <a:pt x="3352" y="42"/>
                  <a:pt x="3360" y="41"/>
                </a:cubicBezTo>
                <a:cubicBezTo>
                  <a:pt x="3366" y="41"/>
                  <a:pt x="3373" y="46"/>
                  <a:pt x="3380" y="45"/>
                </a:cubicBezTo>
                <a:cubicBezTo>
                  <a:pt x="3393" y="44"/>
                  <a:pt x="3407" y="40"/>
                  <a:pt x="3421" y="46"/>
                </a:cubicBezTo>
                <a:cubicBezTo>
                  <a:pt x="3423" y="47"/>
                  <a:pt x="3424" y="47"/>
                  <a:pt x="3425" y="46"/>
                </a:cubicBezTo>
                <a:cubicBezTo>
                  <a:pt x="3434" y="40"/>
                  <a:pt x="3444" y="45"/>
                  <a:pt x="3454" y="44"/>
                </a:cubicBezTo>
                <a:cubicBezTo>
                  <a:pt x="3460" y="44"/>
                  <a:pt x="3467" y="41"/>
                  <a:pt x="3474" y="43"/>
                </a:cubicBezTo>
                <a:cubicBezTo>
                  <a:pt x="3494" y="49"/>
                  <a:pt x="3514" y="43"/>
                  <a:pt x="3534" y="43"/>
                </a:cubicBezTo>
                <a:cubicBezTo>
                  <a:pt x="3539" y="42"/>
                  <a:pt x="3545" y="41"/>
                  <a:pt x="3550" y="42"/>
                </a:cubicBezTo>
                <a:cubicBezTo>
                  <a:pt x="3556" y="43"/>
                  <a:pt x="3562" y="47"/>
                  <a:pt x="3568" y="42"/>
                </a:cubicBezTo>
                <a:cubicBezTo>
                  <a:pt x="3573" y="37"/>
                  <a:pt x="3581" y="43"/>
                  <a:pt x="3586" y="34"/>
                </a:cubicBezTo>
                <a:cubicBezTo>
                  <a:pt x="3589" y="31"/>
                  <a:pt x="3594" y="31"/>
                  <a:pt x="3597" y="34"/>
                </a:cubicBezTo>
                <a:cubicBezTo>
                  <a:pt x="3603" y="43"/>
                  <a:pt x="3609" y="41"/>
                  <a:pt x="3616" y="41"/>
                </a:cubicBezTo>
                <a:cubicBezTo>
                  <a:pt x="3620" y="41"/>
                  <a:pt x="3625" y="39"/>
                  <a:pt x="3629" y="41"/>
                </a:cubicBezTo>
                <a:cubicBezTo>
                  <a:pt x="3639" y="46"/>
                  <a:pt x="3649" y="43"/>
                  <a:pt x="3660" y="43"/>
                </a:cubicBezTo>
                <a:cubicBezTo>
                  <a:pt x="3685" y="41"/>
                  <a:pt x="3710" y="37"/>
                  <a:pt x="3736" y="41"/>
                </a:cubicBezTo>
                <a:cubicBezTo>
                  <a:pt x="3737" y="37"/>
                  <a:pt x="3740" y="36"/>
                  <a:pt x="3743" y="35"/>
                </a:cubicBezTo>
                <a:lnTo>
                  <a:pt x="3757" y="34"/>
                </a:lnTo>
                <a:cubicBezTo>
                  <a:pt x="3765" y="32"/>
                  <a:pt x="3774" y="43"/>
                  <a:pt x="3782" y="34"/>
                </a:cubicBezTo>
                <a:cubicBezTo>
                  <a:pt x="3791" y="36"/>
                  <a:pt x="3800" y="37"/>
                  <a:pt x="3809" y="35"/>
                </a:cubicBezTo>
                <a:cubicBezTo>
                  <a:pt x="3808" y="34"/>
                  <a:pt x="3808" y="32"/>
                  <a:pt x="3808" y="31"/>
                </a:cubicBezTo>
                <a:cubicBezTo>
                  <a:pt x="3825" y="16"/>
                  <a:pt x="3844" y="14"/>
                  <a:pt x="3863" y="19"/>
                </a:cubicBezTo>
                <a:cubicBezTo>
                  <a:pt x="3866" y="19"/>
                  <a:pt x="3868" y="19"/>
                  <a:pt x="3870" y="19"/>
                </a:cubicBezTo>
                <a:cubicBezTo>
                  <a:pt x="3884" y="13"/>
                  <a:pt x="3896" y="0"/>
                  <a:pt x="3912" y="2"/>
                </a:cubicBezTo>
                <a:cubicBezTo>
                  <a:pt x="3918" y="3"/>
                  <a:pt x="3928" y="5"/>
                  <a:pt x="3927" y="14"/>
                </a:cubicBezTo>
                <a:cubicBezTo>
                  <a:pt x="3923" y="39"/>
                  <a:pt x="3936" y="30"/>
                  <a:pt x="3941" y="31"/>
                </a:cubicBezTo>
                <a:cubicBezTo>
                  <a:pt x="3955" y="34"/>
                  <a:pt x="3968" y="45"/>
                  <a:pt x="3982" y="43"/>
                </a:cubicBezTo>
                <a:cubicBezTo>
                  <a:pt x="3987" y="43"/>
                  <a:pt x="3992" y="48"/>
                  <a:pt x="3993" y="57"/>
                </a:cubicBezTo>
                <a:cubicBezTo>
                  <a:pt x="3992" y="58"/>
                  <a:pt x="3992" y="58"/>
                  <a:pt x="3992" y="58"/>
                </a:cubicBezTo>
                <a:lnTo>
                  <a:pt x="3992" y="58"/>
                </a:lnTo>
                <a:lnTo>
                  <a:pt x="3996" y="59"/>
                </a:lnTo>
                <a:lnTo>
                  <a:pt x="3996" y="59"/>
                </a:lnTo>
                <a:cubicBezTo>
                  <a:pt x="3997" y="56"/>
                  <a:pt x="3998" y="54"/>
                  <a:pt x="3999" y="52"/>
                </a:cubicBezTo>
                <a:cubicBezTo>
                  <a:pt x="4001" y="52"/>
                  <a:pt x="4004" y="52"/>
                  <a:pt x="4006" y="52"/>
                </a:cubicBezTo>
                <a:cubicBezTo>
                  <a:pt x="4012" y="56"/>
                  <a:pt x="4018" y="57"/>
                  <a:pt x="4025" y="55"/>
                </a:cubicBezTo>
                <a:cubicBezTo>
                  <a:pt x="4027" y="48"/>
                  <a:pt x="4030" y="42"/>
                  <a:pt x="4036" y="45"/>
                </a:cubicBezTo>
                <a:cubicBezTo>
                  <a:pt x="4048" y="51"/>
                  <a:pt x="4060" y="46"/>
                  <a:pt x="4072" y="46"/>
                </a:cubicBezTo>
                <a:cubicBezTo>
                  <a:pt x="4079" y="45"/>
                  <a:pt x="4087" y="45"/>
                  <a:pt x="4094" y="44"/>
                </a:cubicBezTo>
                <a:cubicBezTo>
                  <a:pt x="4097" y="42"/>
                  <a:pt x="4098" y="44"/>
                  <a:pt x="4098" y="47"/>
                </a:cubicBezTo>
                <a:cubicBezTo>
                  <a:pt x="4098" y="47"/>
                  <a:pt x="4098" y="47"/>
                  <a:pt x="4099" y="46"/>
                </a:cubicBezTo>
                <a:cubicBezTo>
                  <a:pt x="4102" y="41"/>
                  <a:pt x="4106" y="37"/>
                  <a:pt x="4112" y="42"/>
                </a:cubicBezTo>
                <a:cubicBezTo>
                  <a:pt x="4115" y="42"/>
                  <a:pt x="4117" y="42"/>
                  <a:pt x="4120" y="42"/>
                </a:cubicBezTo>
                <a:cubicBezTo>
                  <a:pt x="4135" y="46"/>
                  <a:pt x="4150" y="52"/>
                  <a:pt x="4166" y="49"/>
                </a:cubicBezTo>
                <a:cubicBezTo>
                  <a:pt x="4168" y="49"/>
                  <a:pt x="4170" y="52"/>
                  <a:pt x="4172" y="54"/>
                </a:cubicBezTo>
                <a:lnTo>
                  <a:pt x="4172" y="54"/>
                </a:lnTo>
                <a:cubicBezTo>
                  <a:pt x="4186" y="53"/>
                  <a:pt x="4200" y="50"/>
                  <a:pt x="4215" y="56"/>
                </a:cubicBezTo>
                <a:cubicBezTo>
                  <a:pt x="4222" y="58"/>
                  <a:pt x="4228" y="65"/>
                  <a:pt x="4236" y="65"/>
                </a:cubicBezTo>
                <a:cubicBezTo>
                  <a:pt x="4237" y="64"/>
                  <a:pt x="4237" y="62"/>
                  <a:pt x="4238" y="61"/>
                </a:cubicBezTo>
                <a:cubicBezTo>
                  <a:pt x="4239" y="60"/>
                  <a:pt x="4240" y="60"/>
                  <a:pt x="4241" y="63"/>
                </a:cubicBezTo>
                <a:cubicBezTo>
                  <a:pt x="4241" y="63"/>
                  <a:pt x="4240" y="64"/>
                  <a:pt x="4239" y="64"/>
                </a:cubicBezTo>
                <a:cubicBezTo>
                  <a:pt x="4238" y="65"/>
                  <a:pt x="4237" y="65"/>
                  <a:pt x="4236" y="65"/>
                </a:cubicBezTo>
                <a:cubicBezTo>
                  <a:pt x="4235" y="68"/>
                  <a:pt x="4234" y="72"/>
                  <a:pt x="4232" y="74"/>
                </a:cubicBezTo>
                <a:cubicBezTo>
                  <a:pt x="4224" y="81"/>
                  <a:pt x="4221" y="92"/>
                  <a:pt x="4221" y="106"/>
                </a:cubicBezTo>
                <a:cubicBezTo>
                  <a:pt x="4221" y="106"/>
                  <a:pt x="4221" y="106"/>
                  <a:pt x="4221" y="106"/>
                </a:cubicBezTo>
                <a:lnTo>
                  <a:pt x="4221" y="106"/>
                </a:lnTo>
                <a:lnTo>
                  <a:pt x="4221" y="106"/>
                </a:lnTo>
                <a:lnTo>
                  <a:pt x="4221" y="106"/>
                </a:lnTo>
                <a:cubicBezTo>
                  <a:pt x="4231" y="107"/>
                  <a:pt x="4231" y="107"/>
                  <a:pt x="4231" y="119"/>
                </a:cubicBezTo>
                <a:cubicBezTo>
                  <a:pt x="4231" y="124"/>
                  <a:pt x="4231" y="128"/>
                  <a:pt x="4231" y="133"/>
                </a:cubicBezTo>
                <a:lnTo>
                  <a:pt x="4232" y="138"/>
                </a:lnTo>
                <a:cubicBezTo>
                  <a:pt x="4233" y="140"/>
                  <a:pt x="4234" y="142"/>
                  <a:pt x="4236" y="143"/>
                </a:cubicBezTo>
                <a:lnTo>
                  <a:pt x="4235" y="144"/>
                </a:lnTo>
                <a:lnTo>
                  <a:pt x="4235" y="144"/>
                </a:lnTo>
                <a:cubicBezTo>
                  <a:pt x="4236" y="144"/>
                  <a:pt x="4236" y="144"/>
                  <a:pt x="4236" y="143"/>
                </a:cubicBezTo>
                <a:cubicBezTo>
                  <a:pt x="4237" y="145"/>
                  <a:pt x="4238" y="147"/>
                  <a:pt x="4240" y="149"/>
                </a:cubicBezTo>
                <a:lnTo>
                  <a:pt x="4240" y="149"/>
                </a:lnTo>
                <a:lnTo>
                  <a:pt x="4240" y="149"/>
                </a:lnTo>
                <a:cubicBezTo>
                  <a:pt x="4240" y="149"/>
                  <a:pt x="4240" y="149"/>
                  <a:pt x="4240" y="149"/>
                </a:cubicBezTo>
                <a:cubicBezTo>
                  <a:pt x="4244" y="149"/>
                  <a:pt x="4248" y="147"/>
                  <a:pt x="4251" y="153"/>
                </a:cubicBezTo>
                <a:cubicBezTo>
                  <a:pt x="4255" y="155"/>
                  <a:pt x="4258" y="159"/>
                  <a:pt x="4260" y="164"/>
                </a:cubicBezTo>
                <a:lnTo>
                  <a:pt x="4259" y="164"/>
                </a:lnTo>
                <a:lnTo>
                  <a:pt x="4259" y="164"/>
                </a:lnTo>
                <a:cubicBezTo>
                  <a:pt x="4259" y="164"/>
                  <a:pt x="4260" y="164"/>
                  <a:pt x="4260" y="164"/>
                </a:cubicBezTo>
                <a:cubicBezTo>
                  <a:pt x="4267" y="166"/>
                  <a:pt x="4267" y="166"/>
                  <a:pt x="4268" y="180"/>
                </a:cubicBezTo>
                <a:cubicBezTo>
                  <a:pt x="4277" y="190"/>
                  <a:pt x="4278" y="191"/>
                  <a:pt x="4272" y="201"/>
                </a:cubicBezTo>
                <a:cubicBezTo>
                  <a:pt x="4271" y="204"/>
                  <a:pt x="4269" y="206"/>
                  <a:pt x="4267" y="208"/>
                </a:cubicBezTo>
                <a:lnTo>
                  <a:pt x="4267" y="208"/>
                </a:lnTo>
                <a:lnTo>
                  <a:pt x="4267" y="208"/>
                </a:lnTo>
                <a:cubicBezTo>
                  <a:pt x="4267" y="208"/>
                  <a:pt x="4267" y="208"/>
                  <a:pt x="4267" y="208"/>
                </a:cubicBezTo>
                <a:cubicBezTo>
                  <a:pt x="4269" y="215"/>
                  <a:pt x="4271" y="222"/>
                  <a:pt x="4273" y="230"/>
                </a:cubicBezTo>
                <a:lnTo>
                  <a:pt x="4273" y="230"/>
                </a:lnTo>
                <a:cubicBezTo>
                  <a:pt x="4278" y="235"/>
                  <a:pt x="4277" y="244"/>
                  <a:pt x="4278" y="252"/>
                </a:cubicBezTo>
                <a:lnTo>
                  <a:pt x="4278" y="252"/>
                </a:lnTo>
                <a:lnTo>
                  <a:pt x="4278" y="252"/>
                </a:lnTo>
                <a:cubicBezTo>
                  <a:pt x="4278" y="252"/>
                  <a:pt x="4278" y="252"/>
                  <a:pt x="4278" y="252"/>
                </a:cubicBezTo>
                <a:cubicBezTo>
                  <a:pt x="4282" y="257"/>
                  <a:pt x="4287" y="261"/>
                  <a:pt x="4289" y="267"/>
                </a:cubicBezTo>
                <a:cubicBezTo>
                  <a:pt x="4291" y="275"/>
                  <a:pt x="4285" y="279"/>
                  <a:pt x="4283" y="285"/>
                </a:cubicBezTo>
                <a:cubicBezTo>
                  <a:pt x="4281" y="290"/>
                  <a:pt x="4283" y="298"/>
                  <a:pt x="4279" y="302"/>
                </a:cubicBezTo>
                <a:lnTo>
                  <a:pt x="4279" y="302"/>
                </a:lnTo>
                <a:cubicBezTo>
                  <a:pt x="4278" y="304"/>
                  <a:pt x="4277" y="306"/>
                  <a:pt x="4276" y="308"/>
                </a:cubicBezTo>
                <a:lnTo>
                  <a:pt x="4276" y="308"/>
                </a:lnTo>
                <a:lnTo>
                  <a:pt x="4276" y="308"/>
                </a:lnTo>
                <a:cubicBezTo>
                  <a:pt x="4276" y="308"/>
                  <a:pt x="4276" y="308"/>
                  <a:pt x="4276" y="308"/>
                </a:cubicBezTo>
                <a:cubicBezTo>
                  <a:pt x="4271" y="315"/>
                  <a:pt x="4268" y="324"/>
                  <a:pt x="4271" y="335"/>
                </a:cubicBezTo>
                <a:cubicBezTo>
                  <a:pt x="4274" y="344"/>
                  <a:pt x="4275" y="352"/>
                  <a:pt x="4267" y="356"/>
                </a:cubicBezTo>
                <a:cubicBezTo>
                  <a:pt x="4264" y="357"/>
                  <a:pt x="4263" y="363"/>
                  <a:pt x="4263" y="369"/>
                </a:cubicBezTo>
                <a:cubicBezTo>
                  <a:pt x="4263" y="381"/>
                  <a:pt x="4267" y="388"/>
                  <a:pt x="4272" y="395"/>
                </a:cubicBezTo>
                <a:cubicBezTo>
                  <a:pt x="4277" y="402"/>
                  <a:pt x="4277" y="409"/>
                  <a:pt x="4271" y="413"/>
                </a:cubicBezTo>
                <a:cubicBezTo>
                  <a:pt x="4259" y="423"/>
                  <a:pt x="4247" y="434"/>
                  <a:pt x="4232" y="435"/>
                </a:cubicBezTo>
                <a:lnTo>
                  <a:pt x="4232" y="435"/>
                </a:lnTo>
                <a:lnTo>
                  <a:pt x="4232" y="435"/>
                </a:lnTo>
                <a:cubicBezTo>
                  <a:pt x="4232" y="435"/>
                  <a:pt x="4232" y="435"/>
                  <a:pt x="4232" y="435"/>
                </a:cubicBezTo>
                <a:cubicBezTo>
                  <a:pt x="4233" y="440"/>
                  <a:pt x="4234" y="445"/>
                  <a:pt x="4238" y="445"/>
                </a:cubicBezTo>
                <a:cubicBezTo>
                  <a:pt x="4250" y="445"/>
                  <a:pt x="4262" y="446"/>
                  <a:pt x="4274" y="440"/>
                </a:cubicBezTo>
                <a:cubicBezTo>
                  <a:pt x="4281" y="437"/>
                  <a:pt x="4288" y="439"/>
                  <a:pt x="4295" y="437"/>
                </a:cubicBezTo>
                <a:cubicBezTo>
                  <a:pt x="4297" y="436"/>
                  <a:pt x="4300" y="439"/>
                  <a:pt x="4300" y="443"/>
                </a:cubicBezTo>
                <a:cubicBezTo>
                  <a:pt x="4300" y="447"/>
                  <a:pt x="4298" y="450"/>
                  <a:pt x="4296" y="451"/>
                </a:cubicBezTo>
                <a:cubicBezTo>
                  <a:pt x="4292" y="452"/>
                  <a:pt x="4287" y="453"/>
                  <a:pt x="4283" y="453"/>
                </a:cubicBezTo>
                <a:cubicBezTo>
                  <a:pt x="4274" y="453"/>
                  <a:pt x="4265" y="457"/>
                  <a:pt x="4257" y="460"/>
                </a:cubicBezTo>
                <a:cubicBezTo>
                  <a:pt x="4244" y="464"/>
                  <a:pt x="4239" y="476"/>
                  <a:pt x="4235" y="492"/>
                </a:cubicBezTo>
                <a:cubicBezTo>
                  <a:pt x="4234" y="496"/>
                  <a:pt x="4235" y="499"/>
                  <a:pt x="4238" y="500"/>
                </a:cubicBezTo>
                <a:cubicBezTo>
                  <a:pt x="4240" y="501"/>
                  <a:pt x="4243" y="501"/>
                  <a:pt x="4245" y="501"/>
                </a:cubicBezTo>
                <a:cubicBezTo>
                  <a:pt x="4247" y="502"/>
                  <a:pt x="4251" y="502"/>
                  <a:pt x="4250" y="507"/>
                </a:cubicBezTo>
                <a:cubicBezTo>
                  <a:pt x="4250" y="511"/>
                  <a:pt x="4247" y="511"/>
                  <a:pt x="4245" y="512"/>
                </a:cubicBezTo>
                <a:cubicBezTo>
                  <a:pt x="4241" y="513"/>
                  <a:pt x="4236" y="513"/>
                  <a:pt x="4232" y="514"/>
                </a:cubicBezTo>
                <a:cubicBezTo>
                  <a:pt x="4231" y="514"/>
                  <a:pt x="4230" y="516"/>
                  <a:pt x="4230" y="518"/>
                </a:cubicBezTo>
                <a:cubicBezTo>
                  <a:pt x="4230" y="519"/>
                  <a:pt x="4231" y="522"/>
                  <a:pt x="4231" y="522"/>
                </a:cubicBezTo>
                <a:cubicBezTo>
                  <a:pt x="4236" y="524"/>
                  <a:pt x="4239" y="530"/>
                  <a:pt x="4243" y="535"/>
                </a:cubicBezTo>
                <a:cubicBezTo>
                  <a:pt x="4247" y="540"/>
                  <a:pt x="4253" y="533"/>
                  <a:pt x="4257" y="537"/>
                </a:cubicBezTo>
                <a:cubicBezTo>
                  <a:pt x="4259" y="539"/>
                  <a:pt x="4261" y="538"/>
                  <a:pt x="4263" y="539"/>
                </a:cubicBezTo>
                <a:lnTo>
                  <a:pt x="4263" y="538"/>
                </a:lnTo>
                <a:cubicBezTo>
                  <a:pt x="4264" y="537"/>
                  <a:pt x="4265" y="535"/>
                  <a:pt x="4266" y="533"/>
                </a:cubicBezTo>
                <a:cubicBezTo>
                  <a:pt x="4267" y="533"/>
                  <a:pt x="4268" y="532"/>
                  <a:pt x="4270" y="532"/>
                </a:cubicBezTo>
                <a:lnTo>
                  <a:pt x="4270" y="532"/>
                </a:lnTo>
                <a:lnTo>
                  <a:pt x="4270" y="532"/>
                </a:lnTo>
                <a:cubicBezTo>
                  <a:pt x="4270" y="512"/>
                  <a:pt x="4270" y="512"/>
                  <a:pt x="4282" y="509"/>
                </a:cubicBezTo>
                <a:cubicBezTo>
                  <a:pt x="4284" y="509"/>
                  <a:pt x="4285" y="509"/>
                  <a:pt x="4286" y="508"/>
                </a:cubicBezTo>
                <a:cubicBezTo>
                  <a:pt x="4287" y="503"/>
                  <a:pt x="4289" y="499"/>
                  <a:pt x="4293" y="498"/>
                </a:cubicBezTo>
                <a:cubicBezTo>
                  <a:pt x="4295" y="497"/>
                  <a:pt x="4297" y="497"/>
                  <a:pt x="4298" y="500"/>
                </a:cubicBezTo>
                <a:cubicBezTo>
                  <a:pt x="4299" y="504"/>
                  <a:pt x="4297" y="506"/>
                  <a:pt x="4295" y="507"/>
                </a:cubicBezTo>
                <a:cubicBezTo>
                  <a:pt x="4292" y="508"/>
                  <a:pt x="4289" y="508"/>
                  <a:pt x="4286" y="509"/>
                </a:cubicBezTo>
                <a:cubicBezTo>
                  <a:pt x="4286" y="515"/>
                  <a:pt x="4290" y="520"/>
                  <a:pt x="4293" y="525"/>
                </a:cubicBezTo>
                <a:cubicBezTo>
                  <a:pt x="4295" y="529"/>
                  <a:pt x="4294" y="533"/>
                  <a:pt x="4291" y="536"/>
                </a:cubicBezTo>
                <a:cubicBezTo>
                  <a:pt x="4288" y="539"/>
                  <a:pt x="4285" y="542"/>
                  <a:pt x="4282" y="542"/>
                </a:cubicBezTo>
                <a:cubicBezTo>
                  <a:pt x="4279" y="543"/>
                  <a:pt x="4277" y="543"/>
                  <a:pt x="4274" y="543"/>
                </a:cubicBezTo>
                <a:lnTo>
                  <a:pt x="4274" y="543"/>
                </a:lnTo>
                <a:lnTo>
                  <a:pt x="4274" y="543"/>
                </a:lnTo>
                <a:cubicBezTo>
                  <a:pt x="4271" y="552"/>
                  <a:pt x="4264" y="547"/>
                  <a:pt x="4260" y="552"/>
                </a:cubicBezTo>
                <a:cubicBezTo>
                  <a:pt x="4268" y="565"/>
                  <a:pt x="4276" y="569"/>
                  <a:pt x="4286" y="560"/>
                </a:cubicBezTo>
                <a:cubicBezTo>
                  <a:pt x="4288" y="558"/>
                  <a:pt x="4292" y="555"/>
                  <a:pt x="4296" y="558"/>
                </a:cubicBezTo>
                <a:cubicBezTo>
                  <a:pt x="4295" y="566"/>
                  <a:pt x="4290" y="568"/>
                  <a:pt x="4287" y="574"/>
                </a:cubicBezTo>
                <a:cubicBezTo>
                  <a:pt x="4285" y="579"/>
                  <a:pt x="4282" y="583"/>
                  <a:pt x="4279" y="588"/>
                </a:cubicBezTo>
                <a:cubicBezTo>
                  <a:pt x="4276" y="594"/>
                  <a:pt x="4270" y="592"/>
                  <a:pt x="4266" y="596"/>
                </a:cubicBezTo>
                <a:cubicBezTo>
                  <a:pt x="4262" y="600"/>
                  <a:pt x="4260" y="607"/>
                  <a:pt x="4261" y="615"/>
                </a:cubicBezTo>
                <a:cubicBezTo>
                  <a:pt x="4261" y="621"/>
                  <a:pt x="4264" y="627"/>
                  <a:pt x="4269" y="629"/>
                </a:cubicBezTo>
                <a:cubicBezTo>
                  <a:pt x="4273" y="631"/>
                  <a:pt x="4276" y="631"/>
                  <a:pt x="4280" y="634"/>
                </a:cubicBezTo>
                <a:cubicBezTo>
                  <a:pt x="4286" y="638"/>
                  <a:pt x="4293" y="642"/>
                  <a:pt x="4299" y="647"/>
                </a:cubicBezTo>
                <a:cubicBezTo>
                  <a:pt x="4303" y="651"/>
                  <a:pt x="4304" y="663"/>
                  <a:pt x="4299" y="666"/>
                </a:cubicBezTo>
                <a:cubicBezTo>
                  <a:pt x="4290" y="672"/>
                  <a:pt x="4282" y="685"/>
                  <a:pt x="4270" y="679"/>
                </a:cubicBezTo>
                <a:cubicBezTo>
                  <a:pt x="4267" y="678"/>
                  <a:pt x="4265" y="681"/>
                  <a:pt x="4267" y="686"/>
                </a:cubicBezTo>
                <a:cubicBezTo>
                  <a:pt x="4268" y="689"/>
                  <a:pt x="4271" y="691"/>
                  <a:pt x="4270" y="696"/>
                </a:cubicBezTo>
                <a:cubicBezTo>
                  <a:pt x="4265" y="711"/>
                  <a:pt x="4271" y="724"/>
                  <a:pt x="4277" y="736"/>
                </a:cubicBezTo>
                <a:cubicBezTo>
                  <a:pt x="4280" y="742"/>
                  <a:pt x="4283" y="747"/>
                  <a:pt x="4284" y="755"/>
                </a:cubicBezTo>
                <a:cubicBezTo>
                  <a:pt x="4286" y="764"/>
                  <a:pt x="4291" y="770"/>
                  <a:pt x="4298" y="771"/>
                </a:cubicBezTo>
                <a:cubicBezTo>
                  <a:pt x="4307" y="771"/>
                  <a:pt x="4315" y="773"/>
                  <a:pt x="4324" y="775"/>
                </a:cubicBezTo>
                <a:cubicBezTo>
                  <a:pt x="4326" y="776"/>
                  <a:pt x="4327" y="779"/>
                  <a:pt x="4327" y="781"/>
                </a:cubicBezTo>
                <a:cubicBezTo>
                  <a:pt x="4323" y="792"/>
                  <a:pt x="4320" y="802"/>
                  <a:pt x="4323" y="814"/>
                </a:cubicBezTo>
                <a:cubicBezTo>
                  <a:pt x="4323" y="817"/>
                  <a:pt x="4320" y="822"/>
                  <a:pt x="4318" y="825"/>
                </a:cubicBezTo>
                <a:cubicBezTo>
                  <a:pt x="4315" y="830"/>
                  <a:pt x="4312" y="833"/>
                  <a:pt x="4308" y="836"/>
                </a:cubicBezTo>
                <a:cubicBezTo>
                  <a:pt x="4304" y="841"/>
                  <a:pt x="4305" y="847"/>
                  <a:pt x="4310" y="851"/>
                </a:cubicBezTo>
                <a:cubicBezTo>
                  <a:pt x="4312" y="852"/>
                  <a:pt x="4314" y="853"/>
                  <a:pt x="4315" y="854"/>
                </a:cubicBezTo>
                <a:cubicBezTo>
                  <a:pt x="4320" y="857"/>
                  <a:pt x="4320" y="859"/>
                  <a:pt x="4316" y="863"/>
                </a:cubicBezTo>
                <a:cubicBezTo>
                  <a:pt x="4314" y="865"/>
                  <a:pt x="4311" y="866"/>
                  <a:pt x="4312" y="871"/>
                </a:cubicBezTo>
                <a:cubicBezTo>
                  <a:pt x="4313" y="874"/>
                  <a:pt x="4315" y="875"/>
                  <a:pt x="4317" y="875"/>
                </a:cubicBezTo>
                <a:cubicBezTo>
                  <a:pt x="4321" y="877"/>
                  <a:pt x="4325" y="879"/>
                  <a:pt x="4329" y="881"/>
                </a:cubicBezTo>
                <a:cubicBezTo>
                  <a:pt x="4333" y="883"/>
                  <a:pt x="4334" y="889"/>
                  <a:pt x="4333" y="894"/>
                </a:cubicBezTo>
                <a:cubicBezTo>
                  <a:pt x="4331" y="900"/>
                  <a:pt x="4328" y="902"/>
                  <a:pt x="4324" y="903"/>
                </a:cubicBezTo>
                <a:lnTo>
                  <a:pt x="4324" y="903"/>
                </a:lnTo>
                <a:lnTo>
                  <a:pt x="4324" y="903"/>
                </a:lnTo>
                <a:cubicBezTo>
                  <a:pt x="4321" y="911"/>
                  <a:pt x="4315" y="908"/>
                  <a:pt x="4310" y="910"/>
                </a:cubicBezTo>
                <a:lnTo>
                  <a:pt x="4310" y="909"/>
                </a:lnTo>
                <a:cubicBezTo>
                  <a:pt x="4310" y="909"/>
                  <a:pt x="4310" y="909"/>
                  <a:pt x="4310" y="909"/>
                </a:cubicBezTo>
                <a:cubicBezTo>
                  <a:pt x="4310" y="909"/>
                  <a:pt x="4310" y="909"/>
                  <a:pt x="4310" y="910"/>
                </a:cubicBezTo>
                <a:cubicBezTo>
                  <a:pt x="4311" y="917"/>
                  <a:pt x="4308" y="926"/>
                  <a:pt x="4313" y="933"/>
                </a:cubicBezTo>
                <a:cubicBezTo>
                  <a:pt x="4313" y="934"/>
                  <a:pt x="4313" y="935"/>
                  <a:pt x="4314" y="936"/>
                </a:cubicBezTo>
                <a:cubicBezTo>
                  <a:pt x="4317" y="950"/>
                  <a:pt x="4324" y="964"/>
                  <a:pt x="4318" y="979"/>
                </a:cubicBezTo>
                <a:cubicBezTo>
                  <a:pt x="4317" y="982"/>
                  <a:pt x="4319" y="984"/>
                  <a:pt x="4321" y="983"/>
                </a:cubicBezTo>
                <a:cubicBezTo>
                  <a:pt x="4323" y="982"/>
                  <a:pt x="4325" y="982"/>
                  <a:pt x="4326" y="982"/>
                </a:cubicBezTo>
                <a:cubicBezTo>
                  <a:pt x="4327" y="982"/>
                  <a:pt x="4329" y="983"/>
                  <a:pt x="4329" y="985"/>
                </a:cubicBezTo>
                <a:cubicBezTo>
                  <a:pt x="4330" y="986"/>
                  <a:pt x="4330" y="989"/>
                  <a:pt x="4329" y="989"/>
                </a:cubicBezTo>
                <a:cubicBezTo>
                  <a:pt x="4326" y="992"/>
                  <a:pt x="4323" y="995"/>
                  <a:pt x="4320" y="998"/>
                </a:cubicBezTo>
                <a:cubicBezTo>
                  <a:pt x="4315" y="1003"/>
                  <a:pt x="4314" y="1008"/>
                  <a:pt x="4318" y="1015"/>
                </a:cubicBezTo>
                <a:cubicBezTo>
                  <a:pt x="4321" y="1020"/>
                  <a:pt x="4324" y="1029"/>
                  <a:pt x="4329" y="1030"/>
                </a:cubicBezTo>
                <a:cubicBezTo>
                  <a:pt x="4338" y="1031"/>
                  <a:pt x="4340" y="1039"/>
                  <a:pt x="4341" y="1050"/>
                </a:cubicBezTo>
                <a:cubicBezTo>
                  <a:pt x="4341" y="1059"/>
                  <a:pt x="4343" y="1069"/>
                  <a:pt x="4343" y="1078"/>
                </a:cubicBezTo>
                <a:cubicBezTo>
                  <a:pt x="4343" y="1092"/>
                  <a:pt x="4347" y="1103"/>
                  <a:pt x="4354" y="1113"/>
                </a:cubicBezTo>
                <a:lnTo>
                  <a:pt x="4352" y="1114"/>
                </a:lnTo>
                <a:cubicBezTo>
                  <a:pt x="4353" y="1114"/>
                  <a:pt x="4353" y="1114"/>
                  <a:pt x="4353" y="1114"/>
                </a:cubicBezTo>
                <a:cubicBezTo>
                  <a:pt x="4353" y="1114"/>
                  <a:pt x="4354" y="1113"/>
                  <a:pt x="4354" y="1113"/>
                </a:cubicBezTo>
                <a:cubicBezTo>
                  <a:pt x="4359" y="1112"/>
                  <a:pt x="4363" y="1112"/>
                  <a:pt x="4368" y="1112"/>
                </a:cubicBezTo>
                <a:cubicBezTo>
                  <a:pt x="4373" y="1112"/>
                  <a:pt x="4376" y="1116"/>
                  <a:pt x="4377" y="1124"/>
                </a:cubicBezTo>
                <a:cubicBezTo>
                  <a:pt x="4377" y="1126"/>
                  <a:pt x="4377" y="1128"/>
                  <a:pt x="4377" y="1130"/>
                </a:cubicBezTo>
                <a:cubicBezTo>
                  <a:pt x="4374" y="1151"/>
                  <a:pt x="4377" y="1174"/>
                  <a:pt x="4380" y="1195"/>
                </a:cubicBezTo>
                <a:cubicBezTo>
                  <a:pt x="4383" y="1221"/>
                  <a:pt x="4384" y="1244"/>
                  <a:pt x="4377" y="1267"/>
                </a:cubicBezTo>
                <a:cubicBezTo>
                  <a:pt x="4375" y="1272"/>
                  <a:pt x="4376" y="1278"/>
                  <a:pt x="4376" y="1283"/>
                </a:cubicBezTo>
                <a:cubicBezTo>
                  <a:pt x="4375" y="1289"/>
                  <a:pt x="4370" y="1299"/>
                  <a:pt x="4372" y="1301"/>
                </a:cubicBezTo>
                <a:cubicBezTo>
                  <a:pt x="4375" y="1304"/>
                  <a:pt x="4380" y="1309"/>
                  <a:pt x="4375" y="1316"/>
                </a:cubicBezTo>
                <a:cubicBezTo>
                  <a:pt x="4367" y="1327"/>
                  <a:pt x="4366" y="1340"/>
                  <a:pt x="4369" y="1355"/>
                </a:cubicBezTo>
                <a:cubicBezTo>
                  <a:pt x="4369" y="1357"/>
                  <a:pt x="4369" y="1360"/>
                  <a:pt x="4370" y="1363"/>
                </a:cubicBezTo>
                <a:lnTo>
                  <a:pt x="4370" y="1363"/>
                </a:lnTo>
                <a:cubicBezTo>
                  <a:pt x="4374" y="1369"/>
                  <a:pt x="4376" y="1377"/>
                  <a:pt x="4373" y="1383"/>
                </a:cubicBezTo>
                <a:cubicBezTo>
                  <a:pt x="4369" y="1390"/>
                  <a:pt x="4373" y="1400"/>
                  <a:pt x="4368" y="1409"/>
                </a:cubicBezTo>
                <a:cubicBezTo>
                  <a:pt x="4372" y="1408"/>
                  <a:pt x="4375" y="1408"/>
                  <a:pt x="4378" y="1406"/>
                </a:cubicBezTo>
                <a:cubicBezTo>
                  <a:pt x="4384" y="1403"/>
                  <a:pt x="4387" y="1408"/>
                  <a:pt x="4390" y="1414"/>
                </a:cubicBezTo>
                <a:cubicBezTo>
                  <a:pt x="4392" y="1416"/>
                  <a:pt x="4392" y="1419"/>
                  <a:pt x="4393" y="1422"/>
                </a:cubicBezTo>
                <a:cubicBezTo>
                  <a:pt x="4394" y="1432"/>
                  <a:pt x="4398" y="1439"/>
                  <a:pt x="4405" y="1441"/>
                </a:cubicBezTo>
                <a:cubicBezTo>
                  <a:pt x="4408" y="1441"/>
                  <a:pt x="4409" y="1446"/>
                  <a:pt x="4407" y="1449"/>
                </a:cubicBezTo>
                <a:cubicBezTo>
                  <a:pt x="4404" y="1453"/>
                  <a:pt x="4396" y="1466"/>
                  <a:pt x="4389" y="1469"/>
                </a:cubicBezTo>
                <a:cubicBezTo>
                  <a:pt x="4382" y="1472"/>
                  <a:pt x="4375" y="1481"/>
                  <a:pt x="4378" y="1482"/>
                </a:cubicBezTo>
                <a:close/>
                <a:moveTo>
                  <a:pt x="1903" y="3006"/>
                </a:moveTo>
                <a:lnTo>
                  <a:pt x="1903" y="3006"/>
                </a:lnTo>
                <a:lnTo>
                  <a:pt x="1903" y="3006"/>
                </a:lnTo>
                <a:cubicBezTo>
                  <a:pt x="1903" y="3006"/>
                  <a:pt x="1903" y="3006"/>
                  <a:pt x="1903" y="3006"/>
                </a:cubicBezTo>
                <a:lnTo>
                  <a:pt x="1903" y="3006"/>
                </a:lnTo>
                <a:close/>
                <a:moveTo>
                  <a:pt x="1906" y="2993"/>
                </a:moveTo>
                <a:cubicBezTo>
                  <a:pt x="1906" y="2994"/>
                  <a:pt x="1906" y="2994"/>
                  <a:pt x="1906" y="2995"/>
                </a:cubicBezTo>
                <a:lnTo>
                  <a:pt x="1906" y="2995"/>
                </a:lnTo>
                <a:cubicBezTo>
                  <a:pt x="1906" y="2995"/>
                  <a:pt x="1906" y="2995"/>
                  <a:pt x="1906" y="2995"/>
                </a:cubicBezTo>
                <a:cubicBezTo>
                  <a:pt x="1906" y="2994"/>
                  <a:pt x="1906" y="2994"/>
                  <a:pt x="1906" y="2993"/>
                </a:cubicBezTo>
                <a:close/>
                <a:moveTo>
                  <a:pt x="1826" y="3013"/>
                </a:moveTo>
                <a:lnTo>
                  <a:pt x="1826" y="3013"/>
                </a:lnTo>
                <a:lnTo>
                  <a:pt x="1826" y="3013"/>
                </a:lnTo>
                <a:lnTo>
                  <a:pt x="1826" y="3013"/>
                </a:lnTo>
                <a:close/>
                <a:moveTo>
                  <a:pt x="1666" y="3014"/>
                </a:moveTo>
                <a:cubicBezTo>
                  <a:pt x="1665" y="3014"/>
                  <a:pt x="1665" y="3017"/>
                  <a:pt x="1665" y="3019"/>
                </a:cubicBezTo>
                <a:cubicBezTo>
                  <a:pt x="1665" y="3017"/>
                  <a:pt x="1665" y="3015"/>
                  <a:pt x="1666" y="3014"/>
                </a:cubicBezTo>
                <a:close/>
                <a:moveTo>
                  <a:pt x="1654" y="3028"/>
                </a:moveTo>
                <a:cubicBezTo>
                  <a:pt x="1654" y="3028"/>
                  <a:pt x="1654" y="3028"/>
                  <a:pt x="1654" y="3028"/>
                </a:cubicBezTo>
                <a:cubicBezTo>
                  <a:pt x="1654" y="3028"/>
                  <a:pt x="1654" y="3028"/>
                  <a:pt x="1654" y="3028"/>
                </a:cubicBezTo>
                <a:cubicBezTo>
                  <a:pt x="1654" y="3028"/>
                  <a:pt x="1654" y="3028"/>
                  <a:pt x="1654" y="3028"/>
                </a:cubicBezTo>
                <a:close/>
                <a:moveTo>
                  <a:pt x="356" y="3072"/>
                </a:moveTo>
                <a:cubicBezTo>
                  <a:pt x="356" y="3071"/>
                  <a:pt x="356" y="3070"/>
                  <a:pt x="355" y="3069"/>
                </a:cubicBezTo>
                <a:cubicBezTo>
                  <a:pt x="355" y="3070"/>
                  <a:pt x="356" y="3071"/>
                  <a:pt x="356" y="3072"/>
                </a:cubicBezTo>
                <a:close/>
                <a:moveTo>
                  <a:pt x="928" y="3075"/>
                </a:moveTo>
                <a:lnTo>
                  <a:pt x="928" y="3075"/>
                </a:lnTo>
                <a:lnTo>
                  <a:pt x="928" y="3075"/>
                </a:lnTo>
                <a:close/>
                <a:moveTo>
                  <a:pt x="1146" y="296"/>
                </a:moveTo>
                <a:cubicBezTo>
                  <a:pt x="1146" y="297"/>
                  <a:pt x="1146" y="299"/>
                  <a:pt x="1146" y="300"/>
                </a:cubicBezTo>
                <a:cubicBezTo>
                  <a:pt x="1146" y="299"/>
                  <a:pt x="1146" y="297"/>
                  <a:pt x="1146" y="296"/>
                </a:cubicBezTo>
                <a:close/>
                <a:moveTo>
                  <a:pt x="1138" y="351"/>
                </a:moveTo>
                <a:cubicBezTo>
                  <a:pt x="1139" y="349"/>
                  <a:pt x="1138" y="348"/>
                  <a:pt x="1138" y="346"/>
                </a:cubicBezTo>
                <a:cubicBezTo>
                  <a:pt x="1138" y="347"/>
                  <a:pt x="1138" y="349"/>
                  <a:pt x="1138" y="351"/>
                </a:cubicBezTo>
                <a:close/>
                <a:moveTo>
                  <a:pt x="40" y="700"/>
                </a:moveTo>
                <a:cubicBezTo>
                  <a:pt x="39" y="700"/>
                  <a:pt x="38" y="700"/>
                  <a:pt x="38" y="700"/>
                </a:cubicBezTo>
                <a:cubicBezTo>
                  <a:pt x="38" y="702"/>
                  <a:pt x="39" y="703"/>
                  <a:pt x="40" y="704"/>
                </a:cubicBezTo>
                <a:cubicBezTo>
                  <a:pt x="40" y="703"/>
                  <a:pt x="40" y="702"/>
                  <a:pt x="40" y="700"/>
                </a:cubicBezTo>
                <a:close/>
                <a:moveTo>
                  <a:pt x="4126" y="1217"/>
                </a:moveTo>
                <a:cubicBezTo>
                  <a:pt x="4126" y="1217"/>
                  <a:pt x="4126" y="1216"/>
                  <a:pt x="4126" y="1216"/>
                </a:cubicBezTo>
                <a:cubicBezTo>
                  <a:pt x="4126" y="1216"/>
                  <a:pt x="4126" y="1216"/>
                  <a:pt x="4126" y="1216"/>
                </a:cubicBezTo>
                <a:cubicBezTo>
                  <a:pt x="4126" y="1216"/>
                  <a:pt x="4126" y="1216"/>
                  <a:pt x="4126" y="1217"/>
                </a:cubicBezTo>
                <a:cubicBezTo>
                  <a:pt x="4126" y="1217"/>
                  <a:pt x="4126" y="1217"/>
                  <a:pt x="4126" y="1217"/>
                </a:cubicBezTo>
                <a:close/>
                <a:moveTo>
                  <a:pt x="4209" y="1226"/>
                </a:moveTo>
                <a:cubicBezTo>
                  <a:pt x="4209" y="1226"/>
                  <a:pt x="4208" y="1226"/>
                  <a:pt x="4208" y="1226"/>
                </a:cubicBezTo>
                <a:lnTo>
                  <a:pt x="4208" y="1226"/>
                </a:lnTo>
                <a:cubicBezTo>
                  <a:pt x="4208" y="1226"/>
                  <a:pt x="4208" y="1226"/>
                  <a:pt x="4208" y="1226"/>
                </a:cubicBezTo>
                <a:cubicBezTo>
                  <a:pt x="4208" y="1226"/>
                  <a:pt x="4209" y="1226"/>
                  <a:pt x="4209" y="1226"/>
                </a:cubicBezTo>
                <a:close/>
                <a:moveTo>
                  <a:pt x="729" y="1855"/>
                </a:moveTo>
                <a:lnTo>
                  <a:pt x="728" y="1855"/>
                </a:lnTo>
                <a:cubicBezTo>
                  <a:pt x="729" y="1855"/>
                  <a:pt x="729" y="1855"/>
                  <a:pt x="729" y="1855"/>
                </a:cubicBezTo>
                <a:cubicBezTo>
                  <a:pt x="729" y="1856"/>
                  <a:pt x="729" y="1856"/>
                  <a:pt x="729" y="1856"/>
                </a:cubicBezTo>
                <a:cubicBezTo>
                  <a:pt x="729" y="1856"/>
                  <a:pt x="729" y="1856"/>
                  <a:pt x="729" y="1855"/>
                </a:cubicBezTo>
                <a:lnTo>
                  <a:pt x="729" y="1855"/>
                </a:lnTo>
                <a:close/>
                <a:moveTo>
                  <a:pt x="712" y="1705"/>
                </a:moveTo>
                <a:cubicBezTo>
                  <a:pt x="712" y="1705"/>
                  <a:pt x="712" y="1705"/>
                  <a:pt x="712" y="1705"/>
                </a:cubicBezTo>
                <a:cubicBezTo>
                  <a:pt x="712" y="1705"/>
                  <a:pt x="712" y="1705"/>
                  <a:pt x="712" y="1705"/>
                </a:cubicBezTo>
                <a:cubicBezTo>
                  <a:pt x="712" y="1705"/>
                  <a:pt x="712" y="1705"/>
                  <a:pt x="712" y="1706"/>
                </a:cubicBezTo>
                <a:cubicBezTo>
                  <a:pt x="712" y="1705"/>
                  <a:pt x="712" y="1705"/>
                  <a:pt x="712" y="1705"/>
                </a:cubicBezTo>
                <a:close/>
                <a:moveTo>
                  <a:pt x="4258" y="1071"/>
                </a:moveTo>
                <a:cubicBezTo>
                  <a:pt x="4257" y="1071"/>
                  <a:pt x="4257" y="1071"/>
                  <a:pt x="4257" y="1071"/>
                </a:cubicBezTo>
                <a:lnTo>
                  <a:pt x="4257" y="1071"/>
                </a:lnTo>
                <a:cubicBezTo>
                  <a:pt x="4257" y="1071"/>
                  <a:pt x="4257" y="1071"/>
                  <a:pt x="4258" y="1071"/>
                </a:cubicBezTo>
                <a:cubicBezTo>
                  <a:pt x="4258" y="1071"/>
                  <a:pt x="4258" y="1071"/>
                  <a:pt x="4258" y="1071"/>
                </a:cubicBezTo>
                <a:close/>
                <a:moveTo>
                  <a:pt x="3797" y="2678"/>
                </a:moveTo>
                <a:cubicBezTo>
                  <a:pt x="3797" y="2678"/>
                  <a:pt x="3797" y="2678"/>
                  <a:pt x="3797" y="2678"/>
                </a:cubicBezTo>
                <a:cubicBezTo>
                  <a:pt x="3797" y="2679"/>
                  <a:pt x="3797" y="2679"/>
                  <a:pt x="3797" y="2680"/>
                </a:cubicBezTo>
                <a:cubicBezTo>
                  <a:pt x="3797" y="2679"/>
                  <a:pt x="3797" y="2679"/>
                  <a:pt x="3797" y="2678"/>
                </a:cubicBezTo>
                <a:close/>
                <a:moveTo>
                  <a:pt x="758" y="1953"/>
                </a:moveTo>
                <a:cubicBezTo>
                  <a:pt x="758" y="1952"/>
                  <a:pt x="758" y="1953"/>
                  <a:pt x="758" y="1953"/>
                </a:cubicBezTo>
                <a:close/>
                <a:moveTo>
                  <a:pt x="465" y="1263"/>
                </a:moveTo>
                <a:cubicBezTo>
                  <a:pt x="465" y="1263"/>
                  <a:pt x="465" y="1263"/>
                  <a:pt x="465" y="1263"/>
                </a:cubicBezTo>
                <a:cubicBezTo>
                  <a:pt x="465" y="1263"/>
                  <a:pt x="465" y="1263"/>
                  <a:pt x="465" y="1262"/>
                </a:cubicBezTo>
                <a:cubicBezTo>
                  <a:pt x="465" y="1262"/>
                  <a:pt x="465" y="1263"/>
                  <a:pt x="465" y="1263"/>
                </a:cubicBezTo>
                <a:close/>
                <a:moveTo>
                  <a:pt x="411" y="713"/>
                </a:moveTo>
                <a:cubicBezTo>
                  <a:pt x="411" y="713"/>
                  <a:pt x="411" y="713"/>
                  <a:pt x="411" y="713"/>
                </a:cubicBezTo>
                <a:cubicBezTo>
                  <a:pt x="411" y="713"/>
                  <a:pt x="411" y="713"/>
                  <a:pt x="411" y="713"/>
                </a:cubicBezTo>
                <a:cubicBezTo>
                  <a:pt x="411" y="713"/>
                  <a:pt x="411" y="713"/>
                  <a:pt x="411" y="713"/>
                </a:cubicBezTo>
                <a:close/>
                <a:moveTo>
                  <a:pt x="4235" y="687"/>
                </a:moveTo>
                <a:cubicBezTo>
                  <a:pt x="4235" y="687"/>
                  <a:pt x="4235" y="687"/>
                  <a:pt x="4235" y="687"/>
                </a:cubicBezTo>
                <a:lnTo>
                  <a:pt x="4235" y="687"/>
                </a:lnTo>
                <a:cubicBezTo>
                  <a:pt x="4235" y="687"/>
                  <a:pt x="4235" y="687"/>
                  <a:pt x="4235" y="687"/>
                </a:cubicBezTo>
                <a:close/>
                <a:moveTo>
                  <a:pt x="811" y="2917"/>
                </a:moveTo>
                <a:cubicBezTo>
                  <a:pt x="811" y="2917"/>
                  <a:pt x="811" y="2917"/>
                  <a:pt x="811" y="2917"/>
                </a:cubicBezTo>
                <a:cubicBezTo>
                  <a:pt x="811" y="2917"/>
                  <a:pt x="811" y="2917"/>
                  <a:pt x="811" y="2917"/>
                </a:cubicBezTo>
                <a:cubicBezTo>
                  <a:pt x="811" y="2917"/>
                  <a:pt x="811" y="2917"/>
                  <a:pt x="811" y="2917"/>
                </a:cubicBezTo>
                <a:close/>
                <a:moveTo>
                  <a:pt x="680" y="1636"/>
                </a:moveTo>
                <a:lnTo>
                  <a:pt x="680" y="1635"/>
                </a:lnTo>
                <a:lnTo>
                  <a:pt x="680" y="1635"/>
                </a:lnTo>
                <a:lnTo>
                  <a:pt x="680" y="1635"/>
                </a:lnTo>
                <a:lnTo>
                  <a:pt x="680" y="1635"/>
                </a:lnTo>
                <a:cubicBezTo>
                  <a:pt x="680" y="1635"/>
                  <a:pt x="680" y="1635"/>
                  <a:pt x="680" y="1636"/>
                </a:cubicBezTo>
                <a:close/>
                <a:moveTo>
                  <a:pt x="4273" y="828"/>
                </a:moveTo>
                <a:lnTo>
                  <a:pt x="4273" y="829"/>
                </a:lnTo>
                <a:cubicBezTo>
                  <a:pt x="4273" y="829"/>
                  <a:pt x="4274" y="829"/>
                  <a:pt x="4274" y="829"/>
                </a:cubicBezTo>
                <a:cubicBezTo>
                  <a:pt x="4274" y="828"/>
                  <a:pt x="4274" y="828"/>
                  <a:pt x="4273" y="828"/>
                </a:cubicBezTo>
                <a:close/>
                <a:moveTo>
                  <a:pt x="4416" y="1706"/>
                </a:moveTo>
                <a:cubicBezTo>
                  <a:pt x="4416" y="1706"/>
                  <a:pt x="4416" y="1706"/>
                  <a:pt x="4417" y="1706"/>
                </a:cubicBezTo>
                <a:cubicBezTo>
                  <a:pt x="4417" y="1706"/>
                  <a:pt x="4417" y="1706"/>
                  <a:pt x="4417" y="1706"/>
                </a:cubicBezTo>
                <a:cubicBezTo>
                  <a:pt x="4416" y="1706"/>
                  <a:pt x="4416" y="1706"/>
                  <a:pt x="4416" y="1706"/>
                </a:cubicBezTo>
                <a:close/>
                <a:moveTo>
                  <a:pt x="3897" y="78"/>
                </a:moveTo>
                <a:cubicBezTo>
                  <a:pt x="3897" y="78"/>
                  <a:pt x="3897" y="78"/>
                  <a:pt x="3897" y="78"/>
                </a:cubicBezTo>
                <a:cubicBezTo>
                  <a:pt x="3897" y="79"/>
                  <a:pt x="3897" y="79"/>
                  <a:pt x="3897" y="79"/>
                </a:cubicBezTo>
                <a:lnTo>
                  <a:pt x="3897" y="78"/>
                </a:lnTo>
                <a:close/>
                <a:moveTo>
                  <a:pt x="4451" y="1972"/>
                </a:moveTo>
                <a:lnTo>
                  <a:pt x="4451" y="1972"/>
                </a:lnTo>
                <a:cubicBezTo>
                  <a:pt x="4451" y="1972"/>
                  <a:pt x="4451" y="1972"/>
                  <a:pt x="4451" y="1972"/>
                </a:cubicBezTo>
                <a:lnTo>
                  <a:pt x="4451" y="1972"/>
                </a:lnTo>
                <a:close/>
                <a:moveTo>
                  <a:pt x="4367" y="2578"/>
                </a:moveTo>
                <a:cubicBezTo>
                  <a:pt x="4367" y="2578"/>
                  <a:pt x="4367" y="2578"/>
                  <a:pt x="4367" y="2578"/>
                </a:cubicBezTo>
                <a:cubicBezTo>
                  <a:pt x="4367" y="2578"/>
                  <a:pt x="4367" y="2578"/>
                  <a:pt x="4367" y="2578"/>
                </a:cubicBezTo>
                <a:cubicBezTo>
                  <a:pt x="4367" y="2578"/>
                  <a:pt x="4367" y="2578"/>
                  <a:pt x="4367" y="2578"/>
                </a:cubicBezTo>
                <a:close/>
                <a:moveTo>
                  <a:pt x="192" y="2556"/>
                </a:moveTo>
                <a:cubicBezTo>
                  <a:pt x="192" y="2556"/>
                  <a:pt x="192" y="2556"/>
                  <a:pt x="192" y="2556"/>
                </a:cubicBezTo>
                <a:cubicBezTo>
                  <a:pt x="192" y="2556"/>
                  <a:pt x="192" y="2556"/>
                  <a:pt x="192" y="2556"/>
                </a:cubicBezTo>
                <a:cubicBezTo>
                  <a:pt x="192" y="2556"/>
                  <a:pt x="192" y="2556"/>
                  <a:pt x="192" y="2556"/>
                </a:cubicBezTo>
                <a:close/>
                <a:moveTo>
                  <a:pt x="1808" y="317"/>
                </a:moveTo>
                <a:cubicBezTo>
                  <a:pt x="1808" y="317"/>
                  <a:pt x="1808" y="317"/>
                  <a:pt x="1808" y="317"/>
                </a:cubicBezTo>
                <a:cubicBezTo>
                  <a:pt x="1808" y="317"/>
                  <a:pt x="1808" y="317"/>
                  <a:pt x="1808" y="317"/>
                </a:cubicBezTo>
                <a:cubicBezTo>
                  <a:pt x="1808" y="317"/>
                  <a:pt x="1808" y="317"/>
                  <a:pt x="1808" y="317"/>
                </a:cubicBezTo>
                <a:close/>
                <a:moveTo>
                  <a:pt x="1449" y="466"/>
                </a:moveTo>
                <a:cubicBezTo>
                  <a:pt x="1449" y="466"/>
                  <a:pt x="1448" y="466"/>
                  <a:pt x="1448" y="466"/>
                </a:cubicBezTo>
                <a:lnTo>
                  <a:pt x="1448" y="466"/>
                </a:lnTo>
                <a:cubicBezTo>
                  <a:pt x="1449" y="466"/>
                  <a:pt x="1448" y="466"/>
                  <a:pt x="1449" y="466"/>
                </a:cubicBezTo>
                <a:close/>
                <a:moveTo>
                  <a:pt x="1188" y="465"/>
                </a:moveTo>
                <a:cubicBezTo>
                  <a:pt x="1188" y="465"/>
                  <a:pt x="1188" y="465"/>
                  <a:pt x="1188" y="465"/>
                </a:cubicBezTo>
                <a:lnTo>
                  <a:pt x="1188" y="465"/>
                </a:lnTo>
                <a:close/>
                <a:moveTo>
                  <a:pt x="1307" y="468"/>
                </a:moveTo>
                <a:cubicBezTo>
                  <a:pt x="1307" y="468"/>
                  <a:pt x="1307" y="468"/>
                  <a:pt x="1307" y="468"/>
                </a:cubicBezTo>
                <a:cubicBezTo>
                  <a:pt x="1307" y="468"/>
                  <a:pt x="1308" y="468"/>
                  <a:pt x="1308" y="468"/>
                </a:cubicBezTo>
                <a:cubicBezTo>
                  <a:pt x="1308" y="468"/>
                  <a:pt x="1307" y="468"/>
                  <a:pt x="1307" y="468"/>
                </a:cubicBezTo>
                <a:close/>
                <a:moveTo>
                  <a:pt x="1021" y="475"/>
                </a:moveTo>
                <a:lnTo>
                  <a:pt x="1021" y="475"/>
                </a:lnTo>
                <a:cubicBezTo>
                  <a:pt x="1021" y="475"/>
                  <a:pt x="1021" y="475"/>
                  <a:pt x="1021" y="475"/>
                </a:cubicBezTo>
                <a:cubicBezTo>
                  <a:pt x="1021" y="475"/>
                  <a:pt x="1021" y="475"/>
                  <a:pt x="1021" y="475"/>
                </a:cubicBezTo>
                <a:close/>
                <a:moveTo>
                  <a:pt x="1171" y="378"/>
                </a:moveTo>
                <a:cubicBezTo>
                  <a:pt x="1171" y="378"/>
                  <a:pt x="1171" y="378"/>
                  <a:pt x="1171" y="378"/>
                </a:cubicBezTo>
                <a:cubicBezTo>
                  <a:pt x="1171" y="378"/>
                  <a:pt x="1171" y="378"/>
                  <a:pt x="1171" y="378"/>
                </a:cubicBezTo>
                <a:cubicBezTo>
                  <a:pt x="1171" y="378"/>
                  <a:pt x="1171" y="378"/>
                  <a:pt x="1171" y="378"/>
                </a:cubicBezTo>
                <a:close/>
                <a:moveTo>
                  <a:pt x="1997" y="239"/>
                </a:moveTo>
                <a:cubicBezTo>
                  <a:pt x="1997" y="239"/>
                  <a:pt x="1997" y="239"/>
                  <a:pt x="1997" y="239"/>
                </a:cubicBezTo>
                <a:cubicBezTo>
                  <a:pt x="1997" y="239"/>
                  <a:pt x="1997" y="239"/>
                  <a:pt x="1997" y="239"/>
                </a:cubicBezTo>
                <a:cubicBezTo>
                  <a:pt x="1997" y="239"/>
                  <a:pt x="1997" y="239"/>
                  <a:pt x="1997" y="239"/>
                </a:cubicBezTo>
                <a:cubicBezTo>
                  <a:pt x="1997" y="239"/>
                  <a:pt x="1997" y="239"/>
                  <a:pt x="1997" y="239"/>
                </a:cubicBezTo>
                <a:close/>
                <a:moveTo>
                  <a:pt x="2694" y="116"/>
                </a:moveTo>
                <a:lnTo>
                  <a:pt x="2694" y="116"/>
                </a:lnTo>
                <a:lnTo>
                  <a:pt x="2694" y="116"/>
                </a:lnTo>
                <a:lnTo>
                  <a:pt x="2694" y="116"/>
                </a:lnTo>
                <a:lnTo>
                  <a:pt x="2695" y="116"/>
                </a:lnTo>
                <a:cubicBezTo>
                  <a:pt x="2695" y="116"/>
                  <a:pt x="2695" y="116"/>
                  <a:pt x="2694" y="116"/>
                </a:cubicBezTo>
                <a:close/>
                <a:moveTo>
                  <a:pt x="3774" y="100"/>
                </a:moveTo>
                <a:lnTo>
                  <a:pt x="3774" y="100"/>
                </a:lnTo>
                <a:lnTo>
                  <a:pt x="3774" y="100"/>
                </a:lnTo>
                <a:cubicBezTo>
                  <a:pt x="3774" y="100"/>
                  <a:pt x="3774" y="100"/>
                  <a:pt x="3774" y="99"/>
                </a:cubicBezTo>
                <a:cubicBezTo>
                  <a:pt x="3774" y="100"/>
                  <a:pt x="3774" y="100"/>
                  <a:pt x="3774" y="100"/>
                </a:cubicBezTo>
                <a:cubicBezTo>
                  <a:pt x="3774" y="100"/>
                  <a:pt x="3774" y="100"/>
                  <a:pt x="3774" y="100"/>
                </a:cubicBezTo>
                <a:close/>
                <a:moveTo>
                  <a:pt x="168" y="2240"/>
                </a:moveTo>
                <a:lnTo>
                  <a:pt x="168" y="2240"/>
                </a:lnTo>
                <a:lnTo>
                  <a:pt x="168" y="2240"/>
                </a:lnTo>
                <a:lnTo>
                  <a:pt x="168" y="2240"/>
                </a:lnTo>
                <a:cubicBezTo>
                  <a:pt x="168" y="2240"/>
                  <a:pt x="168" y="2240"/>
                  <a:pt x="168" y="2240"/>
                </a:cubicBezTo>
                <a:close/>
                <a:moveTo>
                  <a:pt x="532" y="1929"/>
                </a:moveTo>
                <a:cubicBezTo>
                  <a:pt x="532" y="1930"/>
                  <a:pt x="532" y="1930"/>
                  <a:pt x="532" y="1930"/>
                </a:cubicBezTo>
                <a:cubicBezTo>
                  <a:pt x="532" y="1930"/>
                  <a:pt x="532" y="1930"/>
                  <a:pt x="532" y="1930"/>
                </a:cubicBezTo>
                <a:cubicBezTo>
                  <a:pt x="532" y="1930"/>
                  <a:pt x="532" y="1930"/>
                  <a:pt x="532" y="1929"/>
                </a:cubicBezTo>
                <a:close/>
                <a:moveTo>
                  <a:pt x="1155" y="397"/>
                </a:moveTo>
                <a:cubicBezTo>
                  <a:pt x="1155" y="397"/>
                  <a:pt x="1155" y="397"/>
                  <a:pt x="1155" y="397"/>
                </a:cubicBezTo>
                <a:cubicBezTo>
                  <a:pt x="1155" y="397"/>
                  <a:pt x="1155" y="397"/>
                  <a:pt x="1155" y="397"/>
                </a:cubicBezTo>
                <a:cubicBezTo>
                  <a:pt x="1155" y="397"/>
                  <a:pt x="1155" y="397"/>
                  <a:pt x="1155" y="397"/>
                </a:cubicBezTo>
                <a:close/>
                <a:moveTo>
                  <a:pt x="1151" y="357"/>
                </a:moveTo>
                <a:cubicBezTo>
                  <a:pt x="1151" y="357"/>
                  <a:pt x="1151" y="357"/>
                  <a:pt x="1151" y="357"/>
                </a:cubicBezTo>
                <a:cubicBezTo>
                  <a:pt x="1151" y="357"/>
                  <a:pt x="1151" y="357"/>
                  <a:pt x="1151" y="357"/>
                </a:cubicBezTo>
                <a:cubicBezTo>
                  <a:pt x="1151" y="357"/>
                  <a:pt x="1151" y="357"/>
                  <a:pt x="1151" y="357"/>
                </a:cubicBezTo>
                <a:close/>
                <a:moveTo>
                  <a:pt x="2495" y="111"/>
                </a:moveTo>
                <a:cubicBezTo>
                  <a:pt x="2495" y="111"/>
                  <a:pt x="2495" y="111"/>
                  <a:pt x="2495" y="111"/>
                </a:cubicBezTo>
                <a:cubicBezTo>
                  <a:pt x="2495" y="111"/>
                  <a:pt x="2495" y="111"/>
                  <a:pt x="2495" y="111"/>
                </a:cubicBezTo>
                <a:cubicBezTo>
                  <a:pt x="2495" y="111"/>
                  <a:pt x="2495" y="111"/>
                  <a:pt x="2495" y="111"/>
                </a:cubicBezTo>
                <a:close/>
                <a:moveTo>
                  <a:pt x="334" y="2314"/>
                </a:moveTo>
                <a:cubicBezTo>
                  <a:pt x="334" y="2314"/>
                  <a:pt x="334" y="2315"/>
                  <a:pt x="334" y="2315"/>
                </a:cubicBezTo>
                <a:cubicBezTo>
                  <a:pt x="334" y="2315"/>
                  <a:pt x="334" y="2315"/>
                  <a:pt x="334" y="2315"/>
                </a:cubicBezTo>
                <a:cubicBezTo>
                  <a:pt x="334" y="2315"/>
                  <a:pt x="334" y="2314"/>
                  <a:pt x="334" y="2314"/>
                </a:cubicBezTo>
                <a:close/>
                <a:moveTo>
                  <a:pt x="991" y="383"/>
                </a:moveTo>
                <a:cubicBezTo>
                  <a:pt x="990" y="383"/>
                  <a:pt x="988" y="383"/>
                  <a:pt x="987" y="383"/>
                </a:cubicBezTo>
                <a:cubicBezTo>
                  <a:pt x="988" y="383"/>
                  <a:pt x="990" y="383"/>
                  <a:pt x="991" y="383"/>
                </a:cubicBezTo>
                <a:close/>
                <a:moveTo>
                  <a:pt x="4470" y="1918"/>
                </a:moveTo>
                <a:cubicBezTo>
                  <a:pt x="4470" y="1918"/>
                  <a:pt x="4470" y="1918"/>
                  <a:pt x="4470" y="1918"/>
                </a:cubicBezTo>
                <a:lnTo>
                  <a:pt x="4470" y="1918"/>
                </a:lnTo>
                <a:close/>
                <a:moveTo>
                  <a:pt x="410" y="2996"/>
                </a:moveTo>
                <a:cubicBezTo>
                  <a:pt x="410" y="2996"/>
                  <a:pt x="410" y="2996"/>
                  <a:pt x="410" y="2996"/>
                </a:cubicBezTo>
                <a:cubicBezTo>
                  <a:pt x="410" y="2996"/>
                  <a:pt x="410" y="2996"/>
                  <a:pt x="410" y="2996"/>
                </a:cubicBezTo>
                <a:cubicBezTo>
                  <a:pt x="410" y="2996"/>
                  <a:pt x="410" y="2996"/>
                  <a:pt x="410" y="2996"/>
                </a:cubicBezTo>
                <a:close/>
                <a:moveTo>
                  <a:pt x="619" y="1870"/>
                </a:moveTo>
                <a:cubicBezTo>
                  <a:pt x="619" y="1870"/>
                  <a:pt x="619" y="1870"/>
                  <a:pt x="619" y="1870"/>
                </a:cubicBezTo>
                <a:lnTo>
                  <a:pt x="619" y="1870"/>
                </a:lnTo>
                <a:lnTo>
                  <a:pt x="619" y="1870"/>
                </a:lnTo>
                <a:lnTo>
                  <a:pt x="619" y="1870"/>
                </a:lnTo>
                <a:cubicBezTo>
                  <a:pt x="619" y="1870"/>
                  <a:pt x="619" y="1870"/>
                  <a:pt x="619" y="1870"/>
                </a:cubicBezTo>
                <a:close/>
                <a:moveTo>
                  <a:pt x="373" y="1427"/>
                </a:moveTo>
                <a:cubicBezTo>
                  <a:pt x="374" y="1427"/>
                  <a:pt x="374" y="1427"/>
                  <a:pt x="375" y="1427"/>
                </a:cubicBezTo>
                <a:cubicBezTo>
                  <a:pt x="375" y="1427"/>
                  <a:pt x="375" y="1427"/>
                  <a:pt x="375" y="1427"/>
                </a:cubicBezTo>
                <a:lnTo>
                  <a:pt x="375" y="1427"/>
                </a:lnTo>
                <a:lnTo>
                  <a:pt x="375" y="1427"/>
                </a:lnTo>
                <a:cubicBezTo>
                  <a:pt x="375" y="1427"/>
                  <a:pt x="374" y="1427"/>
                  <a:pt x="373" y="1427"/>
                </a:cubicBezTo>
                <a:close/>
                <a:moveTo>
                  <a:pt x="281" y="1289"/>
                </a:moveTo>
                <a:lnTo>
                  <a:pt x="281" y="1289"/>
                </a:lnTo>
                <a:lnTo>
                  <a:pt x="281" y="1289"/>
                </a:lnTo>
                <a:cubicBezTo>
                  <a:pt x="281" y="1289"/>
                  <a:pt x="281" y="1290"/>
                  <a:pt x="281" y="1290"/>
                </a:cubicBezTo>
                <a:cubicBezTo>
                  <a:pt x="281" y="1290"/>
                  <a:pt x="281" y="1289"/>
                  <a:pt x="281" y="1289"/>
                </a:cubicBezTo>
                <a:close/>
                <a:moveTo>
                  <a:pt x="434" y="510"/>
                </a:moveTo>
                <a:cubicBezTo>
                  <a:pt x="434" y="510"/>
                  <a:pt x="434" y="510"/>
                  <a:pt x="434" y="510"/>
                </a:cubicBezTo>
                <a:lnTo>
                  <a:pt x="434" y="510"/>
                </a:lnTo>
                <a:close/>
                <a:moveTo>
                  <a:pt x="1038" y="368"/>
                </a:moveTo>
                <a:cubicBezTo>
                  <a:pt x="1038" y="368"/>
                  <a:pt x="1038" y="368"/>
                  <a:pt x="1038" y="368"/>
                </a:cubicBezTo>
                <a:lnTo>
                  <a:pt x="1038" y="367"/>
                </a:lnTo>
                <a:cubicBezTo>
                  <a:pt x="1038" y="367"/>
                  <a:pt x="1038" y="368"/>
                  <a:pt x="1038" y="368"/>
                </a:cubicBezTo>
                <a:close/>
                <a:moveTo>
                  <a:pt x="1078" y="370"/>
                </a:moveTo>
                <a:lnTo>
                  <a:pt x="1078" y="370"/>
                </a:lnTo>
                <a:lnTo>
                  <a:pt x="1078" y="370"/>
                </a:lnTo>
                <a:cubicBezTo>
                  <a:pt x="1078" y="370"/>
                  <a:pt x="1079" y="369"/>
                  <a:pt x="1079" y="369"/>
                </a:cubicBezTo>
                <a:lnTo>
                  <a:pt x="1078" y="370"/>
                </a:lnTo>
                <a:close/>
                <a:moveTo>
                  <a:pt x="1132" y="388"/>
                </a:moveTo>
                <a:cubicBezTo>
                  <a:pt x="1132" y="388"/>
                  <a:pt x="1132" y="388"/>
                  <a:pt x="1132" y="388"/>
                </a:cubicBezTo>
                <a:cubicBezTo>
                  <a:pt x="1132" y="388"/>
                  <a:pt x="1132" y="387"/>
                  <a:pt x="1132" y="387"/>
                </a:cubicBezTo>
                <a:lnTo>
                  <a:pt x="1132" y="388"/>
                </a:lnTo>
                <a:close/>
                <a:moveTo>
                  <a:pt x="1596" y="244"/>
                </a:moveTo>
                <a:cubicBezTo>
                  <a:pt x="1596" y="244"/>
                  <a:pt x="1595" y="245"/>
                  <a:pt x="1595" y="246"/>
                </a:cubicBezTo>
                <a:lnTo>
                  <a:pt x="1595" y="246"/>
                </a:lnTo>
                <a:cubicBezTo>
                  <a:pt x="1596" y="245"/>
                  <a:pt x="1596" y="245"/>
                  <a:pt x="1596" y="244"/>
                </a:cubicBezTo>
                <a:close/>
                <a:moveTo>
                  <a:pt x="1769" y="254"/>
                </a:moveTo>
                <a:cubicBezTo>
                  <a:pt x="1769" y="254"/>
                  <a:pt x="1769" y="254"/>
                  <a:pt x="1769" y="254"/>
                </a:cubicBezTo>
                <a:lnTo>
                  <a:pt x="1769" y="254"/>
                </a:lnTo>
                <a:cubicBezTo>
                  <a:pt x="1769" y="254"/>
                  <a:pt x="1769" y="253"/>
                  <a:pt x="1769" y="253"/>
                </a:cubicBezTo>
                <a:lnTo>
                  <a:pt x="1769" y="254"/>
                </a:lnTo>
                <a:close/>
                <a:moveTo>
                  <a:pt x="2326" y="126"/>
                </a:moveTo>
                <a:cubicBezTo>
                  <a:pt x="2326" y="126"/>
                  <a:pt x="2326" y="126"/>
                  <a:pt x="2326" y="126"/>
                </a:cubicBezTo>
                <a:cubicBezTo>
                  <a:pt x="2326" y="126"/>
                  <a:pt x="2326" y="126"/>
                  <a:pt x="2326" y="126"/>
                </a:cubicBezTo>
                <a:cubicBezTo>
                  <a:pt x="2326" y="126"/>
                  <a:pt x="2326" y="126"/>
                  <a:pt x="2326" y="126"/>
                </a:cubicBezTo>
                <a:close/>
                <a:moveTo>
                  <a:pt x="2988" y="57"/>
                </a:moveTo>
                <a:cubicBezTo>
                  <a:pt x="2989" y="57"/>
                  <a:pt x="2989" y="58"/>
                  <a:pt x="2989" y="58"/>
                </a:cubicBezTo>
                <a:lnTo>
                  <a:pt x="2989" y="58"/>
                </a:lnTo>
                <a:cubicBezTo>
                  <a:pt x="2989" y="58"/>
                  <a:pt x="2988" y="57"/>
                  <a:pt x="2988" y="57"/>
                </a:cubicBezTo>
                <a:close/>
                <a:moveTo>
                  <a:pt x="3736" y="42"/>
                </a:moveTo>
                <a:cubicBezTo>
                  <a:pt x="3736" y="42"/>
                  <a:pt x="3736" y="42"/>
                  <a:pt x="3736" y="42"/>
                </a:cubicBezTo>
                <a:lnTo>
                  <a:pt x="3736" y="41"/>
                </a:lnTo>
                <a:cubicBezTo>
                  <a:pt x="3736" y="42"/>
                  <a:pt x="3736" y="42"/>
                  <a:pt x="3736" y="42"/>
                </a:cubicBezTo>
                <a:close/>
                <a:moveTo>
                  <a:pt x="4172" y="54"/>
                </a:moveTo>
                <a:cubicBezTo>
                  <a:pt x="4172" y="54"/>
                  <a:pt x="4172" y="54"/>
                  <a:pt x="4172" y="54"/>
                </a:cubicBezTo>
                <a:lnTo>
                  <a:pt x="4172" y="54"/>
                </a:lnTo>
                <a:lnTo>
                  <a:pt x="4172" y="54"/>
                </a:lnTo>
                <a:cubicBezTo>
                  <a:pt x="4172" y="54"/>
                  <a:pt x="4172" y="54"/>
                  <a:pt x="4172" y="54"/>
                </a:cubicBezTo>
                <a:close/>
                <a:moveTo>
                  <a:pt x="4273" y="230"/>
                </a:moveTo>
                <a:cubicBezTo>
                  <a:pt x="4273" y="230"/>
                  <a:pt x="4273" y="230"/>
                  <a:pt x="4273" y="230"/>
                </a:cubicBezTo>
                <a:lnTo>
                  <a:pt x="4273" y="230"/>
                </a:lnTo>
                <a:cubicBezTo>
                  <a:pt x="4273" y="230"/>
                  <a:pt x="4273" y="230"/>
                  <a:pt x="4273" y="230"/>
                </a:cubicBezTo>
                <a:close/>
                <a:moveTo>
                  <a:pt x="4279" y="302"/>
                </a:moveTo>
                <a:cubicBezTo>
                  <a:pt x="4279" y="302"/>
                  <a:pt x="4279" y="302"/>
                  <a:pt x="4279" y="302"/>
                </a:cubicBezTo>
                <a:lnTo>
                  <a:pt x="4279" y="302"/>
                </a:lnTo>
                <a:lnTo>
                  <a:pt x="4279" y="302"/>
                </a:lnTo>
                <a:lnTo>
                  <a:pt x="4279" y="302"/>
                </a:lnTo>
                <a:close/>
                <a:moveTo>
                  <a:pt x="4353" y="1114"/>
                </a:moveTo>
                <a:cubicBezTo>
                  <a:pt x="4354" y="1116"/>
                  <a:pt x="4355" y="1117"/>
                  <a:pt x="4356" y="1117"/>
                </a:cubicBezTo>
                <a:cubicBezTo>
                  <a:pt x="4355" y="1116"/>
                  <a:pt x="4354" y="1115"/>
                  <a:pt x="4353" y="1114"/>
                </a:cubicBezTo>
                <a:close/>
                <a:moveTo>
                  <a:pt x="4430" y="1526"/>
                </a:moveTo>
                <a:lnTo>
                  <a:pt x="4430" y="1526"/>
                </a:lnTo>
                <a:lnTo>
                  <a:pt x="4430" y="1526"/>
                </a:lnTo>
                <a:close/>
                <a:moveTo>
                  <a:pt x="4455" y="1636"/>
                </a:moveTo>
                <a:lnTo>
                  <a:pt x="4455" y="1636"/>
                </a:lnTo>
                <a:close/>
                <a:moveTo>
                  <a:pt x="4486" y="1952"/>
                </a:moveTo>
                <a:lnTo>
                  <a:pt x="4486" y="1952"/>
                </a:lnTo>
                <a:cubicBezTo>
                  <a:pt x="4486" y="1952"/>
                  <a:pt x="4486" y="1952"/>
                  <a:pt x="4486" y="1952"/>
                </a:cubicBezTo>
                <a:close/>
                <a:moveTo>
                  <a:pt x="2841" y="2934"/>
                </a:moveTo>
                <a:cubicBezTo>
                  <a:pt x="2841" y="2934"/>
                  <a:pt x="2841" y="2935"/>
                  <a:pt x="2841" y="2935"/>
                </a:cubicBezTo>
                <a:cubicBezTo>
                  <a:pt x="2841" y="2935"/>
                  <a:pt x="2842" y="2935"/>
                  <a:pt x="2842" y="2935"/>
                </a:cubicBezTo>
                <a:cubicBezTo>
                  <a:pt x="2842" y="2935"/>
                  <a:pt x="2841" y="2935"/>
                  <a:pt x="2841" y="2934"/>
                </a:cubicBezTo>
                <a:close/>
                <a:moveTo>
                  <a:pt x="2684" y="2954"/>
                </a:moveTo>
                <a:cubicBezTo>
                  <a:pt x="2684" y="2954"/>
                  <a:pt x="2684" y="2954"/>
                  <a:pt x="2684" y="2954"/>
                </a:cubicBezTo>
                <a:lnTo>
                  <a:pt x="2685" y="2955"/>
                </a:lnTo>
                <a:cubicBezTo>
                  <a:pt x="2685" y="2955"/>
                  <a:pt x="2684" y="2954"/>
                  <a:pt x="2684" y="2954"/>
                </a:cubicBezTo>
                <a:close/>
                <a:moveTo>
                  <a:pt x="1972" y="2989"/>
                </a:moveTo>
                <a:lnTo>
                  <a:pt x="1972" y="2989"/>
                </a:lnTo>
                <a:cubicBezTo>
                  <a:pt x="1972" y="2989"/>
                  <a:pt x="1972" y="2989"/>
                  <a:pt x="1972" y="2989"/>
                </a:cubicBezTo>
                <a:close/>
                <a:moveTo>
                  <a:pt x="322" y="2763"/>
                </a:moveTo>
                <a:lnTo>
                  <a:pt x="321" y="2763"/>
                </a:lnTo>
                <a:cubicBezTo>
                  <a:pt x="321" y="2763"/>
                  <a:pt x="321" y="2764"/>
                  <a:pt x="321" y="2764"/>
                </a:cubicBezTo>
                <a:cubicBezTo>
                  <a:pt x="321" y="2764"/>
                  <a:pt x="321" y="2763"/>
                  <a:pt x="322" y="2763"/>
                </a:cubicBezTo>
                <a:close/>
                <a:moveTo>
                  <a:pt x="310" y="2764"/>
                </a:moveTo>
                <a:cubicBezTo>
                  <a:pt x="310" y="2764"/>
                  <a:pt x="310" y="2764"/>
                  <a:pt x="310" y="2764"/>
                </a:cubicBezTo>
                <a:lnTo>
                  <a:pt x="310" y="2765"/>
                </a:lnTo>
                <a:cubicBezTo>
                  <a:pt x="310" y="2765"/>
                  <a:pt x="310" y="2764"/>
                  <a:pt x="310" y="2764"/>
                </a:cubicBezTo>
                <a:close/>
                <a:moveTo>
                  <a:pt x="259" y="2757"/>
                </a:moveTo>
                <a:lnTo>
                  <a:pt x="258" y="2757"/>
                </a:lnTo>
                <a:cubicBezTo>
                  <a:pt x="258" y="2757"/>
                  <a:pt x="258" y="2759"/>
                  <a:pt x="258" y="2759"/>
                </a:cubicBezTo>
                <a:lnTo>
                  <a:pt x="258" y="2759"/>
                </a:lnTo>
                <a:cubicBezTo>
                  <a:pt x="258" y="2759"/>
                  <a:pt x="258" y="2759"/>
                  <a:pt x="258" y="2759"/>
                </a:cubicBezTo>
                <a:cubicBezTo>
                  <a:pt x="258" y="2759"/>
                  <a:pt x="258" y="2759"/>
                  <a:pt x="258" y="2759"/>
                </a:cubicBezTo>
                <a:cubicBezTo>
                  <a:pt x="258" y="2758"/>
                  <a:pt x="258" y="2757"/>
                  <a:pt x="259" y="2757"/>
                </a:cubicBezTo>
                <a:close/>
                <a:moveTo>
                  <a:pt x="143" y="2751"/>
                </a:moveTo>
                <a:cubicBezTo>
                  <a:pt x="143" y="2751"/>
                  <a:pt x="143" y="2751"/>
                  <a:pt x="143" y="2751"/>
                </a:cubicBezTo>
                <a:lnTo>
                  <a:pt x="143" y="2751"/>
                </a:lnTo>
                <a:lnTo>
                  <a:pt x="143" y="2752"/>
                </a:lnTo>
                <a:cubicBezTo>
                  <a:pt x="143" y="2752"/>
                  <a:pt x="143" y="2752"/>
                  <a:pt x="143" y="2751"/>
                </a:cubicBezTo>
                <a:close/>
                <a:moveTo>
                  <a:pt x="276" y="2673"/>
                </a:moveTo>
                <a:cubicBezTo>
                  <a:pt x="276" y="2673"/>
                  <a:pt x="276" y="2673"/>
                  <a:pt x="276" y="2673"/>
                </a:cubicBezTo>
                <a:lnTo>
                  <a:pt x="276" y="2672"/>
                </a:lnTo>
                <a:lnTo>
                  <a:pt x="276" y="2673"/>
                </a:lnTo>
                <a:close/>
                <a:moveTo>
                  <a:pt x="634" y="410"/>
                </a:moveTo>
                <a:cubicBezTo>
                  <a:pt x="629" y="401"/>
                  <a:pt x="627" y="391"/>
                  <a:pt x="624" y="380"/>
                </a:cubicBezTo>
                <a:cubicBezTo>
                  <a:pt x="623" y="376"/>
                  <a:pt x="620" y="376"/>
                  <a:pt x="618" y="378"/>
                </a:cubicBezTo>
                <a:cubicBezTo>
                  <a:pt x="616" y="379"/>
                  <a:pt x="616" y="382"/>
                  <a:pt x="616" y="385"/>
                </a:cubicBezTo>
                <a:cubicBezTo>
                  <a:pt x="617" y="391"/>
                  <a:pt x="623" y="396"/>
                  <a:pt x="620" y="402"/>
                </a:cubicBezTo>
                <a:cubicBezTo>
                  <a:pt x="617" y="405"/>
                  <a:pt x="612" y="404"/>
                  <a:pt x="609" y="406"/>
                </a:cubicBezTo>
                <a:cubicBezTo>
                  <a:pt x="600" y="413"/>
                  <a:pt x="589" y="412"/>
                  <a:pt x="579" y="413"/>
                </a:cubicBezTo>
                <a:cubicBezTo>
                  <a:pt x="575" y="414"/>
                  <a:pt x="575" y="414"/>
                  <a:pt x="569" y="422"/>
                </a:cubicBezTo>
                <a:cubicBezTo>
                  <a:pt x="581" y="434"/>
                  <a:pt x="593" y="426"/>
                  <a:pt x="605" y="430"/>
                </a:cubicBezTo>
                <a:cubicBezTo>
                  <a:pt x="607" y="430"/>
                  <a:pt x="608" y="428"/>
                  <a:pt x="610" y="426"/>
                </a:cubicBezTo>
                <a:cubicBezTo>
                  <a:pt x="612" y="425"/>
                  <a:pt x="614" y="423"/>
                  <a:pt x="616" y="421"/>
                </a:cubicBezTo>
                <a:cubicBezTo>
                  <a:pt x="621" y="414"/>
                  <a:pt x="632" y="425"/>
                  <a:pt x="634" y="410"/>
                </a:cubicBezTo>
                <a:close/>
                <a:moveTo>
                  <a:pt x="765" y="376"/>
                </a:moveTo>
                <a:cubicBezTo>
                  <a:pt x="764" y="372"/>
                  <a:pt x="762" y="370"/>
                  <a:pt x="759" y="370"/>
                </a:cubicBezTo>
                <a:cubicBezTo>
                  <a:pt x="753" y="369"/>
                  <a:pt x="749" y="372"/>
                  <a:pt x="743" y="375"/>
                </a:cubicBezTo>
                <a:cubicBezTo>
                  <a:pt x="737" y="378"/>
                  <a:pt x="735" y="376"/>
                  <a:pt x="731" y="365"/>
                </a:cubicBezTo>
                <a:cubicBezTo>
                  <a:pt x="731" y="364"/>
                  <a:pt x="731" y="363"/>
                  <a:pt x="731" y="362"/>
                </a:cubicBezTo>
                <a:cubicBezTo>
                  <a:pt x="729" y="358"/>
                  <a:pt x="728" y="353"/>
                  <a:pt x="724" y="354"/>
                </a:cubicBezTo>
                <a:cubicBezTo>
                  <a:pt x="721" y="355"/>
                  <a:pt x="721" y="359"/>
                  <a:pt x="720" y="362"/>
                </a:cubicBezTo>
                <a:cubicBezTo>
                  <a:pt x="720" y="369"/>
                  <a:pt x="719" y="376"/>
                  <a:pt x="719" y="384"/>
                </a:cubicBezTo>
                <a:cubicBezTo>
                  <a:pt x="718" y="390"/>
                  <a:pt x="720" y="393"/>
                  <a:pt x="724" y="393"/>
                </a:cubicBezTo>
                <a:cubicBezTo>
                  <a:pt x="725" y="393"/>
                  <a:pt x="726" y="392"/>
                  <a:pt x="727" y="392"/>
                </a:cubicBezTo>
                <a:cubicBezTo>
                  <a:pt x="732" y="392"/>
                  <a:pt x="734" y="393"/>
                  <a:pt x="736" y="391"/>
                </a:cubicBezTo>
                <a:cubicBezTo>
                  <a:pt x="741" y="388"/>
                  <a:pt x="745" y="387"/>
                  <a:pt x="750" y="394"/>
                </a:cubicBezTo>
                <a:cubicBezTo>
                  <a:pt x="753" y="398"/>
                  <a:pt x="757" y="398"/>
                  <a:pt x="760" y="395"/>
                </a:cubicBezTo>
                <a:cubicBezTo>
                  <a:pt x="764" y="391"/>
                  <a:pt x="766" y="384"/>
                  <a:pt x="765" y="376"/>
                </a:cubicBezTo>
                <a:close/>
                <a:moveTo>
                  <a:pt x="825" y="375"/>
                </a:moveTo>
                <a:cubicBezTo>
                  <a:pt x="826" y="373"/>
                  <a:pt x="827" y="370"/>
                  <a:pt x="826" y="368"/>
                </a:cubicBezTo>
                <a:cubicBezTo>
                  <a:pt x="824" y="356"/>
                  <a:pt x="819" y="352"/>
                  <a:pt x="812" y="354"/>
                </a:cubicBezTo>
                <a:cubicBezTo>
                  <a:pt x="808" y="356"/>
                  <a:pt x="804" y="359"/>
                  <a:pt x="798" y="357"/>
                </a:cubicBezTo>
                <a:cubicBezTo>
                  <a:pt x="795" y="355"/>
                  <a:pt x="792" y="359"/>
                  <a:pt x="789" y="363"/>
                </a:cubicBezTo>
                <a:cubicBezTo>
                  <a:pt x="788" y="364"/>
                  <a:pt x="788" y="366"/>
                  <a:pt x="788" y="369"/>
                </a:cubicBezTo>
                <a:cubicBezTo>
                  <a:pt x="791" y="374"/>
                  <a:pt x="794" y="380"/>
                  <a:pt x="798" y="385"/>
                </a:cubicBezTo>
                <a:cubicBezTo>
                  <a:pt x="799" y="386"/>
                  <a:pt x="802" y="386"/>
                  <a:pt x="803" y="384"/>
                </a:cubicBezTo>
                <a:cubicBezTo>
                  <a:pt x="805" y="380"/>
                  <a:pt x="807" y="374"/>
                  <a:pt x="810" y="370"/>
                </a:cubicBezTo>
                <a:cubicBezTo>
                  <a:pt x="812" y="366"/>
                  <a:pt x="814" y="367"/>
                  <a:pt x="816" y="370"/>
                </a:cubicBezTo>
                <a:cubicBezTo>
                  <a:pt x="818" y="372"/>
                  <a:pt x="819" y="374"/>
                  <a:pt x="820" y="376"/>
                </a:cubicBezTo>
                <a:cubicBezTo>
                  <a:pt x="822" y="378"/>
                  <a:pt x="824" y="377"/>
                  <a:pt x="825" y="375"/>
                </a:cubicBezTo>
                <a:close/>
                <a:moveTo>
                  <a:pt x="532" y="418"/>
                </a:moveTo>
                <a:cubicBezTo>
                  <a:pt x="525" y="420"/>
                  <a:pt x="519" y="425"/>
                  <a:pt x="511" y="421"/>
                </a:cubicBezTo>
                <a:cubicBezTo>
                  <a:pt x="507" y="419"/>
                  <a:pt x="503" y="432"/>
                  <a:pt x="504" y="440"/>
                </a:cubicBezTo>
                <a:cubicBezTo>
                  <a:pt x="504" y="443"/>
                  <a:pt x="508" y="446"/>
                  <a:pt x="510" y="445"/>
                </a:cubicBezTo>
                <a:cubicBezTo>
                  <a:pt x="514" y="440"/>
                  <a:pt x="517" y="436"/>
                  <a:pt x="522" y="438"/>
                </a:cubicBezTo>
                <a:cubicBezTo>
                  <a:pt x="528" y="440"/>
                  <a:pt x="533" y="434"/>
                  <a:pt x="535" y="426"/>
                </a:cubicBezTo>
                <a:cubicBezTo>
                  <a:pt x="536" y="425"/>
                  <a:pt x="535" y="422"/>
                  <a:pt x="535" y="421"/>
                </a:cubicBezTo>
                <a:cubicBezTo>
                  <a:pt x="534" y="420"/>
                  <a:pt x="533" y="418"/>
                  <a:pt x="532" y="418"/>
                </a:cubicBezTo>
                <a:close/>
                <a:moveTo>
                  <a:pt x="256" y="1982"/>
                </a:moveTo>
                <a:cubicBezTo>
                  <a:pt x="256" y="1983"/>
                  <a:pt x="255" y="1985"/>
                  <a:pt x="256" y="1987"/>
                </a:cubicBezTo>
                <a:cubicBezTo>
                  <a:pt x="256" y="1988"/>
                  <a:pt x="257" y="1990"/>
                  <a:pt x="258" y="1990"/>
                </a:cubicBezTo>
                <a:cubicBezTo>
                  <a:pt x="263" y="1990"/>
                  <a:pt x="268" y="1991"/>
                  <a:pt x="272" y="1989"/>
                </a:cubicBezTo>
                <a:cubicBezTo>
                  <a:pt x="277" y="1986"/>
                  <a:pt x="283" y="1984"/>
                  <a:pt x="288" y="1982"/>
                </a:cubicBezTo>
                <a:cubicBezTo>
                  <a:pt x="290" y="1982"/>
                  <a:pt x="291" y="1980"/>
                  <a:pt x="290" y="1977"/>
                </a:cubicBezTo>
                <a:cubicBezTo>
                  <a:pt x="290" y="1974"/>
                  <a:pt x="288" y="1973"/>
                  <a:pt x="286" y="1973"/>
                </a:cubicBezTo>
                <a:cubicBezTo>
                  <a:pt x="284" y="1973"/>
                  <a:pt x="281" y="1973"/>
                  <a:pt x="276" y="1973"/>
                </a:cubicBezTo>
                <a:cubicBezTo>
                  <a:pt x="270" y="1972"/>
                  <a:pt x="263" y="1976"/>
                  <a:pt x="256" y="1982"/>
                </a:cubicBezTo>
                <a:close/>
                <a:moveTo>
                  <a:pt x="301" y="491"/>
                </a:moveTo>
                <a:cubicBezTo>
                  <a:pt x="302" y="488"/>
                  <a:pt x="301" y="485"/>
                  <a:pt x="299" y="484"/>
                </a:cubicBezTo>
                <a:cubicBezTo>
                  <a:pt x="291" y="482"/>
                  <a:pt x="284" y="482"/>
                  <a:pt x="276" y="486"/>
                </a:cubicBezTo>
                <a:cubicBezTo>
                  <a:pt x="276" y="487"/>
                  <a:pt x="276" y="488"/>
                  <a:pt x="276" y="489"/>
                </a:cubicBezTo>
                <a:cubicBezTo>
                  <a:pt x="276" y="490"/>
                  <a:pt x="276" y="493"/>
                  <a:pt x="277" y="493"/>
                </a:cubicBezTo>
                <a:cubicBezTo>
                  <a:pt x="282" y="495"/>
                  <a:pt x="287" y="500"/>
                  <a:pt x="291" y="505"/>
                </a:cubicBezTo>
                <a:cubicBezTo>
                  <a:pt x="295" y="509"/>
                  <a:pt x="298" y="507"/>
                  <a:pt x="300" y="501"/>
                </a:cubicBezTo>
                <a:cubicBezTo>
                  <a:pt x="300" y="498"/>
                  <a:pt x="301" y="494"/>
                  <a:pt x="301" y="491"/>
                </a:cubicBezTo>
                <a:close/>
                <a:moveTo>
                  <a:pt x="1279" y="280"/>
                </a:moveTo>
                <a:cubicBezTo>
                  <a:pt x="1280" y="279"/>
                  <a:pt x="1280" y="274"/>
                  <a:pt x="1279" y="273"/>
                </a:cubicBezTo>
                <a:cubicBezTo>
                  <a:pt x="1274" y="268"/>
                  <a:pt x="1268" y="263"/>
                  <a:pt x="1263" y="259"/>
                </a:cubicBezTo>
                <a:cubicBezTo>
                  <a:pt x="1263" y="259"/>
                  <a:pt x="1262" y="259"/>
                  <a:pt x="1261" y="259"/>
                </a:cubicBezTo>
                <a:cubicBezTo>
                  <a:pt x="1260" y="261"/>
                  <a:pt x="1258" y="263"/>
                  <a:pt x="1259" y="265"/>
                </a:cubicBezTo>
                <a:cubicBezTo>
                  <a:pt x="1263" y="275"/>
                  <a:pt x="1268" y="282"/>
                  <a:pt x="1275" y="284"/>
                </a:cubicBezTo>
                <a:cubicBezTo>
                  <a:pt x="1276" y="284"/>
                  <a:pt x="1278" y="282"/>
                  <a:pt x="1279" y="280"/>
                </a:cubicBezTo>
                <a:close/>
                <a:moveTo>
                  <a:pt x="4274" y="73"/>
                </a:moveTo>
                <a:lnTo>
                  <a:pt x="4273" y="67"/>
                </a:lnTo>
                <a:cubicBezTo>
                  <a:pt x="4268" y="70"/>
                  <a:pt x="4262" y="63"/>
                  <a:pt x="4257" y="68"/>
                </a:cubicBezTo>
                <a:cubicBezTo>
                  <a:pt x="4256" y="69"/>
                  <a:pt x="4255" y="71"/>
                  <a:pt x="4254" y="73"/>
                </a:cubicBezTo>
                <a:cubicBezTo>
                  <a:pt x="4254" y="74"/>
                  <a:pt x="4255" y="76"/>
                  <a:pt x="4256" y="77"/>
                </a:cubicBezTo>
                <a:cubicBezTo>
                  <a:pt x="4258" y="79"/>
                  <a:pt x="4260" y="80"/>
                  <a:pt x="4261" y="81"/>
                </a:cubicBezTo>
                <a:cubicBezTo>
                  <a:pt x="4264" y="83"/>
                  <a:pt x="4267" y="85"/>
                  <a:pt x="4270" y="82"/>
                </a:cubicBezTo>
                <a:cubicBezTo>
                  <a:pt x="4272" y="79"/>
                  <a:pt x="4272" y="76"/>
                  <a:pt x="4274" y="73"/>
                </a:cubicBezTo>
                <a:close/>
                <a:moveTo>
                  <a:pt x="218" y="490"/>
                </a:moveTo>
                <a:cubicBezTo>
                  <a:pt x="218" y="489"/>
                  <a:pt x="218" y="488"/>
                  <a:pt x="217" y="488"/>
                </a:cubicBezTo>
                <a:cubicBezTo>
                  <a:pt x="210" y="482"/>
                  <a:pt x="204" y="484"/>
                  <a:pt x="197" y="489"/>
                </a:cubicBezTo>
                <a:cubicBezTo>
                  <a:pt x="196" y="489"/>
                  <a:pt x="196" y="492"/>
                  <a:pt x="196" y="493"/>
                </a:cubicBezTo>
                <a:cubicBezTo>
                  <a:pt x="196" y="494"/>
                  <a:pt x="198" y="496"/>
                  <a:pt x="198" y="496"/>
                </a:cubicBezTo>
                <a:cubicBezTo>
                  <a:pt x="202" y="496"/>
                  <a:pt x="205" y="496"/>
                  <a:pt x="209" y="495"/>
                </a:cubicBezTo>
                <a:cubicBezTo>
                  <a:pt x="209" y="496"/>
                  <a:pt x="209" y="496"/>
                  <a:pt x="209" y="496"/>
                </a:cubicBezTo>
                <a:cubicBezTo>
                  <a:pt x="212" y="495"/>
                  <a:pt x="215" y="495"/>
                  <a:pt x="218" y="494"/>
                </a:cubicBezTo>
                <a:cubicBezTo>
                  <a:pt x="219" y="493"/>
                  <a:pt x="219" y="492"/>
                  <a:pt x="218" y="490"/>
                </a:cubicBezTo>
                <a:close/>
                <a:moveTo>
                  <a:pt x="1037" y="341"/>
                </a:moveTo>
                <a:cubicBezTo>
                  <a:pt x="1037" y="340"/>
                  <a:pt x="1035" y="338"/>
                  <a:pt x="1034" y="337"/>
                </a:cubicBezTo>
                <a:cubicBezTo>
                  <a:pt x="1032" y="336"/>
                  <a:pt x="1030" y="335"/>
                  <a:pt x="1029" y="335"/>
                </a:cubicBezTo>
                <a:cubicBezTo>
                  <a:pt x="1025" y="335"/>
                  <a:pt x="1022" y="336"/>
                  <a:pt x="1022" y="341"/>
                </a:cubicBezTo>
                <a:cubicBezTo>
                  <a:pt x="1022" y="345"/>
                  <a:pt x="1024" y="347"/>
                  <a:pt x="1026" y="349"/>
                </a:cubicBezTo>
                <a:cubicBezTo>
                  <a:pt x="1029" y="351"/>
                  <a:pt x="1032" y="351"/>
                  <a:pt x="1035" y="348"/>
                </a:cubicBezTo>
                <a:cubicBezTo>
                  <a:pt x="1036" y="347"/>
                  <a:pt x="1036" y="344"/>
                  <a:pt x="1037" y="341"/>
                </a:cubicBezTo>
                <a:close/>
                <a:moveTo>
                  <a:pt x="184" y="874"/>
                </a:moveTo>
                <a:cubicBezTo>
                  <a:pt x="188" y="873"/>
                  <a:pt x="192" y="873"/>
                  <a:pt x="196" y="872"/>
                </a:cubicBezTo>
                <a:cubicBezTo>
                  <a:pt x="198" y="871"/>
                  <a:pt x="202" y="871"/>
                  <a:pt x="200" y="866"/>
                </a:cubicBezTo>
                <a:cubicBezTo>
                  <a:pt x="199" y="863"/>
                  <a:pt x="197" y="860"/>
                  <a:pt x="195" y="859"/>
                </a:cubicBezTo>
                <a:cubicBezTo>
                  <a:pt x="190" y="857"/>
                  <a:pt x="186" y="862"/>
                  <a:pt x="184" y="874"/>
                </a:cubicBezTo>
                <a:close/>
                <a:moveTo>
                  <a:pt x="887" y="342"/>
                </a:moveTo>
                <a:cubicBezTo>
                  <a:pt x="887" y="338"/>
                  <a:pt x="884" y="333"/>
                  <a:pt x="881" y="333"/>
                </a:cubicBezTo>
                <a:cubicBezTo>
                  <a:pt x="878" y="332"/>
                  <a:pt x="875" y="338"/>
                  <a:pt x="875" y="344"/>
                </a:cubicBezTo>
                <a:cubicBezTo>
                  <a:pt x="876" y="348"/>
                  <a:pt x="877" y="350"/>
                  <a:pt x="880" y="351"/>
                </a:cubicBezTo>
                <a:cubicBezTo>
                  <a:pt x="883" y="352"/>
                  <a:pt x="887" y="348"/>
                  <a:pt x="887" y="342"/>
                </a:cubicBezTo>
                <a:close/>
                <a:moveTo>
                  <a:pt x="393" y="450"/>
                </a:moveTo>
                <a:cubicBezTo>
                  <a:pt x="393" y="453"/>
                  <a:pt x="395" y="455"/>
                  <a:pt x="397" y="456"/>
                </a:cubicBezTo>
                <a:cubicBezTo>
                  <a:pt x="401" y="457"/>
                  <a:pt x="404" y="454"/>
                  <a:pt x="405" y="448"/>
                </a:cubicBezTo>
                <a:cubicBezTo>
                  <a:pt x="405" y="445"/>
                  <a:pt x="404" y="442"/>
                  <a:pt x="402" y="441"/>
                </a:cubicBezTo>
                <a:cubicBezTo>
                  <a:pt x="398" y="439"/>
                  <a:pt x="394" y="444"/>
                  <a:pt x="393" y="450"/>
                </a:cubicBezTo>
                <a:close/>
                <a:moveTo>
                  <a:pt x="544" y="402"/>
                </a:moveTo>
                <a:cubicBezTo>
                  <a:pt x="544" y="401"/>
                  <a:pt x="544" y="399"/>
                  <a:pt x="544" y="397"/>
                </a:cubicBezTo>
                <a:cubicBezTo>
                  <a:pt x="542" y="393"/>
                  <a:pt x="537" y="390"/>
                  <a:pt x="534" y="391"/>
                </a:cubicBezTo>
                <a:cubicBezTo>
                  <a:pt x="532" y="392"/>
                  <a:pt x="531" y="398"/>
                  <a:pt x="532" y="400"/>
                </a:cubicBezTo>
                <a:cubicBezTo>
                  <a:pt x="535" y="406"/>
                  <a:pt x="541" y="407"/>
                  <a:pt x="544" y="402"/>
                </a:cubicBezTo>
                <a:close/>
                <a:moveTo>
                  <a:pt x="524" y="1841"/>
                </a:moveTo>
                <a:cubicBezTo>
                  <a:pt x="522" y="1843"/>
                  <a:pt x="521" y="1847"/>
                  <a:pt x="523" y="1851"/>
                </a:cubicBezTo>
                <a:cubicBezTo>
                  <a:pt x="525" y="1856"/>
                  <a:pt x="528" y="1856"/>
                  <a:pt x="531" y="1854"/>
                </a:cubicBezTo>
                <a:cubicBezTo>
                  <a:pt x="533" y="1853"/>
                  <a:pt x="534" y="1850"/>
                  <a:pt x="534" y="1846"/>
                </a:cubicBezTo>
                <a:cubicBezTo>
                  <a:pt x="532" y="1841"/>
                  <a:pt x="527" y="1838"/>
                  <a:pt x="524" y="1841"/>
                </a:cubicBezTo>
                <a:close/>
                <a:moveTo>
                  <a:pt x="168" y="1006"/>
                </a:moveTo>
                <a:cubicBezTo>
                  <a:pt x="168" y="1009"/>
                  <a:pt x="170" y="1011"/>
                  <a:pt x="172" y="1012"/>
                </a:cubicBezTo>
                <a:cubicBezTo>
                  <a:pt x="175" y="1012"/>
                  <a:pt x="177" y="1007"/>
                  <a:pt x="177" y="1000"/>
                </a:cubicBezTo>
                <a:cubicBezTo>
                  <a:pt x="177" y="997"/>
                  <a:pt x="175" y="993"/>
                  <a:pt x="173" y="994"/>
                </a:cubicBezTo>
                <a:cubicBezTo>
                  <a:pt x="169" y="996"/>
                  <a:pt x="167" y="1000"/>
                  <a:pt x="168" y="1006"/>
                </a:cubicBezTo>
                <a:close/>
                <a:moveTo>
                  <a:pt x="1532" y="240"/>
                </a:moveTo>
                <a:cubicBezTo>
                  <a:pt x="1536" y="226"/>
                  <a:pt x="1536" y="223"/>
                  <a:pt x="1526" y="218"/>
                </a:cubicBezTo>
                <a:cubicBezTo>
                  <a:pt x="1525" y="218"/>
                  <a:pt x="1524" y="219"/>
                  <a:pt x="1523" y="219"/>
                </a:cubicBezTo>
                <a:lnTo>
                  <a:pt x="1523" y="219"/>
                </a:lnTo>
                <a:lnTo>
                  <a:pt x="1523" y="219"/>
                </a:lnTo>
                <a:cubicBezTo>
                  <a:pt x="1515" y="223"/>
                  <a:pt x="1515" y="225"/>
                  <a:pt x="1521" y="235"/>
                </a:cubicBezTo>
                <a:lnTo>
                  <a:pt x="1521" y="236"/>
                </a:lnTo>
                <a:cubicBezTo>
                  <a:pt x="1522" y="237"/>
                  <a:pt x="1523" y="239"/>
                  <a:pt x="1525" y="241"/>
                </a:cubicBezTo>
                <a:lnTo>
                  <a:pt x="1525" y="241"/>
                </a:lnTo>
                <a:cubicBezTo>
                  <a:pt x="1528" y="246"/>
                  <a:pt x="1530" y="246"/>
                  <a:pt x="1532" y="240"/>
                </a:cubicBezTo>
                <a:lnTo>
                  <a:pt x="1532" y="240"/>
                </a:lnTo>
                <a:close/>
                <a:moveTo>
                  <a:pt x="99" y="924"/>
                </a:moveTo>
                <a:cubicBezTo>
                  <a:pt x="101" y="925"/>
                  <a:pt x="103" y="925"/>
                  <a:pt x="104" y="925"/>
                </a:cubicBezTo>
                <a:cubicBezTo>
                  <a:pt x="106" y="924"/>
                  <a:pt x="107" y="924"/>
                  <a:pt x="108" y="923"/>
                </a:cubicBezTo>
                <a:cubicBezTo>
                  <a:pt x="108" y="923"/>
                  <a:pt x="109" y="922"/>
                  <a:pt x="109" y="921"/>
                </a:cubicBezTo>
                <a:cubicBezTo>
                  <a:pt x="109" y="920"/>
                  <a:pt x="108" y="918"/>
                  <a:pt x="107" y="917"/>
                </a:cubicBezTo>
                <a:cubicBezTo>
                  <a:pt x="105" y="913"/>
                  <a:pt x="102" y="914"/>
                  <a:pt x="99" y="915"/>
                </a:cubicBezTo>
                <a:cubicBezTo>
                  <a:pt x="97" y="915"/>
                  <a:pt x="95" y="917"/>
                  <a:pt x="95" y="920"/>
                </a:cubicBezTo>
                <a:cubicBezTo>
                  <a:pt x="96" y="923"/>
                  <a:pt x="97" y="924"/>
                  <a:pt x="99" y="924"/>
                </a:cubicBezTo>
                <a:close/>
                <a:moveTo>
                  <a:pt x="146" y="1012"/>
                </a:moveTo>
                <a:cubicBezTo>
                  <a:pt x="144" y="1013"/>
                  <a:pt x="144" y="1015"/>
                  <a:pt x="144" y="1018"/>
                </a:cubicBezTo>
                <a:cubicBezTo>
                  <a:pt x="145" y="1024"/>
                  <a:pt x="150" y="1027"/>
                  <a:pt x="153" y="1024"/>
                </a:cubicBezTo>
                <a:cubicBezTo>
                  <a:pt x="154" y="1023"/>
                  <a:pt x="155" y="1020"/>
                  <a:pt x="155" y="1018"/>
                </a:cubicBezTo>
                <a:cubicBezTo>
                  <a:pt x="155" y="1013"/>
                  <a:pt x="150" y="1010"/>
                  <a:pt x="146" y="1012"/>
                </a:cubicBezTo>
                <a:close/>
                <a:moveTo>
                  <a:pt x="561" y="423"/>
                </a:moveTo>
                <a:cubicBezTo>
                  <a:pt x="560" y="418"/>
                  <a:pt x="557" y="416"/>
                  <a:pt x="553" y="416"/>
                </a:cubicBezTo>
                <a:cubicBezTo>
                  <a:pt x="552" y="417"/>
                  <a:pt x="550" y="418"/>
                  <a:pt x="550" y="420"/>
                </a:cubicBezTo>
                <a:cubicBezTo>
                  <a:pt x="549" y="423"/>
                  <a:pt x="553" y="429"/>
                  <a:pt x="558" y="429"/>
                </a:cubicBezTo>
                <a:cubicBezTo>
                  <a:pt x="560" y="428"/>
                  <a:pt x="561" y="426"/>
                  <a:pt x="561" y="423"/>
                </a:cubicBezTo>
                <a:close/>
                <a:moveTo>
                  <a:pt x="1937" y="186"/>
                </a:moveTo>
                <a:cubicBezTo>
                  <a:pt x="1939" y="182"/>
                  <a:pt x="1936" y="180"/>
                  <a:pt x="1934" y="177"/>
                </a:cubicBezTo>
                <a:cubicBezTo>
                  <a:pt x="1932" y="173"/>
                  <a:pt x="1928" y="172"/>
                  <a:pt x="1924" y="172"/>
                </a:cubicBezTo>
                <a:lnTo>
                  <a:pt x="1924" y="172"/>
                </a:lnTo>
                <a:cubicBezTo>
                  <a:pt x="1923" y="172"/>
                  <a:pt x="1922" y="172"/>
                  <a:pt x="1921" y="172"/>
                </a:cubicBezTo>
                <a:cubicBezTo>
                  <a:pt x="1918" y="167"/>
                  <a:pt x="1915" y="167"/>
                  <a:pt x="1914" y="173"/>
                </a:cubicBezTo>
                <a:cubicBezTo>
                  <a:pt x="1911" y="175"/>
                  <a:pt x="1911" y="177"/>
                  <a:pt x="1914" y="179"/>
                </a:cubicBezTo>
                <a:cubicBezTo>
                  <a:pt x="1914" y="181"/>
                  <a:pt x="1914" y="182"/>
                  <a:pt x="1915" y="184"/>
                </a:cubicBezTo>
                <a:cubicBezTo>
                  <a:pt x="1921" y="190"/>
                  <a:pt x="1921" y="190"/>
                  <a:pt x="1926" y="183"/>
                </a:cubicBezTo>
                <a:lnTo>
                  <a:pt x="1926" y="183"/>
                </a:lnTo>
                <a:cubicBezTo>
                  <a:pt x="1928" y="185"/>
                  <a:pt x="1930" y="186"/>
                  <a:pt x="1932" y="187"/>
                </a:cubicBezTo>
                <a:cubicBezTo>
                  <a:pt x="1934" y="188"/>
                  <a:pt x="1936" y="187"/>
                  <a:pt x="1937" y="186"/>
                </a:cubicBezTo>
                <a:close/>
                <a:moveTo>
                  <a:pt x="1500" y="237"/>
                </a:moveTo>
                <a:cubicBezTo>
                  <a:pt x="1500" y="232"/>
                  <a:pt x="1497" y="232"/>
                  <a:pt x="1494" y="233"/>
                </a:cubicBezTo>
                <a:cubicBezTo>
                  <a:pt x="1492" y="233"/>
                  <a:pt x="1490" y="233"/>
                  <a:pt x="1490" y="238"/>
                </a:cubicBezTo>
                <a:cubicBezTo>
                  <a:pt x="1491" y="243"/>
                  <a:pt x="1493" y="243"/>
                  <a:pt x="1495" y="243"/>
                </a:cubicBezTo>
                <a:cubicBezTo>
                  <a:pt x="1498" y="243"/>
                  <a:pt x="1501" y="242"/>
                  <a:pt x="1500" y="237"/>
                </a:cubicBezTo>
                <a:close/>
                <a:moveTo>
                  <a:pt x="405" y="402"/>
                </a:moveTo>
                <a:cubicBezTo>
                  <a:pt x="405" y="401"/>
                  <a:pt x="403" y="400"/>
                  <a:pt x="402" y="399"/>
                </a:cubicBezTo>
                <a:cubicBezTo>
                  <a:pt x="401" y="399"/>
                  <a:pt x="399" y="400"/>
                  <a:pt x="397" y="401"/>
                </a:cubicBezTo>
                <a:cubicBezTo>
                  <a:pt x="395" y="402"/>
                  <a:pt x="392" y="403"/>
                  <a:pt x="394" y="408"/>
                </a:cubicBezTo>
                <a:cubicBezTo>
                  <a:pt x="394" y="409"/>
                  <a:pt x="397" y="411"/>
                  <a:pt x="398" y="411"/>
                </a:cubicBezTo>
                <a:cubicBezTo>
                  <a:pt x="401" y="411"/>
                  <a:pt x="404" y="408"/>
                  <a:pt x="405" y="402"/>
                </a:cubicBezTo>
                <a:close/>
                <a:moveTo>
                  <a:pt x="915" y="340"/>
                </a:moveTo>
                <a:cubicBezTo>
                  <a:pt x="916" y="337"/>
                  <a:pt x="913" y="334"/>
                  <a:pt x="910" y="334"/>
                </a:cubicBezTo>
                <a:cubicBezTo>
                  <a:pt x="909" y="334"/>
                  <a:pt x="908" y="334"/>
                  <a:pt x="907" y="335"/>
                </a:cubicBezTo>
                <a:cubicBezTo>
                  <a:pt x="906" y="336"/>
                  <a:pt x="905" y="337"/>
                  <a:pt x="905" y="339"/>
                </a:cubicBezTo>
                <a:cubicBezTo>
                  <a:pt x="904" y="342"/>
                  <a:pt x="906" y="344"/>
                  <a:pt x="908" y="344"/>
                </a:cubicBezTo>
                <a:cubicBezTo>
                  <a:pt x="909" y="345"/>
                  <a:pt x="910" y="345"/>
                  <a:pt x="911" y="344"/>
                </a:cubicBezTo>
                <a:cubicBezTo>
                  <a:pt x="913" y="343"/>
                  <a:pt x="914" y="342"/>
                  <a:pt x="915" y="340"/>
                </a:cubicBezTo>
                <a:close/>
                <a:moveTo>
                  <a:pt x="1674" y="207"/>
                </a:moveTo>
                <a:cubicBezTo>
                  <a:pt x="1675" y="206"/>
                  <a:pt x="1674" y="203"/>
                  <a:pt x="1673" y="202"/>
                </a:cubicBezTo>
                <a:cubicBezTo>
                  <a:pt x="1670" y="199"/>
                  <a:pt x="1667" y="200"/>
                  <a:pt x="1665" y="202"/>
                </a:cubicBezTo>
                <a:cubicBezTo>
                  <a:pt x="1664" y="203"/>
                  <a:pt x="1664" y="205"/>
                  <a:pt x="1664" y="208"/>
                </a:cubicBezTo>
                <a:cubicBezTo>
                  <a:pt x="1665" y="209"/>
                  <a:pt x="1667" y="210"/>
                  <a:pt x="1668" y="211"/>
                </a:cubicBezTo>
                <a:cubicBezTo>
                  <a:pt x="1671" y="211"/>
                  <a:pt x="1673" y="210"/>
                  <a:pt x="1674" y="207"/>
                </a:cubicBezTo>
                <a:close/>
                <a:moveTo>
                  <a:pt x="659" y="401"/>
                </a:moveTo>
                <a:cubicBezTo>
                  <a:pt x="659" y="398"/>
                  <a:pt x="657" y="397"/>
                  <a:pt x="655" y="396"/>
                </a:cubicBezTo>
                <a:cubicBezTo>
                  <a:pt x="652" y="396"/>
                  <a:pt x="650" y="399"/>
                  <a:pt x="650" y="404"/>
                </a:cubicBezTo>
                <a:cubicBezTo>
                  <a:pt x="651" y="408"/>
                  <a:pt x="652" y="409"/>
                  <a:pt x="654" y="410"/>
                </a:cubicBezTo>
                <a:cubicBezTo>
                  <a:pt x="657" y="410"/>
                  <a:pt x="659" y="406"/>
                  <a:pt x="659" y="401"/>
                </a:cubicBezTo>
                <a:close/>
                <a:moveTo>
                  <a:pt x="995" y="334"/>
                </a:moveTo>
                <a:cubicBezTo>
                  <a:pt x="995" y="332"/>
                  <a:pt x="993" y="329"/>
                  <a:pt x="992" y="329"/>
                </a:cubicBezTo>
                <a:cubicBezTo>
                  <a:pt x="989" y="328"/>
                  <a:pt x="987" y="330"/>
                  <a:pt x="987" y="335"/>
                </a:cubicBezTo>
                <a:cubicBezTo>
                  <a:pt x="988" y="339"/>
                  <a:pt x="989" y="342"/>
                  <a:pt x="992" y="341"/>
                </a:cubicBezTo>
                <a:cubicBezTo>
                  <a:pt x="994" y="341"/>
                  <a:pt x="996" y="338"/>
                  <a:pt x="995" y="334"/>
                </a:cubicBezTo>
                <a:close/>
                <a:moveTo>
                  <a:pt x="1828" y="191"/>
                </a:moveTo>
                <a:cubicBezTo>
                  <a:pt x="1829" y="189"/>
                  <a:pt x="1829" y="186"/>
                  <a:pt x="1828" y="184"/>
                </a:cubicBezTo>
                <a:cubicBezTo>
                  <a:pt x="1826" y="182"/>
                  <a:pt x="1824" y="182"/>
                  <a:pt x="1823" y="184"/>
                </a:cubicBezTo>
                <a:cubicBezTo>
                  <a:pt x="1822" y="186"/>
                  <a:pt x="1821" y="188"/>
                  <a:pt x="1821" y="190"/>
                </a:cubicBezTo>
                <a:cubicBezTo>
                  <a:pt x="1821" y="194"/>
                  <a:pt x="1822" y="196"/>
                  <a:pt x="1824" y="195"/>
                </a:cubicBezTo>
                <a:cubicBezTo>
                  <a:pt x="1825" y="195"/>
                  <a:pt x="1827" y="193"/>
                  <a:pt x="1828" y="191"/>
                </a:cubicBezTo>
                <a:close/>
                <a:moveTo>
                  <a:pt x="347" y="1608"/>
                </a:moveTo>
                <a:cubicBezTo>
                  <a:pt x="347" y="1609"/>
                  <a:pt x="347" y="1611"/>
                  <a:pt x="347" y="1611"/>
                </a:cubicBezTo>
                <a:cubicBezTo>
                  <a:pt x="348" y="1612"/>
                  <a:pt x="349" y="1613"/>
                  <a:pt x="350" y="1613"/>
                </a:cubicBezTo>
                <a:cubicBezTo>
                  <a:pt x="354" y="1611"/>
                  <a:pt x="357" y="1607"/>
                  <a:pt x="357" y="1600"/>
                </a:cubicBezTo>
                <a:cubicBezTo>
                  <a:pt x="358" y="1600"/>
                  <a:pt x="356" y="1598"/>
                  <a:pt x="355" y="1597"/>
                </a:cubicBezTo>
                <a:cubicBezTo>
                  <a:pt x="351" y="1599"/>
                  <a:pt x="348" y="1602"/>
                  <a:pt x="347" y="1608"/>
                </a:cubicBezTo>
                <a:close/>
                <a:moveTo>
                  <a:pt x="132" y="912"/>
                </a:moveTo>
                <a:cubicBezTo>
                  <a:pt x="128" y="912"/>
                  <a:pt x="126" y="914"/>
                  <a:pt x="124" y="917"/>
                </a:cubicBezTo>
                <a:cubicBezTo>
                  <a:pt x="123" y="918"/>
                  <a:pt x="123" y="920"/>
                  <a:pt x="123" y="921"/>
                </a:cubicBezTo>
                <a:cubicBezTo>
                  <a:pt x="123" y="922"/>
                  <a:pt x="124" y="922"/>
                  <a:pt x="125" y="922"/>
                </a:cubicBezTo>
                <a:cubicBezTo>
                  <a:pt x="128" y="923"/>
                  <a:pt x="131" y="922"/>
                  <a:pt x="133" y="919"/>
                </a:cubicBezTo>
                <a:cubicBezTo>
                  <a:pt x="134" y="918"/>
                  <a:pt x="135" y="916"/>
                  <a:pt x="134" y="915"/>
                </a:cubicBezTo>
                <a:cubicBezTo>
                  <a:pt x="134" y="914"/>
                  <a:pt x="133" y="913"/>
                  <a:pt x="132" y="912"/>
                </a:cubicBezTo>
                <a:close/>
                <a:moveTo>
                  <a:pt x="781" y="369"/>
                </a:moveTo>
                <a:cubicBezTo>
                  <a:pt x="782" y="366"/>
                  <a:pt x="779" y="363"/>
                  <a:pt x="777" y="363"/>
                </a:cubicBezTo>
                <a:cubicBezTo>
                  <a:pt x="775" y="363"/>
                  <a:pt x="774" y="365"/>
                  <a:pt x="774" y="368"/>
                </a:cubicBezTo>
                <a:cubicBezTo>
                  <a:pt x="774" y="371"/>
                  <a:pt x="776" y="372"/>
                  <a:pt x="778" y="372"/>
                </a:cubicBezTo>
                <a:cubicBezTo>
                  <a:pt x="779" y="371"/>
                  <a:pt x="781" y="370"/>
                  <a:pt x="781" y="369"/>
                </a:cubicBezTo>
                <a:close/>
                <a:moveTo>
                  <a:pt x="1763" y="201"/>
                </a:moveTo>
                <a:cubicBezTo>
                  <a:pt x="1764" y="197"/>
                  <a:pt x="1765" y="193"/>
                  <a:pt x="1766" y="190"/>
                </a:cubicBezTo>
                <a:cubicBezTo>
                  <a:pt x="1765" y="188"/>
                  <a:pt x="1764" y="186"/>
                  <a:pt x="1763" y="185"/>
                </a:cubicBezTo>
                <a:cubicBezTo>
                  <a:pt x="1762" y="184"/>
                  <a:pt x="1761" y="185"/>
                  <a:pt x="1761" y="187"/>
                </a:cubicBezTo>
                <a:cubicBezTo>
                  <a:pt x="1760" y="191"/>
                  <a:pt x="1760" y="195"/>
                  <a:pt x="1760" y="199"/>
                </a:cubicBezTo>
                <a:cubicBezTo>
                  <a:pt x="1760" y="200"/>
                  <a:pt x="1760" y="201"/>
                  <a:pt x="1761" y="201"/>
                </a:cubicBezTo>
                <a:cubicBezTo>
                  <a:pt x="1761" y="202"/>
                  <a:pt x="1762" y="201"/>
                  <a:pt x="1763" y="201"/>
                </a:cubicBezTo>
                <a:close/>
                <a:moveTo>
                  <a:pt x="622" y="455"/>
                </a:moveTo>
                <a:cubicBezTo>
                  <a:pt x="620" y="456"/>
                  <a:pt x="619" y="457"/>
                  <a:pt x="620" y="461"/>
                </a:cubicBezTo>
                <a:cubicBezTo>
                  <a:pt x="621" y="464"/>
                  <a:pt x="623" y="465"/>
                  <a:pt x="625" y="463"/>
                </a:cubicBezTo>
                <a:cubicBezTo>
                  <a:pt x="627" y="462"/>
                  <a:pt x="628" y="459"/>
                  <a:pt x="626" y="457"/>
                </a:cubicBezTo>
                <a:cubicBezTo>
                  <a:pt x="625" y="456"/>
                  <a:pt x="623" y="455"/>
                  <a:pt x="622" y="455"/>
                </a:cubicBezTo>
                <a:close/>
                <a:moveTo>
                  <a:pt x="1362" y="3118"/>
                </a:moveTo>
                <a:cubicBezTo>
                  <a:pt x="1362" y="3121"/>
                  <a:pt x="1364" y="3123"/>
                  <a:pt x="1365" y="3124"/>
                </a:cubicBezTo>
                <a:cubicBezTo>
                  <a:pt x="1367" y="3124"/>
                  <a:pt x="1369" y="3123"/>
                  <a:pt x="1369" y="3120"/>
                </a:cubicBezTo>
                <a:cubicBezTo>
                  <a:pt x="1369" y="3119"/>
                  <a:pt x="1368" y="3117"/>
                  <a:pt x="1367" y="3116"/>
                </a:cubicBezTo>
                <a:cubicBezTo>
                  <a:pt x="1365" y="3115"/>
                  <a:pt x="1363" y="3115"/>
                  <a:pt x="1362" y="3118"/>
                </a:cubicBezTo>
                <a:close/>
                <a:moveTo>
                  <a:pt x="1824" y="2962"/>
                </a:moveTo>
                <a:cubicBezTo>
                  <a:pt x="1826" y="2962"/>
                  <a:pt x="1828" y="2960"/>
                  <a:pt x="1827" y="2957"/>
                </a:cubicBezTo>
                <a:cubicBezTo>
                  <a:pt x="1827" y="2955"/>
                  <a:pt x="1825" y="2955"/>
                  <a:pt x="1825" y="2953"/>
                </a:cubicBezTo>
                <a:cubicBezTo>
                  <a:pt x="1823" y="2954"/>
                  <a:pt x="1821" y="2955"/>
                  <a:pt x="1821" y="2958"/>
                </a:cubicBezTo>
                <a:cubicBezTo>
                  <a:pt x="1820" y="2962"/>
                  <a:pt x="1822" y="2962"/>
                  <a:pt x="1824" y="2962"/>
                </a:cubicBezTo>
                <a:close/>
                <a:moveTo>
                  <a:pt x="108" y="977"/>
                </a:moveTo>
                <a:cubicBezTo>
                  <a:pt x="106" y="978"/>
                  <a:pt x="105" y="981"/>
                  <a:pt x="106" y="983"/>
                </a:cubicBezTo>
                <a:cubicBezTo>
                  <a:pt x="106" y="984"/>
                  <a:pt x="108" y="985"/>
                  <a:pt x="109" y="985"/>
                </a:cubicBezTo>
                <a:cubicBezTo>
                  <a:pt x="111" y="985"/>
                  <a:pt x="112" y="983"/>
                  <a:pt x="112" y="980"/>
                </a:cubicBezTo>
                <a:cubicBezTo>
                  <a:pt x="111" y="977"/>
                  <a:pt x="109" y="976"/>
                  <a:pt x="108" y="977"/>
                </a:cubicBezTo>
                <a:close/>
                <a:moveTo>
                  <a:pt x="102" y="2730"/>
                </a:moveTo>
                <a:cubicBezTo>
                  <a:pt x="101" y="2730"/>
                  <a:pt x="100" y="2731"/>
                  <a:pt x="99" y="2732"/>
                </a:cubicBezTo>
                <a:cubicBezTo>
                  <a:pt x="99" y="2733"/>
                  <a:pt x="100" y="2736"/>
                  <a:pt x="100" y="2736"/>
                </a:cubicBezTo>
                <a:cubicBezTo>
                  <a:pt x="101" y="2736"/>
                  <a:pt x="102" y="2735"/>
                  <a:pt x="103" y="2734"/>
                </a:cubicBezTo>
                <a:cubicBezTo>
                  <a:pt x="103" y="2733"/>
                  <a:pt x="102" y="2731"/>
                  <a:pt x="102" y="2730"/>
                </a:cubicBezTo>
                <a:close/>
                <a:moveTo>
                  <a:pt x="794" y="345"/>
                </a:moveTo>
                <a:cubicBezTo>
                  <a:pt x="794" y="343"/>
                  <a:pt x="793" y="341"/>
                  <a:pt x="793" y="341"/>
                </a:cubicBezTo>
                <a:cubicBezTo>
                  <a:pt x="792" y="340"/>
                  <a:pt x="791" y="342"/>
                  <a:pt x="790" y="343"/>
                </a:cubicBezTo>
                <a:cubicBezTo>
                  <a:pt x="790" y="344"/>
                  <a:pt x="791" y="347"/>
                  <a:pt x="791" y="347"/>
                </a:cubicBezTo>
                <a:cubicBezTo>
                  <a:pt x="792" y="347"/>
                  <a:pt x="793" y="346"/>
                  <a:pt x="794" y="345"/>
                </a:cubicBezTo>
                <a:close/>
                <a:moveTo>
                  <a:pt x="1025" y="319"/>
                </a:moveTo>
                <a:cubicBezTo>
                  <a:pt x="1024" y="318"/>
                  <a:pt x="1024" y="316"/>
                  <a:pt x="1023" y="315"/>
                </a:cubicBezTo>
                <a:cubicBezTo>
                  <a:pt x="1022" y="316"/>
                  <a:pt x="1021" y="316"/>
                  <a:pt x="1020" y="317"/>
                </a:cubicBezTo>
                <a:cubicBezTo>
                  <a:pt x="1021" y="319"/>
                  <a:pt x="1021" y="321"/>
                  <a:pt x="1022" y="321"/>
                </a:cubicBezTo>
                <a:cubicBezTo>
                  <a:pt x="1023" y="322"/>
                  <a:pt x="1024" y="320"/>
                  <a:pt x="1025" y="319"/>
                </a:cubicBezTo>
                <a:close/>
                <a:moveTo>
                  <a:pt x="898" y="327"/>
                </a:moveTo>
                <a:cubicBezTo>
                  <a:pt x="899" y="326"/>
                  <a:pt x="899" y="324"/>
                  <a:pt x="899" y="322"/>
                </a:cubicBezTo>
                <a:cubicBezTo>
                  <a:pt x="898" y="322"/>
                  <a:pt x="897" y="320"/>
                  <a:pt x="896" y="321"/>
                </a:cubicBezTo>
                <a:cubicBezTo>
                  <a:pt x="895" y="321"/>
                  <a:pt x="895" y="324"/>
                  <a:pt x="895" y="325"/>
                </a:cubicBezTo>
                <a:cubicBezTo>
                  <a:pt x="896" y="326"/>
                  <a:pt x="898" y="327"/>
                  <a:pt x="898" y="327"/>
                </a:cubicBezTo>
                <a:close/>
                <a:moveTo>
                  <a:pt x="674" y="401"/>
                </a:moveTo>
                <a:cubicBezTo>
                  <a:pt x="673" y="399"/>
                  <a:pt x="673" y="398"/>
                  <a:pt x="672" y="396"/>
                </a:cubicBezTo>
                <a:cubicBezTo>
                  <a:pt x="671" y="397"/>
                  <a:pt x="670" y="398"/>
                  <a:pt x="669" y="398"/>
                </a:cubicBezTo>
                <a:cubicBezTo>
                  <a:pt x="670" y="400"/>
                  <a:pt x="670" y="402"/>
                  <a:pt x="671" y="403"/>
                </a:cubicBezTo>
                <a:cubicBezTo>
                  <a:pt x="672" y="403"/>
                  <a:pt x="673" y="401"/>
                  <a:pt x="674" y="401"/>
                </a:cubicBezTo>
                <a:close/>
                <a:moveTo>
                  <a:pt x="361" y="424"/>
                </a:moveTo>
                <a:cubicBezTo>
                  <a:pt x="361" y="424"/>
                  <a:pt x="361" y="421"/>
                  <a:pt x="362" y="419"/>
                </a:cubicBezTo>
                <a:cubicBezTo>
                  <a:pt x="361" y="419"/>
                  <a:pt x="359" y="418"/>
                  <a:pt x="358" y="418"/>
                </a:cubicBezTo>
                <a:cubicBezTo>
                  <a:pt x="358" y="419"/>
                  <a:pt x="358" y="421"/>
                  <a:pt x="358" y="423"/>
                </a:cubicBezTo>
                <a:cubicBezTo>
                  <a:pt x="359" y="423"/>
                  <a:pt x="360" y="425"/>
                  <a:pt x="361" y="424"/>
                </a:cubicBezTo>
                <a:close/>
                <a:moveTo>
                  <a:pt x="1434" y="260"/>
                </a:moveTo>
                <a:cubicBezTo>
                  <a:pt x="1434" y="258"/>
                  <a:pt x="1434" y="256"/>
                  <a:pt x="1434" y="254"/>
                </a:cubicBezTo>
                <a:lnTo>
                  <a:pt x="1434" y="254"/>
                </a:lnTo>
                <a:lnTo>
                  <a:pt x="1434" y="254"/>
                </a:lnTo>
                <a:cubicBezTo>
                  <a:pt x="1432" y="247"/>
                  <a:pt x="1434" y="238"/>
                  <a:pt x="1428" y="232"/>
                </a:cubicBezTo>
                <a:cubicBezTo>
                  <a:pt x="1427" y="233"/>
                  <a:pt x="1426" y="233"/>
                  <a:pt x="1424" y="233"/>
                </a:cubicBezTo>
                <a:lnTo>
                  <a:pt x="1424" y="233"/>
                </a:lnTo>
                <a:cubicBezTo>
                  <a:pt x="1424" y="231"/>
                  <a:pt x="1424" y="229"/>
                  <a:pt x="1423" y="228"/>
                </a:cubicBezTo>
                <a:cubicBezTo>
                  <a:pt x="1422" y="225"/>
                  <a:pt x="1421" y="223"/>
                  <a:pt x="1419" y="225"/>
                </a:cubicBezTo>
                <a:cubicBezTo>
                  <a:pt x="1418" y="226"/>
                  <a:pt x="1418" y="228"/>
                  <a:pt x="1418" y="229"/>
                </a:cubicBezTo>
                <a:cubicBezTo>
                  <a:pt x="1419" y="236"/>
                  <a:pt x="1421" y="243"/>
                  <a:pt x="1422" y="250"/>
                </a:cubicBezTo>
                <a:lnTo>
                  <a:pt x="1422" y="250"/>
                </a:lnTo>
                <a:cubicBezTo>
                  <a:pt x="1421" y="252"/>
                  <a:pt x="1420" y="254"/>
                  <a:pt x="1419" y="256"/>
                </a:cubicBezTo>
                <a:lnTo>
                  <a:pt x="1419" y="256"/>
                </a:lnTo>
                <a:cubicBezTo>
                  <a:pt x="1416" y="260"/>
                  <a:pt x="1416" y="263"/>
                  <a:pt x="1420" y="267"/>
                </a:cubicBezTo>
                <a:lnTo>
                  <a:pt x="1420" y="267"/>
                </a:lnTo>
                <a:lnTo>
                  <a:pt x="1420" y="267"/>
                </a:lnTo>
                <a:cubicBezTo>
                  <a:pt x="1423" y="272"/>
                  <a:pt x="1425" y="272"/>
                  <a:pt x="1427" y="266"/>
                </a:cubicBezTo>
                <a:lnTo>
                  <a:pt x="1427" y="266"/>
                </a:lnTo>
                <a:cubicBezTo>
                  <a:pt x="1429" y="266"/>
                  <a:pt x="1432" y="266"/>
                  <a:pt x="1434" y="265"/>
                </a:cubicBezTo>
                <a:cubicBezTo>
                  <a:pt x="1436" y="264"/>
                  <a:pt x="1436" y="262"/>
                  <a:pt x="1434" y="260"/>
                </a:cubicBezTo>
                <a:close/>
                <a:moveTo>
                  <a:pt x="1117" y="293"/>
                </a:moveTo>
                <a:cubicBezTo>
                  <a:pt x="1117" y="293"/>
                  <a:pt x="1117" y="292"/>
                  <a:pt x="1117" y="293"/>
                </a:cubicBezTo>
                <a:close/>
                <a:moveTo>
                  <a:pt x="1116" y="293"/>
                </a:moveTo>
                <a:cubicBezTo>
                  <a:pt x="1116" y="293"/>
                  <a:pt x="1116" y="293"/>
                  <a:pt x="1117" y="293"/>
                </a:cubicBezTo>
                <a:cubicBezTo>
                  <a:pt x="1116" y="293"/>
                  <a:pt x="1116" y="292"/>
                  <a:pt x="1116" y="291"/>
                </a:cubicBezTo>
                <a:cubicBezTo>
                  <a:pt x="1115" y="288"/>
                  <a:pt x="1114" y="286"/>
                  <a:pt x="1113" y="285"/>
                </a:cubicBezTo>
                <a:cubicBezTo>
                  <a:pt x="1112" y="285"/>
                  <a:pt x="1111" y="285"/>
                  <a:pt x="1111" y="285"/>
                </a:cubicBezTo>
                <a:cubicBezTo>
                  <a:pt x="1111" y="286"/>
                  <a:pt x="1111" y="288"/>
                  <a:pt x="1112" y="289"/>
                </a:cubicBezTo>
                <a:cubicBezTo>
                  <a:pt x="1113" y="291"/>
                  <a:pt x="1115" y="293"/>
                  <a:pt x="1116" y="293"/>
                </a:cubicBezTo>
                <a:close/>
                <a:moveTo>
                  <a:pt x="1654" y="214"/>
                </a:moveTo>
                <a:cubicBezTo>
                  <a:pt x="1654" y="213"/>
                  <a:pt x="1653" y="212"/>
                  <a:pt x="1653" y="210"/>
                </a:cubicBezTo>
                <a:cubicBezTo>
                  <a:pt x="1652" y="211"/>
                  <a:pt x="1651" y="212"/>
                  <a:pt x="1650" y="213"/>
                </a:cubicBezTo>
                <a:cubicBezTo>
                  <a:pt x="1650" y="215"/>
                  <a:pt x="1650" y="217"/>
                  <a:pt x="1652" y="217"/>
                </a:cubicBezTo>
                <a:cubicBezTo>
                  <a:pt x="1652" y="217"/>
                  <a:pt x="1654" y="216"/>
                  <a:pt x="1654" y="214"/>
                </a:cubicBezTo>
                <a:close/>
                <a:moveTo>
                  <a:pt x="1778" y="209"/>
                </a:moveTo>
                <a:cubicBezTo>
                  <a:pt x="1779" y="207"/>
                  <a:pt x="1780" y="206"/>
                  <a:pt x="1779" y="204"/>
                </a:cubicBezTo>
                <a:cubicBezTo>
                  <a:pt x="1779" y="203"/>
                  <a:pt x="1778" y="202"/>
                  <a:pt x="1777" y="200"/>
                </a:cubicBezTo>
                <a:cubicBezTo>
                  <a:pt x="1777" y="202"/>
                  <a:pt x="1776" y="203"/>
                  <a:pt x="1777" y="205"/>
                </a:cubicBezTo>
                <a:cubicBezTo>
                  <a:pt x="1777" y="206"/>
                  <a:pt x="1778" y="207"/>
                  <a:pt x="1778" y="209"/>
                </a:cubicBezTo>
                <a:close/>
                <a:moveTo>
                  <a:pt x="1006" y="331"/>
                </a:moveTo>
                <a:cubicBezTo>
                  <a:pt x="1006" y="330"/>
                  <a:pt x="1005" y="330"/>
                  <a:pt x="1005" y="329"/>
                </a:cubicBezTo>
                <a:cubicBezTo>
                  <a:pt x="1003" y="329"/>
                  <a:pt x="1002" y="329"/>
                  <a:pt x="1002" y="332"/>
                </a:cubicBezTo>
                <a:cubicBezTo>
                  <a:pt x="1003" y="333"/>
                  <a:pt x="1004" y="335"/>
                  <a:pt x="1005" y="335"/>
                </a:cubicBezTo>
                <a:cubicBezTo>
                  <a:pt x="1007" y="335"/>
                  <a:pt x="1007" y="333"/>
                  <a:pt x="1006" y="331"/>
                </a:cubicBezTo>
                <a:close/>
                <a:moveTo>
                  <a:pt x="464" y="433"/>
                </a:moveTo>
                <a:cubicBezTo>
                  <a:pt x="464" y="433"/>
                  <a:pt x="465" y="432"/>
                  <a:pt x="465" y="432"/>
                </a:cubicBezTo>
                <a:cubicBezTo>
                  <a:pt x="465" y="431"/>
                  <a:pt x="465" y="430"/>
                  <a:pt x="464" y="430"/>
                </a:cubicBezTo>
                <a:cubicBezTo>
                  <a:pt x="464" y="430"/>
                  <a:pt x="463" y="431"/>
                  <a:pt x="463" y="431"/>
                </a:cubicBezTo>
                <a:cubicBezTo>
                  <a:pt x="463" y="432"/>
                  <a:pt x="463" y="433"/>
                  <a:pt x="464" y="433"/>
                </a:cubicBezTo>
                <a:close/>
                <a:moveTo>
                  <a:pt x="1802" y="198"/>
                </a:moveTo>
                <a:cubicBezTo>
                  <a:pt x="1802" y="198"/>
                  <a:pt x="1802" y="196"/>
                  <a:pt x="1802" y="196"/>
                </a:cubicBezTo>
                <a:cubicBezTo>
                  <a:pt x="1801" y="195"/>
                  <a:pt x="1800" y="195"/>
                  <a:pt x="1800" y="198"/>
                </a:cubicBezTo>
                <a:cubicBezTo>
                  <a:pt x="1801" y="198"/>
                  <a:pt x="1801" y="198"/>
                  <a:pt x="1802" y="198"/>
                </a:cubicBezTo>
                <a:close/>
                <a:moveTo>
                  <a:pt x="1364" y="255"/>
                </a:moveTo>
                <a:cubicBezTo>
                  <a:pt x="1362" y="255"/>
                  <a:pt x="1361" y="255"/>
                  <a:pt x="1360" y="255"/>
                </a:cubicBezTo>
                <a:cubicBezTo>
                  <a:pt x="1359" y="257"/>
                  <a:pt x="1358" y="259"/>
                  <a:pt x="1357" y="261"/>
                </a:cubicBezTo>
                <a:lnTo>
                  <a:pt x="1357" y="261"/>
                </a:lnTo>
                <a:cubicBezTo>
                  <a:pt x="1353" y="261"/>
                  <a:pt x="1349" y="262"/>
                  <a:pt x="1346" y="262"/>
                </a:cubicBezTo>
                <a:lnTo>
                  <a:pt x="1346" y="262"/>
                </a:lnTo>
                <a:lnTo>
                  <a:pt x="1346" y="262"/>
                </a:lnTo>
                <a:cubicBezTo>
                  <a:pt x="1342" y="258"/>
                  <a:pt x="1338" y="253"/>
                  <a:pt x="1333" y="250"/>
                </a:cubicBezTo>
                <a:cubicBezTo>
                  <a:pt x="1328" y="246"/>
                  <a:pt x="1323" y="244"/>
                  <a:pt x="1319" y="253"/>
                </a:cubicBezTo>
                <a:lnTo>
                  <a:pt x="1319" y="253"/>
                </a:lnTo>
                <a:cubicBezTo>
                  <a:pt x="1319" y="255"/>
                  <a:pt x="1319" y="257"/>
                  <a:pt x="1319" y="259"/>
                </a:cubicBezTo>
                <a:lnTo>
                  <a:pt x="1319" y="259"/>
                </a:lnTo>
                <a:cubicBezTo>
                  <a:pt x="1318" y="261"/>
                  <a:pt x="1316" y="264"/>
                  <a:pt x="1319" y="267"/>
                </a:cubicBezTo>
                <a:cubicBezTo>
                  <a:pt x="1321" y="270"/>
                  <a:pt x="1323" y="268"/>
                  <a:pt x="1324" y="264"/>
                </a:cubicBezTo>
                <a:cubicBezTo>
                  <a:pt x="1325" y="264"/>
                  <a:pt x="1326" y="264"/>
                  <a:pt x="1327" y="264"/>
                </a:cubicBezTo>
                <a:cubicBezTo>
                  <a:pt x="1328" y="263"/>
                  <a:pt x="1328" y="262"/>
                  <a:pt x="1328" y="261"/>
                </a:cubicBezTo>
                <a:cubicBezTo>
                  <a:pt x="1328" y="262"/>
                  <a:pt x="1328" y="263"/>
                  <a:pt x="1327" y="264"/>
                </a:cubicBezTo>
                <a:cubicBezTo>
                  <a:pt x="1333" y="262"/>
                  <a:pt x="1335" y="271"/>
                  <a:pt x="1339" y="274"/>
                </a:cubicBezTo>
                <a:lnTo>
                  <a:pt x="1339" y="274"/>
                </a:lnTo>
                <a:cubicBezTo>
                  <a:pt x="1344" y="282"/>
                  <a:pt x="1349" y="278"/>
                  <a:pt x="1355" y="278"/>
                </a:cubicBezTo>
                <a:cubicBezTo>
                  <a:pt x="1360" y="278"/>
                  <a:pt x="1363" y="273"/>
                  <a:pt x="1365" y="266"/>
                </a:cubicBezTo>
                <a:cubicBezTo>
                  <a:pt x="1368" y="262"/>
                  <a:pt x="1368" y="258"/>
                  <a:pt x="1364" y="255"/>
                </a:cubicBezTo>
                <a:close/>
                <a:moveTo>
                  <a:pt x="1705" y="197"/>
                </a:moveTo>
                <a:cubicBezTo>
                  <a:pt x="1700" y="197"/>
                  <a:pt x="1696" y="198"/>
                  <a:pt x="1691" y="198"/>
                </a:cubicBezTo>
                <a:lnTo>
                  <a:pt x="1691" y="198"/>
                </a:lnTo>
                <a:lnTo>
                  <a:pt x="1691" y="198"/>
                </a:lnTo>
                <a:cubicBezTo>
                  <a:pt x="1687" y="202"/>
                  <a:pt x="1688" y="206"/>
                  <a:pt x="1692" y="209"/>
                </a:cubicBezTo>
                <a:lnTo>
                  <a:pt x="1692" y="209"/>
                </a:lnTo>
                <a:lnTo>
                  <a:pt x="1692" y="209"/>
                </a:lnTo>
                <a:cubicBezTo>
                  <a:pt x="1699" y="216"/>
                  <a:pt x="1700" y="216"/>
                  <a:pt x="1706" y="208"/>
                </a:cubicBezTo>
                <a:lnTo>
                  <a:pt x="1706" y="208"/>
                </a:lnTo>
                <a:cubicBezTo>
                  <a:pt x="1710" y="204"/>
                  <a:pt x="1709" y="200"/>
                  <a:pt x="1705" y="197"/>
                </a:cubicBezTo>
                <a:close/>
                <a:moveTo>
                  <a:pt x="201" y="834"/>
                </a:moveTo>
                <a:cubicBezTo>
                  <a:pt x="200" y="834"/>
                  <a:pt x="200" y="834"/>
                  <a:pt x="199" y="835"/>
                </a:cubicBezTo>
                <a:cubicBezTo>
                  <a:pt x="200" y="835"/>
                  <a:pt x="200" y="837"/>
                  <a:pt x="200" y="837"/>
                </a:cubicBezTo>
                <a:cubicBezTo>
                  <a:pt x="201" y="837"/>
                  <a:pt x="201" y="836"/>
                  <a:pt x="202" y="836"/>
                </a:cubicBezTo>
                <a:cubicBezTo>
                  <a:pt x="201" y="835"/>
                  <a:pt x="201" y="834"/>
                  <a:pt x="201" y="834"/>
                </a:cubicBezTo>
                <a:close/>
                <a:moveTo>
                  <a:pt x="1083" y="296"/>
                </a:moveTo>
                <a:lnTo>
                  <a:pt x="1083" y="296"/>
                </a:lnTo>
                <a:cubicBezTo>
                  <a:pt x="1082" y="294"/>
                  <a:pt x="1080" y="293"/>
                  <a:pt x="1079" y="291"/>
                </a:cubicBezTo>
                <a:cubicBezTo>
                  <a:pt x="1078" y="291"/>
                  <a:pt x="1076" y="291"/>
                  <a:pt x="1075" y="291"/>
                </a:cubicBezTo>
                <a:cubicBezTo>
                  <a:pt x="1074" y="293"/>
                  <a:pt x="1073" y="295"/>
                  <a:pt x="1072" y="297"/>
                </a:cubicBezTo>
                <a:cubicBezTo>
                  <a:pt x="1072" y="301"/>
                  <a:pt x="1073" y="304"/>
                  <a:pt x="1073" y="308"/>
                </a:cubicBezTo>
                <a:lnTo>
                  <a:pt x="1073" y="308"/>
                </a:lnTo>
                <a:lnTo>
                  <a:pt x="1073" y="308"/>
                </a:lnTo>
                <a:cubicBezTo>
                  <a:pt x="1076" y="314"/>
                  <a:pt x="1078" y="314"/>
                  <a:pt x="1080" y="308"/>
                </a:cubicBezTo>
                <a:lnTo>
                  <a:pt x="1080" y="308"/>
                </a:lnTo>
                <a:cubicBezTo>
                  <a:pt x="1081" y="306"/>
                  <a:pt x="1082" y="304"/>
                  <a:pt x="1084" y="302"/>
                </a:cubicBezTo>
                <a:lnTo>
                  <a:pt x="1084" y="302"/>
                </a:lnTo>
                <a:lnTo>
                  <a:pt x="1084" y="302"/>
                </a:lnTo>
                <a:cubicBezTo>
                  <a:pt x="1086" y="300"/>
                  <a:pt x="1086" y="298"/>
                  <a:pt x="1083" y="296"/>
                </a:cubicBezTo>
                <a:close/>
                <a:moveTo>
                  <a:pt x="4330" y="718"/>
                </a:moveTo>
                <a:cubicBezTo>
                  <a:pt x="4329" y="714"/>
                  <a:pt x="4328" y="711"/>
                  <a:pt x="4327" y="708"/>
                </a:cubicBezTo>
                <a:cubicBezTo>
                  <a:pt x="4325" y="703"/>
                  <a:pt x="4321" y="702"/>
                  <a:pt x="4318" y="706"/>
                </a:cubicBezTo>
                <a:cubicBezTo>
                  <a:pt x="4316" y="708"/>
                  <a:pt x="4315" y="711"/>
                  <a:pt x="4314" y="714"/>
                </a:cubicBezTo>
                <a:cubicBezTo>
                  <a:pt x="4312" y="717"/>
                  <a:pt x="4313" y="722"/>
                  <a:pt x="4316" y="723"/>
                </a:cubicBezTo>
                <a:cubicBezTo>
                  <a:pt x="4319" y="724"/>
                  <a:pt x="4323" y="724"/>
                  <a:pt x="4327" y="725"/>
                </a:cubicBezTo>
                <a:cubicBezTo>
                  <a:pt x="4330" y="725"/>
                  <a:pt x="4330" y="721"/>
                  <a:pt x="4330" y="718"/>
                </a:cubicBezTo>
                <a:close/>
                <a:moveTo>
                  <a:pt x="4510" y="1916"/>
                </a:moveTo>
                <a:cubicBezTo>
                  <a:pt x="4510" y="1917"/>
                  <a:pt x="4511" y="1918"/>
                  <a:pt x="4511" y="1918"/>
                </a:cubicBezTo>
                <a:cubicBezTo>
                  <a:pt x="4512" y="1919"/>
                  <a:pt x="4514" y="1920"/>
                  <a:pt x="4514" y="1919"/>
                </a:cubicBezTo>
                <a:cubicBezTo>
                  <a:pt x="4517" y="1917"/>
                  <a:pt x="4519" y="1914"/>
                  <a:pt x="4521" y="1911"/>
                </a:cubicBezTo>
                <a:cubicBezTo>
                  <a:pt x="4523" y="1908"/>
                  <a:pt x="4527" y="1906"/>
                  <a:pt x="4523" y="1901"/>
                </a:cubicBezTo>
                <a:cubicBezTo>
                  <a:pt x="4520" y="1897"/>
                  <a:pt x="4517" y="1899"/>
                  <a:pt x="4515" y="1903"/>
                </a:cubicBezTo>
                <a:cubicBezTo>
                  <a:pt x="4512" y="1906"/>
                  <a:pt x="4510" y="1910"/>
                  <a:pt x="4510" y="1916"/>
                </a:cubicBezTo>
                <a:close/>
                <a:moveTo>
                  <a:pt x="4526" y="1959"/>
                </a:moveTo>
                <a:cubicBezTo>
                  <a:pt x="4526" y="1959"/>
                  <a:pt x="4527" y="1960"/>
                  <a:pt x="4527" y="1960"/>
                </a:cubicBezTo>
                <a:cubicBezTo>
                  <a:pt x="4529" y="1961"/>
                  <a:pt x="4530" y="1961"/>
                  <a:pt x="4530" y="1959"/>
                </a:cubicBezTo>
                <a:cubicBezTo>
                  <a:pt x="4531" y="1954"/>
                  <a:pt x="4531" y="1949"/>
                  <a:pt x="4532" y="1943"/>
                </a:cubicBezTo>
                <a:cubicBezTo>
                  <a:pt x="4532" y="1942"/>
                  <a:pt x="4531" y="1940"/>
                  <a:pt x="4530" y="1939"/>
                </a:cubicBezTo>
                <a:cubicBezTo>
                  <a:pt x="4529" y="1939"/>
                  <a:pt x="4527" y="1939"/>
                  <a:pt x="4527" y="1940"/>
                </a:cubicBezTo>
                <a:cubicBezTo>
                  <a:pt x="4522" y="1946"/>
                  <a:pt x="4522" y="1952"/>
                  <a:pt x="4526" y="1959"/>
                </a:cubicBezTo>
                <a:close/>
                <a:moveTo>
                  <a:pt x="4410" y="1477"/>
                </a:moveTo>
                <a:cubicBezTo>
                  <a:pt x="4409" y="1476"/>
                  <a:pt x="4408" y="1475"/>
                  <a:pt x="4407" y="1474"/>
                </a:cubicBezTo>
                <a:cubicBezTo>
                  <a:pt x="4405" y="1474"/>
                  <a:pt x="4404" y="1475"/>
                  <a:pt x="4403" y="1478"/>
                </a:cubicBezTo>
                <a:cubicBezTo>
                  <a:pt x="4403" y="1482"/>
                  <a:pt x="4405" y="1483"/>
                  <a:pt x="4407" y="1482"/>
                </a:cubicBezTo>
                <a:cubicBezTo>
                  <a:pt x="4409" y="1482"/>
                  <a:pt x="4410" y="1480"/>
                  <a:pt x="4410" y="1477"/>
                </a:cubicBezTo>
                <a:close/>
                <a:moveTo>
                  <a:pt x="4561" y="2043"/>
                </a:moveTo>
                <a:cubicBezTo>
                  <a:pt x="4560" y="2043"/>
                  <a:pt x="4559" y="2044"/>
                  <a:pt x="4559" y="2045"/>
                </a:cubicBezTo>
                <a:cubicBezTo>
                  <a:pt x="4559" y="2046"/>
                  <a:pt x="4560" y="2049"/>
                  <a:pt x="4560" y="2049"/>
                </a:cubicBezTo>
                <a:cubicBezTo>
                  <a:pt x="4561" y="2050"/>
                  <a:pt x="4562" y="2048"/>
                  <a:pt x="4563" y="2047"/>
                </a:cubicBezTo>
                <a:cubicBezTo>
                  <a:pt x="4563" y="2046"/>
                  <a:pt x="4562" y="2044"/>
                  <a:pt x="4561" y="2043"/>
                </a:cubicBezTo>
                <a:close/>
                <a:moveTo>
                  <a:pt x="4289" y="595"/>
                </a:moveTo>
                <a:cubicBezTo>
                  <a:pt x="4290" y="595"/>
                  <a:pt x="4291" y="594"/>
                  <a:pt x="4292" y="593"/>
                </a:cubicBezTo>
                <a:cubicBezTo>
                  <a:pt x="4291" y="592"/>
                  <a:pt x="4291" y="589"/>
                  <a:pt x="4290" y="589"/>
                </a:cubicBezTo>
                <a:cubicBezTo>
                  <a:pt x="4289" y="588"/>
                  <a:pt x="4288" y="590"/>
                  <a:pt x="4287" y="591"/>
                </a:cubicBezTo>
                <a:cubicBezTo>
                  <a:pt x="4288" y="592"/>
                  <a:pt x="4288" y="595"/>
                  <a:pt x="4289" y="595"/>
                </a:cubicBezTo>
                <a:close/>
                <a:moveTo>
                  <a:pt x="2709" y="16"/>
                </a:moveTo>
                <a:cubicBezTo>
                  <a:pt x="2710" y="15"/>
                  <a:pt x="2709" y="12"/>
                  <a:pt x="2708" y="11"/>
                </a:cubicBezTo>
                <a:cubicBezTo>
                  <a:pt x="2705" y="8"/>
                  <a:pt x="2702" y="9"/>
                  <a:pt x="2700" y="11"/>
                </a:cubicBezTo>
                <a:cubicBezTo>
                  <a:pt x="2699" y="12"/>
                  <a:pt x="2699" y="14"/>
                  <a:pt x="2699" y="16"/>
                </a:cubicBezTo>
                <a:cubicBezTo>
                  <a:pt x="2700" y="17"/>
                  <a:pt x="2702" y="19"/>
                  <a:pt x="2703" y="19"/>
                </a:cubicBezTo>
                <a:cubicBezTo>
                  <a:pt x="2706" y="20"/>
                  <a:pt x="2708" y="19"/>
                  <a:pt x="2709" y="16"/>
                </a:cubicBezTo>
                <a:close/>
                <a:moveTo>
                  <a:pt x="2503" y="58"/>
                </a:moveTo>
                <a:cubicBezTo>
                  <a:pt x="2502" y="57"/>
                  <a:pt x="2501" y="56"/>
                  <a:pt x="2500" y="57"/>
                </a:cubicBezTo>
                <a:cubicBezTo>
                  <a:pt x="2498" y="58"/>
                  <a:pt x="2497" y="60"/>
                  <a:pt x="2497" y="63"/>
                </a:cubicBezTo>
                <a:cubicBezTo>
                  <a:pt x="2498" y="66"/>
                  <a:pt x="2500" y="66"/>
                  <a:pt x="2502" y="64"/>
                </a:cubicBezTo>
                <a:cubicBezTo>
                  <a:pt x="2503" y="63"/>
                  <a:pt x="2504" y="61"/>
                  <a:pt x="2503" y="58"/>
                </a:cubicBezTo>
                <a:close/>
                <a:moveTo>
                  <a:pt x="2268" y="71"/>
                </a:moveTo>
                <a:cubicBezTo>
                  <a:pt x="2268" y="70"/>
                  <a:pt x="2268" y="68"/>
                  <a:pt x="2268" y="67"/>
                </a:cubicBezTo>
                <a:cubicBezTo>
                  <a:pt x="2268" y="66"/>
                  <a:pt x="2267" y="66"/>
                  <a:pt x="2266" y="66"/>
                </a:cubicBezTo>
                <a:cubicBezTo>
                  <a:pt x="2265" y="66"/>
                  <a:pt x="2264" y="67"/>
                  <a:pt x="2265" y="69"/>
                </a:cubicBezTo>
                <a:cubicBezTo>
                  <a:pt x="2266" y="70"/>
                  <a:pt x="2267" y="71"/>
                  <a:pt x="2268" y="71"/>
                </a:cubicBezTo>
                <a:close/>
              </a:path>
            </a:pathLst>
          </a:custGeom>
          <a:gradFill flip="none" rotWithShape="1">
            <a:gsLst>
              <a:gs pos="0">
                <a:srgbClr val="7BD2D1"/>
              </a:gs>
              <a:gs pos="31000">
                <a:srgbClr val="7BD2D1"/>
              </a:gs>
              <a:gs pos="79000">
                <a:srgbClr val="B8E7EB"/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7988" y="1628774"/>
            <a:ext cx="5508687" cy="43205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8F1971C-776B-4400-81FB-A17A68383A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21282859">
            <a:off x="1071216" y="2166387"/>
            <a:ext cx="4319143" cy="2616748"/>
          </a:xfrm>
          <a:prstGeom prst="rect">
            <a:avLst/>
          </a:prstGeom>
          <a:noFill/>
        </p:spPr>
        <p:txBody>
          <a:bodyPr tIns="0" bIns="0" anchor="ctr">
            <a:normAutofit/>
          </a:bodyPr>
          <a:lstStyle>
            <a:lvl1pPr marL="0" indent="0" algn="ctr">
              <a:buNone/>
              <a:defRPr sz="3600" b="1">
                <a:solidFill>
                  <a:schemeClr val="tx2"/>
                </a:solidFill>
                <a:latin typeface="Kristen ITC" panose="03050502040202030202" pitchFamily="66" charset="0"/>
              </a:defRPr>
            </a:lvl1pPr>
            <a:lvl2pPr>
              <a:defRPr sz="2800" b="1">
                <a:solidFill>
                  <a:schemeClr val="tx2"/>
                </a:solidFill>
              </a:defRPr>
            </a:lvl2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2485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Quot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>
            <a:extLst>
              <a:ext uri="{FF2B5EF4-FFF2-40B4-BE49-F238E27FC236}">
                <a16:creationId xmlns:a16="http://schemas.microsoft.com/office/drawing/2014/main" id="{BE62D8F8-23AA-4DE7-AD37-5244E3D40E0C}"/>
              </a:ext>
            </a:extLst>
          </p:cNvPr>
          <p:cNvSpPr>
            <a:spLocks/>
          </p:cNvSpPr>
          <p:nvPr userDrawn="1"/>
        </p:nvSpPr>
        <p:spPr bwMode="auto">
          <a:xfrm rot="21368507" flipH="1">
            <a:off x="998413" y="1729783"/>
            <a:ext cx="4744291" cy="4190324"/>
          </a:xfrm>
          <a:custGeom>
            <a:avLst/>
            <a:gdLst>
              <a:gd name="T0" fmla="*/ 1225 w 2353"/>
              <a:gd name="T1" fmla="*/ 2 h 2087"/>
              <a:gd name="T2" fmla="*/ 290 w 2353"/>
              <a:gd name="T3" fmla="*/ 269 h 2087"/>
              <a:gd name="T4" fmla="*/ 290 w 2353"/>
              <a:gd name="T5" fmla="*/ 269 h 2087"/>
              <a:gd name="T6" fmla="*/ 24 w 2353"/>
              <a:gd name="T7" fmla="*/ 960 h 2087"/>
              <a:gd name="T8" fmla="*/ 24 w 2353"/>
              <a:gd name="T9" fmla="*/ 960 h 2087"/>
              <a:gd name="T10" fmla="*/ 422 w 2353"/>
              <a:gd name="T11" fmla="*/ 1537 h 2087"/>
              <a:gd name="T12" fmla="*/ 422 w 2353"/>
              <a:gd name="T13" fmla="*/ 1537 h 2087"/>
              <a:gd name="T14" fmla="*/ 1139 w 2353"/>
              <a:gd name="T15" fmla="*/ 1694 h 2087"/>
              <a:gd name="T16" fmla="*/ 1139 w 2353"/>
              <a:gd name="T17" fmla="*/ 1694 h 2087"/>
              <a:gd name="T18" fmla="*/ 1295 w 2353"/>
              <a:gd name="T19" fmla="*/ 1683 h 2087"/>
              <a:gd name="T20" fmla="*/ 1295 w 2353"/>
              <a:gd name="T21" fmla="*/ 1683 h 2087"/>
              <a:gd name="T22" fmla="*/ 1663 w 2353"/>
              <a:gd name="T23" fmla="*/ 1943 h 2087"/>
              <a:gd name="T24" fmla="*/ 1663 w 2353"/>
              <a:gd name="T25" fmla="*/ 1943 h 2087"/>
              <a:gd name="T26" fmla="*/ 2047 w 2353"/>
              <a:gd name="T27" fmla="*/ 2084 h 2087"/>
              <a:gd name="T28" fmla="*/ 2047 w 2353"/>
              <a:gd name="T29" fmla="*/ 2084 h 2087"/>
              <a:gd name="T30" fmla="*/ 2077 w 2353"/>
              <a:gd name="T31" fmla="*/ 2058 h 2087"/>
              <a:gd name="T32" fmla="*/ 2077 w 2353"/>
              <a:gd name="T33" fmla="*/ 2058 h 2087"/>
              <a:gd name="T34" fmla="*/ 1838 w 2353"/>
              <a:gd name="T35" fmla="*/ 1834 h 2087"/>
              <a:gd name="T36" fmla="*/ 1838 w 2353"/>
              <a:gd name="T37" fmla="*/ 1834 h 2087"/>
              <a:gd name="T38" fmla="*/ 1814 w 2353"/>
              <a:gd name="T39" fmla="*/ 1582 h 2087"/>
              <a:gd name="T40" fmla="*/ 1814 w 2353"/>
              <a:gd name="T41" fmla="*/ 1582 h 2087"/>
              <a:gd name="T42" fmla="*/ 2122 w 2353"/>
              <a:gd name="T43" fmla="*/ 1373 h 2087"/>
              <a:gd name="T44" fmla="*/ 2122 w 2353"/>
              <a:gd name="T45" fmla="*/ 1373 h 2087"/>
              <a:gd name="T46" fmla="*/ 2345 w 2353"/>
              <a:gd name="T47" fmla="*/ 865 h 2087"/>
              <a:gd name="T48" fmla="*/ 2345 w 2353"/>
              <a:gd name="T49" fmla="*/ 865 h 2087"/>
              <a:gd name="T50" fmla="*/ 2125 w 2353"/>
              <a:gd name="T51" fmla="*/ 279 h 2087"/>
              <a:gd name="T52" fmla="*/ 2125 w 2353"/>
              <a:gd name="T53" fmla="*/ 279 h 2087"/>
              <a:gd name="T54" fmla="*/ 1283 w 2353"/>
              <a:gd name="T55" fmla="*/ 0 h 2087"/>
              <a:gd name="T56" fmla="*/ 1283 w 2353"/>
              <a:gd name="T57" fmla="*/ 0 h 2087"/>
              <a:gd name="T58" fmla="*/ 1225 w 2353"/>
              <a:gd name="T59" fmla="*/ 2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53" h="2087">
                <a:moveTo>
                  <a:pt x="1225" y="2"/>
                </a:moveTo>
                <a:cubicBezTo>
                  <a:pt x="927" y="21"/>
                  <a:pt x="523" y="69"/>
                  <a:pt x="290" y="269"/>
                </a:cubicBezTo>
                <a:lnTo>
                  <a:pt x="290" y="269"/>
                </a:lnTo>
                <a:cubicBezTo>
                  <a:pt x="55" y="471"/>
                  <a:pt x="0" y="788"/>
                  <a:pt x="24" y="960"/>
                </a:cubicBezTo>
                <a:lnTo>
                  <a:pt x="24" y="960"/>
                </a:lnTo>
                <a:cubicBezTo>
                  <a:pt x="51" y="1154"/>
                  <a:pt x="137" y="1399"/>
                  <a:pt x="422" y="1537"/>
                </a:cubicBezTo>
                <a:lnTo>
                  <a:pt x="422" y="1537"/>
                </a:lnTo>
                <a:cubicBezTo>
                  <a:pt x="681" y="1662"/>
                  <a:pt x="888" y="1699"/>
                  <a:pt x="1139" y="1694"/>
                </a:cubicBezTo>
                <a:lnTo>
                  <a:pt x="1139" y="1694"/>
                </a:lnTo>
                <a:cubicBezTo>
                  <a:pt x="1228" y="1693"/>
                  <a:pt x="1295" y="1683"/>
                  <a:pt x="1295" y="1683"/>
                </a:cubicBezTo>
                <a:lnTo>
                  <a:pt x="1295" y="1683"/>
                </a:lnTo>
                <a:cubicBezTo>
                  <a:pt x="1295" y="1683"/>
                  <a:pt x="1526" y="1875"/>
                  <a:pt x="1663" y="1943"/>
                </a:cubicBezTo>
                <a:lnTo>
                  <a:pt x="1663" y="1943"/>
                </a:lnTo>
                <a:cubicBezTo>
                  <a:pt x="1799" y="2011"/>
                  <a:pt x="2000" y="2082"/>
                  <a:pt x="2047" y="2084"/>
                </a:cubicBezTo>
                <a:lnTo>
                  <a:pt x="2047" y="2084"/>
                </a:lnTo>
                <a:cubicBezTo>
                  <a:pt x="2093" y="2086"/>
                  <a:pt x="2105" y="2087"/>
                  <a:pt x="2077" y="2058"/>
                </a:cubicBezTo>
                <a:lnTo>
                  <a:pt x="2077" y="2058"/>
                </a:lnTo>
                <a:cubicBezTo>
                  <a:pt x="2049" y="2028"/>
                  <a:pt x="1858" y="1902"/>
                  <a:pt x="1838" y="1834"/>
                </a:cubicBezTo>
                <a:lnTo>
                  <a:pt x="1838" y="1834"/>
                </a:lnTo>
                <a:cubicBezTo>
                  <a:pt x="1818" y="1766"/>
                  <a:pt x="1814" y="1582"/>
                  <a:pt x="1814" y="1582"/>
                </a:cubicBezTo>
                <a:lnTo>
                  <a:pt x="1814" y="1582"/>
                </a:lnTo>
                <a:cubicBezTo>
                  <a:pt x="1814" y="1582"/>
                  <a:pt x="2065" y="1417"/>
                  <a:pt x="2122" y="1373"/>
                </a:cubicBezTo>
                <a:lnTo>
                  <a:pt x="2122" y="1373"/>
                </a:lnTo>
                <a:cubicBezTo>
                  <a:pt x="2233" y="1288"/>
                  <a:pt x="2336" y="1049"/>
                  <a:pt x="2345" y="865"/>
                </a:cubicBezTo>
                <a:lnTo>
                  <a:pt x="2345" y="865"/>
                </a:lnTo>
                <a:cubicBezTo>
                  <a:pt x="2353" y="681"/>
                  <a:pt x="2330" y="440"/>
                  <a:pt x="2125" y="279"/>
                </a:cubicBezTo>
                <a:lnTo>
                  <a:pt x="2125" y="279"/>
                </a:lnTo>
                <a:cubicBezTo>
                  <a:pt x="1932" y="129"/>
                  <a:pt x="1573" y="0"/>
                  <a:pt x="1283" y="0"/>
                </a:cubicBezTo>
                <a:lnTo>
                  <a:pt x="1283" y="0"/>
                </a:lnTo>
                <a:cubicBezTo>
                  <a:pt x="1263" y="0"/>
                  <a:pt x="1244" y="1"/>
                  <a:pt x="1225" y="2"/>
                </a:cubicBezTo>
                <a:close/>
              </a:path>
            </a:pathLst>
          </a:custGeom>
          <a:gradFill flip="none" rotWithShape="1">
            <a:gsLst>
              <a:gs pos="14000">
                <a:srgbClr val="2EBBDF"/>
              </a:gs>
              <a:gs pos="57000">
                <a:srgbClr val="45C2E1"/>
              </a:gs>
              <a:gs pos="87000">
                <a:srgbClr val="8AD8EA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7988" y="1628774"/>
            <a:ext cx="5508687" cy="43205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8F1971C-776B-4400-81FB-A17A68383A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21349163">
            <a:off x="1135270" y="1830232"/>
            <a:ext cx="4319143" cy="3263236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>
              <a:defRPr sz="2800" b="1">
                <a:solidFill>
                  <a:schemeClr val="bg1"/>
                </a:solidFill>
              </a:defRPr>
            </a:lvl2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327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9">
            <a:extLst>
              <a:ext uri="{FF2B5EF4-FFF2-40B4-BE49-F238E27FC236}">
                <a16:creationId xmlns:a16="http://schemas.microsoft.com/office/drawing/2014/main" id="{91827A78-7923-4CCF-BB1D-30E12C6786C1}"/>
              </a:ext>
            </a:extLst>
          </p:cNvPr>
          <p:cNvSpPr>
            <a:spLocks noEditPoints="1"/>
          </p:cNvSpPr>
          <p:nvPr userDrawn="1"/>
        </p:nvSpPr>
        <p:spPr bwMode="auto">
          <a:xfrm rot="216682">
            <a:off x="161262" y="2279543"/>
            <a:ext cx="4684550" cy="3528392"/>
          </a:xfrm>
          <a:custGeom>
            <a:avLst/>
            <a:gdLst>
              <a:gd name="T0" fmla="*/ 4428 w 4563"/>
              <a:gd name="T1" fmla="*/ 1824 h 3124"/>
              <a:gd name="T2" fmla="*/ 4503 w 4563"/>
              <a:gd name="T3" fmla="*/ 2101 h 3124"/>
              <a:gd name="T4" fmla="*/ 4443 w 4563"/>
              <a:gd name="T5" fmla="*/ 2347 h 3124"/>
              <a:gd name="T6" fmla="*/ 4400 w 4563"/>
              <a:gd name="T7" fmla="*/ 2614 h 3124"/>
              <a:gd name="T8" fmla="*/ 3645 w 4563"/>
              <a:gd name="T9" fmla="*/ 2823 h 3124"/>
              <a:gd name="T10" fmla="*/ 3031 w 4563"/>
              <a:gd name="T11" fmla="*/ 2908 h 3124"/>
              <a:gd name="T12" fmla="*/ 2750 w 4563"/>
              <a:gd name="T13" fmla="*/ 2938 h 3124"/>
              <a:gd name="T14" fmla="*/ 2481 w 4563"/>
              <a:gd name="T15" fmla="*/ 2967 h 3124"/>
              <a:gd name="T16" fmla="*/ 2122 w 4563"/>
              <a:gd name="T17" fmla="*/ 2990 h 3124"/>
              <a:gd name="T18" fmla="*/ 1923 w 4563"/>
              <a:gd name="T19" fmla="*/ 2977 h 3124"/>
              <a:gd name="T20" fmla="*/ 1712 w 4563"/>
              <a:gd name="T21" fmla="*/ 2973 h 3124"/>
              <a:gd name="T22" fmla="*/ 1707 w 4563"/>
              <a:gd name="T23" fmla="*/ 2999 h 3124"/>
              <a:gd name="T24" fmla="*/ 1734 w 4563"/>
              <a:gd name="T25" fmla="*/ 3015 h 3124"/>
              <a:gd name="T26" fmla="*/ 1489 w 4563"/>
              <a:gd name="T27" fmla="*/ 3027 h 3124"/>
              <a:gd name="T28" fmla="*/ 1144 w 4563"/>
              <a:gd name="T29" fmla="*/ 3061 h 3124"/>
              <a:gd name="T30" fmla="*/ 852 w 4563"/>
              <a:gd name="T31" fmla="*/ 3053 h 3124"/>
              <a:gd name="T32" fmla="*/ 441 w 4563"/>
              <a:gd name="T33" fmla="*/ 3078 h 3124"/>
              <a:gd name="T34" fmla="*/ 357 w 4563"/>
              <a:gd name="T35" fmla="*/ 3001 h 3124"/>
              <a:gd name="T36" fmla="*/ 332 w 4563"/>
              <a:gd name="T37" fmla="*/ 2903 h 3124"/>
              <a:gd name="T38" fmla="*/ 319 w 4563"/>
              <a:gd name="T39" fmla="*/ 2828 h 3124"/>
              <a:gd name="T40" fmla="*/ 178 w 4563"/>
              <a:gd name="T41" fmla="*/ 2687 h 3124"/>
              <a:gd name="T42" fmla="*/ 93 w 4563"/>
              <a:gd name="T43" fmla="*/ 2426 h 3124"/>
              <a:gd name="T44" fmla="*/ 171 w 4563"/>
              <a:gd name="T45" fmla="*/ 2325 h 3124"/>
              <a:gd name="T46" fmla="*/ 213 w 4563"/>
              <a:gd name="T47" fmla="*/ 2085 h 3124"/>
              <a:gd name="T48" fmla="*/ 415 w 4563"/>
              <a:gd name="T49" fmla="*/ 1944 h 3124"/>
              <a:gd name="T50" fmla="*/ 639 w 4563"/>
              <a:gd name="T51" fmla="*/ 1797 h 3124"/>
              <a:gd name="T52" fmla="*/ 572 w 4563"/>
              <a:gd name="T53" fmla="*/ 1623 h 3124"/>
              <a:gd name="T54" fmla="*/ 431 w 4563"/>
              <a:gd name="T55" fmla="*/ 1361 h 3124"/>
              <a:gd name="T56" fmla="*/ 285 w 4563"/>
              <a:gd name="T57" fmla="*/ 1252 h 3124"/>
              <a:gd name="T58" fmla="*/ 164 w 4563"/>
              <a:gd name="T59" fmla="*/ 1071 h 3124"/>
              <a:gd name="T60" fmla="*/ 200 w 4563"/>
              <a:gd name="T61" fmla="*/ 898 h 3124"/>
              <a:gd name="T62" fmla="*/ 277 w 4563"/>
              <a:gd name="T63" fmla="*/ 826 h 3124"/>
              <a:gd name="T64" fmla="*/ 12 w 4563"/>
              <a:gd name="T65" fmla="*/ 664 h 3124"/>
              <a:gd name="T66" fmla="*/ 335 w 4563"/>
              <a:gd name="T67" fmla="*/ 493 h 3124"/>
              <a:gd name="T68" fmla="*/ 729 w 4563"/>
              <a:gd name="T69" fmla="*/ 436 h 3124"/>
              <a:gd name="T70" fmla="*/ 939 w 4563"/>
              <a:gd name="T71" fmla="*/ 331 h 3124"/>
              <a:gd name="T72" fmla="*/ 1146 w 4563"/>
              <a:gd name="T73" fmla="*/ 374 h 3124"/>
              <a:gd name="T74" fmla="*/ 1295 w 4563"/>
              <a:gd name="T75" fmla="*/ 325 h 3124"/>
              <a:gd name="T76" fmla="*/ 1601 w 4563"/>
              <a:gd name="T77" fmla="*/ 245 h 3124"/>
              <a:gd name="T78" fmla="*/ 1904 w 4563"/>
              <a:gd name="T79" fmla="*/ 185 h 3124"/>
              <a:gd name="T80" fmla="*/ 2190 w 4563"/>
              <a:gd name="T81" fmla="*/ 159 h 3124"/>
              <a:gd name="T82" fmla="*/ 2740 w 4563"/>
              <a:gd name="T83" fmla="*/ 84 h 3124"/>
              <a:gd name="T84" fmla="*/ 3534 w 4563"/>
              <a:gd name="T85" fmla="*/ 43 h 3124"/>
              <a:gd name="T86" fmla="*/ 4221 w 4563"/>
              <a:gd name="T87" fmla="*/ 106 h 3124"/>
              <a:gd name="T88" fmla="*/ 4232 w 4563"/>
              <a:gd name="T89" fmla="*/ 435 h 3124"/>
              <a:gd name="T90" fmla="*/ 4280 w 4563"/>
              <a:gd name="T91" fmla="*/ 634 h 3124"/>
              <a:gd name="T92" fmla="*/ 4377 w 4563"/>
              <a:gd name="T93" fmla="*/ 1130 h 3124"/>
              <a:gd name="T94" fmla="*/ 1146 w 4563"/>
              <a:gd name="T95" fmla="*/ 300 h 3124"/>
              <a:gd name="T96" fmla="*/ 411 w 4563"/>
              <a:gd name="T97" fmla="*/ 713 h 3124"/>
              <a:gd name="T98" fmla="*/ 1448 w 4563"/>
              <a:gd name="T99" fmla="*/ 466 h 3124"/>
              <a:gd name="T100" fmla="*/ 1155 w 4563"/>
              <a:gd name="T101" fmla="*/ 397 h 3124"/>
              <a:gd name="T102" fmla="*/ 1038 w 4563"/>
              <a:gd name="T103" fmla="*/ 367 h 3124"/>
              <a:gd name="T104" fmla="*/ 4353 w 4563"/>
              <a:gd name="T105" fmla="*/ 1114 h 3124"/>
              <a:gd name="T106" fmla="*/ 634 w 4563"/>
              <a:gd name="T107" fmla="*/ 410 h 3124"/>
              <a:gd name="T108" fmla="*/ 256 w 4563"/>
              <a:gd name="T109" fmla="*/ 1982 h 3124"/>
              <a:gd name="T110" fmla="*/ 1035 w 4563"/>
              <a:gd name="T111" fmla="*/ 348 h 3124"/>
              <a:gd name="T112" fmla="*/ 109 w 4563"/>
              <a:gd name="T113" fmla="*/ 921 h 3124"/>
              <a:gd name="T114" fmla="*/ 1673 w 4563"/>
              <a:gd name="T115" fmla="*/ 202 h 3124"/>
              <a:gd name="T116" fmla="*/ 622 w 4563"/>
              <a:gd name="T117" fmla="*/ 455 h 3124"/>
              <a:gd name="T118" fmla="*/ 362 w 4563"/>
              <a:gd name="T119" fmla="*/ 419 h 3124"/>
              <a:gd name="T120" fmla="*/ 1002 w 4563"/>
              <a:gd name="T121" fmla="*/ 332 h 3124"/>
              <a:gd name="T122" fmla="*/ 200 w 4563"/>
              <a:gd name="T123" fmla="*/ 837 h 3124"/>
              <a:gd name="T124" fmla="*/ 4563 w 4563"/>
              <a:gd name="T125" fmla="*/ 2047 h 3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63" h="3124">
                <a:moveTo>
                  <a:pt x="4378" y="1482"/>
                </a:moveTo>
                <a:cubicBezTo>
                  <a:pt x="4381" y="1484"/>
                  <a:pt x="4384" y="1478"/>
                  <a:pt x="4388" y="1484"/>
                </a:cubicBezTo>
                <a:cubicBezTo>
                  <a:pt x="4388" y="1484"/>
                  <a:pt x="4388" y="1485"/>
                  <a:pt x="4388" y="1486"/>
                </a:cubicBezTo>
                <a:cubicBezTo>
                  <a:pt x="4387" y="1493"/>
                  <a:pt x="4379" y="1495"/>
                  <a:pt x="4383" y="1504"/>
                </a:cubicBezTo>
                <a:cubicBezTo>
                  <a:pt x="4386" y="1510"/>
                  <a:pt x="4391" y="1506"/>
                  <a:pt x="4395" y="1506"/>
                </a:cubicBezTo>
                <a:cubicBezTo>
                  <a:pt x="4401" y="1506"/>
                  <a:pt x="4407" y="1506"/>
                  <a:pt x="4413" y="1504"/>
                </a:cubicBezTo>
                <a:cubicBezTo>
                  <a:pt x="4430" y="1499"/>
                  <a:pt x="4430" y="1498"/>
                  <a:pt x="4430" y="1523"/>
                </a:cubicBezTo>
                <a:cubicBezTo>
                  <a:pt x="4430" y="1524"/>
                  <a:pt x="4430" y="1525"/>
                  <a:pt x="4430" y="1526"/>
                </a:cubicBezTo>
                <a:lnTo>
                  <a:pt x="4430" y="1526"/>
                </a:lnTo>
                <a:cubicBezTo>
                  <a:pt x="4433" y="1528"/>
                  <a:pt x="4434" y="1532"/>
                  <a:pt x="4435" y="1536"/>
                </a:cubicBezTo>
                <a:cubicBezTo>
                  <a:pt x="4435" y="1536"/>
                  <a:pt x="4435" y="1536"/>
                  <a:pt x="4435" y="1536"/>
                </a:cubicBezTo>
                <a:cubicBezTo>
                  <a:pt x="4435" y="1537"/>
                  <a:pt x="4435" y="1537"/>
                  <a:pt x="4435" y="1537"/>
                </a:cubicBezTo>
                <a:lnTo>
                  <a:pt x="4435" y="1537"/>
                </a:lnTo>
                <a:lnTo>
                  <a:pt x="4435" y="1536"/>
                </a:lnTo>
                <a:cubicBezTo>
                  <a:pt x="4436" y="1536"/>
                  <a:pt x="4437" y="1536"/>
                  <a:pt x="4439" y="1536"/>
                </a:cubicBezTo>
                <a:cubicBezTo>
                  <a:pt x="4446" y="1536"/>
                  <a:pt x="4450" y="1541"/>
                  <a:pt x="4451" y="1552"/>
                </a:cubicBezTo>
                <a:cubicBezTo>
                  <a:pt x="4458" y="1567"/>
                  <a:pt x="4457" y="1572"/>
                  <a:pt x="4447" y="1574"/>
                </a:cubicBezTo>
                <a:cubicBezTo>
                  <a:pt x="4446" y="1575"/>
                  <a:pt x="4444" y="1575"/>
                  <a:pt x="4442" y="1575"/>
                </a:cubicBezTo>
                <a:lnTo>
                  <a:pt x="4442" y="1575"/>
                </a:lnTo>
                <a:cubicBezTo>
                  <a:pt x="4442" y="1575"/>
                  <a:pt x="4442" y="1575"/>
                  <a:pt x="4442" y="1575"/>
                </a:cubicBezTo>
                <a:cubicBezTo>
                  <a:pt x="4442" y="1575"/>
                  <a:pt x="4442" y="1575"/>
                  <a:pt x="4442" y="1575"/>
                </a:cubicBezTo>
                <a:cubicBezTo>
                  <a:pt x="4446" y="1589"/>
                  <a:pt x="4448" y="1604"/>
                  <a:pt x="4455" y="1616"/>
                </a:cubicBezTo>
                <a:cubicBezTo>
                  <a:pt x="4458" y="1621"/>
                  <a:pt x="4459" y="1630"/>
                  <a:pt x="4455" y="1636"/>
                </a:cubicBezTo>
                <a:cubicBezTo>
                  <a:pt x="4454" y="1637"/>
                  <a:pt x="4453" y="1639"/>
                  <a:pt x="4451" y="1641"/>
                </a:cubicBezTo>
                <a:cubicBezTo>
                  <a:pt x="4453" y="1645"/>
                  <a:pt x="4455" y="1649"/>
                  <a:pt x="4456" y="1652"/>
                </a:cubicBezTo>
                <a:cubicBezTo>
                  <a:pt x="4458" y="1653"/>
                  <a:pt x="4460" y="1653"/>
                  <a:pt x="4461" y="1654"/>
                </a:cubicBezTo>
                <a:cubicBezTo>
                  <a:pt x="4462" y="1658"/>
                  <a:pt x="4460" y="1660"/>
                  <a:pt x="4459" y="1662"/>
                </a:cubicBezTo>
                <a:cubicBezTo>
                  <a:pt x="4458" y="1663"/>
                  <a:pt x="4458" y="1663"/>
                  <a:pt x="4457" y="1663"/>
                </a:cubicBezTo>
                <a:cubicBezTo>
                  <a:pt x="4457" y="1665"/>
                  <a:pt x="4457" y="1667"/>
                  <a:pt x="4458" y="1669"/>
                </a:cubicBezTo>
                <a:cubicBezTo>
                  <a:pt x="4456" y="1671"/>
                  <a:pt x="4455" y="1673"/>
                  <a:pt x="4454" y="1675"/>
                </a:cubicBezTo>
                <a:cubicBezTo>
                  <a:pt x="4455" y="1677"/>
                  <a:pt x="4455" y="1678"/>
                  <a:pt x="4455" y="1680"/>
                </a:cubicBezTo>
                <a:cubicBezTo>
                  <a:pt x="4455" y="1689"/>
                  <a:pt x="4457" y="1696"/>
                  <a:pt x="4465" y="1697"/>
                </a:cubicBezTo>
                <a:cubicBezTo>
                  <a:pt x="4471" y="1698"/>
                  <a:pt x="4471" y="1700"/>
                  <a:pt x="4469" y="1710"/>
                </a:cubicBezTo>
                <a:cubicBezTo>
                  <a:pt x="4468" y="1713"/>
                  <a:pt x="4467" y="1716"/>
                  <a:pt x="4466" y="1719"/>
                </a:cubicBezTo>
                <a:cubicBezTo>
                  <a:pt x="4464" y="1723"/>
                  <a:pt x="4462" y="1728"/>
                  <a:pt x="4460" y="1732"/>
                </a:cubicBezTo>
                <a:cubicBezTo>
                  <a:pt x="4459" y="1735"/>
                  <a:pt x="4457" y="1738"/>
                  <a:pt x="4458" y="1742"/>
                </a:cubicBezTo>
                <a:cubicBezTo>
                  <a:pt x="4460" y="1747"/>
                  <a:pt x="4464" y="1746"/>
                  <a:pt x="4467" y="1746"/>
                </a:cubicBezTo>
                <a:cubicBezTo>
                  <a:pt x="4469" y="1746"/>
                  <a:pt x="4471" y="1746"/>
                  <a:pt x="4474" y="1746"/>
                </a:cubicBezTo>
                <a:cubicBezTo>
                  <a:pt x="4483" y="1743"/>
                  <a:pt x="4489" y="1750"/>
                  <a:pt x="4495" y="1759"/>
                </a:cubicBezTo>
                <a:cubicBezTo>
                  <a:pt x="4499" y="1764"/>
                  <a:pt x="4499" y="1770"/>
                  <a:pt x="4495" y="1772"/>
                </a:cubicBezTo>
                <a:cubicBezTo>
                  <a:pt x="4487" y="1778"/>
                  <a:pt x="4479" y="1785"/>
                  <a:pt x="4474" y="1796"/>
                </a:cubicBezTo>
                <a:cubicBezTo>
                  <a:pt x="4473" y="1799"/>
                  <a:pt x="4470" y="1802"/>
                  <a:pt x="4468" y="1801"/>
                </a:cubicBezTo>
                <a:cubicBezTo>
                  <a:pt x="4462" y="1797"/>
                  <a:pt x="4458" y="1799"/>
                  <a:pt x="4455" y="1805"/>
                </a:cubicBezTo>
                <a:cubicBezTo>
                  <a:pt x="4450" y="1813"/>
                  <a:pt x="4444" y="1806"/>
                  <a:pt x="4439" y="1807"/>
                </a:cubicBezTo>
                <a:cubicBezTo>
                  <a:pt x="4438" y="1807"/>
                  <a:pt x="4436" y="1809"/>
                  <a:pt x="4435" y="1811"/>
                </a:cubicBezTo>
                <a:cubicBezTo>
                  <a:pt x="4433" y="1815"/>
                  <a:pt x="4431" y="1819"/>
                  <a:pt x="4428" y="1824"/>
                </a:cubicBezTo>
                <a:cubicBezTo>
                  <a:pt x="4431" y="1826"/>
                  <a:pt x="4432" y="1828"/>
                  <a:pt x="4434" y="1829"/>
                </a:cubicBezTo>
                <a:cubicBezTo>
                  <a:pt x="4434" y="1830"/>
                  <a:pt x="4435" y="1830"/>
                  <a:pt x="4435" y="1830"/>
                </a:cubicBezTo>
                <a:cubicBezTo>
                  <a:pt x="4437" y="1829"/>
                  <a:pt x="4439" y="1828"/>
                  <a:pt x="4440" y="1827"/>
                </a:cubicBezTo>
                <a:cubicBezTo>
                  <a:pt x="4441" y="1825"/>
                  <a:pt x="4442" y="1823"/>
                  <a:pt x="4444" y="1821"/>
                </a:cubicBezTo>
                <a:cubicBezTo>
                  <a:pt x="4446" y="1816"/>
                  <a:pt x="4450" y="1815"/>
                  <a:pt x="4453" y="1819"/>
                </a:cubicBezTo>
                <a:cubicBezTo>
                  <a:pt x="4460" y="1827"/>
                  <a:pt x="4466" y="1828"/>
                  <a:pt x="4474" y="1825"/>
                </a:cubicBezTo>
                <a:cubicBezTo>
                  <a:pt x="4480" y="1822"/>
                  <a:pt x="4486" y="1824"/>
                  <a:pt x="4492" y="1824"/>
                </a:cubicBezTo>
                <a:cubicBezTo>
                  <a:pt x="4493" y="1824"/>
                  <a:pt x="4494" y="1825"/>
                  <a:pt x="4495" y="1827"/>
                </a:cubicBezTo>
                <a:cubicBezTo>
                  <a:pt x="4496" y="1830"/>
                  <a:pt x="4496" y="1833"/>
                  <a:pt x="4495" y="1834"/>
                </a:cubicBezTo>
                <a:cubicBezTo>
                  <a:pt x="4489" y="1840"/>
                  <a:pt x="4484" y="1845"/>
                  <a:pt x="4477" y="1844"/>
                </a:cubicBezTo>
                <a:cubicBezTo>
                  <a:pt x="4472" y="1844"/>
                  <a:pt x="4470" y="1849"/>
                  <a:pt x="4471" y="1855"/>
                </a:cubicBezTo>
                <a:cubicBezTo>
                  <a:pt x="4473" y="1861"/>
                  <a:pt x="4472" y="1865"/>
                  <a:pt x="4470" y="1870"/>
                </a:cubicBezTo>
                <a:cubicBezTo>
                  <a:pt x="4468" y="1875"/>
                  <a:pt x="4469" y="1881"/>
                  <a:pt x="4469" y="1886"/>
                </a:cubicBezTo>
                <a:lnTo>
                  <a:pt x="4469" y="1886"/>
                </a:lnTo>
                <a:cubicBezTo>
                  <a:pt x="4469" y="1886"/>
                  <a:pt x="4469" y="1886"/>
                  <a:pt x="4469" y="1886"/>
                </a:cubicBezTo>
                <a:cubicBezTo>
                  <a:pt x="4469" y="1886"/>
                  <a:pt x="4469" y="1886"/>
                  <a:pt x="4469" y="1886"/>
                </a:cubicBezTo>
                <a:cubicBezTo>
                  <a:pt x="4472" y="1891"/>
                  <a:pt x="4474" y="1898"/>
                  <a:pt x="4478" y="1900"/>
                </a:cubicBezTo>
                <a:cubicBezTo>
                  <a:pt x="4483" y="1904"/>
                  <a:pt x="4485" y="1907"/>
                  <a:pt x="4484" y="1916"/>
                </a:cubicBezTo>
                <a:cubicBezTo>
                  <a:pt x="4483" y="1925"/>
                  <a:pt x="4484" y="1925"/>
                  <a:pt x="4491" y="1927"/>
                </a:cubicBezTo>
                <a:cubicBezTo>
                  <a:pt x="4498" y="1928"/>
                  <a:pt x="4498" y="1929"/>
                  <a:pt x="4496" y="1940"/>
                </a:cubicBezTo>
                <a:lnTo>
                  <a:pt x="4496" y="1940"/>
                </a:lnTo>
                <a:cubicBezTo>
                  <a:pt x="4495" y="1942"/>
                  <a:pt x="4494" y="1944"/>
                  <a:pt x="4493" y="1946"/>
                </a:cubicBezTo>
                <a:lnTo>
                  <a:pt x="4493" y="1946"/>
                </a:lnTo>
                <a:lnTo>
                  <a:pt x="4493" y="1946"/>
                </a:lnTo>
                <a:cubicBezTo>
                  <a:pt x="4493" y="1946"/>
                  <a:pt x="4493" y="1946"/>
                  <a:pt x="4493" y="1946"/>
                </a:cubicBezTo>
                <a:cubicBezTo>
                  <a:pt x="4492" y="1950"/>
                  <a:pt x="4489" y="1951"/>
                  <a:pt x="4486" y="1952"/>
                </a:cubicBezTo>
                <a:cubicBezTo>
                  <a:pt x="4484" y="1954"/>
                  <a:pt x="4483" y="1956"/>
                  <a:pt x="4481" y="1958"/>
                </a:cubicBezTo>
                <a:cubicBezTo>
                  <a:pt x="4472" y="1965"/>
                  <a:pt x="4472" y="1965"/>
                  <a:pt x="4477" y="1981"/>
                </a:cubicBezTo>
                <a:lnTo>
                  <a:pt x="4477" y="1981"/>
                </a:lnTo>
                <a:lnTo>
                  <a:pt x="4477" y="1981"/>
                </a:lnTo>
                <a:cubicBezTo>
                  <a:pt x="4478" y="1982"/>
                  <a:pt x="4478" y="1984"/>
                  <a:pt x="4478" y="1986"/>
                </a:cubicBezTo>
                <a:cubicBezTo>
                  <a:pt x="4481" y="1988"/>
                  <a:pt x="4482" y="1992"/>
                  <a:pt x="4483" y="1997"/>
                </a:cubicBezTo>
                <a:lnTo>
                  <a:pt x="4483" y="1997"/>
                </a:lnTo>
                <a:lnTo>
                  <a:pt x="4483" y="1997"/>
                </a:lnTo>
                <a:cubicBezTo>
                  <a:pt x="4485" y="1997"/>
                  <a:pt x="4489" y="1997"/>
                  <a:pt x="4489" y="2003"/>
                </a:cubicBezTo>
                <a:cubicBezTo>
                  <a:pt x="4489" y="2007"/>
                  <a:pt x="4486" y="2007"/>
                  <a:pt x="4484" y="2008"/>
                </a:cubicBezTo>
                <a:cubicBezTo>
                  <a:pt x="4483" y="2010"/>
                  <a:pt x="4481" y="2012"/>
                  <a:pt x="4480" y="2014"/>
                </a:cubicBezTo>
                <a:cubicBezTo>
                  <a:pt x="4479" y="2016"/>
                  <a:pt x="4478" y="2018"/>
                  <a:pt x="4477" y="2020"/>
                </a:cubicBezTo>
                <a:cubicBezTo>
                  <a:pt x="4476" y="2022"/>
                  <a:pt x="4475" y="2024"/>
                  <a:pt x="4474" y="2026"/>
                </a:cubicBezTo>
                <a:cubicBezTo>
                  <a:pt x="4475" y="2033"/>
                  <a:pt x="4478" y="2042"/>
                  <a:pt x="4477" y="2046"/>
                </a:cubicBezTo>
                <a:cubicBezTo>
                  <a:pt x="4473" y="2058"/>
                  <a:pt x="4478" y="2063"/>
                  <a:pt x="4483" y="2069"/>
                </a:cubicBezTo>
                <a:cubicBezTo>
                  <a:pt x="4486" y="2072"/>
                  <a:pt x="4488" y="2073"/>
                  <a:pt x="4491" y="2069"/>
                </a:cubicBezTo>
                <a:cubicBezTo>
                  <a:pt x="4492" y="2066"/>
                  <a:pt x="4494" y="2064"/>
                  <a:pt x="4496" y="2061"/>
                </a:cubicBezTo>
                <a:cubicBezTo>
                  <a:pt x="4499" y="2057"/>
                  <a:pt x="4502" y="2060"/>
                  <a:pt x="4503" y="2067"/>
                </a:cubicBezTo>
                <a:cubicBezTo>
                  <a:pt x="4505" y="2077"/>
                  <a:pt x="4502" y="2086"/>
                  <a:pt x="4502" y="2096"/>
                </a:cubicBezTo>
                <a:cubicBezTo>
                  <a:pt x="4502" y="2098"/>
                  <a:pt x="4503" y="2100"/>
                  <a:pt x="4503" y="2101"/>
                </a:cubicBezTo>
                <a:cubicBezTo>
                  <a:pt x="4502" y="2103"/>
                  <a:pt x="4501" y="2105"/>
                  <a:pt x="4500" y="2107"/>
                </a:cubicBezTo>
                <a:cubicBezTo>
                  <a:pt x="4497" y="2127"/>
                  <a:pt x="4497" y="2129"/>
                  <a:pt x="4508" y="2134"/>
                </a:cubicBezTo>
                <a:cubicBezTo>
                  <a:pt x="4513" y="2137"/>
                  <a:pt x="4516" y="2141"/>
                  <a:pt x="4521" y="2146"/>
                </a:cubicBezTo>
                <a:cubicBezTo>
                  <a:pt x="4531" y="2156"/>
                  <a:pt x="4531" y="2158"/>
                  <a:pt x="4520" y="2166"/>
                </a:cubicBezTo>
                <a:cubicBezTo>
                  <a:pt x="4518" y="2167"/>
                  <a:pt x="4517" y="2167"/>
                  <a:pt x="4516" y="2168"/>
                </a:cubicBezTo>
                <a:lnTo>
                  <a:pt x="4516" y="2168"/>
                </a:lnTo>
                <a:cubicBezTo>
                  <a:pt x="4515" y="2169"/>
                  <a:pt x="4514" y="2171"/>
                  <a:pt x="4513" y="2173"/>
                </a:cubicBezTo>
                <a:lnTo>
                  <a:pt x="4513" y="2173"/>
                </a:lnTo>
                <a:lnTo>
                  <a:pt x="4513" y="2173"/>
                </a:lnTo>
                <a:cubicBezTo>
                  <a:pt x="4513" y="2173"/>
                  <a:pt x="4513" y="2173"/>
                  <a:pt x="4513" y="2173"/>
                </a:cubicBezTo>
                <a:cubicBezTo>
                  <a:pt x="4512" y="2179"/>
                  <a:pt x="4510" y="2183"/>
                  <a:pt x="4506" y="2185"/>
                </a:cubicBezTo>
                <a:lnTo>
                  <a:pt x="4506" y="2185"/>
                </a:lnTo>
                <a:lnTo>
                  <a:pt x="4506" y="2185"/>
                </a:lnTo>
                <a:cubicBezTo>
                  <a:pt x="4506" y="2185"/>
                  <a:pt x="4506" y="2185"/>
                  <a:pt x="4506" y="2185"/>
                </a:cubicBezTo>
                <a:cubicBezTo>
                  <a:pt x="4508" y="2190"/>
                  <a:pt x="4511" y="2195"/>
                  <a:pt x="4512" y="2202"/>
                </a:cubicBezTo>
                <a:lnTo>
                  <a:pt x="4512" y="2201"/>
                </a:lnTo>
                <a:cubicBezTo>
                  <a:pt x="4513" y="2203"/>
                  <a:pt x="4514" y="2205"/>
                  <a:pt x="4516" y="2207"/>
                </a:cubicBezTo>
                <a:lnTo>
                  <a:pt x="4516" y="2207"/>
                </a:lnTo>
                <a:cubicBezTo>
                  <a:pt x="4517" y="2208"/>
                  <a:pt x="4518" y="2210"/>
                  <a:pt x="4520" y="2212"/>
                </a:cubicBezTo>
                <a:cubicBezTo>
                  <a:pt x="4524" y="2215"/>
                  <a:pt x="4524" y="2219"/>
                  <a:pt x="4521" y="2223"/>
                </a:cubicBezTo>
                <a:cubicBezTo>
                  <a:pt x="4520" y="2228"/>
                  <a:pt x="4517" y="2229"/>
                  <a:pt x="4514" y="2229"/>
                </a:cubicBezTo>
                <a:lnTo>
                  <a:pt x="4514" y="2229"/>
                </a:lnTo>
                <a:lnTo>
                  <a:pt x="4514" y="2229"/>
                </a:lnTo>
                <a:cubicBezTo>
                  <a:pt x="4513" y="2229"/>
                  <a:pt x="4512" y="2229"/>
                  <a:pt x="4510" y="2230"/>
                </a:cubicBezTo>
                <a:cubicBezTo>
                  <a:pt x="4509" y="2234"/>
                  <a:pt x="4507" y="2235"/>
                  <a:pt x="4504" y="2236"/>
                </a:cubicBezTo>
                <a:cubicBezTo>
                  <a:pt x="4502" y="2238"/>
                  <a:pt x="4501" y="2240"/>
                  <a:pt x="4500" y="2242"/>
                </a:cubicBezTo>
                <a:cubicBezTo>
                  <a:pt x="4499" y="2246"/>
                  <a:pt x="4496" y="2247"/>
                  <a:pt x="4493" y="2248"/>
                </a:cubicBezTo>
                <a:cubicBezTo>
                  <a:pt x="4493" y="2248"/>
                  <a:pt x="4493" y="2248"/>
                  <a:pt x="4493" y="2248"/>
                </a:cubicBezTo>
                <a:cubicBezTo>
                  <a:pt x="4493" y="2248"/>
                  <a:pt x="4493" y="2248"/>
                  <a:pt x="4493" y="2248"/>
                </a:cubicBezTo>
                <a:cubicBezTo>
                  <a:pt x="4492" y="2248"/>
                  <a:pt x="4491" y="2248"/>
                  <a:pt x="4490" y="2248"/>
                </a:cubicBezTo>
                <a:cubicBezTo>
                  <a:pt x="4490" y="2256"/>
                  <a:pt x="4496" y="2264"/>
                  <a:pt x="4489" y="2270"/>
                </a:cubicBezTo>
                <a:cubicBezTo>
                  <a:pt x="4487" y="2272"/>
                  <a:pt x="4486" y="2274"/>
                  <a:pt x="4488" y="2277"/>
                </a:cubicBezTo>
                <a:cubicBezTo>
                  <a:pt x="4491" y="2282"/>
                  <a:pt x="4491" y="2287"/>
                  <a:pt x="4491" y="2292"/>
                </a:cubicBezTo>
                <a:cubicBezTo>
                  <a:pt x="4492" y="2300"/>
                  <a:pt x="4496" y="2303"/>
                  <a:pt x="4501" y="2301"/>
                </a:cubicBezTo>
                <a:cubicBezTo>
                  <a:pt x="4504" y="2300"/>
                  <a:pt x="4506" y="2297"/>
                  <a:pt x="4509" y="2298"/>
                </a:cubicBezTo>
                <a:cubicBezTo>
                  <a:pt x="4512" y="2299"/>
                  <a:pt x="4514" y="2301"/>
                  <a:pt x="4515" y="2305"/>
                </a:cubicBezTo>
                <a:cubicBezTo>
                  <a:pt x="4516" y="2309"/>
                  <a:pt x="4515" y="2311"/>
                  <a:pt x="4513" y="2313"/>
                </a:cubicBezTo>
                <a:cubicBezTo>
                  <a:pt x="4505" y="2317"/>
                  <a:pt x="4500" y="2333"/>
                  <a:pt x="4489" y="2328"/>
                </a:cubicBezTo>
                <a:cubicBezTo>
                  <a:pt x="4488" y="2327"/>
                  <a:pt x="4486" y="2330"/>
                  <a:pt x="4485" y="2332"/>
                </a:cubicBezTo>
                <a:cubicBezTo>
                  <a:pt x="4480" y="2342"/>
                  <a:pt x="4475" y="2345"/>
                  <a:pt x="4466" y="2340"/>
                </a:cubicBezTo>
                <a:cubicBezTo>
                  <a:pt x="4463" y="2338"/>
                  <a:pt x="4458" y="2341"/>
                  <a:pt x="4454" y="2341"/>
                </a:cubicBezTo>
                <a:lnTo>
                  <a:pt x="4454" y="2341"/>
                </a:lnTo>
                <a:lnTo>
                  <a:pt x="4454" y="2341"/>
                </a:lnTo>
                <a:cubicBezTo>
                  <a:pt x="4452" y="2348"/>
                  <a:pt x="4447" y="2347"/>
                  <a:pt x="4443" y="2347"/>
                </a:cubicBezTo>
                <a:lnTo>
                  <a:pt x="4443" y="2347"/>
                </a:lnTo>
                <a:lnTo>
                  <a:pt x="4443" y="2347"/>
                </a:lnTo>
                <a:lnTo>
                  <a:pt x="4443" y="2347"/>
                </a:lnTo>
                <a:cubicBezTo>
                  <a:pt x="4443" y="2347"/>
                  <a:pt x="4443" y="2347"/>
                  <a:pt x="4443" y="2347"/>
                </a:cubicBezTo>
                <a:cubicBezTo>
                  <a:pt x="4442" y="2352"/>
                  <a:pt x="4441" y="2361"/>
                  <a:pt x="4439" y="2361"/>
                </a:cubicBezTo>
                <a:cubicBezTo>
                  <a:pt x="4427" y="2365"/>
                  <a:pt x="4419" y="2382"/>
                  <a:pt x="4405" y="2377"/>
                </a:cubicBezTo>
                <a:cubicBezTo>
                  <a:pt x="4400" y="2375"/>
                  <a:pt x="4396" y="2383"/>
                  <a:pt x="4398" y="2391"/>
                </a:cubicBezTo>
                <a:cubicBezTo>
                  <a:pt x="4400" y="2400"/>
                  <a:pt x="4399" y="2405"/>
                  <a:pt x="4395" y="2410"/>
                </a:cubicBezTo>
                <a:cubicBezTo>
                  <a:pt x="4392" y="2413"/>
                  <a:pt x="4390" y="2418"/>
                  <a:pt x="4387" y="2422"/>
                </a:cubicBezTo>
                <a:cubicBezTo>
                  <a:pt x="4385" y="2426"/>
                  <a:pt x="4384" y="2431"/>
                  <a:pt x="4386" y="2437"/>
                </a:cubicBezTo>
                <a:cubicBezTo>
                  <a:pt x="4388" y="2440"/>
                  <a:pt x="4388" y="2444"/>
                  <a:pt x="4389" y="2447"/>
                </a:cubicBezTo>
                <a:cubicBezTo>
                  <a:pt x="4394" y="2447"/>
                  <a:pt x="4399" y="2446"/>
                  <a:pt x="4404" y="2446"/>
                </a:cubicBezTo>
                <a:cubicBezTo>
                  <a:pt x="4409" y="2446"/>
                  <a:pt x="4411" y="2450"/>
                  <a:pt x="4412" y="2458"/>
                </a:cubicBezTo>
                <a:cubicBezTo>
                  <a:pt x="4412" y="2461"/>
                  <a:pt x="4413" y="2464"/>
                  <a:pt x="4413" y="2466"/>
                </a:cubicBezTo>
                <a:cubicBezTo>
                  <a:pt x="4413" y="2470"/>
                  <a:pt x="4412" y="2474"/>
                  <a:pt x="4409" y="2475"/>
                </a:cubicBezTo>
                <a:cubicBezTo>
                  <a:pt x="4406" y="2477"/>
                  <a:pt x="4404" y="2473"/>
                  <a:pt x="4402" y="2469"/>
                </a:cubicBezTo>
                <a:cubicBezTo>
                  <a:pt x="4401" y="2469"/>
                  <a:pt x="4400" y="2469"/>
                  <a:pt x="4398" y="2469"/>
                </a:cubicBezTo>
                <a:lnTo>
                  <a:pt x="4398" y="2469"/>
                </a:lnTo>
                <a:lnTo>
                  <a:pt x="4398" y="2469"/>
                </a:lnTo>
                <a:cubicBezTo>
                  <a:pt x="4396" y="2469"/>
                  <a:pt x="4394" y="2469"/>
                  <a:pt x="4391" y="2469"/>
                </a:cubicBezTo>
                <a:cubicBezTo>
                  <a:pt x="4389" y="2472"/>
                  <a:pt x="4388" y="2476"/>
                  <a:pt x="4388" y="2481"/>
                </a:cubicBezTo>
                <a:cubicBezTo>
                  <a:pt x="4389" y="2485"/>
                  <a:pt x="4388" y="2489"/>
                  <a:pt x="4386" y="2492"/>
                </a:cubicBezTo>
                <a:cubicBezTo>
                  <a:pt x="4385" y="2494"/>
                  <a:pt x="4384" y="2496"/>
                  <a:pt x="4383" y="2498"/>
                </a:cubicBezTo>
                <a:lnTo>
                  <a:pt x="4383" y="2498"/>
                </a:lnTo>
                <a:lnTo>
                  <a:pt x="4383" y="2498"/>
                </a:lnTo>
                <a:lnTo>
                  <a:pt x="4383" y="2498"/>
                </a:lnTo>
                <a:cubicBezTo>
                  <a:pt x="4382" y="2500"/>
                  <a:pt x="4380" y="2502"/>
                  <a:pt x="4379" y="2504"/>
                </a:cubicBezTo>
                <a:lnTo>
                  <a:pt x="4379" y="2504"/>
                </a:lnTo>
                <a:cubicBezTo>
                  <a:pt x="4380" y="2511"/>
                  <a:pt x="4383" y="2515"/>
                  <a:pt x="4388" y="2515"/>
                </a:cubicBezTo>
                <a:cubicBezTo>
                  <a:pt x="4393" y="2514"/>
                  <a:pt x="4397" y="2514"/>
                  <a:pt x="4402" y="2514"/>
                </a:cubicBezTo>
                <a:cubicBezTo>
                  <a:pt x="4408" y="2514"/>
                  <a:pt x="4410" y="2517"/>
                  <a:pt x="4411" y="2526"/>
                </a:cubicBezTo>
                <a:cubicBezTo>
                  <a:pt x="4411" y="2531"/>
                  <a:pt x="4412" y="2537"/>
                  <a:pt x="4408" y="2541"/>
                </a:cubicBezTo>
                <a:cubicBezTo>
                  <a:pt x="4407" y="2545"/>
                  <a:pt x="4405" y="2547"/>
                  <a:pt x="4402" y="2547"/>
                </a:cubicBezTo>
                <a:cubicBezTo>
                  <a:pt x="4400" y="2547"/>
                  <a:pt x="4399" y="2547"/>
                  <a:pt x="4398" y="2547"/>
                </a:cubicBezTo>
                <a:lnTo>
                  <a:pt x="4398" y="2547"/>
                </a:lnTo>
                <a:cubicBezTo>
                  <a:pt x="4398" y="2547"/>
                  <a:pt x="4398" y="2547"/>
                  <a:pt x="4398" y="2547"/>
                </a:cubicBezTo>
                <a:cubicBezTo>
                  <a:pt x="4398" y="2547"/>
                  <a:pt x="4398" y="2547"/>
                  <a:pt x="4398" y="2547"/>
                </a:cubicBezTo>
                <a:cubicBezTo>
                  <a:pt x="4397" y="2549"/>
                  <a:pt x="4396" y="2551"/>
                  <a:pt x="4395" y="2553"/>
                </a:cubicBezTo>
                <a:lnTo>
                  <a:pt x="4395" y="2553"/>
                </a:lnTo>
                <a:lnTo>
                  <a:pt x="4395" y="2553"/>
                </a:lnTo>
                <a:cubicBezTo>
                  <a:pt x="4395" y="2553"/>
                  <a:pt x="4395" y="2553"/>
                  <a:pt x="4395" y="2553"/>
                </a:cubicBezTo>
                <a:cubicBezTo>
                  <a:pt x="4391" y="2565"/>
                  <a:pt x="4393" y="2578"/>
                  <a:pt x="4393" y="2591"/>
                </a:cubicBezTo>
                <a:cubicBezTo>
                  <a:pt x="4399" y="2591"/>
                  <a:pt x="4403" y="2591"/>
                  <a:pt x="4407" y="2592"/>
                </a:cubicBezTo>
                <a:cubicBezTo>
                  <a:pt x="4413" y="2593"/>
                  <a:pt x="4413" y="2597"/>
                  <a:pt x="4411" y="2608"/>
                </a:cubicBezTo>
                <a:cubicBezTo>
                  <a:pt x="4409" y="2614"/>
                  <a:pt x="4404" y="2614"/>
                  <a:pt x="4400" y="2614"/>
                </a:cubicBezTo>
                <a:lnTo>
                  <a:pt x="4400" y="2614"/>
                </a:lnTo>
                <a:lnTo>
                  <a:pt x="4400" y="2614"/>
                </a:lnTo>
                <a:lnTo>
                  <a:pt x="4400" y="2614"/>
                </a:lnTo>
                <a:lnTo>
                  <a:pt x="4400" y="2614"/>
                </a:lnTo>
                <a:cubicBezTo>
                  <a:pt x="4399" y="2616"/>
                  <a:pt x="4398" y="2618"/>
                  <a:pt x="4397" y="2620"/>
                </a:cubicBezTo>
                <a:lnTo>
                  <a:pt x="4397" y="2620"/>
                </a:lnTo>
                <a:lnTo>
                  <a:pt x="4397" y="2620"/>
                </a:lnTo>
                <a:cubicBezTo>
                  <a:pt x="4397" y="2620"/>
                  <a:pt x="4397" y="2620"/>
                  <a:pt x="4397" y="2620"/>
                </a:cubicBezTo>
                <a:cubicBezTo>
                  <a:pt x="4401" y="2628"/>
                  <a:pt x="4408" y="2628"/>
                  <a:pt x="4413" y="2634"/>
                </a:cubicBezTo>
                <a:cubicBezTo>
                  <a:pt x="4416" y="2638"/>
                  <a:pt x="4416" y="2643"/>
                  <a:pt x="4413" y="2647"/>
                </a:cubicBezTo>
                <a:cubicBezTo>
                  <a:pt x="4407" y="2654"/>
                  <a:pt x="4400" y="2653"/>
                  <a:pt x="4393" y="2654"/>
                </a:cubicBezTo>
                <a:cubicBezTo>
                  <a:pt x="4391" y="2654"/>
                  <a:pt x="4390" y="2654"/>
                  <a:pt x="4389" y="2654"/>
                </a:cubicBezTo>
                <a:cubicBezTo>
                  <a:pt x="4388" y="2656"/>
                  <a:pt x="4387" y="2658"/>
                  <a:pt x="4386" y="2660"/>
                </a:cubicBezTo>
                <a:lnTo>
                  <a:pt x="4386" y="2660"/>
                </a:lnTo>
                <a:cubicBezTo>
                  <a:pt x="4385" y="2664"/>
                  <a:pt x="4384" y="2664"/>
                  <a:pt x="4382" y="2661"/>
                </a:cubicBezTo>
                <a:cubicBezTo>
                  <a:pt x="4380" y="2661"/>
                  <a:pt x="4377" y="2661"/>
                  <a:pt x="4375" y="2661"/>
                </a:cubicBezTo>
                <a:lnTo>
                  <a:pt x="4375" y="2661"/>
                </a:lnTo>
                <a:lnTo>
                  <a:pt x="4375" y="2661"/>
                </a:lnTo>
                <a:cubicBezTo>
                  <a:pt x="4367" y="2669"/>
                  <a:pt x="4361" y="2677"/>
                  <a:pt x="4362" y="2694"/>
                </a:cubicBezTo>
                <a:cubicBezTo>
                  <a:pt x="4363" y="2705"/>
                  <a:pt x="4362" y="2706"/>
                  <a:pt x="4355" y="2708"/>
                </a:cubicBezTo>
                <a:cubicBezTo>
                  <a:pt x="4352" y="2708"/>
                  <a:pt x="4349" y="2708"/>
                  <a:pt x="4346" y="2709"/>
                </a:cubicBezTo>
                <a:cubicBezTo>
                  <a:pt x="4341" y="2709"/>
                  <a:pt x="4336" y="2709"/>
                  <a:pt x="4331" y="2710"/>
                </a:cubicBezTo>
                <a:cubicBezTo>
                  <a:pt x="4318" y="2717"/>
                  <a:pt x="4306" y="2724"/>
                  <a:pt x="4291" y="2719"/>
                </a:cubicBezTo>
                <a:cubicBezTo>
                  <a:pt x="4284" y="2717"/>
                  <a:pt x="4278" y="2720"/>
                  <a:pt x="4273" y="2729"/>
                </a:cubicBezTo>
                <a:cubicBezTo>
                  <a:pt x="4270" y="2736"/>
                  <a:pt x="4264" y="2742"/>
                  <a:pt x="4259" y="2737"/>
                </a:cubicBezTo>
                <a:cubicBezTo>
                  <a:pt x="4251" y="2729"/>
                  <a:pt x="4244" y="2734"/>
                  <a:pt x="4236" y="2735"/>
                </a:cubicBezTo>
                <a:cubicBezTo>
                  <a:pt x="4230" y="2736"/>
                  <a:pt x="4222" y="2733"/>
                  <a:pt x="4217" y="2739"/>
                </a:cubicBezTo>
                <a:cubicBezTo>
                  <a:pt x="4205" y="2752"/>
                  <a:pt x="4190" y="2751"/>
                  <a:pt x="4176" y="2750"/>
                </a:cubicBezTo>
                <a:cubicBezTo>
                  <a:pt x="4171" y="2750"/>
                  <a:pt x="4167" y="2751"/>
                  <a:pt x="4162" y="2753"/>
                </a:cubicBezTo>
                <a:cubicBezTo>
                  <a:pt x="4153" y="2756"/>
                  <a:pt x="4145" y="2759"/>
                  <a:pt x="4136" y="2764"/>
                </a:cubicBezTo>
                <a:cubicBezTo>
                  <a:pt x="4131" y="2766"/>
                  <a:pt x="4127" y="2767"/>
                  <a:pt x="4122" y="2765"/>
                </a:cubicBezTo>
                <a:cubicBezTo>
                  <a:pt x="4115" y="2760"/>
                  <a:pt x="4109" y="2763"/>
                  <a:pt x="4104" y="2771"/>
                </a:cubicBezTo>
                <a:cubicBezTo>
                  <a:pt x="4101" y="2775"/>
                  <a:pt x="4097" y="2776"/>
                  <a:pt x="4094" y="2772"/>
                </a:cubicBezTo>
                <a:cubicBezTo>
                  <a:pt x="4085" y="2763"/>
                  <a:pt x="4076" y="2764"/>
                  <a:pt x="4067" y="2769"/>
                </a:cubicBezTo>
                <a:cubicBezTo>
                  <a:pt x="4061" y="2773"/>
                  <a:pt x="4055" y="2774"/>
                  <a:pt x="4048" y="2771"/>
                </a:cubicBezTo>
                <a:cubicBezTo>
                  <a:pt x="4040" y="2767"/>
                  <a:pt x="4031" y="2767"/>
                  <a:pt x="4024" y="2773"/>
                </a:cubicBezTo>
                <a:cubicBezTo>
                  <a:pt x="4016" y="2780"/>
                  <a:pt x="4007" y="2783"/>
                  <a:pt x="3997" y="2787"/>
                </a:cubicBezTo>
                <a:cubicBezTo>
                  <a:pt x="3983" y="2793"/>
                  <a:pt x="3969" y="2794"/>
                  <a:pt x="3954" y="2792"/>
                </a:cubicBezTo>
                <a:cubicBezTo>
                  <a:pt x="3924" y="2787"/>
                  <a:pt x="3894" y="2792"/>
                  <a:pt x="3865" y="2797"/>
                </a:cubicBezTo>
                <a:cubicBezTo>
                  <a:pt x="3850" y="2800"/>
                  <a:pt x="3834" y="2799"/>
                  <a:pt x="3822" y="2812"/>
                </a:cubicBezTo>
                <a:cubicBezTo>
                  <a:pt x="3821" y="2813"/>
                  <a:pt x="3818" y="2810"/>
                  <a:pt x="3817" y="2810"/>
                </a:cubicBezTo>
                <a:cubicBezTo>
                  <a:pt x="3802" y="2806"/>
                  <a:pt x="3787" y="2799"/>
                  <a:pt x="3776" y="2816"/>
                </a:cubicBezTo>
                <a:cubicBezTo>
                  <a:pt x="3773" y="2820"/>
                  <a:pt x="3770" y="2822"/>
                  <a:pt x="3767" y="2818"/>
                </a:cubicBezTo>
                <a:cubicBezTo>
                  <a:pt x="3762" y="2810"/>
                  <a:pt x="3758" y="2814"/>
                  <a:pt x="3753" y="2818"/>
                </a:cubicBezTo>
                <a:cubicBezTo>
                  <a:pt x="3745" y="2825"/>
                  <a:pt x="3736" y="2828"/>
                  <a:pt x="3729" y="2812"/>
                </a:cubicBezTo>
                <a:cubicBezTo>
                  <a:pt x="3728" y="2809"/>
                  <a:pt x="3725" y="2808"/>
                  <a:pt x="3723" y="2808"/>
                </a:cubicBezTo>
                <a:cubicBezTo>
                  <a:pt x="3715" y="2808"/>
                  <a:pt x="3706" y="2807"/>
                  <a:pt x="3699" y="2811"/>
                </a:cubicBezTo>
                <a:cubicBezTo>
                  <a:pt x="3685" y="2818"/>
                  <a:pt x="3671" y="2821"/>
                  <a:pt x="3657" y="2820"/>
                </a:cubicBezTo>
                <a:cubicBezTo>
                  <a:pt x="3652" y="2819"/>
                  <a:pt x="3649" y="2826"/>
                  <a:pt x="3645" y="2823"/>
                </a:cubicBezTo>
                <a:cubicBezTo>
                  <a:pt x="3638" y="2820"/>
                  <a:pt x="3634" y="2822"/>
                  <a:pt x="3629" y="2827"/>
                </a:cubicBezTo>
                <a:cubicBezTo>
                  <a:pt x="3624" y="2833"/>
                  <a:pt x="3619" y="2832"/>
                  <a:pt x="3614" y="2827"/>
                </a:cubicBezTo>
                <a:cubicBezTo>
                  <a:pt x="3612" y="2824"/>
                  <a:pt x="3608" y="2824"/>
                  <a:pt x="3605" y="2824"/>
                </a:cubicBezTo>
                <a:cubicBezTo>
                  <a:pt x="3590" y="2825"/>
                  <a:pt x="3578" y="2833"/>
                  <a:pt x="3573" y="2855"/>
                </a:cubicBezTo>
                <a:cubicBezTo>
                  <a:pt x="3572" y="2860"/>
                  <a:pt x="3572" y="2865"/>
                  <a:pt x="3568" y="2865"/>
                </a:cubicBezTo>
                <a:cubicBezTo>
                  <a:pt x="3560" y="2865"/>
                  <a:pt x="3555" y="2872"/>
                  <a:pt x="3549" y="2878"/>
                </a:cubicBezTo>
                <a:cubicBezTo>
                  <a:pt x="3544" y="2882"/>
                  <a:pt x="3538" y="2877"/>
                  <a:pt x="3537" y="2869"/>
                </a:cubicBezTo>
                <a:cubicBezTo>
                  <a:pt x="3537" y="2854"/>
                  <a:pt x="3531" y="2846"/>
                  <a:pt x="3523" y="2839"/>
                </a:cubicBezTo>
                <a:cubicBezTo>
                  <a:pt x="3518" y="2834"/>
                  <a:pt x="3514" y="2831"/>
                  <a:pt x="3511" y="2840"/>
                </a:cubicBezTo>
                <a:cubicBezTo>
                  <a:pt x="3509" y="2844"/>
                  <a:pt x="3506" y="2844"/>
                  <a:pt x="3503" y="2840"/>
                </a:cubicBezTo>
                <a:cubicBezTo>
                  <a:pt x="3500" y="2838"/>
                  <a:pt x="3498" y="2836"/>
                  <a:pt x="3496" y="2834"/>
                </a:cubicBezTo>
                <a:cubicBezTo>
                  <a:pt x="3492" y="2832"/>
                  <a:pt x="3487" y="2836"/>
                  <a:pt x="3487" y="2843"/>
                </a:cubicBezTo>
                <a:cubicBezTo>
                  <a:pt x="3487" y="2846"/>
                  <a:pt x="3487" y="2848"/>
                  <a:pt x="3487" y="2851"/>
                </a:cubicBezTo>
                <a:cubicBezTo>
                  <a:pt x="3488" y="2861"/>
                  <a:pt x="3485" y="2867"/>
                  <a:pt x="3478" y="2869"/>
                </a:cubicBezTo>
                <a:cubicBezTo>
                  <a:pt x="3476" y="2869"/>
                  <a:pt x="3474" y="2872"/>
                  <a:pt x="3471" y="2869"/>
                </a:cubicBezTo>
                <a:cubicBezTo>
                  <a:pt x="3471" y="2867"/>
                  <a:pt x="3470" y="2864"/>
                  <a:pt x="3470" y="2861"/>
                </a:cubicBezTo>
                <a:cubicBezTo>
                  <a:pt x="3466" y="2850"/>
                  <a:pt x="3465" y="2848"/>
                  <a:pt x="3459" y="2853"/>
                </a:cubicBezTo>
                <a:cubicBezTo>
                  <a:pt x="3453" y="2858"/>
                  <a:pt x="3448" y="2859"/>
                  <a:pt x="3442" y="2852"/>
                </a:cubicBezTo>
                <a:cubicBezTo>
                  <a:pt x="3439" y="2848"/>
                  <a:pt x="3434" y="2848"/>
                  <a:pt x="3430" y="2849"/>
                </a:cubicBezTo>
                <a:cubicBezTo>
                  <a:pt x="3429" y="2851"/>
                  <a:pt x="3429" y="2852"/>
                  <a:pt x="3429" y="2854"/>
                </a:cubicBezTo>
                <a:cubicBezTo>
                  <a:pt x="3429" y="2863"/>
                  <a:pt x="3429" y="2869"/>
                  <a:pt x="3424" y="2876"/>
                </a:cubicBezTo>
                <a:cubicBezTo>
                  <a:pt x="3419" y="2883"/>
                  <a:pt x="3414" y="2881"/>
                  <a:pt x="3409" y="2880"/>
                </a:cubicBezTo>
                <a:cubicBezTo>
                  <a:pt x="3405" y="2879"/>
                  <a:pt x="3402" y="2879"/>
                  <a:pt x="3398" y="2880"/>
                </a:cubicBezTo>
                <a:cubicBezTo>
                  <a:pt x="3390" y="2882"/>
                  <a:pt x="3382" y="2882"/>
                  <a:pt x="3375" y="2883"/>
                </a:cubicBezTo>
                <a:cubicBezTo>
                  <a:pt x="3369" y="2884"/>
                  <a:pt x="3364" y="2884"/>
                  <a:pt x="3359" y="2879"/>
                </a:cubicBezTo>
                <a:cubicBezTo>
                  <a:pt x="3355" y="2875"/>
                  <a:pt x="3353" y="2878"/>
                  <a:pt x="3350" y="2881"/>
                </a:cubicBezTo>
                <a:cubicBezTo>
                  <a:pt x="3347" y="2886"/>
                  <a:pt x="3343" y="2890"/>
                  <a:pt x="3340" y="2895"/>
                </a:cubicBezTo>
                <a:cubicBezTo>
                  <a:pt x="3333" y="2903"/>
                  <a:pt x="3325" y="2902"/>
                  <a:pt x="3319" y="2892"/>
                </a:cubicBezTo>
                <a:cubicBezTo>
                  <a:pt x="3318" y="2889"/>
                  <a:pt x="3317" y="2885"/>
                  <a:pt x="3316" y="2882"/>
                </a:cubicBezTo>
                <a:cubicBezTo>
                  <a:pt x="3310" y="2870"/>
                  <a:pt x="3300" y="2864"/>
                  <a:pt x="3293" y="2871"/>
                </a:cubicBezTo>
                <a:cubicBezTo>
                  <a:pt x="3285" y="2880"/>
                  <a:pt x="3275" y="2881"/>
                  <a:pt x="3266" y="2881"/>
                </a:cubicBezTo>
                <a:cubicBezTo>
                  <a:pt x="3261" y="2882"/>
                  <a:pt x="3256" y="2881"/>
                  <a:pt x="3251" y="2885"/>
                </a:cubicBezTo>
                <a:cubicBezTo>
                  <a:pt x="3246" y="2890"/>
                  <a:pt x="3241" y="2896"/>
                  <a:pt x="3233" y="2892"/>
                </a:cubicBezTo>
                <a:cubicBezTo>
                  <a:pt x="3231" y="2891"/>
                  <a:pt x="3229" y="2895"/>
                  <a:pt x="3227" y="2897"/>
                </a:cubicBezTo>
                <a:cubicBezTo>
                  <a:pt x="3223" y="2901"/>
                  <a:pt x="3220" y="2905"/>
                  <a:pt x="3216" y="2910"/>
                </a:cubicBezTo>
                <a:cubicBezTo>
                  <a:pt x="3213" y="2914"/>
                  <a:pt x="3209" y="2915"/>
                  <a:pt x="3206" y="2912"/>
                </a:cubicBezTo>
                <a:cubicBezTo>
                  <a:pt x="3202" y="2910"/>
                  <a:pt x="3198" y="2908"/>
                  <a:pt x="3196" y="2904"/>
                </a:cubicBezTo>
                <a:cubicBezTo>
                  <a:pt x="3191" y="2895"/>
                  <a:pt x="3184" y="2893"/>
                  <a:pt x="3177" y="2895"/>
                </a:cubicBezTo>
                <a:cubicBezTo>
                  <a:pt x="3170" y="2896"/>
                  <a:pt x="3163" y="2896"/>
                  <a:pt x="3155" y="2897"/>
                </a:cubicBezTo>
                <a:cubicBezTo>
                  <a:pt x="3152" y="2897"/>
                  <a:pt x="3148" y="2897"/>
                  <a:pt x="3146" y="2902"/>
                </a:cubicBezTo>
                <a:cubicBezTo>
                  <a:pt x="3142" y="2910"/>
                  <a:pt x="3137" y="2909"/>
                  <a:pt x="3131" y="2908"/>
                </a:cubicBezTo>
                <a:cubicBezTo>
                  <a:pt x="3121" y="2905"/>
                  <a:pt x="3111" y="2903"/>
                  <a:pt x="3102" y="2904"/>
                </a:cubicBezTo>
                <a:cubicBezTo>
                  <a:pt x="3088" y="2906"/>
                  <a:pt x="3075" y="2912"/>
                  <a:pt x="3061" y="2916"/>
                </a:cubicBezTo>
                <a:cubicBezTo>
                  <a:pt x="3059" y="2916"/>
                  <a:pt x="3056" y="2916"/>
                  <a:pt x="3054" y="2917"/>
                </a:cubicBezTo>
                <a:cubicBezTo>
                  <a:pt x="3046" y="2922"/>
                  <a:pt x="3040" y="2916"/>
                  <a:pt x="3033" y="2911"/>
                </a:cubicBezTo>
                <a:cubicBezTo>
                  <a:pt x="3032" y="2911"/>
                  <a:pt x="3031" y="2909"/>
                  <a:pt x="3031" y="2908"/>
                </a:cubicBezTo>
                <a:cubicBezTo>
                  <a:pt x="3026" y="2917"/>
                  <a:pt x="3018" y="2916"/>
                  <a:pt x="3012" y="2913"/>
                </a:cubicBezTo>
                <a:cubicBezTo>
                  <a:pt x="3001" y="2907"/>
                  <a:pt x="2994" y="2913"/>
                  <a:pt x="2988" y="2922"/>
                </a:cubicBezTo>
                <a:cubicBezTo>
                  <a:pt x="2976" y="2924"/>
                  <a:pt x="2964" y="2925"/>
                  <a:pt x="2951" y="2926"/>
                </a:cubicBezTo>
                <a:cubicBezTo>
                  <a:pt x="2944" y="2933"/>
                  <a:pt x="2937" y="2939"/>
                  <a:pt x="2929" y="2923"/>
                </a:cubicBezTo>
                <a:cubicBezTo>
                  <a:pt x="2929" y="2923"/>
                  <a:pt x="2930" y="2922"/>
                  <a:pt x="2930" y="2922"/>
                </a:cubicBezTo>
                <a:cubicBezTo>
                  <a:pt x="2929" y="2922"/>
                  <a:pt x="2929" y="2922"/>
                  <a:pt x="2929" y="2922"/>
                </a:cubicBezTo>
                <a:lnTo>
                  <a:pt x="2929" y="2922"/>
                </a:lnTo>
                <a:cubicBezTo>
                  <a:pt x="2928" y="2922"/>
                  <a:pt x="2927" y="2922"/>
                  <a:pt x="2925" y="2923"/>
                </a:cubicBezTo>
                <a:lnTo>
                  <a:pt x="2925" y="2923"/>
                </a:lnTo>
                <a:cubicBezTo>
                  <a:pt x="2924" y="2924"/>
                  <a:pt x="2923" y="2926"/>
                  <a:pt x="2922" y="2928"/>
                </a:cubicBezTo>
                <a:cubicBezTo>
                  <a:pt x="2920" y="2928"/>
                  <a:pt x="2917" y="2929"/>
                  <a:pt x="2915" y="2929"/>
                </a:cubicBezTo>
                <a:cubicBezTo>
                  <a:pt x="2911" y="2929"/>
                  <a:pt x="2908" y="2930"/>
                  <a:pt x="2904" y="2930"/>
                </a:cubicBezTo>
                <a:cubicBezTo>
                  <a:pt x="2904" y="2930"/>
                  <a:pt x="2904" y="2930"/>
                  <a:pt x="2904" y="2930"/>
                </a:cubicBezTo>
                <a:cubicBezTo>
                  <a:pt x="2904" y="2930"/>
                  <a:pt x="2904" y="2930"/>
                  <a:pt x="2904" y="2930"/>
                </a:cubicBezTo>
                <a:lnTo>
                  <a:pt x="2904" y="2930"/>
                </a:lnTo>
                <a:cubicBezTo>
                  <a:pt x="2902" y="2935"/>
                  <a:pt x="2898" y="2937"/>
                  <a:pt x="2895" y="2933"/>
                </a:cubicBezTo>
                <a:cubicBezTo>
                  <a:pt x="2892" y="2930"/>
                  <a:pt x="2889" y="2926"/>
                  <a:pt x="2885" y="2926"/>
                </a:cubicBezTo>
                <a:lnTo>
                  <a:pt x="2885" y="2926"/>
                </a:lnTo>
                <a:lnTo>
                  <a:pt x="2885" y="2926"/>
                </a:lnTo>
                <a:lnTo>
                  <a:pt x="2885" y="2926"/>
                </a:lnTo>
                <a:lnTo>
                  <a:pt x="2885" y="2926"/>
                </a:lnTo>
                <a:cubicBezTo>
                  <a:pt x="2884" y="2928"/>
                  <a:pt x="2882" y="2931"/>
                  <a:pt x="2881" y="2931"/>
                </a:cubicBezTo>
                <a:cubicBezTo>
                  <a:pt x="2870" y="2931"/>
                  <a:pt x="2860" y="2938"/>
                  <a:pt x="2849" y="2940"/>
                </a:cubicBezTo>
                <a:cubicBezTo>
                  <a:pt x="2847" y="2936"/>
                  <a:pt x="2845" y="2935"/>
                  <a:pt x="2842" y="2935"/>
                </a:cubicBezTo>
                <a:lnTo>
                  <a:pt x="2842" y="2935"/>
                </a:lnTo>
                <a:cubicBezTo>
                  <a:pt x="2841" y="2937"/>
                  <a:pt x="2839" y="2939"/>
                  <a:pt x="2838" y="2941"/>
                </a:cubicBezTo>
                <a:cubicBezTo>
                  <a:pt x="2834" y="2941"/>
                  <a:pt x="2830" y="2943"/>
                  <a:pt x="2827" y="2936"/>
                </a:cubicBezTo>
                <a:lnTo>
                  <a:pt x="2827" y="2936"/>
                </a:lnTo>
                <a:lnTo>
                  <a:pt x="2827" y="2936"/>
                </a:lnTo>
                <a:lnTo>
                  <a:pt x="2827" y="2936"/>
                </a:lnTo>
                <a:lnTo>
                  <a:pt x="2827" y="2936"/>
                </a:lnTo>
                <a:cubicBezTo>
                  <a:pt x="2817" y="2937"/>
                  <a:pt x="2806" y="2938"/>
                  <a:pt x="2796" y="2939"/>
                </a:cubicBezTo>
                <a:cubicBezTo>
                  <a:pt x="2796" y="2939"/>
                  <a:pt x="2795" y="2940"/>
                  <a:pt x="2795" y="2941"/>
                </a:cubicBezTo>
                <a:cubicBezTo>
                  <a:pt x="2795" y="2941"/>
                  <a:pt x="2794" y="2941"/>
                  <a:pt x="2794" y="2941"/>
                </a:cubicBezTo>
                <a:cubicBezTo>
                  <a:pt x="2794" y="2942"/>
                  <a:pt x="2794" y="2944"/>
                  <a:pt x="2794" y="2945"/>
                </a:cubicBezTo>
                <a:lnTo>
                  <a:pt x="2768" y="2947"/>
                </a:lnTo>
                <a:lnTo>
                  <a:pt x="2768" y="2947"/>
                </a:lnTo>
                <a:lnTo>
                  <a:pt x="2768" y="2947"/>
                </a:lnTo>
                <a:lnTo>
                  <a:pt x="2767" y="2947"/>
                </a:lnTo>
                <a:lnTo>
                  <a:pt x="2765" y="2948"/>
                </a:lnTo>
                <a:cubicBezTo>
                  <a:pt x="2763" y="2953"/>
                  <a:pt x="2761" y="2954"/>
                  <a:pt x="2758" y="2948"/>
                </a:cubicBezTo>
                <a:lnTo>
                  <a:pt x="2758" y="2948"/>
                </a:lnTo>
                <a:lnTo>
                  <a:pt x="2758" y="2948"/>
                </a:lnTo>
                <a:lnTo>
                  <a:pt x="2758" y="2947"/>
                </a:lnTo>
                <a:lnTo>
                  <a:pt x="2758" y="2947"/>
                </a:lnTo>
                <a:lnTo>
                  <a:pt x="2750" y="2938"/>
                </a:lnTo>
                <a:cubicBezTo>
                  <a:pt x="2745" y="2947"/>
                  <a:pt x="2738" y="2943"/>
                  <a:pt x="2732" y="2945"/>
                </a:cubicBezTo>
                <a:lnTo>
                  <a:pt x="2731" y="2944"/>
                </a:lnTo>
                <a:lnTo>
                  <a:pt x="2731" y="2944"/>
                </a:lnTo>
                <a:cubicBezTo>
                  <a:pt x="2731" y="2944"/>
                  <a:pt x="2731" y="2944"/>
                  <a:pt x="2731" y="2944"/>
                </a:cubicBezTo>
                <a:cubicBezTo>
                  <a:pt x="2731" y="2944"/>
                  <a:pt x="2732" y="2945"/>
                  <a:pt x="2732" y="2945"/>
                </a:cubicBezTo>
                <a:cubicBezTo>
                  <a:pt x="2729" y="2951"/>
                  <a:pt x="2725" y="2951"/>
                  <a:pt x="2721" y="2951"/>
                </a:cubicBezTo>
                <a:cubicBezTo>
                  <a:pt x="2709" y="2953"/>
                  <a:pt x="2697" y="2954"/>
                  <a:pt x="2685" y="2955"/>
                </a:cubicBezTo>
                <a:lnTo>
                  <a:pt x="2685" y="2955"/>
                </a:lnTo>
                <a:cubicBezTo>
                  <a:pt x="2682" y="2961"/>
                  <a:pt x="2678" y="2962"/>
                  <a:pt x="2674" y="2961"/>
                </a:cubicBezTo>
                <a:cubicBezTo>
                  <a:pt x="2667" y="2960"/>
                  <a:pt x="2660" y="2958"/>
                  <a:pt x="2655" y="2952"/>
                </a:cubicBezTo>
                <a:lnTo>
                  <a:pt x="2655" y="2952"/>
                </a:lnTo>
                <a:cubicBezTo>
                  <a:pt x="2650" y="2957"/>
                  <a:pt x="2643" y="2959"/>
                  <a:pt x="2637" y="2959"/>
                </a:cubicBezTo>
                <a:cubicBezTo>
                  <a:pt x="2637" y="2959"/>
                  <a:pt x="2637" y="2959"/>
                  <a:pt x="2637" y="2958"/>
                </a:cubicBezTo>
                <a:cubicBezTo>
                  <a:pt x="2637" y="2958"/>
                  <a:pt x="2637" y="2958"/>
                  <a:pt x="2637" y="2959"/>
                </a:cubicBezTo>
                <a:lnTo>
                  <a:pt x="2637" y="2959"/>
                </a:lnTo>
                <a:cubicBezTo>
                  <a:pt x="2634" y="2967"/>
                  <a:pt x="2628" y="2964"/>
                  <a:pt x="2623" y="2966"/>
                </a:cubicBezTo>
                <a:cubicBezTo>
                  <a:pt x="2623" y="2966"/>
                  <a:pt x="2623" y="2965"/>
                  <a:pt x="2623" y="2965"/>
                </a:cubicBezTo>
                <a:cubicBezTo>
                  <a:pt x="2623" y="2965"/>
                  <a:pt x="2623" y="2965"/>
                  <a:pt x="2623" y="2965"/>
                </a:cubicBezTo>
                <a:lnTo>
                  <a:pt x="2623" y="2966"/>
                </a:lnTo>
                <a:cubicBezTo>
                  <a:pt x="2622" y="2969"/>
                  <a:pt x="2621" y="2970"/>
                  <a:pt x="2619" y="2966"/>
                </a:cubicBezTo>
                <a:lnTo>
                  <a:pt x="2619" y="2966"/>
                </a:lnTo>
                <a:cubicBezTo>
                  <a:pt x="2619" y="2966"/>
                  <a:pt x="2619" y="2966"/>
                  <a:pt x="2619" y="2966"/>
                </a:cubicBezTo>
                <a:cubicBezTo>
                  <a:pt x="2619" y="2966"/>
                  <a:pt x="2619" y="2966"/>
                  <a:pt x="2619" y="2966"/>
                </a:cubicBezTo>
                <a:cubicBezTo>
                  <a:pt x="2612" y="2965"/>
                  <a:pt x="2604" y="2959"/>
                  <a:pt x="2597" y="2963"/>
                </a:cubicBezTo>
                <a:cubicBezTo>
                  <a:pt x="2595" y="2964"/>
                  <a:pt x="2593" y="2968"/>
                  <a:pt x="2591" y="2968"/>
                </a:cubicBezTo>
                <a:cubicBezTo>
                  <a:pt x="2578" y="2969"/>
                  <a:pt x="2565" y="2971"/>
                  <a:pt x="2552" y="2971"/>
                </a:cubicBezTo>
                <a:cubicBezTo>
                  <a:pt x="2550" y="2971"/>
                  <a:pt x="2548" y="2968"/>
                  <a:pt x="2545" y="2967"/>
                </a:cubicBezTo>
                <a:lnTo>
                  <a:pt x="2545" y="2967"/>
                </a:lnTo>
                <a:cubicBezTo>
                  <a:pt x="2542" y="2969"/>
                  <a:pt x="2539" y="2971"/>
                  <a:pt x="2535" y="2972"/>
                </a:cubicBezTo>
                <a:cubicBezTo>
                  <a:pt x="2531" y="2974"/>
                  <a:pt x="2527" y="2975"/>
                  <a:pt x="2523" y="2969"/>
                </a:cubicBezTo>
                <a:lnTo>
                  <a:pt x="2523" y="2969"/>
                </a:lnTo>
                <a:cubicBezTo>
                  <a:pt x="2522" y="2967"/>
                  <a:pt x="2521" y="2965"/>
                  <a:pt x="2519" y="2964"/>
                </a:cubicBezTo>
                <a:lnTo>
                  <a:pt x="2519" y="2964"/>
                </a:lnTo>
                <a:cubicBezTo>
                  <a:pt x="2518" y="2964"/>
                  <a:pt x="2517" y="2964"/>
                  <a:pt x="2516" y="2964"/>
                </a:cubicBezTo>
                <a:cubicBezTo>
                  <a:pt x="2513" y="2964"/>
                  <a:pt x="2511" y="2964"/>
                  <a:pt x="2508" y="2964"/>
                </a:cubicBezTo>
                <a:lnTo>
                  <a:pt x="2508" y="2964"/>
                </a:lnTo>
                <a:lnTo>
                  <a:pt x="2508" y="2964"/>
                </a:lnTo>
                <a:cubicBezTo>
                  <a:pt x="2503" y="2965"/>
                  <a:pt x="2499" y="2965"/>
                  <a:pt x="2494" y="2966"/>
                </a:cubicBezTo>
                <a:cubicBezTo>
                  <a:pt x="2492" y="2964"/>
                  <a:pt x="2491" y="2962"/>
                  <a:pt x="2490" y="2961"/>
                </a:cubicBezTo>
                <a:lnTo>
                  <a:pt x="2489" y="2961"/>
                </a:lnTo>
                <a:lnTo>
                  <a:pt x="2489" y="2961"/>
                </a:lnTo>
                <a:lnTo>
                  <a:pt x="2488" y="2961"/>
                </a:lnTo>
                <a:lnTo>
                  <a:pt x="2486" y="2961"/>
                </a:lnTo>
                <a:lnTo>
                  <a:pt x="2486" y="2961"/>
                </a:lnTo>
                <a:cubicBezTo>
                  <a:pt x="2485" y="2963"/>
                  <a:pt x="2484" y="2965"/>
                  <a:pt x="2483" y="2967"/>
                </a:cubicBezTo>
                <a:lnTo>
                  <a:pt x="2481" y="2967"/>
                </a:lnTo>
                <a:lnTo>
                  <a:pt x="2479" y="2967"/>
                </a:lnTo>
                <a:cubicBezTo>
                  <a:pt x="2478" y="2968"/>
                  <a:pt x="2476" y="2972"/>
                  <a:pt x="2475" y="2971"/>
                </a:cubicBezTo>
                <a:cubicBezTo>
                  <a:pt x="2464" y="2966"/>
                  <a:pt x="2453" y="2970"/>
                  <a:pt x="2443" y="2970"/>
                </a:cubicBezTo>
                <a:cubicBezTo>
                  <a:pt x="2437" y="2970"/>
                  <a:pt x="2430" y="2973"/>
                  <a:pt x="2425" y="2970"/>
                </a:cubicBezTo>
                <a:cubicBezTo>
                  <a:pt x="2416" y="2966"/>
                  <a:pt x="2409" y="2971"/>
                  <a:pt x="2402" y="2974"/>
                </a:cubicBezTo>
                <a:lnTo>
                  <a:pt x="2402" y="2974"/>
                </a:lnTo>
                <a:lnTo>
                  <a:pt x="2402" y="2974"/>
                </a:lnTo>
                <a:lnTo>
                  <a:pt x="2402" y="2974"/>
                </a:lnTo>
                <a:cubicBezTo>
                  <a:pt x="2400" y="2981"/>
                  <a:pt x="2396" y="2980"/>
                  <a:pt x="2392" y="2980"/>
                </a:cubicBezTo>
                <a:cubicBezTo>
                  <a:pt x="2388" y="2989"/>
                  <a:pt x="2382" y="2986"/>
                  <a:pt x="2377" y="2987"/>
                </a:cubicBezTo>
                <a:cubicBezTo>
                  <a:pt x="2377" y="2987"/>
                  <a:pt x="2377" y="2987"/>
                  <a:pt x="2377" y="2987"/>
                </a:cubicBezTo>
                <a:cubicBezTo>
                  <a:pt x="2377" y="2987"/>
                  <a:pt x="2377" y="2987"/>
                  <a:pt x="2377" y="2987"/>
                </a:cubicBezTo>
                <a:lnTo>
                  <a:pt x="2376" y="2987"/>
                </a:lnTo>
                <a:lnTo>
                  <a:pt x="2374" y="2987"/>
                </a:lnTo>
                <a:cubicBezTo>
                  <a:pt x="2368" y="2988"/>
                  <a:pt x="2363" y="2984"/>
                  <a:pt x="2357" y="2986"/>
                </a:cubicBezTo>
                <a:cubicBezTo>
                  <a:pt x="2351" y="2988"/>
                  <a:pt x="2342" y="2988"/>
                  <a:pt x="2336" y="2979"/>
                </a:cubicBezTo>
                <a:cubicBezTo>
                  <a:pt x="2326" y="2980"/>
                  <a:pt x="2316" y="2981"/>
                  <a:pt x="2306" y="2982"/>
                </a:cubicBezTo>
                <a:lnTo>
                  <a:pt x="2306" y="2982"/>
                </a:lnTo>
                <a:cubicBezTo>
                  <a:pt x="2305" y="2982"/>
                  <a:pt x="2304" y="2982"/>
                  <a:pt x="2303" y="2983"/>
                </a:cubicBezTo>
                <a:cubicBezTo>
                  <a:pt x="2302" y="2985"/>
                  <a:pt x="2301" y="2986"/>
                  <a:pt x="2300" y="2988"/>
                </a:cubicBezTo>
                <a:lnTo>
                  <a:pt x="2298" y="2988"/>
                </a:lnTo>
                <a:lnTo>
                  <a:pt x="2297" y="2988"/>
                </a:lnTo>
                <a:cubicBezTo>
                  <a:pt x="2293" y="2989"/>
                  <a:pt x="2289" y="2989"/>
                  <a:pt x="2285" y="2989"/>
                </a:cubicBezTo>
                <a:cubicBezTo>
                  <a:pt x="2284" y="2996"/>
                  <a:pt x="2281" y="2996"/>
                  <a:pt x="2278" y="2990"/>
                </a:cubicBezTo>
                <a:cubicBezTo>
                  <a:pt x="2271" y="2992"/>
                  <a:pt x="2263" y="2990"/>
                  <a:pt x="2256" y="2995"/>
                </a:cubicBezTo>
                <a:cubicBezTo>
                  <a:pt x="2253" y="2997"/>
                  <a:pt x="2251" y="2997"/>
                  <a:pt x="2249" y="2994"/>
                </a:cubicBezTo>
                <a:cubicBezTo>
                  <a:pt x="2242" y="2986"/>
                  <a:pt x="2234" y="2989"/>
                  <a:pt x="2226" y="2989"/>
                </a:cubicBezTo>
                <a:lnTo>
                  <a:pt x="2225" y="2989"/>
                </a:lnTo>
                <a:lnTo>
                  <a:pt x="2223" y="2989"/>
                </a:lnTo>
                <a:cubicBezTo>
                  <a:pt x="2221" y="2988"/>
                  <a:pt x="2220" y="2986"/>
                  <a:pt x="2219" y="2984"/>
                </a:cubicBezTo>
                <a:cubicBezTo>
                  <a:pt x="2215" y="2987"/>
                  <a:pt x="2212" y="2991"/>
                  <a:pt x="2208" y="2991"/>
                </a:cubicBezTo>
                <a:cubicBezTo>
                  <a:pt x="2207" y="2995"/>
                  <a:pt x="2204" y="2997"/>
                  <a:pt x="2201" y="2997"/>
                </a:cubicBezTo>
                <a:lnTo>
                  <a:pt x="2201" y="2997"/>
                </a:lnTo>
                <a:lnTo>
                  <a:pt x="2201" y="2997"/>
                </a:lnTo>
                <a:cubicBezTo>
                  <a:pt x="2200" y="2997"/>
                  <a:pt x="2199" y="2997"/>
                  <a:pt x="2198" y="2997"/>
                </a:cubicBezTo>
                <a:cubicBezTo>
                  <a:pt x="2197" y="3001"/>
                  <a:pt x="2195" y="3001"/>
                  <a:pt x="2194" y="2998"/>
                </a:cubicBezTo>
                <a:lnTo>
                  <a:pt x="2194" y="2998"/>
                </a:lnTo>
                <a:cubicBezTo>
                  <a:pt x="2193" y="2998"/>
                  <a:pt x="2192" y="2998"/>
                  <a:pt x="2190" y="2998"/>
                </a:cubicBezTo>
                <a:cubicBezTo>
                  <a:pt x="2189" y="2996"/>
                  <a:pt x="2188" y="2994"/>
                  <a:pt x="2186" y="2993"/>
                </a:cubicBezTo>
                <a:lnTo>
                  <a:pt x="2186" y="2993"/>
                </a:lnTo>
                <a:cubicBezTo>
                  <a:pt x="2177" y="2996"/>
                  <a:pt x="2169" y="2988"/>
                  <a:pt x="2160" y="2989"/>
                </a:cubicBezTo>
                <a:cubicBezTo>
                  <a:pt x="2160" y="2989"/>
                  <a:pt x="2160" y="2989"/>
                  <a:pt x="2160" y="2989"/>
                </a:cubicBezTo>
                <a:cubicBezTo>
                  <a:pt x="2160" y="2989"/>
                  <a:pt x="2160" y="2989"/>
                  <a:pt x="2160" y="2989"/>
                </a:cubicBezTo>
                <a:lnTo>
                  <a:pt x="2160" y="2989"/>
                </a:lnTo>
                <a:cubicBezTo>
                  <a:pt x="2153" y="2998"/>
                  <a:pt x="2146" y="2999"/>
                  <a:pt x="2138" y="2991"/>
                </a:cubicBezTo>
                <a:cubicBezTo>
                  <a:pt x="2133" y="2991"/>
                  <a:pt x="2126" y="2987"/>
                  <a:pt x="2122" y="2990"/>
                </a:cubicBezTo>
                <a:cubicBezTo>
                  <a:pt x="2113" y="2996"/>
                  <a:pt x="2102" y="2992"/>
                  <a:pt x="2092" y="2998"/>
                </a:cubicBezTo>
                <a:cubicBezTo>
                  <a:pt x="2085" y="3003"/>
                  <a:pt x="2077" y="3007"/>
                  <a:pt x="2069" y="2997"/>
                </a:cubicBezTo>
                <a:lnTo>
                  <a:pt x="2069" y="2997"/>
                </a:lnTo>
                <a:lnTo>
                  <a:pt x="2069" y="2997"/>
                </a:lnTo>
                <a:cubicBezTo>
                  <a:pt x="2057" y="2997"/>
                  <a:pt x="2046" y="3001"/>
                  <a:pt x="2036" y="3008"/>
                </a:cubicBezTo>
                <a:cubicBezTo>
                  <a:pt x="2033" y="3011"/>
                  <a:pt x="2031" y="3010"/>
                  <a:pt x="2029" y="3006"/>
                </a:cubicBezTo>
                <a:lnTo>
                  <a:pt x="2029" y="3006"/>
                </a:lnTo>
                <a:lnTo>
                  <a:pt x="2029" y="3006"/>
                </a:lnTo>
                <a:lnTo>
                  <a:pt x="2027" y="3006"/>
                </a:lnTo>
                <a:lnTo>
                  <a:pt x="2025" y="3007"/>
                </a:lnTo>
                <a:cubicBezTo>
                  <a:pt x="2024" y="3005"/>
                  <a:pt x="2022" y="3003"/>
                  <a:pt x="2021" y="3002"/>
                </a:cubicBezTo>
                <a:lnTo>
                  <a:pt x="2021" y="3002"/>
                </a:lnTo>
                <a:lnTo>
                  <a:pt x="2021" y="3002"/>
                </a:lnTo>
                <a:cubicBezTo>
                  <a:pt x="2016" y="3002"/>
                  <a:pt x="2011" y="3002"/>
                  <a:pt x="2007" y="3003"/>
                </a:cubicBezTo>
                <a:cubicBezTo>
                  <a:pt x="2003" y="3003"/>
                  <a:pt x="2001" y="3002"/>
                  <a:pt x="1998" y="2998"/>
                </a:cubicBezTo>
                <a:lnTo>
                  <a:pt x="1998" y="2998"/>
                </a:lnTo>
                <a:cubicBezTo>
                  <a:pt x="1997" y="2998"/>
                  <a:pt x="1996" y="2998"/>
                  <a:pt x="1995" y="2998"/>
                </a:cubicBezTo>
                <a:cubicBezTo>
                  <a:pt x="1993" y="3004"/>
                  <a:pt x="1990" y="3004"/>
                  <a:pt x="1987" y="2999"/>
                </a:cubicBezTo>
                <a:cubicBezTo>
                  <a:pt x="1986" y="2999"/>
                  <a:pt x="1985" y="2999"/>
                  <a:pt x="1984" y="2999"/>
                </a:cubicBezTo>
                <a:cubicBezTo>
                  <a:pt x="1982" y="3002"/>
                  <a:pt x="1981" y="3004"/>
                  <a:pt x="1978" y="3005"/>
                </a:cubicBezTo>
                <a:cubicBezTo>
                  <a:pt x="1972" y="3006"/>
                  <a:pt x="1966" y="3006"/>
                  <a:pt x="1960" y="3003"/>
                </a:cubicBezTo>
                <a:cubicBezTo>
                  <a:pt x="1954" y="3000"/>
                  <a:pt x="1947" y="3000"/>
                  <a:pt x="1942" y="3009"/>
                </a:cubicBezTo>
                <a:cubicBezTo>
                  <a:pt x="1936" y="3021"/>
                  <a:pt x="1929" y="3018"/>
                  <a:pt x="1922" y="3010"/>
                </a:cubicBezTo>
                <a:lnTo>
                  <a:pt x="1922" y="3010"/>
                </a:lnTo>
                <a:lnTo>
                  <a:pt x="1922" y="3010"/>
                </a:lnTo>
                <a:cubicBezTo>
                  <a:pt x="1916" y="3009"/>
                  <a:pt x="1909" y="3015"/>
                  <a:pt x="1903" y="3006"/>
                </a:cubicBezTo>
                <a:cubicBezTo>
                  <a:pt x="1902" y="3004"/>
                  <a:pt x="1900" y="3003"/>
                  <a:pt x="1899" y="3001"/>
                </a:cubicBezTo>
                <a:cubicBezTo>
                  <a:pt x="1897" y="3001"/>
                  <a:pt x="1894" y="3001"/>
                  <a:pt x="1892" y="3002"/>
                </a:cubicBezTo>
                <a:lnTo>
                  <a:pt x="1892" y="3002"/>
                </a:lnTo>
                <a:lnTo>
                  <a:pt x="1892" y="3002"/>
                </a:lnTo>
                <a:cubicBezTo>
                  <a:pt x="1889" y="3002"/>
                  <a:pt x="1887" y="3002"/>
                  <a:pt x="1884" y="3002"/>
                </a:cubicBezTo>
                <a:cubicBezTo>
                  <a:pt x="1883" y="3007"/>
                  <a:pt x="1882" y="3012"/>
                  <a:pt x="1879" y="3011"/>
                </a:cubicBezTo>
                <a:cubicBezTo>
                  <a:pt x="1874" y="3010"/>
                  <a:pt x="1869" y="3007"/>
                  <a:pt x="1867" y="2999"/>
                </a:cubicBezTo>
                <a:cubicBezTo>
                  <a:pt x="1866" y="2995"/>
                  <a:pt x="1866" y="2990"/>
                  <a:pt x="1866" y="2985"/>
                </a:cubicBezTo>
                <a:cubicBezTo>
                  <a:pt x="1865" y="2978"/>
                  <a:pt x="1867" y="2975"/>
                  <a:pt x="1872" y="2976"/>
                </a:cubicBezTo>
                <a:cubicBezTo>
                  <a:pt x="1877" y="2976"/>
                  <a:pt x="1882" y="2979"/>
                  <a:pt x="1887" y="2985"/>
                </a:cubicBezTo>
                <a:lnTo>
                  <a:pt x="1887" y="2985"/>
                </a:lnTo>
                <a:cubicBezTo>
                  <a:pt x="1888" y="2987"/>
                  <a:pt x="1889" y="2989"/>
                  <a:pt x="1891" y="2990"/>
                </a:cubicBezTo>
                <a:lnTo>
                  <a:pt x="1891" y="2990"/>
                </a:lnTo>
                <a:cubicBezTo>
                  <a:pt x="1896" y="2990"/>
                  <a:pt x="1900" y="2990"/>
                  <a:pt x="1905" y="2989"/>
                </a:cubicBezTo>
                <a:cubicBezTo>
                  <a:pt x="1905" y="2987"/>
                  <a:pt x="1905" y="2986"/>
                  <a:pt x="1905" y="2984"/>
                </a:cubicBezTo>
                <a:cubicBezTo>
                  <a:pt x="1905" y="2979"/>
                  <a:pt x="1905" y="2975"/>
                  <a:pt x="1908" y="2973"/>
                </a:cubicBezTo>
                <a:cubicBezTo>
                  <a:pt x="1913" y="2971"/>
                  <a:pt x="1918" y="2969"/>
                  <a:pt x="1923" y="2977"/>
                </a:cubicBezTo>
                <a:lnTo>
                  <a:pt x="1923" y="2977"/>
                </a:lnTo>
                <a:lnTo>
                  <a:pt x="1923" y="2977"/>
                </a:lnTo>
                <a:lnTo>
                  <a:pt x="1923" y="2977"/>
                </a:lnTo>
                <a:lnTo>
                  <a:pt x="1923" y="2977"/>
                </a:lnTo>
                <a:cubicBezTo>
                  <a:pt x="1924" y="2978"/>
                  <a:pt x="1925" y="2980"/>
                  <a:pt x="1927" y="2982"/>
                </a:cubicBezTo>
                <a:lnTo>
                  <a:pt x="1927" y="2982"/>
                </a:lnTo>
                <a:lnTo>
                  <a:pt x="1927" y="2982"/>
                </a:lnTo>
                <a:cubicBezTo>
                  <a:pt x="1930" y="2982"/>
                  <a:pt x="1933" y="2982"/>
                  <a:pt x="1935" y="2986"/>
                </a:cubicBezTo>
                <a:lnTo>
                  <a:pt x="1935" y="2986"/>
                </a:lnTo>
                <a:cubicBezTo>
                  <a:pt x="1936" y="2987"/>
                  <a:pt x="1937" y="2987"/>
                  <a:pt x="1938" y="2986"/>
                </a:cubicBezTo>
                <a:cubicBezTo>
                  <a:pt x="1940" y="2988"/>
                  <a:pt x="1941" y="2990"/>
                  <a:pt x="1943" y="2991"/>
                </a:cubicBezTo>
                <a:lnTo>
                  <a:pt x="1943" y="2991"/>
                </a:lnTo>
                <a:cubicBezTo>
                  <a:pt x="1952" y="2991"/>
                  <a:pt x="1962" y="2990"/>
                  <a:pt x="1972" y="2989"/>
                </a:cubicBezTo>
                <a:cubicBezTo>
                  <a:pt x="1967" y="2974"/>
                  <a:pt x="1967" y="2974"/>
                  <a:pt x="1974" y="2967"/>
                </a:cubicBezTo>
                <a:cubicBezTo>
                  <a:pt x="1975" y="2966"/>
                  <a:pt x="1976" y="2966"/>
                  <a:pt x="1977" y="2965"/>
                </a:cubicBezTo>
                <a:cubicBezTo>
                  <a:pt x="1979" y="2963"/>
                  <a:pt x="1979" y="2958"/>
                  <a:pt x="1976" y="2956"/>
                </a:cubicBezTo>
                <a:cubicBezTo>
                  <a:pt x="1974" y="2955"/>
                  <a:pt x="1970" y="2954"/>
                  <a:pt x="1968" y="2950"/>
                </a:cubicBezTo>
                <a:lnTo>
                  <a:pt x="1968" y="2950"/>
                </a:lnTo>
                <a:cubicBezTo>
                  <a:pt x="1960" y="2950"/>
                  <a:pt x="1951" y="2954"/>
                  <a:pt x="1944" y="2941"/>
                </a:cubicBezTo>
                <a:cubicBezTo>
                  <a:pt x="1944" y="2940"/>
                  <a:pt x="1942" y="2939"/>
                  <a:pt x="1941" y="2940"/>
                </a:cubicBezTo>
                <a:cubicBezTo>
                  <a:pt x="1935" y="2944"/>
                  <a:pt x="1928" y="2939"/>
                  <a:pt x="1921" y="2938"/>
                </a:cubicBezTo>
                <a:cubicBezTo>
                  <a:pt x="1914" y="2937"/>
                  <a:pt x="1908" y="2939"/>
                  <a:pt x="1906" y="2950"/>
                </a:cubicBezTo>
                <a:cubicBezTo>
                  <a:pt x="1905" y="2952"/>
                  <a:pt x="1905" y="2954"/>
                  <a:pt x="1904" y="2955"/>
                </a:cubicBezTo>
                <a:cubicBezTo>
                  <a:pt x="1901" y="2962"/>
                  <a:pt x="1898" y="2964"/>
                  <a:pt x="1893" y="2959"/>
                </a:cubicBezTo>
                <a:cubicBezTo>
                  <a:pt x="1889" y="2954"/>
                  <a:pt x="1886" y="2953"/>
                  <a:pt x="1882" y="2958"/>
                </a:cubicBezTo>
                <a:cubicBezTo>
                  <a:pt x="1876" y="2964"/>
                  <a:pt x="1876" y="2963"/>
                  <a:pt x="1869" y="2953"/>
                </a:cubicBezTo>
                <a:lnTo>
                  <a:pt x="1869" y="2953"/>
                </a:lnTo>
                <a:cubicBezTo>
                  <a:pt x="1853" y="2946"/>
                  <a:pt x="1837" y="2949"/>
                  <a:pt x="1822" y="2947"/>
                </a:cubicBezTo>
                <a:cubicBezTo>
                  <a:pt x="1813" y="2945"/>
                  <a:pt x="1804" y="2947"/>
                  <a:pt x="1794" y="2943"/>
                </a:cubicBezTo>
                <a:cubicBezTo>
                  <a:pt x="1794" y="2942"/>
                  <a:pt x="1794" y="2942"/>
                  <a:pt x="1794" y="2941"/>
                </a:cubicBezTo>
                <a:cubicBezTo>
                  <a:pt x="1794" y="2942"/>
                  <a:pt x="1794" y="2942"/>
                  <a:pt x="1794" y="2942"/>
                </a:cubicBezTo>
                <a:cubicBezTo>
                  <a:pt x="1794" y="2942"/>
                  <a:pt x="1794" y="2943"/>
                  <a:pt x="1794" y="2943"/>
                </a:cubicBezTo>
                <a:cubicBezTo>
                  <a:pt x="1796" y="2949"/>
                  <a:pt x="1798" y="2955"/>
                  <a:pt x="1798" y="2961"/>
                </a:cubicBezTo>
                <a:cubicBezTo>
                  <a:pt x="1799" y="2965"/>
                  <a:pt x="1797" y="2968"/>
                  <a:pt x="1794" y="2969"/>
                </a:cubicBezTo>
                <a:cubicBezTo>
                  <a:pt x="1792" y="2969"/>
                  <a:pt x="1790" y="2969"/>
                  <a:pt x="1789" y="2967"/>
                </a:cubicBezTo>
                <a:cubicBezTo>
                  <a:pt x="1787" y="2965"/>
                  <a:pt x="1786" y="2962"/>
                  <a:pt x="1785" y="2958"/>
                </a:cubicBezTo>
                <a:cubicBezTo>
                  <a:pt x="1783" y="2952"/>
                  <a:pt x="1780" y="2950"/>
                  <a:pt x="1776" y="2950"/>
                </a:cubicBezTo>
                <a:cubicBezTo>
                  <a:pt x="1772" y="2951"/>
                  <a:pt x="1769" y="2949"/>
                  <a:pt x="1766" y="2953"/>
                </a:cubicBezTo>
                <a:cubicBezTo>
                  <a:pt x="1769" y="2965"/>
                  <a:pt x="1769" y="2966"/>
                  <a:pt x="1762" y="2968"/>
                </a:cubicBezTo>
                <a:cubicBezTo>
                  <a:pt x="1761" y="2968"/>
                  <a:pt x="1760" y="2968"/>
                  <a:pt x="1760" y="2968"/>
                </a:cubicBezTo>
                <a:lnTo>
                  <a:pt x="1760" y="2969"/>
                </a:lnTo>
                <a:cubicBezTo>
                  <a:pt x="1759" y="2970"/>
                  <a:pt x="1757" y="2972"/>
                  <a:pt x="1756" y="2974"/>
                </a:cubicBezTo>
                <a:lnTo>
                  <a:pt x="1755" y="2974"/>
                </a:lnTo>
                <a:lnTo>
                  <a:pt x="1753" y="2974"/>
                </a:lnTo>
                <a:cubicBezTo>
                  <a:pt x="1752" y="2973"/>
                  <a:pt x="1750" y="2971"/>
                  <a:pt x="1749" y="2969"/>
                </a:cubicBezTo>
                <a:cubicBezTo>
                  <a:pt x="1744" y="2970"/>
                  <a:pt x="1741" y="2966"/>
                  <a:pt x="1740" y="2959"/>
                </a:cubicBezTo>
                <a:cubicBezTo>
                  <a:pt x="1738" y="2955"/>
                  <a:pt x="1736" y="2954"/>
                  <a:pt x="1733" y="2954"/>
                </a:cubicBezTo>
                <a:cubicBezTo>
                  <a:pt x="1731" y="2954"/>
                  <a:pt x="1730" y="2954"/>
                  <a:pt x="1729" y="2954"/>
                </a:cubicBezTo>
                <a:cubicBezTo>
                  <a:pt x="1725" y="2975"/>
                  <a:pt x="1725" y="2975"/>
                  <a:pt x="1712" y="2973"/>
                </a:cubicBezTo>
                <a:cubicBezTo>
                  <a:pt x="1707" y="2973"/>
                  <a:pt x="1702" y="2974"/>
                  <a:pt x="1697" y="2974"/>
                </a:cubicBezTo>
                <a:cubicBezTo>
                  <a:pt x="1692" y="2983"/>
                  <a:pt x="1686" y="2983"/>
                  <a:pt x="1679" y="2976"/>
                </a:cubicBezTo>
                <a:lnTo>
                  <a:pt x="1679" y="2976"/>
                </a:lnTo>
                <a:cubicBezTo>
                  <a:pt x="1678" y="2976"/>
                  <a:pt x="1677" y="2976"/>
                  <a:pt x="1675" y="2976"/>
                </a:cubicBezTo>
                <a:cubicBezTo>
                  <a:pt x="1672" y="2973"/>
                  <a:pt x="1670" y="2966"/>
                  <a:pt x="1665" y="2966"/>
                </a:cubicBezTo>
                <a:cubicBezTo>
                  <a:pt x="1660" y="2966"/>
                  <a:pt x="1657" y="2970"/>
                  <a:pt x="1655" y="2976"/>
                </a:cubicBezTo>
                <a:cubicBezTo>
                  <a:pt x="1654" y="2979"/>
                  <a:pt x="1652" y="2981"/>
                  <a:pt x="1649" y="2980"/>
                </a:cubicBezTo>
                <a:cubicBezTo>
                  <a:pt x="1645" y="2978"/>
                  <a:pt x="1641" y="2980"/>
                  <a:pt x="1637" y="2976"/>
                </a:cubicBezTo>
                <a:cubicBezTo>
                  <a:pt x="1634" y="2969"/>
                  <a:pt x="1640" y="2961"/>
                  <a:pt x="1635" y="2955"/>
                </a:cubicBezTo>
                <a:cubicBezTo>
                  <a:pt x="1631" y="2956"/>
                  <a:pt x="1626" y="2957"/>
                  <a:pt x="1622" y="2958"/>
                </a:cubicBezTo>
                <a:lnTo>
                  <a:pt x="1622" y="2958"/>
                </a:lnTo>
                <a:cubicBezTo>
                  <a:pt x="1621" y="2962"/>
                  <a:pt x="1618" y="2964"/>
                  <a:pt x="1615" y="2964"/>
                </a:cubicBezTo>
                <a:cubicBezTo>
                  <a:pt x="1609" y="2965"/>
                  <a:pt x="1604" y="2965"/>
                  <a:pt x="1598" y="2966"/>
                </a:cubicBezTo>
                <a:cubicBezTo>
                  <a:pt x="1595" y="2966"/>
                  <a:pt x="1592" y="2967"/>
                  <a:pt x="1591" y="2972"/>
                </a:cubicBezTo>
                <a:cubicBezTo>
                  <a:pt x="1590" y="2979"/>
                  <a:pt x="1588" y="2980"/>
                  <a:pt x="1583" y="2979"/>
                </a:cubicBezTo>
                <a:cubicBezTo>
                  <a:pt x="1578" y="2978"/>
                  <a:pt x="1574" y="2978"/>
                  <a:pt x="1569" y="2982"/>
                </a:cubicBezTo>
                <a:cubicBezTo>
                  <a:pt x="1564" y="2987"/>
                  <a:pt x="1559" y="2985"/>
                  <a:pt x="1555" y="2977"/>
                </a:cubicBezTo>
                <a:cubicBezTo>
                  <a:pt x="1551" y="2970"/>
                  <a:pt x="1546" y="2969"/>
                  <a:pt x="1541" y="2972"/>
                </a:cubicBezTo>
                <a:cubicBezTo>
                  <a:pt x="1535" y="2977"/>
                  <a:pt x="1531" y="2977"/>
                  <a:pt x="1524" y="2971"/>
                </a:cubicBezTo>
                <a:cubicBezTo>
                  <a:pt x="1518" y="2965"/>
                  <a:pt x="1514" y="2967"/>
                  <a:pt x="1510" y="2975"/>
                </a:cubicBezTo>
                <a:cubicBezTo>
                  <a:pt x="1509" y="2978"/>
                  <a:pt x="1508" y="2981"/>
                  <a:pt x="1507" y="2984"/>
                </a:cubicBezTo>
                <a:cubicBezTo>
                  <a:pt x="1505" y="2992"/>
                  <a:pt x="1506" y="2997"/>
                  <a:pt x="1510" y="3001"/>
                </a:cubicBezTo>
                <a:cubicBezTo>
                  <a:pt x="1518" y="3009"/>
                  <a:pt x="1525" y="3013"/>
                  <a:pt x="1534" y="3006"/>
                </a:cubicBezTo>
                <a:cubicBezTo>
                  <a:pt x="1539" y="3002"/>
                  <a:pt x="1545" y="2995"/>
                  <a:pt x="1553" y="2999"/>
                </a:cubicBezTo>
                <a:cubicBezTo>
                  <a:pt x="1560" y="3003"/>
                  <a:pt x="1569" y="3001"/>
                  <a:pt x="1576" y="3009"/>
                </a:cubicBezTo>
                <a:cubicBezTo>
                  <a:pt x="1579" y="3013"/>
                  <a:pt x="1583" y="3012"/>
                  <a:pt x="1586" y="3012"/>
                </a:cubicBezTo>
                <a:lnTo>
                  <a:pt x="1586" y="3012"/>
                </a:lnTo>
                <a:cubicBezTo>
                  <a:pt x="1593" y="3003"/>
                  <a:pt x="1594" y="3004"/>
                  <a:pt x="1598" y="3016"/>
                </a:cubicBezTo>
                <a:lnTo>
                  <a:pt x="1598" y="3016"/>
                </a:lnTo>
                <a:cubicBezTo>
                  <a:pt x="1599" y="3016"/>
                  <a:pt x="1600" y="3016"/>
                  <a:pt x="1601" y="3016"/>
                </a:cubicBezTo>
                <a:lnTo>
                  <a:pt x="1601" y="3016"/>
                </a:lnTo>
                <a:lnTo>
                  <a:pt x="1601" y="3016"/>
                </a:lnTo>
                <a:lnTo>
                  <a:pt x="1601" y="3016"/>
                </a:lnTo>
                <a:cubicBezTo>
                  <a:pt x="1603" y="3014"/>
                  <a:pt x="1604" y="3012"/>
                  <a:pt x="1605" y="3010"/>
                </a:cubicBezTo>
                <a:lnTo>
                  <a:pt x="1612" y="3009"/>
                </a:lnTo>
                <a:cubicBezTo>
                  <a:pt x="1614" y="3009"/>
                  <a:pt x="1617" y="3009"/>
                  <a:pt x="1619" y="3009"/>
                </a:cubicBezTo>
                <a:cubicBezTo>
                  <a:pt x="1619" y="3007"/>
                  <a:pt x="1619" y="3005"/>
                  <a:pt x="1619" y="3003"/>
                </a:cubicBezTo>
                <a:cubicBezTo>
                  <a:pt x="1621" y="2997"/>
                  <a:pt x="1623" y="2997"/>
                  <a:pt x="1626" y="3003"/>
                </a:cubicBezTo>
                <a:cubicBezTo>
                  <a:pt x="1627" y="3002"/>
                  <a:pt x="1628" y="3002"/>
                  <a:pt x="1630" y="3002"/>
                </a:cubicBezTo>
                <a:lnTo>
                  <a:pt x="1630" y="3002"/>
                </a:lnTo>
                <a:cubicBezTo>
                  <a:pt x="1631" y="3000"/>
                  <a:pt x="1632" y="2998"/>
                  <a:pt x="1633" y="2996"/>
                </a:cubicBezTo>
                <a:cubicBezTo>
                  <a:pt x="1638" y="2988"/>
                  <a:pt x="1644" y="2988"/>
                  <a:pt x="1651" y="2993"/>
                </a:cubicBezTo>
                <a:cubicBezTo>
                  <a:pt x="1654" y="2994"/>
                  <a:pt x="1656" y="2998"/>
                  <a:pt x="1659" y="2995"/>
                </a:cubicBezTo>
                <a:cubicBezTo>
                  <a:pt x="1666" y="2989"/>
                  <a:pt x="1675" y="2992"/>
                  <a:pt x="1683" y="2987"/>
                </a:cubicBezTo>
                <a:cubicBezTo>
                  <a:pt x="1688" y="2984"/>
                  <a:pt x="1694" y="2985"/>
                  <a:pt x="1698" y="2993"/>
                </a:cubicBezTo>
                <a:cubicBezTo>
                  <a:pt x="1701" y="2998"/>
                  <a:pt x="1703" y="3000"/>
                  <a:pt x="1707" y="2999"/>
                </a:cubicBezTo>
                <a:cubicBezTo>
                  <a:pt x="1712" y="2998"/>
                  <a:pt x="1717" y="2999"/>
                  <a:pt x="1722" y="3000"/>
                </a:cubicBezTo>
                <a:cubicBezTo>
                  <a:pt x="1727" y="2992"/>
                  <a:pt x="1727" y="2992"/>
                  <a:pt x="1733" y="2999"/>
                </a:cubicBezTo>
                <a:cubicBezTo>
                  <a:pt x="1734" y="2999"/>
                  <a:pt x="1735" y="2999"/>
                  <a:pt x="1737" y="2998"/>
                </a:cubicBezTo>
                <a:lnTo>
                  <a:pt x="1737" y="2998"/>
                </a:lnTo>
                <a:lnTo>
                  <a:pt x="1737" y="2998"/>
                </a:lnTo>
                <a:cubicBezTo>
                  <a:pt x="1740" y="2998"/>
                  <a:pt x="1742" y="2999"/>
                  <a:pt x="1744" y="3003"/>
                </a:cubicBezTo>
                <a:cubicBezTo>
                  <a:pt x="1753" y="3003"/>
                  <a:pt x="1761" y="3002"/>
                  <a:pt x="1770" y="3001"/>
                </a:cubicBezTo>
                <a:lnTo>
                  <a:pt x="1770" y="3001"/>
                </a:lnTo>
                <a:cubicBezTo>
                  <a:pt x="1775" y="2994"/>
                  <a:pt x="1775" y="2994"/>
                  <a:pt x="1781" y="3000"/>
                </a:cubicBezTo>
                <a:lnTo>
                  <a:pt x="1781" y="3000"/>
                </a:lnTo>
                <a:cubicBezTo>
                  <a:pt x="1782" y="3000"/>
                  <a:pt x="1783" y="3000"/>
                  <a:pt x="1785" y="3000"/>
                </a:cubicBezTo>
                <a:cubicBezTo>
                  <a:pt x="1786" y="2994"/>
                  <a:pt x="1789" y="2994"/>
                  <a:pt x="1792" y="2999"/>
                </a:cubicBezTo>
                <a:lnTo>
                  <a:pt x="1792" y="2999"/>
                </a:lnTo>
                <a:cubicBezTo>
                  <a:pt x="1793" y="2999"/>
                  <a:pt x="1794" y="2999"/>
                  <a:pt x="1796" y="2999"/>
                </a:cubicBezTo>
                <a:cubicBezTo>
                  <a:pt x="1797" y="2994"/>
                  <a:pt x="1799" y="2993"/>
                  <a:pt x="1802" y="2993"/>
                </a:cubicBezTo>
                <a:cubicBezTo>
                  <a:pt x="1809" y="2981"/>
                  <a:pt x="1817" y="2975"/>
                  <a:pt x="1827" y="2985"/>
                </a:cubicBezTo>
                <a:cubicBezTo>
                  <a:pt x="1827" y="2985"/>
                  <a:pt x="1827" y="2985"/>
                  <a:pt x="1827" y="2985"/>
                </a:cubicBezTo>
                <a:cubicBezTo>
                  <a:pt x="1830" y="2985"/>
                  <a:pt x="1833" y="2985"/>
                  <a:pt x="1835" y="2990"/>
                </a:cubicBezTo>
                <a:cubicBezTo>
                  <a:pt x="1836" y="2990"/>
                  <a:pt x="1836" y="2989"/>
                  <a:pt x="1837" y="2989"/>
                </a:cubicBezTo>
                <a:cubicBezTo>
                  <a:pt x="1842" y="2989"/>
                  <a:pt x="1844" y="2978"/>
                  <a:pt x="1849" y="2980"/>
                </a:cubicBezTo>
                <a:cubicBezTo>
                  <a:pt x="1856" y="2982"/>
                  <a:pt x="1850" y="2995"/>
                  <a:pt x="1856" y="3000"/>
                </a:cubicBezTo>
                <a:cubicBezTo>
                  <a:pt x="1860" y="3004"/>
                  <a:pt x="1857" y="3013"/>
                  <a:pt x="1853" y="3015"/>
                </a:cubicBezTo>
                <a:cubicBezTo>
                  <a:pt x="1848" y="3017"/>
                  <a:pt x="1842" y="3020"/>
                  <a:pt x="1837" y="3012"/>
                </a:cubicBezTo>
                <a:lnTo>
                  <a:pt x="1837" y="3012"/>
                </a:lnTo>
                <a:cubicBezTo>
                  <a:pt x="1836" y="3012"/>
                  <a:pt x="1835" y="3012"/>
                  <a:pt x="1834" y="3012"/>
                </a:cubicBezTo>
                <a:cubicBezTo>
                  <a:pt x="1832" y="3018"/>
                  <a:pt x="1829" y="3018"/>
                  <a:pt x="1826" y="3013"/>
                </a:cubicBezTo>
                <a:cubicBezTo>
                  <a:pt x="1818" y="3014"/>
                  <a:pt x="1809" y="3014"/>
                  <a:pt x="1801" y="3015"/>
                </a:cubicBezTo>
                <a:lnTo>
                  <a:pt x="1801" y="3015"/>
                </a:lnTo>
                <a:cubicBezTo>
                  <a:pt x="1801" y="3015"/>
                  <a:pt x="1801" y="3015"/>
                  <a:pt x="1801" y="3015"/>
                </a:cubicBezTo>
                <a:cubicBezTo>
                  <a:pt x="1799" y="3015"/>
                  <a:pt x="1798" y="3016"/>
                  <a:pt x="1797" y="3016"/>
                </a:cubicBezTo>
                <a:lnTo>
                  <a:pt x="1797" y="3016"/>
                </a:lnTo>
                <a:cubicBezTo>
                  <a:pt x="1792" y="3023"/>
                  <a:pt x="1792" y="3023"/>
                  <a:pt x="1786" y="3017"/>
                </a:cubicBezTo>
                <a:lnTo>
                  <a:pt x="1786" y="3017"/>
                </a:lnTo>
                <a:lnTo>
                  <a:pt x="1786" y="3016"/>
                </a:lnTo>
                <a:cubicBezTo>
                  <a:pt x="1783" y="3017"/>
                  <a:pt x="1781" y="3017"/>
                  <a:pt x="1779" y="3017"/>
                </a:cubicBezTo>
                <a:cubicBezTo>
                  <a:pt x="1777" y="3023"/>
                  <a:pt x="1774" y="3023"/>
                  <a:pt x="1771" y="3018"/>
                </a:cubicBezTo>
                <a:lnTo>
                  <a:pt x="1771" y="3018"/>
                </a:lnTo>
                <a:lnTo>
                  <a:pt x="1771" y="3018"/>
                </a:lnTo>
                <a:cubicBezTo>
                  <a:pt x="1765" y="3017"/>
                  <a:pt x="1759" y="3022"/>
                  <a:pt x="1753" y="3014"/>
                </a:cubicBezTo>
                <a:lnTo>
                  <a:pt x="1749" y="3014"/>
                </a:lnTo>
                <a:cubicBezTo>
                  <a:pt x="1748" y="3016"/>
                  <a:pt x="1747" y="3018"/>
                  <a:pt x="1746" y="3020"/>
                </a:cubicBezTo>
                <a:lnTo>
                  <a:pt x="1744" y="3020"/>
                </a:lnTo>
                <a:lnTo>
                  <a:pt x="1742" y="3020"/>
                </a:lnTo>
                <a:cubicBezTo>
                  <a:pt x="1741" y="3018"/>
                  <a:pt x="1739" y="3017"/>
                  <a:pt x="1738" y="3015"/>
                </a:cubicBezTo>
                <a:lnTo>
                  <a:pt x="1738" y="3015"/>
                </a:lnTo>
                <a:lnTo>
                  <a:pt x="1734" y="3015"/>
                </a:lnTo>
                <a:lnTo>
                  <a:pt x="1734" y="3015"/>
                </a:lnTo>
                <a:lnTo>
                  <a:pt x="1734" y="3015"/>
                </a:lnTo>
                <a:cubicBezTo>
                  <a:pt x="1732" y="3015"/>
                  <a:pt x="1729" y="3016"/>
                  <a:pt x="1727" y="3016"/>
                </a:cubicBezTo>
                <a:lnTo>
                  <a:pt x="1727" y="3016"/>
                </a:lnTo>
                <a:lnTo>
                  <a:pt x="1727" y="3016"/>
                </a:lnTo>
                <a:lnTo>
                  <a:pt x="1727" y="3016"/>
                </a:lnTo>
                <a:cubicBezTo>
                  <a:pt x="1726" y="3018"/>
                  <a:pt x="1725" y="3020"/>
                  <a:pt x="1724" y="3022"/>
                </a:cubicBezTo>
                <a:lnTo>
                  <a:pt x="1724" y="3022"/>
                </a:lnTo>
                <a:cubicBezTo>
                  <a:pt x="1723" y="3024"/>
                  <a:pt x="1722" y="3026"/>
                  <a:pt x="1721" y="3028"/>
                </a:cubicBezTo>
                <a:cubicBezTo>
                  <a:pt x="1719" y="3034"/>
                  <a:pt x="1716" y="3034"/>
                  <a:pt x="1713" y="3028"/>
                </a:cubicBezTo>
                <a:cubicBezTo>
                  <a:pt x="1712" y="3028"/>
                  <a:pt x="1711" y="3029"/>
                  <a:pt x="1710" y="3029"/>
                </a:cubicBezTo>
                <a:cubicBezTo>
                  <a:pt x="1708" y="3032"/>
                  <a:pt x="1707" y="3035"/>
                  <a:pt x="1704" y="3034"/>
                </a:cubicBezTo>
                <a:cubicBezTo>
                  <a:pt x="1698" y="3032"/>
                  <a:pt x="1692" y="3032"/>
                  <a:pt x="1687" y="3025"/>
                </a:cubicBezTo>
                <a:cubicBezTo>
                  <a:pt x="1682" y="3025"/>
                  <a:pt x="1677" y="3029"/>
                  <a:pt x="1672" y="3021"/>
                </a:cubicBezTo>
                <a:lnTo>
                  <a:pt x="1665" y="3021"/>
                </a:lnTo>
                <a:cubicBezTo>
                  <a:pt x="1661" y="3024"/>
                  <a:pt x="1658" y="3028"/>
                  <a:pt x="1654" y="3028"/>
                </a:cubicBezTo>
                <a:cubicBezTo>
                  <a:pt x="1649" y="3036"/>
                  <a:pt x="1649" y="3036"/>
                  <a:pt x="1643" y="3029"/>
                </a:cubicBezTo>
                <a:cubicBezTo>
                  <a:pt x="1642" y="3027"/>
                  <a:pt x="1640" y="3026"/>
                  <a:pt x="1639" y="3024"/>
                </a:cubicBezTo>
                <a:lnTo>
                  <a:pt x="1639" y="3024"/>
                </a:lnTo>
                <a:cubicBezTo>
                  <a:pt x="1639" y="3024"/>
                  <a:pt x="1639" y="3024"/>
                  <a:pt x="1639" y="3024"/>
                </a:cubicBezTo>
                <a:cubicBezTo>
                  <a:pt x="1639" y="3024"/>
                  <a:pt x="1639" y="3024"/>
                  <a:pt x="1639" y="3024"/>
                </a:cubicBezTo>
                <a:cubicBezTo>
                  <a:pt x="1630" y="3025"/>
                  <a:pt x="1621" y="3025"/>
                  <a:pt x="1612" y="3026"/>
                </a:cubicBezTo>
                <a:cubicBezTo>
                  <a:pt x="1608" y="3026"/>
                  <a:pt x="1605" y="3026"/>
                  <a:pt x="1602" y="3021"/>
                </a:cubicBezTo>
                <a:lnTo>
                  <a:pt x="1602" y="3021"/>
                </a:lnTo>
                <a:lnTo>
                  <a:pt x="1602" y="3021"/>
                </a:lnTo>
                <a:lnTo>
                  <a:pt x="1602" y="3021"/>
                </a:lnTo>
                <a:cubicBezTo>
                  <a:pt x="1601" y="3021"/>
                  <a:pt x="1599" y="3022"/>
                  <a:pt x="1598" y="3022"/>
                </a:cubicBezTo>
                <a:lnTo>
                  <a:pt x="1598" y="3022"/>
                </a:lnTo>
                <a:lnTo>
                  <a:pt x="1598" y="3022"/>
                </a:lnTo>
                <a:lnTo>
                  <a:pt x="1598" y="3022"/>
                </a:lnTo>
                <a:cubicBezTo>
                  <a:pt x="1594" y="3031"/>
                  <a:pt x="1586" y="3027"/>
                  <a:pt x="1580" y="3029"/>
                </a:cubicBezTo>
                <a:cubicBezTo>
                  <a:pt x="1580" y="3029"/>
                  <a:pt x="1580" y="3029"/>
                  <a:pt x="1580" y="3029"/>
                </a:cubicBezTo>
                <a:lnTo>
                  <a:pt x="1580" y="3029"/>
                </a:lnTo>
                <a:cubicBezTo>
                  <a:pt x="1578" y="3029"/>
                  <a:pt x="1576" y="3029"/>
                  <a:pt x="1573" y="3030"/>
                </a:cubicBezTo>
                <a:lnTo>
                  <a:pt x="1573" y="3030"/>
                </a:lnTo>
                <a:lnTo>
                  <a:pt x="1573" y="3030"/>
                </a:lnTo>
                <a:cubicBezTo>
                  <a:pt x="1572" y="3033"/>
                  <a:pt x="1570" y="3035"/>
                  <a:pt x="1567" y="3035"/>
                </a:cubicBezTo>
                <a:cubicBezTo>
                  <a:pt x="1561" y="3035"/>
                  <a:pt x="1557" y="3041"/>
                  <a:pt x="1552" y="3046"/>
                </a:cubicBezTo>
                <a:cubicBezTo>
                  <a:pt x="1548" y="3042"/>
                  <a:pt x="1545" y="3034"/>
                  <a:pt x="1540" y="3032"/>
                </a:cubicBezTo>
                <a:cubicBezTo>
                  <a:pt x="1533" y="3044"/>
                  <a:pt x="1532" y="3044"/>
                  <a:pt x="1526" y="3034"/>
                </a:cubicBezTo>
                <a:lnTo>
                  <a:pt x="1526" y="3034"/>
                </a:lnTo>
                <a:cubicBezTo>
                  <a:pt x="1522" y="3034"/>
                  <a:pt x="1518" y="3034"/>
                  <a:pt x="1515" y="3035"/>
                </a:cubicBezTo>
                <a:cubicBezTo>
                  <a:pt x="1509" y="3032"/>
                  <a:pt x="1512" y="3021"/>
                  <a:pt x="1507" y="3017"/>
                </a:cubicBezTo>
                <a:cubicBezTo>
                  <a:pt x="1503" y="3019"/>
                  <a:pt x="1503" y="3026"/>
                  <a:pt x="1502" y="3030"/>
                </a:cubicBezTo>
                <a:cubicBezTo>
                  <a:pt x="1501" y="3034"/>
                  <a:pt x="1498" y="3035"/>
                  <a:pt x="1497" y="3031"/>
                </a:cubicBezTo>
                <a:cubicBezTo>
                  <a:pt x="1495" y="3026"/>
                  <a:pt x="1493" y="3021"/>
                  <a:pt x="1489" y="3027"/>
                </a:cubicBezTo>
                <a:cubicBezTo>
                  <a:pt x="1486" y="3032"/>
                  <a:pt x="1482" y="3032"/>
                  <a:pt x="1477" y="3032"/>
                </a:cubicBezTo>
                <a:cubicBezTo>
                  <a:pt x="1475" y="3037"/>
                  <a:pt x="1472" y="3038"/>
                  <a:pt x="1468" y="3039"/>
                </a:cubicBezTo>
                <a:cubicBezTo>
                  <a:pt x="1459" y="3039"/>
                  <a:pt x="1450" y="3040"/>
                  <a:pt x="1441" y="3041"/>
                </a:cubicBezTo>
                <a:cubicBezTo>
                  <a:pt x="1441" y="3041"/>
                  <a:pt x="1441" y="3041"/>
                  <a:pt x="1441" y="3041"/>
                </a:cubicBezTo>
                <a:cubicBezTo>
                  <a:pt x="1441" y="3041"/>
                  <a:pt x="1441" y="3041"/>
                  <a:pt x="1441" y="3041"/>
                </a:cubicBezTo>
                <a:lnTo>
                  <a:pt x="1441" y="3041"/>
                </a:lnTo>
                <a:cubicBezTo>
                  <a:pt x="1440" y="3049"/>
                  <a:pt x="1437" y="3053"/>
                  <a:pt x="1431" y="3053"/>
                </a:cubicBezTo>
                <a:cubicBezTo>
                  <a:pt x="1430" y="3057"/>
                  <a:pt x="1427" y="3060"/>
                  <a:pt x="1424" y="3058"/>
                </a:cubicBezTo>
                <a:cubicBezTo>
                  <a:pt x="1415" y="3053"/>
                  <a:pt x="1406" y="3049"/>
                  <a:pt x="1397" y="3048"/>
                </a:cubicBezTo>
                <a:cubicBezTo>
                  <a:pt x="1396" y="3048"/>
                  <a:pt x="1395" y="3046"/>
                  <a:pt x="1394" y="3045"/>
                </a:cubicBezTo>
                <a:lnTo>
                  <a:pt x="1394" y="3045"/>
                </a:lnTo>
                <a:lnTo>
                  <a:pt x="1394" y="3045"/>
                </a:lnTo>
                <a:cubicBezTo>
                  <a:pt x="1386" y="3046"/>
                  <a:pt x="1379" y="3046"/>
                  <a:pt x="1372" y="3047"/>
                </a:cubicBezTo>
                <a:lnTo>
                  <a:pt x="1372" y="3047"/>
                </a:lnTo>
                <a:lnTo>
                  <a:pt x="1372" y="3047"/>
                </a:lnTo>
                <a:lnTo>
                  <a:pt x="1364" y="3048"/>
                </a:lnTo>
                <a:cubicBezTo>
                  <a:pt x="1359" y="3055"/>
                  <a:pt x="1359" y="3055"/>
                  <a:pt x="1353" y="3049"/>
                </a:cubicBezTo>
                <a:lnTo>
                  <a:pt x="1353" y="3049"/>
                </a:lnTo>
                <a:cubicBezTo>
                  <a:pt x="1352" y="3049"/>
                  <a:pt x="1351" y="3049"/>
                  <a:pt x="1350" y="3049"/>
                </a:cubicBezTo>
                <a:cubicBezTo>
                  <a:pt x="1349" y="3053"/>
                  <a:pt x="1348" y="3053"/>
                  <a:pt x="1346" y="3049"/>
                </a:cubicBezTo>
                <a:lnTo>
                  <a:pt x="1328" y="3051"/>
                </a:lnTo>
                <a:lnTo>
                  <a:pt x="1328" y="3051"/>
                </a:lnTo>
                <a:cubicBezTo>
                  <a:pt x="1320" y="3052"/>
                  <a:pt x="1313" y="3052"/>
                  <a:pt x="1306" y="3053"/>
                </a:cubicBezTo>
                <a:cubicBezTo>
                  <a:pt x="1303" y="3053"/>
                  <a:pt x="1300" y="3052"/>
                  <a:pt x="1298" y="3048"/>
                </a:cubicBezTo>
                <a:cubicBezTo>
                  <a:pt x="1293" y="3048"/>
                  <a:pt x="1288" y="3049"/>
                  <a:pt x="1283" y="3049"/>
                </a:cubicBezTo>
                <a:lnTo>
                  <a:pt x="1283" y="3049"/>
                </a:lnTo>
                <a:lnTo>
                  <a:pt x="1283" y="3049"/>
                </a:lnTo>
                <a:cubicBezTo>
                  <a:pt x="1281" y="3049"/>
                  <a:pt x="1278" y="3050"/>
                  <a:pt x="1276" y="3050"/>
                </a:cubicBezTo>
                <a:cubicBezTo>
                  <a:pt x="1275" y="3055"/>
                  <a:pt x="1273" y="3061"/>
                  <a:pt x="1269" y="3060"/>
                </a:cubicBezTo>
                <a:cubicBezTo>
                  <a:pt x="1259" y="3055"/>
                  <a:pt x="1249" y="3059"/>
                  <a:pt x="1239" y="3058"/>
                </a:cubicBezTo>
                <a:cubicBezTo>
                  <a:pt x="1236" y="3058"/>
                  <a:pt x="1234" y="3055"/>
                  <a:pt x="1232" y="3054"/>
                </a:cubicBezTo>
                <a:lnTo>
                  <a:pt x="1225" y="3054"/>
                </a:lnTo>
                <a:lnTo>
                  <a:pt x="1225" y="3054"/>
                </a:lnTo>
                <a:lnTo>
                  <a:pt x="1225" y="3054"/>
                </a:lnTo>
                <a:cubicBezTo>
                  <a:pt x="1223" y="3054"/>
                  <a:pt x="1222" y="3055"/>
                  <a:pt x="1221" y="3055"/>
                </a:cubicBezTo>
                <a:cubicBezTo>
                  <a:pt x="1219" y="3059"/>
                  <a:pt x="1217" y="3061"/>
                  <a:pt x="1214" y="3061"/>
                </a:cubicBezTo>
                <a:lnTo>
                  <a:pt x="1199" y="3062"/>
                </a:lnTo>
                <a:lnTo>
                  <a:pt x="1199" y="3062"/>
                </a:lnTo>
                <a:lnTo>
                  <a:pt x="1199" y="3062"/>
                </a:lnTo>
                <a:lnTo>
                  <a:pt x="1198" y="3062"/>
                </a:lnTo>
                <a:lnTo>
                  <a:pt x="1196" y="3062"/>
                </a:lnTo>
                <a:cubicBezTo>
                  <a:pt x="1194" y="3068"/>
                  <a:pt x="1192" y="3069"/>
                  <a:pt x="1189" y="3063"/>
                </a:cubicBezTo>
                <a:cubicBezTo>
                  <a:pt x="1178" y="3063"/>
                  <a:pt x="1166" y="3069"/>
                  <a:pt x="1155" y="3060"/>
                </a:cubicBezTo>
                <a:cubicBezTo>
                  <a:pt x="1154" y="3061"/>
                  <a:pt x="1153" y="3061"/>
                  <a:pt x="1152" y="3061"/>
                </a:cubicBezTo>
                <a:cubicBezTo>
                  <a:pt x="1150" y="3067"/>
                  <a:pt x="1147" y="3067"/>
                  <a:pt x="1144" y="3061"/>
                </a:cubicBezTo>
                <a:lnTo>
                  <a:pt x="1144" y="3061"/>
                </a:lnTo>
                <a:cubicBezTo>
                  <a:pt x="1141" y="3062"/>
                  <a:pt x="1138" y="3061"/>
                  <a:pt x="1136" y="3057"/>
                </a:cubicBezTo>
                <a:lnTo>
                  <a:pt x="1136" y="3057"/>
                </a:lnTo>
                <a:cubicBezTo>
                  <a:pt x="1134" y="3057"/>
                  <a:pt x="1132" y="3057"/>
                  <a:pt x="1129" y="3057"/>
                </a:cubicBezTo>
                <a:cubicBezTo>
                  <a:pt x="1127" y="3063"/>
                  <a:pt x="1125" y="3063"/>
                  <a:pt x="1122" y="3058"/>
                </a:cubicBezTo>
                <a:lnTo>
                  <a:pt x="1122" y="3058"/>
                </a:lnTo>
                <a:cubicBezTo>
                  <a:pt x="1121" y="3058"/>
                  <a:pt x="1119" y="3058"/>
                  <a:pt x="1118" y="3058"/>
                </a:cubicBezTo>
                <a:cubicBezTo>
                  <a:pt x="1112" y="3066"/>
                  <a:pt x="1111" y="3066"/>
                  <a:pt x="1103" y="3059"/>
                </a:cubicBezTo>
                <a:cubicBezTo>
                  <a:pt x="1101" y="3060"/>
                  <a:pt x="1099" y="3060"/>
                  <a:pt x="1096" y="3060"/>
                </a:cubicBezTo>
                <a:lnTo>
                  <a:pt x="1096" y="3060"/>
                </a:lnTo>
                <a:cubicBezTo>
                  <a:pt x="1094" y="3066"/>
                  <a:pt x="1092" y="3066"/>
                  <a:pt x="1089" y="3061"/>
                </a:cubicBezTo>
                <a:lnTo>
                  <a:pt x="1089" y="3061"/>
                </a:lnTo>
                <a:cubicBezTo>
                  <a:pt x="1085" y="3061"/>
                  <a:pt x="1081" y="3061"/>
                  <a:pt x="1078" y="3062"/>
                </a:cubicBezTo>
                <a:cubicBezTo>
                  <a:pt x="1077" y="3062"/>
                  <a:pt x="1077" y="3063"/>
                  <a:pt x="1077" y="3063"/>
                </a:cubicBezTo>
                <a:cubicBezTo>
                  <a:pt x="1075" y="3065"/>
                  <a:pt x="1074" y="3067"/>
                  <a:pt x="1072" y="3067"/>
                </a:cubicBezTo>
                <a:cubicBezTo>
                  <a:pt x="1056" y="3069"/>
                  <a:pt x="1039" y="3070"/>
                  <a:pt x="1022" y="3072"/>
                </a:cubicBezTo>
                <a:cubicBezTo>
                  <a:pt x="1020" y="3072"/>
                  <a:pt x="1018" y="3069"/>
                  <a:pt x="1016" y="3067"/>
                </a:cubicBezTo>
                <a:lnTo>
                  <a:pt x="1016" y="3067"/>
                </a:lnTo>
                <a:cubicBezTo>
                  <a:pt x="1014" y="3067"/>
                  <a:pt x="1013" y="3067"/>
                  <a:pt x="1012" y="3067"/>
                </a:cubicBezTo>
                <a:cubicBezTo>
                  <a:pt x="1011" y="3071"/>
                  <a:pt x="1010" y="3071"/>
                  <a:pt x="1008" y="3068"/>
                </a:cubicBezTo>
                <a:cubicBezTo>
                  <a:pt x="1007" y="3068"/>
                  <a:pt x="1006" y="3068"/>
                  <a:pt x="1005" y="3068"/>
                </a:cubicBezTo>
                <a:cubicBezTo>
                  <a:pt x="1003" y="3074"/>
                  <a:pt x="1000" y="3074"/>
                  <a:pt x="997" y="3069"/>
                </a:cubicBezTo>
                <a:cubicBezTo>
                  <a:pt x="992" y="3069"/>
                  <a:pt x="987" y="3069"/>
                  <a:pt x="982" y="3070"/>
                </a:cubicBezTo>
                <a:cubicBezTo>
                  <a:pt x="980" y="3070"/>
                  <a:pt x="978" y="3070"/>
                  <a:pt x="975" y="3070"/>
                </a:cubicBezTo>
                <a:cubicBezTo>
                  <a:pt x="969" y="3074"/>
                  <a:pt x="961" y="3069"/>
                  <a:pt x="954" y="3073"/>
                </a:cubicBezTo>
                <a:cubicBezTo>
                  <a:pt x="948" y="3078"/>
                  <a:pt x="941" y="3075"/>
                  <a:pt x="935" y="3074"/>
                </a:cubicBezTo>
                <a:cubicBezTo>
                  <a:pt x="933" y="3080"/>
                  <a:pt x="931" y="3080"/>
                  <a:pt x="928" y="3075"/>
                </a:cubicBezTo>
                <a:cubicBezTo>
                  <a:pt x="926" y="3073"/>
                  <a:pt x="925" y="3071"/>
                  <a:pt x="924" y="3069"/>
                </a:cubicBezTo>
                <a:cubicBezTo>
                  <a:pt x="920" y="3070"/>
                  <a:pt x="916" y="3070"/>
                  <a:pt x="912" y="3070"/>
                </a:cubicBezTo>
                <a:cubicBezTo>
                  <a:pt x="910" y="3077"/>
                  <a:pt x="906" y="3077"/>
                  <a:pt x="902" y="3077"/>
                </a:cubicBezTo>
                <a:cubicBezTo>
                  <a:pt x="888" y="3078"/>
                  <a:pt x="875" y="3079"/>
                  <a:pt x="862" y="3080"/>
                </a:cubicBezTo>
                <a:lnTo>
                  <a:pt x="862" y="3080"/>
                </a:lnTo>
                <a:lnTo>
                  <a:pt x="862" y="3080"/>
                </a:lnTo>
                <a:lnTo>
                  <a:pt x="860" y="3080"/>
                </a:lnTo>
                <a:lnTo>
                  <a:pt x="858" y="3081"/>
                </a:lnTo>
                <a:cubicBezTo>
                  <a:pt x="855" y="3081"/>
                  <a:pt x="852" y="3080"/>
                  <a:pt x="850" y="3076"/>
                </a:cubicBezTo>
                <a:lnTo>
                  <a:pt x="848" y="3076"/>
                </a:lnTo>
                <a:lnTo>
                  <a:pt x="847" y="3076"/>
                </a:lnTo>
                <a:cubicBezTo>
                  <a:pt x="844" y="3076"/>
                  <a:pt x="841" y="3076"/>
                  <a:pt x="839" y="3071"/>
                </a:cubicBezTo>
                <a:lnTo>
                  <a:pt x="839" y="3071"/>
                </a:lnTo>
                <a:lnTo>
                  <a:pt x="839" y="3071"/>
                </a:lnTo>
                <a:lnTo>
                  <a:pt x="839" y="3071"/>
                </a:lnTo>
                <a:lnTo>
                  <a:pt x="839" y="3071"/>
                </a:lnTo>
                <a:cubicBezTo>
                  <a:pt x="837" y="3069"/>
                  <a:pt x="836" y="3068"/>
                  <a:pt x="835" y="3066"/>
                </a:cubicBezTo>
                <a:cubicBezTo>
                  <a:pt x="833" y="3062"/>
                  <a:pt x="831" y="3058"/>
                  <a:pt x="833" y="3054"/>
                </a:cubicBezTo>
                <a:cubicBezTo>
                  <a:pt x="835" y="3051"/>
                  <a:pt x="837" y="3049"/>
                  <a:pt x="840" y="3050"/>
                </a:cubicBezTo>
                <a:cubicBezTo>
                  <a:pt x="844" y="3050"/>
                  <a:pt x="848" y="3052"/>
                  <a:pt x="852" y="3053"/>
                </a:cubicBezTo>
                <a:cubicBezTo>
                  <a:pt x="852" y="3053"/>
                  <a:pt x="852" y="3053"/>
                  <a:pt x="852" y="3053"/>
                </a:cubicBezTo>
                <a:cubicBezTo>
                  <a:pt x="852" y="3053"/>
                  <a:pt x="852" y="3053"/>
                  <a:pt x="852" y="3053"/>
                </a:cubicBezTo>
                <a:lnTo>
                  <a:pt x="852" y="3054"/>
                </a:lnTo>
                <a:lnTo>
                  <a:pt x="852" y="3054"/>
                </a:lnTo>
                <a:cubicBezTo>
                  <a:pt x="856" y="3047"/>
                  <a:pt x="860" y="3040"/>
                  <a:pt x="854" y="3031"/>
                </a:cubicBezTo>
                <a:lnTo>
                  <a:pt x="854" y="3031"/>
                </a:lnTo>
                <a:lnTo>
                  <a:pt x="854" y="3031"/>
                </a:lnTo>
                <a:cubicBezTo>
                  <a:pt x="843" y="3026"/>
                  <a:pt x="832" y="3027"/>
                  <a:pt x="821" y="3028"/>
                </a:cubicBezTo>
                <a:cubicBezTo>
                  <a:pt x="814" y="3029"/>
                  <a:pt x="810" y="3037"/>
                  <a:pt x="806" y="3044"/>
                </a:cubicBezTo>
                <a:cubicBezTo>
                  <a:pt x="805" y="3045"/>
                  <a:pt x="806" y="3048"/>
                  <a:pt x="807" y="3049"/>
                </a:cubicBezTo>
                <a:cubicBezTo>
                  <a:pt x="808" y="3050"/>
                  <a:pt x="810" y="3051"/>
                  <a:pt x="812" y="3051"/>
                </a:cubicBezTo>
                <a:cubicBezTo>
                  <a:pt x="817" y="3052"/>
                  <a:pt x="819" y="3057"/>
                  <a:pt x="819" y="3065"/>
                </a:cubicBezTo>
                <a:cubicBezTo>
                  <a:pt x="819" y="3073"/>
                  <a:pt x="816" y="3078"/>
                  <a:pt x="811" y="3078"/>
                </a:cubicBezTo>
                <a:cubicBezTo>
                  <a:pt x="807" y="3079"/>
                  <a:pt x="804" y="3075"/>
                  <a:pt x="800" y="3077"/>
                </a:cubicBezTo>
                <a:cubicBezTo>
                  <a:pt x="788" y="3085"/>
                  <a:pt x="775" y="3081"/>
                  <a:pt x="762" y="3084"/>
                </a:cubicBezTo>
                <a:cubicBezTo>
                  <a:pt x="760" y="3091"/>
                  <a:pt x="755" y="3090"/>
                  <a:pt x="750" y="3090"/>
                </a:cubicBezTo>
                <a:cubicBezTo>
                  <a:pt x="745" y="3090"/>
                  <a:pt x="742" y="3086"/>
                  <a:pt x="740" y="3080"/>
                </a:cubicBezTo>
                <a:lnTo>
                  <a:pt x="729" y="3081"/>
                </a:lnTo>
                <a:lnTo>
                  <a:pt x="729" y="3081"/>
                </a:lnTo>
                <a:cubicBezTo>
                  <a:pt x="712" y="3082"/>
                  <a:pt x="695" y="3084"/>
                  <a:pt x="678" y="3085"/>
                </a:cubicBezTo>
                <a:cubicBezTo>
                  <a:pt x="674" y="3086"/>
                  <a:pt x="670" y="3087"/>
                  <a:pt x="666" y="3081"/>
                </a:cubicBezTo>
                <a:cubicBezTo>
                  <a:pt x="665" y="3081"/>
                  <a:pt x="664" y="3081"/>
                  <a:pt x="663" y="3081"/>
                </a:cubicBezTo>
                <a:cubicBezTo>
                  <a:pt x="641" y="3086"/>
                  <a:pt x="619" y="3080"/>
                  <a:pt x="597" y="3080"/>
                </a:cubicBezTo>
                <a:cubicBezTo>
                  <a:pt x="595" y="3080"/>
                  <a:pt x="594" y="3078"/>
                  <a:pt x="592" y="3076"/>
                </a:cubicBezTo>
                <a:lnTo>
                  <a:pt x="592" y="3076"/>
                </a:lnTo>
                <a:cubicBezTo>
                  <a:pt x="591" y="3076"/>
                  <a:pt x="590" y="3076"/>
                  <a:pt x="588" y="3076"/>
                </a:cubicBezTo>
                <a:lnTo>
                  <a:pt x="588" y="3076"/>
                </a:lnTo>
                <a:lnTo>
                  <a:pt x="588" y="3076"/>
                </a:lnTo>
                <a:lnTo>
                  <a:pt x="585" y="3077"/>
                </a:lnTo>
                <a:lnTo>
                  <a:pt x="585" y="3077"/>
                </a:lnTo>
                <a:lnTo>
                  <a:pt x="585" y="3077"/>
                </a:lnTo>
                <a:lnTo>
                  <a:pt x="583" y="3077"/>
                </a:lnTo>
                <a:lnTo>
                  <a:pt x="581" y="3077"/>
                </a:lnTo>
                <a:cubicBezTo>
                  <a:pt x="578" y="3085"/>
                  <a:pt x="571" y="3083"/>
                  <a:pt x="566" y="3084"/>
                </a:cubicBezTo>
                <a:cubicBezTo>
                  <a:pt x="550" y="3087"/>
                  <a:pt x="533" y="3081"/>
                  <a:pt x="519" y="3098"/>
                </a:cubicBezTo>
                <a:cubicBezTo>
                  <a:pt x="518" y="3100"/>
                  <a:pt x="516" y="3100"/>
                  <a:pt x="514" y="3100"/>
                </a:cubicBezTo>
                <a:cubicBezTo>
                  <a:pt x="508" y="3100"/>
                  <a:pt x="503" y="3102"/>
                  <a:pt x="499" y="3108"/>
                </a:cubicBezTo>
                <a:cubicBezTo>
                  <a:pt x="499" y="3108"/>
                  <a:pt x="497" y="3108"/>
                  <a:pt x="496" y="3107"/>
                </a:cubicBezTo>
                <a:cubicBezTo>
                  <a:pt x="495" y="3105"/>
                  <a:pt x="495" y="3103"/>
                  <a:pt x="495" y="3101"/>
                </a:cubicBezTo>
                <a:cubicBezTo>
                  <a:pt x="496" y="3093"/>
                  <a:pt x="502" y="3088"/>
                  <a:pt x="500" y="3079"/>
                </a:cubicBezTo>
                <a:lnTo>
                  <a:pt x="500" y="3079"/>
                </a:lnTo>
                <a:cubicBezTo>
                  <a:pt x="488" y="3080"/>
                  <a:pt x="476" y="3081"/>
                  <a:pt x="464" y="3082"/>
                </a:cubicBezTo>
                <a:cubicBezTo>
                  <a:pt x="460" y="3082"/>
                  <a:pt x="455" y="3083"/>
                  <a:pt x="452" y="3077"/>
                </a:cubicBezTo>
                <a:lnTo>
                  <a:pt x="452" y="3077"/>
                </a:lnTo>
                <a:cubicBezTo>
                  <a:pt x="450" y="3078"/>
                  <a:pt x="448" y="3079"/>
                  <a:pt x="445" y="3080"/>
                </a:cubicBezTo>
                <a:cubicBezTo>
                  <a:pt x="444" y="3081"/>
                  <a:pt x="442" y="3080"/>
                  <a:pt x="441" y="3078"/>
                </a:cubicBezTo>
                <a:cubicBezTo>
                  <a:pt x="440" y="3078"/>
                  <a:pt x="439" y="3078"/>
                  <a:pt x="437" y="3078"/>
                </a:cubicBezTo>
                <a:cubicBezTo>
                  <a:pt x="436" y="3078"/>
                  <a:pt x="435" y="3079"/>
                  <a:pt x="433" y="3079"/>
                </a:cubicBezTo>
                <a:lnTo>
                  <a:pt x="433" y="3079"/>
                </a:lnTo>
                <a:lnTo>
                  <a:pt x="433" y="3079"/>
                </a:lnTo>
                <a:lnTo>
                  <a:pt x="432" y="3079"/>
                </a:lnTo>
                <a:lnTo>
                  <a:pt x="430" y="3079"/>
                </a:lnTo>
                <a:cubicBezTo>
                  <a:pt x="428" y="3085"/>
                  <a:pt x="426" y="3085"/>
                  <a:pt x="423" y="3080"/>
                </a:cubicBezTo>
                <a:cubicBezTo>
                  <a:pt x="409" y="3081"/>
                  <a:pt x="395" y="3079"/>
                  <a:pt x="382" y="3083"/>
                </a:cubicBezTo>
                <a:cubicBezTo>
                  <a:pt x="381" y="3083"/>
                  <a:pt x="380" y="3083"/>
                  <a:pt x="379" y="3084"/>
                </a:cubicBezTo>
                <a:cubicBezTo>
                  <a:pt x="377" y="3090"/>
                  <a:pt x="374" y="3090"/>
                  <a:pt x="371" y="3084"/>
                </a:cubicBezTo>
                <a:lnTo>
                  <a:pt x="371" y="3084"/>
                </a:lnTo>
                <a:lnTo>
                  <a:pt x="357" y="3085"/>
                </a:lnTo>
                <a:cubicBezTo>
                  <a:pt x="354" y="3086"/>
                  <a:pt x="351" y="3084"/>
                  <a:pt x="349" y="3081"/>
                </a:cubicBezTo>
                <a:cubicBezTo>
                  <a:pt x="346" y="3081"/>
                  <a:pt x="344" y="3081"/>
                  <a:pt x="342" y="3081"/>
                </a:cubicBezTo>
                <a:lnTo>
                  <a:pt x="342" y="3081"/>
                </a:lnTo>
                <a:cubicBezTo>
                  <a:pt x="337" y="3074"/>
                  <a:pt x="337" y="3073"/>
                  <a:pt x="344" y="3070"/>
                </a:cubicBezTo>
                <a:lnTo>
                  <a:pt x="344" y="3070"/>
                </a:lnTo>
                <a:lnTo>
                  <a:pt x="344" y="3070"/>
                </a:lnTo>
                <a:cubicBezTo>
                  <a:pt x="348" y="3069"/>
                  <a:pt x="352" y="3069"/>
                  <a:pt x="355" y="3069"/>
                </a:cubicBezTo>
                <a:cubicBezTo>
                  <a:pt x="368" y="3068"/>
                  <a:pt x="381" y="3066"/>
                  <a:pt x="393" y="3066"/>
                </a:cubicBezTo>
                <a:cubicBezTo>
                  <a:pt x="406" y="3066"/>
                  <a:pt x="418" y="3062"/>
                  <a:pt x="431" y="3062"/>
                </a:cubicBezTo>
                <a:cubicBezTo>
                  <a:pt x="438" y="3062"/>
                  <a:pt x="444" y="3061"/>
                  <a:pt x="451" y="3066"/>
                </a:cubicBezTo>
                <a:lnTo>
                  <a:pt x="451" y="3066"/>
                </a:lnTo>
                <a:cubicBezTo>
                  <a:pt x="452" y="3064"/>
                  <a:pt x="453" y="3061"/>
                  <a:pt x="455" y="3061"/>
                </a:cubicBezTo>
                <a:cubicBezTo>
                  <a:pt x="465" y="3060"/>
                  <a:pt x="476" y="3059"/>
                  <a:pt x="487" y="3058"/>
                </a:cubicBezTo>
                <a:cubicBezTo>
                  <a:pt x="488" y="3058"/>
                  <a:pt x="490" y="3061"/>
                  <a:pt x="491" y="3063"/>
                </a:cubicBezTo>
                <a:cubicBezTo>
                  <a:pt x="496" y="3062"/>
                  <a:pt x="501" y="3062"/>
                  <a:pt x="505" y="3060"/>
                </a:cubicBezTo>
                <a:cubicBezTo>
                  <a:pt x="511" y="3058"/>
                  <a:pt x="512" y="3049"/>
                  <a:pt x="508" y="3041"/>
                </a:cubicBezTo>
                <a:cubicBezTo>
                  <a:pt x="506" y="3036"/>
                  <a:pt x="503" y="3034"/>
                  <a:pt x="499" y="3034"/>
                </a:cubicBezTo>
                <a:cubicBezTo>
                  <a:pt x="490" y="3035"/>
                  <a:pt x="482" y="3035"/>
                  <a:pt x="474" y="3036"/>
                </a:cubicBezTo>
                <a:cubicBezTo>
                  <a:pt x="463" y="3037"/>
                  <a:pt x="453" y="3035"/>
                  <a:pt x="444" y="3028"/>
                </a:cubicBezTo>
                <a:lnTo>
                  <a:pt x="444" y="3028"/>
                </a:lnTo>
                <a:lnTo>
                  <a:pt x="444" y="3028"/>
                </a:lnTo>
                <a:cubicBezTo>
                  <a:pt x="437" y="3028"/>
                  <a:pt x="429" y="3029"/>
                  <a:pt x="422" y="3029"/>
                </a:cubicBezTo>
                <a:cubicBezTo>
                  <a:pt x="417" y="3030"/>
                  <a:pt x="411" y="3030"/>
                  <a:pt x="406" y="3030"/>
                </a:cubicBezTo>
                <a:cubicBezTo>
                  <a:pt x="404" y="3030"/>
                  <a:pt x="402" y="3029"/>
                  <a:pt x="402" y="3025"/>
                </a:cubicBezTo>
                <a:cubicBezTo>
                  <a:pt x="402" y="3022"/>
                  <a:pt x="403" y="3021"/>
                  <a:pt x="405" y="3020"/>
                </a:cubicBezTo>
                <a:cubicBezTo>
                  <a:pt x="409" y="3019"/>
                  <a:pt x="412" y="3019"/>
                  <a:pt x="416" y="3018"/>
                </a:cubicBezTo>
                <a:cubicBezTo>
                  <a:pt x="417" y="3017"/>
                  <a:pt x="418" y="3016"/>
                  <a:pt x="418" y="3014"/>
                </a:cubicBezTo>
                <a:cubicBezTo>
                  <a:pt x="419" y="3011"/>
                  <a:pt x="417" y="3009"/>
                  <a:pt x="415" y="3009"/>
                </a:cubicBezTo>
                <a:cubicBezTo>
                  <a:pt x="409" y="3006"/>
                  <a:pt x="403" y="3012"/>
                  <a:pt x="397" y="3004"/>
                </a:cubicBezTo>
                <a:cubicBezTo>
                  <a:pt x="397" y="3004"/>
                  <a:pt x="398" y="3004"/>
                  <a:pt x="398" y="3003"/>
                </a:cubicBezTo>
                <a:lnTo>
                  <a:pt x="398" y="3003"/>
                </a:lnTo>
                <a:lnTo>
                  <a:pt x="398" y="3003"/>
                </a:lnTo>
                <a:lnTo>
                  <a:pt x="397" y="3004"/>
                </a:lnTo>
                <a:cubicBezTo>
                  <a:pt x="384" y="3006"/>
                  <a:pt x="370" y="3005"/>
                  <a:pt x="357" y="3001"/>
                </a:cubicBezTo>
                <a:cubicBezTo>
                  <a:pt x="352" y="3009"/>
                  <a:pt x="352" y="3009"/>
                  <a:pt x="346" y="3002"/>
                </a:cubicBezTo>
                <a:lnTo>
                  <a:pt x="346" y="3002"/>
                </a:lnTo>
                <a:lnTo>
                  <a:pt x="346" y="3002"/>
                </a:lnTo>
                <a:cubicBezTo>
                  <a:pt x="343" y="3003"/>
                  <a:pt x="341" y="3003"/>
                  <a:pt x="338" y="3003"/>
                </a:cubicBezTo>
                <a:lnTo>
                  <a:pt x="338" y="3003"/>
                </a:lnTo>
                <a:lnTo>
                  <a:pt x="338" y="3003"/>
                </a:lnTo>
                <a:cubicBezTo>
                  <a:pt x="333" y="3012"/>
                  <a:pt x="327" y="3012"/>
                  <a:pt x="320" y="3005"/>
                </a:cubicBezTo>
                <a:cubicBezTo>
                  <a:pt x="316" y="3005"/>
                  <a:pt x="313" y="3005"/>
                  <a:pt x="309" y="3006"/>
                </a:cubicBezTo>
                <a:cubicBezTo>
                  <a:pt x="304" y="3014"/>
                  <a:pt x="298" y="3015"/>
                  <a:pt x="291" y="3007"/>
                </a:cubicBezTo>
                <a:lnTo>
                  <a:pt x="291" y="3007"/>
                </a:lnTo>
                <a:lnTo>
                  <a:pt x="291" y="3007"/>
                </a:lnTo>
                <a:lnTo>
                  <a:pt x="284" y="3008"/>
                </a:lnTo>
                <a:cubicBezTo>
                  <a:pt x="280" y="3008"/>
                  <a:pt x="275" y="3010"/>
                  <a:pt x="272" y="3003"/>
                </a:cubicBezTo>
                <a:cubicBezTo>
                  <a:pt x="270" y="3003"/>
                  <a:pt x="268" y="3003"/>
                  <a:pt x="267" y="3002"/>
                </a:cubicBezTo>
                <a:cubicBezTo>
                  <a:pt x="260" y="2997"/>
                  <a:pt x="260" y="2991"/>
                  <a:pt x="265" y="2988"/>
                </a:cubicBezTo>
                <a:cubicBezTo>
                  <a:pt x="272" y="2983"/>
                  <a:pt x="274" y="2975"/>
                  <a:pt x="272" y="2964"/>
                </a:cubicBezTo>
                <a:cubicBezTo>
                  <a:pt x="272" y="2964"/>
                  <a:pt x="272" y="2964"/>
                  <a:pt x="272" y="2964"/>
                </a:cubicBezTo>
                <a:lnTo>
                  <a:pt x="272" y="2964"/>
                </a:lnTo>
                <a:lnTo>
                  <a:pt x="272" y="2964"/>
                </a:lnTo>
                <a:cubicBezTo>
                  <a:pt x="269" y="2964"/>
                  <a:pt x="266" y="2964"/>
                  <a:pt x="264" y="2959"/>
                </a:cubicBezTo>
                <a:cubicBezTo>
                  <a:pt x="259" y="2959"/>
                  <a:pt x="255" y="2956"/>
                  <a:pt x="250" y="2952"/>
                </a:cubicBezTo>
                <a:cubicBezTo>
                  <a:pt x="249" y="2952"/>
                  <a:pt x="248" y="2950"/>
                  <a:pt x="248" y="2948"/>
                </a:cubicBezTo>
                <a:cubicBezTo>
                  <a:pt x="248" y="2944"/>
                  <a:pt x="250" y="2944"/>
                  <a:pt x="252" y="2944"/>
                </a:cubicBezTo>
                <a:cubicBezTo>
                  <a:pt x="282" y="2941"/>
                  <a:pt x="313" y="2938"/>
                  <a:pt x="343" y="2936"/>
                </a:cubicBezTo>
                <a:cubicBezTo>
                  <a:pt x="346" y="2935"/>
                  <a:pt x="349" y="2937"/>
                  <a:pt x="351" y="2941"/>
                </a:cubicBezTo>
                <a:lnTo>
                  <a:pt x="351" y="2941"/>
                </a:lnTo>
                <a:lnTo>
                  <a:pt x="351" y="2941"/>
                </a:lnTo>
                <a:cubicBezTo>
                  <a:pt x="353" y="2941"/>
                  <a:pt x="354" y="2941"/>
                  <a:pt x="355" y="2940"/>
                </a:cubicBezTo>
                <a:cubicBezTo>
                  <a:pt x="359" y="2940"/>
                  <a:pt x="362" y="2940"/>
                  <a:pt x="366" y="2939"/>
                </a:cubicBezTo>
                <a:lnTo>
                  <a:pt x="366" y="2939"/>
                </a:lnTo>
                <a:lnTo>
                  <a:pt x="366" y="2939"/>
                </a:lnTo>
                <a:cubicBezTo>
                  <a:pt x="367" y="2939"/>
                  <a:pt x="368" y="2939"/>
                  <a:pt x="369" y="2939"/>
                </a:cubicBezTo>
                <a:cubicBezTo>
                  <a:pt x="372" y="2939"/>
                  <a:pt x="375" y="2939"/>
                  <a:pt x="377" y="2938"/>
                </a:cubicBezTo>
                <a:lnTo>
                  <a:pt x="377" y="2938"/>
                </a:lnTo>
                <a:lnTo>
                  <a:pt x="377" y="2938"/>
                </a:lnTo>
                <a:cubicBezTo>
                  <a:pt x="378" y="2938"/>
                  <a:pt x="380" y="2938"/>
                  <a:pt x="381" y="2938"/>
                </a:cubicBezTo>
                <a:lnTo>
                  <a:pt x="381" y="2938"/>
                </a:lnTo>
                <a:lnTo>
                  <a:pt x="381" y="2938"/>
                </a:lnTo>
                <a:cubicBezTo>
                  <a:pt x="383" y="2933"/>
                  <a:pt x="386" y="2931"/>
                  <a:pt x="390" y="2932"/>
                </a:cubicBezTo>
                <a:cubicBezTo>
                  <a:pt x="401" y="2932"/>
                  <a:pt x="403" y="2925"/>
                  <a:pt x="399" y="2907"/>
                </a:cubicBezTo>
                <a:cubicBezTo>
                  <a:pt x="398" y="2904"/>
                  <a:pt x="397" y="2901"/>
                  <a:pt x="396" y="2897"/>
                </a:cubicBezTo>
                <a:lnTo>
                  <a:pt x="394" y="2897"/>
                </a:lnTo>
                <a:lnTo>
                  <a:pt x="392" y="2898"/>
                </a:lnTo>
                <a:lnTo>
                  <a:pt x="392" y="2898"/>
                </a:lnTo>
                <a:lnTo>
                  <a:pt x="392" y="2898"/>
                </a:lnTo>
                <a:cubicBezTo>
                  <a:pt x="372" y="2899"/>
                  <a:pt x="352" y="2901"/>
                  <a:pt x="332" y="2903"/>
                </a:cubicBezTo>
                <a:cubicBezTo>
                  <a:pt x="327" y="2903"/>
                  <a:pt x="322" y="2905"/>
                  <a:pt x="318" y="2899"/>
                </a:cubicBezTo>
                <a:cubicBezTo>
                  <a:pt x="317" y="2899"/>
                  <a:pt x="316" y="2899"/>
                  <a:pt x="315" y="2899"/>
                </a:cubicBezTo>
                <a:lnTo>
                  <a:pt x="315" y="2899"/>
                </a:lnTo>
                <a:lnTo>
                  <a:pt x="315" y="2899"/>
                </a:lnTo>
                <a:cubicBezTo>
                  <a:pt x="313" y="2905"/>
                  <a:pt x="310" y="2905"/>
                  <a:pt x="307" y="2899"/>
                </a:cubicBezTo>
                <a:lnTo>
                  <a:pt x="307" y="2899"/>
                </a:lnTo>
                <a:cubicBezTo>
                  <a:pt x="305" y="2900"/>
                  <a:pt x="302" y="2900"/>
                  <a:pt x="300" y="2900"/>
                </a:cubicBezTo>
                <a:cubicBezTo>
                  <a:pt x="291" y="2910"/>
                  <a:pt x="281" y="2910"/>
                  <a:pt x="271" y="2903"/>
                </a:cubicBezTo>
                <a:lnTo>
                  <a:pt x="271" y="2903"/>
                </a:lnTo>
                <a:cubicBezTo>
                  <a:pt x="263" y="2903"/>
                  <a:pt x="256" y="2904"/>
                  <a:pt x="249" y="2905"/>
                </a:cubicBezTo>
                <a:cubicBezTo>
                  <a:pt x="244" y="2904"/>
                  <a:pt x="238" y="2908"/>
                  <a:pt x="234" y="2900"/>
                </a:cubicBezTo>
                <a:lnTo>
                  <a:pt x="234" y="2900"/>
                </a:lnTo>
                <a:lnTo>
                  <a:pt x="234" y="2900"/>
                </a:lnTo>
                <a:cubicBezTo>
                  <a:pt x="233" y="2898"/>
                  <a:pt x="233" y="2897"/>
                  <a:pt x="233" y="2895"/>
                </a:cubicBezTo>
                <a:cubicBezTo>
                  <a:pt x="233" y="2890"/>
                  <a:pt x="233" y="2886"/>
                  <a:pt x="236" y="2883"/>
                </a:cubicBezTo>
                <a:lnTo>
                  <a:pt x="236" y="2883"/>
                </a:lnTo>
                <a:lnTo>
                  <a:pt x="236" y="2883"/>
                </a:lnTo>
                <a:cubicBezTo>
                  <a:pt x="238" y="2878"/>
                  <a:pt x="240" y="2877"/>
                  <a:pt x="243" y="2882"/>
                </a:cubicBezTo>
                <a:lnTo>
                  <a:pt x="243" y="2882"/>
                </a:lnTo>
                <a:cubicBezTo>
                  <a:pt x="244" y="2883"/>
                  <a:pt x="245" y="2883"/>
                  <a:pt x="247" y="2882"/>
                </a:cubicBezTo>
                <a:cubicBezTo>
                  <a:pt x="251" y="2882"/>
                  <a:pt x="255" y="2881"/>
                  <a:pt x="258" y="2887"/>
                </a:cubicBezTo>
                <a:cubicBezTo>
                  <a:pt x="261" y="2887"/>
                  <a:pt x="263" y="2887"/>
                  <a:pt x="266" y="2886"/>
                </a:cubicBezTo>
                <a:lnTo>
                  <a:pt x="266" y="2886"/>
                </a:lnTo>
                <a:lnTo>
                  <a:pt x="266" y="2886"/>
                </a:lnTo>
                <a:cubicBezTo>
                  <a:pt x="267" y="2886"/>
                  <a:pt x="268" y="2886"/>
                  <a:pt x="269" y="2886"/>
                </a:cubicBezTo>
                <a:cubicBezTo>
                  <a:pt x="270" y="2881"/>
                  <a:pt x="273" y="2880"/>
                  <a:pt x="276" y="2880"/>
                </a:cubicBezTo>
                <a:lnTo>
                  <a:pt x="276" y="2880"/>
                </a:lnTo>
                <a:lnTo>
                  <a:pt x="276" y="2880"/>
                </a:lnTo>
                <a:lnTo>
                  <a:pt x="287" y="2879"/>
                </a:lnTo>
                <a:cubicBezTo>
                  <a:pt x="292" y="2872"/>
                  <a:pt x="292" y="2872"/>
                  <a:pt x="298" y="2878"/>
                </a:cubicBezTo>
                <a:lnTo>
                  <a:pt x="298" y="2878"/>
                </a:lnTo>
                <a:cubicBezTo>
                  <a:pt x="302" y="2878"/>
                  <a:pt x="305" y="2877"/>
                  <a:pt x="309" y="2877"/>
                </a:cubicBezTo>
                <a:lnTo>
                  <a:pt x="309" y="2877"/>
                </a:lnTo>
                <a:lnTo>
                  <a:pt x="309" y="2877"/>
                </a:lnTo>
                <a:cubicBezTo>
                  <a:pt x="319" y="2876"/>
                  <a:pt x="328" y="2875"/>
                  <a:pt x="338" y="2874"/>
                </a:cubicBezTo>
                <a:lnTo>
                  <a:pt x="338" y="2874"/>
                </a:lnTo>
                <a:lnTo>
                  <a:pt x="338" y="2874"/>
                </a:lnTo>
                <a:cubicBezTo>
                  <a:pt x="343" y="2866"/>
                  <a:pt x="348" y="2858"/>
                  <a:pt x="356" y="2860"/>
                </a:cubicBezTo>
                <a:cubicBezTo>
                  <a:pt x="365" y="2862"/>
                  <a:pt x="368" y="2855"/>
                  <a:pt x="372" y="2847"/>
                </a:cubicBezTo>
                <a:cubicBezTo>
                  <a:pt x="373" y="2845"/>
                  <a:pt x="374" y="2842"/>
                  <a:pt x="373" y="2840"/>
                </a:cubicBezTo>
                <a:cubicBezTo>
                  <a:pt x="372" y="2836"/>
                  <a:pt x="370" y="2834"/>
                  <a:pt x="367" y="2834"/>
                </a:cubicBezTo>
                <a:cubicBezTo>
                  <a:pt x="361" y="2833"/>
                  <a:pt x="354" y="2834"/>
                  <a:pt x="347" y="2834"/>
                </a:cubicBezTo>
                <a:cubicBezTo>
                  <a:pt x="343" y="2834"/>
                  <a:pt x="339" y="2830"/>
                  <a:pt x="338" y="2822"/>
                </a:cubicBezTo>
                <a:cubicBezTo>
                  <a:pt x="338" y="2818"/>
                  <a:pt x="338" y="2814"/>
                  <a:pt x="335" y="2814"/>
                </a:cubicBezTo>
                <a:cubicBezTo>
                  <a:pt x="332" y="2814"/>
                  <a:pt x="330" y="2815"/>
                  <a:pt x="328" y="2817"/>
                </a:cubicBezTo>
                <a:cubicBezTo>
                  <a:pt x="325" y="2820"/>
                  <a:pt x="325" y="2830"/>
                  <a:pt x="319" y="2828"/>
                </a:cubicBezTo>
                <a:cubicBezTo>
                  <a:pt x="316" y="2827"/>
                  <a:pt x="313" y="2821"/>
                  <a:pt x="309" y="2817"/>
                </a:cubicBezTo>
                <a:cubicBezTo>
                  <a:pt x="307" y="2815"/>
                  <a:pt x="305" y="2813"/>
                  <a:pt x="303" y="2810"/>
                </a:cubicBezTo>
                <a:lnTo>
                  <a:pt x="270" y="2813"/>
                </a:lnTo>
                <a:cubicBezTo>
                  <a:pt x="269" y="2811"/>
                  <a:pt x="267" y="2810"/>
                  <a:pt x="266" y="2808"/>
                </a:cubicBezTo>
                <a:cubicBezTo>
                  <a:pt x="260" y="2814"/>
                  <a:pt x="253" y="2816"/>
                  <a:pt x="246" y="2814"/>
                </a:cubicBezTo>
                <a:cubicBezTo>
                  <a:pt x="245" y="2814"/>
                  <a:pt x="244" y="2813"/>
                  <a:pt x="243" y="2812"/>
                </a:cubicBezTo>
                <a:cubicBezTo>
                  <a:pt x="242" y="2809"/>
                  <a:pt x="243" y="2807"/>
                  <a:pt x="244" y="2805"/>
                </a:cubicBezTo>
                <a:cubicBezTo>
                  <a:pt x="247" y="2800"/>
                  <a:pt x="251" y="2797"/>
                  <a:pt x="257" y="2800"/>
                </a:cubicBezTo>
                <a:cubicBezTo>
                  <a:pt x="260" y="2801"/>
                  <a:pt x="263" y="2802"/>
                  <a:pt x="266" y="2802"/>
                </a:cubicBezTo>
                <a:cubicBezTo>
                  <a:pt x="271" y="2794"/>
                  <a:pt x="277" y="2793"/>
                  <a:pt x="284" y="2801"/>
                </a:cubicBezTo>
                <a:cubicBezTo>
                  <a:pt x="291" y="2800"/>
                  <a:pt x="298" y="2800"/>
                  <a:pt x="306" y="2799"/>
                </a:cubicBezTo>
                <a:cubicBezTo>
                  <a:pt x="308" y="2799"/>
                  <a:pt x="311" y="2798"/>
                  <a:pt x="313" y="2798"/>
                </a:cubicBezTo>
                <a:lnTo>
                  <a:pt x="313" y="2798"/>
                </a:lnTo>
                <a:lnTo>
                  <a:pt x="313" y="2798"/>
                </a:lnTo>
                <a:cubicBezTo>
                  <a:pt x="313" y="2798"/>
                  <a:pt x="313" y="2798"/>
                  <a:pt x="313" y="2798"/>
                </a:cubicBezTo>
                <a:cubicBezTo>
                  <a:pt x="315" y="2794"/>
                  <a:pt x="317" y="2793"/>
                  <a:pt x="321" y="2792"/>
                </a:cubicBezTo>
                <a:cubicBezTo>
                  <a:pt x="325" y="2791"/>
                  <a:pt x="329" y="2791"/>
                  <a:pt x="333" y="2790"/>
                </a:cubicBezTo>
                <a:cubicBezTo>
                  <a:pt x="336" y="2789"/>
                  <a:pt x="337" y="2786"/>
                  <a:pt x="337" y="2782"/>
                </a:cubicBezTo>
                <a:cubicBezTo>
                  <a:pt x="337" y="2777"/>
                  <a:pt x="337" y="2773"/>
                  <a:pt x="333" y="2770"/>
                </a:cubicBezTo>
                <a:cubicBezTo>
                  <a:pt x="329" y="2768"/>
                  <a:pt x="324" y="2770"/>
                  <a:pt x="321" y="2764"/>
                </a:cubicBezTo>
                <a:lnTo>
                  <a:pt x="321" y="2764"/>
                </a:lnTo>
                <a:cubicBezTo>
                  <a:pt x="317" y="2764"/>
                  <a:pt x="314" y="2765"/>
                  <a:pt x="310" y="2765"/>
                </a:cubicBezTo>
                <a:cubicBezTo>
                  <a:pt x="309" y="2769"/>
                  <a:pt x="308" y="2769"/>
                  <a:pt x="306" y="2765"/>
                </a:cubicBezTo>
                <a:lnTo>
                  <a:pt x="307" y="2764"/>
                </a:lnTo>
                <a:cubicBezTo>
                  <a:pt x="307" y="2764"/>
                  <a:pt x="307" y="2764"/>
                  <a:pt x="306" y="2764"/>
                </a:cubicBezTo>
                <a:cubicBezTo>
                  <a:pt x="306" y="2765"/>
                  <a:pt x="306" y="2765"/>
                  <a:pt x="306" y="2765"/>
                </a:cubicBezTo>
                <a:cubicBezTo>
                  <a:pt x="294" y="2766"/>
                  <a:pt x="282" y="2767"/>
                  <a:pt x="270" y="2768"/>
                </a:cubicBezTo>
                <a:cubicBezTo>
                  <a:pt x="266" y="2769"/>
                  <a:pt x="262" y="2770"/>
                  <a:pt x="258" y="2764"/>
                </a:cubicBezTo>
                <a:lnTo>
                  <a:pt x="259" y="2763"/>
                </a:lnTo>
                <a:cubicBezTo>
                  <a:pt x="259" y="2763"/>
                  <a:pt x="259" y="2762"/>
                  <a:pt x="259" y="2762"/>
                </a:cubicBezTo>
                <a:cubicBezTo>
                  <a:pt x="259" y="2762"/>
                  <a:pt x="259" y="2763"/>
                  <a:pt x="258" y="2764"/>
                </a:cubicBezTo>
                <a:cubicBezTo>
                  <a:pt x="240" y="2770"/>
                  <a:pt x="221" y="2772"/>
                  <a:pt x="201" y="2769"/>
                </a:cubicBezTo>
                <a:cubicBezTo>
                  <a:pt x="195" y="2768"/>
                  <a:pt x="188" y="2770"/>
                  <a:pt x="181" y="2771"/>
                </a:cubicBezTo>
                <a:cubicBezTo>
                  <a:pt x="170" y="2772"/>
                  <a:pt x="160" y="2773"/>
                  <a:pt x="149" y="2773"/>
                </a:cubicBezTo>
                <a:cubicBezTo>
                  <a:pt x="147" y="2765"/>
                  <a:pt x="147" y="2757"/>
                  <a:pt x="143" y="2752"/>
                </a:cubicBezTo>
                <a:lnTo>
                  <a:pt x="143" y="2752"/>
                </a:lnTo>
                <a:cubicBezTo>
                  <a:pt x="138" y="2752"/>
                  <a:pt x="132" y="2753"/>
                  <a:pt x="127" y="2753"/>
                </a:cubicBezTo>
                <a:cubicBezTo>
                  <a:pt x="123" y="2753"/>
                  <a:pt x="120" y="2753"/>
                  <a:pt x="117" y="2748"/>
                </a:cubicBezTo>
                <a:lnTo>
                  <a:pt x="117" y="2748"/>
                </a:lnTo>
                <a:cubicBezTo>
                  <a:pt x="112" y="2740"/>
                  <a:pt x="112" y="2740"/>
                  <a:pt x="119" y="2731"/>
                </a:cubicBezTo>
                <a:cubicBezTo>
                  <a:pt x="124" y="2721"/>
                  <a:pt x="133" y="2727"/>
                  <a:pt x="139" y="2723"/>
                </a:cubicBezTo>
                <a:cubicBezTo>
                  <a:pt x="145" y="2718"/>
                  <a:pt x="148" y="2706"/>
                  <a:pt x="156" y="2706"/>
                </a:cubicBezTo>
                <a:cubicBezTo>
                  <a:pt x="164" y="2706"/>
                  <a:pt x="167" y="2699"/>
                  <a:pt x="170" y="2690"/>
                </a:cubicBezTo>
                <a:cubicBezTo>
                  <a:pt x="171" y="2688"/>
                  <a:pt x="173" y="2688"/>
                  <a:pt x="175" y="2688"/>
                </a:cubicBezTo>
                <a:cubicBezTo>
                  <a:pt x="176" y="2688"/>
                  <a:pt x="177" y="2688"/>
                  <a:pt x="178" y="2687"/>
                </a:cubicBezTo>
                <a:lnTo>
                  <a:pt x="178" y="2687"/>
                </a:lnTo>
                <a:cubicBezTo>
                  <a:pt x="184" y="2676"/>
                  <a:pt x="193" y="2679"/>
                  <a:pt x="202" y="2682"/>
                </a:cubicBezTo>
                <a:cubicBezTo>
                  <a:pt x="206" y="2683"/>
                  <a:pt x="210" y="2682"/>
                  <a:pt x="213" y="2677"/>
                </a:cubicBezTo>
                <a:cubicBezTo>
                  <a:pt x="218" y="2670"/>
                  <a:pt x="224" y="2668"/>
                  <a:pt x="231" y="2675"/>
                </a:cubicBezTo>
                <a:cubicBezTo>
                  <a:pt x="234" y="2677"/>
                  <a:pt x="238" y="2676"/>
                  <a:pt x="242" y="2676"/>
                </a:cubicBezTo>
                <a:cubicBezTo>
                  <a:pt x="253" y="2675"/>
                  <a:pt x="265" y="2674"/>
                  <a:pt x="276" y="2672"/>
                </a:cubicBezTo>
                <a:lnTo>
                  <a:pt x="276" y="2672"/>
                </a:lnTo>
                <a:cubicBezTo>
                  <a:pt x="279" y="2667"/>
                  <a:pt x="283" y="2667"/>
                  <a:pt x="287" y="2666"/>
                </a:cubicBezTo>
                <a:cubicBezTo>
                  <a:pt x="302" y="2665"/>
                  <a:pt x="316" y="2664"/>
                  <a:pt x="331" y="2662"/>
                </a:cubicBezTo>
                <a:cubicBezTo>
                  <a:pt x="333" y="2657"/>
                  <a:pt x="336" y="2656"/>
                  <a:pt x="340" y="2656"/>
                </a:cubicBezTo>
                <a:cubicBezTo>
                  <a:pt x="351" y="2655"/>
                  <a:pt x="362" y="2654"/>
                  <a:pt x="373" y="2653"/>
                </a:cubicBezTo>
                <a:cubicBezTo>
                  <a:pt x="377" y="2653"/>
                  <a:pt x="380" y="2652"/>
                  <a:pt x="384" y="2651"/>
                </a:cubicBezTo>
                <a:cubicBezTo>
                  <a:pt x="387" y="2650"/>
                  <a:pt x="388" y="2645"/>
                  <a:pt x="387" y="2640"/>
                </a:cubicBezTo>
                <a:cubicBezTo>
                  <a:pt x="387" y="2635"/>
                  <a:pt x="385" y="2631"/>
                  <a:pt x="381" y="2631"/>
                </a:cubicBezTo>
                <a:cubicBezTo>
                  <a:pt x="378" y="2631"/>
                  <a:pt x="375" y="2631"/>
                  <a:pt x="372" y="2631"/>
                </a:cubicBezTo>
                <a:cubicBezTo>
                  <a:pt x="361" y="2632"/>
                  <a:pt x="349" y="2633"/>
                  <a:pt x="337" y="2634"/>
                </a:cubicBezTo>
                <a:cubicBezTo>
                  <a:pt x="328" y="2634"/>
                  <a:pt x="319" y="2635"/>
                  <a:pt x="310" y="2632"/>
                </a:cubicBezTo>
                <a:cubicBezTo>
                  <a:pt x="302" y="2629"/>
                  <a:pt x="293" y="2631"/>
                  <a:pt x="285" y="2635"/>
                </a:cubicBezTo>
                <a:cubicBezTo>
                  <a:pt x="277" y="2639"/>
                  <a:pt x="277" y="2638"/>
                  <a:pt x="272" y="2628"/>
                </a:cubicBezTo>
                <a:cubicBezTo>
                  <a:pt x="267" y="2618"/>
                  <a:pt x="265" y="2617"/>
                  <a:pt x="258" y="2621"/>
                </a:cubicBezTo>
                <a:cubicBezTo>
                  <a:pt x="252" y="2625"/>
                  <a:pt x="246" y="2625"/>
                  <a:pt x="240" y="2622"/>
                </a:cubicBezTo>
                <a:cubicBezTo>
                  <a:pt x="234" y="2619"/>
                  <a:pt x="228" y="2619"/>
                  <a:pt x="222" y="2621"/>
                </a:cubicBezTo>
                <a:cubicBezTo>
                  <a:pt x="214" y="2623"/>
                  <a:pt x="205" y="2623"/>
                  <a:pt x="197" y="2624"/>
                </a:cubicBezTo>
                <a:cubicBezTo>
                  <a:pt x="188" y="2625"/>
                  <a:pt x="178" y="2623"/>
                  <a:pt x="170" y="2628"/>
                </a:cubicBezTo>
                <a:cubicBezTo>
                  <a:pt x="160" y="2634"/>
                  <a:pt x="153" y="2624"/>
                  <a:pt x="145" y="2623"/>
                </a:cubicBezTo>
                <a:cubicBezTo>
                  <a:pt x="143" y="2623"/>
                  <a:pt x="141" y="2623"/>
                  <a:pt x="139" y="2623"/>
                </a:cubicBezTo>
                <a:cubicBezTo>
                  <a:pt x="127" y="2625"/>
                  <a:pt x="114" y="2625"/>
                  <a:pt x="101" y="2628"/>
                </a:cubicBezTo>
                <a:cubicBezTo>
                  <a:pt x="93" y="2630"/>
                  <a:pt x="87" y="2625"/>
                  <a:pt x="82" y="2616"/>
                </a:cubicBezTo>
                <a:cubicBezTo>
                  <a:pt x="78" y="2611"/>
                  <a:pt x="78" y="2603"/>
                  <a:pt x="82" y="2599"/>
                </a:cubicBezTo>
                <a:cubicBezTo>
                  <a:pt x="85" y="2595"/>
                  <a:pt x="88" y="2591"/>
                  <a:pt x="92" y="2588"/>
                </a:cubicBezTo>
                <a:cubicBezTo>
                  <a:pt x="94" y="2585"/>
                  <a:pt x="95" y="2582"/>
                  <a:pt x="94" y="2578"/>
                </a:cubicBezTo>
                <a:cubicBezTo>
                  <a:pt x="93" y="2570"/>
                  <a:pt x="88" y="2562"/>
                  <a:pt x="83" y="2561"/>
                </a:cubicBezTo>
                <a:cubicBezTo>
                  <a:pt x="79" y="2560"/>
                  <a:pt x="74" y="2563"/>
                  <a:pt x="71" y="2556"/>
                </a:cubicBezTo>
                <a:cubicBezTo>
                  <a:pt x="68" y="2551"/>
                  <a:pt x="62" y="2554"/>
                  <a:pt x="60" y="2546"/>
                </a:cubicBezTo>
                <a:cubicBezTo>
                  <a:pt x="60" y="2542"/>
                  <a:pt x="63" y="2540"/>
                  <a:pt x="65" y="2538"/>
                </a:cubicBezTo>
                <a:cubicBezTo>
                  <a:pt x="81" y="2521"/>
                  <a:pt x="81" y="2521"/>
                  <a:pt x="74" y="2490"/>
                </a:cubicBezTo>
                <a:cubicBezTo>
                  <a:pt x="72" y="2479"/>
                  <a:pt x="74" y="2473"/>
                  <a:pt x="80" y="2472"/>
                </a:cubicBezTo>
                <a:cubicBezTo>
                  <a:pt x="88" y="2471"/>
                  <a:pt x="96" y="2467"/>
                  <a:pt x="103" y="2464"/>
                </a:cubicBezTo>
                <a:cubicBezTo>
                  <a:pt x="103" y="2464"/>
                  <a:pt x="103" y="2464"/>
                  <a:pt x="103" y="2465"/>
                </a:cubicBezTo>
                <a:cubicBezTo>
                  <a:pt x="103" y="2465"/>
                  <a:pt x="103" y="2465"/>
                  <a:pt x="103" y="2464"/>
                </a:cubicBezTo>
                <a:cubicBezTo>
                  <a:pt x="103" y="2464"/>
                  <a:pt x="103" y="2464"/>
                  <a:pt x="103" y="2464"/>
                </a:cubicBezTo>
                <a:cubicBezTo>
                  <a:pt x="102" y="2453"/>
                  <a:pt x="103" y="2444"/>
                  <a:pt x="111" y="2441"/>
                </a:cubicBezTo>
                <a:cubicBezTo>
                  <a:pt x="112" y="2440"/>
                  <a:pt x="114" y="2437"/>
                  <a:pt x="112" y="2435"/>
                </a:cubicBezTo>
                <a:cubicBezTo>
                  <a:pt x="111" y="2433"/>
                  <a:pt x="109" y="2432"/>
                  <a:pt x="107" y="2432"/>
                </a:cubicBezTo>
                <a:cubicBezTo>
                  <a:pt x="106" y="2432"/>
                  <a:pt x="104" y="2434"/>
                  <a:pt x="103" y="2434"/>
                </a:cubicBezTo>
                <a:cubicBezTo>
                  <a:pt x="98" y="2436"/>
                  <a:pt x="95" y="2432"/>
                  <a:pt x="93" y="2426"/>
                </a:cubicBezTo>
                <a:lnTo>
                  <a:pt x="93" y="2426"/>
                </a:lnTo>
                <a:cubicBezTo>
                  <a:pt x="88" y="2418"/>
                  <a:pt x="88" y="2417"/>
                  <a:pt x="96" y="2415"/>
                </a:cubicBezTo>
                <a:lnTo>
                  <a:pt x="96" y="2415"/>
                </a:lnTo>
                <a:lnTo>
                  <a:pt x="96" y="2415"/>
                </a:lnTo>
                <a:cubicBezTo>
                  <a:pt x="97" y="2415"/>
                  <a:pt x="98" y="2415"/>
                  <a:pt x="98" y="2414"/>
                </a:cubicBezTo>
                <a:lnTo>
                  <a:pt x="98" y="2414"/>
                </a:lnTo>
                <a:cubicBezTo>
                  <a:pt x="104" y="2414"/>
                  <a:pt x="109" y="2412"/>
                  <a:pt x="113" y="2407"/>
                </a:cubicBezTo>
                <a:cubicBezTo>
                  <a:pt x="114" y="2404"/>
                  <a:pt x="116" y="2402"/>
                  <a:pt x="118" y="2401"/>
                </a:cubicBezTo>
                <a:cubicBezTo>
                  <a:pt x="132" y="2398"/>
                  <a:pt x="146" y="2392"/>
                  <a:pt x="159" y="2382"/>
                </a:cubicBezTo>
                <a:cubicBezTo>
                  <a:pt x="166" y="2375"/>
                  <a:pt x="175" y="2370"/>
                  <a:pt x="185" y="2376"/>
                </a:cubicBezTo>
                <a:cubicBezTo>
                  <a:pt x="188" y="2378"/>
                  <a:pt x="190" y="2375"/>
                  <a:pt x="193" y="2374"/>
                </a:cubicBezTo>
                <a:cubicBezTo>
                  <a:pt x="197" y="2372"/>
                  <a:pt x="201" y="2372"/>
                  <a:pt x="206" y="2371"/>
                </a:cubicBezTo>
                <a:lnTo>
                  <a:pt x="206" y="2372"/>
                </a:lnTo>
                <a:lnTo>
                  <a:pt x="206" y="2372"/>
                </a:lnTo>
                <a:cubicBezTo>
                  <a:pt x="206" y="2372"/>
                  <a:pt x="206" y="2372"/>
                  <a:pt x="207" y="2372"/>
                </a:cubicBezTo>
                <a:cubicBezTo>
                  <a:pt x="206" y="2372"/>
                  <a:pt x="206" y="2371"/>
                  <a:pt x="206" y="2371"/>
                </a:cubicBezTo>
                <a:cubicBezTo>
                  <a:pt x="209" y="2363"/>
                  <a:pt x="214" y="2358"/>
                  <a:pt x="221" y="2362"/>
                </a:cubicBezTo>
                <a:cubicBezTo>
                  <a:pt x="225" y="2364"/>
                  <a:pt x="228" y="2364"/>
                  <a:pt x="232" y="2362"/>
                </a:cubicBezTo>
                <a:cubicBezTo>
                  <a:pt x="248" y="2352"/>
                  <a:pt x="265" y="2356"/>
                  <a:pt x="282" y="2354"/>
                </a:cubicBezTo>
                <a:cubicBezTo>
                  <a:pt x="286" y="2353"/>
                  <a:pt x="289" y="2356"/>
                  <a:pt x="293" y="2358"/>
                </a:cubicBezTo>
                <a:cubicBezTo>
                  <a:pt x="303" y="2349"/>
                  <a:pt x="314" y="2347"/>
                  <a:pt x="325" y="2344"/>
                </a:cubicBezTo>
                <a:cubicBezTo>
                  <a:pt x="333" y="2343"/>
                  <a:pt x="340" y="2338"/>
                  <a:pt x="348" y="2336"/>
                </a:cubicBezTo>
                <a:cubicBezTo>
                  <a:pt x="351" y="2335"/>
                  <a:pt x="353" y="2332"/>
                  <a:pt x="352" y="2326"/>
                </a:cubicBezTo>
                <a:cubicBezTo>
                  <a:pt x="351" y="2322"/>
                  <a:pt x="349" y="2320"/>
                  <a:pt x="346" y="2320"/>
                </a:cubicBezTo>
                <a:cubicBezTo>
                  <a:pt x="342" y="2320"/>
                  <a:pt x="338" y="2320"/>
                  <a:pt x="333" y="2321"/>
                </a:cubicBezTo>
                <a:cubicBezTo>
                  <a:pt x="313" y="2322"/>
                  <a:pt x="292" y="2324"/>
                  <a:pt x="271" y="2326"/>
                </a:cubicBezTo>
                <a:lnTo>
                  <a:pt x="271" y="2326"/>
                </a:lnTo>
                <a:lnTo>
                  <a:pt x="271" y="2326"/>
                </a:lnTo>
                <a:cubicBezTo>
                  <a:pt x="269" y="2326"/>
                  <a:pt x="267" y="2326"/>
                  <a:pt x="265" y="2327"/>
                </a:cubicBezTo>
                <a:lnTo>
                  <a:pt x="265" y="2327"/>
                </a:lnTo>
                <a:lnTo>
                  <a:pt x="265" y="2327"/>
                </a:lnTo>
                <a:cubicBezTo>
                  <a:pt x="257" y="2338"/>
                  <a:pt x="247" y="2334"/>
                  <a:pt x="238" y="2333"/>
                </a:cubicBezTo>
                <a:cubicBezTo>
                  <a:pt x="232" y="2331"/>
                  <a:pt x="226" y="2330"/>
                  <a:pt x="220" y="2330"/>
                </a:cubicBezTo>
                <a:lnTo>
                  <a:pt x="220" y="2330"/>
                </a:lnTo>
                <a:lnTo>
                  <a:pt x="220" y="2330"/>
                </a:lnTo>
                <a:lnTo>
                  <a:pt x="219" y="2330"/>
                </a:lnTo>
                <a:lnTo>
                  <a:pt x="217" y="2331"/>
                </a:lnTo>
                <a:lnTo>
                  <a:pt x="217" y="2331"/>
                </a:lnTo>
                <a:lnTo>
                  <a:pt x="217" y="2331"/>
                </a:lnTo>
                <a:cubicBezTo>
                  <a:pt x="216" y="2332"/>
                  <a:pt x="216" y="2334"/>
                  <a:pt x="215" y="2335"/>
                </a:cubicBezTo>
                <a:cubicBezTo>
                  <a:pt x="205" y="2335"/>
                  <a:pt x="196" y="2335"/>
                  <a:pt x="187" y="2328"/>
                </a:cubicBezTo>
                <a:lnTo>
                  <a:pt x="187" y="2328"/>
                </a:lnTo>
                <a:lnTo>
                  <a:pt x="187" y="2328"/>
                </a:lnTo>
                <a:lnTo>
                  <a:pt x="185" y="2328"/>
                </a:lnTo>
                <a:lnTo>
                  <a:pt x="184" y="2328"/>
                </a:lnTo>
                <a:lnTo>
                  <a:pt x="184" y="2328"/>
                </a:lnTo>
                <a:cubicBezTo>
                  <a:pt x="180" y="2329"/>
                  <a:pt x="175" y="2329"/>
                  <a:pt x="171" y="2325"/>
                </a:cubicBezTo>
                <a:cubicBezTo>
                  <a:pt x="167" y="2320"/>
                  <a:pt x="162" y="2319"/>
                  <a:pt x="157" y="2319"/>
                </a:cubicBezTo>
                <a:cubicBezTo>
                  <a:pt x="156" y="2319"/>
                  <a:pt x="155" y="2319"/>
                  <a:pt x="154" y="2319"/>
                </a:cubicBezTo>
                <a:cubicBezTo>
                  <a:pt x="153" y="2318"/>
                  <a:pt x="152" y="2316"/>
                  <a:pt x="151" y="2315"/>
                </a:cubicBezTo>
                <a:cubicBezTo>
                  <a:pt x="151" y="2313"/>
                  <a:pt x="151" y="2311"/>
                  <a:pt x="152" y="2310"/>
                </a:cubicBezTo>
                <a:cubicBezTo>
                  <a:pt x="156" y="2303"/>
                  <a:pt x="162" y="2300"/>
                  <a:pt x="168" y="2303"/>
                </a:cubicBezTo>
                <a:cubicBezTo>
                  <a:pt x="174" y="2306"/>
                  <a:pt x="179" y="2307"/>
                  <a:pt x="185" y="2305"/>
                </a:cubicBezTo>
                <a:cubicBezTo>
                  <a:pt x="188" y="2305"/>
                  <a:pt x="191" y="2303"/>
                  <a:pt x="191" y="2298"/>
                </a:cubicBezTo>
                <a:cubicBezTo>
                  <a:pt x="191" y="2292"/>
                  <a:pt x="188" y="2289"/>
                  <a:pt x="184" y="2289"/>
                </a:cubicBezTo>
                <a:cubicBezTo>
                  <a:pt x="179" y="2290"/>
                  <a:pt x="173" y="2290"/>
                  <a:pt x="168" y="2290"/>
                </a:cubicBezTo>
                <a:cubicBezTo>
                  <a:pt x="163" y="2291"/>
                  <a:pt x="157" y="2291"/>
                  <a:pt x="152" y="2291"/>
                </a:cubicBezTo>
                <a:cubicBezTo>
                  <a:pt x="151" y="2291"/>
                  <a:pt x="149" y="2289"/>
                  <a:pt x="149" y="2287"/>
                </a:cubicBezTo>
                <a:cubicBezTo>
                  <a:pt x="149" y="2286"/>
                  <a:pt x="149" y="2283"/>
                  <a:pt x="150" y="2283"/>
                </a:cubicBezTo>
                <a:cubicBezTo>
                  <a:pt x="155" y="2279"/>
                  <a:pt x="160" y="2275"/>
                  <a:pt x="165" y="2271"/>
                </a:cubicBezTo>
                <a:cubicBezTo>
                  <a:pt x="163" y="2259"/>
                  <a:pt x="157" y="2253"/>
                  <a:pt x="152" y="2245"/>
                </a:cubicBezTo>
                <a:cubicBezTo>
                  <a:pt x="151" y="2242"/>
                  <a:pt x="148" y="2243"/>
                  <a:pt x="146" y="2246"/>
                </a:cubicBezTo>
                <a:cubicBezTo>
                  <a:pt x="145" y="2249"/>
                  <a:pt x="145" y="2251"/>
                  <a:pt x="144" y="2253"/>
                </a:cubicBezTo>
                <a:cubicBezTo>
                  <a:pt x="148" y="2257"/>
                  <a:pt x="148" y="2260"/>
                  <a:pt x="145" y="2264"/>
                </a:cubicBezTo>
                <a:lnTo>
                  <a:pt x="145" y="2264"/>
                </a:lnTo>
                <a:lnTo>
                  <a:pt x="145" y="2264"/>
                </a:lnTo>
                <a:cubicBezTo>
                  <a:pt x="142" y="2265"/>
                  <a:pt x="140" y="2265"/>
                  <a:pt x="137" y="2265"/>
                </a:cubicBezTo>
                <a:cubicBezTo>
                  <a:pt x="132" y="2272"/>
                  <a:pt x="132" y="2272"/>
                  <a:pt x="126" y="2266"/>
                </a:cubicBezTo>
                <a:lnTo>
                  <a:pt x="126" y="2266"/>
                </a:lnTo>
                <a:lnTo>
                  <a:pt x="126" y="2266"/>
                </a:lnTo>
                <a:cubicBezTo>
                  <a:pt x="126" y="2264"/>
                  <a:pt x="126" y="2262"/>
                  <a:pt x="126" y="2261"/>
                </a:cubicBezTo>
                <a:cubicBezTo>
                  <a:pt x="127" y="2259"/>
                  <a:pt x="128" y="2257"/>
                  <a:pt x="129" y="2255"/>
                </a:cubicBezTo>
                <a:lnTo>
                  <a:pt x="136" y="2254"/>
                </a:lnTo>
                <a:lnTo>
                  <a:pt x="136" y="2254"/>
                </a:lnTo>
                <a:lnTo>
                  <a:pt x="136" y="2254"/>
                </a:lnTo>
                <a:cubicBezTo>
                  <a:pt x="135" y="2248"/>
                  <a:pt x="134" y="2242"/>
                  <a:pt x="133" y="2236"/>
                </a:cubicBezTo>
                <a:cubicBezTo>
                  <a:pt x="132" y="2231"/>
                  <a:pt x="133" y="2228"/>
                  <a:pt x="136" y="2227"/>
                </a:cubicBezTo>
                <a:cubicBezTo>
                  <a:pt x="139" y="2226"/>
                  <a:pt x="142" y="2226"/>
                  <a:pt x="145" y="2225"/>
                </a:cubicBezTo>
                <a:lnTo>
                  <a:pt x="145" y="2225"/>
                </a:lnTo>
                <a:cubicBezTo>
                  <a:pt x="146" y="2221"/>
                  <a:pt x="149" y="2219"/>
                  <a:pt x="152" y="2219"/>
                </a:cubicBezTo>
                <a:lnTo>
                  <a:pt x="152" y="2219"/>
                </a:lnTo>
                <a:cubicBezTo>
                  <a:pt x="152" y="2219"/>
                  <a:pt x="152" y="2219"/>
                  <a:pt x="152" y="2219"/>
                </a:cubicBezTo>
                <a:cubicBezTo>
                  <a:pt x="152" y="2219"/>
                  <a:pt x="152" y="2219"/>
                  <a:pt x="152" y="2219"/>
                </a:cubicBezTo>
                <a:cubicBezTo>
                  <a:pt x="151" y="2213"/>
                  <a:pt x="151" y="2207"/>
                  <a:pt x="147" y="2204"/>
                </a:cubicBezTo>
                <a:cubicBezTo>
                  <a:pt x="142" y="2198"/>
                  <a:pt x="140" y="2190"/>
                  <a:pt x="143" y="2182"/>
                </a:cubicBezTo>
                <a:cubicBezTo>
                  <a:pt x="146" y="2174"/>
                  <a:pt x="145" y="2169"/>
                  <a:pt x="141" y="2162"/>
                </a:cubicBezTo>
                <a:cubicBezTo>
                  <a:pt x="139" y="2158"/>
                  <a:pt x="141" y="2151"/>
                  <a:pt x="144" y="2149"/>
                </a:cubicBezTo>
                <a:cubicBezTo>
                  <a:pt x="149" y="2147"/>
                  <a:pt x="153" y="2146"/>
                  <a:pt x="158" y="2144"/>
                </a:cubicBezTo>
                <a:cubicBezTo>
                  <a:pt x="161" y="2142"/>
                  <a:pt x="162" y="2138"/>
                  <a:pt x="161" y="2132"/>
                </a:cubicBezTo>
                <a:cubicBezTo>
                  <a:pt x="157" y="2118"/>
                  <a:pt x="157" y="2117"/>
                  <a:pt x="164" y="2113"/>
                </a:cubicBezTo>
                <a:cubicBezTo>
                  <a:pt x="169" y="2110"/>
                  <a:pt x="174" y="2106"/>
                  <a:pt x="179" y="2105"/>
                </a:cubicBezTo>
                <a:cubicBezTo>
                  <a:pt x="186" y="2104"/>
                  <a:pt x="192" y="2101"/>
                  <a:pt x="196" y="2094"/>
                </a:cubicBezTo>
                <a:cubicBezTo>
                  <a:pt x="201" y="2087"/>
                  <a:pt x="207" y="2085"/>
                  <a:pt x="213" y="2085"/>
                </a:cubicBezTo>
                <a:cubicBezTo>
                  <a:pt x="224" y="2084"/>
                  <a:pt x="235" y="2084"/>
                  <a:pt x="245" y="2077"/>
                </a:cubicBezTo>
                <a:cubicBezTo>
                  <a:pt x="247" y="2075"/>
                  <a:pt x="251" y="2076"/>
                  <a:pt x="254" y="2076"/>
                </a:cubicBezTo>
                <a:cubicBezTo>
                  <a:pt x="255" y="2076"/>
                  <a:pt x="256" y="2076"/>
                  <a:pt x="257" y="2075"/>
                </a:cubicBezTo>
                <a:lnTo>
                  <a:pt x="257" y="2075"/>
                </a:lnTo>
                <a:lnTo>
                  <a:pt x="257" y="2075"/>
                </a:lnTo>
                <a:cubicBezTo>
                  <a:pt x="259" y="2068"/>
                  <a:pt x="268" y="2072"/>
                  <a:pt x="269" y="2065"/>
                </a:cubicBezTo>
                <a:cubicBezTo>
                  <a:pt x="270" y="2056"/>
                  <a:pt x="260" y="2056"/>
                  <a:pt x="258" y="2048"/>
                </a:cubicBezTo>
                <a:cubicBezTo>
                  <a:pt x="258" y="2045"/>
                  <a:pt x="256" y="2044"/>
                  <a:pt x="254" y="2042"/>
                </a:cubicBezTo>
                <a:lnTo>
                  <a:pt x="251" y="2043"/>
                </a:lnTo>
                <a:cubicBezTo>
                  <a:pt x="249" y="2044"/>
                  <a:pt x="248" y="2047"/>
                  <a:pt x="247" y="2047"/>
                </a:cubicBezTo>
                <a:cubicBezTo>
                  <a:pt x="246" y="2048"/>
                  <a:pt x="243" y="2048"/>
                  <a:pt x="242" y="2046"/>
                </a:cubicBezTo>
                <a:cubicBezTo>
                  <a:pt x="240" y="2043"/>
                  <a:pt x="241" y="2040"/>
                  <a:pt x="243" y="2038"/>
                </a:cubicBezTo>
                <a:lnTo>
                  <a:pt x="243" y="2038"/>
                </a:lnTo>
                <a:lnTo>
                  <a:pt x="243" y="2038"/>
                </a:lnTo>
                <a:cubicBezTo>
                  <a:pt x="244" y="2036"/>
                  <a:pt x="245" y="2034"/>
                  <a:pt x="246" y="2032"/>
                </a:cubicBezTo>
                <a:cubicBezTo>
                  <a:pt x="247" y="2030"/>
                  <a:pt x="248" y="2028"/>
                  <a:pt x="249" y="2026"/>
                </a:cubicBezTo>
                <a:cubicBezTo>
                  <a:pt x="252" y="2026"/>
                  <a:pt x="254" y="2025"/>
                  <a:pt x="257" y="2025"/>
                </a:cubicBezTo>
                <a:cubicBezTo>
                  <a:pt x="263" y="2017"/>
                  <a:pt x="264" y="2017"/>
                  <a:pt x="271" y="2024"/>
                </a:cubicBezTo>
                <a:cubicBezTo>
                  <a:pt x="272" y="2024"/>
                  <a:pt x="274" y="2024"/>
                  <a:pt x="275" y="2024"/>
                </a:cubicBezTo>
                <a:lnTo>
                  <a:pt x="275" y="2024"/>
                </a:lnTo>
                <a:cubicBezTo>
                  <a:pt x="279" y="2023"/>
                  <a:pt x="283" y="2023"/>
                  <a:pt x="286" y="2018"/>
                </a:cubicBezTo>
                <a:cubicBezTo>
                  <a:pt x="291" y="2009"/>
                  <a:pt x="297" y="2011"/>
                  <a:pt x="304" y="2016"/>
                </a:cubicBezTo>
                <a:cubicBezTo>
                  <a:pt x="305" y="2015"/>
                  <a:pt x="306" y="2015"/>
                  <a:pt x="307" y="2015"/>
                </a:cubicBezTo>
                <a:cubicBezTo>
                  <a:pt x="309" y="2011"/>
                  <a:pt x="311" y="2009"/>
                  <a:pt x="314" y="2009"/>
                </a:cubicBezTo>
                <a:lnTo>
                  <a:pt x="314" y="2009"/>
                </a:lnTo>
                <a:lnTo>
                  <a:pt x="314" y="2009"/>
                </a:lnTo>
                <a:cubicBezTo>
                  <a:pt x="315" y="2009"/>
                  <a:pt x="317" y="2009"/>
                  <a:pt x="318" y="2009"/>
                </a:cubicBezTo>
                <a:cubicBezTo>
                  <a:pt x="321" y="2000"/>
                  <a:pt x="327" y="2003"/>
                  <a:pt x="332" y="2002"/>
                </a:cubicBezTo>
                <a:lnTo>
                  <a:pt x="332" y="2002"/>
                </a:lnTo>
                <a:lnTo>
                  <a:pt x="332" y="2002"/>
                </a:lnTo>
                <a:cubicBezTo>
                  <a:pt x="333" y="2002"/>
                  <a:pt x="334" y="2002"/>
                  <a:pt x="336" y="2001"/>
                </a:cubicBezTo>
                <a:lnTo>
                  <a:pt x="336" y="2001"/>
                </a:lnTo>
                <a:lnTo>
                  <a:pt x="336" y="2001"/>
                </a:lnTo>
                <a:cubicBezTo>
                  <a:pt x="338" y="1995"/>
                  <a:pt x="343" y="1995"/>
                  <a:pt x="347" y="1995"/>
                </a:cubicBezTo>
                <a:cubicBezTo>
                  <a:pt x="352" y="1995"/>
                  <a:pt x="356" y="1993"/>
                  <a:pt x="360" y="1988"/>
                </a:cubicBezTo>
                <a:cubicBezTo>
                  <a:pt x="362" y="1985"/>
                  <a:pt x="361" y="1983"/>
                  <a:pt x="360" y="1981"/>
                </a:cubicBezTo>
                <a:cubicBezTo>
                  <a:pt x="357" y="1976"/>
                  <a:pt x="354" y="1972"/>
                  <a:pt x="350" y="1974"/>
                </a:cubicBezTo>
                <a:cubicBezTo>
                  <a:pt x="347" y="1975"/>
                  <a:pt x="345" y="1978"/>
                  <a:pt x="341" y="1976"/>
                </a:cubicBezTo>
                <a:cubicBezTo>
                  <a:pt x="331" y="1972"/>
                  <a:pt x="322" y="1974"/>
                  <a:pt x="313" y="1979"/>
                </a:cubicBezTo>
                <a:cubicBezTo>
                  <a:pt x="308" y="1983"/>
                  <a:pt x="303" y="1980"/>
                  <a:pt x="300" y="1974"/>
                </a:cubicBezTo>
                <a:cubicBezTo>
                  <a:pt x="311" y="1964"/>
                  <a:pt x="323" y="1963"/>
                  <a:pt x="336" y="1962"/>
                </a:cubicBezTo>
                <a:cubicBezTo>
                  <a:pt x="337" y="1959"/>
                  <a:pt x="338" y="1955"/>
                  <a:pt x="340" y="1951"/>
                </a:cubicBezTo>
                <a:cubicBezTo>
                  <a:pt x="347" y="1938"/>
                  <a:pt x="349" y="1937"/>
                  <a:pt x="359" y="1947"/>
                </a:cubicBezTo>
                <a:cubicBezTo>
                  <a:pt x="363" y="1952"/>
                  <a:pt x="367" y="1954"/>
                  <a:pt x="372" y="1954"/>
                </a:cubicBezTo>
                <a:cubicBezTo>
                  <a:pt x="384" y="1952"/>
                  <a:pt x="397" y="1953"/>
                  <a:pt x="408" y="1945"/>
                </a:cubicBezTo>
                <a:cubicBezTo>
                  <a:pt x="410" y="1944"/>
                  <a:pt x="413" y="1944"/>
                  <a:pt x="415" y="1944"/>
                </a:cubicBezTo>
                <a:lnTo>
                  <a:pt x="423" y="1944"/>
                </a:lnTo>
                <a:lnTo>
                  <a:pt x="423" y="1944"/>
                </a:lnTo>
                <a:lnTo>
                  <a:pt x="423" y="1944"/>
                </a:lnTo>
                <a:cubicBezTo>
                  <a:pt x="437" y="1938"/>
                  <a:pt x="451" y="1933"/>
                  <a:pt x="464" y="1928"/>
                </a:cubicBezTo>
                <a:cubicBezTo>
                  <a:pt x="473" y="1925"/>
                  <a:pt x="481" y="1921"/>
                  <a:pt x="491" y="1920"/>
                </a:cubicBezTo>
                <a:cubicBezTo>
                  <a:pt x="494" y="1920"/>
                  <a:pt x="497" y="1917"/>
                  <a:pt x="500" y="1915"/>
                </a:cubicBezTo>
                <a:cubicBezTo>
                  <a:pt x="507" y="1909"/>
                  <a:pt x="515" y="1907"/>
                  <a:pt x="523" y="1907"/>
                </a:cubicBezTo>
                <a:lnTo>
                  <a:pt x="523" y="1907"/>
                </a:lnTo>
                <a:cubicBezTo>
                  <a:pt x="524" y="1902"/>
                  <a:pt x="527" y="1901"/>
                  <a:pt x="530" y="1901"/>
                </a:cubicBezTo>
                <a:lnTo>
                  <a:pt x="530" y="1901"/>
                </a:lnTo>
                <a:lnTo>
                  <a:pt x="530" y="1901"/>
                </a:lnTo>
                <a:cubicBezTo>
                  <a:pt x="535" y="1898"/>
                  <a:pt x="536" y="1890"/>
                  <a:pt x="538" y="1884"/>
                </a:cubicBezTo>
                <a:cubicBezTo>
                  <a:pt x="539" y="1880"/>
                  <a:pt x="542" y="1875"/>
                  <a:pt x="544" y="1875"/>
                </a:cubicBezTo>
                <a:cubicBezTo>
                  <a:pt x="552" y="1875"/>
                  <a:pt x="559" y="1868"/>
                  <a:pt x="567" y="1874"/>
                </a:cubicBezTo>
                <a:cubicBezTo>
                  <a:pt x="574" y="1878"/>
                  <a:pt x="581" y="1879"/>
                  <a:pt x="588" y="1874"/>
                </a:cubicBezTo>
                <a:cubicBezTo>
                  <a:pt x="592" y="1872"/>
                  <a:pt x="597" y="1873"/>
                  <a:pt x="601" y="1872"/>
                </a:cubicBezTo>
                <a:cubicBezTo>
                  <a:pt x="599" y="1868"/>
                  <a:pt x="596" y="1867"/>
                  <a:pt x="593" y="1867"/>
                </a:cubicBezTo>
                <a:cubicBezTo>
                  <a:pt x="590" y="1867"/>
                  <a:pt x="588" y="1866"/>
                  <a:pt x="585" y="1862"/>
                </a:cubicBezTo>
                <a:lnTo>
                  <a:pt x="585" y="1862"/>
                </a:lnTo>
                <a:cubicBezTo>
                  <a:pt x="575" y="1866"/>
                  <a:pt x="566" y="1859"/>
                  <a:pt x="556" y="1859"/>
                </a:cubicBezTo>
                <a:cubicBezTo>
                  <a:pt x="552" y="1859"/>
                  <a:pt x="548" y="1859"/>
                  <a:pt x="545" y="1858"/>
                </a:cubicBezTo>
                <a:cubicBezTo>
                  <a:pt x="542" y="1858"/>
                  <a:pt x="540" y="1851"/>
                  <a:pt x="540" y="1845"/>
                </a:cubicBezTo>
                <a:cubicBezTo>
                  <a:pt x="541" y="1840"/>
                  <a:pt x="544" y="1837"/>
                  <a:pt x="547" y="1839"/>
                </a:cubicBezTo>
                <a:cubicBezTo>
                  <a:pt x="554" y="1845"/>
                  <a:pt x="563" y="1837"/>
                  <a:pt x="569" y="1847"/>
                </a:cubicBezTo>
                <a:lnTo>
                  <a:pt x="569" y="1847"/>
                </a:lnTo>
                <a:cubicBezTo>
                  <a:pt x="577" y="1846"/>
                  <a:pt x="584" y="1844"/>
                  <a:pt x="592" y="1850"/>
                </a:cubicBezTo>
                <a:lnTo>
                  <a:pt x="592" y="1850"/>
                </a:lnTo>
                <a:cubicBezTo>
                  <a:pt x="598" y="1851"/>
                  <a:pt x="603" y="1843"/>
                  <a:pt x="610" y="1849"/>
                </a:cubicBezTo>
                <a:cubicBezTo>
                  <a:pt x="616" y="1848"/>
                  <a:pt x="622" y="1848"/>
                  <a:pt x="628" y="1847"/>
                </a:cubicBezTo>
                <a:cubicBezTo>
                  <a:pt x="633" y="1847"/>
                  <a:pt x="637" y="1845"/>
                  <a:pt x="640" y="1843"/>
                </a:cubicBezTo>
                <a:cubicBezTo>
                  <a:pt x="646" y="1838"/>
                  <a:pt x="651" y="1842"/>
                  <a:pt x="655" y="1850"/>
                </a:cubicBezTo>
                <a:cubicBezTo>
                  <a:pt x="659" y="1849"/>
                  <a:pt x="664" y="1849"/>
                  <a:pt x="668" y="1849"/>
                </a:cubicBezTo>
                <a:lnTo>
                  <a:pt x="668" y="1848"/>
                </a:lnTo>
                <a:cubicBezTo>
                  <a:pt x="674" y="1841"/>
                  <a:pt x="681" y="1842"/>
                  <a:pt x="688" y="1842"/>
                </a:cubicBezTo>
                <a:cubicBezTo>
                  <a:pt x="694" y="1841"/>
                  <a:pt x="700" y="1840"/>
                  <a:pt x="705" y="1835"/>
                </a:cubicBezTo>
                <a:lnTo>
                  <a:pt x="705" y="1835"/>
                </a:lnTo>
                <a:lnTo>
                  <a:pt x="705" y="1835"/>
                </a:lnTo>
                <a:cubicBezTo>
                  <a:pt x="707" y="1833"/>
                  <a:pt x="709" y="1831"/>
                  <a:pt x="711" y="1828"/>
                </a:cubicBezTo>
                <a:lnTo>
                  <a:pt x="711" y="1828"/>
                </a:lnTo>
                <a:cubicBezTo>
                  <a:pt x="713" y="1819"/>
                  <a:pt x="713" y="1819"/>
                  <a:pt x="708" y="1816"/>
                </a:cubicBezTo>
                <a:cubicBezTo>
                  <a:pt x="706" y="1815"/>
                  <a:pt x="705" y="1814"/>
                  <a:pt x="703" y="1813"/>
                </a:cubicBezTo>
                <a:lnTo>
                  <a:pt x="703" y="1813"/>
                </a:lnTo>
                <a:cubicBezTo>
                  <a:pt x="699" y="1813"/>
                  <a:pt x="694" y="1812"/>
                  <a:pt x="690" y="1813"/>
                </a:cubicBezTo>
                <a:cubicBezTo>
                  <a:pt x="675" y="1819"/>
                  <a:pt x="661" y="1812"/>
                  <a:pt x="646" y="1801"/>
                </a:cubicBezTo>
                <a:cubicBezTo>
                  <a:pt x="643" y="1801"/>
                  <a:pt x="641" y="1801"/>
                  <a:pt x="639" y="1797"/>
                </a:cubicBezTo>
                <a:lnTo>
                  <a:pt x="639" y="1797"/>
                </a:lnTo>
                <a:cubicBezTo>
                  <a:pt x="625" y="1797"/>
                  <a:pt x="612" y="1798"/>
                  <a:pt x="599" y="1799"/>
                </a:cubicBezTo>
                <a:cubicBezTo>
                  <a:pt x="595" y="1799"/>
                  <a:pt x="590" y="1800"/>
                  <a:pt x="587" y="1795"/>
                </a:cubicBezTo>
                <a:lnTo>
                  <a:pt x="587" y="1795"/>
                </a:lnTo>
                <a:cubicBezTo>
                  <a:pt x="569" y="1793"/>
                  <a:pt x="552" y="1795"/>
                  <a:pt x="534" y="1788"/>
                </a:cubicBezTo>
                <a:cubicBezTo>
                  <a:pt x="525" y="1783"/>
                  <a:pt x="516" y="1788"/>
                  <a:pt x="508" y="1780"/>
                </a:cubicBezTo>
                <a:lnTo>
                  <a:pt x="508" y="1780"/>
                </a:lnTo>
                <a:cubicBezTo>
                  <a:pt x="500" y="1780"/>
                  <a:pt x="492" y="1781"/>
                  <a:pt x="485" y="1781"/>
                </a:cubicBezTo>
                <a:cubicBezTo>
                  <a:pt x="480" y="1781"/>
                  <a:pt x="478" y="1777"/>
                  <a:pt x="478" y="1771"/>
                </a:cubicBezTo>
                <a:lnTo>
                  <a:pt x="478" y="1771"/>
                </a:lnTo>
                <a:cubicBezTo>
                  <a:pt x="475" y="1755"/>
                  <a:pt x="475" y="1755"/>
                  <a:pt x="467" y="1755"/>
                </a:cubicBezTo>
                <a:cubicBezTo>
                  <a:pt x="465" y="1754"/>
                  <a:pt x="463" y="1755"/>
                  <a:pt x="462" y="1755"/>
                </a:cubicBezTo>
                <a:cubicBezTo>
                  <a:pt x="452" y="1758"/>
                  <a:pt x="441" y="1757"/>
                  <a:pt x="431" y="1758"/>
                </a:cubicBezTo>
                <a:cubicBezTo>
                  <a:pt x="423" y="1758"/>
                  <a:pt x="420" y="1755"/>
                  <a:pt x="418" y="1745"/>
                </a:cubicBezTo>
                <a:cubicBezTo>
                  <a:pt x="416" y="1739"/>
                  <a:pt x="416" y="1732"/>
                  <a:pt x="415" y="1726"/>
                </a:cubicBezTo>
                <a:lnTo>
                  <a:pt x="415" y="1726"/>
                </a:lnTo>
                <a:lnTo>
                  <a:pt x="415" y="1726"/>
                </a:lnTo>
                <a:cubicBezTo>
                  <a:pt x="408" y="1718"/>
                  <a:pt x="407" y="1716"/>
                  <a:pt x="412" y="1710"/>
                </a:cubicBezTo>
                <a:cubicBezTo>
                  <a:pt x="414" y="1706"/>
                  <a:pt x="417" y="1701"/>
                  <a:pt x="421" y="1704"/>
                </a:cubicBezTo>
                <a:cubicBezTo>
                  <a:pt x="430" y="1710"/>
                  <a:pt x="437" y="1699"/>
                  <a:pt x="446" y="1701"/>
                </a:cubicBezTo>
                <a:lnTo>
                  <a:pt x="446" y="1701"/>
                </a:lnTo>
                <a:cubicBezTo>
                  <a:pt x="451" y="1701"/>
                  <a:pt x="456" y="1700"/>
                  <a:pt x="461" y="1700"/>
                </a:cubicBezTo>
                <a:lnTo>
                  <a:pt x="461" y="1700"/>
                </a:lnTo>
                <a:cubicBezTo>
                  <a:pt x="464" y="1692"/>
                  <a:pt x="471" y="1691"/>
                  <a:pt x="473" y="1697"/>
                </a:cubicBezTo>
                <a:cubicBezTo>
                  <a:pt x="478" y="1708"/>
                  <a:pt x="481" y="1700"/>
                  <a:pt x="484" y="1698"/>
                </a:cubicBezTo>
                <a:cubicBezTo>
                  <a:pt x="490" y="1694"/>
                  <a:pt x="496" y="1690"/>
                  <a:pt x="503" y="1694"/>
                </a:cubicBezTo>
                <a:cubicBezTo>
                  <a:pt x="507" y="1696"/>
                  <a:pt x="511" y="1694"/>
                  <a:pt x="515" y="1695"/>
                </a:cubicBezTo>
                <a:lnTo>
                  <a:pt x="515" y="1695"/>
                </a:lnTo>
                <a:cubicBezTo>
                  <a:pt x="524" y="1694"/>
                  <a:pt x="532" y="1693"/>
                  <a:pt x="540" y="1692"/>
                </a:cubicBezTo>
                <a:lnTo>
                  <a:pt x="540" y="1692"/>
                </a:lnTo>
                <a:cubicBezTo>
                  <a:pt x="555" y="1673"/>
                  <a:pt x="572" y="1670"/>
                  <a:pt x="591" y="1676"/>
                </a:cubicBezTo>
                <a:lnTo>
                  <a:pt x="591" y="1676"/>
                </a:lnTo>
                <a:lnTo>
                  <a:pt x="591" y="1676"/>
                </a:lnTo>
                <a:cubicBezTo>
                  <a:pt x="593" y="1672"/>
                  <a:pt x="596" y="1671"/>
                  <a:pt x="600" y="1670"/>
                </a:cubicBezTo>
                <a:cubicBezTo>
                  <a:pt x="604" y="1669"/>
                  <a:pt x="605" y="1665"/>
                  <a:pt x="605" y="1659"/>
                </a:cubicBezTo>
                <a:lnTo>
                  <a:pt x="605" y="1659"/>
                </a:lnTo>
                <a:lnTo>
                  <a:pt x="605" y="1659"/>
                </a:lnTo>
                <a:cubicBezTo>
                  <a:pt x="600" y="1654"/>
                  <a:pt x="593" y="1656"/>
                  <a:pt x="589" y="1649"/>
                </a:cubicBezTo>
                <a:cubicBezTo>
                  <a:pt x="588" y="1647"/>
                  <a:pt x="586" y="1646"/>
                  <a:pt x="585" y="1644"/>
                </a:cubicBezTo>
                <a:cubicBezTo>
                  <a:pt x="583" y="1642"/>
                  <a:pt x="582" y="1640"/>
                  <a:pt x="581" y="1638"/>
                </a:cubicBezTo>
                <a:lnTo>
                  <a:pt x="581" y="1638"/>
                </a:lnTo>
                <a:cubicBezTo>
                  <a:pt x="579" y="1638"/>
                  <a:pt x="578" y="1636"/>
                  <a:pt x="577" y="1633"/>
                </a:cubicBezTo>
                <a:cubicBezTo>
                  <a:pt x="577" y="1633"/>
                  <a:pt x="577" y="1633"/>
                  <a:pt x="577" y="1633"/>
                </a:cubicBezTo>
                <a:cubicBezTo>
                  <a:pt x="577" y="1633"/>
                  <a:pt x="577" y="1633"/>
                  <a:pt x="577" y="1633"/>
                </a:cubicBezTo>
                <a:lnTo>
                  <a:pt x="577" y="1633"/>
                </a:lnTo>
                <a:cubicBezTo>
                  <a:pt x="573" y="1631"/>
                  <a:pt x="572" y="1627"/>
                  <a:pt x="572" y="1623"/>
                </a:cubicBezTo>
                <a:lnTo>
                  <a:pt x="572" y="1623"/>
                </a:lnTo>
                <a:cubicBezTo>
                  <a:pt x="571" y="1623"/>
                  <a:pt x="569" y="1623"/>
                  <a:pt x="568" y="1622"/>
                </a:cubicBezTo>
                <a:cubicBezTo>
                  <a:pt x="567" y="1621"/>
                  <a:pt x="565" y="1620"/>
                  <a:pt x="564" y="1618"/>
                </a:cubicBezTo>
                <a:cubicBezTo>
                  <a:pt x="564" y="1618"/>
                  <a:pt x="564" y="1618"/>
                  <a:pt x="564" y="1618"/>
                </a:cubicBezTo>
                <a:cubicBezTo>
                  <a:pt x="561" y="1618"/>
                  <a:pt x="559" y="1618"/>
                  <a:pt x="557" y="1618"/>
                </a:cubicBezTo>
                <a:lnTo>
                  <a:pt x="557" y="1618"/>
                </a:lnTo>
                <a:lnTo>
                  <a:pt x="557" y="1618"/>
                </a:lnTo>
                <a:cubicBezTo>
                  <a:pt x="552" y="1618"/>
                  <a:pt x="547" y="1620"/>
                  <a:pt x="542" y="1619"/>
                </a:cubicBezTo>
                <a:cubicBezTo>
                  <a:pt x="528" y="1615"/>
                  <a:pt x="514" y="1617"/>
                  <a:pt x="500" y="1617"/>
                </a:cubicBezTo>
                <a:cubicBezTo>
                  <a:pt x="496" y="1617"/>
                  <a:pt x="493" y="1617"/>
                  <a:pt x="489" y="1613"/>
                </a:cubicBezTo>
                <a:cubicBezTo>
                  <a:pt x="479" y="1614"/>
                  <a:pt x="468" y="1615"/>
                  <a:pt x="457" y="1616"/>
                </a:cubicBezTo>
                <a:lnTo>
                  <a:pt x="457" y="1616"/>
                </a:lnTo>
                <a:cubicBezTo>
                  <a:pt x="445" y="1615"/>
                  <a:pt x="432" y="1614"/>
                  <a:pt x="420" y="1613"/>
                </a:cubicBezTo>
                <a:lnTo>
                  <a:pt x="420" y="1613"/>
                </a:lnTo>
                <a:cubicBezTo>
                  <a:pt x="419" y="1614"/>
                  <a:pt x="417" y="1614"/>
                  <a:pt x="416" y="1614"/>
                </a:cubicBezTo>
                <a:lnTo>
                  <a:pt x="416" y="1614"/>
                </a:lnTo>
                <a:cubicBezTo>
                  <a:pt x="410" y="1614"/>
                  <a:pt x="404" y="1615"/>
                  <a:pt x="398" y="1614"/>
                </a:cubicBezTo>
                <a:cubicBezTo>
                  <a:pt x="394" y="1613"/>
                  <a:pt x="394" y="1608"/>
                  <a:pt x="396" y="1604"/>
                </a:cubicBezTo>
                <a:cubicBezTo>
                  <a:pt x="396" y="1599"/>
                  <a:pt x="395" y="1594"/>
                  <a:pt x="394" y="1589"/>
                </a:cubicBezTo>
                <a:lnTo>
                  <a:pt x="394" y="1589"/>
                </a:lnTo>
                <a:cubicBezTo>
                  <a:pt x="394" y="1589"/>
                  <a:pt x="393" y="1589"/>
                  <a:pt x="392" y="1588"/>
                </a:cubicBezTo>
                <a:lnTo>
                  <a:pt x="392" y="1588"/>
                </a:lnTo>
                <a:lnTo>
                  <a:pt x="392" y="1588"/>
                </a:lnTo>
                <a:cubicBezTo>
                  <a:pt x="385" y="1581"/>
                  <a:pt x="379" y="1569"/>
                  <a:pt x="369" y="1575"/>
                </a:cubicBezTo>
                <a:cubicBezTo>
                  <a:pt x="362" y="1580"/>
                  <a:pt x="361" y="1578"/>
                  <a:pt x="357" y="1563"/>
                </a:cubicBezTo>
                <a:cubicBezTo>
                  <a:pt x="356" y="1560"/>
                  <a:pt x="355" y="1556"/>
                  <a:pt x="356" y="1553"/>
                </a:cubicBezTo>
                <a:cubicBezTo>
                  <a:pt x="362" y="1545"/>
                  <a:pt x="361" y="1534"/>
                  <a:pt x="360" y="1524"/>
                </a:cubicBezTo>
                <a:lnTo>
                  <a:pt x="360" y="1524"/>
                </a:lnTo>
                <a:cubicBezTo>
                  <a:pt x="359" y="1515"/>
                  <a:pt x="359" y="1508"/>
                  <a:pt x="363" y="1502"/>
                </a:cubicBezTo>
                <a:cubicBezTo>
                  <a:pt x="365" y="1499"/>
                  <a:pt x="365" y="1494"/>
                  <a:pt x="364" y="1490"/>
                </a:cubicBezTo>
                <a:cubicBezTo>
                  <a:pt x="360" y="1486"/>
                  <a:pt x="355" y="1488"/>
                  <a:pt x="351" y="1482"/>
                </a:cubicBezTo>
                <a:cubicBezTo>
                  <a:pt x="358" y="1470"/>
                  <a:pt x="366" y="1464"/>
                  <a:pt x="377" y="1466"/>
                </a:cubicBezTo>
                <a:lnTo>
                  <a:pt x="384" y="1465"/>
                </a:lnTo>
                <a:cubicBezTo>
                  <a:pt x="385" y="1464"/>
                  <a:pt x="385" y="1463"/>
                  <a:pt x="385" y="1463"/>
                </a:cubicBezTo>
                <a:cubicBezTo>
                  <a:pt x="391" y="1453"/>
                  <a:pt x="391" y="1452"/>
                  <a:pt x="385" y="1449"/>
                </a:cubicBezTo>
                <a:cubicBezTo>
                  <a:pt x="380" y="1447"/>
                  <a:pt x="377" y="1444"/>
                  <a:pt x="374" y="1439"/>
                </a:cubicBezTo>
                <a:cubicBezTo>
                  <a:pt x="371" y="1435"/>
                  <a:pt x="371" y="1431"/>
                  <a:pt x="373" y="1427"/>
                </a:cubicBezTo>
                <a:lnTo>
                  <a:pt x="373" y="1427"/>
                </a:lnTo>
                <a:cubicBezTo>
                  <a:pt x="374" y="1419"/>
                  <a:pt x="367" y="1416"/>
                  <a:pt x="367" y="1409"/>
                </a:cubicBezTo>
                <a:cubicBezTo>
                  <a:pt x="376" y="1395"/>
                  <a:pt x="387" y="1389"/>
                  <a:pt x="400" y="1392"/>
                </a:cubicBezTo>
                <a:lnTo>
                  <a:pt x="400" y="1392"/>
                </a:lnTo>
                <a:lnTo>
                  <a:pt x="400" y="1392"/>
                </a:lnTo>
                <a:cubicBezTo>
                  <a:pt x="407" y="1389"/>
                  <a:pt x="416" y="1393"/>
                  <a:pt x="416" y="1376"/>
                </a:cubicBezTo>
                <a:cubicBezTo>
                  <a:pt x="416" y="1375"/>
                  <a:pt x="418" y="1373"/>
                  <a:pt x="420" y="1372"/>
                </a:cubicBezTo>
                <a:lnTo>
                  <a:pt x="420" y="1372"/>
                </a:lnTo>
                <a:lnTo>
                  <a:pt x="420" y="1372"/>
                </a:lnTo>
                <a:cubicBezTo>
                  <a:pt x="421" y="1363"/>
                  <a:pt x="425" y="1360"/>
                  <a:pt x="431" y="1361"/>
                </a:cubicBezTo>
                <a:cubicBezTo>
                  <a:pt x="435" y="1362"/>
                  <a:pt x="439" y="1367"/>
                  <a:pt x="442" y="1360"/>
                </a:cubicBezTo>
                <a:cubicBezTo>
                  <a:pt x="441" y="1355"/>
                  <a:pt x="442" y="1351"/>
                  <a:pt x="444" y="1348"/>
                </a:cubicBezTo>
                <a:lnTo>
                  <a:pt x="444" y="1348"/>
                </a:lnTo>
                <a:cubicBezTo>
                  <a:pt x="444" y="1345"/>
                  <a:pt x="444" y="1341"/>
                  <a:pt x="443" y="1338"/>
                </a:cubicBezTo>
                <a:cubicBezTo>
                  <a:pt x="439" y="1338"/>
                  <a:pt x="435" y="1338"/>
                  <a:pt x="431" y="1338"/>
                </a:cubicBezTo>
                <a:cubicBezTo>
                  <a:pt x="427" y="1338"/>
                  <a:pt x="424" y="1338"/>
                  <a:pt x="421" y="1334"/>
                </a:cubicBezTo>
                <a:cubicBezTo>
                  <a:pt x="417" y="1334"/>
                  <a:pt x="413" y="1331"/>
                  <a:pt x="410" y="1328"/>
                </a:cubicBezTo>
                <a:lnTo>
                  <a:pt x="410" y="1328"/>
                </a:lnTo>
                <a:lnTo>
                  <a:pt x="410" y="1328"/>
                </a:lnTo>
                <a:cubicBezTo>
                  <a:pt x="405" y="1326"/>
                  <a:pt x="405" y="1319"/>
                  <a:pt x="404" y="1314"/>
                </a:cubicBezTo>
                <a:lnTo>
                  <a:pt x="404" y="1314"/>
                </a:lnTo>
                <a:cubicBezTo>
                  <a:pt x="392" y="1315"/>
                  <a:pt x="382" y="1306"/>
                  <a:pt x="371" y="1304"/>
                </a:cubicBezTo>
                <a:lnTo>
                  <a:pt x="371" y="1304"/>
                </a:lnTo>
                <a:cubicBezTo>
                  <a:pt x="364" y="1307"/>
                  <a:pt x="358" y="1302"/>
                  <a:pt x="351" y="1302"/>
                </a:cubicBezTo>
                <a:cubicBezTo>
                  <a:pt x="335" y="1303"/>
                  <a:pt x="318" y="1302"/>
                  <a:pt x="302" y="1299"/>
                </a:cubicBezTo>
                <a:cubicBezTo>
                  <a:pt x="295" y="1297"/>
                  <a:pt x="287" y="1298"/>
                  <a:pt x="281" y="1290"/>
                </a:cubicBezTo>
                <a:lnTo>
                  <a:pt x="281" y="1290"/>
                </a:lnTo>
                <a:cubicBezTo>
                  <a:pt x="279" y="1290"/>
                  <a:pt x="278" y="1290"/>
                  <a:pt x="277" y="1290"/>
                </a:cubicBezTo>
                <a:lnTo>
                  <a:pt x="277" y="1290"/>
                </a:lnTo>
                <a:cubicBezTo>
                  <a:pt x="271" y="1290"/>
                  <a:pt x="265" y="1291"/>
                  <a:pt x="259" y="1292"/>
                </a:cubicBezTo>
                <a:lnTo>
                  <a:pt x="259" y="1292"/>
                </a:lnTo>
                <a:cubicBezTo>
                  <a:pt x="254" y="1292"/>
                  <a:pt x="249" y="1294"/>
                  <a:pt x="245" y="1292"/>
                </a:cubicBezTo>
                <a:cubicBezTo>
                  <a:pt x="233" y="1287"/>
                  <a:pt x="222" y="1290"/>
                  <a:pt x="211" y="1290"/>
                </a:cubicBezTo>
                <a:cubicBezTo>
                  <a:pt x="206" y="1299"/>
                  <a:pt x="199" y="1298"/>
                  <a:pt x="193" y="1296"/>
                </a:cubicBezTo>
                <a:cubicBezTo>
                  <a:pt x="189" y="1295"/>
                  <a:pt x="190" y="1290"/>
                  <a:pt x="192" y="1286"/>
                </a:cubicBezTo>
                <a:lnTo>
                  <a:pt x="192" y="1286"/>
                </a:lnTo>
                <a:lnTo>
                  <a:pt x="192" y="1286"/>
                </a:lnTo>
                <a:cubicBezTo>
                  <a:pt x="193" y="1286"/>
                  <a:pt x="194" y="1286"/>
                  <a:pt x="196" y="1286"/>
                </a:cubicBezTo>
                <a:cubicBezTo>
                  <a:pt x="197" y="1282"/>
                  <a:pt x="199" y="1280"/>
                  <a:pt x="202" y="1280"/>
                </a:cubicBezTo>
                <a:lnTo>
                  <a:pt x="202" y="1280"/>
                </a:lnTo>
                <a:lnTo>
                  <a:pt x="202" y="1280"/>
                </a:lnTo>
                <a:cubicBezTo>
                  <a:pt x="211" y="1268"/>
                  <a:pt x="224" y="1277"/>
                  <a:pt x="234" y="1268"/>
                </a:cubicBezTo>
                <a:cubicBezTo>
                  <a:pt x="235" y="1267"/>
                  <a:pt x="238" y="1269"/>
                  <a:pt x="241" y="1270"/>
                </a:cubicBezTo>
                <a:cubicBezTo>
                  <a:pt x="241" y="1270"/>
                  <a:pt x="242" y="1271"/>
                  <a:pt x="242" y="1271"/>
                </a:cubicBezTo>
                <a:lnTo>
                  <a:pt x="242" y="1271"/>
                </a:lnTo>
                <a:lnTo>
                  <a:pt x="242" y="1271"/>
                </a:lnTo>
                <a:cubicBezTo>
                  <a:pt x="246" y="1271"/>
                  <a:pt x="250" y="1270"/>
                  <a:pt x="253" y="1270"/>
                </a:cubicBezTo>
                <a:lnTo>
                  <a:pt x="253" y="1270"/>
                </a:lnTo>
                <a:lnTo>
                  <a:pt x="253" y="1270"/>
                </a:lnTo>
                <a:cubicBezTo>
                  <a:pt x="255" y="1264"/>
                  <a:pt x="258" y="1264"/>
                  <a:pt x="261" y="1269"/>
                </a:cubicBezTo>
                <a:lnTo>
                  <a:pt x="261" y="1269"/>
                </a:lnTo>
                <a:cubicBezTo>
                  <a:pt x="262" y="1269"/>
                  <a:pt x="263" y="1269"/>
                  <a:pt x="264" y="1269"/>
                </a:cubicBezTo>
                <a:lnTo>
                  <a:pt x="264" y="1269"/>
                </a:lnTo>
                <a:cubicBezTo>
                  <a:pt x="270" y="1268"/>
                  <a:pt x="275" y="1268"/>
                  <a:pt x="280" y="1267"/>
                </a:cubicBezTo>
                <a:cubicBezTo>
                  <a:pt x="283" y="1266"/>
                  <a:pt x="285" y="1264"/>
                  <a:pt x="286" y="1262"/>
                </a:cubicBezTo>
                <a:cubicBezTo>
                  <a:pt x="288" y="1260"/>
                  <a:pt x="287" y="1253"/>
                  <a:pt x="285" y="1252"/>
                </a:cubicBezTo>
                <a:cubicBezTo>
                  <a:pt x="281" y="1250"/>
                  <a:pt x="277" y="1252"/>
                  <a:pt x="273" y="1246"/>
                </a:cubicBezTo>
                <a:cubicBezTo>
                  <a:pt x="272" y="1246"/>
                  <a:pt x="271" y="1246"/>
                  <a:pt x="270" y="1246"/>
                </a:cubicBezTo>
                <a:cubicBezTo>
                  <a:pt x="268" y="1244"/>
                  <a:pt x="267" y="1243"/>
                  <a:pt x="265" y="1241"/>
                </a:cubicBezTo>
                <a:lnTo>
                  <a:pt x="265" y="1241"/>
                </a:lnTo>
                <a:cubicBezTo>
                  <a:pt x="262" y="1241"/>
                  <a:pt x="258" y="1241"/>
                  <a:pt x="255" y="1242"/>
                </a:cubicBezTo>
                <a:cubicBezTo>
                  <a:pt x="249" y="1242"/>
                  <a:pt x="245" y="1239"/>
                  <a:pt x="242" y="1232"/>
                </a:cubicBezTo>
                <a:cubicBezTo>
                  <a:pt x="242" y="1231"/>
                  <a:pt x="240" y="1230"/>
                  <a:pt x="240" y="1228"/>
                </a:cubicBezTo>
                <a:cubicBezTo>
                  <a:pt x="233" y="1215"/>
                  <a:pt x="233" y="1214"/>
                  <a:pt x="226" y="1218"/>
                </a:cubicBezTo>
                <a:cubicBezTo>
                  <a:pt x="216" y="1223"/>
                  <a:pt x="209" y="1219"/>
                  <a:pt x="203" y="1207"/>
                </a:cubicBezTo>
                <a:lnTo>
                  <a:pt x="203" y="1207"/>
                </a:lnTo>
                <a:lnTo>
                  <a:pt x="203" y="1207"/>
                </a:lnTo>
                <a:cubicBezTo>
                  <a:pt x="199" y="1207"/>
                  <a:pt x="195" y="1209"/>
                  <a:pt x="192" y="1202"/>
                </a:cubicBezTo>
                <a:cubicBezTo>
                  <a:pt x="188" y="1203"/>
                  <a:pt x="184" y="1204"/>
                  <a:pt x="181" y="1198"/>
                </a:cubicBezTo>
                <a:cubicBezTo>
                  <a:pt x="179" y="1196"/>
                  <a:pt x="178" y="1194"/>
                  <a:pt x="176" y="1193"/>
                </a:cubicBezTo>
                <a:lnTo>
                  <a:pt x="176" y="1193"/>
                </a:lnTo>
                <a:cubicBezTo>
                  <a:pt x="169" y="1191"/>
                  <a:pt x="169" y="1190"/>
                  <a:pt x="172" y="1182"/>
                </a:cubicBezTo>
                <a:lnTo>
                  <a:pt x="172" y="1182"/>
                </a:lnTo>
                <a:cubicBezTo>
                  <a:pt x="177" y="1173"/>
                  <a:pt x="183" y="1173"/>
                  <a:pt x="190" y="1180"/>
                </a:cubicBezTo>
                <a:cubicBezTo>
                  <a:pt x="191" y="1180"/>
                  <a:pt x="193" y="1180"/>
                  <a:pt x="194" y="1180"/>
                </a:cubicBezTo>
                <a:lnTo>
                  <a:pt x="194" y="1180"/>
                </a:lnTo>
                <a:lnTo>
                  <a:pt x="194" y="1180"/>
                </a:lnTo>
                <a:cubicBezTo>
                  <a:pt x="196" y="1180"/>
                  <a:pt x="199" y="1180"/>
                  <a:pt x="201" y="1179"/>
                </a:cubicBezTo>
                <a:lnTo>
                  <a:pt x="201" y="1179"/>
                </a:lnTo>
                <a:cubicBezTo>
                  <a:pt x="209" y="1179"/>
                  <a:pt x="217" y="1177"/>
                  <a:pt x="224" y="1177"/>
                </a:cubicBezTo>
                <a:cubicBezTo>
                  <a:pt x="233" y="1177"/>
                  <a:pt x="241" y="1174"/>
                  <a:pt x="247" y="1165"/>
                </a:cubicBezTo>
                <a:cubicBezTo>
                  <a:pt x="252" y="1159"/>
                  <a:pt x="256" y="1152"/>
                  <a:pt x="263" y="1151"/>
                </a:cubicBezTo>
                <a:cubicBezTo>
                  <a:pt x="267" y="1150"/>
                  <a:pt x="267" y="1145"/>
                  <a:pt x="266" y="1140"/>
                </a:cubicBezTo>
                <a:cubicBezTo>
                  <a:pt x="264" y="1135"/>
                  <a:pt x="265" y="1131"/>
                  <a:pt x="268" y="1129"/>
                </a:cubicBezTo>
                <a:cubicBezTo>
                  <a:pt x="270" y="1128"/>
                  <a:pt x="272" y="1127"/>
                  <a:pt x="272" y="1125"/>
                </a:cubicBezTo>
                <a:cubicBezTo>
                  <a:pt x="274" y="1119"/>
                  <a:pt x="280" y="1118"/>
                  <a:pt x="281" y="1113"/>
                </a:cubicBezTo>
                <a:cubicBezTo>
                  <a:pt x="283" y="1105"/>
                  <a:pt x="274" y="1103"/>
                  <a:pt x="275" y="1095"/>
                </a:cubicBezTo>
                <a:cubicBezTo>
                  <a:pt x="275" y="1095"/>
                  <a:pt x="275" y="1094"/>
                  <a:pt x="275" y="1094"/>
                </a:cubicBezTo>
                <a:cubicBezTo>
                  <a:pt x="275" y="1094"/>
                  <a:pt x="275" y="1094"/>
                  <a:pt x="275" y="1094"/>
                </a:cubicBezTo>
                <a:lnTo>
                  <a:pt x="275" y="1095"/>
                </a:lnTo>
                <a:cubicBezTo>
                  <a:pt x="273" y="1095"/>
                  <a:pt x="271" y="1095"/>
                  <a:pt x="269" y="1095"/>
                </a:cubicBezTo>
                <a:cubicBezTo>
                  <a:pt x="257" y="1096"/>
                  <a:pt x="244" y="1099"/>
                  <a:pt x="231" y="1089"/>
                </a:cubicBezTo>
                <a:cubicBezTo>
                  <a:pt x="228" y="1086"/>
                  <a:pt x="223" y="1088"/>
                  <a:pt x="219" y="1088"/>
                </a:cubicBezTo>
                <a:cubicBezTo>
                  <a:pt x="219" y="1088"/>
                  <a:pt x="219" y="1088"/>
                  <a:pt x="219" y="1088"/>
                </a:cubicBezTo>
                <a:cubicBezTo>
                  <a:pt x="219" y="1088"/>
                  <a:pt x="219" y="1088"/>
                  <a:pt x="219" y="1088"/>
                </a:cubicBezTo>
                <a:lnTo>
                  <a:pt x="219" y="1088"/>
                </a:lnTo>
                <a:cubicBezTo>
                  <a:pt x="212" y="1096"/>
                  <a:pt x="212" y="1096"/>
                  <a:pt x="204" y="1090"/>
                </a:cubicBezTo>
                <a:cubicBezTo>
                  <a:pt x="193" y="1086"/>
                  <a:pt x="183" y="1087"/>
                  <a:pt x="177" y="1104"/>
                </a:cubicBezTo>
                <a:cubicBezTo>
                  <a:pt x="176" y="1107"/>
                  <a:pt x="173" y="1109"/>
                  <a:pt x="171" y="1105"/>
                </a:cubicBezTo>
                <a:cubicBezTo>
                  <a:pt x="169" y="1103"/>
                  <a:pt x="169" y="1100"/>
                  <a:pt x="169" y="1098"/>
                </a:cubicBezTo>
                <a:cubicBezTo>
                  <a:pt x="169" y="1094"/>
                  <a:pt x="171" y="1091"/>
                  <a:pt x="172" y="1088"/>
                </a:cubicBezTo>
                <a:cubicBezTo>
                  <a:pt x="174" y="1078"/>
                  <a:pt x="171" y="1072"/>
                  <a:pt x="164" y="1071"/>
                </a:cubicBezTo>
                <a:cubicBezTo>
                  <a:pt x="159" y="1071"/>
                  <a:pt x="154" y="1072"/>
                  <a:pt x="150" y="1075"/>
                </a:cubicBezTo>
                <a:cubicBezTo>
                  <a:pt x="147" y="1078"/>
                  <a:pt x="143" y="1078"/>
                  <a:pt x="140" y="1073"/>
                </a:cubicBezTo>
                <a:lnTo>
                  <a:pt x="140" y="1073"/>
                </a:lnTo>
                <a:cubicBezTo>
                  <a:pt x="129" y="1072"/>
                  <a:pt x="118" y="1067"/>
                  <a:pt x="107" y="1069"/>
                </a:cubicBezTo>
                <a:cubicBezTo>
                  <a:pt x="106" y="1069"/>
                  <a:pt x="104" y="1066"/>
                  <a:pt x="102" y="1065"/>
                </a:cubicBezTo>
                <a:lnTo>
                  <a:pt x="103" y="1065"/>
                </a:lnTo>
                <a:cubicBezTo>
                  <a:pt x="103" y="1065"/>
                  <a:pt x="102" y="1065"/>
                  <a:pt x="102" y="1064"/>
                </a:cubicBezTo>
                <a:cubicBezTo>
                  <a:pt x="102" y="1065"/>
                  <a:pt x="102" y="1065"/>
                  <a:pt x="102" y="1065"/>
                </a:cubicBezTo>
                <a:cubicBezTo>
                  <a:pt x="98" y="1065"/>
                  <a:pt x="93" y="1066"/>
                  <a:pt x="88" y="1064"/>
                </a:cubicBezTo>
                <a:cubicBezTo>
                  <a:pt x="86" y="1064"/>
                  <a:pt x="84" y="1060"/>
                  <a:pt x="83" y="1057"/>
                </a:cubicBezTo>
                <a:cubicBezTo>
                  <a:pt x="81" y="1053"/>
                  <a:pt x="83" y="1051"/>
                  <a:pt x="86" y="1049"/>
                </a:cubicBezTo>
                <a:cubicBezTo>
                  <a:pt x="94" y="1045"/>
                  <a:pt x="103" y="1041"/>
                  <a:pt x="112" y="1041"/>
                </a:cubicBezTo>
                <a:cubicBezTo>
                  <a:pt x="118" y="1042"/>
                  <a:pt x="123" y="1040"/>
                  <a:pt x="128" y="1036"/>
                </a:cubicBezTo>
                <a:cubicBezTo>
                  <a:pt x="131" y="1034"/>
                  <a:pt x="135" y="1033"/>
                  <a:pt x="139" y="1037"/>
                </a:cubicBezTo>
                <a:cubicBezTo>
                  <a:pt x="147" y="1048"/>
                  <a:pt x="157" y="1045"/>
                  <a:pt x="165" y="1041"/>
                </a:cubicBezTo>
                <a:cubicBezTo>
                  <a:pt x="175" y="1037"/>
                  <a:pt x="185" y="1035"/>
                  <a:pt x="195" y="1034"/>
                </a:cubicBezTo>
                <a:cubicBezTo>
                  <a:pt x="201" y="1034"/>
                  <a:pt x="206" y="1032"/>
                  <a:pt x="209" y="1025"/>
                </a:cubicBezTo>
                <a:cubicBezTo>
                  <a:pt x="213" y="1017"/>
                  <a:pt x="217" y="1015"/>
                  <a:pt x="223" y="1022"/>
                </a:cubicBezTo>
                <a:cubicBezTo>
                  <a:pt x="227" y="1026"/>
                  <a:pt x="230" y="1025"/>
                  <a:pt x="233" y="1019"/>
                </a:cubicBezTo>
                <a:cubicBezTo>
                  <a:pt x="237" y="1010"/>
                  <a:pt x="237" y="1003"/>
                  <a:pt x="233" y="997"/>
                </a:cubicBezTo>
                <a:cubicBezTo>
                  <a:pt x="226" y="987"/>
                  <a:pt x="218" y="977"/>
                  <a:pt x="211" y="967"/>
                </a:cubicBezTo>
                <a:cubicBezTo>
                  <a:pt x="202" y="967"/>
                  <a:pt x="193" y="967"/>
                  <a:pt x="184" y="968"/>
                </a:cubicBezTo>
                <a:cubicBezTo>
                  <a:pt x="174" y="969"/>
                  <a:pt x="174" y="970"/>
                  <a:pt x="165" y="962"/>
                </a:cubicBezTo>
                <a:cubicBezTo>
                  <a:pt x="164" y="968"/>
                  <a:pt x="165" y="974"/>
                  <a:pt x="164" y="978"/>
                </a:cubicBezTo>
                <a:cubicBezTo>
                  <a:pt x="161" y="988"/>
                  <a:pt x="158" y="991"/>
                  <a:pt x="150" y="989"/>
                </a:cubicBezTo>
                <a:cubicBezTo>
                  <a:pt x="145" y="988"/>
                  <a:pt x="142" y="992"/>
                  <a:pt x="138" y="992"/>
                </a:cubicBezTo>
                <a:cubicBezTo>
                  <a:pt x="137" y="992"/>
                  <a:pt x="135" y="991"/>
                  <a:pt x="135" y="990"/>
                </a:cubicBezTo>
                <a:cubicBezTo>
                  <a:pt x="134" y="989"/>
                  <a:pt x="134" y="986"/>
                  <a:pt x="135" y="985"/>
                </a:cubicBezTo>
                <a:cubicBezTo>
                  <a:pt x="136" y="982"/>
                  <a:pt x="138" y="980"/>
                  <a:pt x="140" y="978"/>
                </a:cubicBezTo>
                <a:cubicBezTo>
                  <a:pt x="144" y="976"/>
                  <a:pt x="148" y="979"/>
                  <a:pt x="153" y="980"/>
                </a:cubicBezTo>
                <a:cubicBezTo>
                  <a:pt x="156" y="981"/>
                  <a:pt x="158" y="974"/>
                  <a:pt x="156" y="970"/>
                </a:cubicBezTo>
                <a:cubicBezTo>
                  <a:pt x="155" y="967"/>
                  <a:pt x="153" y="963"/>
                  <a:pt x="151" y="962"/>
                </a:cubicBezTo>
                <a:cubicBezTo>
                  <a:pt x="144" y="959"/>
                  <a:pt x="137" y="955"/>
                  <a:pt x="129" y="956"/>
                </a:cubicBezTo>
                <a:cubicBezTo>
                  <a:pt x="123" y="957"/>
                  <a:pt x="117" y="957"/>
                  <a:pt x="111" y="957"/>
                </a:cubicBezTo>
                <a:cubicBezTo>
                  <a:pt x="109" y="957"/>
                  <a:pt x="106" y="955"/>
                  <a:pt x="104" y="954"/>
                </a:cubicBezTo>
                <a:cubicBezTo>
                  <a:pt x="103" y="953"/>
                  <a:pt x="103" y="949"/>
                  <a:pt x="104" y="949"/>
                </a:cubicBezTo>
                <a:cubicBezTo>
                  <a:pt x="106" y="948"/>
                  <a:pt x="108" y="947"/>
                  <a:pt x="111" y="947"/>
                </a:cubicBezTo>
                <a:cubicBezTo>
                  <a:pt x="128" y="945"/>
                  <a:pt x="146" y="945"/>
                  <a:pt x="163" y="941"/>
                </a:cubicBezTo>
                <a:cubicBezTo>
                  <a:pt x="170" y="939"/>
                  <a:pt x="175" y="942"/>
                  <a:pt x="181" y="946"/>
                </a:cubicBezTo>
                <a:cubicBezTo>
                  <a:pt x="181" y="945"/>
                  <a:pt x="181" y="944"/>
                  <a:pt x="181" y="943"/>
                </a:cubicBezTo>
                <a:cubicBezTo>
                  <a:pt x="183" y="927"/>
                  <a:pt x="182" y="924"/>
                  <a:pt x="172" y="924"/>
                </a:cubicBezTo>
                <a:cubicBezTo>
                  <a:pt x="166" y="924"/>
                  <a:pt x="160" y="927"/>
                  <a:pt x="154" y="923"/>
                </a:cubicBezTo>
                <a:cubicBezTo>
                  <a:pt x="153" y="923"/>
                  <a:pt x="152" y="921"/>
                  <a:pt x="152" y="919"/>
                </a:cubicBezTo>
                <a:cubicBezTo>
                  <a:pt x="152" y="918"/>
                  <a:pt x="153" y="915"/>
                  <a:pt x="154" y="915"/>
                </a:cubicBezTo>
                <a:cubicBezTo>
                  <a:pt x="165" y="916"/>
                  <a:pt x="175" y="905"/>
                  <a:pt x="187" y="906"/>
                </a:cubicBezTo>
                <a:cubicBezTo>
                  <a:pt x="193" y="906"/>
                  <a:pt x="197" y="903"/>
                  <a:pt x="200" y="898"/>
                </a:cubicBezTo>
                <a:cubicBezTo>
                  <a:pt x="206" y="889"/>
                  <a:pt x="213" y="886"/>
                  <a:pt x="222" y="886"/>
                </a:cubicBezTo>
                <a:cubicBezTo>
                  <a:pt x="225" y="886"/>
                  <a:pt x="228" y="886"/>
                  <a:pt x="231" y="885"/>
                </a:cubicBezTo>
                <a:cubicBezTo>
                  <a:pt x="234" y="885"/>
                  <a:pt x="236" y="882"/>
                  <a:pt x="237" y="877"/>
                </a:cubicBezTo>
                <a:cubicBezTo>
                  <a:pt x="238" y="871"/>
                  <a:pt x="241" y="870"/>
                  <a:pt x="245" y="871"/>
                </a:cubicBezTo>
                <a:cubicBezTo>
                  <a:pt x="249" y="872"/>
                  <a:pt x="254" y="872"/>
                  <a:pt x="258" y="872"/>
                </a:cubicBezTo>
                <a:cubicBezTo>
                  <a:pt x="264" y="872"/>
                  <a:pt x="268" y="870"/>
                  <a:pt x="271" y="861"/>
                </a:cubicBezTo>
                <a:cubicBezTo>
                  <a:pt x="275" y="846"/>
                  <a:pt x="285" y="847"/>
                  <a:pt x="294" y="843"/>
                </a:cubicBezTo>
                <a:cubicBezTo>
                  <a:pt x="297" y="841"/>
                  <a:pt x="301" y="850"/>
                  <a:pt x="300" y="854"/>
                </a:cubicBezTo>
                <a:cubicBezTo>
                  <a:pt x="295" y="865"/>
                  <a:pt x="294" y="879"/>
                  <a:pt x="285" y="886"/>
                </a:cubicBezTo>
                <a:cubicBezTo>
                  <a:pt x="282" y="889"/>
                  <a:pt x="284" y="894"/>
                  <a:pt x="287" y="898"/>
                </a:cubicBezTo>
                <a:lnTo>
                  <a:pt x="298" y="896"/>
                </a:lnTo>
                <a:cubicBezTo>
                  <a:pt x="297" y="888"/>
                  <a:pt x="300" y="882"/>
                  <a:pt x="304" y="878"/>
                </a:cubicBezTo>
                <a:cubicBezTo>
                  <a:pt x="309" y="871"/>
                  <a:pt x="313" y="872"/>
                  <a:pt x="319" y="881"/>
                </a:cubicBezTo>
                <a:cubicBezTo>
                  <a:pt x="321" y="885"/>
                  <a:pt x="323" y="888"/>
                  <a:pt x="326" y="888"/>
                </a:cubicBezTo>
                <a:cubicBezTo>
                  <a:pt x="329" y="888"/>
                  <a:pt x="332" y="889"/>
                  <a:pt x="335" y="893"/>
                </a:cubicBezTo>
                <a:cubicBezTo>
                  <a:pt x="338" y="887"/>
                  <a:pt x="338" y="875"/>
                  <a:pt x="347" y="874"/>
                </a:cubicBezTo>
                <a:cubicBezTo>
                  <a:pt x="350" y="874"/>
                  <a:pt x="350" y="870"/>
                  <a:pt x="347" y="865"/>
                </a:cubicBezTo>
                <a:cubicBezTo>
                  <a:pt x="345" y="863"/>
                  <a:pt x="344" y="861"/>
                  <a:pt x="343" y="859"/>
                </a:cubicBezTo>
                <a:cubicBezTo>
                  <a:pt x="339" y="859"/>
                  <a:pt x="335" y="859"/>
                  <a:pt x="332" y="858"/>
                </a:cubicBezTo>
                <a:cubicBezTo>
                  <a:pt x="331" y="858"/>
                  <a:pt x="330" y="856"/>
                  <a:pt x="330" y="854"/>
                </a:cubicBezTo>
                <a:cubicBezTo>
                  <a:pt x="330" y="853"/>
                  <a:pt x="331" y="851"/>
                  <a:pt x="332" y="850"/>
                </a:cubicBezTo>
                <a:cubicBezTo>
                  <a:pt x="336" y="849"/>
                  <a:pt x="340" y="848"/>
                  <a:pt x="344" y="848"/>
                </a:cubicBezTo>
                <a:cubicBezTo>
                  <a:pt x="350" y="847"/>
                  <a:pt x="355" y="847"/>
                  <a:pt x="360" y="846"/>
                </a:cubicBezTo>
                <a:cubicBezTo>
                  <a:pt x="365" y="845"/>
                  <a:pt x="366" y="841"/>
                  <a:pt x="366" y="835"/>
                </a:cubicBezTo>
                <a:cubicBezTo>
                  <a:pt x="366" y="831"/>
                  <a:pt x="366" y="827"/>
                  <a:pt x="365" y="824"/>
                </a:cubicBezTo>
                <a:cubicBezTo>
                  <a:pt x="363" y="824"/>
                  <a:pt x="361" y="824"/>
                  <a:pt x="358" y="824"/>
                </a:cubicBezTo>
                <a:cubicBezTo>
                  <a:pt x="357" y="824"/>
                  <a:pt x="356" y="824"/>
                  <a:pt x="354" y="824"/>
                </a:cubicBezTo>
                <a:lnTo>
                  <a:pt x="354" y="824"/>
                </a:lnTo>
                <a:lnTo>
                  <a:pt x="354" y="824"/>
                </a:lnTo>
                <a:cubicBezTo>
                  <a:pt x="353" y="825"/>
                  <a:pt x="352" y="825"/>
                  <a:pt x="351" y="825"/>
                </a:cubicBezTo>
                <a:cubicBezTo>
                  <a:pt x="349" y="831"/>
                  <a:pt x="346" y="831"/>
                  <a:pt x="343" y="825"/>
                </a:cubicBezTo>
                <a:lnTo>
                  <a:pt x="343" y="825"/>
                </a:lnTo>
                <a:cubicBezTo>
                  <a:pt x="340" y="826"/>
                  <a:pt x="338" y="825"/>
                  <a:pt x="336" y="821"/>
                </a:cubicBezTo>
                <a:cubicBezTo>
                  <a:pt x="332" y="821"/>
                  <a:pt x="328" y="821"/>
                  <a:pt x="325" y="821"/>
                </a:cubicBezTo>
                <a:cubicBezTo>
                  <a:pt x="322" y="822"/>
                  <a:pt x="320" y="822"/>
                  <a:pt x="317" y="822"/>
                </a:cubicBezTo>
                <a:lnTo>
                  <a:pt x="317" y="822"/>
                </a:lnTo>
                <a:lnTo>
                  <a:pt x="317" y="822"/>
                </a:lnTo>
                <a:lnTo>
                  <a:pt x="315" y="822"/>
                </a:lnTo>
                <a:lnTo>
                  <a:pt x="314" y="822"/>
                </a:lnTo>
                <a:cubicBezTo>
                  <a:pt x="314" y="826"/>
                  <a:pt x="314" y="830"/>
                  <a:pt x="315" y="833"/>
                </a:cubicBezTo>
                <a:cubicBezTo>
                  <a:pt x="315" y="839"/>
                  <a:pt x="316" y="845"/>
                  <a:pt x="315" y="850"/>
                </a:cubicBezTo>
                <a:cubicBezTo>
                  <a:pt x="315" y="853"/>
                  <a:pt x="313" y="856"/>
                  <a:pt x="310" y="855"/>
                </a:cubicBezTo>
                <a:cubicBezTo>
                  <a:pt x="308" y="854"/>
                  <a:pt x="306" y="852"/>
                  <a:pt x="306" y="849"/>
                </a:cubicBezTo>
                <a:cubicBezTo>
                  <a:pt x="307" y="846"/>
                  <a:pt x="307" y="842"/>
                  <a:pt x="307" y="838"/>
                </a:cubicBezTo>
                <a:cubicBezTo>
                  <a:pt x="307" y="827"/>
                  <a:pt x="304" y="824"/>
                  <a:pt x="297" y="824"/>
                </a:cubicBezTo>
                <a:cubicBezTo>
                  <a:pt x="290" y="824"/>
                  <a:pt x="283" y="825"/>
                  <a:pt x="277" y="826"/>
                </a:cubicBezTo>
                <a:cubicBezTo>
                  <a:pt x="265" y="826"/>
                  <a:pt x="254" y="824"/>
                  <a:pt x="243" y="817"/>
                </a:cubicBezTo>
                <a:cubicBezTo>
                  <a:pt x="242" y="818"/>
                  <a:pt x="241" y="818"/>
                  <a:pt x="239" y="818"/>
                </a:cubicBezTo>
                <a:lnTo>
                  <a:pt x="239" y="818"/>
                </a:lnTo>
                <a:cubicBezTo>
                  <a:pt x="230" y="826"/>
                  <a:pt x="224" y="827"/>
                  <a:pt x="214" y="820"/>
                </a:cubicBezTo>
                <a:cubicBezTo>
                  <a:pt x="209" y="820"/>
                  <a:pt x="204" y="821"/>
                  <a:pt x="199" y="821"/>
                </a:cubicBezTo>
                <a:lnTo>
                  <a:pt x="199" y="821"/>
                </a:lnTo>
                <a:lnTo>
                  <a:pt x="199" y="821"/>
                </a:lnTo>
                <a:cubicBezTo>
                  <a:pt x="197" y="821"/>
                  <a:pt x="194" y="822"/>
                  <a:pt x="192" y="822"/>
                </a:cubicBezTo>
                <a:cubicBezTo>
                  <a:pt x="183" y="823"/>
                  <a:pt x="174" y="823"/>
                  <a:pt x="165" y="824"/>
                </a:cubicBezTo>
                <a:cubicBezTo>
                  <a:pt x="161" y="825"/>
                  <a:pt x="158" y="824"/>
                  <a:pt x="155" y="820"/>
                </a:cubicBezTo>
                <a:lnTo>
                  <a:pt x="151" y="820"/>
                </a:lnTo>
                <a:cubicBezTo>
                  <a:pt x="145" y="829"/>
                  <a:pt x="137" y="829"/>
                  <a:pt x="129" y="822"/>
                </a:cubicBezTo>
                <a:lnTo>
                  <a:pt x="129" y="822"/>
                </a:lnTo>
                <a:cubicBezTo>
                  <a:pt x="126" y="822"/>
                  <a:pt x="122" y="823"/>
                  <a:pt x="118" y="823"/>
                </a:cubicBezTo>
                <a:lnTo>
                  <a:pt x="118" y="823"/>
                </a:lnTo>
                <a:cubicBezTo>
                  <a:pt x="112" y="830"/>
                  <a:pt x="106" y="837"/>
                  <a:pt x="100" y="844"/>
                </a:cubicBezTo>
                <a:cubicBezTo>
                  <a:pt x="98" y="846"/>
                  <a:pt x="96" y="844"/>
                  <a:pt x="95" y="840"/>
                </a:cubicBezTo>
                <a:cubicBezTo>
                  <a:pt x="93" y="825"/>
                  <a:pt x="93" y="825"/>
                  <a:pt x="86" y="826"/>
                </a:cubicBezTo>
                <a:cubicBezTo>
                  <a:pt x="79" y="826"/>
                  <a:pt x="71" y="827"/>
                  <a:pt x="64" y="827"/>
                </a:cubicBezTo>
                <a:cubicBezTo>
                  <a:pt x="58" y="828"/>
                  <a:pt x="52" y="828"/>
                  <a:pt x="46" y="828"/>
                </a:cubicBezTo>
                <a:cubicBezTo>
                  <a:pt x="44" y="828"/>
                  <a:pt x="44" y="826"/>
                  <a:pt x="44" y="824"/>
                </a:cubicBezTo>
                <a:cubicBezTo>
                  <a:pt x="45" y="823"/>
                  <a:pt x="45" y="822"/>
                  <a:pt x="45" y="822"/>
                </a:cubicBezTo>
                <a:cubicBezTo>
                  <a:pt x="47" y="820"/>
                  <a:pt x="49" y="818"/>
                  <a:pt x="52" y="818"/>
                </a:cubicBezTo>
                <a:cubicBezTo>
                  <a:pt x="68" y="815"/>
                  <a:pt x="85" y="815"/>
                  <a:pt x="102" y="808"/>
                </a:cubicBezTo>
                <a:cubicBezTo>
                  <a:pt x="116" y="802"/>
                  <a:pt x="116" y="805"/>
                  <a:pt x="119" y="783"/>
                </a:cubicBezTo>
                <a:cubicBezTo>
                  <a:pt x="119" y="782"/>
                  <a:pt x="119" y="781"/>
                  <a:pt x="119" y="780"/>
                </a:cubicBezTo>
                <a:cubicBezTo>
                  <a:pt x="113" y="777"/>
                  <a:pt x="108" y="779"/>
                  <a:pt x="103" y="782"/>
                </a:cubicBezTo>
                <a:cubicBezTo>
                  <a:pt x="101" y="784"/>
                  <a:pt x="98" y="783"/>
                  <a:pt x="96" y="780"/>
                </a:cubicBezTo>
                <a:cubicBezTo>
                  <a:pt x="91" y="771"/>
                  <a:pt x="84" y="773"/>
                  <a:pt x="78" y="775"/>
                </a:cubicBezTo>
                <a:cubicBezTo>
                  <a:pt x="72" y="777"/>
                  <a:pt x="69" y="771"/>
                  <a:pt x="70" y="762"/>
                </a:cubicBezTo>
                <a:cubicBezTo>
                  <a:pt x="70" y="760"/>
                  <a:pt x="71" y="759"/>
                  <a:pt x="72" y="757"/>
                </a:cubicBezTo>
                <a:cubicBezTo>
                  <a:pt x="74" y="751"/>
                  <a:pt x="71" y="749"/>
                  <a:pt x="68" y="747"/>
                </a:cubicBezTo>
                <a:cubicBezTo>
                  <a:pt x="65" y="745"/>
                  <a:pt x="62" y="745"/>
                  <a:pt x="59" y="747"/>
                </a:cubicBezTo>
                <a:cubicBezTo>
                  <a:pt x="54" y="751"/>
                  <a:pt x="48" y="752"/>
                  <a:pt x="42" y="749"/>
                </a:cubicBezTo>
                <a:cubicBezTo>
                  <a:pt x="41" y="749"/>
                  <a:pt x="40" y="748"/>
                  <a:pt x="40" y="747"/>
                </a:cubicBezTo>
                <a:cubicBezTo>
                  <a:pt x="40" y="746"/>
                  <a:pt x="40" y="744"/>
                  <a:pt x="40" y="742"/>
                </a:cubicBezTo>
                <a:cubicBezTo>
                  <a:pt x="42" y="738"/>
                  <a:pt x="45" y="735"/>
                  <a:pt x="49" y="734"/>
                </a:cubicBezTo>
                <a:cubicBezTo>
                  <a:pt x="53" y="732"/>
                  <a:pt x="56" y="728"/>
                  <a:pt x="58" y="722"/>
                </a:cubicBezTo>
                <a:cubicBezTo>
                  <a:pt x="50" y="722"/>
                  <a:pt x="43" y="723"/>
                  <a:pt x="36" y="724"/>
                </a:cubicBezTo>
                <a:cubicBezTo>
                  <a:pt x="27" y="729"/>
                  <a:pt x="26" y="729"/>
                  <a:pt x="24" y="718"/>
                </a:cubicBezTo>
                <a:cubicBezTo>
                  <a:pt x="23" y="707"/>
                  <a:pt x="19" y="702"/>
                  <a:pt x="13" y="699"/>
                </a:cubicBezTo>
                <a:cubicBezTo>
                  <a:pt x="11" y="698"/>
                  <a:pt x="9" y="698"/>
                  <a:pt x="8" y="697"/>
                </a:cubicBezTo>
                <a:cubicBezTo>
                  <a:pt x="1" y="694"/>
                  <a:pt x="0" y="691"/>
                  <a:pt x="6" y="681"/>
                </a:cubicBezTo>
                <a:lnTo>
                  <a:pt x="6" y="681"/>
                </a:lnTo>
                <a:cubicBezTo>
                  <a:pt x="6" y="668"/>
                  <a:pt x="6" y="668"/>
                  <a:pt x="12" y="664"/>
                </a:cubicBezTo>
                <a:lnTo>
                  <a:pt x="12" y="664"/>
                </a:lnTo>
                <a:lnTo>
                  <a:pt x="12" y="664"/>
                </a:lnTo>
                <a:cubicBezTo>
                  <a:pt x="13" y="664"/>
                  <a:pt x="14" y="664"/>
                  <a:pt x="16" y="664"/>
                </a:cubicBezTo>
                <a:lnTo>
                  <a:pt x="16" y="664"/>
                </a:lnTo>
                <a:lnTo>
                  <a:pt x="16" y="664"/>
                </a:lnTo>
                <a:cubicBezTo>
                  <a:pt x="17" y="660"/>
                  <a:pt x="20" y="658"/>
                  <a:pt x="23" y="658"/>
                </a:cubicBezTo>
                <a:cubicBezTo>
                  <a:pt x="30" y="657"/>
                  <a:pt x="37" y="657"/>
                  <a:pt x="43" y="656"/>
                </a:cubicBezTo>
                <a:cubicBezTo>
                  <a:pt x="61" y="652"/>
                  <a:pt x="79" y="650"/>
                  <a:pt x="93" y="631"/>
                </a:cubicBezTo>
                <a:cubicBezTo>
                  <a:pt x="97" y="626"/>
                  <a:pt x="103" y="624"/>
                  <a:pt x="109" y="628"/>
                </a:cubicBezTo>
                <a:cubicBezTo>
                  <a:pt x="112" y="630"/>
                  <a:pt x="116" y="631"/>
                  <a:pt x="119" y="632"/>
                </a:cubicBezTo>
                <a:cubicBezTo>
                  <a:pt x="123" y="633"/>
                  <a:pt x="126" y="628"/>
                  <a:pt x="126" y="622"/>
                </a:cubicBezTo>
                <a:cubicBezTo>
                  <a:pt x="126" y="619"/>
                  <a:pt x="126" y="616"/>
                  <a:pt x="126" y="614"/>
                </a:cubicBezTo>
                <a:cubicBezTo>
                  <a:pt x="124" y="603"/>
                  <a:pt x="120" y="600"/>
                  <a:pt x="113" y="602"/>
                </a:cubicBezTo>
                <a:cubicBezTo>
                  <a:pt x="110" y="603"/>
                  <a:pt x="106" y="607"/>
                  <a:pt x="103" y="605"/>
                </a:cubicBezTo>
                <a:cubicBezTo>
                  <a:pt x="88" y="599"/>
                  <a:pt x="74" y="602"/>
                  <a:pt x="59" y="603"/>
                </a:cubicBezTo>
                <a:cubicBezTo>
                  <a:pt x="59" y="603"/>
                  <a:pt x="58" y="602"/>
                  <a:pt x="58" y="602"/>
                </a:cubicBezTo>
                <a:cubicBezTo>
                  <a:pt x="59" y="586"/>
                  <a:pt x="59" y="587"/>
                  <a:pt x="67" y="581"/>
                </a:cubicBezTo>
                <a:lnTo>
                  <a:pt x="67" y="581"/>
                </a:lnTo>
                <a:cubicBezTo>
                  <a:pt x="69" y="579"/>
                  <a:pt x="70" y="577"/>
                  <a:pt x="71" y="575"/>
                </a:cubicBezTo>
                <a:lnTo>
                  <a:pt x="71" y="575"/>
                </a:lnTo>
                <a:cubicBezTo>
                  <a:pt x="72" y="573"/>
                  <a:pt x="73" y="571"/>
                  <a:pt x="74" y="569"/>
                </a:cubicBezTo>
                <a:lnTo>
                  <a:pt x="74" y="569"/>
                </a:lnTo>
                <a:cubicBezTo>
                  <a:pt x="76" y="562"/>
                  <a:pt x="80" y="563"/>
                  <a:pt x="84" y="563"/>
                </a:cubicBezTo>
                <a:lnTo>
                  <a:pt x="84" y="563"/>
                </a:lnTo>
                <a:lnTo>
                  <a:pt x="84" y="563"/>
                </a:lnTo>
                <a:cubicBezTo>
                  <a:pt x="86" y="563"/>
                  <a:pt x="87" y="563"/>
                  <a:pt x="88" y="562"/>
                </a:cubicBezTo>
                <a:lnTo>
                  <a:pt x="88" y="562"/>
                </a:lnTo>
                <a:cubicBezTo>
                  <a:pt x="90" y="563"/>
                  <a:pt x="93" y="563"/>
                  <a:pt x="95" y="565"/>
                </a:cubicBezTo>
                <a:cubicBezTo>
                  <a:pt x="101" y="572"/>
                  <a:pt x="106" y="572"/>
                  <a:pt x="111" y="563"/>
                </a:cubicBezTo>
                <a:cubicBezTo>
                  <a:pt x="113" y="557"/>
                  <a:pt x="118" y="555"/>
                  <a:pt x="123" y="553"/>
                </a:cubicBezTo>
                <a:cubicBezTo>
                  <a:pt x="137" y="549"/>
                  <a:pt x="151" y="545"/>
                  <a:pt x="165" y="540"/>
                </a:cubicBezTo>
                <a:cubicBezTo>
                  <a:pt x="173" y="537"/>
                  <a:pt x="179" y="534"/>
                  <a:pt x="183" y="521"/>
                </a:cubicBezTo>
                <a:cubicBezTo>
                  <a:pt x="185" y="513"/>
                  <a:pt x="190" y="513"/>
                  <a:pt x="195" y="518"/>
                </a:cubicBezTo>
                <a:cubicBezTo>
                  <a:pt x="196" y="519"/>
                  <a:pt x="197" y="521"/>
                  <a:pt x="198" y="522"/>
                </a:cubicBezTo>
                <a:cubicBezTo>
                  <a:pt x="209" y="533"/>
                  <a:pt x="220" y="545"/>
                  <a:pt x="233" y="534"/>
                </a:cubicBezTo>
                <a:cubicBezTo>
                  <a:pt x="237" y="531"/>
                  <a:pt x="242" y="532"/>
                  <a:pt x="246" y="532"/>
                </a:cubicBezTo>
                <a:cubicBezTo>
                  <a:pt x="256" y="531"/>
                  <a:pt x="265" y="530"/>
                  <a:pt x="275" y="529"/>
                </a:cubicBezTo>
                <a:cubicBezTo>
                  <a:pt x="282" y="529"/>
                  <a:pt x="290" y="529"/>
                  <a:pt x="295" y="520"/>
                </a:cubicBezTo>
                <a:cubicBezTo>
                  <a:pt x="297" y="516"/>
                  <a:pt x="301" y="515"/>
                  <a:pt x="303" y="518"/>
                </a:cubicBezTo>
                <a:cubicBezTo>
                  <a:pt x="316" y="533"/>
                  <a:pt x="329" y="534"/>
                  <a:pt x="340" y="520"/>
                </a:cubicBezTo>
                <a:cubicBezTo>
                  <a:pt x="341" y="519"/>
                  <a:pt x="341" y="519"/>
                  <a:pt x="342" y="519"/>
                </a:cubicBezTo>
                <a:cubicBezTo>
                  <a:pt x="351" y="514"/>
                  <a:pt x="355" y="517"/>
                  <a:pt x="362" y="531"/>
                </a:cubicBezTo>
                <a:cubicBezTo>
                  <a:pt x="363" y="533"/>
                  <a:pt x="365" y="535"/>
                  <a:pt x="366" y="536"/>
                </a:cubicBezTo>
                <a:cubicBezTo>
                  <a:pt x="367" y="537"/>
                  <a:pt x="369" y="537"/>
                  <a:pt x="370" y="536"/>
                </a:cubicBezTo>
                <a:cubicBezTo>
                  <a:pt x="374" y="531"/>
                  <a:pt x="376" y="522"/>
                  <a:pt x="376" y="515"/>
                </a:cubicBezTo>
                <a:cubicBezTo>
                  <a:pt x="377" y="502"/>
                  <a:pt x="364" y="488"/>
                  <a:pt x="355" y="492"/>
                </a:cubicBezTo>
                <a:cubicBezTo>
                  <a:pt x="348" y="495"/>
                  <a:pt x="342" y="496"/>
                  <a:pt x="335" y="493"/>
                </a:cubicBezTo>
                <a:cubicBezTo>
                  <a:pt x="332" y="491"/>
                  <a:pt x="328" y="492"/>
                  <a:pt x="324" y="491"/>
                </a:cubicBezTo>
                <a:cubicBezTo>
                  <a:pt x="322" y="491"/>
                  <a:pt x="321" y="491"/>
                  <a:pt x="319" y="490"/>
                </a:cubicBezTo>
                <a:cubicBezTo>
                  <a:pt x="318" y="490"/>
                  <a:pt x="317" y="488"/>
                  <a:pt x="316" y="487"/>
                </a:cubicBezTo>
                <a:cubicBezTo>
                  <a:pt x="316" y="486"/>
                  <a:pt x="317" y="483"/>
                  <a:pt x="318" y="483"/>
                </a:cubicBezTo>
                <a:cubicBezTo>
                  <a:pt x="320" y="481"/>
                  <a:pt x="322" y="480"/>
                  <a:pt x="324" y="480"/>
                </a:cubicBezTo>
                <a:cubicBezTo>
                  <a:pt x="334" y="479"/>
                  <a:pt x="343" y="478"/>
                  <a:pt x="352" y="478"/>
                </a:cubicBezTo>
                <a:cubicBezTo>
                  <a:pt x="360" y="478"/>
                  <a:pt x="366" y="471"/>
                  <a:pt x="374" y="468"/>
                </a:cubicBezTo>
                <a:cubicBezTo>
                  <a:pt x="381" y="464"/>
                  <a:pt x="389" y="478"/>
                  <a:pt x="398" y="474"/>
                </a:cubicBezTo>
                <a:cubicBezTo>
                  <a:pt x="402" y="472"/>
                  <a:pt x="405" y="473"/>
                  <a:pt x="409" y="473"/>
                </a:cubicBezTo>
                <a:cubicBezTo>
                  <a:pt x="413" y="473"/>
                  <a:pt x="417" y="471"/>
                  <a:pt x="418" y="479"/>
                </a:cubicBezTo>
                <a:cubicBezTo>
                  <a:pt x="419" y="483"/>
                  <a:pt x="416" y="487"/>
                  <a:pt x="414" y="489"/>
                </a:cubicBezTo>
                <a:cubicBezTo>
                  <a:pt x="410" y="493"/>
                  <a:pt x="406" y="497"/>
                  <a:pt x="400" y="494"/>
                </a:cubicBezTo>
                <a:cubicBezTo>
                  <a:pt x="398" y="492"/>
                  <a:pt x="396" y="490"/>
                  <a:pt x="395" y="496"/>
                </a:cubicBezTo>
                <a:cubicBezTo>
                  <a:pt x="401" y="509"/>
                  <a:pt x="409" y="513"/>
                  <a:pt x="419" y="511"/>
                </a:cubicBezTo>
                <a:cubicBezTo>
                  <a:pt x="424" y="510"/>
                  <a:pt x="429" y="510"/>
                  <a:pt x="434" y="510"/>
                </a:cubicBezTo>
                <a:cubicBezTo>
                  <a:pt x="432" y="503"/>
                  <a:pt x="430" y="497"/>
                  <a:pt x="430" y="491"/>
                </a:cubicBezTo>
                <a:cubicBezTo>
                  <a:pt x="427" y="473"/>
                  <a:pt x="431" y="468"/>
                  <a:pt x="443" y="470"/>
                </a:cubicBezTo>
                <a:cubicBezTo>
                  <a:pt x="445" y="471"/>
                  <a:pt x="447" y="472"/>
                  <a:pt x="449" y="475"/>
                </a:cubicBezTo>
                <a:cubicBezTo>
                  <a:pt x="453" y="481"/>
                  <a:pt x="456" y="486"/>
                  <a:pt x="460" y="491"/>
                </a:cubicBezTo>
                <a:cubicBezTo>
                  <a:pt x="468" y="503"/>
                  <a:pt x="471" y="503"/>
                  <a:pt x="477" y="491"/>
                </a:cubicBezTo>
                <a:cubicBezTo>
                  <a:pt x="479" y="487"/>
                  <a:pt x="479" y="482"/>
                  <a:pt x="479" y="478"/>
                </a:cubicBezTo>
                <a:cubicBezTo>
                  <a:pt x="477" y="478"/>
                  <a:pt x="474" y="478"/>
                  <a:pt x="472" y="478"/>
                </a:cubicBezTo>
                <a:cubicBezTo>
                  <a:pt x="469" y="477"/>
                  <a:pt x="469" y="475"/>
                  <a:pt x="471" y="473"/>
                </a:cubicBezTo>
                <a:cubicBezTo>
                  <a:pt x="472" y="468"/>
                  <a:pt x="475" y="467"/>
                  <a:pt x="478" y="467"/>
                </a:cubicBezTo>
                <a:cubicBezTo>
                  <a:pt x="481" y="466"/>
                  <a:pt x="483" y="466"/>
                  <a:pt x="485" y="466"/>
                </a:cubicBezTo>
                <a:cubicBezTo>
                  <a:pt x="489" y="466"/>
                  <a:pt x="493" y="465"/>
                  <a:pt x="496" y="465"/>
                </a:cubicBezTo>
                <a:cubicBezTo>
                  <a:pt x="504" y="464"/>
                  <a:pt x="511" y="464"/>
                  <a:pt x="518" y="463"/>
                </a:cubicBezTo>
                <a:cubicBezTo>
                  <a:pt x="523" y="456"/>
                  <a:pt x="523" y="456"/>
                  <a:pt x="529" y="462"/>
                </a:cubicBezTo>
                <a:lnTo>
                  <a:pt x="529" y="462"/>
                </a:lnTo>
                <a:cubicBezTo>
                  <a:pt x="539" y="461"/>
                  <a:pt x="549" y="460"/>
                  <a:pt x="559" y="460"/>
                </a:cubicBezTo>
                <a:cubicBezTo>
                  <a:pt x="560" y="462"/>
                  <a:pt x="562" y="463"/>
                  <a:pt x="563" y="465"/>
                </a:cubicBezTo>
                <a:cubicBezTo>
                  <a:pt x="569" y="464"/>
                  <a:pt x="575" y="464"/>
                  <a:pt x="581" y="463"/>
                </a:cubicBezTo>
                <a:cubicBezTo>
                  <a:pt x="586" y="455"/>
                  <a:pt x="594" y="459"/>
                  <a:pt x="601" y="457"/>
                </a:cubicBezTo>
                <a:cubicBezTo>
                  <a:pt x="603" y="456"/>
                  <a:pt x="608" y="459"/>
                  <a:pt x="611" y="462"/>
                </a:cubicBezTo>
                <a:cubicBezTo>
                  <a:pt x="614" y="466"/>
                  <a:pt x="611" y="472"/>
                  <a:pt x="612" y="477"/>
                </a:cubicBezTo>
                <a:cubicBezTo>
                  <a:pt x="619" y="477"/>
                  <a:pt x="627" y="476"/>
                  <a:pt x="634" y="475"/>
                </a:cubicBezTo>
                <a:cubicBezTo>
                  <a:pt x="637" y="475"/>
                  <a:pt x="641" y="474"/>
                  <a:pt x="645" y="475"/>
                </a:cubicBezTo>
                <a:cubicBezTo>
                  <a:pt x="654" y="476"/>
                  <a:pt x="662" y="468"/>
                  <a:pt x="671" y="469"/>
                </a:cubicBezTo>
                <a:cubicBezTo>
                  <a:pt x="675" y="469"/>
                  <a:pt x="677" y="462"/>
                  <a:pt x="680" y="459"/>
                </a:cubicBezTo>
                <a:cubicBezTo>
                  <a:pt x="682" y="457"/>
                  <a:pt x="684" y="461"/>
                  <a:pt x="686" y="462"/>
                </a:cubicBezTo>
                <a:cubicBezTo>
                  <a:pt x="692" y="466"/>
                  <a:pt x="694" y="464"/>
                  <a:pt x="693" y="455"/>
                </a:cubicBezTo>
                <a:cubicBezTo>
                  <a:pt x="692" y="449"/>
                  <a:pt x="691" y="444"/>
                  <a:pt x="696" y="443"/>
                </a:cubicBezTo>
                <a:cubicBezTo>
                  <a:pt x="700" y="442"/>
                  <a:pt x="703" y="443"/>
                  <a:pt x="705" y="450"/>
                </a:cubicBezTo>
                <a:cubicBezTo>
                  <a:pt x="706" y="454"/>
                  <a:pt x="706" y="460"/>
                  <a:pt x="711" y="460"/>
                </a:cubicBezTo>
                <a:cubicBezTo>
                  <a:pt x="712" y="459"/>
                  <a:pt x="713" y="457"/>
                  <a:pt x="713" y="454"/>
                </a:cubicBezTo>
                <a:cubicBezTo>
                  <a:pt x="716" y="443"/>
                  <a:pt x="721" y="440"/>
                  <a:pt x="729" y="436"/>
                </a:cubicBezTo>
                <a:cubicBezTo>
                  <a:pt x="736" y="433"/>
                  <a:pt x="742" y="440"/>
                  <a:pt x="748" y="436"/>
                </a:cubicBezTo>
                <a:cubicBezTo>
                  <a:pt x="755" y="431"/>
                  <a:pt x="762" y="431"/>
                  <a:pt x="769" y="439"/>
                </a:cubicBezTo>
                <a:cubicBezTo>
                  <a:pt x="772" y="442"/>
                  <a:pt x="776" y="440"/>
                  <a:pt x="778" y="434"/>
                </a:cubicBezTo>
                <a:cubicBezTo>
                  <a:pt x="779" y="432"/>
                  <a:pt x="779" y="430"/>
                  <a:pt x="781" y="428"/>
                </a:cubicBezTo>
                <a:cubicBezTo>
                  <a:pt x="783" y="425"/>
                  <a:pt x="786" y="427"/>
                  <a:pt x="787" y="430"/>
                </a:cubicBezTo>
                <a:cubicBezTo>
                  <a:pt x="788" y="433"/>
                  <a:pt x="788" y="437"/>
                  <a:pt x="788" y="441"/>
                </a:cubicBezTo>
                <a:cubicBezTo>
                  <a:pt x="789" y="444"/>
                  <a:pt x="791" y="445"/>
                  <a:pt x="793" y="444"/>
                </a:cubicBezTo>
                <a:cubicBezTo>
                  <a:pt x="794" y="443"/>
                  <a:pt x="795" y="442"/>
                  <a:pt x="795" y="440"/>
                </a:cubicBezTo>
                <a:cubicBezTo>
                  <a:pt x="795" y="437"/>
                  <a:pt x="794" y="433"/>
                  <a:pt x="793" y="430"/>
                </a:cubicBezTo>
                <a:cubicBezTo>
                  <a:pt x="793" y="424"/>
                  <a:pt x="796" y="423"/>
                  <a:pt x="799" y="422"/>
                </a:cubicBezTo>
                <a:cubicBezTo>
                  <a:pt x="799" y="420"/>
                  <a:pt x="799" y="418"/>
                  <a:pt x="798" y="416"/>
                </a:cubicBezTo>
                <a:cubicBezTo>
                  <a:pt x="798" y="414"/>
                  <a:pt x="798" y="413"/>
                  <a:pt x="798" y="411"/>
                </a:cubicBezTo>
                <a:cubicBezTo>
                  <a:pt x="795" y="411"/>
                  <a:pt x="792" y="410"/>
                  <a:pt x="790" y="406"/>
                </a:cubicBezTo>
                <a:lnTo>
                  <a:pt x="790" y="406"/>
                </a:lnTo>
                <a:cubicBezTo>
                  <a:pt x="789" y="404"/>
                  <a:pt x="787" y="402"/>
                  <a:pt x="786" y="401"/>
                </a:cubicBezTo>
                <a:cubicBezTo>
                  <a:pt x="788" y="395"/>
                  <a:pt x="790" y="394"/>
                  <a:pt x="793" y="400"/>
                </a:cubicBezTo>
                <a:lnTo>
                  <a:pt x="793" y="400"/>
                </a:lnTo>
                <a:cubicBezTo>
                  <a:pt x="796" y="400"/>
                  <a:pt x="798" y="399"/>
                  <a:pt x="801" y="399"/>
                </a:cubicBezTo>
                <a:cubicBezTo>
                  <a:pt x="802" y="401"/>
                  <a:pt x="803" y="403"/>
                  <a:pt x="805" y="404"/>
                </a:cubicBezTo>
                <a:lnTo>
                  <a:pt x="805" y="404"/>
                </a:lnTo>
                <a:cubicBezTo>
                  <a:pt x="808" y="404"/>
                  <a:pt x="811" y="405"/>
                  <a:pt x="813" y="409"/>
                </a:cubicBezTo>
                <a:cubicBezTo>
                  <a:pt x="814" y="408"/>
                  <a:pt x="817" y="408"/>
                  <a:pt x="817" y="406"/>
                </a:cubicBezTo>
                <a:cubicBezTo>
                  <a:pt x="818" y="401"/>
                  <a:pt x="819" y="397"/>
                  <a:pt x="824" y="397"/>
                </a:cubicBezTo>
                <a:cubicBezTo>
                  <a:pt x="829" y="397"/>
                  <a:pt x="833" y="398"/>
                  <a:pt x="837" y="404"/>
                </a:cubicBezTo>
                <a:cubicBezTo>
                  <a:pt x="840" y="411"/>
                  <a:pt x="845" y="412"/>
                  <a:pt x="850" y="412"/>
                </a:cubicBezTo>
                <a:cubicBezTo>
                  <a:pt x="853" y="411"/>
                  <a:pt x="857" y="411"/>
                  <a:pt x="861" y="411"/>
                </a:cubicBezTo>
                <a:lnTo>
                  <a:pt x="861" y="411"/>
                </a:lnTo>
                <a:lnTo>
                  <a:pt x="861" y="411"/>
                </a:lnTo>
                <a:lnTo>
                  <a:pt x="861" y="411"/>
                </a:lnTo>
                <a:cubicBezTo>
                  <a:pt x="862" y="406"/>
                  <a:pt x="864" y="405"/>
                  <a:pt x="867" y="404"/>
                </a:cubicBezTo>
                <a:cubicBezTo>
                  <a:pt x="874" y="396"/>
                  <a:pt x="881" y="395"/>
                  <a:pt x="889" y="403"/>
                </a:cubicBezTo>
                <a:cubicBezTo>
                  <a:pt x="899" y="402"/>
                  <a:pt x="908" y="392"/>
                  <a:pt x="918" y="395"/>
                </a:cubicBezTo>
                <a:lnTo>
                  <a:pt x="918" y="395"/>
                </a:lnTo>
                <a:lnTo>
                  <a:pt x="918" y="395"/>
                </a:lnTo>
                <a:cubicBezTo>
                  <a:pt x="920" y="389"/>
                  <a:pt x="923" y="388"/>
                  <a:pt x="926" y="394"/>
                </a:cubicBezTo>
                <a:cubicBezTo>
                  <a:pt x="932" y="392"/>
                  <a:pt x="938" y="398"/>
                  <a:pt x="945" y="398"/>
                </a:cubicBezTo>
                <a:lnTo>
                  <a:pt x="945" y="398"/>
                </a:lnTo>
                <a:lnTo>
                  <a:pt x="945" y="398"/>
                </a:lnTo>
                <a:cubicBezTo>
                  <a:pt x="946" y="398"/>
                  <a:pt x="947" y="398"/>
                  <a:pt x="948" y="398"/>
                </a:cubicBezTo>
                <a:cubicBezTo>
                  <a:pt x="949" y="393"/>
                  <a:pt x="950" y="389"/>
                  <a:pt x="948" y="383"/>
                </a:cubicBezTo>
                <a:cubicBezTo>
                  <a:pt x="947" y="380"/>
                  <a:pt x="948" y="377"/>
                  <a:pt x="950" y="375"/>
                </a:cubicBezTo>
                <a:cubicBezTo>
                  <a:pt x="952" y="362"/>
                  <a:pt x="947" y="352"/>
                  <a:pt x="943" y="342"/>
                </a:cubicBezTo>
                <a:lnTo>
                  <a:pt x="943" y="342"/>
                </a:lnTo>
                <a:cubicBezTo>
                  <a:pt x="940" y="340"/>
                  <a:pt x="939" y="336"/>
                  <a:pt x="939" y="331"/>
                </a:cubicBezTo>
                <a:lnTo>
                  <a:pt x="939" y="331"/>
                </a:lnTo>
                <a:lnTo>
                  <a:pt x="939" y="331"/>
                </a:lnTo>
                <a:cubicBezTo>
                  <a:pt x="938" y="329"/>
                  <a:pt x="938" y="328"/>
                  <a:pt x="938" y="326"/>
                </a:cubicBezTo>
                <a:cubicBezTo>
                  <a:pt x="940" y="320"/>
                  <a:pt x="942" y="320"/>
                  <a:pt x="945" y="325"/>
                </a:cubicBezTo>
                <a:lnTo>
                  <a:pt x="945" y="325"/>
                </a:lnTo>
                <a:cubicBezTo>
                  <a:pt x="947" y="327"/>
                  <a:pt x="948" y="329"/>
                  <a:pt x="950" y="330"/>
                </a:cubicBezTo>
                <a:lnTo>
                  <a:pt x="950" y="330"/>
                </a:lnTo>
                <a:cubicBezTo>
                  <a:pt x="952" y="330"/>
                  <a:pt x="954" y="330"/>
                  <a:pt x="957" y="330"/>
                </a:cubicBezTo>
                <a:cubicBezTo>
                  <a:pt x="958" y="329"/>
                  <a:pt x="959" y="329"/>
                  <a:pt x="960" y="329"/>
                </a:cubicBezTo>
                <a:cubicBezTo>
                  <a:pt x="962" y="331"/>
                  <a:pt x="963" y="333"/>
                  <a:pt x="965" y="334"/>
                </a:cubicBezTo>
                <a:cubicBezTo>
                  <a:pt x="966" y="334"/>
                  <a:pt x="968" y="334"/>
                  <a:pt x="970" y="335"/>
                </a:cubicBezTo>
                <a:cubicBezTo>
                  <a:pt x="974" y="335"/>
                  <a:pt x="976" y="339"/>
                  <a:pt x="974" y="344"/>
                </a:cubicBezTo>
                <a:cubicBezTo>
                  <a:pt x="970" y="353"/>
                  <a:pt x="971" y="359"/>
                  <a:pt x="978" y="366"/>
                </a:cubicBezTo>
                <a:cubicBezTo>
                  <a:pt x="983" y="370"/>
                  <a:pt x="987" y="377"/>
                  <a:pt x="991" y="382"/>
                </a:cubicBezTo>
                <a:lnTo>
                  <a:pt x="991" y="383"/>
                </a:lnTo>
                <a:cubicBezTo>
                  <a:pt x="991" y="383"/>
                  <a:pt x="991" y="383"/>
                  <a:pt x="991" y="383"/>
                </a:cubicBezTo>
                <a:cubicBezTo>
                  <a:pt x="991" y="383"/>
                  <a:pt x="991" y="383"/>
                  <a:pt x="991" y="382"/>
                </a:cubicBezTo>
                <a:cubicBezTo>
                  <a:pt x="995" y="376"/>
                  <a:pt x="998" y="368"/>
                  <a:pt x="1005" y="371"/>
                </a:cubicBezTo>
                <a:cubicBezTo>
                  <a:pt x="1017" y="377"/>
                  <a:pt x="1027" y="371"/>
                  <a:pt x="1038" y="367"/>
                </a:cubicBezTo>
                <a:lnTo>
                  <a:pt x="1038" y="367"/>
                </a:lnTo>
                <a:cubicBezTo>
                  <a:pt x="1046" y="359"/>
                  <a:pt x="1047" y="342"/>
                  <a:pt x="1055" y="333"/>
                </a:cubicBezTo>
                <a:cubicBezTo>
                  <a:pt x="1056" y="331"/>
                  <a:pt x="1054" y="328"/>
                  <a:pt x="1053" y="326"/>
                </a:cubicBezTo>
                <a:cubicBezTo>
                  <a:pt x="1050" y="322"/>
                  <a:pt x="1047" y="323"/>
                  <a:pt x="1044" y="325"/>
                </a:cubicBezTo>
                <a:cubicBezTo>
                  <a:pt x="1042" y="327"/>
                  <a:pt x="1039" y="326"/>
                  <a:pt x="1038" y="322"/>
                </a:cubicBezTo>
                <a:cubicBezTo>
                  <a:pt x="1037" y="316"/>
                  <a:pt x="1033" y="311"/>
                  <a:pt x="1034" y="304"/>
                </a:cubicBezTo>
                <a:cubicBezTo>
                  <a:pt x="1034" y="303"/>
                  <a:pt x="1036" y="302"/>
                  <a:pt x="1037" y="302"/>
                </a:cubicBezTo>
                <a:cubicBezTo>
                  <a:pt x="1042" y="307"/>
                  <a:pt x="1047" y="306"/>
                  <a:pt x="1053" y="307"/>
                </a:cubicBezTo>
                <a:cubicBezTo>
                  <a:pt x="1058" y="307"/>
                  <a:pt x="1065" y="313"/>
                  <a:pt x="1065" y="322"/>
                </a:cubicBezTo>
                <a:cubicBezTo>
                  <a:pt x="1065" y="332"/>
                  <a:pt x="1067" y="337"/>
                  <a:pt x="1071" y="344"/>
                </a:cubicBezTo>
                <a:cubicBezTo>
                  <a:pt x="1073" y="348"/>
                  <a:pt x="1072" y="351"/>
                  <a:pt x="1069" y="353"/>
                </a:cubicBezTo>
                <a:cubicBezTo>
                  <a:pt x="1069" y="353"/>
                  <a:pt x="1069" y="353"/>
                  <a:pt x="1069" y="353"/>
                </a:cubicBezTo>
                <a:lnTo>
                  <a:pt x="1069" y="353"/>
                </a:lnTo>
                <a:lnTo>
                  <a:pt x="1069" y="353"/>
                </a:lnTo>
                <a:lnTo>
                  <a:pt x="1069" y="353"/>
                </a:lnTo>
                <a:cubicBezTo>
                  <a:pt x="1070" y="362"/>
                  <a:pt x="1076" y="364"/>
                  <a:pt x="1079" y="369"/>
                </a:cubicBezTo>
                <a:lnTo>
                  <a:pt x="1079" y="369"/>
                </a:lnTo>
                <a:cubicBezTo>
                  <a:pt x="1087" y="368"/>
                  <a:pt x="1091" y="361"/>
                  <a:pt x="1093" y="349"/>
                </a:cubicBezTo>
                <a:cubicBezTo>
                  <a:pt x="1094" y="346"/>
                  <a:pt x="1097" y="347"/>
                  <a:pt x="1099" y="351"/>
                </a:cubicBezTo>
                <a:cubicBezTo>
                  <a:pt x="1103" y="351"/>
                  <a:pt x="1107" y="349"/>
                  <a:pt x="1110" y="355"/>
                </a:cubicBezTo>
                <a:cubicBezTo>
                  <a:pt x="1113" y="357"/>
                  <a:pt x="1113" y="359"/>
                  <a:pt x="1111" y="361"/>
                </a:cubicBezTo>
                <a:lnTo>
                  <a:pt x="1111" y="361"/>
                </a:lnTo>
                <a:cubicBezTo>
                  <a:pt x="1107" y="367"/>
                  <a:pt x="1104" y="374"/>
                  <a:pt x="1109" y="384"/>
                </a:cubicBezTo>
                <a:cubicBezTo>
                  <a:pt x="1109" y="385"/>
                  <a:pt x="1109" y="387"/>
                  <a:pt x="1110" y="389"/>
                </a:cubicBezTo>
                <a:cubicBezTo>
                  <a:pt x="1117" y="388"/>
                  <a:pt x="1124" y="388"/>
                  <a:pt x="1132" y="387"/>
                </a:cubicBezTo>
                <a:cubicBezTo>
                  <a:pt x="1133" y="383"/>
                  <a:pt x="1135" y="381"/>
                  <a:pt x="1138" y="381"/>
                </a:cubicBezTo>
                <a:cubicBezTo>
                  <a:pt x="1141" y="381"/>
                  <a:pt x="1144" y="379"/>
                  <a:pt x="1145" y="375"/>
                </a:cubicBezTo>
                <a:cubicBezTo>
                  <a:pt x="1145" y="375"/>
                  <a:pt x="1146" y="375"/>
                  <a:pt x="1146" y="374"/>
                </a:cubicBezTo>
                <a:cubicBezTo>
                  <a:pt x="1146" y="374"/>
                  <a:pt x="1146" y="374"/>
                  <a:pt x="1146" y="374"/>
                </a:cubicBezTo>
                <a:cubicBezTo>
                  <a:pt x="1146" y="374"/>
                  <a:pt x="1145" y="375"/>
                  <a:pt x="1145" y="375"/>
                </a:cubicBezTo>
                <a:cubicBezTo>
                  <a:pt x="1133" y="373"/>
                  <a:pt x="1131" y="369"/>
                  <a:pt x="1136" y="353"/>
                </a:cubicBezTo>
                <a:lnTo>
                  <a:pt x="1137" y="354"/>
                </a:lnTo>
                <a:cubicBezTo>
                  <a:pt x="1137" y="354"/>
                  <a:pt x="1137" y="353"/>
                  <a:pt x="1137" y="353"/>
                </a:cubicBezTo>
                <a:cubicBezTo>
                  <a:pt x="1137" y="353"/>
                  <a:pt x="1136" y="353"/>
                  <a:pt x="1136" y="353"/>
                </a:cubicBezTo>
                <a:cubicBezTo>
                  <a:pt x="1133" y="350"/>
                  <a:pt x="1130" y="347"/>
                  <a:pt x="1127" y="343"/>
                </a:cubicBezTo>
                <a:cubicBezTo>
                  <a:pt x="1121" y="337"/>
                  <a:pt x="1121" y="336"/>
                  <a:pt x="1124" y="324"/>
                </a:cubicBezTo>
                <a:cubicBezTo>
                  <a:pt x="1126" y="318"/>
                  <a:pt x="1125" y="313"/>
                  <a:pt x="1121" y="310"/>
                </a:cubicBezTo>
                <a:lnTo>
                  <a:pt x="1119" y="310"/>
                </a:lnTo>
                <a:lnTo>
                  <a:pt x="1118" y="310"/>
                </a:lnTo>
                <a:cubicBezTo>
                  <a:pt x="1113" y="307"/>
                  <a:pt x="1113" y="303"/>
                  <a:pt x="1117" y="299"/>
                </a:cubicBezTo>
                <a:cubicBezTo>
                  <a:pt x="1116" y="297"/>
                  <a:pt x="1116" y="295"/>
                  <a:pt x="1116" y="293"/>
                </a:cubicBezTo>
                <a:cubicBezTo>
                  <a:pt x="1121" y="294"/>
                  <a:pt x="1127" y="290"/>
                  <a:pt x="1131" y="297"/>
                </a:cubicBezTo>
                <a:cubicBezTo>
                  <a:pt x="1132" y="297"/>
                  <a:pt x="1134" y="297"/>
                  <a:pt x="1135" y="297"/>
                </a:cubicBezTo>
                <a:cubicBezTo>
                  <a:pt x="1138" y="297"/>
                  <a:pt x="1142" y="297"/>
                  <a:pt x="1146" y="296"/>
                </a:cubicBezTo>
                <a:cubicBezTo>
                  <a:pt x="1148" y="290"/>
                  <a:pt x="1150" y="290"/>
                  <a:pt x="1153" y="296"/>
                </a:cubicBezTo>
                <a:cubicBezTo>
                  <a:pt x="1154" y="295"/>
                  <a:pt x="1156" y="295"/>
                  <a:pt x="1157" y="295"/>
                </a:cubicBezTo>
                <a:cubicBezTo>
                  <a:pt x="1159" y="289"/>
                  <a:pt x="1161" y="289"/>
                  <a:pt x="1164" y="295"/>
                </a:cubicBezTo>
                <a:lnTo>
                  <a:pt x="1164" y="295"/>
                </a:lnTo>
                <a:cubicBezTo>
                  <a:pt x="1166" y="296"/>
                  <a:pt x="1167" y="298"/>
                  <a:pt x="1168" y="300"/>
                </a:cubicBezTo>
                <a:lnTo>
                  <a:pt x="1168" y="300"/>
                </a:lnTo>
                <a:lnTo>
                  <a:pt x="1168" y="300"/>
                </a:lnTo>
                <a:cubicBezTo>
                  <a:pt x="1178" y="313"/>
                  <a:pt x="1188" y="318"/>
                  <a:pt x="1200" y="305"/>
                </a:cubicBezTo>
                <a:cubicBezTo>
                  <a:pt x="1198" y="297"/>
                  <a:pt x="1196" y="288"/>
                  <a:pt x="1196" y="279"/>
                </a:cubicBezTo>
                <a:cubicBezTo>
                  <a:pt x="1196" y="272"/>
                  <a:pt x="1200" y="268"/>
                  <a:pt x="1205" y="270"/>
                </a:cubicBezTo>
                <a:cubicBezTo>
                  <a:pt x="1209" y="270"/>
                  <a:pt x="1210" y="275"/>
                  <a:pt x="1211" y="279"/>
                </a:cubicBezTo>
                <a:lnTo>
                  <a:pt x="1211" y="279"/>
                </a:lnTo>
                <a:cubicBezTo>
                  <a:pt x="1217" y="290"/>
                  <a:pt x="1217" y="291"/>
                  <a:pt x="1213" y="302"/>
                </a:cubicBezTo>
                <a:cubicBezTo>
                  <a:pt x="1219" y="312"/>
                  <a:pt x="1227" y="319"/>
                  <a:pt x="1228" y="335"/>
                </a:cubicBezTo>
                <a:cubicBezTo>
                  <a:pt x="1228" y="343"/>
                  <a:pt x="1237" y="350"/>
                  <a:pt x="1241" y="349"/>
                </a:cubicBezTo>
                <a:cubicBezTo>
                  <a:pt x="1247" y="347"/>
                  <a:pt x="1252" y="343"/>
                  <a:pt x="1252" y="332"/>
                </a:cubicBezTo>
                <a:lnTo>
                  <a:pt x="1248" y="327"/>
                </a:lnTo>
                <a:cubicBezTo>
                  <a:pt x="1243" y="319"/>
                  <a:pt x="1243" y="319"/>
                  <a:pt x="1247" y="310"/>
                </a:cubicBezTo>
                <a:cubicBezTo>
                  <a:pt x="1249" y="302"/>
                  <a:pt x="1253" y="307"/>
                  <a:pt x="1257" y="308"/>
                </a:cubicBezTo>
                <a:cubicBezTo>
                  <a:pt x="1262" y="309"/>
                  <a:pt x="1265" y="312"/>
                  <a:pt x="1266" y="319"/>
                </a:cubicBezTo>
                <a:cubicBezTo>
                  <a:pt x="1266" y="319"/>
                  <a:pt x="1266" y="319"/>
                  <a:pt x="1266" y="319"/>
                </a:cubicBezTo>
                <a:lnTo>
                  <a:pt x="1266" y="319"/>
                </a:lnTo>
                <a:lnTo>
                  <a:pt x="1266" y="319"/>
                </a:lnTo>
                <a:lnTo>
                  <a:pt x="1266" y="319"/>
                </a:lnTo>
                <a:lnTo>
                  <a:pt x="1270" y="325"/>
                </a:lnTo>
                <a:cubicBezTo>
                  <a:pt x="1273" y="327"/>
                  <a:pt x="1274" y="331"/>
                  <a:pt x="1275" y="335"/>
                </a:cubicBezTo>
                <a:cubicBezTo>
                  <a:pt x="1277" y="339"/>
                  <a:pt x="1279" y="340"/>
                  <a:pt x="1282" y="340"/>
                </a:cubicBezTo>
                <a:lnTo>
                  <a:pt x="1283" y="341"/>
                </a:lnTo>
                <a:lnTo>
                  <a:pt x="1283" y="341"/>
                </a:lnTo>
                <a:cubicBezTo>
                  <a:pt x="1283" y="340"/>
                  <a:pt x="1282" y="340"/>
                  <a:pt x="1282" y="340"/>
                </a:cubicBezTo>
                <a:cubicBezTo>
                  <a:pt x="1285" y="331"/>
                  <a:pt x="1288" y="324"/>
                  <a:pt x="1295" y="325"/>
                </a:cubicBezTo>
                <a:cubicBezTo>
                  <a:pt x="1298" y="325"/>
                  <a:pt x="1300" y="322"/>
                  <a:pt x="1302" y="322"/>
                </a:cubicBezTo>
                <a:cubicBezTo>
                  <a:pt x="1307" y="321"/>
                  <a:pt x="1310" y="317"/>
                  <a:pt x="1309" y="309"/>
                </a:cubicBezTo>
                <a:cubicBezTo>
                  <a:pt x="1309" y="305"/>
                  <a:pt x="1310" y="300"/>
                  <a:pt x="1313" y="301"/>
                </a:cubicBezTo>
                <a:cubicBezTo>
                  <a:pt x="1322" y="305"/>
                  <a:pt x="1329" y="291"/>
                  <a:pt x="1338" y="295"/>
                </a:cubicBezTo>
                <a:cubicBezTo>
                  <a:pt x="1343" y="291"/>
                  <a:pt x="1346" y="292"/>
                  <a:pt x="1350" y="300"/>
                </a:cubicBezTo>
                <a:cubicBezTo>
                  <a:pt x="1354" y="309"/>
                  <a:pt x="1360" y="308"/>
                  <a:pt x="1363" y="298"/>
                </a:cubicBezTo>
                <a:cubicBezTo>
                  <a:pt x="1365" y="290"/>
                  <a:pt x="1369" y="288"/>
                  <a:pt x="1374" y="287"/>
                </a:cubicBezTo>
                <a:cubicBezTo>
                  <a:pt x="1379" y="287"/>
                  <a:pt x="1383" y="288"/>
                  <a:pt x="1388" y="293"/>
                </a:cubicBezTo>
                <a:cubicBezTo>
                  <a:pt x="1395" y="299"/>
                  <a:pt x="1401" y="297"/>
                  <a:pt x="1407" y="293"/>
                </a:cubicBezTo>
                <a:cubicBezTo>
                  <a:pt x="1409" y="291"/>
                  <a:pt x="1412" y="290"/>
                  <a:pt x="1414" y="288"/>
                </a:cubicBezTo>
                <a:cubicBezTo>
                  <a:pt x="1417" y="284"/>
                  <a:pt x="1420" y="285"/>
                  <a:pt x="1424" y="289"/>
                </a:cubicBezTo>
                <a:cubicBezTo>
                  <a:pt x="1427" y="293"/>
                  <a:pt x="1430" y="298"/>
                  <a:pt x="1435" y="295"/>
                </a:cubicBezTo>
                <a:cubicBezTo>
                  <a:pt x="1440" y="292"/>
                  <a:pt x="1443" y="294"/>
                  <a:pt x="1445" y="302"/>
                </a:cubicBezTo>
                <a:cubicBezTo>
                  <a:pt x="1447" y="310"/>
                  <a:pt x="1452" y="314"/>
                  <a:pt x="1457" y="314"/>
                </a:cubicBezTo>
                <a:cubicBezTo>
                  <a:pt x="1457" y="314"/>
                  <a:pt x="1458" y="315"/>
                  <a:pt x="1458" y="315"/>
                </a:cubicBezTo>
                <a:cubicBezTo>
                  <a:pt x="1458" y="315"/>
                  <a:pt x="1458" y="315"/>
                  <a:pt x="1458" y="315"/>
                </a:cubicBezTo>
                <a:lnTo>
                  <a:pt x="1458" y="315"/>
                </a:lnTo>
                <a:lnTo>
                  <a:pt x="1457" y="314"/>
                </a:lnTo>
                <a:cubicBezTo>
                  <a:pt x="1458" y="307"/>
                  <a:pt x="1459" y="300"/>
                  <a:pt x="1459" y="293"/>
                </a:cubicBezTo>
                <a:cubicBezTo>
                  <a:pt x="1460" y="287"/>
                  <a:pt x="1462" y="283"/>
                  <a:pt x="1464" y="279"/>
                </a:cubicBezTo>
                <a:cubicBezTo>
                  <a:pt x="1466" y="276"/>
                  <a:pt x="1469" y="274"/>
                  <a:pt x="1472" y="276"/>
                </a:cubicBezTo>
                <a:cubicBezTo>
                  <a:pt x="1478" y="280"/>
                  <a:pt x="1483" y="284"/>
                  <a:pt x="1488" y="288"/>
                </a:cubicBezTo>
                <a:lnTo>
                  <a:pt x="1488" y="289"/>
                </a:lnTo>
                <a:cubicBezTo>
                  <a:pt x="1488" y="289"/>
                  <a:pt x="1488" y="289"/>
                  <a:pt x="1488" y="290"/>
                </a:cubicBezTo>
                <a:cubicBezTo>
                  <a:pt x="1488" y="289"/>
                  <a:pt x="1488" y="289"/>
                  <a:pt x="1488" y="288"/>
                </a:cubicBezTo>
                <a:cubicBezTo>
                  <a:pt x="1492" y="289"/>
                  <a:pt x="1496" y="287"/>
                  <a:pt x="1499" y="289"/>
                </a:cubicBezTo>
                <a:cubicBezTo>
                  <a:pt x="1512" y="295"/>
                  <a:pt x="1524" y="290"/>
                  <a:pt x="1536" y="290"/>
                </a:cubicBezTo>
                <a:cubicBezTo>
                  <a:pt x="1540" y="290"/>
                  <a:pt x="1543" y="287"/>
                  <a:pt x="1541" y="279"/>
                </a:cubicBezTo>
                <a:cubicBezTo>
                  <a:pt x="1538" y="271"/>
                  <a:pt x="1541" y="266"/>
                  <a:pt x="1545" y="261"/>
                </a:cubicBezTo>
                <a:cubicBezTo>
                  <a:pt x="1554" y="253"/>
                  <a:pt x="1563" y="251"/>
                  <a:pt x="1572" y="263"/>
                </a:cubicBezTo>
                <a:cubicBezTo>
                  <a:pt x="1576" y="269"/>
                  <a:pt x="1581" y="270"/>
                  <a:pt x="1586" y="269"/>
                </a:cubicBezTo>
                <a:cubicBezTo>
                  <a:pt x="1589" y="261"/>
                  <a:pt x="1588" y="254"/>
                  <a:pt x="1584" y="247"/>
                </a:cubicBezTo>
                <a:lnTo>
                  <a:pt x="1584" y="247"/>
                </a:lnTo>
                <a:cubicBezTo>
                  <a:pt x="1580" y="247"/>
                  <a:pt x="1576" y="248"/>
                  <a:pt x="1573" y="242"/>
                </a:cubicBezTo>
                <a:lnTo>
                  <a:pt x="1573" y="242"/>
                </a:lnTo>
                <a:cubicBezTo>
                  <a:pt x="1571" y="240"/>
                  <a:pt x="1570" y="239"/>
                  <a:pt x="1569" y="237"/>
                </a:cubicBezTo>
                <a:lnTo>
                  <a:pt x="1569" y="237"/>
                </a:lnTo>
                <a:cubicBezTo>
                  <a:pt x="1565" y="233"/>
                  <a:pt x="1564" y="230"/>
                  <a:pt x="1568" y="226"/>
                </a:cubicBezTo>
                <a:lnTo>
                  <a:pt x="1568" y="226"/>
                </a:lnTo>
                <a:lnTo>
                  <a:pt x="1568" y="226"/>
                </a:lnTo>
                <a:cubicBezTo>
                  <a:pt x="1571" y="225"/>
                  <a:pt x="1575" y="225"/>
                  <a:pt x="1579" y="225"/>
                </a:cubicBezTo>
                <a:cubicBezTo>
                  <a:pt x="1582" y="225"/>
                  <a:pt x="1584" y="225"/>
                  <a:pt x="1586" y="230"/>
                </a:cubicBezTo>
                <a:cubicBezTo>
                  <a:pt x="1588" y="230"/>
                  <a:pt x="1589" y="230"/>
                  <a:pt x="1590" y="229"/>
                </a:cubicBezTo>
                <a:cubicBezTo>
                  <a:pt x="1594" y="229"/>
                  <a:pt x="1598" y="228"/>
                  <a:pt x="1602" y="234"/>
                </a:cubicBezTo>
                <a:lnTo>
                  <a:pt x="1602" y="234"/>
                </a:lnTo>
                <a:cubicBezTo>
                  <a:pt x="1605" y="242"/>
                  <a:pt x="1605" y="243"/>
                  <a:pt x="1601" y="245"/>
                </a:cubicBezTo>
                <a:cubicBezTo>
                  <a:pt x="1599" y="246"/>
                  <a:pt x="1597" y="245"/>
                  <a:pt x="1595" y="246"/>
                </a:cubicBezTo>
                <a:cubicBezTo>
                  <a:pt x="1596" y="252"/>
                  <a:pt x="1595" y="260"/>
                  <a:pt x="1599" y="264"/>
                </a:cubicBezTo>
                <a:cubicBezTo>
                  <a:pt x="1605" y="270"/>
                  <a:pt x="1612" y="274"/>
                  <a:pt x="1619" y="266"/>
                </a:cubicBezTo>
                <a:lnTo>
                  <a:pt x="1619" y="266"/>
                </a:lnTo>
                <a:cubicBezTo>
                  <a:pt x="1621" y="263"/>
                  <a:pt x="1624" y="260"/>
                  <a:pt x="1624" y="256"/>
                </a:cubicBezTo>
                <a:cubicBezTo>
                  <a:pt x="1625" y="241"/>
                  <a:pt x="1634" y="243"/>
                  <a:pt x="1640" y="240"/>
                </a:cubicBezTo>
                <a:cubicBezTo>
                  <a:pt x="1642" y="239"/>
                  <a:pt x="1645" y="241"/>
                  <a:pt x="1646" y="245"/>
                </a:cubicBezTo>
                <a:cubicBezTo>
                  <a:pt x="1647" y="249"/>
                  <a:pt x="1647" y="253"/>
                  <a:pt x="1648" y="258"/>
                </a:cubicBezTo>
                <a:cubicBezTo>
                  <a:pt x="1648" y="258"/>
                  <a:pt x="1648" y="258"/>
                  <a:pt x="1648" y="258"/>
                </a:cubicBezTo>
                <a:cubicBezTo>
                  <a:pt x="1648" y="258"/>
                  <a:pt x="1648" y="258"/>
                  <a:pt x="1648" y="258"/>
                </a:cubicBezTo>
                <a:lnTo>
                  <a:pt x="1648" y="258"/>
                </a:lnTo>
                <a:cubicBezTo>
                  <a:pt x="1652" y="258"/>
                  <a:pt x="1657" y="257"/>
                  <a:pt x="1661" y="259"/>
                </a:cubicBezTo>
                <a:cubicBezTo>
                  <a:pt x="1666" y="261"/>
                  <a:pt x="1669" y="259"/>
                  <a:pt x="1671" y="252"/>
                </a:cubicBezTo>
                <a:cubicBezTo>
                  <a:pt x="1673" y="246"/>
                  <a:pt x="1676" y="247"/>
                  <a:pt x="1680" y="251"/>
                </a:cubicBezTo>
                <a:cubicBezTo>
                  <a:pt x="1684" y="257"/>
                  <a:pt x="1688" y="263"/>
                  <a:pt x="1692" y="270"/>
                </a:cubicBezTo>
                <a:cubicBezTo>
                  <a:pt x="1695" y="276"/>
                  <a:pt x="1698" y="275"/>
                  <a:pt x="1700" y="269"/>
                </a:cubicBezTo>
                <a:cubicBezTo>
                  <a:pt x="1701" y="265"/>
                  <a:pt x="1701" y="260"/>
                  <a:pt x="1705" y="259"/>
                </a:cubicBezTo>
                <a:cubicBezTo>
                  <a:pt x="1712" y="258"/>
                  <a:pt x="1716" y="253"/>
                  <a:pt x="1718" y="243"/>
                </a:cubicBezTo>
                <a:cubicBezTo>
                  <a:pt x="1720" y="236"/>
                  <a:pt x="1724" y="234"/>
                  <a:pt x="1730" y="236"/>
                </a:cubicBezTo>
                <a:cubicBezTo>
                  <a:pt x="1737" y="239"/>
                  <a:pt x="1743" y="243"/>
                  <a:pt x="1750" y="239"/>
                </a:cubicBezTo>
                <a:cubicBezTo>
                  <a:pt x="1753" y="237"/>
                  <a:pt x="1756" y="239"/>
                  <a:pt x="1758" y="242"/>
                </a:cubicBezTo>
                <a:cubicBezTo>
                  <a:pt x="1762" y="246"/>
                  <a:pt x="1766" y="249"/>
                  <a:pt x="1769" y="253"/>
                </a:cubicBezTo>
                <a:lnTo>
                  <a:pt x="1769" y="253"/>
                </a:lnTo>
                <a:cubicBezTo>
                  <a:pt x="1774" y="253"/>
                  <a:pt x="1779" y="256"/>
                  <a:pt x="1784" y="250"/>
                </a:cubicBezTo>
                <a:cubicBezTo>
                  <a:pt x="1790" y="243"/>
                  <a:pt x="1798" y="242"/>
                  <a:pt x="1806" y="249"/>
                </a:cubicBezTo>
                <a:cubicBezTo>
                  <a:pt x="1806" y="250"/>
                  <a:pt x="1806" y="250"/>
                  <a:pt x="1805" y="251"/>
                </a:cubicBezTo>
                <a:lnTo>
                  <a:pt x="1806" y="251"/>
                </a:lnTo>
                <a:cubicBezTo>
                  <a:pt x="1806" y="251"/>
                  <a:pt x="1806" y="249"/>
                  <a:pt x="1806" y="249"/>
                </a:cubicBezTo>
                <a:cubicBezTo>
                  <a:pt x="1807" y="249"/>
                  <a:pt x="1807" y="249"/>
                  <a:pt x="1808" y="248"/>
                </a:cubicBezTo>
                <a:cubicBezTo>
                  <a:pt x="1811" y="240"/>
                  <a:pt x="1820" y="231"/>
                  <a:pt x="1828" y="228"/>
                </a:cubicBezTo>
                <a:cubicBezTo>
                  <a:pt x="1829" y="228"/>
                  <a:pt x="1829" y="226"/>
                  <a:pt x="1830" y="224"/>
                </a:cubicBezTo>
                <a:cubicBezTo>
                  <a:pt x="1831" y="222"/>
                  <a:pt x="1834" y="221"/>
                  <a:pt x="1835" y="223"/>
                </a:cubicBezTo>
                <a:cubicBezTo>
                  <a:pt x="1841" y="233"/>
                  <a:pt x="1847" y="223"/>
                  <a:pt x="1854" y="227"/>
                </a:cubicBezTo>
                <a:cubicBezTo>
                  <a:pt x="1860" y="231"/>
                  <a:pt x="1867" y="227"/>
                  <a:pt x="1874" y="227"/>
                </a:cubicBezTo>
                <a:cubicBezTo>
                  <a:pt x="1880" y="219"/>
                  <a:pt x="1888" y="219"/>
                  <a:pt x="1895" y="214"/>
                </a:cubicBezTo>
                <a:cubicBezTo>
                  <a:pt x="1895" y="208"/>
                  <a:pt x="1894" y="203"/>
                  <a:pt x="1894" y="197"/>
                </a:cubicBezTo>
                <a:lnTo>
                  <a:pt x="1894" y="197"/>
                </a:lnTo>
                <a:lnTo>
                  <a:pt x="1894" y="197"/>
                </a:lnTo>
                <a:cubicBezTo>
                  <a:pt x="1893" y="193"/>
                  <a:pt x="1893" y="190"/>
                  <a:pt x="1892" y="186"/>
                </a:cubicBezTo>
                <a:cubicBezTo>
                  <a:pt x="1888" y="183"/>
                  <a:pt x="1888" y="179"/>
                  <a:pt x="1892" y="175"/>
                </a:cubicBezTo>
                <a:lnTo>
                  <a:pt x="1892" y="175"/>
                </a:lnTo>
                <a:lnTo>
                  <a:pt x="1892" y="175"/>
                </a:lnTo>
                <a:cubicBezTo>
                  <a:pt x="1893" y="175"/>
                  <a:pt x="1894" y="175"/>
                  <a:pt x="1895" y="175"/>
                </a:cubicBezTo>
                <a:cubicBezTo>
                  <a:pt x="1896" y="177"/>
                  <a:pt x="1898" y="178"/>
                  <a:pt x="1899" y="180"/>
                </a:cubicBezTo>
                <a:lnTo>
                  <a:pt x="1899" y="180"/>
                </a:lnTo>
                <a:cubicBezTo>
                  <a:pt x="1901" y="182"/>
                  <a:pt x="1902" y="183"/>
                  <a:pt x="1904" y="185"/>
                </a:cubicBezTo>
                <a:cubicBezTo>
                  <a:pt x="1908" y="189"/>
                  <a:pt x="1908" y="192"/>
                  <a:pt x="1905" y="196"/>
                </a:cubicBezTo>
                <a:cubicBezTo>
                  <a:pt x="1904" y="200"/>
                  <a:pt x="1903" y="204"/>
                  <a:pt x="1902" y="208"/>
                </a:cubicBezTo>
                <a:cubicBezTo>
                  <a:pt x="1903" y="209"/>
                  <a:pt x="1905" y="211"/>
                  <a:pt x="1906" y="213"/>
                </a:cubicBezTo>
                <a:lnTo>
                  <a:pt x="1906" y="213"/>
                </a:lnTo>
                <a:cubicBezTo>
                  <a:pt x="1907" y="213"/>
                  <a:pt x="1907" y="214"/>
                  <a:pt x="1908" y="214"/>
                </a:cubicBezTo>
                <a:cubicBezTo>
                  <a:pt x="1908" y="216"/>
                  <a:pt x="1908" y="218"/>
                  <a:pt x="1907" y="219"/>
                </a:cubicBezTo>
                <a:lnTo>
                  <a:pt x="1907" y="219"/>
                </a:lnTo>
                <a:lnTo>
                  <a:pt x="1907" y="219"/>
                </a:lnTo>
                <a:cubicBezTo>
                  <a:pt x="1908" y="222"/>
                  <a:pt x="1910" y="227"/>
                  <a:pt x="1912" y="229"/>
                </a:cubicBezTo>
                <a:cubicBezTo>
                  <a:pt x="1916" y="234"/>
                  <a:pt x="1917" y="226"/>
                  <a:pt x="1920" y="224"/>
                </a:cubicBezTo>
                <a:cubicBezTo>
                  <a:pt x="1923" y="223"/>
                  <a:pt x="1926" y="223"/>
                  <a:pt x="1929" y="222"/>
                </a:cubicBezTo>
                <a:lnTo>
                  <a:pt x="1930" y="223"/>
                </a:lnTo>
                <a:cubicBezTo>
                  <a:pt x="1930" y="223"/>
                  <a:pt x="1930" y="223"/>
                  <a:pt x="1930" y="223"/>
                </a:cubicBezTo>
                <a:cubicBezTo>
                  <a:pt x="1930" y="223"/>
                  <a:pt x="1929" y="222"/>
                  <a:pt x="1929" y="222"/>
                </a:cubicBezTo>
                <a:cubicBezTo>
                  <a:pt x="1928" y="209"/>
                  <a:pt x="1934" y="205"/>
                  <a:pt x="1940" y="201"/>
                </a:cubicBezTo>
                <a:cubicBezTo>
                  <a:pt x="1945" y="197"/>
                  <a:pt x="1950" y="200"/>
                  <a:pt x="1954" y="205"/>
                </a:cubicBezTo>
                <a:cubicBezTo>
                  <a:pt x="1959" y="210"/>
                  <a:pt x="1963" y="214"/>
                  <a:pt x="1969" y="213"/>
                </a:cubicBezTo>
                <a:cubicBezTo>
                  <a:pt x="1986" y="211"/>
                  <a:pt x="2003" y="210"/>
                  <a:pt x="2021" y="208"/>
                </a:cubicBezTo>
                <a:cubicBezTo>
                  <a:pt x="2022" y="208"/>
                  <a:pt x="2024" y="208"/>
                  <a:pt x="2026" y="207"/>
                </a:cubicBezTo>
                <a:cubicBezTo>
                  <a:pt x="2031" y="206"/>
                  <a:pt x="2033" y="200"/>
                  <a:pt x="2033" y="191"/>
                </a:cubicBezTo>
                <a:cubicBezTo>
                  <a:pt x="2033" y="182"/>
                  <a:pt x="2028" y="185"/>
                  <a:pt x="2025" y="184"/>
                </a:cubicBezTo>
                <a:cubicBezTo>
                  <a:pt x="2021" y="182"/>
                  <a:pt x="2017" y="178"/>
                  <a:pt x="2013" y="176"/>
                </a:cubicBezTo>
                <a:cubicBezTo>
                  <a:pt x="2007" y="184"/>
                  <a:pt x="2007" y="184"/>
                  <a:pt x="1999" y="177"/>
                </a:cubicBezTo>
                <a:lnTo>
                  <a:pt x="1999" y="177"/>
                </a:lnTo>
                <a:lnTo>
                  <a:pt x="1999" y="177"/>
                </a:lnTo>
                <a:cubicBezTo>
                  <a:pt x="1997" y="175"/>
                  <a:pt x="1996" y="173"/>
                  <a:pt x="1995" y="171"/>
                </a:cubicBezTo>
                <a:cubicBezTo>
                  <a:pt x="1995" y="170"/>
                  <a:pt x="1994" y="168"/>
                  <a:pt x="1994" y="167"/>
                </a:cubicBezTo>
                <a:lnTo>
                  <a:pt x="1994" y="167"/>
                </a:lnTo>
                <a:cubicBezTo>
                  <a:pt x="1997" y="158"/>
                  <a:pt x="2003" y="159"/>
                  <a:pt x="2008" y="161"/>
                </a:cubicBezTo>
                <a:cubicBezTo>
                  <a:pt x="2015" y="163"/>
                  <a:pt x="2022" y="164"/>
                  <a:pt x="2028" y="163"/>
                </a:cubicBezTo>
                <a:cubicBezTo>
                  <a:pt x="2038" y="161"/>
                  <a:pt x="2047" y="162"/>
                  <a:pt x="2057" y="166"/>
                </a:cubicBezTo>
                <a:lnTo>
                  <a:pt x="2057" y="167"/>
                </a:lnTo>
                <a:cubicBezTo>
                  <a:pt x="2056" y="169"/>
                  <a:pt x="2055" y="172"/>
                  <a:pt x="2053" y="174"/>
                </a:cubicBezTo>
                <a:cubicBezTo>
                  <a:pt x="2055" y="173"/>
                  <a:pt x="2056" y="170"/>
                  <a:pt x="2057" y="167"/>
                </a:cubicBezTo>
                <a:lnTo>
                  <a:pt x="2057" y="167"/>
                </a:lnTo>
                <a:cubicBezTo>
                  <a:pt x="2057" y="167"/>
                  <a:pt x="2057" y="166"/>
                  <a:pt x="2057" y="166"/>
                </a:cubicBezTo>
                <a:cubicBezTo>
                  <a:pt x="2066" y="157"/>
                  <a:pt x="2077" y="152"/>
                  <a:pt x="2089" y="153"/>
                </a:cubicBezTo>
                <a:cubicBezTo>
                  <a:pt x="2099" y="154"/>
                  <a:pt x="2106" y="151"/>
                  <a:pt x="2114" y="144"/>
                </a:cubicBezTo>
                <a:cubicBezTo>
                  <a:pt x="2118" y="147"/>
                  <a:pt x="2121" y="152"/>
                  <a:pt x="2123" y="158"/>
                </a:cubicBezTo>
                <a:cubicBezTo>
                  <a:pt x="2124" y="162"/>
                  <a:pt x="2125" y="165"/>
                  <a:pt x="2127" y="167"/>
                </a:cubicBezTo>
                <a:cubicBezTo>
                  <a:pt x="2132" y="173"/>
                  <a:pt x="2138" y="168"/>
                  <a:pt x="2143" y="172"/>
                </a:cubicBezTo>
                <a:cubicBezTo>
                  <a:pt x="2148" y="176"/>
                  <a:pt x="2151" y="186"/>
                  <a:pt x="2157" y="185"/>
                </a:cubicBezTo>
                <a:cubicBezTo>
                  <a:pt x="2168" y="184"/>
                  <a:pt x="2178" y="188"/>
                  <a:pt x="2188" y="191"/>
                </a:cubicBezTo>
                <a:cubicBezTo>
                  <a:pt x="2191" y="192"/>
                  <a:pt x="2194" y="192"/>
                  <a:pt x="2196" y="188"/>
                </a:cubicBezTo>
                <a:cubicBezTo>
                  <a:pt x="2199" y="183"/>
                  <a:pt x="2198" y="178"/>
                  <a:pt x="2196" y="173"/>
                </a:cubicBezTo>
                <a:cubicBezTo>
                  <a:pt x="2194" y="168"/>
                  <a:pt x="2191" y="164"/>
                  <a:pt x="2190" y="159"/>
                </a:cubicBezTo>
                <a:cubicBezTo>
                  <a:pt x="2187" y="146"/>
                  <a:pt x="2184" y="144"/>
                  <a:pt x="2177" y="147"/>
                </a:cubicBezTo>
                <a:cubicBezTo>
                  <a:pt x="2172" y="150"/>
                  <a:pt x="2167" y="152"/>
                  <a:pt x="2162" y="155"/>
                </a:cubicBezTo>
                <a:cubicBezTo>
                  <a:pt x="2159" y="156"/>
                  <a:pt x="2157" y="155"/>
                  <a:pt x="2155" y="152"/>
                </a:cubicBezTo>
                <a:lnTo>
                  <a:pt x="2155" y="152"/>
                </a:lnTo>
                <a:cubicBezTo>
                  <a:pt x="2153" y="150"/>
                  <a:pt x="2149" y="149"/>
                  <a:pt x="2150" y="144"/>
                </a:cubicBezTo>
                <a:cubicBezTo>
                  <a:pt x="2150" y="142"/>
                  <a:pt x="2153" y="142"/>
                  <a:pt x="2154" y="141"/>
                </a:cubicBezTo>
                <a:cubicBezTo>
                  <a:pt x="2156" y="136"/>
                  <a:pt x="2160" y="135"/>
                  <a:pt x="2163" y="134"/>
                </a:cubicBezTo>
                <a:cubicBezTo>
                  <a:pt x="2171" y="134"/>
                  <a:pt x="2179" y="133"/>
                  <a:pt x="2187" y="132"/>
                </a:cubicBezTo>
                <a:cubicBezTo>
                  <a:pt x="2189" y="127"/>
                  <a:pt x="2192" y="126"/>
                  <a:pt x="2196" y="126"/>
                </a:cubicBezTo>
                <a:cubicBezTo>
                  <a:pt x="2209" y="125"/>
                  <a:pt x="2222" y="123"/>
                  <a:pt x="2235" y="122"/>
                </a:cubicBezTo>
                <a:cubicBezTo>
                  <a:pt x="2253" y="122"/>
                  <a:pt x="2271" y="120"/>
                  <a:pt x="2290" y="118"/>
                </a:cubicBezTo>
                <a:cubicBezTo>
                  <a:pt x="2290" y="119"/>
                  <a:pt x="2291" y="119"/>
                  <a:pt x="2292" y="118"/>
                </a:cubicBezTo>
                <a:lnTo>
                  <a:pt x="2292" y="118"/>
                </a:lnTo>
                <a:cubicBezTo>
                  <a:pt x="2310" y="116"/>
                  <a:pt x="2329" y="115"/>
                  <a:pt x="2347" y="113"/>
                </a:cubicBezTo>
                <a:cubicBezTo>
                  <a:pt x="2349" y="113"/>
                  <a:pt x="2350" y="113"/>
                  <a:pt x="2351" y="112"/>
                </a:cubicBezTo>
                <a:lnTo>
                  <a:pt x="2351" y="112"/>
                </a:lnTo>
                <a:lnTo>
                  <a:pt x="2351" y="112"/>
                </a:lnTo>
                <a:cubicBezTo>
                  <a:pt x="2354" y="106"/>
                  <a:pt x="2358" y="106"/>
                  <a:pt x="2362" y="106"/>
                </a:cubicBezTo>
                <a:cubicBezTo>
                  <a:pt x="2381" y="104"/>
                  <a:pt x="2399" y="103"/>
                  <a:pt x="2417" y="101"/>
                </a:cubicBezTo>
                <a:cubicBezTo>
                  <a:pt x="2422" y="101"/>
                  <a:pt x="2427" y="100"/>
                  <a:pt x="2432" y="98"/>
                </a:cubicBezTo>
                <a:cubicBezTo>
                  <a:pt x="2445" y="93"/>
                  <a:pt x="2457" y="85"/>
                  <a:pt x="2472" y="90"/>
                </a:cubicBezTo>
                <a:cubicBezTo>
                  <a:pt x="2474" y="90"/>
                  <a:pt x="2476" y="89"/>
                  <a:pt x="2477" y="88"/>
                </a:cubicBezTo>
                <a:cubicBezTo>
                  <a:pt x="2486" y="81"/>
                  <a:pt x="2496" y="82"/>
                  <a:pt x="2506" y="83"/>
                </a:cubicBezTo>
                <a:cubicBezTo>
                  <a:pt x="2515" y="84"/>
                  <a:pt x="2524" y="81"/>
                  <a:pt x="2533" y="78"/>
                </a:cubicBezTo>
                <a:cubicBezTo>
                  <a:pt x="2538" y="76"/>
                  <a:pt x="2545" y="76"/>
                  <a:pt x="2549" y="68"/>
                </a:cubicBezTo>
                <a:cubicBezTo>
                  <a:pt x="2551" y="61"/>
                  <a:pt x="2547" y="54"/>
                  <a:pt x="2546" y="46"/>
                </a:cubicBezTo>
                <a:cubicBezTo>
                  <a:pt x="2545" y="42"/>
                  <a:pt x="2548" y="40"/>
                  <a:pt x="2550" y="40"/>
                </a:cubicBezTo>
                <a:cubicBezTo>
                  <a:pt x="2554" y="40"/>
                  <a:pt x="2558" y="44"/>
                  <a:pt x="2559" y="50"/>
                </a:cubicBezTo>
                <a:cubicBezTo>
                  <a:pt x="2559" y="54"/>
                  <a:pt x="2558" y="59"/>
                  <a:pt x="2558" y="63"/>
                </a:cubicBezTo>
                <a:cubicBezTo>
                  <a:pt x="2558" y="73"/>
                  <a:pt x="2561" y="77"/>
                  <a:pt x="2567" y="77"/>
                </a:cubicBezTo>
                <a:cubicBezTo>
                  <a:pt x="2571" y="76"/>
                  <a:pt x="2575" y="75"/>
                  <a:pt x="2579" y="71"/>
                </a:cubicBezTo>
                <a:cubicBezTo>
                  <a:pt x="2583" y="66"/>
                  <a:pt x="2588" y="63"/>
                  <a:pt x="2594" y="68"/>
                </a:cubicBezTo>
                <a:cubicBezTo>
                  <a:pt x="2598" y="72"/>
                  <a:pt x="2602" y="71"/>
                  <a:pt x="2606" y="67"/>
                </a:cubicBezTo>
                <a:cubicBezTo>
                  <a:pt x="2612" y="61"/>
                  <a:pt x="2621" y="62"/>
                  <a:pt x="2626" y="51"/>
                </a:cubicBezTo>
                <a:cubicBezTo>
                  <a:pt x="2626" y="50"/>
                  <a:pt x="2629" y="50"/>
                  <a:pt x="2631" y="51"/>
                </a:cubicBezTo>
                <a:cubicBezTo>
                  <a:pt x="2633" y="53"/>
                  <a:pt x="2633" y="56"/>
                  <a:pt x="2632" y="59"/>
                </a:cubicBezTo>
                <a:cubicBezTo>
                  <a:pt x="2631" y="62"/>
                  <a:pt x="2629" y="66"/>
                  <a:pt x="2627" y="70"/>
                </a:cubicBezTo>
                <a:cubicBezTo>
                  <a:pt x="2626" y="73"/>
                  <a:pt x="2627" y="77"/>
                  <a:pt x="2628" y="80"/>
                </a:cubicBezTo>
                <a:cubicBezTo>
                  <a:pt x="2635" y="95"/>
                  <a:pt x="2646" y="96"/>
                  <a:pt x="2652" y="83"/>
                </a:cubicBezTo>
                <a:cubicBezTo>
                  <a:pt x="2659" y="67"/>
                  <a:pt x="2667" y="56"/>
                  <a:pt x="2681" y="57"/>
                </a:cubicBezTo>
                <a:cubicBezTo>
                  <a:pt x="2685" y="57"/>
                  <a:pt x="2688" y="56"/>
                  <a:pt x="2692" y="54"/>
                </a:cubicBezTo>
                <a:cubicBezTo>
                  <a:pt x="2702" y="50"/>
                  <a:pt x="2710" y="54"/>
                  <a:pt x="2717" y="69"/>
                </a:cubicBezTo>
                <a:cubicBezTo>
                  <a:pt x="2722" y="81"/>
                  <a:pt x="2730" y="87"/>
                  <a:pt x="2740" y="84"/>
                </a:cubicBezTo>
                <a:cubicBezTo>
                  <a:pt x="2740" y="85"/>
                  <a:pt x="2740" y="86"/>
                  <a:pt x="2740" y="87"/>
                </a:cubicBezTo>
                <a:cubicBezTo>
                  <a:pt x="2740" y="86"/>
                  <a:pt x="2740" y="86"/>
                  <a:pt x="2741" y="86"/>
                </a:cubicBezTo>
                <a:cubicBezTo>
                  <a:pt x="2741" y="86"/>
                  <a:pt x="2740" y="84"/>
                  <a:pt x="2740" y="84"/>
                </a:cubicBezTo>
                <a:cubicBezTo>
                  <a:pt x="2739" y="80"/>
                  <a:pt x="2739" y="77"/>
                  <a:pt x="2739" y="73"/>
                </a:cubicBezTo>
                <a:cubicBezTo>
                  <a:pt x="2736" y="71"/>
                  <a:pt x="2735" y="67"/>
                  <a:pt x="2734" y="62"/>
                </a:cubicBezTo>
                <a:cubicBezTo>
                  <a:pt x="2739" y="55"/>
                  <a:pt x="2739" y="55"/>
                  <a:pt x="2745" y="61"/>
                </a:cubicBezTo>
                <a:lnTo>
                  <a:pt x="2745" y="61"/>
                </a:lnTo>
                <a:cubicBezTo>
                  <a:pt x="2746" y="61"/>
                  <a:pt x="2747" y="61"/>
                  <a:pt x="2749" y="61"/>
                </a:cubicBezTo>
                <a:lnTo>
                  <a:pt x="2749" y="61"/>
                </a:lnTo>
                <a:cubicBezTo>
                  <a:pt x="2757" y="61"/>
                  <a:pt x="2766" y="59"/>
                  <a:pt x="2772" y="52"/>
                </a:cubicBezTo>
                <a:cubicBezTo>
                  <a:pt x="2776" y="48"/>
                  <a:pt x="2780" y="46"/>
                  <a:pt x="2784" y="49"/>
                </a:cubicBezTo>
                <a:cubicBezTo>
                  <a:pt x="2790" y="53"/>
                  <a:pt x="2794" y="51"/>
                  <a:pt x="2798" y="45"/>
                </a:cubicBezTo>
                <a:cubicBezTo>
                  <a:pt x="2801" y="41"/>
                  <a:pt x="2804" y="41"/>
                  <a:pt x="2807" y="45"/>
                </a:cubicBezTo>
                <a:cubicBezTo>
                  <a:pt x="2810" y="49"/>
                  <a:pt x="2813" y="48"/>
                  <a:pt x="2816" y="50"/>
                </a:cubicBezTo>
                <a:cubicBezTo>
                  <a:pt x="2829" y="56"/>
                  <a:pt x="2842" y="52"/>
                  <a:pt x="2856" y="51"/>
                </a:cubicBezTo>
                <a:cubicBezTo>
                  <a:pt x="2863" y="51"/>
                  <a:pt x="2872" y="53"/>
                  <a:pt x="2874" y="37"/>
                </a:cubicBezTo>
                <a:cubicBezTo>
                  <a:pt x="2874" y="35"/>
                  <a:pt x="2877" y="34"/>
                  <a:pt x="2879" y="36"/>
                </a:cubicBezTo>
                <a:cubicBezTo>
                  <a:pt x="2880" y="38"/>
                  <a:pt x="2882" y="40"/>
                  <a:pt x="2883" y="42"/>
                </a:cubicBezTo>
                <a:cubicBezTo>
                  <a:pt x="2885" y="52"/>
                  <a:pt x="2890" y="55"/>
                  <a:pt x="2896" y="54"/>
                </a:cubicBezTo>
                <a:cubicBezTo>
                  <a:pt x="2905" y="52"/>
                  <a:pt x="2915" y="52"/>
                  <a:pt x="2925" y="51"/>
                </a:cubicBezTo>
                <a:lnTo>
                  <a:pt x="2928" y="45"/>
                </a:lnTo>
                <a:cubicBezTo>
                  <a:pt x="2934" y="45"/>
                  <a:pt x="2940" y="44"/>
                  <a:pt x="2946" y="44"/>
                </a:cubicBezTo>
                <a:cubicBezTo>
                  <a:pt x="2956" y="41"/>
                  <a:pt x="2965" y="47"/>
                  <a:pt x="2974" y="46"/>
                </a:cubicBezTo>
                <a:cubicBezTo>
                  <a:pt x="2980" y="46"/>
                  <a:pt x="2984" y="52"/>
                  <a:pt x="2988" y="57"/>
                </a:cubicBezTo>
                <a:cubicBezTo>
                  <a:pt x="2996" y="46"/>
                  <a:pt x="3005" y="41"/>
                  <a:pt x="3016" y="45"/>
                </a:cubicBezTo>
                <a:cubicBezTo>
                  <a:pt x="3018" y="46"/>
                  <a:pt x="3020" y="47"/>
                  <a:pt x="3021" y="46"/>
                </a:cubicBezTo>
                <a:cubicBezTo>
                  <a:pt x="3031" y="37"/>
                  <a:pt x="3042" y="47"/>
                  <a:pt x="3051" y="46"/>
                </a:cubicBezTo>
                <a:cubicBezTo>
                  <a:pt x="3056" y="46"/>
                  <a:pt x="3060" y="49"/>
                  <a:pt x="3060" y="58"/>
                </a:cubicBezTo>
                <a:cubicBezTo>
                  <a:pt x="3060" y="65"/>
                  <a:pt x="3063" y="66"/>
                  <a:pt x="3067" y="67"/>
                </a:cubicBezTo>
                <a:cubicBezTo>
                  <a:pt x="3070" y="67"/>
                  <a:pt x="3072" y="67"/>
                  <a:pt x="3074" y="67"/>
                </a:cubicBezTo>
                <a:lnTo>
                  <a:pt x="3074" y="67"/>
                </a:lnTo>
                <a:lnTo>
                  <a:pt x="3074" y="67"/>
                </a:lnTo>
                <a:lnTo>
                  <a:pt x="3075" y="67"/>
                </a:lnTo>
                <a:cubicBezTo>
                  <a:pt x="3075" y="66"/>
                  <a:pt x="3075" y="66"/>
                  <a:pt x="3076" y="65"/>
                </a:cubicBezTo>
                <a:cubicBezTo>
                  <a:pt x="3075" y="64"/>
                  <a:pt x="3073" y="63"/>
                  <a:pt x="3072" y="61"/>
                </a:cubicBezTo>
                <a:cubicBezTo>
                  <a:pt x="3076" y="38"/>
                  <a:pt x="3089" y="40"/>
                  <a:pt x="3101" y="41"/>
                </a:cubicBezTo>
                <a:cubicBezTo>
                  <a:pt x="3105" y="41"/>
                  <a:pt x="3109" y="41"/>
                  <a:pt x="3112" y="40"/>
                </a:cubicBezTo>
                <a:cubicBezTo>
                  <a:pt x="3115" y="37"/>
                  <a:pt x="3118" y="33"/>
                  <a:pt x="3122" y="34"/>
                </a:cubicBezTo>
                <a:cubicBezTo>
                  <a:pt x="3152" y="42"/>
                  <a:pt x="3182" y="22"/>
                  <a:pt x="3212" y="38"/>
                </a:cubicBezTo>
                <a:cubicBezTo>
                  <a:pt x="3220" y="42"/>
                  <a:pt x="3227" y="39"/>
                  <a:pt x="3234" y="41"/>
                </a:cubicBezTo>
                <a:cubicBezTo>
                  <a:pt x="3243" y="40"/>
                  <a:pt x="3251" y="39"/>
                  <a:pt x="3260" y="39"/>
                </a:cubicBezTo>
                <a:cubicBezTo>
                  <a:pt x="3285" y="35"/>
                  <a:pt x="3311" y="25"/>
                  <a:pt x="3337" y="43"/>
                </a:cubicBezTo>
                <a:cubicBezTo>
                  <a:pt x="3345" y="42"/>
                  <a:pt x="3352" y="42"/>
                  <a:pt x="3360" y="41"/>
                </a:cubicBezTo>
                <a:cubicBezTo>
                  <a:pt x="3366" y="41"/>
                  <a:pt x="3373" y="46"/>
                  <a:pt x="3380" y="45"/>
                </a:cubicBezTo>
                <a:cubicBezTo>
                  <a:pt x="3393" y="44"/>
                  <a:pt x="3407" y="40"/>
                  <a:pt x="3421" y="46"/>
                </a:cubicBezTo>
                <a:cubicBezTo>
                  <a:pt x="3423" y="47"/>
                  <a:pt x="3424" y="47"/>
                  <a:pt x="3425" y="46"/>
                </a:cubicBezTo>
                <a:cubicBezTo>
                  <a:pt x="3434" y="40"/>
                  <a:pt x="3444" y="45"/>
                  <a:pt x="3454" y="44"/>
                </a:cubicBezTo>
                <a:cubicBezTo>
                  <a:pt x="3460" y="44"/>
                  <a:pt x="3467" y="41"/>
                  <a:pt x="3474" y="43"/>
                </a:cubicBezTo>
                <a:cubicBezTo>
                  <a:pt x="3494" y="49"/>
                  <a:pt x="3514" y="43"/>
                  <a:pt x="3534" y="43"/>
                </a:cubicBezTo>
                <a:cubicBezTo>
                  <a:pt x="3539" y="42"/>
                  <a:pt x="3545" y="41"/>
                  <a:pt x="3550" y="42"/>
                </a:cubicBezTo>
                <a:cubicBezTo>
                  <a:pt x="3556" y="43"/>
                  <a:pt x="3562" y="47"/>
                  <a:pt x="3568" y="42"/>
                </a:cubicBezTo>
                <a:cubicBezTo>
                  <a:pt x="3573" y="37"/>
                  <a:pt x="3581" y="43"/>
                  <a:pt x="3586" y="34"/>
                </a:cubicBezTo>
                <a:cubicBezTo>
                  <a:pt x="3589" y="31"/>
                  <a:pt x="3594" y="31"/>
                  <a:pt x="3597" y="34"/>
                </a:cubicBezTo>
                <a:cubicBezTo>
                  <a:pt x="3603" y="43"/>
                  <a:pt x="3609" y="41"/>
                  <a:pt x="3616" y="41"/>
                </a:cubicBezTo>
                <a:cubicBezTo>
                  <a:pt x="3620" y="41"/>
                  <a:pt x="3625" y="39"/>
                  <a:pt x="3629" y="41"/>
                </a:cubicBezTo>
                <a:cubicBezTo>
                  <a:pt x="3639" y="46"/>
                  <a:pt x="3649" y="43"/>
                  <a:pt x="3660" y="43"/>
                </a:cubicBezTo>
                <a:cubicBezTo>
                  <a:pt x="3685" y="41"/>
                  <a:pt x="3710" y="37"/>
                  <a:pt x="3736" y="41"/>
                </a:cubicBezTo>
                <a:cubicBezTo>
                  <a:pt x="3737" y="37"/>
                  <a:pt x="3740" y="36"/>
                  <a:pt x="3743" y="35"/>
                </a:cubicBezTo>
                <a:lnTo>
                  <a:pt x="3757" y="34"/>
                </a:lnTo>
                <a:cubicBezTo>
                  <a:pt x="3765" y="32"/>
                  <a:pt x="3774" y="43"/>
                  <a:pt x="3782" y="34"/>
                </a:cubicBezTo>
                <a:cubicBezTo>
                  <a:pt x="3791" y="36"/>
                  <a:pt x="3800" y="37"/>
                  <a:pt x="3809" y="35"/>
                </a:cubicBezTo>
                <a:cubicBezTo>
                  <a:pt x="3808" y="34"/>
                  <a:pt x="3808" y="32"/>
                  <a:pt x="3808" y="31"/>
                </a:cubicBezTo>
                <a:cubicBezTo>
                  <a:pt x="3825" y="16"/>
                  <a:pt x="3844" y="14"/>
                  <a:pt x="3863" y="19"/>
                </a:cubicBezTo>
                <a:cubicBezTo>
                  <a:pt x="3866" y="19"/>
                  <a:pt x="3868" y="19"/>
                  <a:pt x="3870" y="19"/>
                </a:cubicBezTo>
                <a:cubicBezTo>
                  <a:pt x="3884" y="13"/>
                  <a:pt x="3896" y="0"/>
                  <a:pt x="3912" y="2"/>
                </a:cubicBezTo>
                <a:cubicBezTo>
                  <a:pt x="3918" y="3"/>
                  <a:pt x="3928" y="5"/>
                  <a:pt x="3927" y="14"/>
                </a:cubicBezTo>
                <a:cubicBezTo>
                  <a:pt x="3923" y="39"/>
                  <a:pt x="3936" y="30"/>
                  <a:pt x="3941" y="31"/>
                </a:cubicBezTo>
                <a:cubicBezTo>
                  <a:pt x="3955" y="34"/>
                  <a:pt x="3968" y="45"/>
                  <a:pt x="3982" y="43"/>
                </a:cubicBezTo>
                <a:cubicBezTo>
                  <a:pt x="3987" y="43"/>
                  <a:pt x="3992" y="48"/>
                  <a:pt x="3993" y="57"/>
                </a:cubicBezTo>
                <a:cubicBezTo>
                  <a:pt x="3992" y="58"/>
                  <a:pt x="3992" y="58"/>
                  <a:pt x="3992" y="58"/>
                </a:cubicBezTo>
                <a:lnTo>
                  <a:pt x="3992" y="58"/>
                </a:lnTo>
                <a:lnTo>
                  <a:pt x="3996" y="59"/>
                </a:lnTo>
                <a:lnTo>
                  <a:pt x="3996" y="59"/>
                </a:lnTo>
                <a:cubicBezTo>
                  <a:pt x="3997" y="56"/>
                  <a:pt x="3998" y="54"/>
                  <a:pt x="3999" y="52"/>
                </a:cubicBezTo>
                <a:cubicBezTo>
                  <a:pt x="4001" y="52"/>
                  <a:pt x="4004" y="52"/>
                  <a:pt x="4006" y="52"/>
                </a:cubicBezTo>
                <a:cubicBezTo>
                  <a:pt x="4012" y="56"/>
                  <a:pt x="4018" y="57"/>
                  <a:pt x="4025" y="55"/>
                </a:cubicBezTo>
                <a:cubicBezTo>
                  <a:pt x="4027" y="48"/>
                  <a:pt x="4030" y="42"/>
                  <a:pt x="4036" y="45"/>
                </a:cubicBezTo>
                <a:cubicBezTo>
                  <a:pt x="4048" y="51"/>
                  <a:pt x="4060" y="46"/>
                  <a:pt x="4072" y="46"/>
                </a:cubicBezTo>
                <a:cubicBezTo>
                  <a:pt x="4079" y="45"/>
                  <a:pt x="4087" y="45"/>
                  <a:pt x="4094" y="44"/>
                </a:cubicBezTo>
                <a:cubicBezTo>
                  <a:pt x="4097" y="42"/>
                  <a:pt x="4098" y="44"/>
                  <a:pt x="4098" y="47"/>
                </a:cubicBezTo>
                <a:cubicBezTo>
                  <a:pt x="4098" y="47"/>
                  <a:pt x="4098" y="47"/>
                  <a:pt x="4099" y="46"/>
                </a:cubicBezTo>
                <a:cubicBezTo>
                  <a:pt x="4102" y="41"/>
                  <a:pt x="4106" y="37"/>
                  <a:pt x="4112" y="42"/>
                </a:cubicBezTo>
                <a:cubicBezTo>
                  <a:pt x="4115" y="42"/>
                  <a:pt x="4117" y="42"/>
                  <a:pt x="4120" y="42"/>
                </a:cubicBezTo>
                <a:cubicBezTo>
                  <a:pt x="4135" y="46"/>
                  <a:pt x="4150" y="52"/>
                  <a:pt x="4166" y="49"/>
                </a:cubicBezTo>
                <a:cubicBezTo>
                  <a:pt x="4168" y="49"/>
                  <a:pt x="4170" y="52"/>
                  <a:pt x="4172" y="54"/>
                </a:cubicBezTo>
                <a:lnTo>
                  <a:pt x="4172" y="54"/>
                </a:lnTo>
                <a:cubicBezTo>
                  <a:pt x="4186" y="53"/>
                  <a:pt x="4200" y="50"/>
                  <a:pt x="4215" y="56"/>
                </a:cubicBezTo>
                <a:cubicBezTo>
                  <a:pt x="4222" y="58"/>
                  <a:pt x="4228" y="65"/>
                  <a:pt x="4236" y="65"/>
                </a:cubicBezTo>
                <a:cubicBezTo>
                  <a:pt x="4237" y="64"/>
                  <a:pt x="4237" y="62"/>
                  <a:pt x="4238" y="61"/>
                </a:cubicBezTo>
                <a:cubicBezTo>
                  <a:pt x="4239" y="60"/>
                  <a:pt x="4240" y="60"/>
                  <a:pt x="4241" y="63"/>
                </a:cubicBezTo>
                <a:cubicBezTo>
                  <a:pt x="4241" y="63"/>
                  <a:pt x="4240" y="64"/>
                  <a:pt x="4239" y="64"/>
                </a:cubicBezTo>
                <a:cubicBezTo>
                  <a:pt x="4238" y="65"/>
                  <a:pt x="4237" y="65"/>
                  <a:pt x="4236" y="65"/>
                </a:cubicBezTo>
                <a:cubicBezTo>
                  <a:pt x="4235" y="68"/>
                  <a:pt x="4234" y="72"/>
                  <a:pt x="4232" y="74"/>
                </a:cubicBezTo>
                <a:cubicBezTo>
                  <a:pt x="4224" y="81"/>
                  <a:pt x="4221" y="92"/>
                  <a:pt x="4221" y="106"/>
                </a:cubicBezTo>
                <a:cubicBezTo>
                  <a:pt x="4221" y="106"/>
                  <a:pt x="4221" y="106"/>
                  <a:pt x="4221" y="106"/>
                </a:cubicBezTo>
                <a:lnTo>
                  <a:pt x="4221" y="106"/>
                </a:lnTo>
                <a:lnTo>
                  <a:pt x="4221" y="106"/>
                </a:lnTo>
                <a:lnTo>
                  <a:pt x="4221" y="106"/>
                </a:lnTo>
                <a:cubicBezTo>
                  <a:pt x="4231" y="107"/>
                  <a:pt x="4231" y="107"/>
                  <a:pt x="4231" y="119"/>
                </a:cubicBezTo>
                <a:cubicBezTo>
                  <a:pt x="4231" y="124"/>
                  <a:pt x="4231" y="128"/>
                  <a:pt x="4231" y="133"/>
                </a:cubicBezTo>
                <a:lnTo>
                  <a:pt x="4232" y="138"/>
                </a:lnTo>
                <a:cubicBezTo>
                  <a:pt x="4233" y="140"/>
                  <a:pt x="4234" y="142"/>
                  <a:pt x="4236" y="143"/>
                </a:cubicBezTo>
                <a:lnTo>
                  <a:pt x="4235" y="144"/>
                </a:lnTo>
                <a:lnTo>
                  <a:pt x="4235" y="144"/>
                </a:lnTo>
                <a:cubicBezTo>
                  <a:pt x="4236" y="144"/>
                  <a:pt x="4236" y="144"/>
                  <a:pt x="4236" y="143"/>
                </a:cubicBezTo>
                <a:cubicBezTo>
                  <a:pt x="4237" y="145"/>
                  <a:pt x="4238" y="147"/>
                  <a:pt x="4240" y="149"/>
                </a:cubicBezTo>
                <a:lnTo>
                  <a:pt x="4240" y="149"/>
                </a:lnTo>
                <a:lnTo>
                  <a:pt x="4240" y="149"/>
                </a:lnTo>
                <a:cubicBezTo>
                  <a:pt x="4240" y="149"/>
                  <a:pt x="4240" y="149"/>
                  <a:pt x="4240" y="149"/>
                </a:cubicBezTo>
                <a:cubicBezTo>
                  <a:pt x="4244" y="149"/>
                  <a:pt x="4248" y="147"/>
                  <a:pt x="4251" y="153"/>
                </a:cubicBezTo>
                <a:cubicBezTo>
                  <a:pt x="4255" y="155"/>
                  <a:pt x="4258" y="159"/>
                  <a:pt x="4260" y="164"/>
                </a:cubicBezTo>
                <a:lnTo>
                  <a:pt x="4259" y="164"/>
                </a:lnTo>
                <a:lnTo>
                  <a:pt x="4259" y="164"/>
                </a:lnTo>
                <a:cubicBezTo>
                  <a:pt x="4259" y="164"/>
                  <a:pt x="4260" y="164"/>
                  <a:pt x="4260" y="164"/>
                </a:cubicBezTo>
                <a:cubicBezTo>
                  <a:pt x="4267" y="166"/>
                  <a:pt x="4267" y="166"/>
                  <a:pt x="4268" y="180"/>
                </a:cubicBezTo>
                <a:cubicBezTo>
                  <a:pt x="4277" y="190"/>
                  <a:pt x="4278" y="191"/>
                  <a:pt x="4272" y="201"/>
                </a:cubicBezTo>
                <a:cubicBezTo>
                  <a:pt x="4271" y="204"/>
                  <a:pt x="4269" y="206"/>
                  <a:pt x="4267" y="208"/>
                </a:cubicBezTo>
                <a:lnTo>
                  <a:pt x="4267" y="208"/>
                </a:lnTo>
                <a:lnTo>
                  <a:pt x="4267" y="208"/>
                </a:lnTo>
                <a:cubicBezTo>
                  <a:pt x="4267" y="208"/>
                  <a:pt x="4267" y="208"/>
                  <a:pt x="4267" y="208"/>
                </a:cubicBezTo>
                <a:cubicBezTo>
                  <a:pt x="4269" y="215"/>
                  <a:pt x="4271" y="222"/>
                  <a:pt x="4273" y="230"/>
                </a:cubicBezTo>
                <a:lnTo>
                  <a:pt x="4273" y="230"/>
                </a:lnTo>
                <a:cubicBezTo>
                  <a:pt x="4278" y="235"/>
                  <a:pt x="4277" y="244"/>
                  <a:pt x="4278" y="252"/>
                </a:cubicBezTo>
                <a:lnTo>
                  <a:pt x="4278" y="252"/>
                </a:lnTo>
                <a:lnTo>
                  <a:pt x="4278" y="252"/>
                </a:lnTo>
                <a:cubicBezTo>
                  <a:pt x="4278" y="252"/>
                  <a:pt x="4278" y="252"/>
                  <a:pt x="4278" y="252"/>
                </a:cubicBezTo>
                <a:cubicBezTo>
                  <a:pt x="4282" y="257"/>
                  <a:pt x="4287" y="261"/>
                  <a:pt x="4289" y="267"/>
                </a:cubicBezTo>
                <a:cubicBezTo>
                  <a:pt x="4291" y="275"/>
                  <a:pt x="4285" y="279"/>
                  <a:pt x="4283" y="285"/>
                </a:cubicBezTo>
                <a:cubicBezTo>
                  <a:pt x="4281" y="290"/>
                  <a:pt x="4283" y="298"/>
                  <a:pt x="4279" y="302"/>
                </a:cubicBezTo>
                <a:lnTo>
                  <a:pt x="4279" y="302"/>
                </a:lnTo>
                <a:cubicBezTo>
                  <a:pt x="4278" y="304"/>
                  <a:pt x="4277" y="306"/>
                  <a:pt x="4276" y="308"/>
                </a:cubicBezTo>
                <a:lnTo>
                  <a:pt x="4276" y="308"/>
                </a:lnTo>
                <a:lnTo>
                  <a:pt x="4276" y="308"/>
                </a:lnTo>
                <a:cubicBezTo>
                  <a:pt x="4276" y="308"/>
                  <a:pt x="4276" y="308"/>
                  <a:pt x="4276" y="308"/>
                </a:cubicBezTo>
                <a:cubicBezTo>
                  <a:pt x="4271" y="315"/>
                  <a:pt x="4268" y="324"/>
                  <a:pt x="4271" y="335"/>
                </a:cubicBezTo>
                <a:cubicBezTo>
                  <a:pt x="4274" y="344"/>
                  <a:pt x="4275" y="352"/>
                  <a:pt x="4267" y="356"/>
                </a:cubicBezTo>
                <a:cubicBezTo>
                  <a:pt x="4264" y="357"/>
                  <a:pt x="4263" y="363"/>
                  <a:pt x="4263" y="369"/>
                </a:cubicBezTo>
                <a:cubicBezTo>
                  <a:pt x="4263" y="381"/>
                  <a:pt x="4267" y="388"/>
                  <a:pt x="4272" y="395"/>
                </a:cubicBezTo>
                <a:cubicBezTo>
                  <a:pt x="4277" y="402"/>
                  <a:pt x="4277" y="409"/>
                  <a:pt x="4271" y="413"/>
                </a:cubicBezTo>
                <a:cubicBezTo>
                  <a:pt x="4259" y="423"/>
                  <a:pt x="4247" y="434"/>
                  <a:pt x="4232" y="435"/>
                </a:cubicBezTo>
                <a:lnTo>
                  <a:pt x="4232" y="435"/>
                </a:lnTo>
                <a:lnTo>
                  <a:pt x="4232" y="435"/>
                </a:lnTo>
                <a:cubicBezTo>
                  <a:pt x="4232" y="435"/>
                  <a:pt x="4232" y="435"/>
                  <a:pt x="4232" y="435"/>
                </a:cubicBezTo>
                <a:cubicBezTo>
                  <a:pt x="4233" y="440"/>
                  <a:pt x="4234" y="445"/>
                  <a:pt x="4238" y="445"/>
                </a:cubicBezTo>
                <a:cubicBezTo>
                  <a:pt x="4250" y="445"/>
                  <a:pt x="4262" y="446"/>
                  <a:pt x="4274" y="440"/>
                </a:cubicBezTo>
                <a:cubicBezTo>
                  <a:pt x="4281" y="437"/>
                  <a:pt x="4288" y="439"/>
                  <a:pt x="4295" y="437"/>
                </a:cubicBezTo>
                <a:cubicBezTo>
                  <a:pt x="4297" y="436"/>
                  <a:pt x="4300" y="439"/>
                  <a:pt x="4300" y="443"/>
                </a:cubicBezTo>
                <a:cubicBezTo>
                  <a:pt x="4300" y="447"/>
                  <a:pt x="4298" y="450"/>
                  <a:pt x="4296" y="451"/>
                </a:cubicBezTo>
                <a:cubicBezTo>
                  <a:pt x="4292" y="452"/>
                  <a:pt x="4287" y="453"/>
                  <a:pt x="4283" y="453"/>
                </a:cubicBezTo>
                <a:cubicBezTo>
                  <a:pt x="4274" y="453"/>
                  <a:pt x="4265" y="457"/>
                  <a:pt x="4257" y="460"/>
                </a:cubicBezTo>
                <a:cubicBezTo>
                  <a:pt x="4244" y="464"/>
                  <a:pt x="4239" y="476"/>
                  <a:pt x="4235" y="492"/>
                </a:cubicBezTo>
                <a:cubicBezTo>
                  <a:pt x="4234" y="496"/>
                  <a:pt x="4235" y="499"/>
                  <a:pt x="4238" y="500"/>
                </a:cubicBezTo>
                <a:cubicBezTo>
                  <a:pt x="4240" y="501"/>
                  <a:pt x="4243" y="501"/>
                  <a:pt x="4245" y="501"/>
                </a:cubicBezTo>
                <a:cubicBezTo>
                  <a:pt x="4247" y="502"/>
                  <a:pt x="4251" y="502"/>
                  <a:pt x="4250" y="507"/>
                </a:cubicBezTo>
                <a:cubicBezTo>
                  <a:pt x="4250" y="511"/>
                  <a:pt x="4247" y="511"/>
                  <a:pt x="4245" y="512"/>
                </a:cubicBezTo>
                <a:cubicBezTo>
                  <a:pt x="4241" y="513"/>
                  <a:pt x="4236" y="513"/>
                  <a:pt x="4232" y="514"/>
                </a:cubicBezTo>
                <a:cubicBezTo>
                  <a:pt x="4231" y="514"/>
                  <a:pt x="4230" y="516"/>
                  <a:pt x="4230" y="518"/>
                </a:cubicBezTo>
                <a:cubicBezTo>
                  <a:pt x="4230" y="519"/>
                  <a:pt x="4231" y="522"/>
                  <a:pt x="4231" y="522"/>
                </a:cubicBezTo>
                <a:cubicBezTo>
                  <a:pt x="4236" y="524"/>
                  <a:pt x="4239" y="530"/>
                  <a:pt x="4243" y="535"/>
                </a:cubicBezTo>
                <a:cubicBezTo>
                  <a:pt x="4247" y="540"/>
                  <a:pt x="4253" y="533"/>
                  <a:pt x="4257" y="537"/>
                </a:cubicBezTo>
                <a:cubicBezTo>
                  <a:pt x="4259" y="539"/>
                  <a:pt x="4261" y="538"/>
                  <a:pt x="4263" y="539"/>
                </a:cubicBezTo>
                <a:lnTo>
                  <a:pt x="4263" y="538"/>
                </a:lnTo>
                <a:cubicBezTo>
                  <a:pt x="4264" y="537"/>
                  <a:pt x="4265" y="535"/>
                  <a:pt x="4266" y="533"/>
                </a:cubicBezTo>
                <a:cubicBezTo>
                  <a:pt x="4267" y="533"/>
                  <a:pt x="4268" y="532"/>
                  <a:pt x="4270" y="532"/>
                </a:cubicBezTo>
                <a:lnTo>
                  <a:pt x="4270" y="532"/>
                </a:lnTo>
                <a:lnTo>
                  <a:pt x="4270" y="532"/>
                </a:lnTo>
                <a:cubicBezTo>
                  <a:pt x="4270" y="512"/>
                  <a:pt x="4270" y="512"/>
                  <a:pt x="4282" y="509"/>
                </a:cubicBezTo>
                <a:cubicBezTo>
                  <a:pt x="4284" y="509"/>
                  <a:pt x="4285" y="509"/>
                  <a:pt x="4286" y="508"/>
                </a:cubicBezTo>
                <a:cubicBezTo>
                  <a:pt x="4287" y="503"/>
                  <a:pt x="4289" y="499"/>
                  <a:pt x="4293" y="498"/>
                </a:cubicBezTo>
                <a:cubicBezTo>
                  <a:pt x="4295" y="497"/>
                  <a:pt x="4297" y="497"/>
                  <a:pt x="4298" y="500"/>
                </a:cubicBezTo>
                <a:cubicBezTo>
                  <a:pt x="4299" y="504"/>
                  <a:pt x="4297" y="506"/>
                  <a:pt x="4295" y="507"/>
                </a:cubicBezTo>
                <a:cubicBezTo>
                  <a:pt x="4292" y="508"/>
                  <a:pt x="4289" y="508"/>
                  <a:pt x="4286" y="509"/>
                </a:cubicBezTo>
                <a:cubicBezTo>
                  <a:pt x="4286" y="515"/>
                  <a:pt x="4290" y="520"/>
                  <a:pt x="4293" y="525"/>
                </a:cubicBezTo>
                <a:cubicBezTo>
                  <a:pt x="4295" y="529"/>
                  <a:pt x="4294" y="533"/>
                  <a:pt x="4291" y="536"/>
                </a:cubicBezTo>
                <a:cubicBezTo>
                  <a:pt x="4288" y="539"/>
                  <a:pt x="4285" y="542"/>
                  <a:pt x="4282" y="542"/>
                </a:cubicBezTo>
                <a:cubicBezTo>
                  <a:pt x="4279" y="543"/>
                  <a:pt x="4277" y="543"/>
                  <a:pt x="4274" y="543"/>
                </a:cubicBezTo>
                <a:lnTo>
                  <a:pt x="4274" y="543"/>
                </a:lnTo>
                <a:lnTo>
                  <a:pt x="4274" y="543"/>
                </a:lnTo>
                <a:cubicBezTo>
                  <a:pt x="4271" y="552"/>
                  <a:pt x="4264" y="547"/>
                  <a:pt x="4260" y="552"/>
                </a:cubicBezTo>
                <a:cubicBezTo>
                  <a:pt x="4268" y="565"/>
                  <a:pt x="4276" y="569"/>
                  <a:pt x="4286" y="560"/>
                </a:cubicBezTo>
                <a:cubicBezTo>
                  <a:pt x="4288" y="558"/>
                  <a:pt x="4292" y="555"/>
                  <a:pt x="4296" y="558"/>
                </a:cubicBezTo>
                <a:cubicBezTo>
                  <a:pt x="4295" y="566"/>
                  <a:pt x="4290" y="568"/>
                  <a:pt x="4287" y="574"/>
                </a:cubicBezTo>
                <a:cubicBezTo>
                  <a:pt x="4285" y="579"/>
                  <a:pt x="4282" y="583"/>
                  <a:pt x="4279" y="588"/>
                </a:cubicBezTo>
                <a:cubicBezTo>
                  <a:pt x="4276" y="594"/>
                  <a:pt x="4270" y="592"/>
                  <a:pt x="4266" y="596"/>
                </a:cubicBezTo>
                <a:cubicBezTo>
                  <a:pt x="4262" y="600"/>
                  <a:pt x="4260" y="607"/>
                  <a:pt x="4261" y="615"/>
                </a:cubicBezTo>
                <a:cubicBezTo>
                  <a:pt x="4261" y="621"/>
                  <a:pt x="4264" y="627"/>
                  <a:pt x="4269" y="629"/>
                </a:cubicBezTo>
                <a:cubicBezTo>
                  <a:pt x="4273" y="631"/>
                  <a:pt x="4276" y="631"/>
                  <a:pt x="4280" y="634"/>
                </a:cubicBezTo>
                <a:cubicBezTo>
                  <a:pt x="4286" y="638"/>
                  <a:pt x="4293" y="642"/>
                  <a:pt x="4299" y="647"/>
                </a:cubicBezTo>
                <a:cubicBezTo>
                  <a:pt x="4303" y="651"/>
                  <a:pt x="4304" y="663"/>
                  <a:pt x="4299" y="666"/>
                </a:cubicBezTo>
                <a:cubicBezTo>
                  <a:pt x="4290" y="672"/>
                  <a:pt x="4282" y="685"/>
                  <a:pt x="4270" y="679"/>
                </a:cubicBezTo>
                <a:cubicBezTo>
                  <a:pt x="4267" y="678"/>
                  <a:pt x="4265" y="681"/>
                  <a:pt x="4267" y="686"/>
                </a:cubicBezTo>
                <a:cubicBezTo>
                  <a:pt x="4268" y="689"/>
                  <a:pt x="4271" y="691"/>
                  <a:pt x="4270" y="696"/>
                </a:cubicBezTo>
                <a:cubicBezTo>
                  <a:pt x="4265" y="711"/>
                  <a:pt x="4271" y="724"/>
                  <a:pt x="4277" y="736"/>
                </a:cubicBezTo>
                <a:cubicBezTo>
                  <a:pt x="4280" y="742"/>
                  <a:pt x="4283" y="747"/>
                  <a:pt x="4284" y="755"/>
                </a:cubicBezTo>
                <a:cubicBezTo>
                  <a:pt x="4286" y="764"/>
                  <a:pt x="4291" y="770"/>
                  <a:pt x="4298" y="771"/>
                </a:cubicBezTo>
                <a:cubicBezTo>
                  <a:pt x="4307" y="771"/>
                  <a:pt x="4315" y="773"/>
                  <a:pt x="4324" y="775"/>
                </a:cubicBezTo>
                <a:cubicBezTo>
                  <a:pt x="4326" y="776"/>
                  <a:pt x="4327" y="779"/>
                  <a:pt x="4327" y="781"/>
                </a:cubicBezTo>
                <a:cubicBezTo>
                  <a:pt x="4323" y="792"/>
                  <a:pt x="4320" y="802"/>
                  <a:pt x="4323" y="814"/>
                </a:cubicBezTo>
                <a:cubicBezTo>
                  <a:pt x="4323" y="817"/>
                  <a:pt x="4320" y="822"/>
                  <a:pt x="4318" y="825"/>
                </a:cubicBezTo>
                <a:cubicBezTo>
                  <a:pt x="4315" y="830"/>
                  <a:pt x="4312" y="833"/>
                  <a:pt x="4308" y="836"/>
                </a:cubicBezTo>
                <a:cubicBezTo>
                  <a:pt x="4304" y="841"/>
                  <a:pt x="4305" y="847"/>
                  <a:pt x="4310" y="851"/>
                </a:cubicBezTo>
                <a:cubicBezTo>
                  <a:pt x="4312" y="852"/>
                  <a:pt x="4314" y="853"/>
                  <a:pt x="4315" y="854"/>
                </a:cubicBezTo>
                <a:cubicBezTo>
                  <a:pt x="4320" y="857"/>
                  <a:pt x="4320" y="859"/>
                  <a:pt x="4316" y="863"/>
                </a:cubicBezTo>
                <a:cubicBezTo>
                  <a:pt x="4314" y="865"/>
                  <a:pt x="4311" y="866"/>
                  <a:pt x="4312" y="871"/>
                </a:cubicBezTo>
                <a:cubicBezTo>
                  <a:pt x="4313" y="874"/>
                  <a:pt x="4315" y="875"/>
                  <a:pt x="4317" y="875"/>
                </a:cubicBezTo>
                <a:cubicBezTo>
                  <a:pt x="4321" y="877"/>
                  <a:pt x="4325" y="879"/>
                  <a:pt x="4329" y="881"/>
                </a:cubicBezTo>
                <a:cubicBezTo>
                  <a:pt x="4333" y="883"/>
                  <a:pt x="4334" y="889"/>
                  <a:pt x="4333" y="894"/>
                </a:cubicBezTo>
                <a:cubicBezTo>
                  <a:pt x="4331" y="900"/>
                  <a:pt x="4328" y="902"/>
                  <a:pt x="4324" y="903"/>
                </a:cubicBezTo>
                <a:lnTo>
                  <a:pt x="4324" y="903"/>
                </a:lnTo>
                <a:lnTo>
                  <a:pt x="4324" y="903"/>
                </a:lnTo>
                <a:cubicBezTo>
                  <a:pt x="4321" y="911"/>
                  <a:pt x="4315" y="908"/>
                  <a:pt x="4310" y="910"/>
                </a:cubicBezTo>
                <a:lnTo>
                  <a:pt x="4310" y="909"/>
                </a:lnTo>
                <a:cubicBezTo>
                  <a:pt x="4310" y="909"/>
                  <a:pt x="4310" y="909"/>
                  <a:pt x="4310" y="909"/>
                </a:cubicBezTo>
                <a:cubicBezTo>
                  <a:pt x="4310" y="909"/>
                  <a:pt x="4310" y="909"/>
                  <a:pt x="4310" y="910"/>
                </a:cubicBezTo>
                <a:cubicBezTo>
                  <a:pt x="4311" y="917"/>
                  <a:pt x="4308" y="926"/>
                  <a:pt x="4313" y="933"/>
                </a:cubicBezTo>
                <a:cubicBezTo>
                  <a:pt x="4313" y="934"/>
                  <a:pt x="4313" y="935"/>
                  <a:pt x="4314" y="936"/>
                </a:cubicBezTo>
                <a:cubicBezTo>
                  <a:pt x="4317" y="950"/>
                  <a:pt x="4324" y="964"/>
                  <a:pt x="4318" y="979"/>
                </a:cubicBezTo>
                <a:cubicBezTo>
                  <a:pt x="4317" y="982"/>
                  <a:pt x="4319" y="984"/>
                  <a:pt x="4321" y="983"/>
                </a:cubicBezTo>
                <a:cubicBezTo>
                  <a:pt x="4323" y="982"/>
                  <a:pt x="4325" y="982"/>
                  <a:pt x="4326" y="982"/>
                </a:cubicBezTo>
                <a:cubicBezTo>
                  <a:pt x="4327" y="982"/>
                  <a:pt x="4329" y="983"/>
                  <a:pt x="4329" y="985"/>
                </a:cubicBezTo>
                <a:cubicBezTo>
                  <a:pt x="4330" y="986"/>
                  <a:pt x="4330" y="989"/>
                  <a:pt x="4329" y="989"/>
                </a:cubicBezTo>
                <a:cubicBezTo>
                  <a:pt x="4326" y="992"/>
                  <a:pt x="4323" y="995"/>
                  <a:pt x="4320" y="998"/>
                </a:cubicBezTo>
                <a:cubicBezTo>
                  <a:pt x="4315" y="1003"/>
                  <a:pt x="4314" y="1008"/>
                  <a:pt x="4318" y="1015"/>
                </a:cubicBezTo>
                <a:cubicBezTo>
                  <a:pt x="4321" y="1020"/>
                  <a:pt x="4324" y="1029"/>
                  <a:pt x="4329" y="1030"/>
                </a:cubicBezTo>
                <a:cubicBezTo>
                  <a:pt x="4338" y="1031"/>
                  <a:pt x="4340" y="1039"/>
                  <a:pt x="4341" y="1050"/>
                </a:cubicBezTo>
                <a:cubicBezTo>
                  <a:pt x="4341" y="1059"/>
                  <a:pt x="4343" y="1069"/>
                  <a:pt x="4343" y="1078"/>
                </a:cubicBezTo>
                <a:cubicBezTo>
                  <a:pt x="4343" y="1092"/>
                  <a:pt x="4347" y="1103"/>
                  <a:pt x="4354" y="1113"/>
                </a:cubicBezTo>
                <a:lnTo>
                  <a:pt x="4352" y="1114"/>
                </a:lnTo>
                <a:cubicBezTo>
                  <a:pt x="4353" y="1114"/>
                  <a:pt x="4353" y="1114"/>
                  <a:pt x="4353" y="1114"/>
                </a:cubicBezTo>
                <a:cubicBezTo>
                  <a:pt x="4353" y="1114"/>
                  <a:pt x="4354" y="1113"/>
                  <a:pt x="4354" y="1113"/>
                </a:cubicBezTo>
                <a:cubicBezTo>
                  <a:pt x="4359" y="1112"/>
                  <a:pt x="4363" y="1112"/>
                  <a:pt x="4368" y="1112"/>
                </a:cubicBezTo>
                <a:cubicBezTo>
                  <a:pt x="4373" y="1112"/>
                  <a:pt x="4376" y="1116"/>
                  <a:pt x="4377" y="1124"/>
                </a:cubicBezTo>
                <a:cubicBezTo>
                  <a:pt x="4377" y="1126"/>
                  <a:pt x="4377" y="1128"/>
                  <a:pt x="4377" y="1130"/>
                </a:cubicBezTo>
                <a:cubicBezTo>
                  <a:pt x="4374" y="1151"/>
                  <a:pt x="4377" y="1174"/>
                  <a:pt x="4380" y="1195"/>
                </a:cubicBezTo>
                <a:cubicBezTo>
                  <a:pt x="4383" y="1221"/>
                  <a:pt x="4384" y="1244"/>
                  <a:pt x="4377" y="1267"/>
                </a:cubicBezTo>
                <a:cubicBezTo>
                  <a:pt x="4375" y="1272"/>
                  <a:pt x="4376" y="1278"/>
                  <a:pt x="4376" y="1283"/>
                </a:cubicBezTo>
                <a:cubicBezTo>
                  <a:pt x="4375" y="1289"/>
                  <a:pt x="4370" y="1299"/>
                  <a:pt x="4372" y="1301"/>
                </a:cubicBezTo>
                <a:cubicBezTo>
                  <a:pt x="4375" y="1304"/>
                  <a:pt x="4380" y="1309"/>
                  <a:pt x="4375" y="1316"/>
                </a:cubicBezTo>
                <a:cubicBezTo>
                  <a:pt x="4367" y="1327"/>
                  <a:pt x="4366" y="1340"/>
                  <a:pt x="4369" y="1355"/>
                </a:cubicBezTo>
                <a:cubicBezTo>
                  <a:pt x="4369" y="1357"/>
                  <a:pt x="4369" y="1360"/>
                  <a:pt x="4370" y="1363"/>
                </a:cubicBezTo>
                <a:lnTo>
                  <a:pt x="4370" y="1363"/>
                </a:lnTo>
                <a:cubicBezTo>
                  <a:pt x="4374" y="1369"/>
                  <a:pt x="4376" y="1377"/>
                  <a:pt x="4373" y="1383"/>
                </a:cubicBezTo>
                <a:cubicBezTo>
                  <a:pt x="4369" y="1390"/>
                  <a:pt x="4373" y="1400"/>
                  <a:pt x="4368" y="1409"/>
                </a:cubicBezTo>
                <a:cubicBezTo>
                  <a:pt x="4372" y="1408"/>
                  <a:pt x="4375" y="1408"/>
                  <a:pt x="4378" y="1406"/>
                </a:cubicBezTo>
                <a:cubicBezTo>
                  <a:pt x="4384" y="1403"/>
                  <a:pt x="4387" y="1408"/>
                  <a:pt x="4390" y="1414"/>
                </a:cubicBezTo>
                <a:cubicBezTo>
                  <a:pt x="4392" y="1416"/>
                  <a:pt x="4392" y="1419"/>
                  <a:pt x="4393" y="1422"/>
                </a:cubicBezTo>
                <a:cubicBezTo>
                  <a:pt x="4394" y="1432"/>
                  <a:pt x="4398" y="1439"/>
                  <a:pt x="4405" y="1441"/>
                </a:cubicBezTo>
                <a:cubicBezTo>
                  <a:pt x="4408" y="1441"/>
                  <a:pt x="4409" y="1446"/>
                  <a:pt x="4407" y="1449"/>
                </a:cubicBezTo>
                <a:cubicBezTo>
                  <a:pt x="4404" y="1453"/>
                  <a:pt x="4396" y="1466"/>
                  <a:pt x="4389" y="1469"/>
                </a:cubicBezTo>
                <a:cubicBezTo>
                  <a:pt x="4382" y="1472"/>
                  <a:pt x="4375" y="1481"/>
                  <a:pt x="4378" y="1482"/>
                </a:cubicBezTo>
                <a:close/>
                <a:moveTo>
                  <a:pt x="1903" y="3006"/>
                </a:moveTo>
                <a:lnTo>
                  <a:pt x="1903" y="3006"/>
                </a:lnTo>
                <a:lnTo>
                  <a:pt x="1903" y="3006"/>
                </a:lnTo>
                <a:cubicBezTo>
                  <a:pt x="1903" y="3006"/>
                  <a:pt x="1903" y="3006"/>
                  <a:pt x="1903" y="3006"/>
                </a:cubicBezTo>
                <a:lnTo>
                  <a:pt x="1903" y="3006"/>
                </a:lnTo>
                <a:close/>
                <a:moveTo>
                  <a:pt x="1906" y="2993"/>
                </a:moveTo>
                <a:cubicBezTo>
                  <a:pt x="1906" y="2994"/>
                  <a:pt x="1906" y="2994"/>
                  <a:pt x="1906" y="2995"/>
                </a:cubicBezTo>
                <a:lnTo>
                  <a:pt x="1906" y="2995"/>
                </a:lnTo>
                <a:cubicBezTo>
                  <a:pt x="1906" y="2995"/>
                  <a:pt x="1906" y="2995"/>
                  <a:pt x="1906" y="2995"/>
                </a:cubicBezTo>
                <a:cubicBezTo>
                  <a:pt x="1906" y="2994"/>
                  <a:pt x="1906" y="2994"/>
                  <a:pt x="1906" y="2993"/>
                </a:cubicBezTo>
                <a:close/>
                <a:moveTo>
                  <a:pt x="1826" y="3013"/>
                </a:moveTo>
                <a:lnTo>
                  <a:pt x="1826" y="3013"/>
                </a:lnTo>
                <a:lnTo>
                  <a:pt x="1826" y="3013"/>
                </a:lnTo>
                <a:lnTo>
                  <a:pt x="1826" y="3013"/>
                </a:lnTo>
                <a:close/>
                <a:moveTo>
                  <a:pt x="1666" y="3014"/>
                </a:moveTo>
                <a:cubicBezTo>
                  <a:pt x="1665" y="3014"/>
                  <a:pt x="1665" y="3017"/>
                  <a:pt x="1665" y="3019"/>
                </a:cubicBezTo>
                <a:cubicBezTo>
                  <a:pt x="1665" y="3017"/>
                  <a:pt x="1665" y="3015"/>
                  <a:pt x="1666" y="3014"/>
                </a:cubicBezTo>
                <a:close/>
                <a:moveTo>
                  <a:pt x="1654" y="3028"/>
                </a:moveTo>
                <a:cubicBezTo>
                  <a:pt x="1654" y="3028"/>
                  <a:pt x="1654" y="3028"/>
                  <a:pt x="1654" y="3028"/>
                </a:cubicBezTo>
                <a:cubicBezTo>
                  <a:pt x="1654" y="3028"/>
                  <a:pt x="1654" y="3028"/>
                  <a:pt x="1654" y="3028"/>
                </a:cubicBezTo>
                <a:cubicBezTo>
                  <a:pt x="1654" y="3028"/>
                  <a:pt x="1654" y="3028"/>
                  <a:pt x="1654" y="3028"/>
                </a:cubicBezTo>
                <a:close/>
                <a:moveTo>
                  <a:pt x="356" y="3072"/>
                </a:moveTo>
                <a:cubicBezTo>
                  <a:pt x="356" y="3071"/>
                  <a:pt x="356" y="3070"/>
                  <a:pt x="355" y="3069"/>
                </a:cubicBezTo>
                <a:cubicBezTo>
                  <a:pt x="355" y="3070"/>
                  <a:pt x="356" y="3071"/>
                  <a:pt x="356" y="3072"/>
                </a:cubicBezTo>
                <a:close/>
                <a:moveTo>
                  <a:pt x="928" y="3075"/>
                </a:moveTo>
                <a:lnTo>
                  <a:pt x="928" y="3075"/>
                </a:lnTo>
                <a:lnTo>
                  <a:pt x="928" y="3075"/>
                </a:lnTo>
                <a:close/>
                <a:moveTo>
                  <a:pt x="1146" y="296"/>
                </a:moveTo>
                <a:cubicBezTo>
                  <a:pt x="1146" y="297"/>
                  <a:pt x="1146" y="299"/>
                  <a:pt x="1146" y="300"/>
                </a:cubicBezTo>
                <a:cubicBezTo>
                  <a:pt x="1146" y="299"/>
                  <a:pt x="1146" y="297"/>
                  <a:pt x="1146" y="296"/>
                </a:cubicBezTo>
                <a:close/>
                <a:moveTo>
                  <a:pt x="1138" y="351"/>
                </a:moveTo>
                <a:cubicBezTo>
                  <a:pt x="1139" y="349"/>
                  <a:pt x="1138" y="348"/>
                  <a:pt x="1138" y="346"/>
                </a:cubicBezTo>
                <a:cubicBezTo>
                  <a:pt x="1138" y="347"/>
                  <a:pt x="1138" y="349"/>
                  <a:pt x="1138" y="351"/>
                </a:cubicBezTo>
                <a:close/>
                <a:moveTo>
                  <a:pt x="40" y="700"/>
                </a:moveTo>
                <a:cubicBezTo>
                  <a:pt x="39" y="700"/>
                  <a:pt x="38" y="700"/>
                  <a:pt x="38" y="700"/>
                </a:cubicBezTo>
                <a:cubicBezTo>
                  <a:pt x="38" y="702"/>
                  <a:pt x="39" y="703"/>
                  <a:pt x="40" y="704"/>
                </a:cubicBezTo>
                <a:cubicBezTo>
                  <a:pt x="40" y="703"/>
                  <a:pt x="40" y="702"/>
                  <a:pt x="40" y="700"/>
                </a:cubicBezTo>
                <a:close/>
                <a:moveTo>
                  <a:pt x="4126" y="1217"/>
                </a:moveTo>
                <a:cubicBezTo>
                  <a:pt x="4126" y="1217"/>
                  <a:pt x="4126" y="1216"/>
                  <a:pt x="4126" y="1216"/>
                </a:cubicBezTo>
                <a:cubicBezTo>
                  <a:pt x="4126" y="1216"/>
                  <a:pt x="4126" y="1216"/>
                  <a:pt x="4126" y="1216"/>
                </a:cubicBezTo>
                <a:cubicBezTo>
                  <a:pt x="4126" y="1216"/>
                  <a:pt x="4126" y="1216"/>
                  <a:pt x="4126" y="1217"/>
                </a:cubicBezTo>
                <a:cubicBezTo>
                  <a:pt x="4126" y="1217"/>
                  <a:pt x="4126" y="1217"/>
                  <a:pt x="4126" y="1217"/>
                </a:cubicBezTo>
                <a:close/>
                <a:moveTo>
                  <a:pt x="4209" y="1226"/>
                </a:moveTo>
                <a:cubicBezTo>
                  <a:pt x="4209" y="1226"/>
                  <a:pt x="4208" y="1226"/>
                  <a:pt x="4208" y="1226"/>
                </a:cubicBezTo>
                <a:lnTo>
                  <a:pt x="4208" y="1226"/>
                </a:lnTo>
                <a:cubicBezTo>
                  <a:pt x="4208" y="1226"/>
                  <a:pt x="4208" y="1226"/>
                  <a:pt x="4208" y="1226"/>
                </a:cubicBezTo>
                <a:cubicBezTo>
                  <a:pt x="4208" y="1226"/>
                  <a:pt x="4209" y="1226"/>
                  <a:pt x="4209" y="1226"/>
                </a:cubicBezTo>
                <a:close/>
                <a:moveTo>
                  <a:pt x="729" y="1855"/>
                </a:moveTo>
                <a:lnTo>
                  <a:pt x="728" y="1855"/>
                </a:lnTo>
                <a:cubicBezTo>
                  <a:pt x="729" y="1855"/>
                  <a:pt x="729" y="1855"/>
                  <a:pt x="729" y="1855"/>
                </a:cubicBezTo>
                <a:cubicBezTo>
                  <a:pt x="729" y="1856"/>
                  <a:pt x="729" y="1856"/>
                  <a:pt x="729" y="1856"/>
                </a:cubicBezTo>
                <a:cubicBezTo>
                  <a:pt x="729" y="1856"/>
                  <a:pt x="729" y="1856"/>
                  <a:pt x="729" y="1855"/>
                </a:cubicBezTo>
                <a:lnTo>
                  <a:pt x="729" y="1855"/>
                </a:lnTo>
                <a:close/>
                <a:moveTo>
                  <a:pt x="712" y="1705"/>
                </a:moveTo>
                <a:cubicBezTo>
                  <a:pt x="712" y="1705"/>
                  <a:pt x="712" y="1705"/>
                  <a:pt x="712" y="1705"/>
                </a:cubicBezTo>
                <a:cubicBezTo>
                  <a:pt x="712" y="1705"/>
                  <a:pt x="712" y="1705"/>
                  <a:pt x="712" y="1705"/>
                </a:cubicBezTo>
                <a:cubicBezTo>
                  <a:pt x="712" y="1705"/>
                  <a:pt x="712" y="1705"/>
                  <a:pt x="712" y="1706"/>
                </a:cubicBezTo>
                <a:cubicBezTo>
                  <a:pt x="712" y="1705"/>
                  <a:pt x="712" y="1705"/>
                  <a:pt x="712" y="1705"/>
                </a:cubicBezTo>
                <a:close/>
                <a:moveTo>
                  <a:pt x="4258" y="1071"/>
                </a:moveTo>
                <a:cubicBezTo>
                  <a:pt x="4257" y="1071"/>
                  <a:pt x="4257" y="1071"/>
                  <a:pt x="4257" y="1071"/>
                </a:cubicBezTo>
                <a:lnTo>
                  <a:pt x="4257" y="1071"/>
                </a:lnTo>
                <a:cubicBezTo>
                  <a:pt x="4257" y="1071"/>
                  <a:pt x="4257" y="1071"/>
                  <a:pt x="4258" y="1071"/>
                </a:cubicBezTo>
                <a:cubicBezTo>
                  <a:pt x="4258" y="1071"/>
                  <a:pt x="4258" y="1071"/>
                  <a:pt x="4258" y="1071"/>
                </a:cubicBezTo>
                <a:close/>
                <a:moveTo>
                  <a:pt x="3797" y="2678"/>
                </a:moveTo>
                <a:cubicBezTo>
                  <a:pt x="3797" y="2678"/>
                  <a:pt x="3797" y="2678"/>
                  <a:pt x="3797" y="2678"/>
                </a:cubicBezTo>
                <a:cubicBezTo>
                  <a:pt x="3797" y="2679"/>
                  <a:pt x="3797" y="2679"/>
                  <a:pt x="3797" y="2680"/>
                </a:cubicBezTo>
                <a:cubicBezTo>
                  <a:pt x="3797" y="2679"/>
                  <a:pt x="3797" y="2679"/>
                  <a:pt x="3797" y="2678"/>
                </a:cubicBezTo>
                <a:close/>
                <a:moveTo>
                  <a:pt x="758" y="1953"/>
                </a:moveTo>
                <a:cubicBezTo>
                  <a:pt x="758" y="1952"/>
                  <a:pt x="758" y="1953"/>
                  <a:pt x="758" y="1953"/>
                </a:cubicBezTo>
                <a:close/>
                <a:moveTo>
                  <a:pt x="465" y="1263"/>
                </a:moveTo>
                <a:cubicBezTo>
                  <a:pt x="465" y="1263"/>
                  <a:pt x="465" y="1263"/>
                  <a:pt x="465" y="1263"/>
                </a:cubicBezTo>
                <a:cubicBezTo>
                  <a:pt x="465" y="1263"/>
                  <a:pt x="465" y="1263"/>
                  <a:pt x="465" y="1262"/>
                </a:cubicBezTo>
                <a:cubicBezTo>
                  <a:pt x="465" y="1262"/>
                  <a:pt x="465" y="1263"/>
                  <a:pt x="465" y="1263"/>
                </a:cubicBezTo>
                <a:close/>
                <a:moveTo>
                  <a:pt x="411" y="713"/>
                </a:moveTo>
                <a:cubicBezTo>
                  <a:pt x="411" y="713"/>
                  <a:pt x="411" y="713"/>
                  <a:pt x="411" y="713"/>
                </a:cubicBezTo>
                <a:cubicBezTo>
                  <a:pt x="411" y="713"/>
                  <a:pt x="411" y="713"/>
                  <a:pt x="411" y="713"/>
                </a:cubicBezTo>
                <a:cubicBezTo>
                  <a:pt x="411" y="713"/>
                  <a:pt x="411" y="713"/>
                  <a:pt x="411" y="713"/>
                </a:cubicBezTo>
                <a:close/>
                <a:moveTo>
                  <a:pt x="4235" y="687"/>
                </a:moveTo>
                <a:cubicBezTo>
                  <a:pt x="4235" y="687"/>
                  <a:pt x="4235" y="687"/>
                  <a:pt x="4235" y="687"/>
                </a:cubicBezTo>
                <a:lnTo>
                  <a:pt x="4235" y="687"/>
                </a:lnTo>
                <a:cubicBezTo>
                  <a:pt x="4235" y="687"/>
                  <a:pt x="4235" y="687"/>
                  <a:pt x="4235" y="687"/>
                </a:cubicBezTo>
                <a:close/>
                <a:moveTo>
                  <a:pt x="811" y="2917"/>
                </a:moveTo>
                <a:cubicBezTo>
                  <a:pt x="811" y="2917"/>
                  <a:pt x="811" y="2917"/>
                  <a:pt x="811" y="2917"/>
                </a:cubicBezTo>
                <a:cubicBezTo>
                  <a:pt x="811" y="2917"/>
                  <a:pt x="811" y="2917"/>
                  <a:pt x="811" y="2917"/>
                </a:cubicBezTo>
                <a:cubicBezTo>
                  <a:pt x="811" y="2917"/>
                  <a:pt x="811" y="2917"/>
                  <a:pt x="811" y="2917"/>
                </a:cubicBezTo>
                <a:close/>
                <a:moveTo>
                  <a:pt x="680" y="1636"/>
                </a:moveTo>
                <a:lnTo>
                  <a:pt x="680" y="1635"/>
                </a:lnTo>
                <a:lnTo>
                  <a:pt x="680" y="1635"/>
                </a:lnTo>
                <a:lnTo>
                  <a:pt x="680" y="1635"/>
                </a:lnTo>
                <a:lnTo>
                  <a:pt x="680" y="1635"/>
                </a:lnTo>
                <a:cubicBezTo>
                  <a:pt x="680" y="1635"/>
                  <a:pt x="680" y="1635"/>
                  <a:pt x="680" y="1636"/>
                </a:cubicBezTo>
                <a:close/>
                <a:moveTo>
                  <a:pt x="4273" y="828"/>
                </a:moveTo>
                <a:lnTo>
                  <a:pt x="4273" y="829"/>
                </a:lnTo>
                <a:cubicBezTo>
                  <a:pt x="4273" y="829"/>
                  <a:pt x="4274" y="829"/>
                  <a:pt x="4274" y="829"/>
                </a:cubicBezTo>
                <a:cubicBezTo>
                  <a:pt x="4274" y="828"/>
                  <a:pt x="4274" y="828"/>
                  <a:pt x="4273" y="828"/>
                </a:cubicBezTo>
                <a:close/>
                <a:moveTo>
                  <a:pt x="4416" y="1706"/>
                </a:moveTo>
                <a:cubicBezTo>
                  <a:pt x="4416" y="1706"/>
                  <a:pt x="4416" y="1706"/>
                  <a:pt x="4417" y="1706"/>
                </a:cubicBezTo>
                <a:cubicBezTo>
                  <a:pt x="4417" y="1706"/>
                  <a:pt x="4417" y="1706"/>
                  <a:pt x="4417" y="1706"/>
                </a:cubicBezTo>
                <a:cubicBezTo>
                  <a:pt x="4416" y="1706"/>
                  <a:pt x="4416" y="1706"/>
                  <a:pt x="4416" y="1706"/>
                </a:cubicBezTo>
                <a:close/>
                <a:moveTo>
                  <a:pt x="3897" y="78"/>
                </a:moveTo>
                <a:cubicBezTo>
                  <a:pt x="3897" y="78"/>
                  <a:pt x="3897" y="78"/>
                  <a:pt x="3897" y="78"/>
                </a:cubicBezTo>
                <a:cubicBezTo>
                  <a:pt x="3897" y="79"/>
                  <a:pt x="3897" y="79"/>
                  <a:pt x="3897" y="79"/>
                </a:cubicBezTo>
                <a:lnTo>
                  <a:pt x="3897" y="78"/>
                </a:lnTo>
                <a:close/>
                <a:moveTo>
                  <a:pt x="4451" y="1972"/>
                </a:moveTo>
                <a:lnTo>
                  <a:pt x="4451" y="1972"/>
                </a:lnTo>
                <a:cubicBezTo>
                  <a:pt x="4451" y="1972"/>
                  <a:pt x="4451" y="1972"/>
                  <a:pt x="4451" y="1972"/>
                </a:cubicBezTo>
                <a:lnTo>
                  <a:pt x="4451" y="1972"/>
                </a:lnTo>
                <a:close/>
                <a:moveTo>
                  <a:pt x="4367" y="2578"/>
                </a:moveTo>
                <a:cubicBezTo>
                  <a:pt x="4367" y="2578"/>
                  <a:pt x="4367" y="2578"/>
                  <a:pt x="4367" y="2578"/>
                </a:cubicBezTo>
                <a:cubicBezTo>
                  <a:pt x="4367" y="2578"/>
                  <a:pt x="4367" y="2578"/>
                  <a:pt x="4367" y="2578"/>
                </a:cubicBezTo>
                <a:cubicBezTo>
                  <a:pt x="4367" y="2578"/>
                  <a:pt x="4367" y="2578"/>
                  <a:pt x="4367" y="2578"/>
                </a:cubicBezTo>
                <a:close/>
                <a:moveTo>
                  <a:pt x="192" y="2556"/>
                </a:moveTo>
                <a:cubicBezTo>
                  <a:pt x="192" y="2556"/>
                  <a:pt x="192" y="2556"/>
                  <a:pt x="192" y="2556"/>
                </a:cubicBezTo>
                <a:cubicBezTo>
                  <a:pt x="192" y="2556"/>
                  <a:pt x="192" y="2556"/>
                  <a:pt x="192" y="2556"/>
                </a:cubicBezTo>
                <a:cubicBezTo>
                  <a:pt x="192" y="2556"/>
                  <a:pt x="192" y="2556"/>
                  <a:pt x="192" y="2556"/>
                </a:cubicBezTo>
                <a:close/>
                <a:moveTo>
                  <a:pt x="1808" y="317"/>
                </a:moveTo>
                <a:cubicBezTo>
                  <a:pt x="1808" y="317"/>
                  <a:pt x="1808" y="317"/>
                  <a:pt x="1808" y="317"/>
                </a:cubicBezTo>
                <a:cubicBezTo>
                  <a:pt x="1808" y="317"/>
                  <a:pt x="1808" y="317"/>
                  <a:pt x="1808" y="317"/>
                </a:cubicBezTo>
                <a:cubicBezTo>
                  <a:pt x="1808" y="317"/>
                  <a:pt x="1808" y="317"/>
                  <a:pt x="1808" y="317"/>
                </a:cubicBezTo>
                <a:close/>
                <a:moveTo>
                  <a:pt x="1449" y="466"/>
                </a:moveTo>
                <a:cubicBezTo>
                  <a:pt x="1449" y="466"/>
                  <a:pt x="1448" y="466"/>
                  <a:pt x="1448" y="466"/>
                </a:cubicBezTo>
                <a:lnTo>
                  <a:pt x="1448" y="466"/>
                </a:lnTo>
                <a:cubicBezTo>
                  <a:pt x="1449" y="466"/>
                  <a:pt x="1448" y="466"/>
                  <a:pt x="1449" y="466"/>
                </a:cubicBezTo>
                <a:close/>
                <a:moveTo>
                  <a:pt x="1188" y="465"/>
                </a:moveTo>
                <a:cubicBezTo>
                  <a:pt x="1188" y="465"/>
                  <a:pt x="1188" y="465"/>
                  <a:pt x="1188" y="465"/>
                </a:cubicBezTo>
                <a:lnTo>
                  <a:pt x="1188" y="465"/>
                </a:lnTo>
                <a:close/>
                <a:moveTo>
                  <a:pt x="1307" y="468"/>
                </a:moveTo>
                <a:cubicBezTo>
                  <a:pt x="1307" y="468"/>
                  <a:pt x="1307" y="468"/>
                  <a:pt x="1307" y="468"/>
                </a:cubicBezTo>
                <a:cubicBezTo>
                  <a:pt x="1307" y="468"/>
                  <a:pt x="1308" y="468"/>
                  <a:pt x="1308" y="468"/>
                </a:cubicBezTo>
                <a:cubicBezTo>
                  <a:pt x="1308" y="468"/>
                  <a:pt x="1307" y="468"/>
                  <a:pt x="1307" y="468"/>
                </a:cubicBezTo>
                <a:close/>
                <a:moveTo>
                  <a:pt x="1021" y="475"/>
                </a:moveTo>
                <a:lnTo>
                  <a:pt x="1021" y="475"/>
                </a:lnTo>
                <a:cubicBezTo>
                  <a:pt x="1021" y="475"/>
                  <a:pt x="1021" y="475"/>
                  <a:pt x="1021" y="475"/>
                </a:cubicBezTo>
                <a:cubicBezTo>
                  <a:pt x="1021" y="475"/>
                  <a:pt x="1021" y="475"/>
                  <a:pt x="1021" y="475"/>
                </a:cubicBezTo>
                <a:close/>
                <a:moveTo>
                  <a:pt x="1171" y="378"/>
                </a:moveTo>
                <a:cubicBezTo>
                  <a:pt x="1171" y="378"/>
                  <a:pt x="1171" y="378"/>
                  <a:pt x="1171" y="378"/>
                </a:cubicBezTo>
                <a:cubicBezTo>
                  <a:pt x="1171" y="378"/>
                  <a:pt x="1171" y="378"/>
                  <a:pt x="1171" y="378"/>
                </a:cubicBezTo>
                <a:cubicBezTo>
                  <a:pt x="1171" y="378"/>
                  <a:pt x="1171" y="378"/>
                  <a:pt x="1171" y="378"/>
                </a:cubicBezTo>
                <a:close/>
                <a:moveTo>
                  <a:pt x="1997" y="239"/>
                </a:moveTo>
                <a:cubicBezTo>
                  <a:pt x="1997" y="239"/>
                  <a:pt x="1997" y="239"/>
                  <a:pt x="1997" y="239"/>
                </a:cubicBezTo>
                <a:cubicBezTo>
                  <a:pt x="1997" y="239"/>
                  <a:pt x="1997" y="239"/>
                  <a:pt x="1997" y="239"/>
                </a:cubicBezTo>
                <a:cubicBezTo>
                  <a:pt x="1997" y="239"/>
                  <a:pt x="1997" y="239"/>
                  <a:pt x="1997" y="239"/>
                </a:cubicBezTo>
                <a:cubicBezTo>
                  <a:pt x="1997" y="239"/>
                  <a:pt x="1997" y="239"/>
                  <a:pt x="1997" y="239"/>
                </a:cubicBezTo>
                <a:close/>
                <a:moveTo>
                  <a:pt x="2694" y="116"/>
                </a:moveTo>
                <a:lnTo>
                  <a:pt x="2694" y="116"/>
                </a:lnTo>
                <a:lnTo>
                  <a:pt x="2694" y="116"/>
                </a:lnTo>
                <a:lnTo>
                  <a:pt x="2694" y="116"/>
                </a:lnTo>
                <a:lnTo>
                  <a:pt x="2695" y="116"/>
                </a:lnTo>
                <a:cubicBezTo>
                  <a:pt x="2695" y="116"/>
                  <a:pt x="2695" y="116"/>
                  <a:pt x="2694" y="116"/>
                </a:cubicBezTo>
                <a:close/>
                <a:moveTo>
                  <a:pt x="3774" y="100"/>
                </a:moveTo>
                <a:lnTo>
                  <a:pt x="3774" y="100"/>
                </a:lnTo>
                <a:lnTo>
                  <a:pt x="3774" y="100"/>
                </a:lnTo>
                <a:cubicBezTo>
                  <a:pt x="3774" y="100"/>
                  <a:pt x="3774" y="100"/>
                  <a:pt x="3774" y="99"/>
                </a:cubicBezTo>
                <a:cubicBezTo>
                  <a:pt x="3774" y="100"/>
                  <a:pt x="3774" y="100"/>
                  <a:pt x="3774" y="100"/>
                </a:cubicBezTo>
                <a:cubicBezTo>
                  <a:pt x="3774" y="100"/>
                  <a:pt x="3774" y="100"/>
                  <a:pt x="3774" y="100"/>
                </a:cubicBezTo>
                <a:close/>
                <a:moveTo>
                  <a:pt x="168" y="2240"/>
                </a:moveTo>
                <a:lnTo>
                  <a:pt x="168" y="2240"/>
                </a:lnTo>
                <a:lnTo>
                  <a:pt x="168" y="2240"/>
                </a:lnTo>
                <a:lnTo>
                  <a:pt x="168" y="2240"/>
                </a:lnTo>
                <a:cubicBezTo>
                  <a:pt x="168" y="2240"/>
                  <a:pt x="168" y="2240"/>
                  <a:pt x="168" y="2240"/>
                </a:cubicBezTo>
                <a:close/>
                <a:moveTo>
                  <a:pt x="532" y="1929"/>
                </a:moveTo>
                <a:cubicBezTo>
                  <a:pt x="532" y="1930"/>
                  <a:pt x="532" y="1930"/>
                  <a:pt x="532" y="1930"/>
                </a:cubicBezTo>
                <a:cubicBezTo>
                  <a:pt x="532" y="1930"/>
                  <a:pt x="532" y="1930"/>
                  <a:pt x="532" y="1930"/>
                </a:cubicBezTo>
                <a:cubicBezTo>
                  <a:pt x="532" y="1930"/>
                  <a:pt x="532" y="1930"/>
                  <a:pt x="532" y="1929"/>
                </a:cubicBezTo>
                <a:close/>
                <a:moveTo>
                  <a:pt x="1155" y="397"/>
                </a:moveTo>
                <a:cubicBezTo>
                  <a:pt x="1155" y="397"/>
                  <a:pt x="1155" y="397"/>
                  <a:pt x="1155" y="397"/>
                </a:cubicBezTo>
                <a:cubicBezTo>
                  <a:pt x="1155" y="397"/>
                  <a:pt x="1155" y="397"/>
                  <a:pt x="1155" y="397"/>
                </a:cubicBezTo>
                <a:cubicBezTo>
                  <a:pt x="1155" y="397"/>
                  <a:pt x="1155" y="397"/>
                  <a:pt x="1155" y="397"/>
                </a:cubicBezTo>
                <a:close/>
                <a:moveTo>
                  <a:pt x="1151" y="357"/>
                </a:moveTo>
                <a:cubicBezTo>
                  <a:pt x="1151" y="357"/>
                  <a:pt x="1151" y="357"/>
                  <a:pt x="1151" y="357"/>
                </a:cubicBezTo>
                <a:cubicBezTo>
                  <a:pt x="1151" y="357"/>
                  <a:pt x="1151" y="357"/>
                  <a:pt x="1151" y="357"/>
                </a:cubicBezTo>
                <a:cubicBezTo>
                  <a:pt x="1151" y="357"/>
                  <a:pt x="1151" y="357"/>
                  <a:pt x="1151" y="357"/>
                </a:cubicBezTo>
                <a:close/>
                <a:moveTo>
                  <a:pt x="2495" y="111"/>
                </a:moveTo>
                <a:cubicBezTo>
                  <a:pt x="2495" y="111"/>
                  <a:pt x="2495" y="111"/>
                  <a:pt x="2495" y="111"/>
                </a:cubicBezTo>
                <a:cubicBezTo>
                  <a:pt x="2495" y="111"/>
                  <a:pt x="2495" y="111"/>
                  <a:pt x="2495" y="111"/>
                </a:cubicBezTo>
                <a:cubicBezTo>
                  <a:pt x="2495" y="111"/>
                  <a:pt x="2495" y="111"/>
                  <a:pt x="2495" y="111"/>
                </a:cubicBezTo>
                <a:close/>
                <a:moveTo>
                  <a:pt x="334" y="2314"/>
                </a:moveTo>
                <a:cubicBezTo>
                  <a:pt x="334" y="2314"/>
                  <a:pt x="334" y="2315"/>
                  <a:pt x="334" y="2315"/>
                </a:cubicBezTo>
                <a:cubicBezTo>
                  <a:pt x="334" y="2315"/>
                  <a:pt x="334" y="2315"/>
                  <a:pt x="334" y="2315"/>
                </a:cubicBezTo>
                <a:cubicBezTo>
                  <a:pt x="334" y="2315"/>
                  <a:pt x="334" y="2314"/>
                  <a:pt x="334" y="2314"/>
                </a:cubicBezTo>
                <a:close/>
                <a:moveTo>
                  <a:pt x="991" y="383"/>
                </a:moveTo>
                <a:cubicBezTo>
                  <a:pt x="990" y="383"/>
                  <a:pt x="988" y="383"/>
                  <a:pt x="987" y="383"/>
                </a:cubicBezTo>
                <a:cubicBezTo>
                  <a:pt x="988" y="383"/>
                  <a:pt x="990" y="383"/>
                  <a:pt x="991" y="383"/>
                </a:cubicBezTo>
                <a:close/>
                <a:moveTo>
                  <a:pt x="4470" y="1918"/>
                </a:moveTo>
                <a:cubicBezTo>
                  <a:pt x="4470" y="1918"/>
                  <a:pt x="4470" y="1918"/>
                  <a:pt x="4470" y="1918"/>
                </a:cubicBezTo>
                <a:lnTo>
                  <a:pt x="4470" y="1918"/>
                </a:lnTo>
                <a:close/>
                <a:moveTo>
                  <a:pt x="410" y="2996"/>
                </a:moveTo>
                <a:cubicBezTo>
                  <a:pt x="410" y="2996"/>
                  <a:pt x="410" y="2996"/>
                  <a:pt x="410" y="2996"/>
                </a:cubicBezTo>
                <a:cubicBezTo>
                  <a:pt x="410" y="2996"/>
                  <a:pt x="410" y="2996"/>
                  <a:pt x="410" y="2996"/>
                </a:cubicBezTo>
                <a:cubicBezTo>
                  <a:pt x="410" y="2996"/>
                  <a:pt x="410" y="2996"/>
                  <a:pt x="410" y="2996"/>
                </a:cubicBezTo>
                <a:close/>
                <a:moveTo>
                  <a:pt x="619" y="1870"/>
                </a:moveTo>
                <a:cubicBezTo>
                  <a:pt x="619" y="1870"/>
                  <a:pt x="619" y="1870"/>
                  <a:pt x="619" y="1870"/>
                </a:cubicBezTo>
                <a:lnTo>
                  <a:pt x="619" y="1870"/>
                </a:lnTo>
                <a:lnTo>
                  <a:pt x="619" y="1870"/>
                </a:lnTo>
                <a:lnTo>
                  <a:pt x="619" y="1870"/>
                </a:lnTo>
                <a:cubicBezTo>
                  <a:pt x="619" y="1870"/>
                  <a:pt x="619" y="1870"/>
                  <a:pt x="619" y="1870"/>
                </a:cubicBezTo>
                <a:close/>
                <a:moveTo>
                  <a:pt x="373" y="1427"/>
                </a:moveTo>
                <a:cubicBezTo>
                  <a:pt x="374" y="1427"/>
                  <a:pt x="374" y="1427"/>
                  <a:pt x="375" y="1427"/>
                </a:cubicBezTo>
                <a:cubicBezTo>
                  <a:pt x="375" y="1427"/>
                  <a:pt x="375" y="1427"/>
                  <a:pt x="375" y="1427"/>
                </a:cubicBezTo>
                <a:lnTo>
                  <a:pt x="375" y="1427"/>
                </a:lnTo>
                <a:lnTo>
                  <a:pt x="375" y="1427"/>
                </a:lnTo>
                <a:cubicBezTo>
                  <a:pt x="375" y="1427"/>
                  <a:pt x="374" y="1427"/>
                  <a:pt x="373" y="1427"/>
                </a:cubicBezTo>
                <a:close/>
                <a:moveTo>
                  <a:pt x="281" y="1289"/>
                </a:moveTo>
                <a:lnTo>
                  <a:pt x="281" y="1289"/>
                </a:lnTo>
                <a:lnTo>
                  <a:pt x="281" y="1289"/>
                </a:lnTo>
                <a:cubicBezTo>
                  <a:pt x="281" y="1289"/>
                  <a:pt x="281" y="1290"/>
                  <a:pt x="281" y="1290"/>
                </a:cubicBezTo>
                <a:cubicBezTo>
                  <a:pt x="281" y="1290"/>
                  <a:pt x="281" y="1289"/>
                  <a:pt x="281" y="1289"/>
                </a:cubicBezTo>
                <a:close/>
                <a:moveTo>
                  <a:pt x="434" y="510"/>
                </a:moveTo>
                <a:cubicBezTo>
                  <a:pt x="434" y="510"/>
                  <a:pt x="434" y="510"/>
                  <a:pt x="434" y="510"/>
                </a:cubicBezTo>
                <a:lnTo>
                  <a:pt x="434" y="510"/>
                </a:lnTo>
                <a:close/>
                <a:moveTo>
                  <a:pt x="1038" y="368"/>
                </a:moveTo>
                <a:cubicBezTo>
                  <a:pt x="1038" y="368"/>
                  <a:pt x="1038" y="368"/>
                  <a:pt x="1038" y="368"/>
                </a:cubicBezTo>
                <a:lnTo>
                  <a:pt x="1038" y="367"/>
                </a:lnTo>
                <a:cubicBezTo>
                  <a:pt x="1038" y="367"/>
                  <a:pt x="1038" y="368"/>
                  <a:pt x="1038" y="368"/>
                </a:cubicBezTo>
                <a:close/>
                <a:moveTo>
                  <a:pt x="1078" y="370"/>
                </a:moveTo>
                <a:lnTo>
                  <a:pt x="1078" y="370"/>
                </a:lnTo>
                <a:lnTo>
                  <a:pt x="1078" y="370"/>
                </a:lnTo>
                <a:cubicBezTo>
                  <a:pt x="1078" y="370"/>
                  <a:pt x="1079" y="369"/>
                  <a:pt x="1079" y="369"/>
                </a:cubicBezTo>
                <a:lnTo>
                  <a:pt x="1078" y="370"/>
                </a:lnTo>
                <a:close/>
                <a:moveTo>
                  <a:pt x="1132" y="388"/>
                </a:moveTo>
                <a:cubicBezTo>
                  <a:pt x="1132" y="388"/>
                  <a:pt x="1132" y="388"/>
                  <a:pt x="1132" y="388"/>
                </a:cubicBezTo>
                <a:cubicBezTo>
                  <a:pt x="1132" y="388"/>
                  <a:pt x="1132" y="387"/>
                  <a:pt x="1132" y="387"/>
                </a:cubicBezTo>
                <a:lnTo>
                  <a:pt x="1132" y="388"/>
                </a:lnTo>
                <a:close/>
                <a:moveTo>
                  <a:pt x="1596" y="244"/>
                </a:moveTo>
                <a:cubicBezTo>
                  <a:pt x="1596" y="244"/>
                  <a:pt x="1595" y="245"/>
                  <a:pt x="1595" y="246"/>
                </a:cubicBezTo>
                <a:lnTo>
                  <a:pt x="1595" y="246"/>
                </a:lnTo>
                <a:cubicBezTo>
                  <a:pt x="1596" y="245"/>
                  <a:pt x="1596" y="245"/>
                  <a:pt x="1596" y="244"/>
                </a:cubicBezTo>
                <a:close/>
                <a:moveTo>
                  <a:pt x="1769" y="254"/>
                </a:moveTo>
                <a:cubicBezTo>
                  <a:pt x="1769" y="254"/>
                  <a:pt x="1769" y="254"/>
                  <a:pt x="1769" y="254"/>
                </a:cubicBezTo>
                <a:lnTo>
                  <a:pt x="1769" y="254"/>
                </a:lnTo>
                <a:cubicBezTo>
                  <a:pt x="1769" y="254"/>
                  <a:pt x="1769" y="253"/>
                  <a:pt x="1769" y="253"/>
                </a:cubicBezTo>
                <a:lnTo>
                  <a:pt x="1769" y="254"/>
                </a:lnTo>
                <a:close/>
                <a:moveTo>
                  <a:pt x="2326" y="126"/>
                </a:moveTo>
                <a:cubicBezTo>
                  <a:pt x="2326" y="126"/>
                  <a:pt x="2326" y="126"/>
                  <a:pt x="2326" y="126"/>
                </a:cubicBezTo>
                <a:cubicBezTo>
                  <a:pt x="2326" y="126"/>
                  <a:pt x="2326" y="126"/>
                  <a:pt x="2326" y="126"/>
                </a:cubicBezTo>
                <a:cubicBezTo>
                  <a:pt x="2326" y="126"/>
                  <a:pt x="2326" y="126"/>
                  <a:pt x="2326" y="126"/>
                </a:cubicBezTo>
                <a:close/>
                <a:moveTo>
                  <a:pt x="2988" y="57"/>
                </a:moveTo>
                <a:cubicBezTo>
                  <a:pt x="2989" y="57"/>
                  <a:pt x="2989" y="58"/>
                  <a:pt x="2989" y="58"/>
                </a:cubicBezTo>
                <a:lnTo>
                  <a:pt x="2989" y="58"/>
                </a:lnTo>
                <a:cubicBezTo>
                  <a:pt x="2989" y="58"/>
                  <a:pt x="2988" y="57"/>
                  <a:pt x="2988" y="57"/>
                </a:cubicBezTo>
                <a:close/>
                <a:moveTo>
                  <a:pt x="3736" y="42"/>
                </a:moveTo>
                <a:cubicBezTo>
                  <a:pt x="3736" y="42"/>
                  <a:pt x="3736" y="42"/>
                  <a:pt x="3736" y="42"/>
                </a:cubicBezTo>
                <a:lnTo>
                  <a:pt x="3736" y="41"/>
                </a:lnTo>
                <a:cubicBezTo>
                  <a:pt x="3736" y="42"/>
                  <a:pt x="3736" y="42"/>
                  <a:pt x="3736" y="42"/>
                </a:cubicBezTo>
                <a:close/>
                <a:moveTo>
                  <a:pt x="4172" y="54"/>
                </a:moveTo>
                <a:cubicBezTo>
                  <a:pt x="4172" y="54"/>
                  <a:pt x="4172" y="54"/>
                  <a:pt x="4172" y="54"/>
                </a:cubicBezTo>
                <a:lnTo>
                  <a:pt x="4172" y="54"/>
                </a:lnTo>
                <a:lnTo>
                  <a:pt x="4172" y="54"/>
                </a:lnTo>
                <a:cubicBezTo>
                  <a:pt x="4172" y="54"/>
                  <a:pt x="4172" y="54"/>
                  <a:pt x="4172" y="54"/>
                </a:cubicBezTo>
                <a:close/>
                <a:moveTo>
                  <a:pt x="4273" y="230"/>
                </a:moveTo>
                <a:cubicBezTo>
                  <a:pt x="4273" y="230"/>
                  <a:pt x="4273" y="230"/>
                  <a:pt x="4273" y="230"/>
                </a:cubicBezTo>
                <a:lnTo>
                  <a:pt x="4273" y="230"/>
                </a:lnTo>
                <a:cubicBezTo>
                  <a:pt x="4273" y="230"/>
                  <a:pt x="4273" y="230"/>
                  <a:pt x="4273" y="230"/>
                </a:cubicBezTo>
                <a:close/>
                <a:moveTo>
                  <a:pt x="4279" y="302"/>
                </a:moveTo>
                <a:cubicBezTo>
                  <a:pt x="4279" y="302"/>
                  <a:pt x="4279" y="302"/>
                  <a:pt x="4279" y="302"/>
                </a:cubicBezTo>
                <a:lnTo>
                  <a:pt x="4279" y="302"/>
                </a:lnTo>
                <a:lnTo>
                  <a:pt x="4279" y="302"/>
                </a:lnTo>
                <a:lnTo>
                  <a:pt x="4279" y="302"/>
                </a:lnTo>
                <a:close/>
                <a:moveTo>
                  <a:pt x="4353" y="1114"/>
                </a:moveTo>
                <a:cubicBezTo>
                  <a:pt x="4354" y="1116"/>
                  <a:pt x="4355" y="1117"/>
                  <a:pt x="4356" y="1117"/>
                </a:cubicBezTo>
                <a:cubicBezTo>
                  <a:pt x="4355" y="1116"/>
                  <a:pt x="4354" y="1115"/>
                  <a:pt x="4353" y="1114"/>
                </a:cubicBezTo>
                <a:close/>
                <a:moveTo>
                  <a:pt x="4430" y="1526"/>
                </a:moveTo>
                <a:lnTo>
                  <a:pt x="4430" y="1526"/>
                </a:lnTo>
                <a:lnTo>
                  <a:pt x="4430" y="1526"/>
                </a:lnTo>
                <a:close/>
                <a:moveTo>
                  <a:pt x="4455" y="1636"/>
                </a:moveTo>
                <a:lnTo>
                  <a:pt x="4455" y="1636"/>
                </a:lnTo>
                <a:close/>
                <a:moveTo>
                  <a:pt x="4486" y="1952"/>
                </a:moveTo>
                <a:lnTo>
                  <a:pt x="4486" y="1952"/>
                </a:lnTo>
                <a:cubicBezTo>
                  <a:pt x="4486" y="1952"/>
                  <a:pt x="4486" y="1952"/>
                  <a:pt x="4486" y="1952"/>
                </a:cubicBezTo>
                <a:close/>
                <a:moveTo>
                  <a:pt x="2841" y="2934"/>
                </a:moveTo>
                <a:cubicBezTo>
                  <a:pt x="2841" y="2934"/>
                  <a:pt x="2841" y="2935"/>
                  <a:pt x="2841" y="2935"/>
                </a:cubicBezTo>
                <a:cubicBezTo>
                  <a:pt x="2841" y="2935"/>
                  <a:pt x="2842" y="2935"/>
                  <a:pt x="2842" y="2935"/>
                </a:cubicBezTo>
                <a:cubicBezTo>
                  <a:pt x="2842" y="2935"/>
                  <a:pt x="2841" y="2935"/>
                  <a:pt x="2841" y="2934"/>
                </a:cubicBezTo>
                <a:close/>
                <a:moveTo>
                  <a:pt x="2684" y="2954"/>
                </a:moveTo>
                <a:cubicBezTo>
                  <a:pt x="2684" y="2954"/>
                  <a:pt x="2684" y="2954"/>
                  <a:pt x="2684" y="2954"/>
                </a:cubicBezTo>
                <a:lnTo>
                  <a:pt x="2685" y="2955"/>
                </a:lnTo>
                <a:cubicBezTo>
                  <a:pt x="2685" y="2955"/>
                  <a:pt x="2684" y="2954"/>
                  <a:pt x="2684" y="2954"/>
                </a:cubicBezTo>
                <a:close/>
                <a:moveTo>
                  <a:pt x="1972" y="2989"/>
                </a:moveTo>
                <a:lnTo>
                  <a:pt x="1972" y="2989"/>
                </a:lnTo>
                <a:cubicBezTo>
                  <a:pt x="1972" y="2989"/>
                  <a:pt x="1972" y="2989"/>
                  <a:pt x="1972" y="2989"/>
                </a:cubicBezTo>
                <a:close/>
                <a:moveTo>
                  <a:pt x="322" y="2763"/>
                </a:moveTo>
                <a:lnTo>
                  <a:pt x="321" y="2763"/>
                </a:lnTo>
                <a:cubicBezTo>
                  <a:pt x="321" y="2763"/>
                  <a:pt x="321" y="2764"/>
                  <a:pt x="321" y="2764"/>
                </a:cubicBezTo>
                <a:cubicBezTo>
                  <a:pt x="321" y="2764"/>
                  <a:pt x="321" y="2763"/>
                  <a:pt x="322" y="2763"/>
                </a:cubicBezTo>
                <a:close/>
                <a:moveTo>
                  <a:pt x="310" y="2764"/>
                </a:moveTo>
                <a:cubicBezTo>
                  <a:pt x="310" y="2764"/>
                  <a:pt x="310" y="2764"/>
                  <a:pt x="310" y="2764"/>
                </a:cubicBezTo>
                <a:lnTo>
                  <a:pt x="310" y="2765"/>
                </a:lnTo>
                <a:cubicBezTo>
                  <a:pt x="310" y="2765"/>
                  <a:pt x="310" y="2764"/>
                  <a:pt x="310" y="2764"/>
                </a:cubicBezTo>
                <a:close/>
                <a:moveTo>
                  <a:pt x="259" y="2757"/>
                </a:moveTo>
                <a:lnTo>
                  <a:pt x="258" y="2757"/>
                </a:lnTo>
                <a:cubicBezTo>
                  <a:pt x="258" y="2757"/>
                  <a:pt x="258" y="2759"/>
                  <a:pt x="258" y="2759"/>
                </a:cubicBezTo>
                <a:lnTo>
                  <a:pt x="258" y="2759"/>
                </a:lnTo>
                <a:cubicBezTo>
                  <a:pt x="258" y="2759"/>
                  <a:pt x="258" y="2759"/>
                  <a:pt x="258" y="2759"/>
                </a:cubicBezTo>
                <a:cubicBezTo>
                  <a:pt x="258" y="2759"/>
                  <a:pt x="258" y="2759"/>
                  <a:pt x="258" y="2759"/>
                </a:cubicBezTo>
                <a:cubicBezTo>
                  <a:pt x="258" y="2758"/>
                  <a:pt x="258" y="2757"/>
                  <a:pt x="259" y="2757"/>
                </a:cubicBezTo>
                <a:close/>
                <a:moveTo>
                  <a:pt x="143" y="2751"/>
                </a:moveTo>
                <a:cubicBezTo>
                  <a:pt x="143" y="2751"/>
                  <a:pt x="143" y="2751"/>
                  <a:pt x="143" y="2751"/>
                </a:cubicBezTo>
                <a:lnTo>
                  <a:pt x="143" y="2751"/>
                </a:lnTo>
                <a:lnTo>
                  <a:pt x="143" y="2752"/>
                </a:lnTo>
                <a:cubicBezTo>
                  <a:pt x="143" y="2752"/>
                  <a:pt x="143" y="2752"/>
                  <a:pt x="143" y="2751"/>
                </a:cubicBezTo>
                <a:close/>
                <a:moveTo>
                  <a:pt x="276" y="2673"/>
                </a:moveTo>
                <a:cubicBezTo>
                  <a:pt x="276" y="2673"/>
                  <a:pt x="276" y="2673"/>
                  <a:pt x="276" y="2673"/>
                </a:cubicBezTo>
                <a:lnTo>
                  <a:pt x="276" y="2672"/>
                </a:lnTo>
                <a:lnTo>
                  <a:pt x="276" y="2673"/>
                </a:lnTo>
                <a:close/>
                <a:moveTo>
                  <a:pt x="634" y="410"/>
                </a:moveTo>
                <a:cubicBezTo>
                  <a:pt x="629" y="401"/>
                  <a:pt x="627" y="391"/>
                  <a:pt x="624" y="380"/>
                </a:cubicBezTo>
                <a:cubicBezTo>
                  <a:pt x="623" y="376"/>
                  <a:pt x="620" y="376"/>
                  <a:pt x="618" y="378"/>
                </a:cubicBezTo>
                <a:cubicBezTo>
                  <a:pt x="616" y="379"/>
                  <a:pt x="616" y="382"/>
                  <a:pt x="616" y="385"/>
                </a:cubicBezTo>
                <a:cubicBezTo>
                  <a:pt x="617" y="391"/>
                  <a:pt x="623" y="396"/>
                  <a:pt x="620" y="402"/>
                </a:cubicBezTo>
                <a:cubicBezTo>
                  <a:pt x="617" y="405"/>
                  <a:pt x="612" y="404"/>
                  <a:pt x="609" y="406"/>
                </a:cubicBezTo>
                <a:cubicBezTo>
                  <a:pt x="600" y="413"/>
                  <a:pt x="589" y="412"/>
                  <a:pt x="579" y="413"/>
                </a:cubicBezTo>
                <a:cubicBezTo>
                  <a:pt x="575" y="414"/>
                  <a:pt x="575" y="414"/>
                  <a:pt x="569" y="422"/>
                </a:cubicBezTo>
                <a:cubicBezTo>
                  <a:pt x="581" y="434"/>
                  <a:pt x="593" y="426"/>
                  <a:pt x="605" y="430"/>
                </a:cubicBezTo>
                <a:cubicBezTo>
                  <a:pt x="607" y="430"/>
                  <a:pt x="608" y="428"/>
                  <a:pt x="610" y="426"/>
                </a:cubicBezTo>
                <a:cubicBezTo>
                  <a:pt x="612" y="425"/>
                  <a:pt x="614" y="423"/>
                  <a:pt x="616" y="421"/>
                </a:cubicBezTo>
                <a:cubicBezTo>
                  <a:pt x="621" y="414"/>
                  <a:pt x="632" y="425"/>
                  <a:pt x="634" y="410"/>
                </a:cubicBezTo>
                <a:close/>
                <a:moveTo>
                  <a:pt x="765" y="376"/>
                </a:moveTo>
                <a:cubicBezTo>
                  <a:pt x="764" y="372"/>
                  <a:pt x="762" y="370"/>
                  <a:pt x="759" y="370"/>
                </a:cubicBezTo>
                <a:cubicBezTo>
                  <a:pt x="753" y="369"/>
                  <a:pt x="749" y="372"/>
                  <a:pt x="743" y="375"/>
                </a:cubicBezTo>
                <a:cubicBezTo>
                  <a:pt x="737" y="378"/>
                  <a:pt x="735" y="376"/>
                  <a:pt x="731" y="365"/>
                </a:cubicBezTo>
                <a:cubicBezTo>
                  <a:pt x="731" y="364"/>
                  <a:pt x="731" y="363"/>
                  <a:pt x="731" y="362"/>
                </a:cubicBezTo>
                <a:cubicBezTo>
                  <a:pt x="729" y="358"/>
                  <a:pt x="728" y="353"/>
                  <a:pt x="724" y="354"/>
                </a:cubicBezTo>
                <a:cubicBezTo>
                  <a:pt x="721" y="355"/>
                  <a:pt x="721" y="359"/>
                  <a:pt x="720" y="362"/>
                </a:cubicBezTo>
                <a:cubicBezTo>
                  <a:pt x="720" y="369"/>
                  <a:pt x="719" y="376"/>
                  <a:pt x="719" y="384"/>
                </a:cubicBezTo>
                <a:cubicBezTo>
                  <a:pt x="718" y="390"/>
                  <a:pt x="720" y="393"/>
                  <a:pt x="724" y="393"/>
                </a:cubicBezTo>
                <a:cubicBezTo>
                  <a:pt x="725" y="393"/>
                  <a:pt x="726" y="392"/>
                  <a:pt x="727" y="392"/>
                </a:cubicBezTo>
                <a:cubicBezTo>
                  <a:pt x="732" y="392"/>
                  <a:pt x="734" y="393"/>
                  <a:pt x="736" y="391"/>
                </a:cubicBezTo>
                <a:cubicBezTo>
                  <a:pt x="741" y="388"/>
                  <a:pt x="745" y="387"/>
                  <a:pt x="750" y="394"/>
                </a:cubicBezTo>
                <a:cubicBezTo>
                  <a:pt x="753" y="398"/>
                  <a:pt x="757" y="398"/>
                  <a:pt x="760" y="395"/>
                </a:cubicBezTo>
                <a:cubicBezTo>
                  <a:pt x="764" y="391"/>
                  <a:pt x="766" y="384"/>
                  <a:pt x="765" y="376"/>
                </a:cubicBezTo>
                <a:close/>
                <a:moveTo>
                  <a:pt x="825" y="375"/>
                </a:moveTo>
                <a:cubicBezTo>
                  <a:pt x="826" y="373"/>
                  <a:pt x="827" y="370"/>
                  <a:pt x="826" y="368"/>
                </a:cubicBezTo>
                <a:cubicBezTo>
                  <a:pt x="824" y="356"/>
                  <a:pt x="819" y="352"/>
                  <a:pt x="812" y="354"/>
                </a:cubicBezTo>
                <a:cubicBezTo>
                  <a:pt x="808" y="356"/>
                  <a:pt x="804" y="359"/>
                  <a:pt x="798" y="357"/>
                </a:cubicBezTo>
                <a:cubicBezTo>
                  <a:pt x="795" y="355"/>
                  <a:pt x="792" y="359"/>
                  <a:pt x="789" y="363"/>
                </a:cubicBezTo>
                <a:cubicBezTo>
                  <a:pt x="788" y="364"/>
                  <a:pt x="788" y="366"/>
                  <a:pt x="788" y="369"/>
                </a:cubicBezTo>
                <a:cubicBezTo>
                  <a:pt x="791" y="374"/>
                  <a:pt x="794" y="380"/>
                  <a:pt x="798" y="385"/>
                </a:cubicBezTo>
                <a:cubicBezTo>
                  <a:pt x="799" y="386"/>
                  <a:pt x="802" y="386"/>
                  <a:pt x="803" y="384"/>
                </a:cubicBezTo>
                <a:cubicBezTo>
                  <a:pt x="805" y="380"/>
                  <a:pt x="807" y="374"/>
                  <a:pt x="810" y="370"/>
                </a:cubicBezTo>
                <a:cubicBezTo>
                  <a:pt x="812" y="366"/>
                  <a:pt x="814" y="367"/>
                  <a:pt x="816" y="370"/>
                </a:cubicBezTo>
                <a:cubicBezTo>
                  <a:pt x="818" y="372"/>
                  <a:pt x="819" y="374"/>
                  <a:pt x="820" y="376"/>
                </a:cubicBezTo>
                <a:cubicBezTo>
                  <a:pt x="822" y="378"/>
                  <a:pt x="824" y="377"/>
                  <a:pt x="825" y="375"/>
                </a:cubicBezTo>
                <a:close/>
                <a:moveTo>
                  <a:pt x="532" y="418"/>
                </a:moveTo>
                <a:cubicBezTo>
                  <a:pt x="525" y="420"/>
                  <a:pt x="519" y="425"/>
                  <a:pt x="511" y="421"/>
                </a:cubicBezTo>
                <a:cubicBezTo>
                  <a:pt x="507" y="419"/>
                  <a:pt x="503" y="432"/>
                  <a:pt x="504" y="440"/>
                </a:cubicBezTo>
                <a:cubicBezTo>
                  <a:pt x="504" y="443"/>
                  <a:pt x="508" y="446"/>
                  <a:pt x="510" y="445"/>
                </a:cubicBezTo>
                <a:cubicBezTo>
                  <a:pt x="514" y="440"/>
                  <a:pt x="517" y="436"/>
                  <a:pt x="522" y="438"/>
                </a:cubicBezTo>
                <a:cubicBezTo>
                  <a:pt x="528" y="440"/>
                  <a:pt x="533" y="434"/>
                  <a:pt x="535" y="426"/>
                </a:cubicBezTo>
                <a:cubicBezTo>
                  <a:pt x="536" y="425"/>
                  <a:pt x="535" y="422"/>
                  <a:pt x="535" y="421"/>
                </a:cubicBezTo>
                <a:cubicBezTo>
                  <a:pt x="534" y="420"/>
                  <a:pt x="533" y="418"/>
                  <a:pt x="532" y="418"/>
                </a:cubicBezTo>
                <a:close/>
                <a:moveTo>
                  <a:pt x="256" y="1982"/>
                </a:moveTo>
                <a:cubicBezTo>
                  <a:pt x="256" y="1983"/>
                  <a:pt x="255" y="1985"/>
                  <a:pt x="256" y="1987"/>
                </a:cubicBezTo>
                <a:cubicBezTo>
                  <a:pt x="256" y="1988"/>
                  <a:pt x="257" y="1990"/>
                  <a:pt x="258" y="1990"/>
                </a:cubicBezTo>
                <a:cubicBezTo>
                  <a:pt x="263" y="1990"/>
                  <a:pt x="268" y="1991"/>
                  <a:pt x="272" y="1989"/>
                </a:cubicBezTo>
                <a:cubicBezTo>
                  <a:pt x="277" y="1986"/>
                  <a:pt x="283" y="1984"/>
                  <a:pt x="288" y="1982"/>
                </a:cubicBezTo>
                <a:cubicBezTo>
                  <a:pt x="290" y="1982"/>
                  <a:pt x="291" y="1980"/>
                  <a:pt x="290" y="1977"/>
                </a:cubicBezTo>
                <a:cubicBezTo>
                  <a:pt x="290" y="1974"/>
                  <a:pt x="288" y="1973"/>
                  <a:pt x="286" y="1973"/>
                </a:cubicBezTo>
                <a:cubicBezTo>
                  <a:pt x="284" y="1973"/>
                  <a:pt x="281" y="1973"/>
                  <a:pt x="276" y="1973"/>
                </a:cubicBezTo>
                <a:cubicBezTo>
                  <a:pt x="270" y="1972"/>
                  <a:pt x="263" y="1976"/>
                  <a:pt x="256" y="1982"/>
                </a:cubicBezTo>
                <a:close/>
                <a:moveTo>
                  <a:pt x="301" y="491"/>
                </a:moveTo>
                <a:cubicBezTo>
                  <a:pt x="302" y="488"/>
                  <a:pt x="301" y="485"/>
                  <a:pt x="299" y="484"/>
                </a:cubicBezTo>
                <a:cubicBezTo>
                  <a:pt x="291" y="482"/>
                  <a:pt x="284" y="482"/>
                  <a:pt x="276" y="486"/>
                </a:cubicBezTo>
                <a:cubicBezTo>
                  <a:pt x="276" y="487"/>
                  <a:pt x="276" y="488"/>
                  <a:pt x="276" y="489"/>
                </a:cubicBezTo>
                <a:cubicBezTo>
                  <a:pt x="276" y="490"/>
                  <a:pt x="276" y="493"/>
                  <a:pt x="277" y="493"/>
                </a:cubicBezTo>
                <a:cubicBezTo>
                  <a:pt x="282" y="495"/>
                  <a:pt x="287" y="500"/>
                  <a:pt x="291" y="505"/>
                </a:cubicBezTo>
                <a:cubicBezTo>
                  <a:pt x="295" y="509"/>
                  <a:pt x="298" y="507"/>
                  <a:pt x="300" y="501"/>
                </a:cubicBezTo>
                <a:cubicBezTo>
                  <a:pt x="300" y="498"/>
                  <a:pt x="301" y="494"/>
                  <a:pt x="301" y="491"/>
                </a:cubicBezTo>
                <a:close/>
                <a:moveTo>
                  <a:pt x="1279" y="280"/>
                </a:moveTo>
                <a:cubicBezTo>
                  <a:pt x="1280" y="279"/>
                  <a:pt x="1280" y="274"/>
                  <a:pt x="1279" y="273"/>
                </a:cubicBezTo>
                <a:cubicBezTo>
                  <a:pt x="1274" y="268"/>
                  <a:pt x="1268" y="263"/>
                  <a:pt x="1263" y="259"/>
                </a:cubicBezTo>
                <a:cubicBezTo>
                  <a:pt x="1263" y="259"/>
                  <a:pt x="1262" y="259"/>
                  <a:pt x="1261" y="259"/>
                </a:cubicBezTo>
                <a:cubicBezTo>
                  <a:pt x="1260" y="261"/>
                  <a:pt x="1258" y="263"/>
                  <a:pt x="1259" y="265"/>
                </a:cubicBezTo>
                <a:cubicBezTo>
                  <a:pt x="1263" y="275"/>
                  <a:pt x="1268" y="282"/>
                  <a:pt x="1275" y="284"/>
                </a:cubicBezTo>
                <a:cubicBezTo>
                  <a:pt x="1276" y="284"/>
                  <a:pt x="1278" y="282"/>
                  <a:pt x="1279" y="280"/>
                </a:cubicBezTo>
                <a:close/>
                <a:moveTo>
                  <a:pt x="4274" y="73"/>
                </a:moveTo>
                <a:lnTo>
                  <a:pt x="4273" y="67"/>
                </a:lnTo>
                <a:cubicBezTo>
                  <a:pt x="4268" y="70"/>
                  <a:pt x="4262" y="63"/>
                  <a:pt x="4257" y="68"/>
                </a:cubicBezTo>
                <a:cubicBezTo>
                  <a:pt x="4256" y="69"/>
                  <a:pt x="4255" y="71"/>
                  <a:pt x="4254" y="73"/>
                </a:cubicBezTo>
                <a:cubicBezTo>
                  <a:pt x="4254" y="74"/>
                  <a:pt x="4255" y="76"/>
                  <a:pt x="4256" y="77"/>
                </a:cubicBezTo>
                <a:cubicBezTo>
                  <a:pt x="4258" y="79"/>
                  <a:pt x="4260" y="80"/>
                  <a:pt x="4261" y="81"/>
                </a:cubicBezTo>
                <a:cubicBezTo>
                  <a:pt x="4264" y="83"/>
                  <a:pt x="4267" y="85"/>
                  <a:pt x="4270" y="82"/>
                </a:cubicBezTo>
                <a:cubicBezTo>
                  <a:pt x="4272" y="79"/>
                  <a:pt x="4272" y="76"/>
                  <a:pt x="4274" y="73"/>
                </a:cubicBezTo>
                <a:close/>
                <a:moveTo>
                  <a:pt x="218" y="490"/>
                </a:moveTo>
                <a:cubicBezTo>
                  <a:pt x="218" y="489"/>
                  <a:pt x="218" y="488"/>
                  <a:pt x="217" y="488"/>
                </a:cubicBezTo>
                <a:cubicBezTo>
                  <a:pt x="210" y="482"/>
                  <a:pt x="204" y="484"/>
                  <a:pt x="197" y="489"/>
                </a:cubicBezTo>
                <a:cubicBezTo>
                  <a:pt x="196" y="489"/>
                  <a:pt x="196" y="492"/>
                  <a:pt x="196" y="493"/>
                </a:cubicBezTo>
                <a:cubicBezTo>
                  <a:pt x="196" y="494"/>
                  <a:pt x="198" y="496"/>
                  <a:pt x="198" y="496"/>
                </a:cubicBezTo>
                <a:cubicBezTo>
                  <a:pt x="202" y="496"/>
                  <a:pt x="205" y="496"/>
                  <a:pt x="209" y="495"/>
                </a:cubicBezTo>
                <a:cubicBezTo>
                  <a:pt x="209" y="496"/>
                  <a:pt x="209" y="496"/>
                  <a:pt x="209" y="496"/>
                </a:cubicBezTo>
                <a:cubicBezTo>
                  <a:pt x="212" y="495"/>
                  <a:pt x="215" y="495"/>
                  <a:pt x="218" y="494"/>
                </a:cubicBezTo>
                <a:cubicBezTo>
                  <a:pt x="219" y="493"/>
                  <a:pt x="219" y="492"/>
                  <a:pt x="218" y="490"/>
                </a:cubicBezTo>
                <a:close/>
                <a:moveTo>
                  <a:pt x="1037" y="341"/>
                </a:moveTo>
                <a:cubicBezTo>
                  <a:pt x="1037" y="340"/>
                  <a:pt x="1035" y="338"/>
                  <a:pt x="1034" y="337"/>
                </a:cubicBezTo>
                <a:cubicBezTo>
                  <a:pt x="1032" y="336"/>
                  <a:pt x="1030" y="335"/>
                  <a:pt x="1029" y="335"/>
                </a:cubicBezTo>
                <a:cubicBezTo>
                  <a:pt x="1025" y="335"/>
                  <a:pt x="1022" y="336"/>
                  <a:pt x="1022" y="341"/>
                </a:cubicBezTo>
                <a:cubicBezTo>
                  <a:pt x="1022" y="345"/>
                  <a:pt x="1024" y="347"/>
                  <a:pt x="1026" y="349"/>
                </a:cubicBezTo>
                <a:cubicBezTo>
                  <a:pt x="1029" y="351"/>
                  <a:pt x="1032" y="351"/>
                  <a:pt x="1035" y="348"/>
                </a:cubicBezTo>
                <a:cubicBezTo>
                  <a:pt x="1036" y="347"/>
                  <a:pt x="1036" y="344"/>
                  <a:pt x="1037" y="341"/>
                </a:cubicBezTo>
                <a:close/>
                <a:moveTo>
                  <a:pt x="184" y="874"/>
                </a:moveTo>
                <a:cubicBezTo>
                  <a:pt x="188" y="873"/>
                  <a:pt x="192" y="873"/>
                  <a:pt x="196" y="872"/>
                </a:cubicBezTo>
                <a:cubicBezTo>
                  <a:pt x="198" y="871"/>
                  <a:pt x="202" y="871"/>
                  <a:pt x="200" y="866"/>
                </a:cubicBezTo>
                <a:cubicBezTo>
                  <a:pt x="199" y="863"/>
                  <a:pt x="197" y="860"/>
                  <a:pt x="195" y="859"/>
                </a:cubicBezTo>
                <a:cubicBezTo>
                  <a:pt x="190" y="857"/>
                  <a:pt x="186" y="862"/>
                  <a:pt x="184" y="874"/>
                </a:cubicBezTo>
                <a:close/>
                <a:moveTo>
                  <a:pt x="887" y="342"/>
                </a:moveTo>
                <a:cubicBezTo>
                  <a:pt x="887" y="338"/>
                  <a:pt x="884" y="333"/>
                  <a:pt x="881" y="333"/>
                </a:cubicBezTo>
                <a:cubicBezTo>
                  <a:pt x="878" y="332"/>
                  <a:pt x="875" y="338"/>
                  <a:pt x="875" y="344"/>
                </a:cubicBezTo>
                <a:cubicBezTo>
                  <a:pt x="876" y="348"/>
                  <a:pt x="877" y="350"/>
                  <a:pt x="880" y="351"/>
                </a:cubicBezTo>
                <a:cubicBezTo>
                  <a:pt x="883" y="352"/>
                  <a:pt x="887" y="348"/>
                  <a:pt x="887" y="342"/>
                </a:cubicBezTo>
                <a:close/>
                <a:moveTo>
                  <a:pt x="393" y="450"/>
                </a:moveTo>
                <a:cubicBezTo>
                  <a:pt x="393" y="453"/>
                  <a:pt x="395" y="455"/>
                  <a:pt x="397" y="456"/>
                </a:cubicBezTo>
                <a:cubicBezTo>
                  <a:pt x="401" y="457"/>
                  <a:pt x="404" y="454"/>
                  <a:pt x="405" y="448"/>
                </a:cubicBezTo>
                <a:cubicBezTo>
                  <a:pt x="405" y="445"/>
                  <a:pt x="404" y="442"/>
                  <a:pt x="402" y="441"/>
                </a:cubicBezTo>
                <a:cubicBezTo>
                  <a:pt x="398" y="439"/>
                  <a:pt x="394" y="444"/>
                  <a:pt x="393" y="450"/>
                </a:cubicBezTo>
                <a:close/>
                <a:moveTo>
                  <a:pt x="544" y="402"/>
                </a:moveTo>
                <a:cubicBezTo>
                  <a:pt x="544" y="401"/>
                  <a:pt x="544" y="399"/>
                  <a:pt x="544" y="397"/>
                </a:cubicBezTo>
                <a:cubicBezTo>
                  <a:pt x="542" y="393"/>
                  <a:pt x="537" y="390"/>
                  <a:pt x="534" y="391"/>
                </a:cubicBezTo>
                <a:cubicBezTo>
                  <a:pt x="532" y="392"/>
                  <a:pt x="531" y="398"/>
                  <a:pt x="532" y="400"/>
                </a:cubicBezTo>
                <a:cubicBezTo>
                  <a:pt x="535" y="406"/>
                  <a:pt x="541" y="407"/>
                  <a:pt x="544" y="402"/>
                </a:cubicBezTo>
                <a:close/>
                <a:moveTo>
                  <a:pt x="524" y="1841"/>
                </a:moveTo>
                <a:cubicBezTo>
                  <a:pt x="522" y="1843"/>
                  <a:pt x="521" y="1847"/>
                  <a:pt x="523" y="1851"/>
                </a:cubicBezTo>
                <a:cubicBezTo>
                  <a:pt x="525" y="1856"/>
                  <a:pt x="528" y="1856"/>
                  <a:pt x="531" y="1854"/>
                </a:cubicBezTo>
                <a:cubicBezTo>
                  <a:pt x="533" y="1853"/>
                  <a:pt x="534" y="1850"/>
                  <a:pt x="534" y="1846"/>
                </a:cubicBezTo>
                <a:cubicBezTo>
                  <a:pt x="532" y="1841"/>
                  <a:pt x="527" y="1838"/>
                  <a:pt x="524" y="1841"/>
                </a:cubicBezTo>
                <a:close/>
                <a:moveTo>
                  <a:pt x="168" y="1006"/>
                </a:moveTo>
                <a:cubicBezTo>
                  <a:pt x="168" y="1009"/>
                  <a:pt x="170" y="1011"/>
                  <a:pt x="172" y="1012"/>
                </a:cubicBezTo>
                <a:cubicBezTo>
                  <a:pt x="175" y="1012"/>
                  <a:pt x="177" y="1007"/>
                  <a:pt x="177" y="1000"/>
                </a:cubicBezTo>
                <a:cubicBezTo>
                  <a:pt x="177" y="997"/>
                  <a:pt x="175" y="993"/>
                  <a:pt x="173" y="994"/>
                </a:cubicBezTo>
                <a:cubicBezTo>
                  <a:pt x="169" y="996"/>
                  <a:pt x="167" y="1000"/>
                  <a:pt x="168" y="1006"/>
                </a:cubicBezTo>
                <a:close/>
                <a:moveTo>
                  <a:pt x="1532" y="240"/>
                </a:moveTo>
                <a:cubicBezTo>
                  <a:pt x="1536" y="226"/>
                  <a:pt x="1536" y="223"/>
                  <a:pt x="1526" y="218"/>
                </a:cubicBezTo>
                <a:cubicBezTo>
                  <a:pt x="1525" y="218"/>
                  <a:pt x="1524" y="219"/>
                  <a:pt x="1523" y="219"/>
                </a:cubicBezTo>
                <a:lnTo>
                  <a:pt x="1523" y="219"/>
                </a:lnTo>
                <a:lnTo>
                  <a:pt x="1523" y="219"/>
                </a:lnTo>
                <a:cubicBezTo>
                  <a:pt x="1515" y="223"/>
                  <a:pt x="1515" y="225"/>
                  <a:pt x="1521" y="235"/>
                </a:cubicBezTo>
                <a:lnTo>
                  <a:pt x="1521" y="236"/>
                </a:lnTo>
                <a:cubicBezTo>
                  <a:pt x="1522" y="237"/>
                  <a:pt x="1523" y="239"/>
                  <a:pt x="1525" y="241"/>
                </a:cubicBezTo>
                <a:lnTo>
                  <a:pt x="1525" y="241"/>
                </a:lnTo>
                <a:cubicBezTo>
                  <a:pt x="1528" y="246"/>
                  <a:pt x="1530" y="246"/>
                  <a:pt x="1532" y="240"/>
                </a:cubicBezTo>
                <a:lnTo>
                  <a:pt x="1532" y="240"/>
                </a:lnTo>
                <a:close/>
                <a:moveTo>
                  <a:pt x="99" y="924"/>
                </a:moveTo>
                <a:cubicBezTo>
                  <a:pt x="101" y="925"/>
                  <a:pt x="103" y="925"/>
                  <a:pt x="104" y="925"/>
                </a:cubicBezTo>
                <a:cubicBezTo>
                  <a:pt x="106" y="924"/>
                  <a:pt x="107" y="924"/>
                  <a:pt x="108" y="923"/>
                </a:cubicBezTo>
                <a:cubicBezTo>
                  <a:pt x="108" y="923"/>
                  <a:pt x="109" y="922"/>
                  <a:pt x="109" y="921"/>
                </a:cubicBezTo>
                <a:cubicBezTo>
                  <a:pt x="109" y="920"/>
                  <a:pt x="108" y="918"/>
                  <a:pt x="107" y="917"/>
                </a:cubicBezTo>
                <a:cubicBezTo>
                  <a:pt x="105" y="913"/>
                  <a:pt x="102" y="914"/>
                  <a:pt x="99" y="915"/>
                </a:cubicBezTo>
                <a:cubicBezTo>
                  <a:pt x="97" y="915"/>
                  <a:pt x="95" y="917"/>
                  <a:pt x="95" y="920"/>
                </a:cubicBezTo>
                <a:cubicBezTo>
                  <a:pt x="96" y="923"/>
                  <a:pt x="97" y="924"/>
                  <a:pt x="99" y="924"/>
                </a:cubicBezTo>
                <a:close/>
                <a:moveTo>
                  <a:pt x="146" y="1012"/>
                </a:moveTo>
                <a:cubicBezTo>
                  <a:pt x="144" y="1013"/>
                  <a:pt x="144" y="1015"/>
                  <a:pt x="144" y="1018"/>
                </a:cubicBezTo>
                <a:cubicBezTo>
                  <a:pt x="145" y="1024"/>
                  <a:pt x="150" y="1027"/>
                  <a:pt x="153" y="1024"/>
                </a:cubicBezTo>
                <a:cubicBezTo>
                  <a:pt x="154" y="1023"/>
                  <a:pt x="155" y="1020"/>
                  <a:pt x="155" y="1018"/>
                </a:cubicBezTo>
                <a:cubicBezTo>
                  <a:pt x="155" y="1013"/>
                  <a:pt x="150" y="1010"/>
                  <a:pt x="146" y="1012"/>
                </a:cubicBezTo>
                <a:close/>
                <a:moveTo>
                  <a:pt x="561" y="423"/>
                </a:moveTo>
                <a:cubicBezTo>
                  <a:pt x="560" y="418"/>
                  <a:pt x="557" y="416"/>
                  <a:pt x="553" y="416"/>
                </a:cubicBezTo>
                <a:cubicBezTo>
                  <a:pt x="552" y="417"/>
                  <a:pt x="550" y="418"/>
                  <a:pt x="550" y="420"/>
                </a:cubicBezTo>
                <a:cubicBezTo>
                  <a:pt x="549" y="423"/>
                  <a:pt x="553" y="429"/>
                  <a:pt x="558" y="429"/>
                </a:cubicBezTo>
                <a:cubicBezTo>
                  <a:pt x="560" y="428"/>
                  <a:pt x="561" y="426"/>
                  <a:pt x="561" y="423"/>
                </a:cubicBezTo>
                <a:close/>
                <a:moveTo>
                  <a:pt x="1937" y="186"/>
                </a:moveTo>
                <a:cubicBezTo>
                  <a:pt x="1939" y="182"/>
                  <a:pt x="1936" y="180"/>
                  <a:pt x="1934" y="177"/>
                </a:cubicBezTo>
                <a:cubicBezTo>
                  <a:pt x="1932" y="173"/>
                  <a:pt x="1928" y="172"/>
                  <a:pt x="1924" y="172"/>
                </a:cubicBezTo>
                <a:lnTo>
                  <a:pt x="1924" y="172"/>
                </a:lnTo>
                <a:cubicBezTo>
                  <a:pt x="1923" y="172"/>
                  <a:pt x="1922" y="172"/>
                  <a:pt x="1921" y="172"/>
                </a:cubicBezTo>
                <a:cubicBezTo>
                  <a:pt x="1918" y="167"/>
                  <a:pt x="1915" y="167"/>
                  <a:pt x="1914" y="173"/>
                </a:cubicBezTo>
                <a:cubicBezTo>
                  <a:pt x="1911" y="175"/>
                  <a:pt x="1911" y="177"/>
                  <a:pt x="1914" y="179"/>
                </a:cubicBezTo>
                <a:cubicBezTo>
                  <a:pt x="1914" y="181"/>
                  <a:pt x="1914" y="182"/>
                  <a:pt x="1915" y="184"/>
                </a:cubicBezTo>
                <a:cubicBezTo>
                  <a:pt x="1921" y="190"/>
                  <a:pt x="1921" y="190"/>
                  <a:pt x="1926" y="183"/>
                </a:cubicBezTo>
                <a:lnTo>
                  <a:pt x="1926" y="183"/>
                </a:lnTo>
                <a:cubicBezTo>
                  <a:pt x="1928" y="185"/>
                  <a:pt x="1930" y="186"/>
                  <a:pt x="1932" y="187"/>
                </a:cubicBezTo>
                <a:cubicBezTo>
                  <a:pt x="1934" y="188"/>
                  <a:pt x="1936" y="187"/>
                  <a:pt x="1937" y="186"/>
                </a:cubicBezTo>
                <a:close/>
                <a:moveTo>
                  <a:pt x="1500" y="237"/>
                </a:moveTo>
                <a:cubicBezTo>
                  <a:pt x="1500" y="232"/>
                  <a:pt x="1497" y="232"/>
                  <a:pt x="1494" y="233"/>
                </a:cubicBezTo>
                <a:cubicBezTo>
                  <a:pt x="1492" y="233"/>
                  <a:pt x="1490" y="233"/>
                  <a:pt x="1490" y="238"/>
                </a:cubicBezTo>
                <a:cubicBezTo>
                  <a:pt x="1491" y="243"/>
                  <a:pt x="1493" y="243"/>
                  <a:pt x="1495" y="243"/>
                </a:cubicBezTo>
                <a:cubicBezTo>
                  <a:pt x="1498" y="243"/>
                  <a:pt x="1501" y="242"/>
                  <a:pt x="1500" y="237"/>
                </a:cubicBezTo>
                <a:close/>
                <a:moveTo>
                  <a:pt x="405" y="402"/>
                </a:moveTo>
                <a:cubicBezTo>
                  <a:pt x="405" y="401"/>
                  <a:pt x="403" y="400"/>
                  <a:pt x="402" y="399"/>
                </a:cubicBezTo>
                <a:cubicBezTo>
                  <a:pt x="401" y="399"/>
                  <a:pt x="399" y="400"/>
                  <a:pt x="397" y="401"/>
                </a:cubicBezTo>
                <a:cubicBezTo>
                  <a:pt x="395" y="402"/>
                  <a:pt x="392" y="403"/>
                  <a:pt x="394" y="408"/>
                </a:cubicBezTo>
                <a:cubicBezTo>
                  <a:pt x="394" y="409"/>
                  <a:pt x="397" y="411"/>
                  <a:pt x="398" y="411"/>
                </a:cubicBezTo>
                <a:cubicBezTo>
                  <a:pt x="401" y="411"/>
                  <a:pt x="404" y="408"/>
                  <a:pt x="405" y="402"/>
                </a:cubicBezTo>
                <a:close/>
                <a:moveTo>
                  <a:pt x="915" y="340"/>
                </a:moveTo>
                <a:cubicBezTo>
                  <a:pt x="916" y="337"/>
                  <a:pt x="913" y="334"/>
                  <a:pt x="910" y="334"/>
                </a:cubicBezTo>
                <a:cubicBezTo>
                  <a:pt x="909" y="334"/>
                  <a:pt x="908" y="334"/>
                  <a:pt x="907" y="335"/>
                </a:cubicBezTo>
                <a:cubicBezTo>
                  <a:pt x="906" y="336"/>
                  <a:pt x="905" y="337"/>
                  <a:pt x="905" y="339"/>
                </a:cubicBezTo>
                <a:cubicBezTo>
                  <a:pt x="904" y="342"/>
                  <a:pt x="906" y="344"/>
                  <a:pt x="908" y="344"/>
                </a:cubicBezTo>
                <a:cubicBezTo>
                  <a:pt x="909" y="345"/>
                  <a:pt x="910" y="345"/>
                  <a:pt x="911" y="344"/>
                </a:cubicBezTo>
                <a:cubicBezTo>
                  <a:pt x="913" y="343"/>
                  <a:pt x="914" y="342"/>
                  <a:pt x="915" y="340"/>
                </a:cubicBezTo>
                <a:close/>
                <a:moveTo>
                  <a:pt x="1674" y="207"/>
                </a:moveTo>
                <a:cubicBezTo>
                  <a:pt x="1675" y="206"/>
                  <a:pt x="1674" y="203"/>
                  <a:pt x="1673" y="202"/>
                </a:cubicBezTo>
                <a:cubicBezTo>
                  <a:pt x="1670" y="199"/>
                  <a:pt x="1667" y="200"/>
                  <a:pt x="1665" y="202"/>
                </a:cubicBezTo>
                <a:cubicBezTo>
                  <a:pt x="1664" y="203"/>
                  <a:pt x="1664" y="205"/>
                  <a:pt x="1664" y="208"/>
                </a:cubicBezTo>
                <a:cubicBezTo>
                  <a:pt x="1665" y="209"/>
                  <a:pt x="1667" y="210"/>
                  <a:pt x="1668" y="211"/>
                </a:cubicBezTo>
                <a:cubicBezTo>
                  <a:pt x="1671" y="211"/>
                  <a:pt x="1673" y="210"/>
                  <a:pt x="1674" y="207"/>
                </a:cubicBezTo>
                <a:close/>
                <a:moveTo>
                  <a:pt x="659" y="401"/>
                </a:moveTo>
                <a:cubicBezTo>
                  <a:pt x="659" y="398"/>
                  <a:pt x="657" y="397"/>
                  <a:pt x="655" y="396"/>
                </a:cubicBezTo>
                <a:cubicBezTo>
                  <a:pt x="652" y="396"/>
                  <a:pt x="650" y="399"/>
                  <a:pt x="650" y="404"/>
                </a:cubicBezTo>
                <a:cubicBezTo>
                  <a:pt x="651" y="408"/>
                  <a:pt x="652" y="409"/>
                  <a:pt x="654" y="410"/>
                </a:cubicBezTo>
                <a:cubicBezTo>
                  <a:pt x="657" y="410"/>
                  <a:pt x="659" y="406"/>
                  <a:pt x="659" y="401"/>
                </a:cubicBezTo>
                <a:close/>
                <a:moveTo>
                  <a:pt x="995" y="334"/>
                </a:moveTo>
                <a:cubicBezTo>
                  <a:pt x="995" y="332"/>
                  <a:pt x="993" y="329"/>
                  <a:pt x="992" y="329"/>
                </a:cubicBezTo>
                <a:cubicBezTo>
                  <a:pt x="989" y="328"/>
                  <a:pt x="987" y="330"/>
                  <a:pt x="987" y="335"/>
                </a:cubicBezTo>
                <a:cubicBezTo>
                  <a:pt x="988" y="339"/>
                  <a:pt x="989" y="342"/>
                  <a:pt x="992" y="341"/>
                </a:cubicBezTo>
                <a:cubicBezTo>
                  <a:pt x="994" y="341"/>
                  <a:pt x="996" y="338"/>
                  <a:pt x="995" y="334"/>
                </a:cubicBezTo>
                <a:close/>
                <a:moveTo>
                  <a:pt x="1828" y="191"/>
                </a:moveTo>
                <a:cubicBezTo>
                  <a:pt x="1829" y="189"/>
                  <a:pt x="1829" y="186"/>
                  <a:pt x="1828" y="184"/>
                </a:cubicBezTo>
                <a:cubicBezTo>
                  <a:pt x="1826" y="182"/>
                  <a:pt x="1824" y="182"/>
                  <a:pt x="1823" y="184"/>
                </a:cubicBezTo>
                <a:cubicBezTo>
                  <a:pt x="1822" y="186"/>
                  <a:pt x="1821" y="188"/>
                  <a:pt x="1821" y="190"/>
                </a:cubicBezTo>
                <a:cubicBezTo>
                  <a:pt x="1821" y="194"/>
                  <a:pt x="1822" y="196"/>
                  <a:pt x="1824" y="195"/>
                </a:cubicBezTo>
                <a:cubicBezTo>
                  <a:pt x="1825" y="195"/>
                  <a:pt x="1827" y="193"/>
                  <a:pt x="1828" y="191"/>
                </a:cubicBezTo>
                <a:close/>
                <a:moveTo>
                  <a:pt x="347" y="1608"/>
                </a:moveTo>
                <a:cubicBezTo>
                  <a:pt x="347" y="1609"/>
                  <a:pt x="347" y="1611"/>
                  <a:pt x="347" y="1611"/>
                </a:cubicBezTo>
                <a:cubicBezTo>
                  <a:pt x="348" y="1612"/>
                  <a:pt x="349" y="1613"/>
                  <a:pt x="350" y="1613"/>
                </a:cubicBezTo>
                <a:cubicBezTo>
                  <a:pt x="354" y="1611"/>
                  <a:pt x="357" y="1607"/>
                  <a:pt x="357" y="1600"/>
                </a:cubicBezTo>
                <a:cubicBezTo>
                  <a:pt x="358" y="1600"/>
                  <a:pt x="356" y="1598"/>
                  <a:pt x="355" y="1597"/>
                </a:cubicBezTo>
                <a:cubicBezTo>
                  <a:pt x="351" y="1599"/>
                  <a:pt x="348" y="1602"/>
                  <a:pt x="347" y="1608"/>
                </a:cubicBezTo>
                <a:close/>
                <a:moveTo>
                  <a:pt x="132" y="912"/>
                </a:moveTo>
                <a:cubicBezTo>
                  <a:pt x="128" y="912"/>
                  <a:pt x="126" y="914"/>
                  <a:pt x="124" y="917"/>
                </a:cubicBezTo>
                <a:cubicBezTo>
                  <a:pt x="123" y="918"/>
                  <a:pt x="123" y="920"/>
                  <a:pt x="123" y="921"/>
                </a:cubicBezTo>
                <a:cubicBezTo>
                  <a:pt x="123" y="922"/>
                  <a:pt x="124" y="922"/>
                  <a:pt x="125" y="922"/>
                </a:cubicBezTo>
                <a:cubicBezTo>
                  <a:pt x="128" y="923"/>
                  <a:pt x="131" y="922"/>
                  <a:pt x="133" y="919"/>
                </a:cubicBezTo>
                <a:cubicBezTo>
                  <a:pt x="134" y="918"/>
                  <a:pt x="135" y="916"/>
                  <a:pt x="134" y="915"/>
                </a:cubicBezTo>
                <a:cubicBezTo>
                  <a:pt x="134" y="914"/>
                  <a:pt x="133" y="913"/>
                  <a:pt x="132" y="912"/>
                </a:cubicBezTo>
                <a:close/>
                <a:moveTo>
                  <a:pt x="781" y="369"/>
                </a:moveTo>
                <a:cubicBezTo>
                  <a:pt x="782" y="366"/>
                  <a:pt x="779" y="363"/>
                  <a:pt x="777" y="363"/>
                </a:cubicBezTo>
                <a:cubicBezTo>
                  <a:pt x="775" y="363"/>
                  <a:pt x="774" y="365"/>
                  <a:pt x="774" y="368"/>
                </a:cubicBezTo>
                <a:cubicBezTo>
                  <a:pt x="774" y="371"/>
                  <a:pt x="776" y="372"/>
                  <a:pt x="778" y="372"/>
                </a:cubicBezTo>
                <a:cubicBezTo>
                  <a:pt x="779" y="371"/>
                  <a:pt x="781" y="370"/>
                  <a:pt x="781" y="369"/>
                </a:cubicBezTo>
                <a:close/>
                <a:moveTo>
                  <a:pt x="1763" y="201"/>
                </a:moveTo>
                <a:cubicBezTo>
                  <a:pt x="1764" y="197"/>
                  <a:pt x="1765" y="193"/>
                  <a:pt x="1766" y="190"/>
                </a:cubicBezTo>
                <a:cubicBezTo>
                  <a:pt x="1765" y="188"/>
                  <a:pt x="1764" y="186"/>
                  <a:pt x="1763" y="185"/>
                </a:cubicBezTo>
                <a:cubicBezTo>
                  <a:pt x="1762" y="184"/>
                  <a:pt x="1761" y="185"/>
                  <a:pt x="1761" y="187"/>
                </a:cubicBezTo>
                <a:cubicBezTo>
                  <a:pt x="1760" y="191"/>
                  <a:pt x="1760" y="195"/>
                  <a:pt x="1760" y="199"/>
                </a:cubicBezTo>
                <a:cubicBezTo>
                  <a:pt x="1760" y="200"/>
                  <a:pt x="1760" y="201"/>
                  <a:pt x="1761" y="201"/>
                </a:cubicBezTo>
                <a:cubicBezTo>
                  <a:pt x="1761" y="202"/>
                  <a:pt x="1762" y="201"/>
                  <a:pt x="1763" y="201"/>
                </a:cubicBezTo>
                <a:close/>
                <a:moveTo>
                  <a:pt x="622" y="455"/>
                </a:moveTo>
                <a:cubicBezTo>
                  <a:pt x="620" y="456"/>
                  <a:pt x="619" y="457"/>
                  <a:pt x="620" y="461"/>
                </a:cubicBezTo>
                <a:cubicBezTo>
                  <a:pt x="621" y="464"/>
                  <a:pt x="623" y="465"/>
                  <a:pt x="625" y="463"/>
                </a:cubicBezTo>
                <a:cubicBezTo>
                  <a:pt x="627" y="462"/>
                  <a:pt x="628" y="459"/>
                  <a:pt x="626" y="457"/>
                </a:cubicBezTo>
                <a:cubicBezTo>
                  <a:pt x="625" y="456"/>
                  <a:pt x="623" y="455"/>
                  <a:pt x="622" y="455"/>
                </a:cubicBezTo>
                <a:close/>
                <a:moveTo>
                  <a:pt x="1362" y="3118"/>
                </a:moveTo>
                <a:cubicBezTo>
                  <a:pt x="1362" y="3121"/>
                  <a:pt x="1364" y="3123"/>
                  <a:pt x="1365" y="3124"/>
                </a:cubicBezTo>
                <a:cubicBezTo>
                  <a:pt x="1367" y="3124"/>
                  <a:pt x="1369" y="3123"/>
                  <a:pt x="1369" y="3120"/>
                </a:cubicBezTo>
                <a:cubicBezTo>
                  <a:pt x="1369" y="3119"/>
                  <a:pt x="1368" y="3117"/>
                  <a:pt x="1367" y="3116"/>
                </a:cubicBezTo>
                <a:cubicBezTo>
                  <a:pt x="1365" y="3115"/>
                  <a:pt x="1363" y="3115"/>
                  <a:pt x="1362" y="3118"/>
                </a:cubicBezTo>
                <a:close/>
                <a:moveTo>
                  <a:pt x="1824" y="2962"/>
                </a:moveTo>
                <a:cubicBezTo>
                  <a:pt x="1826" y="2962"/>
                  <a:pt x="1828" y="2960"/>
                  <a:pt x="1827" y="2957"/>
                </a:cubicBezTo>
                <a:cubicBezTo>
                  <a:pt x="1827" y="2955"/>
                  <a:pt x="1825" y="2955"/>
                  <a:pt x="1825" y="2953"/>
                </a:cubicBezTo>
                <a:cubicBezTo>
                  <a:pt x="1823" y="2954"/>
                  <a:pt x="1821" y="2955"/>
                  <a:pt x="1821" y="2958"/>
                </a:cubicBezTo>
                <a:cubicBezTo>
                  <a:pt x="1820" y="2962"/>
                  <a:pt x="1822" y="2962"/>
                  <a:pt x="1824" y="2962"/>
                </a:cubicBezTo>
                <a:close/>
                <a:moveTo>
                  <a:pt x="108" y="977"/>
                </a:moveTo>
                <a:cubicBezTo>
                  <a:pt x="106" y="978"/>
                  <a:pt x="105" y="981"/>
                  <a:pt x="106" y="983"/>
                </a:cubicBezTo>
                <a:cubicBezTo>
                  <a:pt x="106" y="984"/>
                  <a:pt x="108" y="985"/>
                  <a:pt x="109" y="985"/>
                </a:cubicBezTo>
                <a:cubicBezTo>
                  <a:pt x="111" y="985"/>
                  <a:pt x="112" y="983"/>
                  <a:pt x="112" y="980"/>
                </a:cubicBezTo>
                <a:cubicBezTo>
                  <a:pt x="111" y="977"/>
                  <a:pt x="109" y="976"/>
                  <a:pt x="108" y="977"/>
                </a:cubicBezTo>
                <a:close/>
                <a:moveTo>
                  <a:pt x="102" y="2730"/>
                </a:moveTo>
                <a:cubicBezTo>
                  <a:pt x="101" y="2730"/>
                  <a:pt x="100" y="2731"/>
                  <a:pt x="99" y="2732"/>
                </a:cubicBezTo>
                <a:cubicBezTo>
                  <a:pt x="99" y="2733"/>
                  <a:pt x="100" y="2736"/>
                  <a:pt x="100" y="2736"/>
                </a:cubicBezTo>
                <a:cubicBezTo>
                  <a:pt x="101" y="2736"/>
                  <a:pt x="102" y="2735"/>
                  <a:pt x="103" y="2734"/>
                </a:cubicBezTo>
                <a:cubicBezTo>
                  <a:pt x="103" y="2733"/>
                  <a:pt x="102" y="2731"/>
                  <a:pt x="102" y="2730"/>
                </a:cubicBezTo>
                <a:close/>
                <a:moveTo>
                  <a:pt x="794" y="345"/>
                </a:moveTo>
                <a:cubicBezTo>
                  <a:pt x="794" y="343"/>
                  <a:pt x="793" y="341"/>
                  <a:pt x="793" y="341"/>
                </a:cubicBezTo>
                <a:cubicBezTo>
                  <a:pt x="792" y="340"/>
                  <a:pt x="791" y="342"/>
                  <a:pt x="790" y="343"/>
                </a:cubicBezTo>
                <a:cubicBezTo>
                  <a:pt x="790" y="344"/>
                  <a:pt x="791" y="347"/>
                  <a:pt x="791" y="347"/>
                </a:cubicBezTo>
                <a:cubicBezTo>
                  <a:pt x="792" y="347"/>
                  <a:pt x="793" y="346"/>
                  <a:pt x="794" y="345"/>
                </a:cubicBezTo>
                <a:close/>
                <a:moveTo>
                  <a:pt x="1025" y="319"/>
                </a:moveTo>
                <a:cubicBezTo>
                  <a:pt x="1024" y="318"/>
                  <a:pt x="1024" y="316"/>
                  <a:pt x="1023" y="315"/>
                </a:cubicBezTo>
                <a:cubicBezTo>
                  <a:pt x="1022" y="316"/>
                  <a:pt x="1021" y="316"/>
                  <a:pt x="1020" y="317"/>
                </a:cubicBezTo>
                <a:cubicBezTo>
                  <a:pt x="1021" y="319"/>
                  <a:pt x="1021" y="321"/>
                  <a:pt x="1022" y="321"/>
                </a:cubicBezTo>
                <a:cubicBezTo>
                  <a:pt x="1023" y="322"/>
                  <a:pt x="1024" y="320"/>
                  <a:pt x="1025" y="319"/>
                </a:cubicBezTo>
                <a:close/>
                <a:moveTo>
                  <a:pt x="898" y="327"/>
                </a:moveTo>
                <a:cubicBezTo>
                  <a:pt x="899" y="326"/>
                  <a:pt x="899" y="324"/>
                  <a:pt x="899" y="322"/>
                </a:cubicBezTo>
                <a:cubicBezTo>
                  <a:pt x="898" y="322"/>
                  <a:pt x="897" y="320"/>
                  <a:pt x="896" y="321"/>
                </a:cubicBezTo>
                <a:cubicBezTo>
                  <a:pt x="895" y="321"/>
                  <a:pt x="895" y="324"/>
                  <a:pt x="895" y="325"/>
                </a:cubicBezTo>
                <a:cubicBezTo>
                  <a:pt x="896" y="326"/>
                  <a:pt x="898" y="327"/>
                  <a:pt x="898" y="327"/>
                </a:cubicBezTo>
                <a:close/>
                <a:moveTo>
                  <a:pt x="674" y="401"/>
                </a:moveTo>
                <a:cubicBezTo>
                  <a:pt x="673" y="399"/>
                  <a:pt x="673" y="398"/>
                  <a:pt x="672" y="396"/>
                </a:cubicBezTo>
                <a:cubicBezTo>
                  <a:pt x="671" y="397"/>
                  <a:pt x="670" y="398"/>
                  <a:pt x="669" y="398"/>
                </a:cubicBezTo>
                <a:cubicBezTo>
                  <a:pt x="670" y="400"/>
                  <a:pt x="670" y="402"/>
                  <a:pt x="671" y="403"/>
                </a:cubicBezTo>
                <a:cubicBezTo>
                  <a:pt x="672" y="403"/>
                  <a:pt x="673" y="401"/>
                  <a:pt x="674" y="401"/>
                </a:cubicBezTo>
                <a:close/>
                <a:moveTo>
                  <a:pt x="361" y="424"/>
                </a:moveTo>
                <a:cubicBezTo>
                  <a:pt x="361" y="424"/>
                  <a:pt x="361" y="421"/>
                  <a:pt x="362" y="419"/>
                </a:cubicBezTo>
                <a:cubicBezTo>
                  <a:pt x="361" y="419"/>
                  <a:pt x="359" y="418"/>
                  <a:pt x="358" y="418"/>
                </a:cubicBezTo>
                <a:cubicBezTo>
                  <a:pt x="358" y="419"/>
                  <a:pt x="358" y="421"/>
                  <a:pt x="358" y="423"/>
                </a:cubicBezTo>
                <a:cubicBezTo>
                  <a:pt x="359" y="423"/>
                  <a:pt x="360" y="425"/>
                  <a:pt x="361" y="424"/>
                </a:cubicBezTo>
                <a:close/>
                <a:moveTo>
                  <a:pt x="1434" y="260"/>
                </a:moveTo>
                <a:cubicBezTo>
                  <a:pt x="1434" y="258"/>
                  <a:pt x="1434" y="256"/>
                  <a:pt x="1434" y="254"/>
                </a:cubicBezTo>
                <a:lnTo>
                  <a:pt x="1434" y="254"/>
                </a:lnTo>
                <a:lnTo>
                  <a:pt x="1434" y="254"/>
                </a:lnTo>
                <a:cubicBezTo>
                  <a:pt x="1432" y="247"/>
                  <a:pt x="1434" y="238"/>
                  <a:pt x="1428" y="232"/>
                </a:cubicBezTo>
                <a:cubicBezTo>
                  <a:pt x="1427" y="233"/>
                  <a:pt x="1426" y="233"/>
                  <a:pt x="1424" y="233"/>
                </a:cubicBezTo>
                <a:lnTo>
                  <a:pt x="1424" y="233"/>
                </a:lnTo>
                <a:cubicBezTo>
                  <a:pt x="1424" y="231"/>
                  <a:pt x="1424" y="229"/>
                  <a:pt x="1423" y="228"/>
                </a:cubicBezTo>
                <a:cubicBezTo>
                  <a:pt x="1422" y="225"/>
                  <a:pt x="1421" y="223"/>
                  <a:pt x="1419" y="225"/>
                </a:cubicBezTo>
                <a:cubicBezTo>
                  <a:pt x="1418" y="226"/>
                  <a:pt x="1418" y="228"/>
                  <a:pt x="1418" y="229"/>
                </a:cubicBezTo>
                <a:cubicBezTo>
                  <a:pt x="1419" y="236"/>
                  <a:pt x="1421" y="243"/>
                  <a:pt x="1422" y="250"/>
                </a:cubicBezTo>
                <a:lnTo>
                  <a:pt x="1422" y="250"/>
                </a:lnTo>
                <a:cubicBezTo>
                  <a:pt x="1421" y="252"/>
                  <a:pt x="1420" y="254"/>
                  <a:pt x="1419" y="256"/>
                </a:cubicBezTo>
                <a:lnTo>
                  <a:pt x="1419" y="256"/>
                </a:lnTo>
                <a:cubicBezTo>
                  <a:pt x="1416" y="260"/>
                  <a:pt x="1416" y="263"/>
                  <a:pt x="1420" y="267"/>
                </a:cubicBezTo>
                <a:lnTo>
                  <a:pt x="1420" y="267"/>
                </a:lnTo>
                <a:lnTo>
                  <a:pt x="1420" y="267"/>
                </a:lnTo>
                <a:cubicBezTo>
                  <a:pt x="1423" y="272"/>
                  <a:pt x="1425" y="272"/>
                  <a:pt x="1427" y="266"/>
                </a:cubicBezTo>
                <a:lnTo>
                  <a:pt x="1427" y="266"/>
                </a:lnTo>
                <a:cubicBezTo>
                  <a:pt x="1429" y="266"/>
                  <a:pt x="1432" y="266"/>
                  <a:pt x="1434" y="265"/>
                </a:cubicBezTo>
                <a:cubicBezTo>
                  <a:pt x="1436" y="264"/>
                  <a:pt x="1436" y="262"/>
                  <a:pt x="1434" y="260"/>
                </a:cubicBezTo>
                <a:close/>
                <a:moveTo>
                  <a:pt x="1117" y="293"/>
                </a:moveTo>
                <a:cubicBezTo>
                  <a:pt x="1117" y="293"/>
                  <a:pt x="1117" y="292"/>
                  <a:pt x="1117" y="293"/>
                </a:cubicBezTo>
                <a:close/>
                <a:moveTo>
                  <a:pt x="1116" y="293"/>
                </a:moveTo>
                <a:cubicBezTo>
                  <a:pt x="1116" y="293"/>
                  <a:pt x="1116" y="293"/>
                  <a:pt x="1117" y="293"/>
                </a:cubicBezTo>
                <a:cubicBezTo>
                  <a:pt x="1116" y="293"/>
                  <a:pt x="1116" y="292"/>
                  <a:pt x="1116" y="291"/>
                </a:cubicBezTo>
                <a:cubicBezTo>
                  <a:pt x="1115" y="288"/>
                  <a:pt x="1114" y="286"/>
                  <a:pt x="1113" y="285"/>
                </a:cubicBezTo>
                <a:cubicBezTo>
                  <a:pt x="1112" y="285"/>
                  <a:pt x="1111" y="285"/>
                  <a:pt x="1111" y="285"/>
                </a:cubicBezTo>
                <a:cubicBezTo>
                  <a:pt x="1111" y="286"/>
                  <a:pt x="1111" y="288"/>
                  <a:pt x="1112" y="289"/>
                </a:cubicBezTo>
                <a:cubicBezTo>
                  <a:pt x="1113" y="291"/>
                  <a:pt x="1115" y="293"/>
                  <a:pt x="1116" y="293"/>
                </a:cubicBezTo>
                <a:close/>
                <a:moveTo>
                  <a:pt x="1654" y="214"/>
                </a:moveTo>
                <a:cubicBezTo>
                  <a:pt x="1654" y="213"/>
                  <a:pt x="1653" y="212"/>
                  <a:pt x="1653" y="210"/>
                </a:cubicBezTo>
                <a:cubicBezTo>
                  <a:pt x="1652" y="211"/>
                  <a:pt x="1651" y="212"/>
                  <a:pt x="1650" y="213"/>
                </a:cubicBezTo>
                <a:cubicBezTo>
                  <a:pt x="1650" y="215"/>
                  <a:pt x="1650" y="217"/>
                  <a:pt x="1652" y="217"/>
                </a:cubicBezTo>
                <a:cubicBezTo>
                  <a:pt x="1652" y="217"/>
                  <a:pt x="1654" y="216"/>
                  <a:pt x="1654" y="214"/>
                </a:cubicBezTo>
                <a:close/>
                <a:moveTo>
                  <a:pt x="1778" y="209"/>
                </a:moveTo>
                <a:cubicBezTo>
                  <a:pt x="1779" y="207"/>
                  <a:pt x="1780" y="206"/>
                  <a:pt x="1779" y="204"/>
                </a:cubicBezTo>
                <a:cubicBezTo>
                  <a:pt x="1779" y="203"/>
                  <a:pt x="1778" y="202"/>
                  <a:pt x="1777" y="200"/>
                </a:cubicBezTo>
                <a:cubicBezTo>
                  <a:pt x="1777" y="202"/>
                  <a:pt x="1776" y="203"/>
                  <a:pt x="1777" y="205"/>
                </a:cubicBezTo>
                <a:cubicBezTo>
                  <a:pt x="1777" y="206"/>
                  <a:pt x="1778" y="207"/>
                  <a:pt x="1778" y="209"/>
                </a:cubicBezTo>
                <a:close/>
                <a:moveTo>
                  <a:pt x="1006" y="331"/>
                </a:moveTo>
                <a:cubicBezTo>
                  <a:pt x="1006" y="330"/>
                  <a:pt x="1005" y="330"/>
                  <a:pt x="1005" y="329"/>
                </a:cubicBezTo>
                <a:cubicBezTo>
                  <a:pt x="1003" y="329"/>
                  <a:pt x="1002" y="329"/>
                  <a:pt x="1002" y="332"/>
                </a:cubicBezTo>
                <a:cubicBezTo>
                  <a:pt x="1003" y="333"/>
                  <a:pt x="1004" y="335"/>
                  <a:pt x="1005" y="335"/>
                </a:cubicBezTo>
                <a:cubicBezTo>
                  <a:pt x="1007" y="335"/>
                  <a:pt x="1007" y="333"/>
                  <a:pt x="1006" y="331"/>
                </a:cubicBezTo>
                <a:close/>
                <a:moveTo>
                  <a:pt x="464" y="433"/>
                </a:moveTo>
                <a:cubicBezTo>
                  <a:pt x="464" y="433"/>
                  <a:pt x="465" y="432"/>
                  <a:pt x="465" y="432"/>
                </a:cubicBezTo>
                <a:cubicBezTo>
                  <a:pt x="465" y="431"/>
                  <a:pt x="465" y="430"/>
                  <a:pt x="464" y="430"/>
                </a:cubicBezTo>
                <a:cubicBezTo>
                  <a:pt x="464" y="430"/>
                  <a:pt x="463" y="431"/>
                  <a:pt x="463" y="431"/>
                </a:cubicBezTo>
                <a:cubicBezTo>
                  <a:pt x="463" y="432"/>
                  <a:pt x="463" y="433"/>
                  <a:pt x="464" y="433"/>
                </a:cubicBezTo>
                <a:close/>
                <a:moveTo>
                  <a:pt x="1802" y="198"/>
                </a:moveTo>
                <a:cubicBezTo>
                  <a:pt x="1802" y="198"/>
                  <a:pt x="1802" y="196"/>
                  <a:pt x="1802" y="196"/>
                </a:cubicBezTo>
                <a:cubicBezTo>
                  <a:pt x="1801" y="195"/>
                  <a:pt x="1800" y="195"/>
                  <a:pt x="1800" y="198"/>
                </a:cubicBezTo>
                <a:cubicBezTo>
                  <a:pt x="1801" y="198"/>
                  <a:pt x="1801" y="198"/>
                  <a:pt x="1802" y="198"/>
                </a:cubicBezTo>
                <a:close/>
                <a:moveTo>
                  <a:pt x="1364" y="255"/>
                </a:moveTo>
                <a:cubicBezTo>
                  <a:pt x="1362" y="255"/>
                  <a:pt x="1361" y="255"/>
                  <a:pt x="1360" y="255"/>
                </a:cubicBezTo>
                <a:cubicBezTo>
                  <a:pt x="1359" y="257"/>
                  <a:pt x="1358" y="259"/>
                  <a:pt x="1357" y="261"/>
                </a:cubicBezTo>
                <a:lnTo>
                  <a:pt x="1357" y="261"/>
                </a:lnTo>
                <a:cubicBezTo>
                  <a:pt x="1353" y="261"/>
                  <a:pt x="1349" y="262"/>
                  <a:pt x="1346" y="262"/>
                </a:cubicBezTo>
                <a:lnTo>
                  <a:pt x="1346" y="262"/>
                </a:lnTo>
                <a:lnTo>
                  <a:pt x="1346" y="262"/>
                </a:lnTo>
                <a:cubicBezTo>
                  <a:pt x="1342" y="258"/>
                  <a:pt x="1338" y="253"/>
                  <a:pt x="1333" y="250"/>
                </a:cubicBezTo>
                <a:cubicBezTo>
                  <a:pt x="1328" y="246"/>
                  <a:pt x="1323" y="244"/>
                  <a:pt x="1319" y="253"/>
                </a:cubicBezTo>
                <a:lnTo>
                  <a:pt x="1319" y="253"/>
                </a:lnTo>
                <a:cubicBezTo>
                  <a:pt x="1319" y="255"/>
                  <a:pt x="1319" y="257"/>
                  <a:pt x="1319" y="259"/>
                </a:cubicBezTo>
                <a:lnTo>
                  <a:pt x="1319" y="259"/>
                </a:lnTo>
                <a:cubicBezTo>
                  <a:pt x="1318" y="261"/>
                  <a:pt x="1316" y="264"/>
                  <a:pt x="1319" y="267"/>
                </a:cubicBezTo>
                <a:cubicBezTo>
                  <a:pt x="1321" y="270"/>
                  <a:pt x="1323" y="268"/>
                  <a:pt x="1324" y="264"/>
                </a:cubicBezTo>
                <a:cubicBezTo>
                  <a:pt x="1325" y="264"/>
                  <a:pt x="1326" y="264"/>
                  <a:pt x="1327" y="264"/>
                </a:cubicBezTo>
                <a:cubicBezTo>
                  <a:pt x="1328" y="263"/>
                  <a:pt x="1328" y="262"/>
                  <a:pt x="1328" y="261"/>
                </a:cubicBezTo>
                <a:cubicBezTo>
                  <a:pt x="1328" y="262"/>
                  <a:pt x="1328" y="263"/>
                  <a:pt x="1327" y="264"/>
                </a:cubicBezTo>
                <a:cubicBezTo>
                  <a:pt x="1333" y="262"/>
                  <a:pt x="1335" y="271"/>
                  <a:pt x="1339" y="274"/>
                </a:cubicBezTo>
                <a:lnTo>
                  <a:pt x="1339" y="274"/>
                </a:lnTo>
                <a:cubicBezTo>
                  <a:pt x="1344" y="282"/>
                  <a:pt x="1349" y="278"/>
                  <a:pt x="1355" y="278"/>
                </a:cubicBezTo>
                <a:cubicBezTo>
                  <a:pt x="1360" y="278"/>
                  <a:pt x="1363" y="273"/>
                  <a:pt x="1365" y="266"/>
                </a:cubicBezTo>
                <a:cubicBezTo>
                  <a:pt x="1368" y="262"/>
                  <a:pt x="1368" y="258"/>
                  <a:pt x="1364" y="255"/>
                </a:cubicBezTo>
                <a:close/>
                <a:moveTo>
                  <a:pt x="1705" y="197"/>
                </a:moveTo>
                <a:cubicBezTo>
                  <a:pt x="1700" y="197"/>
                  <a:pt x="1696" y="198"/>
                  <a:pt x="1691" y="198"/>
                </a:cubicBezTo>
                <a:lnTo>
                  <a:pt x="1691" y="198"/>
                </a:lnTo>
                <a:lnTo>
                  <a:pt x="1691" y="198"/>
                </a:lnTo>
                <a:cubicBezTo>
                  <a:pt x="1687" y="202"/>
                  <a:pt x="1688" y="206"/>
                  <a:pt x="1692" y="209"/>
                </a:cubicBezTo>
                <a:lnTo>
                  <a:pt x="1692" y="209"/>
                </a:lnTo>
                <a:lnTo>
                  <a:pt x="1692" y="209"/>
                </a:lnTo>
                <a:cubicBezTo>
                  <a:pt x="1699" y="216"/>
                  <a:pt x="1700" y="216"/>
                  <a:pt x="1706" y="208"/>
                </a:cubicBezTo>
                <a:lnTo>
                  <a:pt x="1706" y="208"/>
                </a:lnTo>
                <a:cubicBezTo>
                  <a:pt x="1710" y="204"/>
                  <a:pt x="1709" y="200"/>
                  <a:pt x="1705" y="197"/>
                </a:cubicBezTo>
                <a:close/>
                <a:moveTo>
                  <a:pt x="201" y="834"/>
                </a:moveTo>
                <a:cubicBezTo>
                  <a:pt x="200" y="834"/>
                  <a:pt x="200" y="834"/>
                  <a:pt x="199" y="835"/>
                </a:cubicBezTo>
                <a:cubicBezTo>
                  <a:pt x="200" y="835"/>
                  <a:pt x="200" y="837"/>
                  <a:pt x="200" y="837"/>
                </a:cubicBezTo>
                <a:cubicBezTo>
                  <a:pt x="201" y="837"/>
                  <a:pt x="201" y="836"/>
                  <a:pt x="202" y="836"/>
                </a:cubicBezTo>
                <a:cubicBezTo>
                  <a:pt x="201" y="835"/>
                  <a:pt x="201" y="834"/>
                  <a:pt x="201" y="834"/>
                </a:cubicBezTo>
                <a:close/>
                <a:moveTo>
                  <a:pt x="1083" y="296"/>
                </a:moveTo>
                <a:lnTo>
                  <a:pt x="1083" y="296"/>
                </a:lnTo>
                <a:cubicBezTo>
                  <a:pt x="1082" y="294"/>
                  <a:pt x="1080" y="293"/>
                  <a:pt x="1079" y="291"/>
                </a:cubicBezTo>
                <a:cubicBezTo>
                  <a:pt x="1078" y="291"/>
                  <a:pt x="1076" y="291"/>
                  <a:pt x="1075" y="291"/>
                </a:cubicBezTo>
                <a:cubicBezTo>
                  <a:pt x="1074" y="293"/>
                  <a:pt x="1073" y="295"/>
                  <a:pt x="1072" y="297"/>
                </a:cubicBezTo>
                <a:cubicBezTo>
                  <a:pt x="1072" y="301"/>
                  <a:pt x="1073" y="304"/>
                  <a:pt x="1073" y="308"/>
                </a:cubicBezTo>
                <a:lnTo>
                  <a:pt x="1073" y="308"/>
                </a:lnTo>
                <a:lnTo>
                  <a:pt x="1073" y="308"/>
                </a:lnTo>
                <a:cubicBezTo>
                  <a:pt x="1076" y="314"/>
                  <a:pt x="1078" y="314"/>
                  <a:pt x="1080" y="308"/>
                </a:cubicBezTo>
                <a:lnTo>
                  <a:pt x="1080" y="308"/>
                </a:lnTo>
                <a:cubicBezTo>
                  <a:pt x="1081" y="306"/>
                  <a:pt x="1082" y="304"/>
                  <a:pt x="1084" y="302"/>
                </a:cubicBezTo>
                <a:lnTo>
                  <a:pt x="1084" y="302"/>
                </a:lnTo>
                <a:lnTo>
                  <a:pt x="1084" y="302"/>
                </a:lnTo>
                <a:cubicBezTo>
                  <a:pt x="1086" y="300"/>
                  <a:pt x="1086" y="298"/>
                  <a:pt x="1083" y="296"/>
                </a:cubicBezTo>
                <a:close/>
                <a:moveTo>
                  <a:pt x="4330" y="718"/>
                </a:moveTo>
                <a:cubicBezTo>
                  <a:pt x="4329" y="714"/>
                  <a:pt x="4328" y="711"/>
                  <a:pt x="4327" y="708"/>
                </a:cubicBezTo>
                <a:cubicBezTo>
                  <a:pt x="4325" y="703"/>
                  <a:pt x="4321" y="702"/>
                  <a:pt x="4318" y="706"/>
                </a:cubicBezTo>
                <a:cubicBezTo>
                  <a:pt x="4316" y="708"/>
                  <a:pt x="4315" y="711"/>
                  <a:pt x="4314" y="714"/>
                </a:cubicBezTo>
                <a:cubicBezTo>
                  <a:pt x="4312" y="717"/>
                  <a:pt x="4313" y="722"/>
                  <a:pt x="4316" y="723"/>
                </a:cubicBezTo>
                <a:cubicBezTo>
                  <a:pt x="4319" y="724"/>
                  <a:pt x="4323" y="724"/>
                  <a:pt x="4327" y="725"/>
                </a:cubicBezTo>
                <a:cubicBezTo>
                  <a:pt x="4330" y="725"/>
                  <a:pt x="4330" y="721"/>
                  <a:pt x="4330" y="718"/>
                </a:cubicBezTo>
                <a:close/>
                <a:moveTo>
                  <a:pt x="4510" y="1916"/>
                </a:moveTo>
                <a:cubicBezTo>
                  <a:pt x="4510" y="1917"/>
                  <a:pt x="4511" y="1918"/>
                  <a:pt x="4511" y="1918"/>
                </a:cubicBezTo>
                <a:cubicBezTo>
                  <a:pt x="4512" y="1919"/>
                  <a:pt x="4514" y="1920"/>
                  <a:pt x="4514" y="1919"/>
                </a:cubicBezTo>
                <a:cubicBezTo>
                  <a:pt x="4517" y="1917"/>
                  <a:pt x="4519" y="1914"/>
                  <a:pt x="4521" y="1911"/>
                </a:cubicBezTo>
                <a:cubicBezTo>
                  <a:pt x="4523" y="1908"/>
                  <a:pt x="4527" y="1906"/>
                  <a:pt x="4523" y="1901"/>
                </a:cubicBezTo>
                <a:cubicBezTo>
                  <a:pt x="4520" y="1897"/>
                  <a:pt x="4517" y="1899"/>
                  <a:pt x="4515" y="1903"/>
                </a:cubicBezTo>
                <a:cubicBezTo>
                  <a:pt x="4512" y="1906"/>
                  <a:pt x="4510" y="1910"/>
                  <a:pt x="4510" y="1916"/>
                </a:cubicBezTo>
                <a:close/>
                <a:moveTo>
                  <a:pt x="4526" y="1959"/>
                </a:moveTo>
                <a:cubicBezTo>
                  <a:pt x="4526" y="1959"/>
                  <a:pt x="4527" y="1960"/>
                  <a:pt x="4527" y="1960"/>
                </a:cubicBezTo>
                <a:cubicBezTo>
                  <a:pt x="4529" y="1961"/>
                  <a:pt x="4530" y="1961"/>
                  <a:pt x="4530" y="1959"/>
                </a:cubicBezTo>
                <a:cubicBezTo>
                  <a:pt x="4531" y="1954"/>
                  <a:pt x="4531" y="1949"/>
                  <a:pt x="4532" y="1943"/>
                </a:cubicBezTo>
                <a:cubicBezTo>
                  <a:pt x="4532" y="1942"/>
                  <a:pt x="4531" y="1940"/>
                  <a:pt x="4530" y="1939"/>
                </a:cubicBezTo>
                <a:cubicBezTo>
                  <a:pt x="4529" y="1939"/>
                  <a:pt x="4527" y="1939"/>
                  <a:pt x="4527" y="1940"/>
                </a:cubicBezTo>
                <a:cubicBezTo>
                  <a:pt x="4522" y="1946"/>
                  <a:pt x="4522" y="1952"/>
                  <a:pt x="4526" y="1959"/>
                </a:cubicBezTo>
                <a:close/>
                <a:moveTo>
                  <a:pt x="4410" y="1477"/>
                </a:moveTo>
                <a:cubicBezTo>
                  <a:pt x="4409" y="1476"/>
                  <a:pt x="4408" y="1475"/>
                  <a:pt x="4407" y="1474"/>
                </a:cubicBezTo>
                <a:cubicBezTo>
                  <a:pt x="4405" y="1474"/>
                  <a:pt x="4404" y="1475"/>
                  <a:pt x="4403" y="1478"/>
                </a:cubicBezTo>
                <a:cubicBezTo>
                  <a:pt x="4403" y="1482"/>
                  <a:pt x="4405" y="1483"/>
                  <a:pt x="4407" y="1482"/>
                </a:cubicBezTo>
                <a:cubicBezTo>
                  <a:pt x="4409" y="1482"/>
                  <a:pt x="4410" y="1480"/>
                  <a:pt x="4410" y="1477"/>
                </a:cubicBezTo>
                <a:close/>
                <a:moveTo>
                  <a:pt x="4561" y="2043"/>
                </a:moveTo>
                <a:cubicBezTo>
                  <a:pt x="4560" y="2043"/>
                  <a:pt x="4559" y="2044"/>
                  <a:pt x="4559" y="2045"/>
                </a:cubicBezTo>
                <a:cubicBezTo>
                  <a:pt x="4559" y="2046"/>
                  <a:pt x="4560" y="2049"/>
                  <a:pt x="4560" y="2049"/>
                </a:cubicBezTo>
                <a:cubicBezTo>
                  <a:pt x="4561" y="2050"/>
                  <a:pt x="4562" y="2048"/>
                  <a:pt x="4563" y="2047"/>
                </a:cubicBezTo>
                <a:cubicBezTo>
                  <a:pt x="4563" y="2046"/>
                  <a:pt x="4562" y="2044"/>
                  <a:pt x="4561" y="2043"/>
                </a:cubicBezTo>
                <a:close/>
                <a:moveTo>
                  <a:pt x="4289" y="595"/>
                </a:moveTo>
                <a:cubicBezTo>
                  <a:pt x="4290" y="595"/>
                  <a:pt x="4291" y="594"/>
                  <a:pt x="4292" y="593"/>
                </a:cubicBezTo>
                <a:cubicBezTo>
                  <a:pt x="4291" y="592"/>
                  <a:pt x="4291" y="589"/>
                  <a:pt x="4290" y="589"/>
                </a:cubicBezTo>
                <a:cubicBezTo>
                  <a:pt x="4289" y="588"/>
                  <a:pt x="4288" y="590"/>
                  <a:pt x="4287" y="591"/>
                </a:cubicBezTo>
                <a:cubicBezTo>
                  <a:pt x="4288" y="592"/>
                  <a:pt x="4288" y="595"/>
                  <a:pt x="4289" y="595"/>
                </a:cubicBezTo>
                <a:close/>
                <a:moveTo>
                  <a:pt x="2709" y="16"/>
                </a:moveTo>
                <a:cubicBezTo>
                  <a:pt x="2710" y="15"/>
                  <a:pt x="2709" y="12"/>
                  <a:pt x="2708" y="11"/>
                </a:cubicBezTo>
                <a:cubicBezTo>
                  <a:pt x="2705" y="8"/>
                  <a:pt x="2702" y="9"/>
                  <a:pt x="2700" y="11"/>
                </a:cubicBezTo>
                <a:cubicBezTo>
                  <a:pt x="2699" y="12"/>
                  <a:pt x="2699" y="14"/>
                  <a:pt x="2699" y="16"/>
                </a:cubicBezTo>
                <a:cubicBezTo>
                  <a:pt x="2700" y="17"/>
                  <a:pt x="2702" y="19"/>
                  <a:pt x="2703" y="19"/>
                </a:cubicBezTo>
                <a:cubicBezTo>
                  <a:pt x="2706" y="20"/>
                  <a:pt x="2708" y="19"/>
                  <a:pt x="2709" y="16"/>
                </a:cubicBezTo>
                <a:close/>
                <a:moveTo>
                  <a:pt x="2503" y="58"/>
                </a:moveTo>
                <a:cubicBezTo>
                  <a:pt x="2502" y="57"/>
                  <a:pt x="2501" y="56"/>
                  <a:pt x="2500" y="57"/>
                </a:cubicBezTo>
                <a:cubicBezTo>
                  <a:pt x="2498" y="58"/>
                  <a:pt x="2497" y="60"/>
                  <a:pt x="2497" y="63"/>
                </a:cubicBezTo>
                <a:cubicBezTo>
                  <a:pt x="2498" y="66"/>
                  <a:pt x="2500" y="66"/>
                  <a:pt x="2502" y="64"/>
                </a:cubicBezTo>
                <a:cubicBezTo>
                  <a:pt x="2503" y="63"/>
                  <a:pt x="2504" y="61"/>
                  <a:pt x="2503" y="58"/>
                </a:cubicBezTo>
                <a:close/>
                <a:moveTo>
                  <a:pt x="2268" y="71"/>
                </a:moveTo>
                <a:cubicBezTo>
                  <a:pt x="2268" y="70"/>
                  <a:pt x="2268" y="68"/>
                  <a:pt x="2268" y="67"/>
                </a:cubicBezTo>
                <a:cubicBezTo>
                  <a:pt x="2268" y="66"/>
                  <a:pt x="2267" y="66"/>
                  <a:pt x="2266" y="66"/>
                </a:cubicBezTo>
                <a:cubicBezTo>
                  <a:pt x="2265" y="66"/>
                  <a:pt x="2264" y="67"/>
                  <a:pt x="2265" y="69"/>
                </a:cubicBezTo>
                <a:cubicBezTo>
                  <a:pt x="2266" y="70"/>
                  <a:pt x="2267" y="71"/>
                  <a:pt x="2268" y="71"/>
                </a:cubicBezTo>
                <a:close/>
              </a:path>
            </a:pathLst>
          </a:custGeom>
          <a:gradFill flip="none" rotWithShape="1">
            <a:gsLst>
              <a:gs pos="0">
                <a:srgbClr val="78CFCE"/>
              </a:gs>
              <a:gs pos="31000">
                <a:srgbClr val="78CFCE"/>
              </a:gs>
              <a:gs pos="79000">
                <a:schemeClr val="accent3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40432">
            <a:off x="4096037" y="981181"/>
            <a:ext cx="4393043" cy="5456247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3EA1131-B984-4E9D-BF52-478B854DA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3432" y="2662636"/>
            <a:ext cx="2988332" cy="2880321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  <a:lvl2pPr marL="266700" indent="-266700"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3A02D01-13F0-41FD-ACD1-23426072241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 rot="395968">
            <a:off x="8034335" y="428461"/>
            <a:ext cx="4178020" cy="5150952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95401" y="433115"/>
            <a:ext cx="4536504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7442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hoto Left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4814" y="1709738"/>
            <a:ext cx="5120134" cy="171926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latin typeface="Kristen ITC" panose="03050502040202030202" pitchFamily="66" charset="0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7E561BD-D060-4BE2-8869-6268AFB09C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48004" y="3537012"/>
            <a:ext cx="5148672" cy="1980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174625" indent="-174625"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083A31C1-FF69-47EE-BC40-4C5220A98E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21417149">
            <a:off x="404933" y="289805"/>
            <a:ext cx="5403476" cy="6438665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974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hoto Right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1709738"/>
            <a:ext cx="5120134" cy="171926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800">
                <a:latin typeface="Kristen ITC" panose="03050502040202030202" pitchFamily="66" charset="0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7E561BD-D060-4BE2-8869-6268AFB09C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8515" y="3537012"/>
            <a:ext cx="5148672" cy="19802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174625" indent="-174625"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AD66C9FF-6562-4D59-A676-0833775183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21147461">
            <a:off x="6005099" y="117911"/>
            <a:ext cx="5497682" cy="6109055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841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Concepts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5326" y="4221162"/>
            <a:ext cx="5302249" cy="172811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4221162"/>
            <a:ext cx="5324474" cy="172811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ijdelijke aanduiding voor afbeelding 12">
            <a:extLst>
              <a:ext uri="{FF2B5EF4-FFF2-40B4-BE49-F238E27FC236}">
                <a16:creationId xmlns:a16="http://schemas.microsoft.com/office/drawing/2014/main" id="{9AA65453-B768-43FF-8FEF-3570FE7F54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rot="21426545">
            <a:off x="695325" y="1545041"/>
            <a:ext cx="5302250" cy="2268538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021B0B06-5EDC-4125-A8AE-470C1D7FB5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169763">
            <a:off x="6224945" y="1450307"/>
            <a:ext cx="5324475" cy="2268538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2460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hree Concepts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5325" y="4221162"/>
            <a:ext cx="3526875" cy="172811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75437" y="4221162"/>
            <a:ext cx="3384000" cy="172811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8112675" y="4221162"/>
            <a:ext cx="3384000" cy="172811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3DD4EAC0-23A5-43B3-B945-CA477D894B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rot="21339628">
            <a:off x="695325" y="1628775"/>
            <a:ext cx="3527425" cy="2268538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afbeelding 12">
            <a:extLst>
              <a:ext uri="{FF2B5EF4-FFF2-40B4-BE49-F238E27FC236}">
                <a16:creationId xmlns:a16="http://schemas.microsoft.com/office/drawing/2014/main" id="{BB9A1400-9D01-40EF-9BD0-E041CA13438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308556">
            <a:off x="4318363" y="1674313"/>
            <a:ext cx="3527425" cy="2268538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5" name="Tijdelijke aanduiding voor afbeelding 12">
            <a:extLst>
              <a:ext uri="{FF2B5EF4-FFF2-40B4-BE49-F238E27FC236}">
                <a16:creationId xmlns:a16="http://schemas.microsoft.com/office/drawing/2014/main" id="{9897AC66-227D-4C93-B30F-1D03612DDEC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21336202">
            <a:off x="7987241" y="1508642"/>
            <a:ext cx="3527425" cy="2268538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789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Three Concepts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5325" y="4221162"/>
            <a:ext cx="3526875" cy="172811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75437" y="4221162"/>
            <a:ext cx="3384000" cy="172811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8112675" y="4221162"/>
            <a:ext cx="3384000" cy="172811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3DD4EAC0-23A5-43B3-B945-CA477D894B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rot="21339628">
            <a:off x="772840" y="1717217"/>
            <a:ext cx="3385243" cy="2177099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l-NL"/>
            </a:lvl1pPr>
          </a:lstStyle>
          <a:p>
            <a:pPr lvl="0"/>
            <a:r>
              <a:rPr lang="nl-NL" dirty="0"/>
              <a:t>Klik op het pictogram als u een afbeelding wilt toevoegen</a:t>
            </a:r>
          </a:p>
        </p:txBody>
      </p:sp>
      <p:sp>
        <p:nvSpPr>
          <p:cNvPr id="14" name="Tijdelijke aanduiding voor afbeelding 12">
            <a:extLst>
              <a:ext uri="{FF2B5EF4-FFF2-40B4-BE49-F238E27FC236}">
                <a16:creationId xmlns:a16="http://schemas.microsoft.com/office/drawing/2014/main" id="{BB9A1400-9D01-40EF-9BD0-E041CA13438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308556">
            <a:off x="4388402" y="1750950"/>
            <a:ext cx="3385243" cy="2177099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5" name="Tijdelijke aanduiding voor afbeelding 12">
            <a:extLst>
              <a:ext uri="{FF2B5EF4-FFF2-40B4-BE49-F238E27FC236}">
                <a16:creationId xmlns:a16="http://schemas.microsoft.com/office/drawing/2014/main" id="{9897AC66-227D-4C93-B30F-1D03612DDEC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21336202">
            <a:off x="8064806" y="1597151"/>
            <a:ext cx="3385243" cy="2177099"/>
          </a:xfrm>
          <a:prstGeom prst="rect">
            <a:avLst/>
          </a:prstGeom>
          <a:solidFill>
            <a:schemeClr val="bg1">
              <a:lumMod val="95000"/>
            </a:schemeClr>
          </a:solidFill>
          <a:ln w="47625">
            <a:solidFill>
              <a:schemeClr val="bg1"/>
            </a:solidFill>
          </a:ln>
          <a:effectLst>
            <a:outerShdw blurRad="1397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32AB94D-3086-4EC2-A112-FFC7604D5C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435767"/>
            <a:ext cx="10873207" cy="717124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32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19" name="Tijdelijke aanduiding voor tekst 10">
            <a:extLst>
              <a:ext uri="{FF2B5EF4-FFF2-40B4-BE49-F238E27FC236}">
                <a16:creationId xmlns:a16="http://schemas.microsoft.com/office/drawing/2014/main" id="{B567F7C5-A61C-4DBD-BFE5-148D52878B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900478"/>
            <a:ext cx="10873208" cy="5048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000" cap="all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nl-NL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5057350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Concepts -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9">
            <a:extLst>
              <a:ext uri="{FF2B5EF4-FFF2-40B4-BE49-F238E27FC236}">
                <a16:creationId xmlns:a16="http://schemas.microsoft.com/office/drawing/2014/main" id="{954DD676-1879-4288-A6FD-F09E232A00BA}"/>
              </a:ext>
            </a:extLst>
          </p:cNvPr>
          <p:cNvSpPr>
            <a:spLocks noEditPoints="1"/>
          </p:cNvSpPr>
          <p:nvPr userDrawn="1"/>
        </p:nvSpPr>
        <p:spPr bwMode="auto">
          <a:xfrm rot="10800000">
            <a:off x="6708068" y="1200894"/>
            <a:ext cx="3492388" cy="2608028"/>
          </a:xfrm>
          <a:custGeom>
            <a:avLst/>
            <a:gdLst>
              <a:gd name="T0" fmla="*/ 71 w 1049"/>
              <a:gd name="T1" fmla="*/ 62 h 836"/>
              <a:gd name="T2" fmla="*/ 38 w 1049"/>
              <a:gd name="T3" fmla="*/ 255 h 836"/>
              <a:gd name="T4" fmla="*/ 20 w 1049"/>
              <a:gd name="T5" fmla="*/ 474 h 836"/>
              <a:gd name="T6" fmla="*/ 40 w 1049"/>
              <a:gd name="T7" fmla="*/ 714 h 836"/>
              <a:gd name="T8" fmla="*/ 341 w 1049"/>
              <a:gd name="T9" fmla="*/ 777 h 836"/>
              <a:gd name="T10" fmla="*/ 754 w 1049"/>
              <a:gd name="T11" fmla="*/ 813 h 836"/>
              <a:gd name="T12" fmla="*/ 991 w 1049"/>
              <a:gd name="T13" fmla="*/ 817 h 836"/>
              <a:gd name="T14" fmla="*/ 1021 w 1049"/>
              <a:gd name="T15" fmla="*/ 730 h 836"/>
              <a:gd name="T16" fmla="*/ 980 w 1049"/>
              <a:gd name="T17" fmla="*/ 604 h 836"/>
              <a:gd name="T18" fmla="*/ 962 w 1049"/>
              <a:gd name="T19" fmla="*/ 483 h 836"/>
              <a:gd name="T20" fmla="*/ 987 w 1049"/>
              <a:gd name="T21" fmla="*/ 419 h 836"/>
              <a:gd name="T22" fmla="*/ 1007 w 1049"/>
              <a:gd name="T23" fmla="*/ 193 h 836"/>
              <a:gd name="T24" fmla="*/ 858 w 1049"/>
              <a:gd name="T25" fmla="*/ 25 h 836"/>
              <a:gd name="T26" fmla="*/ 40 w 1049"/>
              <a:gd name="T27" fmla="*/ 81 h 836"/>
              <a:gd name="T28" fmla="*/ 47 w 1049"/>
              <a:gd name="T29" fmla="*/ 91 h 836"/>
              <a:gd name="T30" fmla="*/ 64 w 1049"/>
              <a:gd name="T31" fmla="*/ 164 h 836"/>
              <a:gd name="T32" fmla="*/ 974 w 1049"/>
              <a:gd name="T33" fmla="*/ 289 h 836"/>
              <a:gd name="T34" fmla="*/ 945 w 1049"/>
              <a:gd name="T35" fmla="*/ 394 h 836"/>
              <a:gd name="T36" fmla="*/ 958 w 1049"/>
              <a:gd name="T37" fmla="*/ 412 h 836"/>
              <a:gd name="T38" fmla="*/ 319 w 1049"/>
              <a:gd name="T39" fmla="*/ 689 h 836"/>
              <a:gd name="T40" fmla="*/ 370 w 1049"/>
              <a:gd name="T41" fmla="*/ 700 h 836"/>
              <a:gd name="T42" fmla="*/ 620 w 1049"/>
              <a:gd name="T43" fmla="*/ 705 h 836"/>
              <a:gd name="T44" fmla="*/ 692 w 1049"/>
              <a:gd name="T45" fmla="*/ 705 h 836"/>
              <a:gd name="T46" fmla="*/ 641 w 1049"/>
              <a:gd name="T47" fmla="*/ 704 h 836"/>
              <a:gd name="T48" fmla="*/ 393 w 1049"/>
              <a:gd name="T49" fmla="*/ 706 h 836"/>
              <a:gd name="T50" fmla="*/ 224 w 1049"/>
              <a:gd name="T51" fmla="*/ 707 h 836"/>
              <a:gd name="T52" fmla="*/ 709 w 1049"/>
              <a:gd name="T53" fmla="*/ 711 h 836"/>
              <a:gd name="T54" fmla="*/ 724 w 1049"/>
              <a:gd name="T55" fmla="*/ 712 h 836"/>
              <a:gd name="T56" fmla="*/ 124 w 1049"/>
              <a:gd name="T57" fmla="*/ 714 h 836"/>
              <a:gd name="T58" fmla="*/ 157 w 1049"/>
              <a:gd name="T59" fmla="*/ 716 h 836"/>
              <a:gd name="T60" fmla="*/ 619 w 1049"/>
              <a:gd name="T61" fmla="*/ 719 h 836"/>
              <a:gd name="T62" fmla="*/ 951 w 1049"/>
              <a:gd name="T63" fmla="*/ 727 h 836"/>
              <a:gd name="T64" fmla="*/ 621 w 1049"/>
              <a:gd name="T65" fmla="*/ 724 h 836"/>
              <a:gd name="T66" fmla="*/ 741 w 1049"/>
              <a:gd name="T67" fmla="*/ 747 h 836"/>
              <a:gd name="T68" fmla="*/ 732 w 1049"/>
              <a:gd name="T69" fmla="*/ 736 h 836"/>
              <a:gd name="T70" fmla="*/ 820 w 1049"/>
              <a:gd name="T71" fmla="*/ 775 h 836"/>
              <a:gd name="T72" fmla="*/ 679 w 1049"/>
              <a:gd name="T73" fmla="*/ 768 h 836"/>
              <a:gd name="T74" fmla="*/ 635 w 1049"/>
              <a:gd name="T75" fmla="*/ 749 h 836"/>
              <a:gd name="T76" fmla="*/ 742 w 1049"/>
              <a:gd name="T77" fmla="*/ 727 h 836"/>
              <a:gd name="T78" fmla="*/ 936 w 1049"/>
              <a:gd name="T79" fmla="*/ 731 h 836"/>
              <a:gd name="T80" fmla="*/ 310 w 1049"/>
              <a:gd name="T81" fmla="*/ 734 h 836"/>
              <a:gd name="T82" fmla="*/ 520 w 1049"/>
              <a:gd name="T83" fmla="*/ 735 h 836"/>
              <a:gd name="T84" fmla="*/ 680 w 1049"/>
              <a:gd name="T85" fmla="*/ 735 h 836"/>
              <a:gd name="T86" fmla="*/ 333 w 1049"/>
              <a:gd name="T87" fmla="*/ 738 h 836"/>
              <a:gd name="T88" fmla="*/ 549 w 1049"/>
              <a:gd name="T89" fmla="*/ 742 h 836"/>
              <a:gd name="T90" fmla="*/ 410 w 1049"/>
              <a:gd name="T91" fmla="*/ 748 h 836"/>
              <a:gd name="T92" fmla="*/ 473 w 1049"/>
              <a:gd name="T93" fmla="*/ 749 h 836"/>
              <a:gd name="T94" fmla="*/ 937 w 1049"/>
              <a:gd name="T95" fmla="*/ 754 h 836"/>
              <a:gd name="T96" fmla="*/ 133 w 1049"/>
              <a:gd name="T97" fmla="*/ 758 h 836"/>
              <a:gd name="T98" fmla="*/ 875 w 1049"/>
              <a:gd name="T99" fmla="*/ 761 h 836"/>
              <a:gd name="T100" fmla="*/ 363 w 1049"/>
              <a:gd name="T101" fmla="*/ 769 h 836"/>
              <a:gd name="T102" fmla="*/ 936 w 1049"/>
              <a:gd name="T103" fmla="*/ 766 h 836"/>
              <a:gd name="T104" fmla="*/ 716 w 1049"/>
              <a:gd name="T105" fmla="*/ 769 h 836"/>
              <a:gd name="T106" fmla="*/ 649 w 1049"/>
              <a:gd name="T107" fmla="*/ 779 h 836"/>
              <a:gd name="T108" fmla="*/ 692 w 1049"/>
              <a:gd name="T109" fmla="*/ 791 h 836"/>
              <a:gd name="T110" fmla="*/ 709 w 1049"/>
              <a:gd name="T111" fmla="*/ 780 h 836"/>
              <a:gd name="T112" fmla="*/ 958 w 1049"/>
              <a:gd name="T113" fmla="*/ 784 h 836"/>
              <a:gd name="T114" fmla="*/ 777 w 1049"/>
              <a:gd name="T115" fmla="*/ 798 h 836"/>
              <a:gd name="T116" fmla="*/ 844 w 1049"/>
              <a:gd name="T117" fmla="*/ 791 h 836"/>
              <a:gd name="T118" fmla="*/ 802 w 1049"/>
              <a:gd name="T119" fmla="*/ 807 h 836"/>
              <a:gd name="T120" fmla="*/ 984 w 1049"/>
              <a:gd name="T121" fmla="*/ 813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49" h="836">
                <a:moveTo>
                  <a:pt x="515" y="6"/>
                </a:moveTo>
                <a:cubicBezTo>
                  <a:pt x="429" y="20"/>
                  <a:pt x="342" y="0"/>
                  <a:pt x="256" y="11"/>
                </a:cubicBezTo>
                <a:cubicBezTo>
                  <a:pt x="212" y="16"/>
                  <a:pt x="167" y="19"/>
                  <a:pt x="122" y="22"/>
                </a:cubicBezTo>
                <a:cubicBezTo>
                  <a:pt x="102" y="23"/>
                  <a:pt x="83" y="34"/>
                  <a:pt x="62" y="34"/>
                </a:cubicBezTo>
                <a:cubicBezTo>
                  <a:pt x="60" y="34"/>
                  <a:pt x="37" y="36"/>
                  <a:pt x="41" y="40"/>
                </a:cubicBezTo>
                <a:cubicBezTo>
                  <a:pt x="44" y="43"/>
                  <a:pt x="48" y="39"/>
                  <a:pt x="50" y="38"/>
                </a:cubicBezTo>
                <a:cubicBezTo>
                  <a:pt x="50" y="39"/>
                  <a:pt x="47" y="42"/>
                  <a:pt x="47" y="43"/>
                </a:cubicBezTo>
                <a:cubicBezTo>
                  <a:pt x="54" y="43"/>
                  <a:pt x="82" y="42"/>
                  <a:pt x="84" y="32"/>
                </a:cubicBezTo>
                <a:cubicBezTo>
                  <a:pt x="83" y="32"/>
                  <a:pt x="82" y="32"/>
                  <a:pt x="81" y="32"/>
                </a:cubicBezTo>
                <a:cubicBezTo>
                  <a:pt x="83" y="31"/>
                  <a:pt x="85" y="31"/>
                  <a:pt x="87" y="31"/>
                </a:cubicBezTo>
                <a:cubicBezTo>
                  <a:pt x="86" y="32"/>
                  <a:pt x="88" y="35"/>
                  <a:pt x="88" y="37"/>
                </a:cubicBezTo>
                <a:cubicBezTo>
                  <a:pt x="81" y="34"/>
                  <a:pt x="72" y="40"/>
                  <a:pt x="66" y="44"/>
                </a:cubicBezTo>
                <a:cubicBezTo>
                  <a:pt x="70" y="45"/>
                  <a:pt x="74" y="47"/>
                  <a:pt x="78" y="47"/>
                </a:cubicBezTo>
                <a:cubicBezTo>
                  <a:pt x="78" y="49"/>
                  <a:pt x="76" y="48"/>
                  <a:pt x="75" y="49"/>
                </a:cubicBezTo>
                <a:cubicBezTo>
                  <a:pt x="78" y="50"/>
                  <a:pt x="81" y="51"/>
                  <a:pt x="84" y="52"/>
                </a:cubicBezTo>
                <a:cubicBezTo>
                  <a:pt x="80" y="54"/>
                  <a:pt x="74" y="52"/>
                  <a:pt x="71" y="56"/>
                </a:cubicBezTo>
                <a:cubicBezTo>
                  <a:pt x="80" y="56"/>
                  <a:pt x="90" y="59"/>
                  <a:pt x="98" y="53"/>
                </a:cubicBezTo>
                <a:cubicBezTo>
                  <a:pt x="98" y="53"/>
                  <a:pt x="89" y="61"/>
                  <a:pt x="94" y="59"/>
                </a:cubicBezTo>
                <a:cubicBezTo>
                  <a:pt x="83" y="58"/>
                  <a:pt x="75" y="73"/>
                  <a:pt x="63" y="69"/>
                </a:cubicBezTo>
                <a:cubicBezTo>
                  <a:pt x="66" y="66"/>
                  <a:pt x="69" y="64"/>
                  <a:pt x="71" y="62"/>
                </a:cubicBezTo>
                <a:cubicBezTo>
                  <a:pt x="58" y="61"/>
                  <a:pt x="46" y="72"/>
                  <a:pt x="32" y="71"/>
                </a:cubicBezTo>
                <a:cubicBezTo>
                  <a:pt x="33" y="71"/>
                  <a:pt x="34" y="70"/>
                  <a:pt x="34" y="69"/>
                </a:cubicBezTo>
                <a:cubicBezTo>
                  <a:pt x="29" y="69"/>
                  <a:pt x="22" y="68"/>
                  <a:pt x="18" y="72"/>
                </a:cubicBezTo>
                <a:cubicBezTo>
                  <a:pt x="16" y="76"/>
                  <a:pt x="17" y="82"/>
                  <a:pt x="13" y="83"/>
                </a:cubicBezTo>
                <a:cubicBezTo>
                  <a:pt x="16" y="85"/>
                  <a:pt x="17" y="88"/>
                  <a:pt x="21" y="89"/>
                </a:cubicBezTo>
                <a:cubicBezTo>
                  <a:pt x="20" y="91"/>
                  <a:pt x="14" y="112"/>
                  <a:pt x="13" y="112"/>
                </a:cubicBezTo>
                <a:cubicBezTo>
                  <a:pt x="16" y="115"/>
                  <a:pt x="18" y="118"/>
                  <a:pt x="21" y="121"/>
                </a:cubicBezTo>
                <a:cubicBezTo>
                  <a:pt x="6" y="118"/>
                  <a:pt x="18" y="137"/>
                  <a:pt x="24" y="141"/>
                </a:cubicBezTo>
                <a:cubicBezTo>
                  <a:pt x="20" y="140"/>
                  <a:pt x="17" y="145"/>
                  <a:pt x="14" y="145"/>
                </a:cubicBezTo>
                <a:cubicBezTo>
                  <a:pt x="19" y="155"/>
                  <a:pt x="30" y="156"/>
                  <a:pt x="37" y="164"/>
                </a:cubicBezTo>
                <a:cubicBezTo>
                  <a:pt x="29" y="166"/>
                  <a:pt x="23" y="160"/>
                  <a:pt x="26" y="170"/>
                </a:cubicBezTo>
                <a:cubicBezTo>
                  <a:pt x="28" y="176"/>
                  <a:pt x="30" y="182"/>
                  <a:pt x="31" y="188"/>
                </a:cubicBezTo>
                <a:cubicBezTo>
                  <a:pt x="33" y="192"/>
                  <a:pt x="34" y="195"/>
                  <a:pt x="34" y="199"/>
                </a:cubicBezTo>
                <a:cubicBezTo>
                  <a:pt x="33" y="203"/>
                  <a:pt x="29" y="215"/>
                  <a:pt x="37" y="216"/>
                </a:cubicBezTo>
                <a:cubicBezTo>
                  <a:pt x="34" y="218"/>
                  <a:pt x="33" y="223"/>
                  <a:pt x="29" y="223"/>
                </a:cubicBezTo>
                <a:cubicBezTo>
                  <a:pt x="33" y="226"/>
                  <a:pt x="37" y="222"/>
                  <a:pt x="35" y="228"/>
                </a:cubicBezTo>
                <a:cubicBezTo>
                  <a:pt x="33" y="234"/>
                  <a:pt x="38" y="233"/>
                  <a:pt x="41" y="237"/>
                </a:cubicBezTo>
                <a:cubicBezTo>
                  <a:pt x="35" y="241"/>
                  <a:pt x="40" y="247"/>
                  <a:pt x="41" y="253"/>
                </a:cubicBezTo>
                <a:cubicBezTo>
                  <a:pt x="40" y="253"/>
                  <a:pt x="37" y="252"/>
                  <a:pt x="36" y="253"/>
                </a:cubicBezTo>
                <a:cubicBezTo>
                  <a:pt x="37" y="254"/>
                  <a:pt x="37" y="254"/>
                  <a:pt x="38" y="255"/>
                </a:cubicBezTo>
                <a:cubicBezTo>
                  <a:pt x="34" y="255"/>
                  <a:pt x="32" y="259"/>
                  <a:pt x="29" y="261"/>
                </a:cubicBezTo>
                <a:cubicBezTo>
                  <a:pt x="31" y="261"/>
                  <a:pt x="33" y="262"/>
                  <a:pt x="35" y="262"/>
                </a:cubicBezTo>
                <a:cubicBezTo>
                  <a:pt x="31" y="263"/>
                  <a:pt x="29" y="266"/>
                  <a:pt x="25" y="268"/>
                </a:cubicBezTo>
                <a:cubicBezTo>
                  <a:pt x="32" y="268"/>
                  <a:pt x="38" y="266"/>
                  <a:pt x="44" y="266"/>
                </a:cubicBezTo>
                <a:cubicBezTo>
                  <a:pt x="49" y="266"/>
                  <a:pt x="46" y="274"/>
                  <a:pt x="42" y="273"/>
                </a:cubicBezTo>
                <a:cubicBezTo>
                  <a:pt x="43" y="277"/>
                  <a:pt x="45" y="276"/>
                  <a:pt x="48" y="274"/>
                </a:cubicBezTo>
                <a:cubicBezTo>
                  <a:pt x="45" y="278"/>
                  <a:pt x="46" y="282"/>
                  <a:pt x="44" y="286"/>
                </a:cubicBezTo>
                <a:cubicBezTo>
                  <a:pt x="41" y="291"/>
                  <a:pt x="31" y="295"/>
                  <a:pt x="25" y="297"/>
                </a:cubicBezTo>
                <a:cubicBezTo>
                  <a:pt x="20" y="299"/>
                  <a:pt x="7" y="305"/>
                  <a:pt x="19" y="308"/>
                </a:cubicBezTo>
                <a:cubicBezTo>
                  <a:pt x="25" y="310"/>
                  <a:pt x="32" y="308"/>
                  <a:pt x="37" y="305"/>
                </a:cubicBezTo>
                <a:cubicBezTo>
                  <a:pt x="34" y="313"/>
                  <a:pt x="28" y="315"/>
                  <a:pt x="23" y="320"/>
                </a:cubicBezTo>
                <a:cubicBezTo>
                  <a:pt x="31" y="317"/>
                  <a:pt x="38" y="328"/>
                  <a:pt x="47" y="323"/>
                </a:cubicBezTo>
                <a:cubicBezTo>
                  <a:pt x="46" y="332"/>
                  <a:pt x="45" y="356"/>
                  <a:pt x="33" y="358"/>
                </a:cubicBezTo>
                <a:cubicBezTo>
                  <a:pt x="20" y="360"/>
                  <a:pt x="26" y="377"/>
                  <a:pt x="29" y="385"/>
                </a:cubicBezTo>
                <a:cubicBezTo>
                  <a:pt x="33" y="394"/>
                  <a:pt x="39" y="404"/>
                  <a:pt x="37" y="414"/>
                </a:cubicBezTo>
                <a:cubicBezTo>
                  <a:pt x="37" y="420"/>
                  <a:pt x="44" y="424"/>
                  <a:pt x="38" y="430"/>
                </a:cubicBezTo>
                <a:cubicBezTo>
                  <a:pt x="34" y="434"/>
                  <a:pt x="27" y="429"/>
                  <a:pt x="21" y="430"/>
                </a:cubicBezTo>
                <a:cubicBezTo>
                  <a:pt x="23" y="439"/>
                  <a:pt x="31" y="437"/>
                  <a:pt x="37" y="440"/>
                </a:cubicBezTo>
                <a:cubicBezTo>
                  <a:pt x="31" y="443"/>
                  <a:pt x="33" y="446"/>
                  <a:pt x="29" y="449"/>
                </a:cubicBezTo>
                <a:cubicBezTo>
                  <a:pt x="42" y="454"/>
                  <a:pt x="25" y="468"/>
                  <a:pt x="20" y="474"/>
                </a:cubicBezTo>
                <a:cubicBezTo>
                  <a:pt x="16" y="478"/>
                  <a:pt x="12" y="484"/>
                  <a:pt x="13" y="490"/>
                </a:cubicBezTo>
                <a:cubicBezTo>
                  <a:pt x="13" y="493"/>
                  <a:pt x="14" y="496"/>
                  <a:pt x="16" y="498"/>
                </a:cubicBezTo>
                <a:cubicBezTo>
                  <a:pt x="14" y="501"/>
                  <a:pt x="10" y="503"/>
                  <a:pt x="7" y="506"/>
                </a:cubicBezTo>
                <a:cubicBezTo>
                  <a:pt x="0" y="513"/>
                  <a:pt x="0" y="522"/>
                  <a:pt x="10" y="528"/>
                </a:cubicBezTo>
                <a:cubicBezTo>
                  <a:pt x="17" y="532"/>
                  <a:pt x="31" y="533"/>
                  <a:pt x="35" y="542"/>
                </a:cubicBezTo>
                <a:cubicBezTo>
                  <a:pt x="39" y="550"/>
                  <a:pt x="35" y="560"/>
                  <a:pt x="40" y="569"/>
                </a:cubicBezTo>
                <a:cubicBezTo>
                  <a:pt x="44" y="578"/>
                  <a:pt x="53" y="587"/>
                  <a:pt x="63" y="591"/>
                </a:cubicBezTo>
                <a:cubicBezTo>
                  <a:pt x="53" y="595"/>
                  <a:pt x="45" y="586"/>
                  <a:pt x="36" y="589"/>
                </a:cubicBezTo>
                <a:cubicBezTo>
                  <a:pt x="36" y="589"/>
                  <a:pt x="40" y="592"/>
                  <a:pt x="40" y="592"/>
                </a:cubicBezTo>
                <a:cubicBezTo>
                  <a:pt x="40" y="593"/>
                  <a:pt x="35" y="594"/>
                  <a:pt x="34" y="594"/>
                </a:cubicBezTo>
                <a:cubicBezTo>
                  <a:pt x="36" y="601"/>
                  <a:pt x="41" y="603"/>
                  <a:pt x="37" y="611"/>
                </a:cubicBezTo>
                <a:cubicBezTo>
                  <a:pt x="34" y="617"/>
                  <a:pt x="30" y="623"/>
                  <a:pt x="28" y="630"/>
                </a:cubicBezTo>
                <a:cubicBezTo>
                  <a:pt x="25" y="636"/>
                  <a:pt x="24" y="642"/>
                  <a:pt x="25" y="648"/>
                </a:cubicBezTo>
                <a:cubicBezTo>
                  <a:pt x="26" y="651"/>
                  <a:pt x="28" y="654"/>
                  <a:pt x="30" y="657"/>
                </a:cubicBezTo>
                <a:cubicBezTo>
                  <a:pt x="34" y="661"/>
                  <a:pt x="35" y="660"/>
                  <a:pt x="35" y="666"/>
                </a:cubicBezTo>
                <a:cubicBezTo>
                  <a:pt x="31" y="665"/>
                  <a:pt x="27" y="663"/>
                  <a:pt x="23" y="662"/>
                </a:cubicBezTo>
                <a:cubicBezTo>
                  <a:pt x="25" y="669"/>
                  <a:pt x="30" y="669"/>
                  <a:pt x="33" y="674"/>
                </a:cubicBezTo>
                <a:cubicBezTo>
                  <a:pt x="36" y="678"/>
                  <a:pt x="36" y="683"/>
                  <a:pt x="38" y="687"/>
                </a:cubicBezTo>
                <a:cubicBezTo>
                  <a:pt x="40" y="692"/>
                  <a:pt x="43" y="697"/>
                  <a:pt x="44" y="703"/>
                </a:cubicBezTo>
                <a:cubicBezTo>
                  <a:pt x="45" y="707"/>
                  <a:pt x="42" y="711"/>
                  <a:pt x="40" y="714"/>
                </a:cubicBezTo>
                <a:cubicBezTo>
                  <a:pt x="43" y="714"/>
                  <a:pt x="43" y="716"/>
                  <a:pt x="46" y="716"/>
                </a:cubicBezTo>
                <a:cubicBezTo>
                  <a:pt x="37" y="713"/>
                  <a:pt x="46" y="725"/>
                  <a:pt x="50" y="727"/>
                </a:cubicBezTo>
                <a:cubicBezTo>
                  <a:pt x="49" y="728"/>
                  <a:pt x="46" y="734"/>
                  <a:pt x="44" y="734"/>
                </a:cubicBezTo>
                <a:cubicBezTo>
                  <a:pt x="49" y="734"/>
                  <a:pt x="53" y="742"/>
                  <a:pt x="48" y="742"/>
                </a:cubicBezTo>
                <a:cubicBezTo>
                  <a:pt x="54" y="757"/>
                  <a:pt x="77" y="740"/>
                  <a:pt x="81" y="751"/>
                </a:cubicBezTo>
                <a:cubicBezTo>
                  <a:pt x="86" y="763"/>
                  <a:pt x="112" y="756"/>
                  <a:pt x="121" y="757"/>
                </a:cubicBezTo>
                <a:cubicBezTo>
                  <a:pt x="114" y="760"/>
                  <a:pt x="106" y="756"/>
                  <a:pt x="99" y="762"/>
                </a:cubicBezTo>
                <a:cubicBezTo>
                  <a:pt x="114" y="764"/>
                  <a:pt x="130" y="761"/>
                  <a:pt x="145" y="763"/>
                </a:cubicBezTo>
                <a:cubicBezTo>
                  <a:pt x="141" y="763"/>
                  <a:pt x="141" y="759"/>
                  <a:pt x="145" y="758"/>
                </a:cubicBezTo>
                <a:cubicBezTo>
                  <a:pt x="148" y="757"/>
                  <a:pt x="151" y="759"/>
                  <a:pt x="154" y="760"/>
                </a:cubicBezTo>
                <a:cubicBezTo>
                  <a:pt x="152" y="763"/>
                  <a:pt x="149" y="764"/>
                  <a:pt x="146" y="762"/>
                </a:cubicBezTo>
                <a:cubicBezTo>
                  <a:pt x="150" y="769"/>
                  <a:pt x="163" y="772"/>
                  <a:pt x="170" y="768"/>
                </a:cubicBezTo>
                <a:cubicBezTo>
                  <a:pt x="165" y="766"/>
                  <a:pt x="157" y="764"/>
                  <a:pt x="157" y="758"/>
                </a:cubicBezTo>
                <a:cubicBezTo>
                  <a:pt x="178" y="762"/>
                  <a:pt x="199" y="764"/>
                  <a:pt x="220" y="769"/>
                </a:cubicBezTo>
                <a:cubicBezTo>
                  <a:pt x="211" y="755"/>
                  <a:pt x="191" y="772"/>
                  <a:pt x="183" y="759"/>
                </a:cubicBezTo>
                <a:cubicBezTo>
                  <a:pt x="197" y="756"/>
                  <a:pt x="210" y="762"/>
                  <a:pt x="224" y="765"/>
                </a:cubicBezTo>
                <a:cubicBezTo>
                  <a:pt x="232" y="766"/>
                  <a:pt x="239" y="765"/>
                  <a:pt x="247" y="766"/>
                </a:cubicBezTo>
                <a:cubicBezTo>
                  <a:pt x="255" y="767"/>
                  <a:pt x="263" y="768"/>
                  <a:pt x="271" y="769"/>
                </a:cubicBezTo>
                <a:cubicBezTo>
                  <a:pt x="287" y="770"/>
                  <a:pt x="302" y="774"/>
                  <a:pt x="318" y="774"/>
                </a:cubicBezTo>
                <a:cubicBezTo>
                  <a:pt x="326" y="774"/>
                  <a:pt x="334" y="774"/>
                  <a:pt x="341" y="777"/>
                </a:cubicBezTo>
                <a:cubicBezTo>
                  <a:pt x="348" y="780"/>
                  <a:pt x="356" y="780"/>
                  <a:pt x="363" y="781"/>
                </a:cubicBezTo>
                <a:cubicBezTo>
                  <a:pt x="394" y="785"/>
                  <a:pt x="423" y="793"/>
                  <a:pt x="454" y="793"/>
                </a:cubicBezTo>
                <a:cubicBezTo>
                  <a:pt x="466" y="794"/>
                  <a:pt x="479" y="794"/>
                  <a:pt x="491" y="794"/>
                </a:cubicBezTo>
                <a:cubicBezTo>
                  <a:pt x="501" y="794"/>
                  <a:pt x="514" y="793"/>
                  <a:pt x="522" y="800"/>
                </a:cubicBezTo>
                <a:cubicBezTo>
                  <a:pt x="522" y="799"/>
                  <a:pt x="521" y="797"/>
                  <a:pt x="520" y="796"/>
                </a:cubicBezTo>
                <a:cubicBezTo>
                  <a:pt x="529" y="790"/>
                  <a:pt x="536" y="803"/>
                  <a:pt x="545" y="802"/>
                </a:cubicBezTo>
                <a:cubicBezTo>
                  <a:pt x="543" y="798"/>
                  <a:pt x="538" y="797"/>
                  <a:pt x="535" y="797"/>
                </a:cubicBezTo>
                <a:cubicBezTo>
                  <a:pt x="543" y="793"/>
                  <a:pt x="555" y="793"/>
                  <a:pt x="564" y="794"/>
                </a:cubicBezTo>
                <a:cubicBezTo>
                  <a:pt x="570" y="794"/>
                  <a:pt x="576" y="795"/>
                  <a:pt x="582" y="796"/>
                </a:cubicBezTo>
                <a:cubicBezTo>
                  <a:pt x="584" y="797"/>
                  <a:pt x="586" y="798"/>
                  <a:pt x="588" y="799"/>
                </a:cubicBezTo>
                <a:cubicBezTo>
                  <a:pt x="592" y="801"/>
                  <a:pt x="589" y="800"/>
                  <a:pt x="589" y="803"/>
                </a:cubicBezTo>
                <a:cubicBezTo>
                  <a:pt x="592" y="803"/>
                  <a:pt x="595" y="803"/>
                  <a:pt x="598" y="804"/>
                </a:cubicBezTo>
                <a:cubicBezTo>
                  <a:pt x="597" y="803"/>
                  <a:pt x="596" y="802"/>
                  <a:pt x="594" y="802"/>
                </a:cubicBezTo>
                <a:cubicBezTo>
                  <a:pt x="597" y="802"/>
                  <a:pt x="601" y="802"/>
                  <a:pt x="604" y="803"/>
                </a:cubicBezTo>
                <a:cubicBezTo>
                  <a:pt x="603" y="803"/>
                  <a:pt x="602" y="803"/>
                  <a:pt x="601" y="804"/>
                </a:cubicBezTo>
                <a:cubicBezTo>
                  <a:pt x="613" y="805"/>
                  <a:pt x="626" y="804"/>
                  <a:pt x="638" y="806"/>
                </a:cubicBezTo>
                <a:cubicBezTo>
                  <a:pt x="642" y="806"/>
                  <a:pt x="655" y="811"/>
                  <a:pt x="658" y="808"/>
                </a:cubicBezTo>
                <a:cubicBezTo>
                  <a:pt x="658" y="806"/>
                  <a:pt x="657" y="805"/>
                  <a:pt x="655" y="805"/>
                </a:cubicBezTo>
                <a:cubicBezTo>
                  <a:pt x="669" y="793"/>
                  <a:pt x="695" y="809"/>
                  <a:pt x="710" y="810"/>
                </a:cubicBezTo>
                <a:cubicBezTo>
                  <a:pt x="724" y="811"/>
                  <a:pt x="739" y="810"/>
                  <a:pt x="754" y="813"/>
                </a:cubicBezTo>
                <a:cubicBezTo>
                  <a:pt x="758" y="814"/>
                  <a:pt x="762" y="819"/>
                  <a:pt x="767" y="816"/>
                </a:cubicBezTo>
                <a:cubicBezTo>
                  <a:pt x="767" y="816"/>
                  <a:pt x="766" y="816"/>
                  <a:pt x="765" y="817"/>
                </a:cubicBezTo>
                <a:cubicBezTo>
                  <a:pt x="771" y="819"/>
                  <a:pt x="777" y="818"/>
                  <a:pt x="783" y="817"/>
                </a:cubicBezTo>
                <a:cubicBezTo>
                  <a:pt x="790" y="816"/>
                  <a:pt x="797" y="816"/>
                  <a:pt x="804" y="818"/>
                </a:cubicBezTo>
                <a:cubicBezTo>
                  <a:pt x="820" y="821"/>
                  <a:pt x="834" y="824"/>
                  <a:pt x="850" y="825"/>
                </a:cubicBezTo>
                <a:cubicBezTo>
                  <a:pt x="866" y="827"/>
                  <a:pt x="882" y="829"/>
                  <a:pt x="898" y="830"/>
                </a:cubicBezTo>
                <a:cubicBezTo>
                  <a:pt x="906" y="830"/>
                  <a:pt x="914" y="830"/>
                  <a:pt x="922" y="829"/>
                </a:cubicBezTo>
                <a:cubicBezTo>
                  <a:pt x="926" y="829"/>
                  <a:pt x="930" y="828"/>
                  <a:pt x="933" y="827"/>
                </a:cubicBezTo>
                <a:cubicBezTo>
                  <a:pt x="936" y="827"/>
                  <a:pt x="940" y="823"/>
                  <a:pt x="936" y="823"/>
                </a:cubicBezTo>
                <a:cubicBezTo>
                  <a:pt x="936" y="821"/>
                  <a:pt x="939" y="822"/>
                  <a:pt x="939" y="820"/>
                </a:cubicBezTo>
                <a:cubicBezTo>
                  <a:pt x="939" y="819"/>
                  <a:pt x="938" y="819"/>
                  <a:pt x="936" y="819"/>
                </a:cubicBezTo>
                <a:cubicBezTo>
                  <a:pt x="940" y="821"/>
                  <a:pt x="943" y="823"/>
                  <a:pt x="946" y="825"/>
                </a:cubicBezTo>
                <a:cubicBezTo>
                  <a:pt x="945" y="824"/>
                  <a:pt x="943" y="823"/>
                  <a:pt x="942" y="822"/>
                </a:cubicBezTo>
                <a:cubicBezTo>
                  <a:pt x="948" y="822"/>
                  <a:pt x="949" y="824"/>
                  <a:pt x="953" y="828"/>
                </a:cubicBezTo>
                <a:cubicBezTo>
                  <a:pt x="948" y="828"/>
                  <a:pt x="945" y="831"/>
                  <a:pt x="940" y="831"/>
                </a:cubicBezTo>
                <a:cubicBezTo>
                  <a:pt x="941" y="836"/>
                  <a:pt x="962" y="833"/>
                  <a:pt x="965" y="832"/>
                </a:cubicBezTo>
                <a:cubicBezTo>
                  <a:pt x="970" y="832"/>
                  <a:pt x="975" y="831"/>
                  <a:pt x="979" y="829"/>
                </a:cubicBezTo>
                <a:cubicBezTo>
                  <a:pt x="984" y="827"/>
                  <a:pt x="984" y="823"/>
                  <a:pt x="990" y="823"/>
                </a:cubicBezTo>
                <a:cubicBezTo>
                  <a:pt x="991" y="824"/>
                  <a:pt x="987" y="818"/>
                  <a:pt x="988" y="818"/>
                </a:cubicBezTo>
                <a:cubicBezTo>
                  <a:pt x="989" y="819"/>
                  <a:pt x="990" y="819"/>
                  <a:pt x="991" y="817"/>
                </a:cubicBezTo>
                <a:cubicBezTo>
                  <a:pt x="989" y="825"/>
                  <a:pt x="987" y="828"/>
                  <a:pt x="996" y="830"/>
                </a:cubicBezTo>
                <a:cubicBezTo>
                  <a:pt x="999" y="831"/>
                  <a:pt x="1011" y="831"/>
                  <a:pt x="1005" y="825"/>
                </a:cubicBezTo>
                <a:cubicBezTo>
                  <a:pt x="1013" y="825"/>
                  <a:pt x="1020" y="822"/>
                  <a:pt x="1018" y="813"/>
                </a:cubicBezTo>
                <a:cubicBezTo>
                  <a:pt x="1017" y="806"/>
                  <a:pt x="1013" y="804"/>
                  <a:pt x="1007" y="801"/>
                </a:cubicBezTo>
                <a:cubicBezTo>
                  <a:pt x="1011" y="799"/>
                  <a:pt x="1012" y="795"/>
                  <a:pt x="1016" y="794"/>
                </a:cubicBezTo>
                <a:cubicBezTo>
                  <a:pt x="1012" y="792"/>
                  <a:pt x="1006" y="796"/>
                  <a:pt x="1005" y="795"/>
                </a:cubicBezTo>
                <a:cubicBezTo>
                  <a:pt x="1002" y="792"/>
                  <a:pt x="1000" y="789"/>
                  <a:pt x="995" y="789"/>
                </a:cubicBezTo>
                <a:cubicBezTo>
                  <a:pt x="1002" y="785"/>
                  <a:pt x="1009" y="788"/>
                  <a:pt x="1015" y="791"/>
                </a:cubicBezTo>
                <a:cubicBezTo>
                  <a:pt x="1015" y="787"/>
                  <a:pt x="1015" y="789"/>
                  <a:pt x="1014" y="786"/>
                </a:cubicBezTo>
                <a:cubicBezTo>
                  <a:pt x="1019" y="786"/>
                  <a:pt x="1021" y="796"/>
                  <a:pt x="1026" y="792"/>
                </a:cubicBezTo>
                <a:cubicBezTo>
                  <a:pt x="1031" y="788"/>
                  <a:pt x="1039" y="786"/>
                  <a:pt x="1045" y="785"/>
                </a:cubicBezTo>
                <a:cubicBezTo>
                  <a:pt x="1042" y="777"/>
                  <a:pt x="1036" y="771"/>
                  <a:pt x="1028" y="767"/>
                </a:cubicBezTo>
                <a:cubicBezTo>
                  <a:pt x="1031" y="763"/>
                  <a:pt x="1035" y="761"/>
                  <a:pt x="1037" y="756"/>
                </a:cubicBezTo>
                <a:cubicBezTo>
                  <a:pt x="1032" y="754"/>
                  <a:pt x="1028" y="756"/>
                  <a:pt x="1029" y="750"/>
                </a:cubicBezTo>
                <a:cubicBezTo>
                  <a:pt x="1029" y="746"/>
                  <a:pt x="1030" y="742"/>
                  <a:pt x="1033" y="739"/>
                </a:cubicBezTo>
                <a:cubicBezTo>
                  <a:pt x="1037" y="735"/>
                  <a:pt x="1044" y="735"/>
                  <a:pt x="1049" y="731"/>
                </a:cubicBezTo>
                <a:cubicBezTo>
                  <a:pt x="1047" y="731"/>
                  <a:pt x="1045" y="733"/>
                  <a:pt x="1043" y="732"/>
                </a:cubicBezTo>
                <a:cubicBezTo>
                  <a:pt x="1045" y="730"/>
                  <a:pt x="1046" y="727"/>
                  <a:pt x="1048" y="725"/>
                </a:cubicBezTo>
                <a:cubicBezTo>
                  <a:pt x="1044" y="725"/>
                  <a:pt x="1016" y="739"/>
                  <a:pt x="1015" y="730"/>
                </a:cubicBezTo>
                <a:cubicBezTo>
                  <a:pt x="1017" y="730"/>
                  <a:pt x="1019" y="730"/>
                  <a:pt x="1021" y="730"/>
                </a:cubicBezTo>
                <a:cubicBezTo>
                  <a:pt x="1020" y="727"/>
                  <a:pt x="1023" y="716"/>
                  <a:pt x="1021" y="716"/>
                </a:cubicBezTo>
                <a:cubicBezTo>
                  <a:pt x="1021" y="714"/>
                  <a:pt x="1022" y="711"/>
                  <a:pt x="1025" y="714"/>
                </a:cubicBezTo>
                <a:cubicBezTo>
                  <a:pt x="1022" y="697"/>
                  <a:pt x="1011" y="708"/>
                  <a:pt x="1002" y="700"/>
                </a:cubicBezTo>
                <a:cubicBezTo>
                  <a:pt x="1007" y="700"/>
                  <a:pt x="1012" y="697"/>
                  <a:pt x="1015" y="693"/>
                </a:cubicBezTo>
                <a:cubicBezTo>
                  <a:pt x="1004" y="689"/>
                  <a:pt x="996" y="679"/>
                  <a:pt x="986" y="676"/>
                </a:cubicBezTo>
                <a:cubicBezTo>
                  <a:pt x="991" y="671"/>
                  <a:pt x="981" y="669"/>
                  <a:pt x="977" y="666"/>
                </a:cubicBezTo>
                <a:cubicBezTo>
                  <a:pt x="979" y="673"/>
                  <a:pt x="964" y="671"/>
                  <a:pt x="965" y="662"/>
                </a:cubicBezTo>
                <a:cubicBezTo>
                  <a:pt x="967" y="663"/>
                  <a:pt x="967" y="665"/>
                  <a:pt x="970" y="666"/>
                </a:cubicBezTo>
                <a:cubicBezTo>
                  <a:pt x="967" y="657"/>
                  <a:pt x="957" y="660"/>
                  <a:pt x="950" y="659"/>
                </a:cubicBezTo>
                <a:cubicBezTo>
                  <a:pt x="955" y="658"/>
                  <a:pt x="959" y="655"/>
                  <a:pt x="964" y="654"/>
                </a:cubicBezTo>
                <a:cubicBezTo>
                  <a:pt x="964" y="653"/>
                  <a:pt x="963" y="651"/>
                  <a:pt x="962" y="651"/>
                </a:cubicBezTo>
                <a:cubicBezTo>
                  <a:pt x="963" y="650"/>
                  <a:pt x="964" y="648"/>
                  <a:pt x="966" y="647"/>
                </a:cubicBezTo>
                <a:cubicBezTo>
                  <a:pt x="959" y="644"/>
                  <a:pt x="952" y="642"/>
                  <a:pt x="944" y="641"/>
                </a:cubicBezTo>
                <a:cubicBezTo>
                  <a:pt x="949" y="633"/>
                  <a:pt x="956" y="635"/>
                  <a:pt x="963" y="634"/>
                </a:cubicBezTo>
                <a:cubicBezTo>
                  <a:pt x="971" y="633"/>
                  <a:pt x="980" y="630"/>
                  <a:pt x="988" y="632"/>
                </a:cubicBezTo>
                <a:cubicBezTo>
                  <a:pt x="983" y="628"/>
                  <a:pt x="971" y="630"/>
                  <a:pt x="974" y="623"/>
                </a:cubicBezTo>
                <a:cubicBezTo>
                  <a:pt x="976" y="620"/>
                  <a:pt x="978" y="617"/>
                  <a:pt x="979" y="613"/>
                </a:cubicBezTo>
                <a:cubicBezTo>
                  <a:pt x="978" y="614"/>
                  <a:pt x="975" y="620"/>
                  <a:pt x="974" y="620"/>
                </a:cubicBezTo>
                <a:cubicBezTo>
                  <a:pt x="972" y="621"/>
                  <a:pt x="975" y="613"/>
                  <a:pt x="976" y="613"/>
                </a:cubicBezTo>
                <a:cubicBezTo>
                  <a:pt x="980" y="610"/>
                  <a:pt x="983" y="610"/>
                  <a:pt x="980" y="604"/>
                </a:cubicBezTo>
                <a:cubicBezTo>
                  <a:pt x="975" y="596"/>
                  <a:pt x="994" y="591"/>
                  <a:pt x="999" y="589"/>
                </a:cubicBezTo>
                <a:cubicBezTo>
                  <a:pt x="1000" y="589"/>
                  <a:pt x="1002" y="588"/>
                  <a:pt x="1003" y="587"/>
                </a:cubicBezTo>
                <a:cubicBezTo>
                  <a:pt x="1002" y="586"/>
                  <a:pt x="1001" y="582"/>
                  <a:pt x="1003" y="581"/>
                </a:cubicBezTo>
                <a:cubicBezTo>
                  <a:pt x="1008" y="579"/>
                  <a:pt x="1012" y="584"/>
                  <a:pt x="1017" y="582"/>
                </a:cubicBezTo>
                <a:cubicBezTo>
                  <a:pt x="1012" y="574"/>
                  <a:pt x="1004" y="574"/>
                  <a:pt x="996" y="571"/>
                </a:cubicBezTo>
                <a:cubicBezTo>
                  <a:pt x="997" y="567"/>
                  <a:pt x="1001" y="567"/>
                  <a:pt x="1004" y="567"/>
                </a:cubicBezTo>
                <a:cubicBezTo>
                  <a:pt x="1001" y="566"/>
                  <a:pt x="998" y="566"/>
                  <a:pt x="996" y="563"/>
                </a:cubicBezTo>
                <a:cubicBezTo>
                  <a:pt x="999" y="562"/>
                  <a:pt x="1002" y="560"/>
                  <a:pt x="1005" y="559"/>
                </a:cubicBezTo>
                <a:cubicBezTo>
                  <a:pt x="997" y="557"/>
                  <a:pt x="996" y="553"/>
                  <a:pt x="994" y="546"/>
                </a:cubicBezTo>
                <a:cubicBezTo>
                  <a:pt x="994" y="543"/>
                  <a:pt x="991" y="533"/>
                  <a:pt x="995" y="532"/>
                </a:cubicBezTo>
                <a:cubicBezTo>
                  <a:pt x="991" y="531"/>
                  <a:pt x="988" y="527"/>
                  <a:pt x="985" y="525"/>
                </a:cubicBezTo>
                <a:cubicBezTo>
                  <a:pt x="986" y="521"/>
                  <a:pt x="987" y="518"/>
                  <a:pt x="988" y="514"/>
                </a:cubicBezTo>
                <a:cubicBezTo>
                  <a:pt x="983" y="514"/>
                  <a:pt x="974" y="515"/>
                  <a:pt x="970" y="511"/>
                </a:cubicBezTo>
                <a:cubicBezTo>
                  <a:pt x="972" y="511"/>
                  <a:pt x="975" y="510"/>
                  <a:pt x="977" y="508"/>
                </a:cubicBezTo>
                <a:cubicBezTo>
                  <a:pt x="973" y="505"/>
                  <a:pt x="968" y="506"/>
                  <a:pt x="963" y="503"/>
                </a:cubicBezTo>
                <a:cubicBezTo>
                  <a:pt x="964" y="503"/>
                  <a:pt x="968" y="503"/>
                  <a:pt x="969" y="502"/>
                </a:cubicBezTo>
                <a:cubicBezTo>
                  <a:pt x="969" y="502"/>
                  <a:pt x="958" y="499"/>
                  <a:pt x="957" y="499"/>
                </a:cubicBezTo>
                <a:cubicBezTo>
                  <a:pt x="958" y="497"/>
                  <a:pt x="958" y="495"/>
                  <a:pt x="957" y="494"/>
                </a:cubicBezTo>
                <a:cubicBezTo>
                  <a:pt x="965" y="494"/>
                  <a:pt x="987" y="499"/>
                  <a:pt x="992" y="490"/>
                </a:cubicBezTo>
                <a:cubicBezTo>
                  <a:pt x="982" y="487"/>
                  <a:pt x="972" y="485"/>
                  <a:pt x="962" y="483"/>
                </a:cubicBezTo>
                <a:cubicBezTo>
                  <a:pt x="966" y="485"/>
                  <a:pt x="968" y="484"/>
                  <a:pt x="968" y="480"/>
                </a:cubicBezTo>
                <a:cubicBezTo>
                  <a:pt x="963" y="480"/>
                  <a:pt x="958" y="480"/>
                  <a:pt x="954" y="478"/>
                </a:cubicBezTo>
                <a:cubicBezTo>
                  <a:pt x="960" y="473"/>
                  <a:pt x="970" y="475"/>
                  <a:pt x="978" y="473"/>
                </a:cubicBezTo>
                <a:cubicBezTo>
                  <a:pt x="982" y="473"/>
                  <a:pt x="986" y="471"/>
                  <a:pt x="989" y="468"/>
                </a:cubicBezTo>
                <a:cubicBezTo>
                  <a:pt x="991" y="465"/>
                  <a:pt x="988" y="464"/>
                  <a:pt x="988" y="464"/>
                </a:cubicBezTo>
                <a:cubicBezTo>
                  <a:pt x="988" y="463"/>
                  <a:pt x="989" y="460"/>
                  <a:pt x="989" y="459"/>
                </a:cubicBezTo>
                <a:cubicBezTo>
                  <a:pt x="987" y="463"/>
                  <a:pt x="984" y="465"/>
                  <a:pt x="979" y="467"/>
                </a:cubicBezTo>
                <a:cubicBezTo>
                  <a:pt x="981" y="466"/>
                  <a:pt x="983" y="462"/>
                  <a:pt x="984" y="460"/>
                </a:cubicBezTo>
                <a:cubicBezTo>
                  <a:pt x="973" y="460"/>
                  <a:pt x="965" y="469"/>
                  <a:pt x="954" y="470"/>
                </a:cubicBezTo>
                <a:cubicBezTo>
                  <a:pt x="954" y="461"/>
                  <a:pt x="958" y="463"/>
                  <a:pt x="965" y="459"/>
                </a:cubicBezTo>
                <a:cubicBezTo>
                  <a:pt x="962" y="458"/>
                  <a:pt x="959" y="457"/>
                  <a:pt x="956" y="456"/>
                </a:cubicBezTo>
                <a:cubicBezTo>
                  <a:pt x="950" y="453"/>
                  <a:pt x="954" y="454"/>
                  <a:pt x="955" y="452"/>
                </a:cubicBezTo>
                <a:cubicBezTo>
                  <a:pt x="953" y="450"/>
                  <a:pt x="950" y="448"/>
                  <a:pt x="947" y="447"/>
                </a:cubicBezTo>
                <a:cubicBezTo>
                  <a:pt x="951" y="445"/>
                  <a:pt x="957" y="446"/>
                  <a:pt x="960" y="442"/>
                </a:cubicBezTo>
                <a:cubicBezTo>
                  <a:pt x="950" y="440"/>
                  <a:pt x="941" y="439"/>
                  <a:pt x="933" y="447"/>
                </a:cubicBezTo>
                <a:cubicBezTo>
                  <a:pt x="934" y="444"/>
                  <a:pt x="941" y="437"/>
                  <a:pt x="936" y="437"/>
                </a:cubicBezTo>
                <a:cubicBezTo>
                  <a:pt x="945" y="436"/>
                  <a:pt x="958" y="415"/>
                  <a:pt x="968" y="423"/>
                </a:cubicBezTo>
                <a:cubicBezTo>
                  <a:pt x="964" y="425"/>
                  <a:pt x="963" y="431"/>
                  <a:pt x="959" y="433"/>
                </a:cubicBezTo>
                <a:cubicBezTo>
                  <a:pt x="969" y="433"/>
                  <a:pt x="984" y="414"/>
                  <a:pt x="987" y="432"/>
                </a:cubicBezTo>
                <a:cubicBezTo>
                  <a:pt x="987" y="428"/>
                  <a:pt x="991" y="421"/>
                  <a:pt x="987" y="419"/>
                </a:cubicBezTo>
                <a:cubicBezTo>
                  <a:pt x="991" y="418"/>
                  <a:pt x="994" y="418"/>
                  <a:pt x="998" y="418"/>
                </a:cubicBezTo>
                <a:cubicBezTo>
                  <a:pt x="998" y="419"/>
                  <a:pt x="997" y="420"/>
                  <a:pt x="997" y="421"/>
                </a:cubicBezTo>
                <a:cubicBezTo>
                  <a:pt x="1002" y="421"/>
                  <a:pt x="1009" y="421"/>
                  <a:pt x="1012" y="416"/>
                </a:cubicBezTo>
                <a:cubicBezTo>
                  <a:pt x="1016" y="411"/>
                  <a:pt x="1012" y="402"/>
                  <a:pt x="1018" y="399"/>
                </a:cubicBezTo>
                <a:cubicBezTo>
                  <a:pt x="1014" y="398"/>
                  <a:pt x="1013" y="394"/>
                  <a:pt x="1009" y="392"/>
                </a:cubicBezTo>
                <a:cubicBezTo>
                  <a:pt x="1013" y="386"/>
                  <a:pt x="1020" y="378"/>
                  <a:pt x="1018" y="370"/>
                </a:cubicBezTo>
                <a:cubicBezTo>
                  <a:pt x="1017" y="367"/>
                  <a:pt x="1014" y="360"/>
                  <a:pt x="1019" y="358"/>
                </a:cubicBezTo>
                <a:cubicBezTo>
                  <a:pt x="1015" y="354"/>
                  <a:pt x="1014" y="349"/>
                  <a:pt x="1010" y="345"/>
                </a:cubicBezTo>
                <a:cubicBezTo>
                  <a:pt x="1026" y="351"/>
                  <a:pt x="1012" y="321"/>
                  <a:pt x="1007" y="316"/>
                </a:cubicBezTo>
                <a:cubicBezTo>
                  <a:pt x="1013" y="316"/>
                  <a:pt x="1019" y="308"/>
                  <a:pt x="1016" y="303"/>
                </a:cubicBezTo>
                <a:cubicBezTo>
                  <a:pt x="1013" y="299"/>
                  <a:pt x="1007" y="299"/>
                  <a:pt x="1004" y="294"/>
                </a:cubicBezTo>
                <a:cubicBezTo>
                  <a:pt x="1001" y="291"/>
                  <a:pt x="999" y="285"/>
                  <a:pt x="995" y="283"/>
                </a:cubicBezTo>
                <a:cubicBezTo>
                  <a:pt x="997" y="283"/>
                  <a:pt x="1007" y="285"/>
                  <a:pt x="1007" y="283"/>
                </a:cubicBezTo>
                <a:cubicBezTo>
                  <a:pt x="1007" y="279"/>
                  <a:pt x="1006" y="276"/>
                  <a:pt x="1005" y="273"/>
                </a:cubicBezTo>
                <a:cubicBezTo>
                  <a:pt x="1003" y="265"/>
                  <a:pt x="1002" y="257"/>
                  <a:pt x="1000" y="249"/>
                </a:cubicBezTo>
                <a:cubicBezTo>
                  <a:pt x="999" y="243"/>
                  <a:pt x="998" y="237"/>
                  <a:pt x="997" y="231"/>
                </a:cubicBezTo>
                <a:cubicBezTo>
                  <a:pt x="995" y="225"/>
                  <a:pt x="1007" y="209"/>
                  <a:pt x="995" y="207"/>
                </a:cubicBezTo>
                <a:cubicBezTo>
                  <a:pt x="998" y="204"/>
                  <a:pt x="1000" y="201"/>
                  <a:pt x="1004" y="199"/>
                </a:cubicBezTo>
                <a:cubicBezTo>
                  <a:pt x="1003" y="199"/>
                  <a:pt x="1003" y="195"/>
                  <a:pt x="1003" y="195"/>
                </a:cubicBezTo>
                <a:cubicBezTo>
                  <a:pt x="1004" y="195"/>
                  <a:pt x="1006" y="194"/>
                  <a:pt x="1007" y="193"/>
                </a:cubicBezTo>
                <a:cubicBezTo>
                  <a:pt x="1004" y="193"/>
                  <a:pt x="1000" y="193"/>
                  <a:pt x="997" y="193"/>
                </a:cubicBezTo>
                <a:cubicBezTo>
                  <a:pt x="998" y="192"/>
                  <a:pt x="1000" y="184"/>
                  <a:pt x="998" y="184"/>
                </a:cubicBezTo>
                <a:cubicBezTo>
                  <a:pt x="995" y="183"/>
                  <a:pt x="991" y="181"/>
                  <a:pt x="991" y="178"/>
                </a:cubicBezTo>
                <a:cubicBezTo>
                  <a:pt x="1000" y="175"/>
                  <a:pt x="1010" y="173"/>
                  <a:pt x="1019" y="169"/>
                </a:cubicBezTo>
                <a:cubicBezTo>
                  <a:pt x="1015" y="161"/>
                  <a:pt x="1002" y="164"/>
                  <a:pt x="995" y="166"/>
                </a:cubicBezTo>
                <a:cubicBezTo>
                  <a:pt x="999" y="161"/>
                  <a:pt x="1005" y="161"/>
                  <a:pt x="1009" y="157"/>
                </a:cubicBezTo>
                <a:cubicBezTo>
                  <a:pt x="999" y="160"/>
                  <a:pt x="991" y="151"/>
                  <a:pt x="986" y="144"/>
                </a:cubicBezTo>
                <a:cubicBezTo>
                  <a:pt x="990" y="140"/>
                  <a:pt x="996" y="144"/>
                  <a:pt x="1001" y="143"/>
                </a:cubicBezTo>
                <a:cubicBezTo>
                  <a:pt x="998" y="140"/>
                  <a:pt x="997" y="136"/>
                  <a:pt x="994" y="132"/>
                </a:cubicBezTo>
                <a:cubicBezTo>
                  <a:pt x="1019" y="130"/>
                  <a:pt x="992" y="103"/>
                  <a:pt x="996" y="90"/>
                </a:cubicBezTo>
                <a:cubicBezTo>
                  <a:pt x="990" y="91"/>
                  <a:pt x="989" y="83"/>
                  <a:pt x="994" y="81"/>
                </a:cubicBezTo>
                <a:cubicBezTo>
                  <a:pt x="999" y="78"/>
                  <a:pt x="1005" y="81"/>
                  <a:pt x="1010" y="81"/>
                </a:cubicBezTo>
                <a:cubicBezTo>
                  <a:pt x="1008" y="74"/>
                  <a:pt x="1001" y="74"/>
                  <a:pt x="995" y="73"/>
                </a:cubicBezTo>
                <a:cubicBezTo>
                  <a:pt x="987" y="73"/>
                  <a:pt x="983" y="64"/>
                  <a:pt x="980" y="57"/>
                </a:cubicBezTo>
                <a:cubicBezTo>
                  <a:pt x="971" y="40"/>
                  <a:pt x="953" y="43"/>
                  <a:pt x="936" y="39"/>
                </a:cubicBezTo>
                <a:cubicBezTo>
                  <a:pt x="939" y="39"/>
                  <a:pt x="940" y="36"/>
                  <a:pt x="939" y="34"/>
                </a:cubicBezTo>
                <a:cubicBezTo>
                  <a:pt x="937" y="33"/>
                  <a:pt x="935" y="33"/>
                  <a:pt x="933" y="33"/>
                </a:cubicBezTo>
                <a:cubicBezTo>
                  <a:pt x="925" y="32"/>
                  <a:pt x="918" y="28"/>
                  <a:pt x="911" y="27"/>
                </a:cubicBezTo>
                <a:cubicBezTo>
                  <a:pt x="903" y="26"/>
                  <a:pt x="895" y="27"/>
                  <a:pt x="887" y="26"/>
                </a:cubicBezTo>
                <a:cubicBezTo>
                  <a:pt x="877" y="26"/>
                  <a:pt x="867" y="25"/>
                  <a:pt x="858" y="25"/>
                </a:cubicBezTo>
                <a:cubicBezTo>
                  <a:pt x="820" y="24"/>
                  <a:pt x="783" y="21"/>
                  <a:pt x="745" y="18"/>
                </a:cubicBezTo>
                <a:cubicBezTo>
                  <a:pt x="669" y="13"/>
                  <a:pt x="592" y="6"/>
                  <a:pt x="515" y="6"/>
                </a:cubicBezTo>
                <a:moveTo>
                  <a:pt x="93" y="30"/>
                </a:moveTo>
                <a:cubicBezTo>
                  <a:pt x="94" y="31"/>
                  <a:pt x="93" y="31"/>
                  <a:pt x="93" y="30"/>
                </a:cubicBezTo>
                <a:moveTo>
                  <a:pt x="921" y="32"/>
                </a:moveTo>
                <a:cubicBezTo>
                  <a:pt x="924" y="35"/>
                  <a:pt x="921" y="34"/>
                  <a:pt x="921" y="32"/>
                </a:cubicBezTo>
                <a:moveTo>
                  <a:pt x="933" y="37"/>
                </a:moveTo>
                <a:cubicBezTo>
                  <a:pt x="934" y="37"/>
                  <a:pt x="935" y="36"/>
                  <a:pt x="936" y="37"/>
                </a:cubicBezTo>
                <a:cubicBezTo>
                  <a:pt x="936" y="40"/>
                  <a:pt x="934" y="37"/>
                  <a:pt x="933" y="37"/>
                </a:cubicBezTo>
                <a:moveTo>
                  <a:pt x="110" y="39"/>
                </a:moveTo>
                <a:cubicBezTo>
                  <a:pt x="111" y="39"/>
                  <a:pt x="112" y="37"/>
                  <a:pt x="114" y="38"/>
                </a:cubicBezTo>
                <a:cubicBezTo>
                  <a:pt x="113" y="39"/>
                  <a:pt x="111" y="40"/>
                  <a:pt x="110" y="39"/>
                </a:cubicBezTo>
                <a:moveTo>
                  <a:pt x="87" y="70"/>
                </a:moveTo>
                <a:cubicBezTo>
                  <a:pt x="87" y="68"/>
                  <a:pt x="89" y="67"/>
                  <a:pt x="91" y="68"/>
                </a:cubicBezTo>
                <a:cubicBezTo>
                  <a:pt x="90" y="71"/>
                  <a:pt x="89" y="69"/>
                  <a:pt x="87" y="70"/>
                </a:cubicBezTo>
                <a:moveTo>
                  <a:pt x="890" y="69"/>
                </a:moveTo>
                <a:cubicBezTo>
                  <a:pt x="892" y="69"/>
                  <a:pt x="893" y="69"/>
                  <a:pt x="894" y="70"/>
                </a:cubicBezTo>
                <a:cubicBezTo>
                  <a:pt x="893" y="70"/>
                  <a:pt x="891" y="70"/>
                  <a:pt x="890" y="69"/>
                </a:cubicBezTo>
                <a:moveTo>
                  <a:pt x="82" y="69"/>
                </a:moveTo>
                <a:cubicBezTo>
                  <a:pt x="80" y="78"/>
                  <a:pt x="47" y="78"/>
                  <a:pt x="40" y="81"/>
                </a:cubicBezTo>
                <a:cubicBezTo>
                  <a:pt x="45" y="83"/>
                  <a:pt x="51" y="79"/>
                  <a:pt x="57" y="79"/>
                </a:cubicBezTo>
                <a:cubicBezTo>
                  <a:pt x="56" y="80"/>
                  <a:pt x="55" y="81"/>
                  <a:pt x="54" y="83"/>
                </a:cubicBezTo>
                <a:cubicBezTo>
                  <a:pt x="55" y="82"/>
                  <a:pt x="57" y="82"/>
                  <a:pt x="59" y="82"/>
                </a:cubicBezTo>
                <a:cubicBezTo>
                  <a:pt x="55" y="90"/>
                  <a:pt x="40" y="85"/>
                  <a:pt x="33" y="86"/>
                </a:cubicBezTo>
                <a:cubicBezTo>
                  <a:pt x="41" y="61"/>
                  <a:pt x="67" y="82"/>
                  <a:pt x="82" y="69"/>
                </a:cubicBezTo>
                <a:moveTo>
                  <a:pt x="68" y="81"/>
                </a:moveTo>
                <a:cubicBezTo>
                  <a:pt x="65" y="77"/>
                  <a:pt x="70" y="76"/>
                  <a:pt x="73" y="76"/>
                </a:cubicBezTo>
                <a:cubicBezTo>
                  <a:pt x="72" y="77"/>
                  <a:pt x="69" y="82"/>
                  <a:pt x="68" y="81"/>
                </a:cubicBezTo>
                <a:moveTo>
                  <a:pt x="74" y="79"/>
                </a:moveTo>
                <a:cubicBezTo>
                  <a:pt x="75" y="78"/>
                  <a:pt x="73" y="81"/>
                  <a:pt x="70" y="80"/>
                </a:cubicBezTo>
                <a:cubicBezTo>
                  <a:pt x="72" y="81"/>
                  <a:pt x="73" y="80"/>
                  <a:pt x="74" y="79"/>
                </a:cubicBezTo>
                <a:moveTo>
                  <a:pt x="62" y="80"/>
                </a:moveTo>
                <a:cubicBezTo>
                  <a:pt x="63" y="85"/>
                  <a:pt x="60" y="83"/>
                  <a:pt x="62" y="80"/>
                </a:cubicBezTo>
                <a:moveTo>
                  <a:pt x="83" y="87"/>
                </a:moveTo>
                <a:cubicBezTo>
                  <a:pt x="82" y="85"/>
                  <a:pt x="86" y="89"/>
                  <a:pt x="86" y="91"/>
                </a:cubicBezTo>
                <a:cubicBezTo>
                  <a:pt x="85" y="91"/>
                  <a:pt x="83" y="91"/>
                  <a:pt x="81" y="91"/>
                </a:cubicBezTo>
                <a:cubicBezTo>
                  <a:pt x="81" y="90"/>
                  <a:pt x="81" y="87"/>
                  <a:pt x="83" y="87"/>
                </a:cubicBezTo>
                <a:moveTo>
                  <a:pt x="47" y="91"/>
                </a:moveTo>
                <a:cubicBezTo>
                  <a:pt x="48" y="87"/>
                  <a:pt x="51" y="89"/>
                  <a:pt x="53" y="90"/>
                </a:cubicBezTo>
                <a:cubicBezTo>
                  <a:pt x="52" y="92"/>
                  <a:pt x="49" y="91"/>
                  <a:pt x="47" y="91"/>
                </a:cubicBezTo>
                <a:moveTo>
                  <a:pt x="58" y="92"/>
                </a:moveTo>
                <a:cubicBezTo>
                  <a:pt x="60" y="92"/>
                  <a:pt x="62" y="87"/>
                  <a:pt x="65" y="90"/>
                </a:cubicBezTo>
                <a:cubicBezTo>
                  <a:pt x="62" y="92"/>
                  <a:pt x="61" y="91"/>
                  <a:pt x="58" y="92"/>
                </a:cubicBezTo>
                <a:moveTo>
                  <a:pt x="70" y="90"/>
                </a:moveTo>
                <a:cubicBezTo>
                  <a:pt x="72" y="91"/>
                  <a:pt x="73" y="89"/>
                  <a:pt x="74" y="91"/>
                </a:cubicBezTo>
                <a:cubicBezTo>
                  <a:pt x="71" y="91"/>
                  <a:pt x="69" y="92"/>
                  <a:pt x="66" y="92"/>
                </a:cubicBezTo>
                <a:cubicBezTo>
                  <a:pt x="67" y="88"/>
                  <a:pt x="68" y="91"/>
                  <a:pt x="70" y="90"/>
                </a:cubicBezTo>
                <a:moveTo>
                  <a:pt x="22" y="122"/>
                </a:moveTo>
                <a:cubicBezTo>
                  <a:pt x="22" y="119"/>
                  <a:pt x="28" y="122"/>
                  <a:pt x="22" y="122"/>
                </a:cubicBezTo>
                <a:moveTo>
                  <a:pt x="53" y="124"/>
                </a:moveTo>
                <a:cubicBezTo>
                  <a:pt x="53" y="122"/>
                  <a:pt x="55" y="120"/>
                  <a:pt x="57" y="121"/>
                </a:cubicBezTo>
                <a:cubicBezTo>
                  <a:pt x="55" y="125"/>
                  <a:pt x="55" y="123"/>
                  <a:pt x="53" y="124"/>
                </a:cubicBezTo>
                <a:moveTo>
                  <a:pt x="31" y="122"/>
                </a:moveTo>
                <a:cubicBezTo>
                  <a:pt x="34" y="124"/>
                  <a:pt x="31" y="124"/>
                  <a:pt x="31" y="122"/>
                </a:cubicBezTo>
                <a:moveTo>
                  <a:pt x="992" y="136"/>
                </a:moveTo>
                <a:cubicBezTo>
                  <a:pt x="991" y="136"/>
                  <a:pt x="991" y="136"/>
                  <a:pt x="992" y="136"/>
                </a:cubicBezTo>
                <a:moveTo>
                  <a:pt x="47" y="160"/>
                </a:moveTo>
                <a:cubicBezTo>
                  <a:pt x="48" y="155"/>
                  <a:pt x="61" y="162"/>
                  <a:pt x="63" y="163"/>
                </a:cubicBezTo>
                <a:cubicBezTo>
                  <a:pt x="58" y="164"/>
                  <a:pt x="51" y="165"/>
                  <a:pt x="47" y="160"/>
                </a:cubicBezTo>
                <a:moveTo>
                  <a:pt x="64" y="164"/>
                </a:moveTo>
                <a:cubicBezTo>
                  <a:pt x="66" y="163"/>
                  <a:pt x="65" y="161"/>
                  <a:pt x="69" y="162"/>
                </a:cubicBezTo>
                <a:cubicBezTo>
                  <a:pt x="67" y="164"/>
                  <a:pt x="66" y="163"/>
                  <a:pt x="64" y="164"/>
                </a:cubicBezTo>
                <a:moveTo>
                  <a:pt x="43" y="162"/>
                </a:moveTo>
                <a:cubicBezTo>
                  <a:pt x="44" y="163"/>
                  <a:pt x="44" y="163"/>
                  <a:pt x="43" y="162"/>
                </a:cubicBezTo>
                <a:moveTo>
                  <a:pt x="997" y="196"/>
                </a:moveTo>
                <a:cubicBezTo>
                  <a:pt x="1001" y="196"/>
                  <a:pt x="998" y="197"/>
                  <a:pt x="997" y="196"/>
                </a:cubicBezTo>
                <a:moveTo>
                  <a:pt x="33" y="261"/>
                </a:moveTo>
                <a:cubicBezTo>
                  <a:pt x="35" y="258"/>
                  <a:pt x="36" y="258"/>
                  <a:pt x="37" y="262"/>
                </a:cubicBezTo>
                <a:cubicBezTo>
                  <a:pt x="36" y="261"/>
                  <a:pt x="35" y="261"/>
                  <a:pt x="33" y="261"/>
                </a:cubicBezTo>
                <a:moveTo>
                  <a:pt x="49" y="270"/>
                </a:moveTo>
                <a:cubicBezTo>
                  <a:pt x="47" y="269"/>
                  <a:pt x="52" y="275"/>
                  <a:pt x="49" y="270"/>
                </a:cubicBezTo>
                <a:moveTo>
                  <a:pt x="961" y="286"/>
                </a:moveTo>
                <a:cubicBezTo>
                  <a:pt x="959" y="285"/>
                  <a:pt x="967" y="284"/>
                  <a:pt x="968" y="285"/>
                </a:cubicBezTo>
                <a:cubicBezTo>
                  <a:pt x="966" y="289"/>
                  <a:pt x="964" y="287"/>
                  <a:pt x="961" y="286"/>
                </a:cubicBezTo>
                <a:moveTo>
                  <a:pt x="988" y="285"/>
                </a:moveTo>
                <a:cubicBezTo>
                  <a:pt x="989" y="286"/>
                  <a:pt x="989" y="286"/>
                  <a:pt x="988" y="285"/>
                </a:cubicBezTo>
                <a:moveTo>
                  <a:pt x="974" y="289"/>
                </a:moveTo>
                <a:cubicBezTo>
                  <a:pt x="971" y="289"/>
                  <a:pt x="970" y="288"/>
                  <a:pt x="969" y="286"/>
                </a:cubicBezTo>
                <a:cubicBezTo>
                  <a:pt x="972" y="285"/>
                  <a:pt x="988" y="286"/>
                  <a:pt x="985" y="290"/>
                </a:cubicBezTo>
                <a:cubicBezTo>
                  <a:pt x="983" y="293"/>
                  <a:pt x="975" y="292"/>
                  <a:pt x="974" y="289"/>
                </a:cubicBezTo>
                <a:moveTo>
                  <a:pt x="998" y="344"/>
                </a:moveTo>
                <a:cubicBezTo>
                  <a:pt x="999" y="341"/>
                  <a:pt x="1002" y="342"/>
                  <a:pt x="998" y="344"/>
                </a:cubicBezTo>
                <a:moveTo>
                  <a:pt x="974" y="346"/>
                </a:moveTo>
                <a:cubicBezTo>
                  <a:pt x="975" y="344"/>
                  <a:pt x="976" y="342"/>
                  <a:pt x="978" y="343"/>
                </a:cubicBezTo>
                <a:cubicBezTo>
                  <a:pt x="978" y="344"/>
                  <a:pt x="977" y="349"/>
                  <a:pt x="974" y="346"/>
                </a:cubicBezTo>
                <a:moveTo>
                  <a:pt x="1007" y="344"/>
                </a:moveTo>
                <a:cubicBezTo>
                  <a:pt x="1007" y="344"/>
                  <a:pt x="1009" y="343"/>
                  <a:pt x="1009" y="344"/>
                </a:cubicBezTo>
                <a:cubicBezTo>
                  <a:pt x="1010" y="347"/>
                  <a:pt x="1007" y="349"/>
                  <a:pt x="1007" y="344"/>
                </a:cubicBezTo>
                <a:moveTo>
                  <a:pt x="958" y="392"/>
                </a:moveTo>
                <a:cubicBezTo>
                  <a:pt x="956" y="389"/>
                  <a:pt x="963" y="388"/>
                  <a:pt x="965" y="388"/>
                </a:cubicBezTo>
                <a:cubicBezTo>
                  <a:pt x="963" y="394"/>
                  <a:pt x="961" y="390"/>
                  <a:pt x="958" y="392"/>
                </a:cubicBezTo>
                <a:moveTo>
                  <a:pt x="967" y="392"/>
                </a:moveTo>
                <a:cubicBezTo>
                  <a:pt x="964" y="390"/>
                  <a:pt x="971" y="388"/>
                  <a:pt x="973" y="388"/>
                </a:cubicBezTo>
                <a:cubicBezTo>
                  <a:pt x="972" y="393"/>
                  <a:pt x="970" y="390"/>
                  <a:pt x="967" y="392"/>
                </a:cubicBezTo>
                <a:moveTo>
                  <a:pt x="981" y="392"/>
                </a:moveTo>
                <a:cubicBezTo>
                  <a:pt x="979" y="394"/>
                  <a:pt x="977" y="392"/>
                  <a:pt x="978" y="390"/>
                </a:cubicBezTo>
                <a:cubicBezTo>
                  <a:pt x="980" y="390"/>
                  <a:pt x="982" y="390"/>
                  <a:pt x="984" y="391"/>
                </a:cubicBezTo>
                <a:cubicBezTo>
                  <a:pt x="985" y="392"/>
                  <a:pt x="984" y="393"/>
                  <a:pt x="983" y="394"/>
                </a:cubicBezTo>
                <a:cubicBezTo>
                  <a:pt x="982" y="393"/>
                  <a:pt x="982" y="393"/>
                  <a:pt x="981" y="392"/>
                </a:cubicBezTo>
                <a:moveTo>
                  <a:pt x="945" y="394"/>
                </a:moveTo>
                <a:cubicBezTo>
                  <a:pt x="943" y="390"/>
                  <a:pt x="947" y="390"/>
                  <a:pt x="950" y="390"/>
                </a:cubicBezTo>
                <a:cubicBezTo>
                  <a:pt x="950" y="393"/>
                  <a:pt x="949" y="395"/>
                  <a:pt x="948" y="398"/>
                </a:cubicBezTo>
                <a:cubicBezTo>
                  <a:pt x="947" y="396"/>
                  <a:pt x="946" y="395"/>
                  <a:pt x="945" y="394"/>
                </a:cubicBezTo>
                <a:moveTo>
                  <a:pt x="992" y="396"/>
                </a:moveTo>
                <a:cubicBezTo>
                  <a:pt x="994" y="396"/>
                  <a:pt x="996" y="396"/>
                  <a:pt x="998" y="396"/>
                </a:cubicBezTo>
                <a:cubicBezTo>
                  <a:pt x="992" y="424"/>
                  <a:pt x="967" y="414"/>
                  <a:pt x="948" y="422"/>
                </a:cubicBezTo>
                <a:cubicBezTo>
                  <a:pt x="951" y="416"/>
                  <a:pt x="993" y="409"/>
                  <a:pt x="990" y="401"/>
                </a:cubicBezTo>
                <a:cubicBezTo>
                  <a:pt x="985" y="404"/>
                  <a:pt x="980" y="407"/>
                  <a:pt x="974" y="407"/>
                </a:cubicBezTo>
                <a:cubicBezTo>
                  <a:pt x="975" y="406"/>
                  <a:pt x="976" y="404"/>
                  <a:pt x="977" y="402"/>
                </a:cubicBezTo>
                <a:cubicBezTo>
                  <a:pt x="976" y="404"/>
                  <a:pt x="974" y="404"/>
                  <a:pt x="972" y="403"/>
                </a:cubicBezTo>
                <a:cubicBezTo>
                  <a:pt x="974" y="398"/>
                  <a:pt x="976" y="395"/>
                  <a:pt x="979" y="401"/>
                </a:cubicBezTo>
                <a:cubicBezTo>
                  <a:pt x="980" y="404"/>
                  <a:pt x="990" y="399"/>
                  <a:pt x="992" y="396"/>
                </a:cubicBezTo>
                <a:moveTo>
                  <a:pt x="968" y="406"/>
                </a:moveTo>
                <a:cubicBezTo>
                  <a:pt x="970" y="403"/>
                  <a:pt x="967" y="403"/>
                  <a:pt x="966" y="402"/>
                </a:cubicBezTo>
                <a:cubicBezTo>
                  <a:pt x="966" y="402"/>
                  <a:pt x="972" y="401"/>
                  <a:pt x="971" y="401"/>
                </a:cubicBezTo>
                <a:cubicBezTo>
                  <a:pt x="971" y="406"/>
                  <a:pt x="970" y="403"/>
                  <a:pt x="968" y="406"/>
                </a:cubicBezTo>
                <a:moveTo>
                  <a:pt x="958" y="412"/>
                </a:moveTo>
                <a:cubicBezTo>
                  <a:pt x="960" y="409"/>
                  <a:pt x="962" y="408"/>
                  <a:pt x="962" y="404"/>
                </a:cubicBezTo>
                <a:cubicBezTo>
                  <a:pt x="964" y="406"/>
                  <a:pt x="963" y="414"/>
                  <a:pt x="961" y="414"/>
                </a:cubicBezTo>
                <a:cubicBezTo>
                  <a:pt x="959" y="413"/>
                  <a:pt x="960" y="410"/>
                  <a:pt x="958" y="412"/>
                </a:cubicBezTo>
                <a:moveTo>
                  <a:pt x="955" y="407"/>
                </a:moveTo>
                <a:cubicBezTo>
                  <a:pt x="956" y="404"/>
                  <a:pt x="957" y="405"/>
                  <a:pt x="960" y="405"/>
                </a:cubicBezTo>
                <a:cubicBezTo>
                  <a:pt x="959" y="407"/>
                  <a:pt x="957" y="407"/>
                  <a:pt x="955" y="407"/>
                </a:cubicBezTo>
                <a:moveTo>
                  <a:pt x="940" y="425"/>
                </a:moveTo>
                <a:cubicBezTo>
                  <a:pt x="940" y="423"/>
                  <a:pt x="941" y="420"/>
                  <a:pt x="944" y="421"/>
                </a:cubicBezTo>
                <a:cubicBezTo>
                  <a:pt x="944" y="423"/>
                  <a:pt x="943" y="424"/>
                  <a:pt x="942" y="425"/>
                </a:cubicBezTo>
                <a:cubicBezTo>
                  <a:pt x="941" y="425"/>
                  <a:pt x="942" y="423"/>
                  <a:pt x="940" y="425"/>
                </a:cubicBezTo>
                <a:moveTo>
                  <a:pt x="983" y="516"/>
                </a:moveTo>
                <a:cubicBezTo>
                  <a:pt x="985" y="516"/>
                  <a:pt x="983" y="513"/>
                  <a:pt x="986" y="515"/>
                </a:cubicBezTo>
                <a:cubicBezTo>
                  <a:pt x="985" y="519"/>
                  <a:pt x="984" y="515"/>
                  <a:pt x="983" y="516"/>
                </a:cubicBezTo>
                <a:moveTo>
                  <a:pt x="978" y="520"/>
                </a:moveTo>
                <a:cubicBezTo>
                  <a:pt x="979" y="519"/>
                  <a:pt x="981" y="518"/>
                  <a:pt x="978" y="520"/>
                </a:cubicBezTo>
                <a:moveTo>
                  <a:pt x="925" y="639"/>
                </a:moveTo>
                <a:cubicBezTo>
                  <a:pt x="929" y="635"/>
                  <a:pt x="939" y="632"/>
                  <a:pt x="943" y="638"/>
                </a:cubicBezTo>
                <a:cubicBezTo>
                  <a:pt x="938" y="642"/>
                  <a:pt x="930" y="642"/>
                  <a:pt x="925" y="639"/>
                </a:cubicBezTo>
                <a:moveTo>
                  <a:pt x="311" y="688"/>
                </a:moveTo>
                <a:cubicBezTo>
                  <a:pt x="312" y="686"/>
                  <a:pt x="315" y="689"/>
                  <a:pt x="311" y="688"/>
                </a:cubicBezTo>
                <a:moveTo>
                  <a:pt x="319" y="689"/>
                </a:moveTo>
                <a:cubicBezTo>
                  <a:pt x="331" y="684"/>
                  <a:pt x="346" y="691"/>
                  <a:pt x="356" y="694"/>
                </a:cubicBezTo>
                <a:cubicBezTo>
                  <a:pt x="344" y="698"/>
                  <a:pt x="330" y="695"/>
                  <a:pt x="319" y="689"/>
                </a:cubicBezTo>
                <a:moveTo>
                  <a:pt x="464" y="688"/>
                </a:moveTo>
                <a:cubicBezTo>
                  <a:pt x="465" y="689"/>
                  <a:pt x="467" y="689"/>
                  <a:pt x="469" y="689"/>
                </a:cubicBezTo>
                <a:cubicBezTo>
                  <a:pt x="467" y="691"/>
                  <a:pt x="463" y="692"/>
                  <a:pt x="464" y="688"/>
                </a:cubicBezTo>
                <a:moveTo>
                  <a:pt x="472" y="690"/>
                </a:moveTo>
                <a:cubicBezTo>
                  <a:pt x="473" y="691"/>
                  <a:pt x="473" y="691"/>
                  <a:pt x="472" y="690"/>
                </a:cubicBezTo>
                <a:moveTo>
                  <a:pt x="495" y="693"/>
                </a:moveTo>
                <a:cubicBezTo>
                  <a:pt x="499" y="694"/>
                  <a:pt x="495" y="694"/>
                  <a:pt x="495" y="693"/>
                </a:cubicBezTo>
                <a:moveTo>
                  <a:pt x="282" y="696"/>
                </a:moveTo>
                <a:cubicBezTo>
                  <a:pt x="284" y="696"/>
                  <a:pt x="286" y="695"/>
                  <a:pt x="287" y="696"/>
                </a:cubicBezTo>
                <a:cubicBezTo>
                  <a:pt x="286" y="697"/>
                  <a:pt x="284" y="697"/>
                  <a:pt x="282" y="696"/>
                </a:cubicBezTo>
                <a:moveTo>
                  <a:pt x="358" y="697"/>
                </a:moveTo>
                <a:cubicBezTo>
                  <a:pt x="359" y="695"/>
                  <a:pt x="362" y="696"/>
                  <a:pt x="358" y="697"/>
                </a:cubicBezTo>
                <a:moveTo>
                  <a:pt x="273" y="698"/>
                </a:moveTo>
                <a:cubicBezTo>
                  <a:pt x="273" y="697"/>
                  <a:pt x="273" y="697"/>
                  <a:pt x="273" y="696"/>
                </a:cubicBezTo>
                <a:cubicBezTo>
                  <a:pt x="273" y="695"/>
                  <a:pt x="276" y="698"/>
                  <a:pt x="275" y="700"/>
                </a:cubicBezTo>
                <a:cubicBezTo>
                  <a:pt x="274" y="700"/>
                  <a:pt x="273" y="699"/>
                  <a:pt x="273" y="698"/>
                </a:cubicBezTo>
                <a:moveTo>
                  <a:pt x="291" y="697"/>
                </a:moveTo>
                <a:cubicBezTo>
                  <a:pt x="292" y="697"/>
                  <a:pt x="300" y="697"/>
                  <a:pt x="300" y="697"/>
                </a:cubicBezTo>
                <a:cubicBezTo>
                  <a:pt x="299" y="702"/>
                  <a:pt x="294" y="698"/>
                  <a:pt x="291" y="697"/>
                </a:cubicBezTo>
                <a:moveTo>
                  <a:pt x="370" y="700"/>
                </a:moveTo>
                <a:cubicBezTo>
                  <a:pt x="369" y="697"/>
                  <a:pt x="380" y="699"/>
                  <a:pt x="381" y="700"/>
                </a:cubicBezTo>
                <a:cubicBezTo>
                  <a:pt x="379" y="704"/>
                  <a:pt x="373" y="702"/>
                  <a:pt x="370" y="700"/>
                </a:cubicBezTo>
                <a:moveTo>
                  <a:pt x="307" y="700"/>
                </a:moveTo>
                <a:cubicBezTo>
                  <a:pt x="305" y="700"/>
                  <a:pt x="304" y="700"/>
                  <a:pt x="302" y="700"/>
                </a:cubicBezTo>
                <a:cubicBezTo>
                  <a:pt x="304" y="696"/>
                  <a:pt x="309" y="698"/>
                  <a:pt x="312" y="700"/>
                </a:cubicBezTo>
                <a:cubicBezTo>
                  <a:pt x="310" y="702"/>
                  <a:pt x="309" y="702"/>
                  <a:pt x="307" y="700"/>
                </a:cubicBezTo>
                <a:moveTo>
                  <a:pt x="598" y="699"/>
                </a:moveTo>
                <a:cubicBezTo>
                  <a:pt x="599" y="699"/>
                  <a:pt x="600" y="699"/>
                  <a:pt x="601" y="700"/>
                </a:cubicBezTo>
                <a:cubicBezTo>
                  <a:pt x="600" y="701"/>
                  <a:pt x="598" y="704"/>
                  <a:pt x="596" y="704"/>
                </a:cubicBezTo>
                <a:cubicBezTo>
                  <a:pt x="599" y="702"/>
                  <a:pt x="601" y="704"/>
                  <a:pt x="601" y="707"/>
                </a:cubicBezTo>
                <a:cubicBezTo>
                  <a:pt x="593" y="708"/>
                  <a:pt x="584" y="707"/>
                  <a:pt x="577" y="704"/>
                </a:cubicBezTo>
                <a:cubicBezTo>
                  <a:pt x="582" y="699"/>
                  <a:pt x="588" y="711"/>
                  <a:pt x="593" y="705"/>
                </a:cubicBezTo>
                <a:cubicBezTo>
                  <a:pt x="591" y="705"/>
                  <a:pt x="589" y="703"/>
                  <a:pt x="588" y="701"/>
                </a:cubicBezTo>
                <a:cubicBezTo>
                  <a:pt x="590" y="700"/>
                  <a:pt x="598" y="703"/>
                  <a:pt x="598" y="699"/>
                </a:cubicBezTo>
                <a:moveTo>
                  <a:pt x="321" y="702"/>
                </a:moveTo>
                <a:cubicBezTo>
                  <a:pt x="326" y="700"/>
                  <a:pt x="331" y="704"/>
                  <a:pt x="336" y="704"/>
                </a:cubicBezTo>
                <a:cubicBezTo>
                  <a:pt x="332" y="706"/>
                  <a:pt x="325" y="705"/>
                  <a:pt x="321" y="702"/>
                </a:cubicBezTo>
                <a:moveTo>
                  <a:pt x="608" y="700"/>
                </a:moveTo>
                <a:cubicBezTo>
                  <a:pt x="612" y="699"/>
                  <a:pt x="615" y="705"/>
                  <a:pt x="617" y="707"/>
                </a:cubicBezTo>
                <a:cubicBezTo>
                  <a:pt x="615" y="704"/>
                  <a:pt x="617" y="703"/>
                  <a:pt x="620" y="705"/>
                </a:cubicBezTo>
                <a:cubicBezTo>
                  <a:pt x="618" y="705"/>
                  <a:pt x="617" y="706"/>
                  <a:pt x="617" y="707"/>
                </a:cubicBezTo>
                <a:cubicBezTo>
                  <a:pt x="618" y="707"/>
                  <a:pt x="625" y="708"/>
                  <a:pt x="625" y="707"/>
                </a:cubicBezTo>
                <a:cubicBezTo>
                  <a:pt x="625" y="706"/>
                  <a:pt x="625" y="706"/>
                  <a:pt x="624" y="706"/>
                </a:cubicBezTo>
                <a:cubicBezTo>
                  <a:pt x="625" y="707"/>
                  <a:pt x="628" y="708"/>
                  <a:pt x="630" y="708"/>
                </a:cubicBezTo>
                <a:cubicBezTo>
                  <a:pt x="624" y="710"/>
                  <a:pt x="618" y="711"/>
                  <a:pt x="613" y="709"/>
                </a:cubicBezTo>
                <a:cubicBezTo>
                  <a:pt x="610" y="708"/>
                  <a:pt x="601" y="700"/>
                  <a:pt x="608" y="700"/>
                </a:cubicBezTo>
                <a:moveTo>
                  <a:pt x="339" y="701"/>
                </a:moveTo>
                <a:cubicBezTo>
                  <a:pt x="353" y="704"/>
                  <a:pt x="368" y="702"/>
                  <a:pt x="382" y="706"/>
                </a:cubicBezTo>
                <a:cubicBezTo>
                  <a:pt x="371" y="710"/>
                  <a:pt x="359" y="703"/>
                  <a:pt x="348" y="704"/>
                </a:cubicBezTo>
                <a:cubicBezTo>
                  <a:pt x="349" y="705"/>
                  <a:pt x="349" y="705"/>
                  <a:pt x="350" y="707"/>
                </a:cubicBezTo>
                <a:cubicBezTo>
                  <a:pt x="344" y="707"/>
                  <a:pt x="341" y="708"/>
                  <a:pt x="339" y="701"/>
                </a:cubicBezTo>
                <a:moveTo>
                  <a:pt x="386" y="703"/>
                </a:moveTo>
                <a:cubicBezTo>
                  <a:pt x="387" y="701"/>
                  <a:pt x="388" y="701"/>
                  <a:pt x="389" y="702"/>
                </a:cubicBezTo>
                <a:cubicBezTo>
                  <a:pt x="388" y="703"/>
                  <a:pt x="387" y="704"/>
                  <a:pt x="386" y="703"/>
                </a:cubicBezTo>
                <a:moveTo>
                  <a:pt x="564" y="704"/>
                </a:moveTo>
                <a:cubicBezTo>
                  <a:pt x="565" y="703"/>
                  <a:pt x="566" y="703"/>
                  <a:pt x="568" y="703"/>
                </a:cubicBezTo>
                <a:cubicBezTo>
                  <a:pt x="567" y="704"/>
                  <a:pt x="566" y="704"/>
                  <a:pt x="564" y="704"/>
                </a:cubicBezTo>
                <a:moveTo>
                  <a:pt x="632" y="703"/>
                </a:moveTo>
                <a:cubicBezTo>
                  <a:pt x="634" y="704"/>
                  <a:pt x="632" y="703"/>
                  <a:pt x="632" y="703"/>
                </a:cubicBezTo>
                <a:moveTo>
                  <a:pt x="692" y="705"/>
                </a:moveTo>
                <a:cubicBezTo>
                  <a:pt x="694" y="702"/>
                  <a:pt x="698" y="705"/>
                  <a:pt x="700" y="706"/>
                </a:cubicBezTo>
                <a:cubicBezTo>
                  <a:pt x="697" y="707"/>
                  <a:pt x="697" y="708"/>
                  <a:pt x="699" y="709"/>
                </a:cubicBezTo>
                <a:cubicBezTo>
                  <a:pt x="696" y="709"/>
                  <a:pt x="697" y="708"/>
                  <a:pt x="695" y="707"/>
                </a:cubicBezTo>
                <a:cubicBezTo>
                  <a:pt x="695" y="717"/>
                  <a:pt x="702" y="714"/>
                  <a:pt x="708" y="715"/>
                </a:cubicBezTo>
                <a:cubicBezTo>
                  <a:pt x="700" y="719"/>
                  <a:pt x="692" y="715"/>
                  <a:pt x="684" y="716"/>
                </a:cubicBezTo>
                <a:cubicBezTo>
                  <a:pt x="687" y="714"/>
                  <a:pt x="689" y="712"/>
                  <a:pt x="693" y="712"/>
                </a:cubicBezTo>
                <a:cubicBezTo>
                  <a:pt x="691" y="712"/>
                  <a:pt x="688" y="710"/>
                  <a:pt x="686" y="709"/>
                </a:cubicBezTo>
                <a:cubicBezTo>
                  <a:pt x="686" y="707"/>
                  <a:pt x="693" y="706"/>
                  <a:pt x="692" y="705"/>
                </a:cubicBezTo>
                <a:moveTo>
                  <a:pt x="649" y="713"/>
                </a:moveTo>
                <a:cubicBezTo>
                  <a:pt x="644" y="708"/>
                  <a:pt x="664" y="705"/>
                  <a:pt x="667" y="705"/>
                </a:cubicBezTo>
                <a:cubicBezTo>
                  <a:pt x="663" y="708"/>
                  <a:pt x="657" y="703"/>
                  <a:pt x="655" y="706"/>
                </a:cubicBezTo>
                <a:cubicBezTo>
                  <a:pt x="656" y="707"/>
                  <a:pt x="657" y="709"/>
                  <a:pt x="658" y="709"/>
                </a:cubicBezTo>
                <a:cubicBezTo>
                  <a:pt x="657" y="708"/>
                  <a:pt x="654" y="710"/>
                  <a:pt x="653" y="711"/>
                </a:cubicBezTo>
                <a:cubicBezTo>
                  <a:pt x="653" y="710"/>
                  <a:pt x="654" y="709"/>
                  <a:pt x="655" y="709"/>
                </a:cubicBezTo>
                <a:cubicBezTo>
                  <a:pt x="654" y="709"/>
                  <a:pt x="653" y="708"/>
                  <a:pt x="653" y="707"/>
                </a:cubicBezTo>
                <a:cubicBezTo>
                  <a:pt x="653" y="709"/>
                  <a:pt x="650" y="711"/>
                  <a:pt x="649" y="713"/>
                </a:cubicBezTo>
                <a:moveTo>
                  <a:pt x="641" y="704"/>
                </a:moveTo>
                <a:cubicBezTo>
                  <a:pt x="642" y="705"/>
                  <a:pt x="644" y="707"/>
                  <a:pt x="646" y="707"/>
                </a:cubicBezTo>
                <a:cubicBezTo>
                  <a:pt x="643" y="707"/>
                  <a:pt x="641" y="706"/>
                  <a:pt x="639" y="705"/>
                </a:cubicBezTo>
                <a:cubicBezTo>
                  <a:pt x="640" y="707"/>
                  <a:pt x="641" y="706"/>
                  <a:pt x="641" y="704"/>
                </a:cubicBezTo>
                <a:moveTo>
                  <a:pt x="810" y="707"/>
                </a:moveTo>
                <a:cubicBezTo>
                  <a:pt x="815" y="698"/>
                  <a:pt x="833" y="704"/>
                  <a:pt x="840" y="707"/>
                </a:cubicBezTo>
                <a:cubicBezTo>
                  <a:pt x="837" y="708"/>
                  <a:pt x="835" y="709"/>
                  <a:pt x="832" y="710"/>
                </a:cubicBezTo>
                <a:cubicBezTo>
                  <a:pt x="833" y="711"/>
                  <a:pt x="833" y="711"/>
                  <a:pt x="834" y="711"/>
                </a:cubicBezTo>
                <a:cubicBezTo>
                  <a:pt x="830" y="713"/>
                  <a:pt x="826" y="716"/>
                  <a:pt x="821" y="717"/>
                </a:cubicBezTo>
                <a:cubicBezTo>
                  <a:pt x="829" y="718"/>
                  <a:pt x="837" y="715"/>
                  <a:pt x="845" y="719"/>
                </a:cubicBezTo>
                <a:cubicBezTo>
                  <a:pt x="836" y="720"/>
                  <a:pt x="830" y="728"/>
                  <a:pt x="821" y="727"/>
                </a:cubicBezTo>
                <a:cubicBezTo>
                  <a:pt x="823" y="727"/>
                  <a:pt x="825" y="729"/>
                  <a:pt x="825" y="731"/>
                </a:cubicBezTo>
                <a:cubicBezTo>
                  <a:pt x="826" y="736"/>
                  <a:pt x="821" y="736"/>
                  <a:pt x="817" y="737"/>
                </a:cubicBezTo>
                <a:cubicBezTo>
                  <a:pt x="810" y="738"/>
                  <a:pt x="802" y="738"/>
                  <a:pt x="794" y="738"/>
                </a:cubicBezTo>
                <a:cubicBezTo>
                  <a:pt x="778" y="736"/>
                  <a:pt x="762" y="733"/>
                  <a:pt x="747" y="727"/>
                </a:cubicBezTo>
                <a:cubicBezTo>
                  <a:pt x="760" y="723"/>
                  <a:pt x="774" y="726"/>
                  <a:pt x="787" y="728"/>
                </a:cubicBezTo>
                <a:cubicBezTo>
                  <a:pt x="782" y="721"/>
                  <a:pt x="760" y="724"/>
                  <a:pt x="760" y="713"/>
                </a:cubicBezTo>
                <a:cubicBezTo>
                  <a:pt x="765" y="713"/>
                  <a:pt x="771" y="716"/>
                  <a:pt x="776" y="715"/>
                </a:cubicBezTo>
                <a:cubicBezTo>
                  <a:pt x="781" y="714"/>
                  <a:pt x="783" y="711"/>
                  <a:pt x="788" y="711"/>
                </a:cubicBezTo>
                <a:cubicBezTo>
                  <a:pt x="790" y="710"/>
                  <a:pt x="810" y="706"/>
                  <a:pt x="810" y="707"/>
                </a:cubicBezTo>
                <a:moveTo>
                  <a:pt x="670" y="705"/>
                </a:moveTo>
                <a:cubicBezTo>
                  <a:pt x="671" y="705"/>
                  <a:pt x="672" y="705"/>
                  <a:pt x="673" y="706"/>
                </a:cubicBezTo>
                <a:cubicBezTo>
                  <a:pt x="672" y="707"/>
                  <a:pt x="670" y="706"/>
                  <a:pt x="670" y="705"/>
                </a:cubicBezTo>
                <a:moveTo>
                  <a:pt x="393" y="706"/>
                </a:moveTo>
                <a:cubicBezTo>
                  <a:pt x="416" y="706"/>
                  <a:pt x="439" y="714"/>
                  <a:pt x="463" y="714"/>
                </a:cubicBezTo>
                <a:cubicBezTo>
                  <a:pt x="475" y="715"/>
                  <a:pt x="488" y="713"/>
                  <a:pt x="500" y="713"/>
                </a:cubicBezTo>
                <a:cubicBezTo>
                  <a:pt x="508" y="714"/>
                  <a:pt x="519" y="722"/>
                  <a:pt x="527" y="719"/>
                </a:cubicBezTo>
                <a:cubicBezTo>
                  <a:pt x="524" y="721"/>
                  <a:pt x="521" y="721"/>
                  <a:pt x="521" y="717"/>
                </a:cubicBezTo>
                <a:cubicBezTo>
                  <a:pt x="525" y="717"/>
                  <a:pt x="530" y="718"/>
                  <a:pt x="534" y="718"/>
                </a:cubicBezTo>
                <a:cubicBezTo>
                  <a:pt x="534" y="719"/>
                  <a:pt x="534" y="719"/>
                  <a:pt x="533" y="719"/>
                </a:cubicBezTo>
                <a:cubicBezTo>
                  <a:pt x="536" y="722"/>
                  <a:pt x="539" y="724"/>
                  <a:pt x="543" y="726"/>
                </a:cubicBezTo>
                <a:cubicBezTo>
                  <a:pt x="541" y="726"/>
                  <a:pt x="540" y="726"/>
                  <a:pt x="539" y="726"/>
                </a:cubicBezTo>
                <a:cubicBezTo>
                  <a:pt x="539" y="727"/>
                  <a:pt x="540" y="728"/>
                  <a:pt x="542" y="728"/>
                </a:cubicBezTo>
                <a:cubicBezTo>
                  <a:pt x="529" y="739"/>
                  <a:pt x="508" y="730"/>
                  <a:pt x="494" y="729"/>
                </a:cubicBezTo>
                <a:cubicBezTo>
                  <a:pt x="478" y="729"/>
                  <a:pt x="456" y="733"/>
                  <a:pt x="444" y="721"/>
                </a:cubicBezTo>
                <a:cubicBezTo>
                  <a:pt x="447" y="722"/>
                  <a:pt x="450" y="722"/>
                  <a:pt x="454" y="722"/>
                </a:cubicBezTo>
                <a:cubicBezTo>
                  <a:pt x="436" y="706"/>
                  <a:pt x="408" y="719"/>
                  <a:pt x="387" y="712"/>
                </a:cubicBezTo>
                <a:cubicBezTo>
                  <a:pt x="392" y="711"/>
                  <a:pt x="396" y="710"/>
                  <a:pt x="401" y="710"/>
                </a:cubicBezTo>
                <a:cubicBezTo>
                  <a:pt x="400" y="709"/>
                  <a:pt x="391" y="708"/>
                  <a:pt x="393" y="706"/>
                </a:cubicBezTo>
                <a:moveTo>
                  <a:pt x="682" y="705"/>
                </a:moveTo>
                <a:cubicBezTo>
                  <a:pt x="687" y="707"/>
                  <a:pt x="676" y="710"/>
                  <a:pt x="674" y="710"/>
                </a:cubicBezTo>
                <a:cubicBezTo>
                  <a:pt x="676" y="703"/>
                  <a:pt x="680" y="710"/>
                  <a:pt x="682" y="705"/>
                </a:cubicBezTo>
                <a:moveTo>
                  <a:pt x="216" y="707"/>
                </a:moveTo>
                <a:cubicBezTo>
                  <a:pt x="217" y="703"/>
                  <a:pt x="221" y="705"/>
                  <a:pt x="224" y="707"/>
                </a:cubicBezTo>
                <a:cubicBezTo>
                  <a:pt x="222" y="709"/>
                  <a:pt x="218" y="707"/>
                  <a:pt x="216" y="707"/>
                </a:cubicBezTo>
                <a:moveTo>
                  <a:pt x="479" y="708"/>
                </a:moveTo>
                <a:cubicBezTo>
                  <a:pt x="481" y="705"/>
                  <a:pt x="486" y="707"/>
                  <a:pt x="488" y="708"/>
                </a:cubicBezTo>
                <a:cubicBezTo>
                  <a:pt x="486" y="710"/>
                  <a:pt x="482" y="708"/>
                  <a:pt x="479" y="708"/>
                </a:cubicBezTo>
                <a:moveTo>
                  <a:pt x="493" y="707"/>
                </a:moveTo>
                <a:cubicBezTo>
                  <a:pt x="492" y="703"/>
                  <a:pt x="505" y="710"/>
                  <a:pt x="506" y="711"/>
                </a:cubicBezTo>
                <a:cubicBezTo>
                  <a:pt x="501" y="711"/>
                  <a:pt x="497" y="710"/>
                  <a:pt x="493" y="707"/>
                </a:cubicBezTo>
                <a:moveTo>
                  <a:pt x="842" y="707"/>
                </a:moveTo>
                <a:cubicBezTo>
                  <a:pt x="846" y="707"/>
                  <a:pt x="844" y="707"/>
                  <a:pt x="842" y="707"/>
                </a:cubicBezTo>
                <a:moveTo>
                  <a:pt x="325" y="707"/>
                </a:moveTo>
                <a:cubicBezTo>
                  <a:pt x="327" y="708"/>
                  <a:pt x="328" y="706"/>
                  <a:pt x="329" y="709"/>
                </a:cubicBezTo>
                <a:cubicBezTo>
                  <a:pt x="326" y="710"/>
                  <a:pt x="325" y="709"/>
                  <a:pt x="325" y="707"/>
                </a:cubicBezTo>
                <a:moveTo>
                  <a:pt x="417" y="708"/>
                </a:moveTo>
                <a:cubicBezTo>
                  <a:pt x="416" y="707"/>
                  <a:pt x="418" y="707"/>
                  <a:pt x="417" y="708"/>
                </a:cubicBezTo>
                <a:moveTo>
                  <a:pt x="632" y="709"/>
                </a:moveTo>
                <a:cubicBezTo>
                  <a:pt x="631" y="708"/>
                  <a:pt x="643" y="710"/>
                  <a:pt x="645" y="710"/>
                </a:cubicBezTo>
                <a:cubicBezTo>
                  <a:pt x="641" y="712"/>
                  <a:pt x="634" y="712"/>
                  <a:pt x="632" y="709"/>
                </a:cubicBezTo>
                <a:moveTo>
                  <a:pt x="705" y="708"/>
                </a:moveTo>
                <a:cubicBezTo>
                  <a:pt x="706" y="708"/>
                  <a:pt x="708" y="707"/>
                  <a:pt x="705" y="708"/>
                </a:cubicBezTo>
                <a:moveTo>
                  <a:pt x="709" y="711"/>
                </a:moveTo>
                <a:cubicBezTo>
                  <a:pt x="713" y="708"/>
                  <a:pt x="719" y="708"/>
                  <a:pt x="724" y="711"/>
                </a:cubicBezTo>
                <a:cubicBezTo>
                  <a:pt x="719" y="710"/>
                  <a:pt x="714" y="712"/>
                  <a:pt x="709" y="711"/>
                </a:cubicBezTo>
                <a:moveTo>
                  <a:pt x="509" y="711"/>
                </a:moveTo>
                <a:cubicBezTo>
                  <a:pt x="507" y="707"/>
                  <a:pt x="514" y="710"/>
                  <a:pt x="515" y="710"/>
                </a:cubicBezTo>
                <a:cubicBezTo>
                  <a:pt x="514" y="711"/>
                  <a:pt x="511" y="711"/>
                  <a:pt x="509" y="711"/>
                </a:cubicBezTo>
                <a:moveTo>
                  <a:pt x="357" y="711"/>
                </a:moveTo>
                <a:cubicBezTo>
                  <a:pt x="355" y="706"/>
                  <a:pt x="363" y="710"/>
                  <a:pt x="364" y="711"/>
                </a:cubicBezTo>
                <a:cubicBezTo>
                  <a:pt x="361" y="713"/>
                  <a:pt x="360" y="712"/>
                  <a:pt x="357" y="711"/>
                </a:cubicBezTo>
                <a:moveTo>
                  <a:pt x="702" y="710"/>
                </a:moveTo>
                <a:cubicBezTo>
                  <a:pt x="701" y="711"/>
                  <a:pt x="705" y="709"/>
                  <a:pt x="706" y="709"/>
                </a:cubicBezTo>
                <a:cubicBezTo>
                  <a:pt x="705" y="712"/>
                  <a:pt x="704" y="712"/>
                  <a:pt x="702" y="710"/>
                </a:cubicBezTo>
                <a:moveTo>
                  <a:pt x="343" y="709"/>
                </a:moveTo>
                <a:cubicBezTo>
                  <a:pt x="347" y="711"/>
                  <a:pt x="343" y="711"/>
                  <a:pt x="343" y="709"/>
                </a:cubicBezTo>
                <a:moveTo>
                  <a:pt x="520" y="709"/>
                </a:moveTo>
                <a:cubicBezTo>
                  <a:pt x="523" y="710"/>
                  <a:pt x="525" y="711"/>
                  <a:pt x="527" y="711"/>
                </a:cubicBezTo>
                <a:cubicBezTo>
                  <a:pt x="526" y="714"/>
                  <a:pt x="520" y="713"/>
                  <a:pt x="520" y="709"/>
                </a:cubicBezTo>
                <a:moveTo>
                  <a:pt x="536" y="713"/>
                </a:moveTo>
                <a:cubicBezTo>
                  <a:pt x="542" y="708"/>
                  <a:pt x="554" y="709"/>
                  <a:pt x="559" y="714"/>
                </a:cubicBezTo>
                <a:cubicBezTo>
                  <a:pt x="552" y="716"/>
                  <a:pt x="544" y="714"/>
                  <a:pt x="536" y="713"/>
                </a:cubicBezTo>
                <a:moveTo>
                  <a:pt x="724" y="712"/>
                </a:moveTo>
                <a:cubicBezTo>
                  <a:pt x="724" y="711"/>
                  <a:pt x="726" y="710"/>
                  <a:pt x="724" y="712"/>
                </a:cubicBezTo>
                <a:moveTo>
                  <a:pt x="748" y="718"/>
                </a:moveTo>
                <a:cubicBezTo>
                  <a:pt x="748" y="717"/>
                  <a:pt x="747" y="712"/>
                  <a:pt x="748" y="711"/>
                </a:cubicBezTo>
                <a:cubicBezTo>
                  <a:pt x="748" y="711"/>
                  <a:pt x="755" y="712"/>
                  <a:pt x="752" y="716"/>
                </a:cubicBezTo>
                <a:cubicBezTo>
                  <a:pt x="752" y="717"/>
                  <a:pt x="751" y="718"/>
                  <a:pt x="748" y="718"/>
                </a:cubicBezTo>
                <a:moveTo>
                  <a:pt x="656" y="713"/>
                </a:moveTo>
                <a:cubicBezTo>
                  <a:pt x="659" y="707"/>
                  <a:pt x="672" y="712"/>
                  <a:pt x="676" y="713"/>
                </a:cubicBezTo>
                <a:cubicBezTo>
                  <a:pt x="670" y="714"/>
                  <a:pt x="663" y="714"/>
                  <a:pt x="656" y="713"/>
                </a:cubicBezTo>
                <a:moveTo>
                  <a:pt x="838" y="713"/>
                </a:moveTo>
                <a:cubicBezTo>
                  <a:pt x="839" y="711"/>
                  <a:pt x="839" y="711"/>
                  <a:pt x="838" y="713"/>
                </a:cubicBezTo>
                <a:moveTo>
                  <a:pt x="945" y="713"/>
                </a:moveTo>
                <a:cubicBezTo>
                  <a:pt x="946" y="710"/>
                  <a:pt x="949" y="714"/>
                  <a:pt x="945" y="713"/>
                </a:cubicBezTo>
                <a:moveTo>
                  <a:pt x="567" y="715"/>
                </a:moveTo>
                <a:cubicBezTo>
                  <a:pt x="567" y="714"/>
                  <a:pt x="564" y="713"/>
                  <a:pt x="563" y="714"/>
                </a:cubicBezTo>
                <a:cubicBezTo>
                  <a:pt x="570" y="710"/>
                  <a:pt x="579" y="713"/>
                  <a:pt x="586" y="714"/>
                </a:cubicBezTo>
                <a:cubicBezTo>
                  <a:pt x="585" y="720"/>
                  <a:pt x="571" y="716"/>
                  <a:pt x="567" y="715"/>
                </a:cubicBezTo>
                <a:moveTo>
                  <a:pt x="938" y="713"/>
                </a:moveTo>
                <a:cubicBezTo>
                  <a:pt x="940" y="712"/>
                  <a:pt x="941" y="712"/>
                  <a:pt x="942" y="714"/>
                </a:cubicBezTo>
                <a:cubicBezTo>
                  <a:pt x="940" y="715"/>
                  <a:pt x="939" y="715"/>
                  <a:pt x="938" y="713"/>
                </a:cubicBezTo>
                <a:moveTo>
                  <a:pt x="124" y="714"/>
                </a:moveTo>
                <a:cubicBezTo>
                  <a:pt x="125" y="714"/>
                  <a:pt x="127" y="714"/>
                  <a:pt x="128" y="714"/>
                </a:cubicBezTo>
                <a:cubicBezTo>
                  <a:pt x="127" y="716"/>
                  <a:pt x="125" y="717"/>
                  <a:pt x="124" y="714"/>
                </a:cubicBezTo>
                <a:moveTo>
                  <a:pt x="732" y="715"/>
                </a:moveTo>
                <a:cubicBezTo>
                  <a:pt x="736" y="714"/>
                  <a:pt x="740" y="715"/>
                  <a:pt x="743" y="716"/>
                </a:cubicBezTo>
                <a:cubicBezTo>
                  <a:pt x="741" y="720"/>
                  <a:pt x="727" y="720"/>
                  <a:pt x="726" y="715"/>
                </a:cubicBezTo>
                <a:cubicBezTo>
                  <a:pt x="728" y="715"/>
                  <a:pt x="730" y="715"/>
                  <a:pt x="732" y="715"/>
                </a:cubicBezTo>
                <a:moveTo>
                  <a:pt x="114" y="717"/>
                </a:moveTo>
                <a:cubicBezTo>
                  <a:pt x="115" y="716"/>
                  <a:pt x="115" y="714"/>
                  <a:pt x="117" y="715"/>
                </a:cubicBezTo>
                <a:cubicBezTo>
                  <a:pt x="116" y="718"/>
                  <a:pt x="116" y="716"/>
                  <a:pt x="114" y="717"/>
                </a:cubicBezTo>
                <a:moveTo>
                  <a:pt x="150" y="717"/>
                </a:moveTo>
                <a:cubicBezTo>
                  <a:pt x="151" y="717"/>
                  <a:pt x="151" y="715"/>
                  <a:pt x="154" y="717"/>
                </a:cubicBezTo>
                <a:cubicBezTo>
                  <a:pt x="153" y="719"/>
                  <a:pt x="151" y="719"/>
                  <a:pt x="150" y="717"/>
                </a:cubicBezTo>
                <a:moveTo>
                  <a:pt x="716" y="716"/>
                </a:moveTo>
                <a:cubicBezTo>
                  <a:pt x="717" y="714"/>
                  <a:pt x="719" y="715"/>
                  <a:pt x="719" y="717"/>
                </a:cubicBezTo>
                <a:cubicBezTo>
                  <a:pt x="718" y="716"/>
                  <a:pt x="717" y="716"/>
                  <a:pt x="716" y="716"/>
                </a:cubicBezTo>
                <a:moveTo>
                  <a:pt x="597" y="717"/>
                </a:moveTo>
                <a:cubicBezTo>
                  <a:pt x="598" y="713"/>
                  <a:pt x="602" y="717"/>
                  <a:pt x="597" y="717"/>
                </a:cubicBezTo>
                <a:moveTo>
                  <a:pt x="157" y="716"/>
                </a:moveTo>
                <a:cubicBezTo>
                  <a:pt x="160" y="715"/>
                  <a:pt x="163" y="715"/>
                  <a:pt x="164" y="718"/>
                </a:cubicBezTo>
                <a:cubicBezTo>
                  <a:pt x="161" y="721"/>
                  <a:pt x="158" y="720"/>
                  <a:pt x="157" y="716"/>
                </a:cubicBezTo>
                <a:moveTo>
                  <a:pt x="936" y="718"/>
                </a:moveTo>
                <a:cubicBezTo>
                  <a:pt x="939" y="716"/>
                  <a:pt x="941" y="716"/>
                  <a:pt x="943" y="719"/>
                </a:cubicBezTo>
                <a:cubicBezTo>
                  <a:pt x="940" y="719"/>
                  <a:pt x="938" y="719"/>
                  <a:pt x="936" y="718"/>
                </a:cubicBezTo>
                <a:moveTo>
                  <a:pt x="604" y="716"/>
                </a:moveTo>
                <a:cubicBezTo>
                  <a:pt x="607" y="719"/>
                  <a:pt x="604" y="718"/>
                  <a:pt x="604" y="716"/>
                </a:cubicBezTo>
                <a:moveTo>
                  <a:pt x="126" y="718"/>
                </a:moveTo>
                <a:cubicBezTo>
                  <a:pt x="126" y="718"/>
                  <a:pt x="128" y="716"/>
                  <a:pt x="126" y="718"/>
                </a:cubicBezTo>
                <a:moveTo>
                  <a:pt x="168" y="718"/>
                </a:moveTo>
                <a:cubicBezTo>
                  <a:pt x="172" y="719"/>
                  <a:pt x="176" y="713"/>
                  <a:pt x="174" y="721"/>
                </a:cubicBezTo>
                <a:cubicBezTo>
                  <a:pt x="172" y="719"/>
                  <a:pt x="171" y="719"/>
                  <a:pt x="168" y="718"/>
                </a:cubicBezTo>
                <a:moveTo>
                  <a:pt x="616" y="717"/>
                </a:moveTo>
                <a:cubicBezTo>
                  <a:pt x="620" y="721"/>
                  <a:pt x="616" y="720"/>
                  <a:pt x="616" y="717"/>
                </a:cubicBezTo>
                <a:moveTo>
                  <a:pt x="198" y="722"/>
                </a:moveTo>
                <a:cubicBezTo>
                  <a:pt x="193" y="715"/>
                  <a:pt x="183" y="721"/>
                  <a:pt x="176" y="717"/>
                </a:cubicBezTo>
                <a:cubicBezTo>
                  <a:pt x="196" y="718"/>
                  <a:pt x="216" y="716"/>
                  <a:pt x="235" y="724"/>
                </a:cubicBezTo>
                <a:cubicBezTo>
                  <a:pt x="225" y="725"/>
                  <a:pt x="206" y="729"/>
                  <a:pt x="198" y="722"/>
                </a:cubicBezTo>
                <a:moveTo>
                  <a:pt x="639" y="718"/>
                </a:moveTo>
                <a:cubicBezTo>
                  <a:pt x="644" y="715"/>
                  <a:pt x="653" y="719"/>
                  <a:pt x="656" y="722"/>
                </a:cubicBezTo>
                <a:cubicBezTo>
                  <a:pt x="644" y="725"/>
                  <a:pt x="632" y="718"/>
                  <a:pt x="619" y="720"/>
                </a:cubicBezTo>
                <a:cubicBezTo>
                  <a:pt x="620" y="719"/>
                  <a:pt x="619" y="719"/>
                  <a:pt x="619" y="719"/>
                </a:cubicBezTo>
                <a:cubicBezTo>
                  <a:pt x="626" y="714"/>
                  <a:pt x="632" y="723"/>
                  <a:pt x="639" y="718"/>
                </a:cubicBezTo>
                <a:moveTo>
                  <a:pt x="418" y="720"/>
                </a:moveTo>
                <a:cubicBezTo>
                  <a:pt x="422" y="720"/>
                  <a:pt x="430" y="720"/>
                  <a:pt x="433" y="723"/>
                </a:cubicBezTo>
                <a:cubicBezTo>
                  <a:pt x="428" y="722"/>
                  <a:pt x="423" y="721"/>
                  <a:pt x="418" y="720"/>
                </a:cubicBezTo>
                <a:moveTo>
                  <a:pt x="542" y="718"/>
                </a:moveTo>
                <a:cubicBezTo>
                  <a:pt x="546" y="720"/>
                  <a:pt x="544" y="719"/>
                  <a:pt x="542" y="718"/>
                </a:cubicBezTo>
                <a:moveTo>
                  <a:pt x="521" y="720"/>
                </a:moveTo>
                <a:cubicBezTo>
                  <a:pt x="522" y="718"/>
                  <a:pt x="521" y="718"/>
                  <a:pt x="521" y="720"/>
                </a:cubicBezTo>
                <a:moveTo>
                  <a:pt x="847" y="721"/>
                </a:moveTo>
                <a:cubicBezTo>
                  <a:pt x="848" y="718"/>
                  <a:pt x="850" y="717"/>
                  <a:pt x="852" y="719"/>
                </a:cubicBezTo>
                <a:cubicBezTo>
                  <a:pt x="850" y="721"/>
                  <a:pt x="849" y="720"/>
                  <a:pt x="847" y="721"/>
                </a:cubicBezTo>
                <a:moveTo>
                  <a:pt x="952" y="718"/>
                </a:moveTo>
                <a:cubicBezTo>
                  <a:pt x="953" y="720"/>
                  <a:pt x="953" y="720"/>
                  <a:pt x="952" y="718"/>
                </a:cubicBezTo>
                <a:moveTo>
                  <a:pt x="986" y="718"/>
                </a:moveTo>
                <a:cubicBezTo>
                  <a:pt x="994" y="713"/>
                  <a:pt x="985" y="729"/>
                  <a:pt x="986" y="718"/>
                </a:cubicBezTo>
                <a:moveTo>
                  <a:pt x="63" y="722"/>
                </a:moveTo>
                <a:cubicBezTo>
                  <a:pt x="61" y="716"/>
                  <a:pt x="73" y="723"/>
                  <a:pt x="75" y="724"/>
                </a:cubicBezTo>
                <a:cubicBezTo>
                  <a:pt x="71" y="726"/>
                  <a:pt x="67" y="724"/>
                  <a:pt x="63" y="722"/>
                </a:cubicBezTo>
                <a:moveTo>
                  <a:pt x="938" y="721"/>
                </a:moveTo>
                <a:cubicBezTo>
                  <a:pt x="943" y="722"/>
                  <a:pt x="947" y="724"/>
                  <a:pt x="951" y="727"/>
                </a:cubicBezTo>
                <a:cubicBezTo>
                  <a:pt x="943" y="727"/>
                  <a:pt x="934" y="727"/>
                  <a:pt x="926" y="723"/>
                </a:cubicBezTo>
                <a:cubicBezTo>
                  <a:pt x="931" y="724"/>
                  <a:pt x="935" y="725"/>
                  <a:pt x="938" y="721"/>
                </a:cubicBezTo>
                <a:moveTo>
                  <a:pt x="580" y="721"/>
                </a:moveTo>
                <a:cubicBezTo>
                  <a:pt x="583" y="721"/>
                  <a:pt x="581" y="722"/>
                  <a:pt x="580" y="721"/>
                </a:cubicBezTo>
                <a:moveTo>
                  <a:pt x="597" y="723"/>
                </a:moveTo>
                <a:cubicBezTo>
                  <a:pt x="598" y="723"/>
                  <a:pt x="601" y="721"/>
                  <a:pt x="597" y="723"/>
                </a:cubicBezTo>
                <a:moveTo>
                  <a:pt x="983" y="723"/>
                </a:moveTo>
                <a:cubicBezTo>
                  <a:pt x="986" y="733"/>
                  <a:pt x="998" y="721"/>
                  <a:pt x="1003" y="724"/>
                </a:cubicBezTo>
                <a:cubicBezTo>
                  <a:pt x="1005" y="725"/>
                  <a:pt x="1006" y="727"/>
                  <a:pt x="1006" y="729"/>
                </a:cubicBezTo>
                <a:cubicBezTo>
                  <a:pt x="1006" y="734"/>
                  <a:pt x="1001" y="732"/>
                  <a:pt x="997" y="733"/>
                </a:cubicBezTo>
                <a:cubicBezTo>
                  <a:pt x="988" y="733"/>
                  <a:pt x="980" y="731"/>
                  <a:pt x="975" y="722"/>
                </a:cubicBezTo>
                <a:cubicBezTo>
                  <a:pt x="978" y="722"/>
                  <a:pt x="980" y="723"/>
                  <a:pt x="983" y="723"/>
                </a:cubicBezTo>
                <a:moveTo>
                  <a:pt x="237" y="723"/>
                </a:moveTo>
                <a:cubicBezTo>
                  <a:pt x="241" y="723"/>
                  <a:pt x="244" y="721"/>
                  <a:pt x="245" y="726"/>
                </a:cubicBezTo>
                <a:cubicBezTo>
                  <a:pt x="243" y="726"/>
                  <a:pt x="236" y="726"/>
                  <a:pt x="237" y="723"/>
                </a:cubicBezTo>
                <a:moveTo>
                  <a:pt x="547" y="724"/>
                </a:moveTo>
                <a:cubicBezTo>
                  <a:pt x="561" y="729"/>
                  <a:pt x="576" y="726"/>
                  <a:pt x="591" y="729"/>
                </a:cubicBezTo>
                <a:cubicBezTo>
                  <a:pt x="600" y="730"/>
                  <a:pt x="613" y="739"/>
                  <a:pt x="621" y="731"/>
                </a:cubicBezTo>
                <a:cubicBezTo>
                  <a:pt x="619" y="730"/>
                  <a:pt x="616" y="729"/>
                  <a:pt x="614" y="727"/>
                </a:cubicBezTo>
                <a:cubicBezTo>
                  <a:pt x="616" y="726"/>
                  <a:pt x="619" y="725"/>
                  <a:pt x="621" y="724"/>
                </a:cubicBezTo>
                <a:cubicBezTo>
                  <a:pt x="621" y="730"/>
                  <a:pt x="622" y="725"/>
                  <a:pt x="624" y="728"/>
                </a:cubicBezTo>
                <a:cubicBezTo>
                  <a:pt x="620" y="719"/>
                  <a:pt x="639" y="725"/>
                  <a:pt x="642" y="726"/>
                </a:cubicBezTo>
                <a:cubicBezTo>
                  <a:pt x="638" y="727"/>
                  <a:pt x="634" y="727"/>
                  <a:pt x="630" y="727"/>
                </a:cubicBezTo>
                <a:cubicBezTo>
                  <a:pt x="634" y="729"/>
                  <a:pt x="637" y="731"/>
                  <a:pt x="641" y="732"/>
                </a:cubicBezTo>
                <a:cubicBezTo>
                  <a:pt x="637" y="733"/>
                  <a:pt x="633" y="729"/>
                  <a:pt x="629" y="731"/>
                </a:cubicBezTo>
                <a:cubicBezTo>
                  <a:pt x="639" y="740"/>
                  <a:pt x="654" y="740"/>
                  <a:pt x="667" y="738"/>
                </a:cubicBezTo>
                <a:cubicBezTo>
                  <a:pt x="664" y="735"/>
                  <a:pt x="660" y="734"/>
                  <a:pt x="656" y="733"/>
                </a:cubicBezTo>
                <a:cubicBezTo>
                  <a:pt x="665" y="725"/>
                  <a:pt x="678" y="739"/>
                  <a:pt x="688" y="741"/>
                </a:cubicBezTo>
                <a:cubicBezTo>
                  <a:pt x="686" y="739"/>
                  <a:pt x="684" y="737"/>
                  <a:pt x="683" y="735"/>
                </a:cubicBezTo>
                <a:cubicBezTo>
                  <a:pt x="687" y="735"/>
                  <a:pt x="692" y="734"/>
                  <a:pt x="696" y="735"/>
                </a:cubicBezTo>
                <a:cubicBezTo>
                  <a:pt x="694" y="737"/>
                  <a:pt x="692" y="738"/>
                  <a:pt x="690" y="737"/>
                </a:cubicBezTo>
                <a:cubicBezTo>
                  <a:pt x="697" y="741"/>
                  <a:pt x="708" y="739"/>
                  <a:pt x="714" y="745"/>
                </a:cubicBezTo>
                <a:cubicBezTo>
                  <a:pt x="687" y="745"/>
                  <a:pt x="658" y="733"/>
                  <a:pt x="633" y="742"/>
                </a:cubicBezTo>
                <a:cubicBezTo>
                  <a:pt x="641" y="742"/>
                  <a:pt x="725" y="751"/>
                  <a:pt x="725" y="746"/>
                </a:cubicBezTo>
                <a:cubicBezTo>
                  <a:pt x="723" y="747"/>
                  <a:pt x="720" y="747"/>
                  <a:pt x="718" y="748"/>
                </a:cubicBezTo>
                <a:cubicBezTo>
                  <a:pt x="720" y="735"/>
                  <a:pt x="750" y="740"/>
                  <a:pt x="757" y="746"/>
                </a:cubicBezTo>
                <a:cubicBezTo>
                  <a:pt x="756" y="745"/>
                  <a:pt x="755" y="748"/>
                  <a:pt x="755" y="748"/>
                </a:cubicBezTo>
                <a:cubicBezTo>
                  <a:pt x="756" y="748"/>
                  <a:pt x="758" y="747"/>
                  <a:pt x="759" y="748"/>
                </a:cubicBezTo>
                <a:cubicBezTo>
                  <a:pt x="753" y="746"/>
                  <a:pt x="745" y="747"/>
                  <a:pt x="740" y="749"/>
                </a:cubicBezTo>
                <a:cubicBezTo>
                  <a:pt x="740" y="748"/>
                  <a:pt x="741" y="748"/>
                  <a:pt x="741" y="747"/>
                </a:cubicBezTo>
                <a:cubicBezTo>
                  <a:pt x="739" y="747"/>
                  <a:pt x="733" y="745"/>
                  <a:pt x="731" y="747"/>
                </a:cubicBezTo>
                <a:cubicBezTo>
                  <a:pt x="733" y="751"/>
                  <a:pt x="738" y="752"/>
                  <a:pt x="742" y="752"/>
                </a:cubicBezTo>
                <a:cubicBezTo>
                  <a:pt x="740" y="754"/>
                  <a:pt x="736" y="755"/>
                  <a:pt x="733" y="755"/>
                </a:cubicBezTo>
                <a:cubicBezTo>
                  <a:pt x="734" y="756"/>
                  <a:pt x="736" y="758"/>
                  <a:pt x="738" y="758"/>
                </a:cubicBezTo>
                <a:cubicBezTo>
                  <a:pt x="730" y="761"/>
                  <a:pt x="721" y="760"/>
                  <a:pt x="713" y="757"/>
                </a:cubicBezTo>
                <a:cubicBezTo>
                  <a:pt x="718" y="756"/>
                  <a:pt x="723" y="755"/>
                  <a:pt x="728" y="755"/>
                </a:cubicBezTo>
                <a:cubicBezTo>
                  <a:pt x="717" y="751"/>
                  <a:pt x="693" y="741"/>
                  <a:pt x="683" y="750"/>
                </a:cubicBezTo>
                <a:cubicBezTo>
                  <a:pt x="692" y="755"/>
                  <a:pt x="702" y="754"/>
                  <a:pt x="711" y="755"/>
                </a:cubicBezTo>
                <a:cubicBezTo>
                  <a:pt x="711" y="757"/>
                  <a:pt x="710" y="759"/>
                  <a:pt x="709" y="760"/>
                </a:cubicBezTo>
                <a:cubicBezTo>
                  <a:pt x="728" y="756"/>
                  <a:pt x="746" y="768"/>
                  <a:pt x="765" y="765"/>
                </a:cubicBezTo>
                <a:cubicBezTo>
                  <a:pt x="762" y="762"/>
                  <a:pt x="759" y="758"/>
                  <a:pt x="756" y="755"/>
                </a:cubicBezTo>
                <a:cubicBezTo>
                  <a:pt x="761" y="752"/>
                  <a:pt x="768" y="756"/>
                  <a:pt x="773" y="755"/>
                </a:cubicBezTo>
                <a:cubicBezTo>
                  <a:pt x="771" y="754"/>
                  <a:pt x="768" y="755"/>
                  <a:pt x="765" y="754"/>
                </a:cubicBezTo>
                <a:cubicBezTo>
                  <a:pt x="769" y="750"/>
                  <a:pt x="775" y="755"/>
                  <a:pt x="779" y="751"/>
                </a:cubicBezTo>
                <a:cubicBezTo>
                  <a:pt x="774" y="752"/>
                  <a:pt x="768" y="749"/>
                  <a:pt x="763" y="745"/>
                </a:cubicBezTo>
                <a:cubicBezTo>
                  <a:pt x="770" y="740"/>
                  <a:pt x="780" y="744"/>
                  <a:pt x="788" y="744"/>
                </a:cubicBezTo>
                <a:cubicBezTo>
                  <a:pt x="778" y="744"/>
                  <a:pt x="769" y="738"/>
                  <a:pt x="760" y="736"/>
                </a:cubicBezTo>
                <a:cubicBezTo>
                  <a:pt x="757" y="735"/>
                  <a:pt x="753" y="734"/>
                  <a:pt x="750" y="736"/>
                </a:cubicBezTo>
                <a:cubicBezTo>
                  <a:pt x="747" y="739"/>
                  <a:pt x="749" y="739"/>
                  <a:pt x="745" y="739"/>
                </a:cubicBezTo>
                <a:cubicBezTo>
                  <a:pt x="741" y="739"/>
                  <a:pt x="736" y="739"/>
                  <a:pt x="732" y="736"/>
                </a:cubicBezTo>
                <a:cubicBezTo>
                  <a:pt x="733" y="736"/>
                  <a:pt x="733" y="736"/>
                  <a:pt x="733" y="735"/>
                </a:cubicBezTo>
                <a:cubicBezTo>
                  <a:pt x="737" y="734"/>
                  <a:pt x="741" y="734"/>
                  <a:pt x="745" y="734"/>
                </a:cubicBezTo>
                <a:cubicBezTo>
                  <a:pt x="753" y="734"/>
                  <a:pt x="761" y="735"/>
                  <a:pt x="768" y="736"/>
                </a:cubicBezTo>
                <a:cubicBezTo>
                  <a:pt x="784" y="739"/>
                  <a:pt x="799" y="743"/>
                  <a:pt x="815" y="742"/>
                </a:cubicBezTo>
                <a:cubicBezTo>
                  <a:pt x="812" y="737"/>
                  <a:pt x="805" y="744"/>
                  <a:pt x="803" y="737"/>
                </a:cubicBezTo>
                <a:cubicBezTo>
                  <a:pt x="810" y="738"/>
                  <a:pt x="816" y="737"/>
                  <a:pt x="822" y="740"/>
                </a:cubicBezTo>
                <a:cubicBezTo>
                  <a:pt x="821" y="741"/>
                  <a:pt x="820" y="742"/>
                  <a:pt x="819" y="743"/>
                </a:cubicBezTo>
                <a:cubicBezTo>
                  <a:pt x="829" y="743"/>
                  <a:pt x="829" y="752"/>
                  <a:pt x="837" y="754"/>
                </a:cubicBezTo>
                <a:cubicBezTo>
                  <a:pt x="832" y="762"/>
                  <a:pt x="857" y="760"/>
                  <a:pt x="861" y="761"/>
                </a:cubicBezTo>
                <a:cubicBezTo>
                  <a:pt x="850" y="775"/>
                  <a:pt x="832" y="748"/>
                  <a:pt x="821" y="759"/>
                </a:cubicBezTo>
                <a:cubicBezTo>
                  <a:pt x="833" y="770"/>
                  <a:pt x="851" y="769"/>
                  <a:pt x="866" y="772"/>
                </a:cubicBezTo>
                <a:cubicBezTo>
                  <a:pt x="864" y="784"/>
                  <a:pt x="848" y="775"/>
                  <a:pt x="841" y="775"/>
                </a:cubicBezTo>
                <a:cubicBezTo>
                  <a:pt x="841" y="776"/>
                  <a:pt x="841" y="776"/>
                  <a:pt x="842" y="775"/>
                </a:cubicBezTo>
                <a:cubicBezTo>
                  <a:pt x="839" y="777"/>
                  <a:pt x="837" y="777"/>
                  <a:pt x="834" y="778"/>
                </a:cubicBezTo>
                <a:cubicBezTo>
                  <a:pt x="835" y="777"/>
                  <a:pt x="836" y="777"/>
                  <a:pt x="837" y="776"/>
                </a:cubicBezTo>
                <a:cubicBezTo>
                  <a:pt x="835" y="776"/>
                  <a:pt x="834" y="775"/>
                  <a:pt x="834" y="773"/>
                </a:cubicBezTo>
                <a:cubicBezTo>
                  <a:pt x="837" y="773"/>
                  <a:pt x="840" y="772"/>
                  <a:pt x="843" y="770"/>
                </a:cubicBezTo>
                <a:cubicBezTo>
                  <a:pt x="841" y="770"/>
                  <a:pt x="839" y="769"/>
                  <a:pt x="838" y="769"/>
                </a:cubicBezTo>
                <a:cubicBezTo>
                  <a:pt x="836" y="768"/>
                  <a:pt x="832" y="770"/>
                  <a:pt x="836" y="770"/>
                </a:cubicBezTo>
                <a:cubicBezTo>
                  <a:pt x="834" y="773"/>
                  <a:pt x="820" y="775"/>
                  <a:pt x="820" y="775"/>
                </a:cubicBezTo>
                <a:cubicBezTo>
                  <a:pt x="821" y="776"/>
                  <a:pt x="825" y="778"/>
                  <a:pt x="826" y="778"/>
                </a:cubicBezTo>
                <a:cubicBezTo>
                  <a:pt x="824" y="781"/>
                  <a:pt x="821" y="783"/>
                  <a:pt x="818" y="781"/>
                </a:cubicBezTo>
                <a:cubicBezTo>
                  <a:pt x="821" y="781"/>
                  <a:pt x="825" y="784"/>
                  <a:pt x="828" y="785"/>
                </a:cubicBezTo>
                <a:cubicBezTo>
                  <a:pt x="824" y="785"/>
                  <a:pt x="821" y="786"/>
                  <a:pt x="817" y="787"/>
                </a:cubicBezTo>
                <a:cubicBezTo>
                  <a:pt x="820" y="791"/>
                  <a:pt x="823" y="794"/>
                  <a:pt x="828" y="796"/>
                </a:cubicBezTo>
                <a:cubicBezTo>
                  <a:pt x="820" y="802"/>
                  <a:pt x="809" y="796"/>
                  <a:pt x="801" y="796"/>
                </a:cubicBezTo>
                <a:cubicBezTo>
                  <a:pt x="802" y="795"/>
                  <a:pt x="803" y="795"/>
                  <a:pt x="804" y="795"/>
                </a:cubicBezTo>
                <a:cubicBezTo>
                  <a:pt x="799" y="793"/>
                  <a:pt x="789" y="793"/>
                  <a:pt x="786" y="787"/>
                </a:cubicBezTo>
                <a:cubicBezTo>
                  <a:pt x="791" y="786"/>
                  <a:pt x="795" y="786"/>
                  <a:pt x="800" y="784"/>
                </a:cubicBezTo>
                <a:cubicBezTo>
                  <a:pt x="787" y="783"/>
                  <a:pt x="775" y="783"/>
                  <a:pt x="762" y="780"/>
                </a:cubicBezTo>
                <a:cubicBezTo>
                  <a:pt x="766" y="778"/>
                  <a:pt x="772" y="778"/>
                  <a:pt x="775" y="778"/>
                </a:cubicBezTo>
                <a:cubicBezTo>
                  <a:pt x="761" y="772"/>
                  <a:pt x="746" y="770"/>
                  <a:pt x="731" y="769"/>
                </a:cubicBezTo>
                <a:cubicBezTo>
                  <a:pt x="732" y="769"/>
                  <a:pt x="733" y="770"/>
                  <a:pt x="734" y="771"/>
                </a:cubicBezTo>
                <a:cubicBezTo>
                  <a:pt x="733" y="771"/>
                  <a:pt x="685" y="763"/>
                  <a:pt x="685" y="764"/>
                </a:cubicBezTo>
                <a:cubicBezTo>
                  <a:pt x="685" y="764"/>
                  <a:pt x="690" y="764"/>
                  <a:pt x="690" y="764"/>
                </a:cubicBezTo>
                <a:cubicBezTo>
                  <a:pt x="689" y="762"/>
                  <a:pt x="687" y="761"/>
                  <a:pt x="685" y="762"/>
                </a:cubicBezTo>
                <a:cubicBezTo>
                  <a:pt x="686" y="761"/>
                  <a:pt x="687" y="761"/>
                  <a:pt x="687" y="760"/>
                </a:cubicBezTo>
                <a:cubicBezTo>
                  <a:pt x="682" y="757"/>
                  <a:pt x="674" y="755"/>
                  <a:pt x="669" y="758"/>
                </a:cubicBezTo>
                <a:cubicBezTo>
                  <a:pt x="672" y="762"/>
                  <a:pt x="676" y="764"/>
                  <a:pt x="681" y="765"/>
                </a:cubicBezTo>
                <a:cubicBezTo>
                  <a:pt x="681" y="765"/>
                  <a:pt x="679" y="767"/>
                  <a:pt x="679" y="768"/>
                </a:cubicBezTo>
                <a:cubicBezTo>
                  <a:pt x="682" y="768"/>
                  <a:pt x="688" y="767"/>
                  <a:pt x="689" y="770"/>
                </a:cubicBezTo>
                <a:cubicBezTo>
                  <a:pt x="688" y="771"/>
                  <a:pt x="686" y="772"/>
                  <a:pt x="684" y="771"/>
                </a:cubicBezTo>
                <a:cubicBezTo>
                  <a:pt x="686" y="773"/>
                  <a:pt x="687" y="771"/>
                  <a:pt x="688" y="775"/>
                </a:cubicBezTo>
                <a:cubicBezTo>
                  <a:pt x="680" y="775"/>
                  <a:pt x="672" y="773"/>
                  <a:pt x="664" y="773"/>
                </a:cubicBezTo>
                <a:cubicBezTo>
                  <a:pt x="667" y="766"/>
                  <a:pt x="639" y="766"/>
                  <a:pt x="635" y="765"/>
                </a:cubicBezTo>
                <a:cubicBezTo>
                  <a:pt x="641" y="773"/>
                  <a:pt x="652" y="769"/>
                  <a:pt x="659" y="773"/>
                </a:cubicBezTo>
                <a:cubicBezTo>
                  <a:pt x="647" y="771"/>
                  <a:pt x="631" y="778"/>
                  <a:pt x="622" y="768"/>
                </a:cubicBezTo>
                <a:cubicBezTo>
                  <a:pt x="623" y="767"/>
                  <a:pt x="624" y="767"/>
                  <a:pt x="625" y="766"/>
                </a:cubicBezTo>
                <a:cubicBezTo>
                  <a:pt x="620" y="764"/>
                  <a:pt x="612" y="760"/>
                  <a:pt x="607" y="764"/>
                </a:cubicBezTo>
                <a:cubicBezTo>
                  <a:pt x="609" y="765"/>
                  <a:pt x="611" y="765"/>
                  <a:pt x="614" y="766"/>
                </a:cubicBezTo>
                <a:cubicBezTo>
                  <a:pt x="601" y="770"/>
                  <a:pt x="591" y="756"/>
                  <a:pt x="579" y="762"/>
                </a:cubicBezTo>
                <a:cubicBezTo>
                  <a:pt x="579" y="761"/>
                  <a:pt x="580" y="760"/>
                  <a:pt x="581" y="759"/>
                </a:cubicBezTo>
                <a:cubicBezTo>
                  <a:pt x="563" y="751"/>
                  <a:pt x="542" y="766"/>
                  <a:pt x="526" y="752"/>
                </a:cubicBezTo>
                <a:cubicBezTo>
                  <a:pt x="536" y="751"/>
                  <a:pt x="547" y="749"/>
                  <a:pt x="558" y="751"/>
                </a:cubicBezTo>
                <a:cubicBezTo>
                  <a:pt x="557" y="752"/>
                  <a:pt x="556" y="753"/>
                  <a:pt x="555" y="754"/>
                </a:cubicBezTo>
                <a:cubicBezTo>
                  <a:pt x="587" y="755"/>
                  <a:pt x="619" y="752"/>
                  <a:pt x="651" y="756"/>
                </a:cubicBezTo>
                <a:cubicBezTo>
                  <a:pt x="645" y="752"/>
                  <a:pt x="639" y="751"/>
                  <a:pt x="632" y="750"/>
                </a:cubicBezTo>
                <a:cubicBezTo>
                  <a:pt x="636" y="749"/>
                  <a:pt x="638" y="750"/>
                  <a:pt x="638" y="755"/>
                </a:cubicBezTo>
                <a:cubicBezTo>
                  <a:pt x="635" y="753"/>
                  <a:pt x="630" y="753"/>
                  <a:pt x="627" y="755"/>
                </a:cubicBezTo>
                <a:cubicBezTo>
                  <a:pt x="625" y="748"/>
                  <a:pt x="630" y="749"/>
                  <a:pt x="635" y="749"/>
                </a:cubicBezTo>
                <a:cubicBezTo>
                  <a:pt x="641" y="748"/>
                  <a:pt x="646" y="748"/>
                  <a:pt x="652" y="748"/>
                </a:cubicBezTo>
                <a:cubicBezTo>
                  <a:pt x="642" y="742"/>
                  <a:pt x="622" y="752"/>
                  <a:pt x="617" y="741"/>
                </a:cubicBezTo>
                <a:cubicBezTo>
                  <a:pt x="622" y="741"/>
                  <a:pt x="628" y="742"/>
                  <a:pt x="632" y="740"/>
                </a:cubicBezTo>
                <a:cubicBezTo>
                  <a:pt x="617" y="742"/>
                  <a:pt x="600" y="740"/>
                  <a:pt x="586" y="736"/>
                </a:cubicBezTo>
                <a:cubicBezTo>
                  <a:pt x="572" y="733"/>
                  <a:pt x="556" y="736"/>
                  <a:pt x="544" y="726"/>
                </a:cubicBezTo>
                <a:cubicBezTo>
                  <a:pt x="545" y="726"/>
                  <a:pt x="547" y="726"/>
                  <a:pt x="547" y="724"/>
                </a:cubicBezTo>
                <a:moveTo>
                  <a:pt x="714" y="727"/>
                </a:moveTo>
                <a:cubicBezTo>
                  <a:pt x="712" y="726"/>
                  <a:pt x="716" y="724"/>
                  <a:pt x="717" y="725"/>
                </a:cubicBezTo>
                <a:cubicBezTo>
                  <a:pt x="717" y="727"/>
                  <a:pt x="716" y="728"/>
                  <a:pt x="714" y="727"/>
                </a:cubicBezTo>
                <a:moveTo>
                  <a:pt x="247" y="726"/>
                </a:moveTo>
                <a:cubicBezTo>
                  <a:pt x="247" y="725"/>
                  <a:pt x="247" y="725"/>
                  <a:pt x="247" y="726"/>
                </a:cubicBezTo>
                <a:moveTo>
                  <a:pt x="400" y="727"/>
                </a:moveTo>
                <a:cubicBezTo>
                  <a:pt x="400" y="727"/>
                  <a:pt x="403" y="730"/>
                  <a:pt x="400" y="727"/>
                </a:cubicBezTo>
                <a:moveTo>
                  <a:pt x="929" y="727"/>
                </a:moveTo>
                <a:cubicBezTo>
                  <a:pt x="930" y="727"/>
                  <a:pt x="932" y="726"/>
                  <a:pt x="929" y="727"/>
                </a:cubicBezTo>
                <a:moveTo>
                  <a:pt x="51" y="727"/>
                </a:moveTo>
                <a:cubicBezTo>
                  <a:pt x="51" y="727"/>
                  <a:pt x="54" y="727"/>
                  <a:pt x="51" y="727"/>
                </a:cubicBezTo>
                <a:moveTo>
                  <a:pt x="742" y="727"/>
                </a:moveTo>
                <a:cubicBezTo>
                  <a:pt x="743" y="727"/>
                  <a:pt x="744" y="727"/>
                  <a:pt x="745" y="727"/>
                </a:cubicBezTo>
                <a:cubicBezTo>
                  <a:pt x="744" y="728"/>
                  <a:pt x="741" y="730"/>
                  <a:pt x="742" y="727"/>
                </a:cubicBezTo>
                <a:moveTo>
                  <a:pt x="404" y="728"/>
                </a:moveTo>
                <a:cubicBezTo>
                  <a:pt x="405" y="724"/>
                  <a:pt x="420" y="728"/>
                  <a:pt x="423" y="729"/>
                </a:cubicBezTo>
                <a:cubicBezTo>
                  <a:pt x="417" y="730"/>
                  <a:pt x="410" y="729"/>
                  <a:pt x="404" y="728"/>
                </a:cubicBezTo>
                <a:moveTo>
                  <a:pt x="426" y="730"/>
                </a:moveTo>
                <a:cubicBezTo>
                  <a:pt x="427" y="727"/>
                  <a:pt x="430" y="728"/>
                  <a:pt x="426" y="730"/>
                </a:cubicBezTo>
                <a:moveTo>
                  <a:pt x="237" y="730"/>
                </a:moveTo>
                <a:cubicBezTo>
                  <a:pt x="238" y="729"/>
                  <a:pt x="240" y="729"/>
                  <a:pt x="237" y="730"/>
                </a:cubicBezTo>
                <a:moveTo>
                  <a:pt x="244" y="729"/>
                </a:moveTo>
                <a:cubicBezTo>
                  <a:pt x="245" y="730"/>
                  <a:pt x="246" y="727"/>
                  <a:pt x="246" y="731"/>
                </a:cubicBezTo>
                <a:cubicBezTo>
                  <a:pt x="244" y="733"/>
                  <a:pt x="244" y="731"/>
                  <a:pt x="244" y="729"/>
                </a:cubicBezTo>
                <a:moveTo>
                  <a:pt x="831" y="730"/>
                </a:moveTo>
                <a:cubicBezTo>
                  <a:pt x="831" y="730"/>
                  <a:pt x="835" y="729"/>
                  <a:pt x="833" y="732"/>
                </a:cubicBezTo>
                <a:cubicBezTo>
                  <a:pt x="832" y="732"/>
                  <a:pt x="831" y="732"/>
                  <a:pt x="831" y="730"/>
                </a:cubicBezTo>
                <a:moveTo>
                  <a:pt x="458" y="733"/>
                </a:moveTo>
                <a:cubicBezTo>
                  <a:pt x="461" y="730"/>
                  <a:pt x="464" y="730"/>
                  <a:pt x="468" y="731"/>
                </a:cubicBezTo>
                <a:cubicBezTo>
                  <a:pt x="465" y="736"/>
                  <a:pt x="462" y="734"/>
                  <a:pt x="458" y="733"/>
                </a:cubicBezTo>
                <a:moveTo>
                  <a:pt x="959" y="745"/>
                </a:moveTo>
                <a:cubicBezTo>
                  <a:pt x="956" y="742"/>
                  <a:pt x="954" y="744"/>
                  <a:pt x="953" y="740"/>
                </a:cubicBezTo>
                <a:cubicBezTo>
                  <a:pt x="952" y="738"/>
                  <a:pt x="951" y="736"/>
                  <a:pt x="949" y="735"/>
                </a:cubicBezTo>
                <a:cubicBezTo>
                  <a:pt x="946" y="732"/>
                  <a:pt x="940" y="732"/>
                  <a:pt x="936" y="731"/>
                </a:cubicBezTo>
                <a:cubicBezTo>
                  <a:pt x="949" y="726"/>
                  <a:pt x="965" y="735"/>
                  <a:pt x="972" y="745"/>
                </a:cubicBezTo>
                <a:cubicBezTo>
                  <a:pt x="971" y="745"/>
                  <a:pt x="971" y="745"/>
                  <a:pt x="972" y="745"/>
                </a:cubicBezTo>
                <a:cubicBezTo>
                  <a:pt x="971" y="749"/>
                  <a:pt x="961" y="746"/>
                  <a:pt x="959" y="745"/>
                </a:cubicBezTo>
                <a:moveTo>
                  <a:pt x="451" y="730"/>
                </a:moveTo>
                <a:cubicBezTo>
                  <a:pt x="455" y="732"/>
                  <a:pt x="452" y="733"/>
                  <a:pt x="451" y="730"/>
                </a:cubicBezTo>
                <a:moveTo>
                  <a:pt x="477" y="732"/>
                </a:moveTo>
                <a:cubicBezTo>
                  <a:pt x="484" y="730"/>
                  <a:pt x="494" y="727"/>
                  <a:pt x="499" y="733"/>
                </a:cubicBezTo>
                <a:cubicBezTo>
                  <a:pt x="495" y="733"/>
                  <a:pt x="492" y="735"/>
                  <a:pt x="489" y="737"/>
                </a:cubicBezTo>
                <a:cubicBezTo>
                  <a:pt x="491" y="739"/>
                  <a:pt x="497" y="742"/>
                  <a:pt x="500" y="742"/>
                </a:cubicBezTo>
                <a:cubicBezTo>
                  <a:pt x="490" y="744"/>
                  <a:pt x="477" y="730"/>
                  <a:pt x="468" y="735"/>
                </a:cubicBezTo>
                <a:cubicBezTo>
                  <a:pt x="469" y="731"/>
                  <a:pt x="472" y="731"/>
                  <a:pt x="475" y="732"/>
                </a:cubicBezTo>
                <a:cubicBezTo>
                  <a:pt x="475" y="732"/>
                  <a:pt x="480" y="733"/>
                  <a:pt x="477" y="732"/>
                </a:cubicBezTo>
                <a:moveTo>
                  <a:pt x="647" y="732"/>
                </a:moveTo>
                <a:cubicBezTo>
                  <a:pt x="651" y="732"/>
                  <a:pt x="651" y="728"/>
                  <a:pt x="654" y="734"/>
                </a:cubicBezTo>
                <a:cubicBezTo>
                  <a:pt x="652" y="733"/>
                  <a:pt x="650" y="732"/>
                  <a:pt x="647" y="732"/>
                </a:cubicBezTo>
                <a:moveTo>
                  <a:pt x="299" y="733"/>
                </a:moveTo>
                <a:cubicBezTo>
                  <a:pt x="296" y="735"/>
                  <a:pt x="304" y="733"/>
                  <a:pt x="305" y="734"/>
                </a:cubicBezTo>
                <a:cubicBezTo>
                  <a:pt x="303" y="735"/>
                  <a:pt x="301" y="734"/>
                  <a:pt x="299" y="733"/>
                </a:cubicBezTo>
                <a:moveTo>
                  <a:pt x="306" y="733"/>
                </a:moveTo>
                <a:cubicBezTo>
                  <a:pt x="307" y="730"/>
                  <a:pt x="309" y="730"/>
                  <a:pt x="310" y="734"/>
                </a:cubicBezTo>
                <a:cubicBezTo>
                  <a:pt x="308" y="733"/>
                  <a:pt x="307" y="733"/>
                  <a:pt x="306" y="733"/>
                </a:cubicBezTo>
                <a:moveTo>
                  <a:pt x="253" y="731"/>
                </a:moveTo>
                <a:cubicBezTo>
                  <a:pt x="286" y="742"/>
                  <a:pt x="322" y="743"/>
                  <a:pt x="356" y="746"/>
                </a:cubicBezTo>
                <a:cubicBezTo>
                  <a:pt x="345" y="762"/>
                  <a:pt x="339" y="741"/>
                  <a:pt x="328" y="748"/>
                </a:cubicBezTo>
                <a:cubicBezTo>
                  <a:pt x="332" y="756"/>
                  <a:pt x="313" y="750"/>
                  <a:pt x="311" y="749"/>
                </a:cubicBezTo>
                <a:cubicBezTo>
                  <a:pt x="307" y="748"/>
                  <a:pt x="303" y="746"/>
                  <a:pt x="299" y="745"/>
                </a:cubicBezTo>
                <a:cubicBezTo>
                  <a:pt x="294" y="742"/>
                  <a:pt x="288" y="744"/>
                  <a:pt x="282" y="743"/>
                </a:cubicBezTo>
                <a:cubicBezTo>
                  <a:pt x="292" y="752"/>
                  <a:pt x="306" y="754"/>
                  <a:pt x="319" y="755"/>
                </a:cubicBezTo>
                <a:cubicBezTo>
                  <a:pt x="315" y="762"/>
                  <a:pt x="287" y="755"/>
                  <a:pt x="283" y="751"/>
                </a:cubicBezTo>
                <a:cubicBezTo>
                  <a:pt x="267" y="748"/>
                  <a:pt x="247" y="749"/>
                  <a:pt x="238" y="732"/>
                </a:cubicBezTo>
                <a:cubicBezTo>
                  <a:pt x="242" y="732"/>
                  <a:pt x="251" y="737"/>
                  <a:pt x="253" y="731"/>
                </a:cubicBezTo>
                <a:moveTo>
                  <a:pt x="827" y="734"/>
                </a:moveTo>
                <a:cubicBezTo>
                  <a:pt x="827" y="732"/>
                  <a:pt x="827" y="731"/>
                  <a:pt x="828" y="730"/>
                </a:cubicBezTo>
                <a:cubicBezTo>
                  <a:pt x="829" y="730"/>
                  <a:pt x="831" y="736"/>
                  <a:pt x="831" y="735"/>
                </a:cubicBezTo>
                <a:cubicBezTo>
                  <a:pt x="830" y="735"/>
                  <a:pt x="828" y="734"/>
                  <a:pt x="827" y="734"/>
                </a:cubicBezTo>
                <a:moveTo>
                  <a:pt x="644" y="731"/>
                </a:moveTo>
                <a:cubicBezTo>
                  <a:pt x="647" y="732"/>
                  <a:pt x="646" y="733"/>
                  <a:pt x="644" y="731"/>
                </a:cubicBezTo>
                <a:moveTo>
                  <a:pt x="841" y="735"/>
                </a:moveTo>
                <a:cubicBezTo>
                  <a:pt x="842" y="735"/>
                  <a:pt x="845" y="732"/>
                  <a:pt x="841" y="735"/>
                </a:cubicBezTo>
                <a:moveTo>
                  <a:pt x="520" y="735"/>
                </a:moveTo>
                <a:cubicBezTo>
                  <a:pt x="518" y="735"/>
                  <a:pt x="516" y="735"/>
                  <a:pt x="515" y="733"/>
                </a:cubicBezTo>
                <a:cubicBezTo>
                  <a:pt x="519" y="732"/>
                  <a:pt x="523" y="732"/>
                  <a:pt x="527" y="734"/>
                </a:cubicBezTo>
                <a:cubicBezTo>
                  <a:pt x="525" y="736"/>
                  <a:pt x="522" y="736"/>
                  <a:pt x="520" y="735"/>
                </a:cubicBezTo>
                <a:moveTo>
                  <a:pt x="315" y="736"/>
                </a:moveTo>
                <a:cubicBezTo>
                  <a:pt x="317" y="736"/>
                  <a:pt x="319" y="734"/>
                  <a:pt x="321" y="737"/>
                </a:cubicBezTo>
                <a:cubicBezTo>
                  <a:pt x="319" y="736"/>
                  <a:pt x="318" y="736"/>
                  <a:pt x="315" y="736"/>
                </a:cubicBezTo>
                <a:moveTo>
                  <a:pt x="844" y="735"/>
                </a:moveTo>
                <a:cubicBezTo>
                  <a:pt x="847" y="734"/>
                  <a:pt x="850" y="732"/>
                  <a:pt x="852" y="735"/>
                </a:cubicBezTo>
                <a:cubicBezTo>
                  <a:pt x="850" y="735"/>
                  <a:pt x="847" y="735"/>
                  <a:pt x="844" y="735"/>
                </a:cubicBezTo>
                <a:moveTo>
                  <a:pt x="442" y="735"/>
                </a:moveTo>
                <a:cubicBezTo>
                  <a:pt x="443" y="734"/>
                  <a:pt x="446" y="733"/>
                  <a:pt x="445" y="735"/>
                </a:cubicBezTo>
                <a:cubicBezTo>
                  <a:pt x="444" y="736"/>
                  <a:pt x="443" y="735"/>
                  <a:pt x="442" y="735"/>
                </a:cubicBezTo>
                <a:moveTo>
                  <a:pt x="447" y="735"/>
                </a:moveTo>
                <a:cubicBezTo>
                  <a:pt x="447" y="735"/>
                  <a:pt x="447" y="734"/>
                  <a:pt x="447" y="734"/>
                </a:cubicBezTo>
                <a:cubicBezTo>
                  <a:pt x="447" y="733"/>
                  <a:pt x="451" y="736"/>
                  <a:pt x="451" y="736"/>
                </a:cubicBezTo>
                <a:cubicBezTo>
                  <a:pt x="450" y="737"/>
                  <a:pt x="448" y="737"/>
                  <a:pt x="447" y="735"/>
                </a:cubicBezTo>
                <a:moveTo>
                  <a:pt x="832" y="734"/>
                </a:moveTo>
                <a:cubicBezTo>
                  <a:pt x="833" y="735"/>
                  <a:pt x="832" y="736"/>
                  <a:pt x="832" y="734"/>
                </a:cubicBezTo>
                <a:moveTo>
                  <a:pt x="680" y="735"/>
                </a:moveTo>
                <a:cubicBezTo>
                  <a:pt x="682" y="735"/>
                  <a:pt x="683" y="733"/>
                  <a:pt x="680" y="735"/>
                </a:cubicBezTo>
                <a:moveTo>
                  <a:pt x="456" y="735"/>
                </a:moveTo>
                <a:cubicBezTo>
                  <a:pt x="457" y="735"/>
                  <a:pt x="459" y="733"/>
                  <a:pt x="456" y="735"/>
                </a:cubicBezTo>
                <a:moveTo>
                  <a:pt x="322" y="735"/>
                </a:moveTo>
                <a:cubicBezTo>
                  <a:pt x="324" y="731"/>
                  <a:pt x="329" y="735"/>
                  <a:pt x="331" y="738"/>
                </a:cubicBezTo>
                <a:cubicBezTo>
                  <a:pt x="328" y="737"/>
                  <a:pt x="325" y="736"/>
                  <a:pt x="322" y="735"/>
                </a:cubicBezTo>
                <a:moveTo>
                  <a:pt x="834" y="735"/>
                </a:moveTo>
                <a:cubicBezTo>
                  <a:pt x="836" y="735"/>
                  <a:pt x="837" y="735"/>
                  <a:pt x="834" y="735"/>
                </a:cubicBezTo>
                <a:moveTo>
                  <a:pt x="853" y="735"/>
                </a:moveTo>
                <a:cubicBezTo>
                  <a:pt x="857" y="735"/>
                  <a:pt x="856" y="736"/>
                  <a:pt x="853" y="735"/>
                </a:cubicBezTo>
                <a:moveTo>
                  <a:pt x="229" y="738"/>
                </a:moveTo>
                <a:cubicBezTo>
                  <a:pt x="231" y="733"/>
                  <a:pt x="234" y="735"/>
                  <a:pt x="236" y="739"/>
                </a:cubicBezTo>
                <a:cubicBezTo>
                  <a:pt x="234" y="741"/>
                  <a:pt x="231" y="739"/>
                  <a:pt x="229" y="738"/>
                </a:cubicBezTo>
                <a:moveTo>
                  <a:pt x="317" y="737"/>
                </a:moveTo>
                <a:cubicBezTo>
                  <a:pt x="319" y="738"/>
                  <a:pt x="319" y="736"/>
                  <a:pt x="320" y="739"/>
                </a:cubicBezTo>
                <a:cubicBezTo>
                  <a:pt x="318" y="739"/>
                  <a:pt x="317" y="740"/>
                  <a:pt x="317" y="737"/>
                </a:cubicBezTo>
                <a:moveTo>
                  <a:pt x="139" y="737"/>
                </a:moveTo>
                <a:cubicBezTo>
                  <a:pt x="140" y="738"/>
                  <a:pt x="141" y="738"/>
                  <a:pt x="142" y="739"/>
                </a:cubicBezTo>
                <a:cubicBezTo>
                  <a:pt x="140" y="748"/>
                  <a:pt x="122" y="743"/>
                  <a:pt x="118" y="738"/>
                </a:cubicBezTo>
                <a:cubicBezTo>
                  <a:pt x="125" y="739"/>
                  <a:pt x="133" y="742"/>
                  <a:pt x="139" y="737"/>
                </a:cubicBezTo>
                <a:moveTo>
                  <a:pt x="333" y="738"/>
                </a:moveTo>
                <a:cubicBezTo>
                  <a:pt x="333" y="737"/>
                  <a:pt x="334" y="738"/>
                  <a:pt x="333" y="738"/>
                </a:cubicBezTo>
                <a:moveTo>
                  <a:pt x="158" y="741"/>
                </a:moveTo>
                <a:cubicBezTo>
                  <a:pt x="160" y="740"/>
                  <a:pt x="168" y="741"/>
                  <a:pt x="169" y="740"/>
                </a:cubicBezTo>
                <a:cubicBezTo>
                  <a:pt x="169" y="740"/>
                  <a:pt x="164" y="740"/>
                  <a:pt x="165" y="740"/>
                </a:cubicBezTo>
                <a:cubicBezTo>
                  <a:pt x="168" y="742"/>
                  <a:pt x="173" y="744"/>
                  <a:pt x="177" y="745"/>
                </a:cubicBezTo>
                <a:cubicBezTo>
                  <a:pt x="171" y="744"/>
                  <a:pt x="165" y="742"/>
                  <a:pt x="158" y="741"/>
                </a:cubicBezTo>
                <a:moveTo>
                  <a:pt x="749" y="740"/>
                </a:moveTo>
                <a:cubicBezTo>
                  <a:pt x="752" y="741"/>
                  <a:pt x="750" y="740"/>
                  <a:pt x="749" y="740"/>
                </a:cubicBezTo>
                <a:moveTo>
                  <a:pt x="769" y="742"/>
                </a:moveTo>
                <a:cubicBezTo>
                  <a:pt x="770" y="741"/>
                  <a:pt x="771" y="739"/>
                  <a:pt x="773" y="741"/>
                </a:cubicBezTo>
                <a:cubicBezTo>
                  <a:pt x="772" y="743"/>
                  <a:pt x="771" y="742"/>
                  <a:pt x="769" y="742"/>
                </a:cubicBezTo>
                <a:moveTo>
                  <a:pt x="188" y="743"/>
                </a:moveTo>
                <a:cubicBezTo>
                  <a:pt x="189" y="741"/>
                  <a:pt x="192" y="742"/>
                  <a:pt x="188" y="743"/>
                </a:cubicBezTo>
                <a:moveTo>
                  <a:pt x="191" y="742"/>
                </a:moveTo>
                <a:cubicBezTo>
                  <a:pt x="195" y="744"/>
                  <a:pt x="192" y="743"/>
                  <a:pt x="191" y="742"/>
                </a:cubicBezTo>
                <a:moveTo>
                  <a:pt x="146" y="743"/>
                </a:moveTo>
                <a:cubicBezTo>
                  <a:pt x="148" y="738"/>
                  <a:pt x="152" y="742"/>
                  <a:pt x="154" y="744"/>
                </a:cubicBezTo>
                <a:cubicBezTo>
                  <a:pt x="152" y="745"/>
                  <a:pt x="149" y="744"/>
                  <a:pt x="146" y="743"/>
                </a:cubicBezTo>
                <a:moveTo>
                  <a:pt x="554" y="746"/>
                </a:moveTo>
                <a:cubicBezTo>
                  <a:pt x="552" y="744"/>
                  <a:pt x="551" y="743"/>
                  <a:pt x="549" y="742"/>
                </a:cubicBezTo>
                <a:cubicBezTo>
                  <a:pt x="554" y="743"/>
                  <a:pt x="559" y="744"/>
                  <a:pt x="563" y="746"/>
                </a:cubicBezTo>
                <a:cubicBezTo>
                  <a:pt x="562" y="749"/>
                  <a:pt x="556" y="747"/>
                  <a:pt x="554" y="746"/>
                </a:cubicBezTo>
                <a:moveTo>
                  <a:pt x="193" y="747"/>
                </a:moveTo>
                <a:cubicBezTo>
                  <a:pt x="191" y="741"/>
                  <a:pt x="198" y="741"/>
                  <a:pt x="201" y="742"/>
                </a:cubicBezTo>
                <a:cubicBezTo>
                  <a:pt x="198" y="749"/>
                  <a:pt x="209" y="748"/>
                  <a:pt x="212" y="748"/>
                </a:cubicBezTo>
                <a:cubicBezTo>
                  <a:pt x="207" y="752"/>
                  <a:pt x="199" y="748"/>
                  <a:pt x="193" y="747"/>
                </a:cubicBezTo>
                <a:moveTo>
                  <a:pt x="680" y="744"/>
                </a:moveTo>
                <a:cubicBezTo>
                  <a:pt x="683" y="745"/>
                  <a:pt x="680" y="744"/>
                  <a:pt x="680" y="744"/>
                </a:cubicBezTo>
                <a:moveTo>
                  <a:pt x="603" y="744"/>
                </a:moveTo>
                <a:cubicBezTo>
                  <a:pt x="606" y="746"/>
                  <a:pt x="601" y="748"/>
                  <a:pt x="603" y="744"/>
                </a:cubicBezTo>
                <a:moveTo>
                  <a:pt x="238" y="751"/>
                </a:moveTo>
                <a:cubicBezTo>
                  <a:pt x="231" y="749"/>
                  <a:pt x="224" y="749"/>
                  <a:pt x="218" y="747"/>
                </a:cubicBezTo>
                <a:cubicBezTo>
                  <a:pt x="222" y="738"/>
                  <a:pt x="247" y="747"/>
                  <a:pt x="253" y="749"/>
                </a:cubicBezTo>
                <a:cubicBezTo>
                  <a:pt x="270" y="754"/>
                  <a:pt x="290" y="754"/>
                  <a:pt x="305" y="762"/>
                </a:cubicBezTo>
                <a:cubicBezTo>
                  <a:pt x="300" y="762"/>
                  <a:pt x="295" y="762"/>
                  <a:pt x="290" y="761"/>
                </a:cubicBezTo>
                <a:cubicBezTo>
                  <a:pt x="291" y="762"/>
                  <a:pt x="292" y="763"/>
                  <a:pt x="292" y="764"/>
                </a:cubicBezTo>
                <a:cubicBezTo>
                  <a:pt x="275" y="758"/>
                  <a:pt x="256" y="756"/>
                  <a:pt x="238" y="751"/>
                </a:cubicBezTo>
                <a:moveTo>
                  <a:pt x="423" y="745"/>
                </a:moveTo>
                <a:cubicBezTo>
                  <a:pt x="426" y="746"/>
                  <a:pt x="426" y="744"/>
                  <a:pt x="427" y="748"/>
                </a:cubicBezTo>
                <a:cubicBezTo>
                  <a:pt x="422" y="749"/>
                  <a:pt x="416" y="749"/>
                  <a:pt x="410" y="748"/>
                </a:cubicBezTo>
                <a:cubicBezTo>
                  <a:pt x="413" y="748"/>
                  <a:pt x="422" y="749"/>
                  <a:pt x="423" y="745"/>
                </a:cubicBezTo>
                <a:moveTo>
                  <a:pt x="400" y="746"/>
                </a:moveTo>
                <a:cubicBezTo>
                  <a:pt x="402" y="746"/>
                  <a:pt x="404" y="746"/>
                  <a:pt x="406" y="746"/>
                </a:cubicBezTo>
                <a:cubicBezTo>
                  <a:pt x="405" y="749"/>
                  <a:pt x="402" y="749"/>
                  <a:pt x="400" y="746"/>
                </a:cubicBezTo>
                <a:moveTo>
                  <a:pt x="448" y="747"/>
                </a:moveTo>
                <a:cubicBezTo>
                  <a:pt x="452" y="748"/>
                  <a:pt x="451" y="750"/>
                  <a:pt x="448" y="747"/>
                </a:cubicBezTo>
                <a:moveTo>
                  <a:pt x="442" y="749"/>
                </a:moveTo>
                <a:cubicBezTo>
                  <a:pt x="442" y="747"/>
                  <a:pt x="444" y="746"/>
                  <a:pt x="442" y="749"/>
                </a:cubicBezTo>
                <a:moveTo>
                  <a:pt x="463" y="751"/>
                </a:moveTo>
                <a:cubicBezTo>
                  <a:pt x="460" y="746"/>
                  <a:pt x="466" y="746"/>
                  <a:pt x="469" y="747"/>
                </a:cubicBezTo>
                <a:cubicBezTo>
                  <a:pt x="476" y="748"/>
                  <a:pt x="468" y="755"/>
                  <a:pt x="463" y="751"/>
                </a:cubicBezTo>
                <a:moveTo>
                  <a:pt x="457" y="748"/>
                </a:moveTo>
                <a:cubicBezTo>
                  <a:pt x="458" y="748"/>
                  <a:pt x="459" y="748"/>
                  <a:pt x="460" y="748"/>
                </a:cubicBezTo>
                <a:cubicBezTo>
                  <a:pt x="459" y="749"/>
                  <a:pt x="458" y="749"/>
                  <a:pt x="457" y="748"/>
                </a:cubicBezTo>
                <a:moveTo>
                  <a:pt x="357" y="748"/>
                </a:moveTo>
                <a:cubicBezTo>
                  <a:pt x="357" y="749"/>
                  <a:pt x="361" y="751"/>
                  <a:pt x="355" y="751"/>
                </a:cubicBezTo>
                <a:cubicBezTo>
                  <a:pt x="355" y="750"/>
                  <a:pt x="356" y="749"/>
                  <a:pt x="357" y="748"/>
                </a:cubicBezTo>
                <a:moveTo>
                  <a:pt x="473" y="749"/>
                </a:moveTo>
                <a:cubicBezTo>
                  <a:pt x="485" y="745"/>
                  <a:pt x="497" y="752"/>
                  <a:pt x="509" y="755"/>
                </a:cubicBezTo>
                <a:cubicBezTo>
                  <a:pt x="496" y="756"/>
                  <a:pt x="484" y="753"/>
                  <a:pt x="473" y="749"/>
                </a:cubicBezTo>
                <a:moveTo>
                  <a:pt x="831" y="750"/>
                </a:moveTo>
                <a:cubicBezTo>
                  <a:pt x="833" y="747"/>
                  <a:pt x="832" y="748"/>
                  <a:pt x="831" y="750"/>
                </a:cubicBezTo>
                <a:moveTo>
                  <a:pt x="372" y="748"/>
                </a:moveTo>
                <a:cubicBezTo>
                  <a:pt x="376" y="749"/>
                  <a:pt x="379" y="755"/>
                  <a:pt x="380" y="759"/>
                </a:cubicBezTo>
                <a:cubicBezTo>
                  <a:pt x="373" y="759"/>
                  <a:pt x="367" y="754"/>
                  <a:pt x="360" y="752"/>
                </a:cubicBezTo>
                <a:cubicBezTo>
                  <a:pt x="363" y="752"/>
                  <a:pt x="372" y="754"/>
                  <a:pt x="372" y="748"/>
                </a:cubicBezTo>
                <a:moveTo>
                  <a:pt x="438" y="749"/>
                </a:moveTo>
                <a:cubicBezTo>
                  <a:pt x="441" y="750"/>
                  <a:pt x="441" y="751"/>
                  <a:pt x="438" y="749"/>
                </a:cubicBezTo>
                <a:moveTo>
                  <a:pt x="617" y="752"/>
                </a:moveTo>
                <a:cubicBezTo>
                  <a:pt x="620" y="752"/>
                  <a:pt x="622" y="750"/>
                  <a:pt x="624" y="751"/>
                </a:cubicBezTo>
                <a:cubicBezTo>
                  <a:pt x="623" y="754"/>
                  <a:pt x="620" y="754"/>
                  <a:pt x="617" y="752"/>
                </a:cubicBezTo>
                <a:moveTo>
                  <a:pt x="926" y="750"/>
                </a:moveTo>
                <a:cubicBezTo>
                  <a:pt x="928" y="750"/>
                  <a:pt x="931" y="749"/>
                  <a:pt x="933" y="751"/>
                </a:cubicBezTo>
                <a:cubicBezTo>
                  <a:pt x="931" y="754"/>
                  <a:pt x="926" y="754"/>
                  <a:pt x="926" y="750"/>
                </a:cubicBezTo>
                <a:moveTo>
                  <a:pt x="516" y="750"/>
                </a:moveTo>
                <a:cubicBezTo>
                  <a:pt x="519" y="750"/>
                  <a:pt x="522" y="751"/>
                  <a:pt x="525" y="751"/>
                </a:cubicBezTo>
                <a:cubicBezTo>
                  <a:pt x="520" y="759"/>
                  <a:pt x="512" y="756"/>
                  <a:pt x="507" y="751"/>
                </a:cubicBezTo>
                <a:cubicBezTo>
                  <a:pt x="510" y="750"/>
                  <a:pt x="513" y="752"/>
                  <a:pt x="516" y="750"/>
                </a:cubicBezTo>
                <a:moveTo>
                  <a:pt x="935" y="754"/>
                </a:moveTo>
                <a:cubicBezTo>
                  <a:pt x="936" y="750"/>
                  <a:pt x="937" y="754"/>
                  <a:pt x="937" y="754"/>
                </a:cubicBezTo>
                <a:cubicBezTo>
                  <a:pt x="936" y="754"/>
                  <a:pt x="935" y="754"/>
                  <a:pt x="935" y="754"/>
                </a:cubicBezTo>
                <a:moveTo>
                  <a:pt x="744" y="755"/>
                </a:moveTo>
                <a:cubicBezTo>
                  <a:pt x="746" y="755"/>
                  <a:pt x="748" y="752"/>
                  <a:pt x="751" y="755"/>
                </a:cubicBezTo>
                <a:cubicBezTo>
                  <a:pt x="748" y="755"/>
                  <a:pt x="746" y="755"/>
                  <a:pt x="744" y="755"/>
                </a:cubicBezTo>
                <a:moveTo>
                  <a:pt x="945" y="755"/>
                </a:moveTo>
                <a:cubicBezTo>
                  <a:pt x="946" y="752"/>
                  <a:pt x="946" y="753"/>
                  <a:pt x="945" y="755"/>
                </a:cubicBezTo>
                <a:moveTo>
                  <a:pt x="415" y="755"/>
                </a:moveTo>
                <a:cubicBezTo>
                  <a:pt x="416" y="754"/>
                  <a:pt x="418" y="752"/>
                  <a:pt x="415" y="755"/>
                </a:cubicBezTo>
                <a:moveTo>
                  <a:pt x="420" y="762"/>
                </a:moveTo>
                <a:cubicBezTo>
                  <a:pt x="419" y="759"/>
                  <a:pt x="419" y="758"/>
                  <a:pt x="416" y="758"/>
                </a:cubicBezTo>
                <a:cubicBezTo>
                  <a:pt x="416" y="758"/>
                  <a:pt x="420" y="753"/>
                  <a:pt x="420" y="754"/>
                </a:cubicBezTo>
                <a:cubicBezTo>
                  <a:pt x="423" y="757"/>
                  <a:pt x="425" y="760"/>
                  <a:pt x="427" y="763"/>
                </a:cubicBezTo>
                <a:cubicBezTo>
                  <a:pt x="427" y="763"/>
                  <a:pt x="421" y="762"/>
                  <a:pt x="420" y="762"/>
                </a:cubicBezTo>
                <a:moveTo>
                  <a:pt x="399" y="754"/>
                </a:moveTo>
                <a:cubicBezTo>
                  <a:pt x="401" y="754"/>
                  <a:pt x="403" y="755"/>
                  <a:pt x="405" y="756"/>
                </a:cubicBezTo>
                <a:cubicBezTo>
                  <a:pt x="402" y="760"/>
                  <a:pt x="399" y="758"/>
                  <a:pt x="399" y="754"/>
                </a:cubicBezTo>
                <a:moveTo>
                  <a:pt x="751" y="755"/>
                </a:moveTo>
                <a:cubicBezTo>
                  <a:pt x="753" y="755"/>
                  <a:pt x="753" y="755"/>
                  <a:pt x="751" y="755"/>
                </a:cubicBezTo>
                <a:moveTo>
                  <a:pt x="125" y="760"/>
                </a:moveTo>
                <a:cubicBezTo>
                  <a:pt x="128" y="760"/>
                  <a:pt x="130" y="757"/>
                  <a:pt x="133" y="758"/>
                </a:cubicBezTo>
                <a:cubicBezTo>
                  <a:pt x="131" y="761"/>
                  <a:pt x="128" y="762"/>
                  <a:pt x="125" y="760"/>
                </a:cubicBezTo>
                <a:moveTo>
                  <a:pt x="480" y="758"/>
                </a:moveTo>
                <a:cubicBezTo>
                  <a:pt x="481" y="756"/>
                  <a:pt x="481" y="757"/>
                  <a:pt x="480" y="758"/>
                </a:cubicBezTo>
                <a:moveTo>
                  <a:pt x="319" y="759"/>
                </a:moveTo>
                <a:cubicBezTo>
                  <a:pt x="326" y="755"/>
                  <a:pt x="335" y="759"/>
                  <a:pt x="340" y="764"/>
                </a:cubicBezTo>
                <a:cubicBezTo>
                  <a:pt x="333" y="767"/>
                  <a:pt x="327" y="760"/>
                  <a:pt x="319" y="759"/>
                </a:cubicBezTo>
                <a:moveTo>
                  <a:pt x="554" y="757"/>
                </a:moveTo>
                <a:cubicBezTo>
                  <a:pt x="557" y="758"/>
                  <a:pt x="554" y="760"/>
                  <a:pt x="554" y="757"/>
                </a:cubicBezTo>
                <a:moveTo>
                  <a:pt x="507" y="761"/>
                </a:moveTo>
                <a:cubicBezTo>
                  <a:pt x="506" y="760"/>
                  <a:pt x="518" y="758"/>
                  <a:pt x="519" y="758"/>
                </a:cubicBezTo>
                <a:cubicBezTo>
                  <a:pt x="517" y="763"/>
                  <a:pt x="511" y="763"/>
                  <a:pt x="507" y="761"/>
                </a:cubicBezTo>
                <a:moveTo>
                  <a:pt x="562" y="758"/>
                </a:moveTo>
                <a:cubicBezTo>
                  <a:pt x="563" y="759"/>
                  <a:pt x="564" y="760"/>
                  <a:pt x="562" y="758"/>
                </a:cubicBezTo>
                <a:moveTo>
                  <a:pt x="571" y="759"/>
                </a:moveTo>
                <a:cubicBezTo>
                  <a:pt x="572" y="758"/>
                  <a:pt x="573" y="759"/>
                  <a:pt x="574" y="760"/>
                </a:cubicBezTo>
                <a:cubicBezTo>
                  <a:pt x="572" y="761"/>
                  <a:pt x="571" y="761"/>
                  <a:pt x="571" y="759"/>
                </a:cubicBezTo>
                <a:moveTo>
                  <a:pt x="576" y="761"/>
                </a:moveTo>
                <a:cubicBezTo>
                  <a:pt x="574" y="761"/>
                  <a:pt x="581" y="763"/>
                  <a:pt x="576" y="761"/>
                </a:cubicBezTo>
                <a:moveTo>
                  <a:pt x="875" y="761"/>
                </a:moveTo>
                <a:cubicBezTo>
                  <a:pt x="876" y="761"/>
                  <a:pt x="878" y="759"/>
                  <a:pt x="875" y="761"/>
                </a:cubicBezTo>
                <a:moveTo>
                  <a:pt x="551" y="762"/>
                </a:moveTo>
                <a:cubicBezTo>
                  <a:pt x="551" y="761"/>
                  <a:pt x="551" y="760"/>
                  <a:pt x="552" y="759"/>
                </a:cubicBezTo>
                <a:cubicBezTo>
                  <a:pt x="556" y="758"/>
                  <a:pt x="555" y="767"/>
                  <a:pt x="551" y="762"/>
                </a:cubicBezTo>
                <a:moveTo>
                  <a:pt x="946" y="769"/>
                </a:moveTo>
                <a:cubicBezTo>
                  <a:pt x="942" y="766"/>
                  <a:pt x="938" y="764"/>
                  <a:pt x="934" y="761"/>
                </a:cubicBezTo>
                <a:cubicBezTo>
                  <a:pt x="941" y="759"/>
                  <a:pt x="948" y="761"/>
                  <a:pt x="954" y="762"/>
                </a:cubicBezTo>
                <a:cubicBezTo>
                  <a:pt x="954" y="766"/>
                  <a:pt x="951" y="771"/>
                  <a:pt x="946" y="769"/>
                </a:cubicBezTo>
                <a:moveTo>
                  <a:pt x="926" y="760"/>
                </a:moveTo>
                <a:cubicBezTo>
                  <a:pt x="928" y="760"/>
                  <a:pt x="930" y="760"/>
                  <a:pt x="932" y="760"/>
                </a:cubicBezTo>
                <a:cubicBezTo>
                  <a:pt x="930" y="763"/>
                  <a:pt x="927" y="765"/>
                  <a:pt x="926" y="760"/>
                </a:cubicBezTo>
                <a:moveTo>
                  <a:pt x="470" y="762"/>
                </a:moveTo>
                <a:cubicBezTo>
                  <a:pt x="474" y="762"/>
                  <a:pt x="479" y="765"/>
                  <a:pt x="483" y="767"/>
                </a:cubicBezTo>
                <a:cubicBezTo>
                  <a:pt x="483" y="769"/>
                  <a:pt x="480" y="769"/>
                  <a:pt x="484" y="771"/>
                </a:cubicBezTo>
                <a:cubicBezTo>
                  <a:pt x="477" y="774"/>
                  <a:pt x="467" y="774"/>
                  <a:pt x="461" y="768"/>
                </a:cubicBezTo>
                <a:cubicBezTo>
                  <a:pt x="467" y="767"/>
                  <a:pt x="470" y="769"/>
                  <a:pt x="470" y="762"/>
                </a:cubicBezTo>
                <a:moveTo>
                  <a:pt x="837" y="764"/>
                </a:moveTo>
                <a:cubicBezTo>
                  <a:pt x="835" y="765"/>
                  <a:pt x="839" y="763"/>
                  <a:pt x="840" y="763"/>
                </a:cubicBezTo>
                <a:cubicBezTo>
                  <a:pt x="840" y="766"/>
                  <a:pt x="839" y="766"/>
                  <a:pt x="837" y="764"/>
                </a:cubicBezTo>
                <a:moveTo>
                  <a:pt x="350" y="764"/>
                </a:moveTo>
                <a:cubicBezTo>
                  <a:pt x="353" y="761"/>
                  <a:pt x="361" y="766"/>
                  <a:pt x="363" y="769"/>
                </a:cubicBezTo>
                <a:cubicBezTo>
                  <a:pt x="361" y="769"/>
                  <a:pt x="359" y="769"/>
                  <a:pt x="356" y="769"/>
                </a:cubicBezTo>
                <a:cubicBezTo>
                  <a:pt x="357" y="769"/>
                  <a:pt x="358" y="769"/>
                  <a:pt x="358" y="770"/>
                </a:cubicBezTo>
                <a:cubicBezTo>
                  <a:pt x="354" y="770"/>
                  <a:pt x="353" y="766"/>
                  <a:pt x="350" y="764"/>
                </a:cubicBezTo>
                <a:moveTo>
                  <a:pt x="920" y="768"/>
                </a:moveTo>
                <a:cubicBezTo>
                  <a:pt x="917" y="762"/>
                  <a:pt x="926" y="764"/>
                  <a:pt x="929" y="766"/>
                </a:cubicBezTo>
                <a:cubicBezTo>
                  <a:pt x="927" y="770"/>
                  <a:pt x="923" y="772"/>
                  <a:pt x="920" y="768"/>
                </a:cubicBezTo>
                <a:moveTo>
                  <a:pt x="833" y="765"/>
                </a:moveTo>
                <a:cubicBezTo>
                  <a:pt x="834" y="764"/>
                  <a:pt x="836" y="763"/>
                  <a:pt x="833" y="765"/>
                </a:cubicBezTo>
                <a:moveTo>
                  <a:pt x="568" y="765"/>
                </a:moveTo>
                <a:cubicBezTo>
                  <a:pt x="569" y="763"/>
                  <a:pt x="570" y="764"/>
                  <a:pt x="568" y="765"/>
                </a:cubicBezTo>
                <a:moveTo>
                  <a:pt x="980" y="767"/>
                </a:moveTo>
                <a:cubicBezTo>
                  <a:pt x="981" y="765"/>
                  <a:pt x="982" y="764"/>
                  <a:pt x="984" y="765"/>
                </a:cubicBezTo>
                <a:cubicBezTo>
                  <a:pt x="982" y="769"/>
                  <a:pt x="982" y="765"/>
                  <a:pt x="980" y="767"/>
                </a:cubicBezTo>
                <a:moveTo>
                  <a:pt x="1007" y="769"/>
                </a:moveTo>
                <a:cubicBezTo>
                  <a:pt x="1005" y="765"/>
                  <a:pt x="1014" y="768"/>
                  <a:pt x="1015" y="769"/>
                </a:cubicBezTo>
                <a:cubicBezTo>
                  <a:pt x="1012" y="772"/>
                  <a:pt x="1009" y="771"/>
                  <a:pt x="1007" y="769"/>
                </a:cubicBezTo>
                <a:moveTo>
                  <a:pt x="346" y="769"/>
                </a:moveTo>
                <a:cubicBezTo>
                  <a:pt x="348" y="766"/>
                  <a:pt x="349" y="765"/>
                  <a:pt x="346" y="769"/>
                </a:cubicBezTo>
                <a:moveTo>
                  <a:pt x="931" y="768"/>
                </a:moveTo>
                <a:cubicBezTo>
                  <a:pt x="932" y="766"/>
                  <a:pt x="934" y="765"/>
                  <a:pt x="936" y="766"/>
                </a:cubicBezTo>
                <a:cubicBezTo>
                  <a:pt x="936" y="769"/>
                  <a:pt x="933" y="768"/>
                  <a:pt x="931" y="768"/>
                </a:cubicBezTo>
                <a:moveTo>
                  <a:pt x="344" y="766"/>
                </a:moveTo>
                <a:cubicBezTo>
                  <a:pt x="345" y="767"/>
                  <a:pt x="346" y="768"/>
                  <a:pt x="344" y="766"/>
                </a:cubicBezTo>
                <a:moveTo>
                  <a:pt x="458" y="767"/>
                </a:moveTo>
                <a:cubicBezTo>
                  <a:pt x="462" y="769"/>
                  <a:pt x="458" y="769"/>
                  <a:pt x="458" y="767"/>
                </a:cubicBezTo>
                <a:moveTo>
                  <a:pt x="522" y="772"/>
                </a:moveTo>
                <a:cubicBezTo>
                  <a:pt x="521" y="771"/>
                  <a:pt x="525" y="770"/>
                  <a:pt x="525" y="770"/>
                </a:cubicBezTo>
                <a:cubicBezTo>
                  <a:pt x="529" y="770"/>
                  <a:pt x="533" y="772"/>
                  <a:pt x="535" y="775"/>
                </a:cubicBezTo>
                <a:cubicBezTo>
                  <a:pt x="530" y="775"/>
                  <a:pt x="526" y="775"/>
                  <a:pt x="522" y="772"/>
                </a:cubicBezTo>
                <a:moveTo>
                  <a:pt x="973" y="768"/>
                </a:moveTo>
                <a:cubicBezTo>
                  <a:pt x="978" y="768"/>
                  <a:pt x="981" y="767"/>
                  <a:pt x="983" y="772"/>
                </a:cubicBezTo>
                <a:cubicBezTo>
                  <a:pt x="980" y="772"/>
                  <a:pt x="973" y="771"/>
                  <a:pt x="973" y="768"/>
                </a:cubicBezTo>
                <a:moveTo>
                  <a:pt x="367" y="768"/>
                </a:moveTo>
                <a:cubicBezTo>
                  <a:pt x="369" y="769"/>
                  <a:pt x="371" y="767"/>
                  <a:pt x="372" y="769"/>
                </a:cubicBezTo>
                <a:cubicBezTo>
                  <a:pt x="370" y="771"/>
                  <a:pt x="367" y="771"/>
                  <a:pt x="367" y="768"/>
                </a:cubicBezTo>
                <a:moveTo>
                  <a:pt x="985" y="770"/>
                </a:moveTo>
                <a:cubicBezTo>
                  <a:pt x="984" y="769"/>
                  <a:pt x="984" y="768"/>
                  <a:pt x="984" y="768"/>
                </a:cubicBezTo>
                <a:cubicBezTo>
                  <a:pt x="988" y="763"/>
                  <a:pt x="991" y="778"/>
                  <a:pt x="985" y="770"/>
                </a:cubicBezTo>
                <a:moveTo>
                  <a:pt x="716" y="769"/>
                </a:moveTo>
                <a:cubicBezTo>
                  <a:pt x="718" y="770"/>
                  <a:pt x="718" y="770"/>
                  <a:pt x="716" y="769"/>
                </a:cubicBezTo>
                <a:moveTo>
                  <a:pt x="997" y="772"/>
                </a:moveTo>
                <a:cubicBezTo>
                  <a:pt x="998" y="769"/>
                  <a:pt x="1007" y="771"/>
                  <a:pt x="1008" y="771"/>
                </a:cubicBezTo>
                <a:cubicBezTo>
                  <a:pt x="1006" y="774"/>
                  <a:pt x="1000" y="774"/>
                  <a:pt x="997" y="772"/>
                </a:cubicBezTo>
                <a:moveTo>
                  <a:pt x="926" y="775"/>
                </a:moveTo>
                <a:cubicBezTo>
                  <a:pt x="938" y="766"/>
                  <a:pt x="947" y="779"/>
                  <a:pt x="956" y="785"/>
                </a:cubicBezTo>
                <a:cubicBezTo>
                  <a:pt x="953" y="789"/>
                  <a:pt x="942" y="793"/>
                  <a:pt x="942" y="797"/>
                </a:cubicBezTo>
                <a:cubicBezTo>
                  <a:pt x="946" y="796"/>
                  <a:pt x="950" y="797"/>
                  <a:pt x="954" y="798"/>
                </a:cubicBezTo>
                <a:cubicBezTo>
                  <a:pt x="945" y="798"/>
                  <a:pt x="937" y="798"/>
                  <a:pt x="928" y="796"/>
                </a:cubicBezTo>
                <a:cubicBezTo>
                  <a:pt x="936" y="790"/>
                  <a:pt x="930" y="788"/>
                  <a:pt x="926" y="783"/>
                </a:cubicBezTo>
                <a:cubicBezTo>
                  <a:pt x="929" y="783"/>
                  <a:pt x="941" y="784"/>
                  <a:pt x="938" y="778"/>
                </a:cubicBezTo>
                <a:cubicBezTo>
                  <a:pt x="936" y="773"/>
                  <a:pt x="931" y="775"/>
                  <a:pt x="926" y="775"/>
                </a:cubicBezTo>
                <a:moveTo>
                  <a:pt x="603" y="774"/>
                </a:moveTo>
                <a:cubicBezTo>
                  <a:pt x="607" y="776"/>
                  <a:pt x="602" y="777"/>
                  <a:pt x="603" y="774"/>
                </a:cubicBezTo>
                <a:moveTo>
                  <a:pt x="619" y="784"/>
                </a:moveTo>
                <a:cubicBezTo>
                  <a:pt x="615" y="782"/>
                  <a:pt x="612" y="780"/>
                  <a:pt x="608" y="777"/>
                </a:cubicBezTo>
                <a:cubicBezTo>
                  <a:pt x="618" y="769"/>
                  <a:pt x="652" y="770"/>
                  <a:pt x="660" y="780"/>
                </a:cubicBezTo>
                <a:cubicBezTo>
                  <a:pt x="658" y="781"/>
                  <a:pt x="655" y="781"/>
                  <a:pt x="652" y="781"/>
                </a:cubicBezTo>
                <a:cubicBezTo>
                  <a:pt x="653" y="779"/>
                  <a:pt x="654" y="779"/>
                  <a:pt x="655" y="780"/>
                </a:cubicBezTo>
                <a:cubicBezTo>
                  <a:pt x="653" y="778"/>
                  <a:pt x="650" y="777"/>
                  <a:pt x="648" y="776"/>
                </a:cubicBezTo>
                <a:cubicBezTo>
                  <a:pt x="648" y="777"/>
                  <a:pt x="649" y="778"/>
                  <a:pt x="649" y="779"/>
                </a:cubicBezTo>
                <a:cubicBezTo>
                  <a:pt x="649" y="779"/>
                  <a:pt x="648" y="779"/>
                  <a:pt x="647" y="779"/>
                </a:cubicBezTo>
                <a:cubicBezTo>
                  <a:pt x="651" y="782"/>
                  <a:pt x="655" y="784"/>
                  <a:pt x="659" y="786"/>
                </a:cubicBezTo>
                <a:cubicBezTo>
                  <a:pt x="647" y="789"/>
                  <a:pt x="630" y="791"/>
                  <a:pt x="619" y="784"/>
                </a:cubicBezTo>
                <a:moveTo>
                  <a:pt x="732" y="776"/>
                </a:moveTo>
                <a:cubicBezTo>
                  <a:pt x="731" y="775"/>
                  <a:pt x="733" y="775"/>
                  <a:pt x="732" y="776"/>
                </a:cubicBezTo>
                <a:moveTo>
                  <a:pt x="969" y="779"/>
                </a:moveTo>
                <a:cubicBezTo>
                  <a:pt x="972" y="772"/>
                  <a:pt x="980" y="778"/>
                  <a:pt x="986" y="776"/>
                </a:cubicBezTo>
                <a:cubicBezTo>
                  <a:pt x="984" y="778"/>
                  <a:pt x="983" y="778"/>
                  <a:pt x="981" y="777"/>
                </a:cubicBezTo>
                <a:cubicBezTo>
                  <a:pt x="983" y="778"/>
                  <a:pt x="983" y="780"/>
                  <a:pt x="983" y="782"/>
                </a:cubicBezTo>
                <a:cubicBezTo>
                  <a:pt x="979" y="782"/>
                  <a:pt x="972" y="782"/>
                  <a:pt x="969" y="779"/>
                </a:cubicBezTo>
                <a:moveTo>
                  <a:pt x="326" y="777"/>
                </a:moveTo>
                <a:cubicBezTo>
                  <a:pt x="327" y="777"/>
                  <a:pt x="329" y="775"/>
                  <a:pt x="326" y="777"/>
                </a:cubicBezTo>
                <a:moveTo>
                  <a:pt x="690" y="776"/>
                </a:moveTo>
                <a:cubicBezTo>
                  <a:pt x="692" y="779"/>
                  <a:pt x="696" y="782"/>
                  <a:pt x="700" y="781"/>
                </a:cubicBezTo>
                <a:cubicBezTo>
                  <a:pt x="697" y="781"/>
                  <a:pt x="695" y="782"/>
                  <a:pt x="692" y="782"/>
                </a:cubicBezTo>
                <a:cubicBezTo>
                  <a:pt x="694" y="784"/>
                  <a:pt x="696" y="783"/>
                  <a:pt x="699" y="783"/>
                </a:cubicBezTo>
                <a:cubicBezTo>
                  <a:pt x="701" y="783"/>
                  <a:pt x="704" y="787"/>
                  <a:pt x="701" y="787"/>
                </a:cubicBezTo>
                <a:cubicBezTo>
                  <a:pt x="711" y="794"/>
                  <a:pt x="724" y="790"/>
                  <a:pt x="736" y="794"/>
                </a:cubicBezTo>
                <a:cubicBezTo>
                  <a:pt x="726" y="797"/>
                  <a:pt x="716" y="795"/>
                  <a:pt x="707" y="793"/>
                </a:cubicBezTo>
                <a:cubicBezTo>
                  <a:pt x="702" y="792"/>
                  <a:pt x="697" y="791"/>
                  <a:pt x="692" y="791"/>
                </a:cubicBezTo>
                <a:cubicBezTo>
                  <a:pt x="684" y="791"/>
                  <a:pt x="687" y="793"/>
                  <a:pt x="684" y="799"/>
                </a:cubicBezTo>
                <a:cubicBezTo>
                  <a:pt x="677" y="796"/>
                  <a:pt x="669" y="793"/>
                  <a:pt x="661" y="792"/>
                </a:cubicBezTo>
                <a:cubicBezTo>
                  <a:pt x="670" y="788"/>
                  <a:pt x="681" y="794"/>
                  <a:pt x="690" y="789"/>
                </a:cubicBezTo>
                <a:cubicBezTo>
                  <a:pt x="682" y="787"/>
                  <a:pt x="673" y="783"/>
                  <a:pt x="664" y="783"/>
                </a:cubicBezTo>
                <a:cubicBezTo>
                  <a:pt x="668" y="783"/>
                  <a:pt x="673" y="781"/>
                  <a:pt x="676" y="779"/>
                </a:cubicBezTo>
                <a:cubicBezTo>
                  <a:pt x="674" y="778"/>
                  <a:pt x="672" y="778"/>
                  <a:pt x="670" y="776"/>
                </a:cubicBezTo>
                <a:cubicBezTo>
                  <a:pt x="677" y="777"/>
                  <a:pt x="683" y="776"/>
                  <a:pt x="690" y="776"/>
                </a:cubicBezTo>
                <a:moveTo>
                  <a:pt x="736" y="776"/>
                </a:moveTo>
                <a:cubicBezTo>
                  <a:pt x="738" y="777"/>
                  <a:pt x="738" y="777"/>
                  <a:pt x="736" y="776"/>
                </a:cubicBezTo>
                <a:moveTo>
                  <a:pt x="956" y="776"/>
                </a:moveTo>
                <a:cubicBezTo>
                  <a:pt x="961" y="779"/>
                  <a:pt x="957" y="779"/>
                  <a:pt x="956" y="776"/>
                </a:cubicBezTo>
                <a:moveTo>
                  <a:pt x="874" y="779"/>
                </a:moveTo>
                <a:cubicBezTo>
                  <a:pt x="876" y="778"/>
                  <a:pt x="879" y="777"/>
                  <a:pt x="882" y="778"/>
                </a:cubicBezTo>
                <a:cubicBezTo>
                  <a:pt x="879" y="779"/>
                  <a:pt x="876" y="780"/>
                  <a:pt x="874" y="779"/>
                </a:cubicBezTo>
                <a:moveTo>
                  <a:pt x="889" y="777"/>
                </a:moveTo>
                <a:cubicBezTo>
                  <a:pt x="890" y="780"/>
                  <a:pt x="889" y="780"/>
                  <a:pt x="889" y="777"/>
                </a:cubicBezTo>
                <a:moveTo>
                  <a:pt x="526" y="779"/>
                </a:moveTo>
                <a:cubicBezTo>
                  <a:pt x="528" y="779"/>
                  <a:pt x="531" y="779"/>
                  <a:pt x="533" y="779"/>
                </a:cubicBezTo>
                <a:cubicBezTo>
                  <a:pt x="532" y="782"/>
                  <a:pt x="522" y="786"/>
                  <a:pt x="526" y="779"/>
                </a:cubicBezTo>
                <a:moveTo>
                  <a:pt x="709" y="780"/>
                </a:moveTo>
                <a:cubicBezTo>
                  <a:pt x="711" y="781"/>
                  <a:pt x="710" y="780"/>
                  <a:pt x="709" y="780"/>
                </a:cubicBezTo>
                <a:moveTo>
                  <a:pt x="540" y="781"/>
                </a:moveTo>
                <a:cubicBezTo>
                  <a:pt x="542" y="779"/>
                  <a:pt x="544" y="780"/>
                  <a:pt x="545" y="782"/>
                </a:cubicBezTo>
                <a:cubicBezTo>
                  <a:pt x="544" y="782"/>
                  <a:pt x="541" y="783"/>
                  <a:pt x="540" y="781"/>
                </a:cubicBezTo>
                <a:moveTo>
                  <a:pt x="1002" y="783"/>
                </a:moveTo>
                <a:cubicBezTo>
                  <a:pt x="1004" y="781"/>
                  <a:pt x="1011" y="777"/>
                  <a:pt x="1012" y="783"/>
                </a:cubicBezTo>
                <a:cubicBezTo>
                  <a:pt x="1008" y="783"/>
                  <a:pt x="1005" y="783"/>
                  <a:pt x="1002" y="783"/>
                </a:cubicBezTo>
                <a:moveTo>
                  <a:pt x="712" y="781"/>
                </a:moveTo>
                <a:cubicBezTo>
                  <a:pt x="715" y="780"/>
                  <a:pt x="718" y="781"/>
                  <a:pt x="721" y="783"/>
                </a:cubicBezTo>
                <a:cubicBezTo>
                  <a:pt x="717" y="786"/>
                  <a:pt x="713" y="786"/>
                  <a:pt x="712" y="781"/>
                </a:cubicBezTo>
                <a:moveTo>
                  <a:pt x="919" y="782"/>
                </a:moveTo>
                <a:cubicBezTo>
                  <a:pt x="922" y="783"/>
                  <a:pt x="921" y="784"/>
                  <a:pt x="919" y="782"/>
                </a:cubicBezTo>
                <a:moveTo>
                  <a:pt x="728" y="784"/>
                </a:moveTo>
                <a:cubicBezTo>
                  <a:pt x="728" y="781"/>
                  <a:pt x="730" y="781"/>
                  <a:pt x="732" y="783"/>
                </a:cubicBezTo>
                <a:cubicBezTo>
                  <a:pt x="730" y="785"/>
                  <a:pt x="730" y="784"/>
                  <a:pt x="728" y="784"/>
                </a:cubicBezTo>
                <a:moveTo>
                  <a:pt x="923" y="783"/>
                </a:moveTo>
                <a:cubicBezTo>
                  <a:pt x="925" y="783"/>
                  <a:pt x="925" y="783"/>
                  <a:pt x="923" y="783"/>
                </a:cubicBezTo>
                <a:moveTo>
                  <a:pt x="958" y="784"/>
                </a:moveTo>
                <a:cubicBezTo>
                  <a:pt x="960" y="784"/>
                  <a:pt x="961" y="784"/>
                  <a:pt x="962" y="785"/>
                </a:cubicBezTo>
                <a:cubicBezTo>
                  <a:pt x="961" y="786"/>
                  <a:pt x="959" y="786"/>
                  <a:pt x="958" y="784"/>
                </a:cubicBezTo>
                <a:moveTo>
                  <a:pt x="554" y="786"/>
                </a:moveTo>
                <a:cubicBezTo>
                  <a:pt x="555" y="786"/>
                  <a:pt x="557" y="785"/>
                  <a:pt x="558" y="786"/>
                </a:cubicBezTo>
                <a:cubicBezTo>
                  <a:pt x="557" y="787"/>
                  <a:pt x="555" y="787"/>
                  <a:pt x="554" y="786"/>
                </a:cubicBezTo>
                <a:moveTo>
                  <a:pt x="709" y="788"/>
                </a:moveTo>
                <a:cubicBezTo>
                  <a:pt x="708" y="788"/>
                  <a:pt x="707" y="788"/>
                  <a:pt x="706" y="787"/>
                </a:cubicBezTo>
                <a:cubicBezTo>
                  <a:pt x="710" y="785"/>
                  <a:pt x="715" y="785"/>
                  <a:pt x="719" y="787"/>
                </a:cubicBezTo>
                <a:cubicBezTo>
                  <a:pt x="717" y="790"/>
                  <a:pt x="712" y="789"/>
                  <a:pt x="709" y="788"/>
                </a:cubicBezTo>
                <a:moveTo>
                  <a:pt x="561" y="787"/>
                </a:moveTo>
                <a:cubicBezTo>
                  <a:pt x="563" y="786"/>
                  <a:pt x="564" y="785"/>
                  <a:pt x="565" y="788"/>
                </a:cubicBezTo>
                <a:cubicBezTo>
                  <a:pt x="564" y="787"/>
                  <a:pt x="562" y="787"/>
                  <a:pt x="561" y="787"/>
                </a:cubicBezTo>
                <a:moveTo>
                  <a:pt x="754" y="786"/>
                </a:moveTo>
                <a:cubicBezTo>
                  <a:pt x="758" y="787"/>
                  <a:pt x="760" y="791"/>
                  <a:pt x="764" y="791"/>
                </a:cubicBezTo>
                <a:cubicBezTo>
                  <a:pt x="763" y="790"/>
                  <a:pt x="761" y="788"/>
                  <a:pt x="760" y="787"/>
                </a:cubicBezTo>
                <a:cubicBezTo>
                  <a:pt x="765" y="788"/>
                  <a:pt x="770" y="791"/>
                  <a:pt x="775" y="791"/>
                </a:cubicBezTo>
                <a:cubicBezTo>
                  <a:pt x="780" y="792"/>
                  <a:pt x="778" y="789"/>
                  <a:pt x="778" y="786"/>
                </a:cubicBezTo>
                <a:cubicBezTo>
                  <a:pt x="778" y="783"/>
                  <a:pt x="780" y="784"/>
                  <a:pt x="782" y="786"/>
                </a:cubicBezTo>
                <a:cubicBezTo>
                  <a:pt x="788" y="790"/>
                  <a:pt x="782" y="789"/>
                  <a:pt x="780" y="790"/>
                </a:cubicBezTo>
                <a:cubicBezTo>
                  <a:pt x="780" y="792"/>
                  <a:pt x="781" y="793"/>
                  <a:pt x="782" y="794"/>
                </a:cubicBezTo>
                <a:cubicBezTo>
                  <a:pt x="777" y="795"/>
                  <a:pt x="771" y="796"/>
                  <a:pt x="765" y="795"/>
                </a:cubicBezTo>
                <a:cubicBezTo>
                  <a:pt x="768" y="800"/>
                  <a:pt x="772" y="796"/>
                  <a:pt x="777" y="798"/>
                </a:cubicBezTo>
                <a:cubicBezTo>
                  <a:pt x="774" y="808"/>
                  <a:pt x="748" y="791"/>
                  <a:pt x="743" y="788"/>
                </a:cubicBezTo>
                <a:cubicBezTo>
                  <a:pt x="747" y="787"/>
                  <a:pt x="751" y="789"/>
                  <a:pt x="754" y="786"/>
                </a:cubicBezTo>
                <a:moveTo>
                  <a:pt x="660" y="789"/>
                </a:moveTo>
                <a:cubicBezTo>
                  <a:pt x="660" y="786"/>
                  <a:pt x="661" y="785"/>
                  <a:pt x="663" y="787"/>
                </a:cubicBezTo>
                <a:cubicBezTo>
                  <a:pt x="663" y="790"/>
                  <a:pt x="662" y="788"/>
                  <a:pt x="660" y="789"/>
                </a:cubicBezTo>
                <a:moveTo>
                  <a:pt x="822" y="790"/>
                </a:moveTo>
                <a:cubicBezTo>
                  <a:pt x="823" y="785"/>
                  <a:pt x="826" y="786"/>
                  <a:pt x="827" y="790"/>
                </a:cubicBezTo>
                <a:cubicBezTo>
                  <a:pt x="825" y="790"/>
                  <a:pt x="823" y="790"/>
                  <a:pt x="822" y="790"/>
                </a:cubicBezTo>
                <a:moveTo>
                  <a:pt x="607" y="790"/>
                </a:moveTo>
                <a:cubicBezTo>
                  <a:pt x="610" y="788"/>
                  <a:pt x="612" y="786"/>
                  <a:pt x="615" y="790"/>
                </a:cubicBezTo>
                <a:cubicBezTo>
                  <a:pt x="613" y="792"/>
                  <a:pt x="610" y="792"/>
                  <a:pt x="607" y="790"/>
                </a:cubicBezTo>
                <a:moveTo>
                  <a:pt x="618" y="789"/>
                </a:moveTo>
                <a:cubicBezTo>
                  <a:pt x="619" y="789"/>
                  <a:pt x="621" y="789"/>
                  <a:pt x="622" y="790"/>
                </a:cubicBezTo>
                <a:cubicBezTo>
                  <a:pt x="621" y="790"/>
                  <a:pt x="621" y="791"/>
                  <a:pt x="620" y="792"/>
                </a:cubicBezTo>
                <a:cubicBezTo>
                  <a:pt x="618" y="792"/>
                  <a:pt x="618" y="790"/>
                  <a:pt x="618" y="789"/>
                </a:cubicBezTo>
                <a:moveTo>
                  <a:pt x="849" y="794"/>
                </a:moveTo>
                <a:cubicBezTo>
                  <a:pt x="850" y="791"/>
                  <a:pt x="852" y="789"/>
                  <a:pt x="854" y="792"/>
                </a:cubicBezTo>
                <a:cubicBezTo>
                  <a:pt x="853" y="793"/>
                  <a:pt x="851" y="794"/>
                  <a:pt x="849" y="794"/>
                </a:cubicBezTo>
                <a:moveTo>
                  <a:pt x="844" y="795"/>
                </a:moveTo>
                <a:cubicBezTo>
                  <a:pt x="843" y="793"/>
                  <a:pt x="843" y="792"/>
                  <a:pt x="844" y="791"/>
                </a:cubicBezTo>
                <a:cubicBezTo>
                  <a:pt x="845" y="791"/>
                  <a:pt x="847" y="793"/>
                  <a:pt x="847" y="793"/>
                </a:cubicBezTo>
                <a:cubicBezTo>
                  <a:pt x="846" y="796"/>
                  <a:pt x="846" y="793"/>
                  <a:pt x="844" y="795"/>
                </a:cubicBezTo>
                <a:moveTo>
                  <a:pt x="945" y="793"/>
                </a:moveTo>
                <a:cubicBezTo>
                  <a:pt x="944" y="792"/>
                  <a:pt x="949" y="796"/>
                  <a:pt x="945" y="793"/>
                </a:cubicBezTo>
                <a:moveTo>
                  <a:pt x="789" y="796"/>
                </a:moveTo>
                <a:cubicBezTo>
                  <a:pt x="790" y="791"/>
                  <a:pt x="797" y="794"/>
                  <a:pt x="800" y="796"/>
                </a:cubicBezTo>
                <a:cubicBezTo>
                  <a:pt x="798" y="798"/>
                  <a:pt x="792" y="798"/>
                  <a:pt x="789" y="796"/>
                </a:cubicBezTo>
                <a:moveTo>
                  <a:pt x="688" y="798"/>
                </a:moveTo>
                <a:cubicBezTo>
                  <a:pt x="688" y="792"/>
                  <a:pt x="726" y="795"/>
                  <a:pt x="729" y="803"/>
                </a:cubicBezTo>
                <a:cubicBezTo>
                  <a:pt x="728" y="803"/>
                  <a:pt x="726" y="802"/>
                  <a:pt x="725" y="802"/>
                </a:cubicBezTo>
                <a:cubicBezTo>
                  <a:pt x="726" y="804"/>
                  <a:pt x="728" y="803"/>
                  <a:pt x="729" y="805"/>
                </a:cubicBezTo>
                <a:cubicBezTo>
                  <a:pt x="724" y="806"/>
                  <a:pt x="719" y="806"/>
                  <a:pt x="715" y="805"/>
                </a:cubicBezTo>
                <a:cubicBezTo>
                  <a:pt x="714" y="804"/>
                  <a:pt x="702" y="801"/>
                  <a:pt x="705" y="799"/>
                </a:cubicBezTo>
                <a:cubicBezTo>
                  <a:pt x="707" y="799"/>
                  <a:pt x="700" y="798"/>
                  <a:pt x="698" y="799"/>
                </a:cubicBezTo>
                <a:cubicBezTo>
                  <a:pt x="694" y="799"/>
                  <a:pt x="691" y="801"/>
                  <a:pt x="688" y="798"/>
                </a:cubicBezTo>
                <a:moveTo>
                  <a:pt x="785" y="795"/>
                </a:moveTo>
                <a:cubicBezTo>
                  <a:pt x="790" y="796"/>
                  <a:pt x="784" y="797"/>
                  <a:pt x="785" y="795"/>
                </a:cubicBezTo>
                <a:moveTo>
                  <a:pt x="783" y="798"/>
                </a:moveTo>
                <a:cubicBezTo>
                  <a:pt x="795" y="802"/>
                  <a:pt x="807" y="797"/>
                  <a:pt x="815" y="808"/>
                </a:cubicBezTo>
                <a:cubicBezTo>
                  <a:pt x="811" y="808"/>
                  <a:pt x="806" y="807"/>
                  <a:pt x="802" y="807"/>
                </a:cubicBezTo>
                <a:cubicBezTo>
                  <a:pt x="802" y="808"/>
                  <a:pt x="803" y="809"/>
                  <a:pt x="804" y="809"/>
                </a:cubicBezTo>
                <a:cubicBezTo>
                  <a:pt x="797" y="813"/>
                  <a:pt x="789" y="809"/>
                  <a:pt x="782" y="805"/>
                </a:cubicBezTo>
                <a:cubicBezTo>
                  <a:pt x="780" y="804"/>
                  <a:pt x="775" y="802"/>
                  <a:pt x="779" y="799"/>
                </a:cubicBezTo>
                <a:cubicBezTo>
                  <a:pt x="780" y="798"/>
                  <a:pt x="782" y="799"/>
                  <a:pt x="783" y="798"/>
                </a:cubicBezTo>
                <a:moveTo>
                  <a:pt x="1004" y="799"/>
                </a:moveTo>
                <a:cubicBezTo>
                  <a:pt x="1008" y="802"/>
                  <a:pt x="1000" y="804"/>
                  <a:pt x="998" y="803"/>
                </a:cubicBezTo>
                <a:cubicBezTo>
                  <a:pt x="999" y="802"/>
                  <a:pt x="1003" y="801"/>
                  <a:pt x="1004" y="799"/>
                </a:cubicBezTo>
                <a:moveTo>
                  <a:pt x="941" y="811"/>
                </a:moveTo>
                <a:cubicBezTo>
                  <a:pt x="935" y="807"/>
                  <a:pt x="937" y="799"/>
                  <a:pt x="945" y="802"/>
                </a:cubicBezTo>
                <a:cubicBezTo>
                  <a:pt x="954" y="806"/>
                  <a:pt x="948" y="815"/>
                  <a:pt x="941" y="811"/>
                </a:cubicBezTo>
                <a:moveTo>
                  <a:pt x="740" y="804"/>
                </a:moveTo>
                <a:cubicBezTo>
                  <a:pt x="742" y="804"/>
                  <a:pt x="745" y="806"/>
                  <a:pt x="747" y="808"/>
                </a:cubicBezTo>
                <a:cubicBezTo>
                  <a:pt x="743" y="808"/>
                  <a:pt x="738" y="807"/>
                  <a:pt x="734" y="806"/>
                </a:cubicBezTo>
                <a:cubicBezTo>
                  <a:pt x="737" y="809"/>
                  <a:pt x="740" y="809"/>
                  <a:pt x="740" y="804"/>
                </a:cubicBezTo>
                <a:moveTo>
                  <a:pt x="774" y="805"/>
                </a:moveTo>
                <a:cubicBezTo>
                  <a:pt x="776" y="806"/>
                  <a:pt x="778" y="807"/>
                  <a:pt x="779" y="807"/>
                </a:cubicBezTo>
                <a:cubicBezTo>
                  <a:pt x="779" y="809"/>
                  <a:pt x="774" y="808"/>
                  <a:pt x="774" y="805"/>
                </a:cubicBezTo>
                <a:moveTo>
                  <a:pt x="730" y="807"/>
                </a:moveTo>
                <a:cubicBezTo>
                  <a:pt x="730" y="807"/>
                  <a:pt x="733" y="805"/>
                  <a:pt x="730" y="807"/>
                </a:cubicBezTo>
                <a:moveTo>
                  <a:pt x="984" y="813"/>
                </a:moveTo>
                <a:cubicBezTo>
                  <a:pt x="985" y="810"/>
                  <a:pt x="985" y="806"/>
                  <a:pt x="981" y="807"/>
                </a:cubicBezTo>
                <a:cubicBezTo>
                  <a:pt x="986" y="809"/>
                  <a:pt x="994" y="808"/>
                  <a:pt x="1000" y="808"/>
                </a:cubicBezTo>
                <a:cubicBezTo>
                  <a:pt x="996" y="819"/>
                  <a:pt x="992" y="813"/>
                  <a:pt x="984" y="813"/>
                </a:cubicBezTo>
                <a:moveTo>
                  <a:pt x="928" y="817"/>
                </a:moveTo>
                <a:cubicBezTo>
                  <a:pt x="928" y="815"/>
                  <a:pt x="929" y="813"/>
                  <a:pt x="931" y="814"/>
                </a:cubicBezTo>
                <a:cubicBezTo>
                  <a:pt x="936" y="816"/>
                  <a:pt x="929" y="816"/>
                  <a:pt x="928" y="817"/>
                </a:cubicBezTo>
                <a:moveTo>
                  <a:pt x="925" y="817"/>
                </a:moveTo>
                <a:cubicBezTo>
                  <a:pt x="927" y="816"/>
                  <a:pt x="927" y="815"/>
                  <a:pt x="925" y="817"/>
                </a:cubicBezTo>
              </a:path>
            </a:pathLst>
          </a:custGeom>
          <a:gradFill flip="none" rotWithShape="1">
            <a:gsLst>
              <a:gs pos="3000">
                <a:srgbClr val="00A8D3"/>
              </a:gs>
              <a:gs pos="43000">
                <a:srgbClr val="00A8D3"/>
              </a:gs>
              <a:gs pos="99000">
                <a:srgbClr val="48AECE"/>
              </a:gs>
            </a:gsLst>
            <a:lin ang="108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dirty="0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F1B9AC4C-FFE5-4C9C-AA30-5859237340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631504" y="1296324"/>
            <a:ext cx="3492388" cy="2608028"/>
          </a:xfrm>
          <a:custGeom>
            <a:avLst/>
            <a:gdLst>
              <a:gd name="T0" fmla="*/ 71 w 1049"/>
              <a:gd name="T1" fmla="*/ 62 h 836"/>
              <a:gd name="T2" fmla="*/ 38 w 1049"/>
              <a:gd name="T3" fmla="*/ 255 h 836"/>
              <a:gd name="T4" fmla="*/ 20 w 1049"/>
              <a:gd name="T5" fmla="*/ 474 h 836"/>
              <a:gd name="T6" fmla="*/ 40 w 1049"/>
              <a:gd name="T7" fmla="*/ 714 h 836"/>
              <a:gd name="T8" fmla="*/ 341 w 1049"/>
              <a:gd name="T9" fmla="*/ 777 h 836"/>
              <a:gd name="T10" fmla="*/ 754 w 1049"/>
              <a:gd name="T11" fmla="*/ 813 h 836"/>
              <a:gd name="T12" fmla="*/ 991 w 1049"/>
              <a:gd name="T13" fmla="*/ 817 h 836"/>
              <a:gd name="T14" fmla="*/ 1021 w 1049"/>
              <a:gd name="T15" fmla="*/ 730 h 836"/>
              <a:gd name="T16" fmla="*/ 980 w 1049"/>
              <a:gd name="T17" fmla="*/ 604 h 836"/>
              <a:gd name="T18" fmla="*/ 962 w 1049"/>
              <a:gd name="T19" fmla="*/ 483 h 836"/>
              <a:gd name="T20" fmla="*/ 987 w 1049"/>
              <a:gd name="T21" fmla="*/ 419 h 836"/>
              <a:gd name="T22" fmla="*/ 1007 w 1049"/>
              <a:gd name="T23" fmla="*/ 193 h 836"/>
              <a:gd name="T24" fmla="*/ 858 w 1049"/>
              <a:gd name="T25" fmla="*/ 25 h 836"/>
              <a:gd name="T26" fmla="*/ 40 w 1049"/>
              <a:gd name="T27" fmla="*/ 81 h 836"/>
              <a:gd name="T28" fmla="*/ 47 w 1049"/>
              <a:gd name="T29" fmla="*/ 91 h 836"/>
              <a:gd name="T30" fmla="*/ 64 w 1049"/>
              <a:gd name="T31" fmla="*/ 164 h 836"/>
              <a:gd name="T32" fmla="*/ 974 w 1049"/>
              <a:gd name="T33" fmla="*/ 289 h 836"/>
              <a:gd name="T34" fmla="*/ 945 w 1049"/>
              <a:gd name="T35" fmla="*/ 394 h 836"/>
              <a:gd name="T36" fmla="*/ 958 w 1049"/>
              <a:gd name="T37" fmla="*/ 412 h 836"/>
              <a:gd name="T38" fmla="*/ 319 w 1049"/>
              <a:gd name="T39" fmla="*/ 689 h 836"/>
              <a:gd name="T40" fmla="*/ 370 w 1049"/>
              <a:gd name="T41" fmla="*/ 700 h 836"/>
              <a:gd name="T42" fmla="*/ 620 w 1049"/>
              <a:gd name="T43" fmla="*/ 705 h 836"/>
              <a:gd name="T44" fmla="*/ 692 w 1049"/>
              <a:gd name="T45" fmla="*/ 705 h 836"/>
              <a:gd name="T46" fmla="*/ 641 w 1049"/>
              <a:gd name="T47" fmla="*/ 704 h 836"/>
              <a:gd name="T48" fmla="*/ 393 w 1049"/>
              <a:gd name="T49" fmla="*/ 706 h 836"/>
              <a:gd name="T50" fmla="*/ 224 w 1049"/>
              <a:gd name="T51" fmla="*/ 707 h 836"/>
              <a:gd name="T52" fmla="*/ 709 w 1049"/>
              <a:gd name="T53" fmla="*/ 711 h 836"/>
              <a:gd name="T54" fmla="*/ 724 w 1049"/>
              <a:gd name="T55" fmla="*/ 712 h 836"/>
              <a:gd name="T56" fmla="*/ 124 w 1049"/>
              <a:gd name="T57" fmla="*/ 714 h 836"/>
              <a:gd name="T58" fmla="*/ 157 w 1049"/>
              <a:gd name="T59" fmla="*/ 716 h 836"/>
              <a:gd name="T60" fmla="*/ 619 w 1049"/>
              <a:gd name="T61" fmla="*/ 719 h 836"/>
              <a:gd name="T62" fmla="*/ 951 w 1049"/>
              <a:gd name="T63" fmla="*/ 727 h 836"/>
              <a:gd name="T64" fmla="*/ 621 w 1049"/>
              <a:gd name="T65" fmla="*/ 724 h 836"/>
              <a:gd name="T66" fmla="*/ 741 w 1049"/>
              <a:gd name="T67" fmla="*/ 747 h 836"/>
              <a:gd name="T68" fmla="*/ 732 w 1049"/>
              <a:gd name="T69" fmla="*/ 736 h 836"/>
              <a:gd name="T70" fmla="*/ 820 w 1049"/>
              <a:gd name="T71" fmla="*/ 775 h 836"/>
              <a:gd name="T72" fmla="*/ 679 w 1049"/>
              <a:gd name="T73" fmla="*/ 768 h 836"/>
              <a:gd name="T74" fmla="*/ 635 w 1049"/>
              <a:gd name="T75" fmla="*/ 749 h 836"/>
              <a:gd name="T76" fmla="*/ 742 w 1049"/>
              <a:gd name="T77" fmla="*/ 727 h 836"/>
              <a:gd name="T78" fmla="*/ 936 w 1049"/>
              <a:gd name="T79" fmla="*/ 731 h 836"/>
              <a:gd name="T80" fmla="*/ 310 w 1049"/>
              <a:gd name="T81" fmla="*/ 734 h 836"/>
              <a:gd name="T82" fmla="*/ 520 w 1049"/>
              <a:gd name="T83" fmla="*/ 735 h 836"/>
              <a:gd name="T84" fmla="*/ 680 w 1049"/>
              <a:gd name="T85" fmla="*/ 735 h 836"/>
              <a:gd name="T86" fmla="*/ 333 w 1049"/>
              <a:gd name="T87" fmla="*/ 738 h 836"/>
              <a:gd name="T88" fmla="*/ 549 w 1049"/>
              <a:gd name="T89" fmla="*/ 742 h 836"/>
              <a:gd name="T90" fmla="*/ 410 w 1049"/>
              <a:gd name="T91" fmla="*/ 748 h 836"/>
              <a:gd name="T92" fmla="*/ 473 w 1049"/>
              <a:gd name="T93" fmla="*/ 749 h 836"/>
              <a:gd name="T94" fmla="*/ 937 w 1049"/>
              <a:gd name="T95" fmla="*/ 754 h 836"/>
              <a:gd name="T96" fmla="*/ 133 w 1049"/>
              <a:gd name="T97" fmla="*/ 758 h 836"/>
              <a:gd name="T98" fmla="*/ 875 w 1049"/>
              <a:gd name="T99" fmla="*/ 761 h 836"/>
              <a:gd name="T100" fmla="*/ 363 w 1049"/>
              <a:gd name="T101" fmla="*/ 769 h 836"/>
              <a:gd name="T102" fmla="*/ 936 w 1049"/>
              <a:gd name="T103" fmla="*/ 766 h 836"/>
              <a:gd name="T104" fmla="*/ 716 w 1049"/>
              <a:gd name="T105" fmla="*/ 769 h 836"/>
              <a:gd name="T106" fmla="*/ 649 w 1049"/>
              <a:gd name="T107" fmla="*/ 779 h 836"/>
              <a:gd name="T108" fmla="*/ 692 w 1049"/>
              <a:gd name="T109" fmla="*/ 791 h 836"/>
              <a:gd name="T110" fmla="*/ 709 w 1049"/>
              <a:gd name="T111" fmla="*/ 780 h 836"/>
              <a:gd name="T112" fmla="*/ 958 w 1049"/>
              <a:gd name="T113" fmla="*/ 784 h 836"/>
              <a:gd name="T114" fmla="*/ 777 w 1049"/>
              <a:gd name="T115" fmla="*/ 798 h 836"/>
              <a:gd name="T116" fmla="*/ 844 w 1049"/>
              <a:gd name="T117" fmla="*/ 791 h 836"/>
              <a:gd name="T118" fmla="*/ 802 w 1049"/>
              <a:gd name="T119" fmla="*/ 807 h 836"/>
              <a:gd name="T120" fmla="*/ 984 w 1049"/>
              <a:gd name="T121" fmla="*/ 813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49" h="836">
                <a:moveTo>
                  <a:pt x="515" y="6"/>
                </a:moveTo>
                <a:cubicBezTo>
                  <a:pt x="429" y="20"/>
                  <a:pt x="342" y="0"/>
                  <a:pt x="256" y="11"/>
                </a:cubicBezTo>
                <a:cubicBezTo>
                  <a:pt x="212" y="16"/>
                  <a:pt x="167" y="19"/>
                  <a:pt x="122" y="22"/>
                </a:cubicBezTo>
                <a:cubicBezTo>
                  <a:pt x="102" y="23"/>
                  <a:pt x="83" y="34"/>
                  <a:pt x="62" y="34"/>
                </a:cubicBezTo>
                <a:cubicBezTo>
                  <a:pt x="60" y="34"/>
                  <a:pt x="37" y="36"/>
                  <a:pt x="41" y="40"/>
                </a:cubicBezTo>
                <a:cubicBezTo>
                  <a:pt x="44" y="43"/>
                  <a:pt x="48" y="39"/>
                  <a:pt x="50" y="38"/>
                </a:cubicBezTo>
                <a:cubicBezTo>
                  <a:pt x="50" y="39"/>
                  <a:pt x="47" y="42"/>
                  <a:pt x="47" y="43"/>
                </a:cubicBezTo>
                <a:cubicBezTo>
                  <a:pt x="54" y="43"/>
                  <a:pt x="82" y="42"/>
                  <a:pt x="84" y="32"/>
                </a:cubicBezTo>
                <a:cubicBezTo>
                  <a:pt x="83" y="32"/>
                  <a:pt x="82" y="32"/>
                  <a:pt x="81" y="32"/>
                </a:cubicBezTo>
                <a:cubicBezTo>
                  <a:pt x="83" y="31"/>
                  <a:pt x="85" y="31"/>
                  <a:pt x="87" y="31"/>
                </a:cubicBezTo>
                <a:cubicBezTo>
                  <a:pt x="86" y="32"/>
                  <a:pt x="88" y="35"/>
                  <a:pt x="88" y="37"/>
                </a:cubicBezTo>
                <a:cubicBezTo>
                  <a:pt x="81" y="34"/>
                  <a:pt x="72" y="40"/>
                  <a:pt x="66" y="44"/>
                </a:cubicBezTo>
                <a:cubicBezTo>
                  <a:pt x="70" y="45"/>
                  <a:pt x="74" y="47"/>
                  <a:pt x="78" y="47"/>
                </a:cubicBezTo>
                <a:cubicBezTo>
                  <a:pt x="78" y="49"/>
                  <a:pt x="76" y="48"/>
                  <a:pt x="75" y="49"/>
                </a:cubicBezTo>
                <a:cubicBezTo>
                  <a:pt x="78" y="50"/>
                  <a:pt x="81" y="51"/>
                  <a:pt x="84" y="52"/>
                </a:cubicBezTo>
                <a:cubicBezTo>
                  <a:pt x="80" y="54"/>
                  <a:pt x="74" y="52"/>
                  <a:pt x="71" y="56"/>
                </a:cubicBezTo>
                <a:cubicBezTo>
                  <a:pt x="80" y="56"/>
                  <a:pt x="90" y="59"/>
                  <a:pt x="98" y="53"/>
                </a:cubicBezTo>
                <a:cubicBezTo>
                  <a:pt x="98" y="53"/>
                  <a:pt x="89" y="61"/>
                  <a:pt x="94" y="59"/>
                </a:cubicBezTo>
                <a:cubicBezTo>
                  <a:pt x="83" y="58"/>
                  <a:pt x="75" y="73"/>
                  <a:pt x="63" y="69"/>
                </a:cubicBezTo>
                <a:cubicBezTo>
                  <a:pt x="66" y="66"/>
                  <a:pt x="69" y="64"/>
                  <a:pt x="71" y="62"/>
                </a:cubicBezTo>
                <a:cubicBezTo>
                  <a:pt x="58" y="61"/>
                  <a:pt x="46" y="72"/>
                  <a:pt x="32" y="71"/>
                </a:cubicBezTo>
                <a:cubicBezTo>
                  <a:pt x="33" y="71"/>
                  <a:pt x="34" y="70"/>
                  <a:pt x="34" y="69"/>
                </a:cubicBezTo>
                <a:cubicBezTo>
                  <a:pt x="29" y="69"/>
                  <a:pt x="22" y="68"/>
                  <a:pt x="18" y="72"/>
                </a:cubicBezTo>
                <a:cubicBezTo>
                  <a:pt x="16" y="76"/>
                  <a:pt x="17" y="82"/>
                  <a:pt x="13" y="83"/>
                </a:cubicBezTo>
                <a:cubicBezTo>
                  <a:pt x="16" y="85"/>
                  <a:pt x="17" y="88"/>
                  <a:pt x="21" y="89"/>
                </a:cubicBezTo>
                <a:cubicBezTo>
                  <a:pt x="20" y="91"/>
                  <a:pt x="14" y="112"/>
                  <a:pt x="13" y="112"/>
                </a:cubicBezTo>
                <a:cubicBezTo>
                  <a:pt x="16" y="115"/>
                  <a:pt x="18" y="118"/>
                  <a:pt x="21" y="121"/>
                </a:cubicBezTo>
                <a:cubicBezTo>
                  <a:pt x="6" y="118"/>
                  <a:pt x="18" y="137"/>
                  <a:pt x="24" y="141"/>
                </a:cubicBezTo>
                <a:cubicBezTo>
                  <a:pt x="20" y="140"/>
                  <a:pt x="17" y="145"/>
                  <a:pt x="14" y="145"/>
                </a:cubicBezTo>
                <a:cubicBezTo>
                  <a:pt x="19" y="155"/>
                  <a:pt x="30" y="156"/>
                  <a:pt x="37" y="164"/>
                </a:cubicBezTo>
                <a:cubicBezTo>
                  <a:pt x="29" y="166"/>
                  <a:pt x="23" y="160"/>
                  <a:pt x="26" y="170"/>
                </a:cubicBezTo>
                <a:cubicBezTo>
                  <a:pt x="28" y="176"/>
                  <a:pt x="30" y="182"/>
                  <a:pt x="31" y="188"/>
                </a:cubicBezTo>
                <a:cubicBezTo>
                  <a:pt x="33" y="192"/>
                  <a:pt x="34" y="195"/>
                  <a:pt x="34" y="199"/>
                </a:cubicBezTo>
                <a:cubicBezTo>
                  <a:pt x="33" y="203"/>
                  <a:pt x="29" y="215"/>
                  <a:pt x="37" y="216"/>
                </a:cubicBezTo>
                <a:cubicBezTo>
                  <a:pt x="34" y="218"/>
                  <a:pt x="33" y="223"/>
                  <a:pt x="29" y="223"/>
                </a:cubicBezTo>
                <a:cubicBezTo>
                  <a:pt x="33" y="226"/>
                  <a:pt x="37" y="222"/>
                  <a:pt x="35" y="228"/>
                </a:cubicBezTo>
                <a:cubicBezTo>
                  <a:pt x="33" y="234"/>
                  <a:pt x="38" y="233"/>
                  <a:pt x="41" y="237"/>
                </a:cubicBezTo>
                <a:cubicBezTo>
                  <a:pt x="35" y="241"/>
                  <a:pt x="40" y="247"/>
                  <a:pt x="41" y="253"/>
                </a:cubicBezTo>
                <a:cubicBezTo>
                  <a:pt x="40" y="253"/>
                  <a:pt x="37" y="252"/>
                  <a:pt x="36" y="253"/>
                </a:cubicBezTo>
                <a:cubicBezTo>
                  <a:pt x="37" y="254"/>
                  <a:pt x="37" y="254"/>
                  <a:pt x="38" y="255"/>
                </a:cubicBezTo>
                <a:cubicBezTo>
                  <a:pt x="34" y="255"/>
                  <a:pt x="32" y="259"/>
                  <a:pt x="29" y="261"/>
                </a:cubicBezTo>
                <a:cubicBezTo>
                  <a:pt x="31" y="261"/>
                  <a:pt x="33" y="262"/>
                  <a:pt x="35" y="262"/>
                </a:cubicBezTo>
                <a:cubicBezTo>
                  <a:pt x="31" y="263"/>
                  <a:pt x="29" y="266"/>
                  <a:pt x="25" y="268"/>
                </a:cubicBezTo>
                <a:cubicBezTo>
                  <a:pt x="32" y="268"/>
                  <a:pt x="38" y="266"/>
                  <a:pt x="44" y="266"/>
                </a:cubicBezTo>
                <a:cubicBezTo>
                  <a:pt x="49" y="266"/>
                  <a:pt x="46" y="274"/>
                  <a:pt x="42" y="273"/>
                </a:cubicBezTo>
                <a:cubicBezTo>
                  <a:pt x="43" y="277"/>
                  <a:pt x="45" y="276"/>
                  <a:pt x="48" y="274"/>
                </a:cubicBezTo>
                <a:cubicBezTo>
                  <a:pt x="45" y="278"/>
                  <a:pt x="46" y="282"/>
                  <a:pt x="44" y="286"/>
                </a:cubicBezTo>
                <a:cubicBezTo>
                  <a:pt x="41" y="291"/>
                  <a:pt x="31" y="295"/>
                  <a:pt x="25" y="297"/>
                </a:cubicBezTo>
                <a:cubicBezTo>
                  <a:pt x="20" y="299"/>
                  <a:pt x="7" y="305"/>
                  <a:pt x="19" y="308"/>
                </a:cubicBezTo>
                <a:cubicBezTo>
                  <a:pt x="25" y="310"/>
                  <a:pt x="32" y="308"/>
                  <a:pt x="37" y="305"/>
                </a:cubicBezTo>
                <a:cubicBezTo>
                  <a:pt x="34" y="313"/>
                  <a:pt x="28" y="315"/>
                  <a:pt x="23" y="320"/>
                </a:cubicBezTo>
                <a:cubicBezTo>
                  <a:pt x="31" y="317"/>
                  <a:pt x="38" y="328"/>
                  <a:pt x="47" y="323"/>
                </a:cubicBezTo>
                <a:cubicBezTo>
                  <a:pt x="46" y="332"/>
                  <a:pt x="45" y="356"/>
                  <a:pt x="33" y="358"/>
                </a:cubicBezTo>
                <a:cubicBezTo>
                  <a:pt x="20" y="360"/>
                  <a:pt x="26" y="377"/>
                  <a:pt x="29" y="385"/>
                </a:cubicBezTo>
                <a:cubicBezTo>
                  <a:pt x="33" y="394"/>
                  <a:pt x="39" y="404"/>
                  <a:pt x="37" y="414"/>
                </a:cubicBezTo>
                <a:cubicBezTo>
                  <a:pt x="37" y="420"/>
                  <a:pt x="44" y="424"/>
                  <a:pt x="38" y="430"/>
                </a:cubicBezTo>
                <a:cubicBezTo>
                  <a:pt x="34" y="434"/>
                  <a:pt x="27" y="429"/>
                  <a:pt x="21" y="430"/>
                </a:cubicBezTo>
                <a:cubicBezTo>
                  <a:pt x="23" y="439"/>
                  <a:pt x="31" y="437"/>
                  <a:pt x="37" y="440"/>
                </a:cubicBezTo>
                <a:cubicBezTo>
                  <a:pt x="31" y="443"/>
                  <a:pt x="33" y="446"/>
                  <a:pt x="29" y="449"/>
                </a:cubicBezTo>
                <a:cubicBezTo>
                  <a:pt x="42" y="454"/>
                  <a:pt x="25" y="468"/>
                  <a:pt x="20" y="474"/>
                </a:cubicBezTo>
                <a:cubicBezTo>
                  <a:pt x="16" y="478"/>
                  <a:pt x="12" y="484"/>
                  <a:pt x="13" y="490"/>
                </a:cubicBezTo>
                <a:cubicBezTo>
                  <a:pt x="13" y="493"/>
                  <a:pt x="14" y="496"/>
                  <a:pt x="16" y="498"/>
                </a:cubicBezTo>
                <a:cubicBezTo>
                  <a:pt x="14" y="501"/>
                  <a:pt x="10" y="503"/>
                  <a:pt x="7" y="506"/>
                </a:cubicBezTo>
                <a:cubicBezTo>
                  <a:pt x="0" y="513"/>
                  <a:pt x="0" y="522"/>
                  <a:pt x="10" y="528"/>
                </a:cubicBezTo>
                <a:cubicBezTo>
                  <a:pt x="17" y="532"/>
                  <a:pt x="31" y="533"/>
                  <a:pt x="35" y="542"/>
                </a:cubicBezTo>
                <a:cubicBezTo>
                  <a:pt x="39" y="550"/>
                  <a:pt x="35" y="560"/>
                  <a:pt x="40" y="569"/>
                </a:cubicBezTo>
                <a:cubicBezTo>
                  <a:pt x="44" y="578"/>
                  <a:pt x="53" y="587"/>
                  <a:pt x="63" y="591"/>
                </a:cubicBezTo>
                <a:cubicBezTo>
                  <a:pt x="53" y="595"/>
                  <a:pt x="45" y="586"/>
                  <a:pt x="36" y="589"/>
                </a:cubicBezTo>
                <a:cubicBezTo>
                  <a:pt x="36" y="589"/>
                  <a:pt x="40" y="592"/>
                  <a:pt x="40" y="592"/>
                </a:cubicBezTo>
                <a:cubicBezTo>
                  <a:pt x="40" y="593"/>
                  <a:pt x="35" y="594"/>
                  <a:pt x="34" y="594"/>
                </a:cubicBezTo>
                <a:cubicBezTo>
                  <a:pt x="36" y="601"/>
                  <a:pt x="41" y="603"/>
                  <a:pt x="37" y="611"/>
                </a:cubicBezTo>
                <a:cubicBezTo>
                  <a:pt x="34" y="617"/>
                  <a:pt x="30" y="623"/>
                  <a:pt x="28" y="630"/>
                </a:cubicBezTo>
                <a:cubicBezTo>
                  <a:pt x="25" y="636"/>
                  <a:pt x="24" y="642"/>
                  <a:pt x="25" y="648"/>
                </a:cubicBezTo>
                <a:cubicBezTo>
                  <a:pt x="26" y="651"/>
                  <a:pt x="28" y="654"/>
                  <a:pt x="30" y="657"/>
                </a:cubicBezTo>
                <a:cubicBezTo>
                  <a:pt x="34" y="661"/>
                  <a:pt x="35" y="660"/>
                  <a:pt x="35" y="666"/>
                </a:cubicBezTo>
                <a:cubicBezTo>
                  <a:pt x="31" y="665"/>
                  <a:pt x="27" y="663"/>
                  <a:pt x="23" y="662"/>
                </a:cubicBezTo>
                <a:cubicBezTo>
                  <a:pt x="25" y="669"/>
                  <a:pt x="30" y="669"/>
                  <a:pt x="33" y="674"/>
                </a:cubicBezTo>
                <a:cubicBezTo>
                  <a:pt x="36" y="678"/>
                  <a:pt x="36" y="683"/>
                  <a:pt x="38" y="687"/>
                </a:cubicBezTo>
                <a:cubicBezTo>
                  <a:pt x="40" y="692"/>
                  <a:pt x="43" y="697"/>
                  <a:pt x="44" y="703"/>
                </a:cubicBezTo>
                <a:cubicBezTo>
                  <a:pt x="45" y="707"/>
                  <a:pt x="42" y="711"/>
                  <a:pt x="40" y="714"/>
                </a:cubicBezTo>
                <a:cubicBezTo>
                  <a:pt x="43" y="714"/>
                  <a:pt x="43" y="716"/>
                  <a:pt x="46" y="716"/>
                </a:cubicBezTo>
                <a:cubicBezTo>
                  <a:pt x="37" y="713"/>
                  <a:pt x="46" y="725"/>
                  <a:pt x="50" y="727"/>
                </a:cubicBezTo>
                <a:cubicBezTo>
                  <a:pt x="49" y="728"/>
                  <a:pt x="46" y="734"/>
                  <a:pt x="44" y="734"/>
                </a:cubicBezTo>
                <a:cubicBezTo>
                  <a:pt x="49" y="734"/>
                  <a:pt x="53" y="742"/>
                  <a:pt x="48" y="742"/>
                </a:cubicBezTo>
                <a:cubicBezTo>
                  <a:pt x="54" y="757"/>
                  <a:pt x="77" y="740"/>
                  <a:pt x="81" y="751"/>
                </a:cubicBezTo>
                <a:cubicBezTo>
                  <a:pt x="86" y="763"/>
                  <a:pt x="112" y="756"/>
                  <a:pt x="121" y="757"/>
                </a:cubicBezTo>
                <a:cubicBezTo>
                  <a:pt x="114" y="760"/>
                  <a:pt x="106" y="756"/>
                  <a:pt x="99" y="762"/>
                </a:cubicBezTo>
                <a:cubicBezTo>
                  <a:pt x="114" y="764"/>
                  <a:pt x="130" y="761"/>
                  <a:pt x="145" y="763"/>
                </a:cubicBezTo>
                <a:cubicBezTo>
                  <a:pt x="141" y="763"/>
                  <a:pt x="141" y="759"/>
                  <a:pt x="145" y="758"/>
                </a:cubicBezTo>
                <a:cubicBezTo>
                  <a:pt x="148" y="757"/>
                  <a:pt x="151" y="759"/>
                  <a:pt x="154" y="760"/>
                </a:cubicBezTo>
                <a:cubicBezTo>
                  <a:pt x="152" y="763"/>
                  <a:pt x="149" y="764"/>
                  <a:pt x="146" y="762"/>
                </a:cubicBezTo>
                <a:cubicBezTo>
                  <a:pt x="150" y="769"/>
                  <a:pt x="163" y="772"/>
                  <a:pt x="170" y="768"/>
                </a:cubicBezTo>
                <a:cubicBezTo>
                  <a:pt x="165" y="766"/>
                  <a:pt x="157" y="764"/>
                  <a:pt x="157" y="758"/>
                </a:cubicBezTo>
                <a:cubicBezTo>
                  <a:pt x="178" y="762"/>
                  <a:pt x="199" y="764"/>
                  <a:pt x="220" y="769"/>
                </a:cubicBezTo>
                <a:cubicBezTo>
                  <a:pt x="211" y="755"/>
                  <a:pt x="191" y="772"/>
                  <a:pt x="183" y="759"/>
                </a:cubicBezTo>
                <a:cubicBezTo>
                  <a:pt x="197" y="756"/>
                  <a:pt x="210" y="762"/>
                  <a:pt x="224" y="765"/>
                </a:cubicBezTo>
                <a:cubicBezTo>
                  <a:pt x="232" y="766"/>
                  <a:pt x="239" y="765"/>
                  <a:pt x="247" y="766"/>
                </a:cubicBezTo>
                <a:cubicBezTo>
                  <a:pt x="255" y="767"/>
                  <a:pt x="263" y="768"/>
                  <a:pt x="271" y="769"/>
                </a:cubicBezTo>
                <a:cubicBezTo>
                  <a:pt x="287" y="770"/>
                  <a:pt x="302" y="774"/>
                  <a:pt x="318" y="774"/>
                </a:cubicBezTo>
                <a:cubicBezTo>
                  <a:pt x="326" y="774"/>
                  <a:pt x="334" y="774"/>
                  <a:pt x="341" y="777"/>
                </a:cubicBezTo>
                <a:cubicBezTo>
                  <a:pt x="348" y="780"/>
                  <a:pt x="356" y="780"/>
                  <a:pt x="363" y="781"/>
                </a:cubicBezTo>
                <a:cubicBezTo>
                  <a:pt x="394" y="785"/>
                  <a:pt x="423" y="793"/>
                  <a:pt x="454" y="793"/>
                </a:cubicBezTo>
                <a:cubicBezTo>
                  <a:pt x="466" y="794"/>
                  <a:pt x="479" y="794"/>
                  <a:pt x="491" y="794"/>
                </a:cubicBezTo>
                <a:cubicBezTo>
                  <a:pt x="501" y="794"/>
                  <a:pt x="514" y="793"/>
                  <a:pt x="522" y="800"/>
                </a:cubicBezTo>
                <a:cubicBezTo>
                  <a:pt x="522" y="799"/>
                  <a:pt x="521" y="797"/>
                  <a:pt x="520" y="796"/>
                </a:cubicBezTo>
                <a:cubicBezTo>
                  <a:pt x="529" y="790"/>
                  <a:pt x="536" y="803"/>
                  <a:pt x="545" y="802"/>
                </a:cubicBezTo>
                <a:cubicBezTo>
                  <a:pt x="543" y="798"/>
                  <a:pt x="538" y="797"/>
                  <a:pt x="535" y="797"/>
                </a:cubicBezTo>
                <a:cubicBezTo>
                  <a:pt x="543" y="793"/>
                  <a:pt x="555" y="793"/>
                  <a:pt x="564" y="794"/>
                </a:cubicBezTo>
                <a:cubicBezTo>
                  <a:pt x="570" y="794"/>
                  <a:pt x="576" y="795"/>
                  <a:pt x="582" y="796"/>
                </a:cubicBezTo>
                <a:cubicBezTo>
                  <a:pt x="584" y="797"/>
                  <a:pt x="586" y="798"/>
                  <a:pt x="588" y="799"/>
                </a:cubicBezTo>
                <a:cubicBezTo>
                  <a:pt x="592" y="801"/>
                  <a:pt x="589" y="800"/>
                  <a:pt x="589" y="803"/>
                </a:cubicBezTo>
                <a:cubicBezTo>
                  <a:pt x="592" y="803"/>
                  <a:pt x="595" y="803"/>
                  <a:pt x="598" y="804"/>
                </a:cubicBezTo>
                <a:cubicBezTo>
                  <a:pt x="597" y="803"/>
                  <a:pt x="596" y="802"/>
                  <a:pt x="594" y="802"/>
                </a:cubicBezTo>
                <a:cubicBezTo>
                  <a:pt x="597" y="802"/>
                  <a:pt x="601" y="802"/>
                  <a:pt x="604" y="803"/>
                </a:cubicBezTo>
                <a:cubicBezTo>
                  <a:pt x="603" y="803"/>
                  <a:pt x="602" y="803"/>
                  <a:pt x="601" y="804"/>
                </a:cubicBezTo>
                <a:cubicBezTo>
                  <a:pt x="613" y="805"/>
                  <a:pt x="626" y="804"/>
                  <a:pt x="638" y="806"/>
                </a:cubicBezTo>
                <a:cubicBezTo>
                  <a:pt x="642" y="806"/>
                  <a:pt x="655" y="811"/>
                  <a:pt x="658" y="808"/>
                </a:cubicBezTo>
                <a:cubicBezTo>
                  <a:pt x="658" y="806"/>
                  <a:pt x="657" y="805"/>
                  <a:pt x="655" y="805"/>
                </a:cubicBezTo>
                <a:cubicBezTo>
                  <a:pt x="669" y="793"/>
                  <a:pt x="695" y="809"/>
                  <a:pt x="710" y="810"/>
                </a:cubicBezTo>
                <a:cubicBezTo>
                  <a:pt x="724" y="811"/>
                  <a:pt x="739" y="810"/>
                  <a:pt x="754" y="813"/>
                </a:cubicBezTo>
                <a:cubicBezTo>
                  <a:pt x="758" y="814"/>
                  <a:pt x="762" y="819"/>
                  <a:pt x="767" y="816"/>
                </a:cubicBezTo>
                <a:cubicBezTo>
                  <a:pt x="767" y="816"/>
                  <a:pt x="766" y="816"/>
                  <a:pt x="765" y="817"/>
                </a:cubicBezTo>
                <a:cubicBezTo>
                  <a:pt x="771" y="819"/>
                  <a:pt x="777" y="818"/>
                  <a:pt x="783" y="817"/>
                </a:cubicBezTo>
                <a:cubicBezTo>
                  <a:pt x="790" y="816"/>
                  <a:pt x="797" y="816"/>
                  <a:pt x="804" y="818"/>
                </a:cubicBezTo>
                <a:cubicBezTo>
                  <a:pt x="820" y="821"/>
                  <a:pt x="834" y="824"/>
                  <a:pt x="850" y="825"/>
                </a:cubicBezTo>
                <a:cubicBezTo>
                  <a:pt x="866" y="827"/>
                  <a:pt x="882" y="829"/>
                  <a:pt x="898" y="830"/>
                </a:cubicBezTo>
                <a:cubicBezTo>
                  <a:pt x="906" y="830"/>
                  <a:pt x="914" y="830"/>
                  <a:pt x="922" y="829"/>
                </a:cubicBezTo>
                <a:cubicBezTo>
                  <a:pt x="926" y="829"/>
                  <a:pt x="930" y="828"/>
                  <a:pt x="933" y="827"/>
                </a:cubicBezTo>
                <a:cubicBezTo>
                  <a:pt x="936" y="827"/>
                  <a:pt x="940" y="823"/>
                  <a:pt x="936" y="823"/>
                </a:cubicBezTo>
                <a:cubicBezTo>
                  <a:pt x="936" y="821"/>
                  <a:pt x="939" y="822"/>
                  <a:pt x="939" y="820"/>
                </a:cubicBezTo>
                <a:cubicBezTo>
                  <a:pt x="939" y="819"/>
                  <a:pt x="938" y="819"/>
                  <a:pt x="936" y="819"/>
                </a:cubicBezTo>
                <a:cubicBezTo>
                  <a:pt x="940" y="821"/>
                  <a:pt x="943" y="823"/>
                  <a:pt x="946" y="825"/>
                </a:cubicBezTo>
                <a:cubicBezTo>
                  <a:pt x="945" y="824"/>
                  <a:pt x="943" y="823"/>
                  <a:pt x="942" y="822"/>
                </a:cubicBezTo>
                <a:cubicBezTo>
                  <a:pt x="948" y="822"/>
                  <a:pt x="949" y="824"/>
                  <a:pt x="953" y="828"/>
                </a:cubicBezTo>
                <a:cubicBezTo>
                  <a:pt x="948" y="828"/>
                  <a:pt x="945" y="831"/>
                  <a:pt x="940" y="831"/>
                </a:cubicBezTo>
                <a:cubicBezTo>
                  <a:pt x="941" y="836"/>
                  <a:pt x="962" y="833"/>
                  <a:pt x="965" y="832"/>
                </a:cubicBezTo>
                <a:cubicBezTo>
                  <a:pt x="970" y="832"/>
                  <a:pt x="975" y="831"/>
                  <a:pt x="979" y="829"/>
                </a:cubicBezTo>
                <a:cubicBezTo>
                  <a:pt x="984" y="827"/>
                  <a:pt x="984" y="823"/>
                  <a:pt x="990" y="823"/>
                </a:cubicBezTo>
                <a:cubicBezTo>
                  <a:pt x="991" y="824"/>
                  <a:pt x="987" y="818"/>
                  <a:pt x="988" y="818"/>
                </a:cubicBezTo>
                <a:cubicBezTo>
                  <a:pt x="989" y="819"/>
                  <a:pt x="990" y="819"/>
                  <a:pt x="991" y="817"/>
                </a:cubicBezTo>
                <a:cubicBezTo>
                  <a:pt x="989" y="825"/>
                  <a:pt x="987" y="828"/>
                  <a:pt x="996" y="830"/>
                </a:cubicBezTo>
                <a:cubicBezTo>
                  <a:pt x="999" y="831"/>
                  <a:pt x="1011" y="831"/>
                  <a:pt x="1005" y="825"/>
                </a:cubicBezTo>
                <a:cubicBezTo>
                  <a:pt x="1013" y="825"/>
                  <a:pt x="1020" y="822"/>
                  <a:pt x="1018" y="813"/>
                </a:cubicBezTo>
                <a:cubicBezTo>
                  <a:pt x="1017" y="806"/>
                  <a:pt x="1013" y="804"/>
                  <a:pt x="1007" y="801"/>
                </a:cubicBezTo>
                <a:cubicBezTo>
                  <a:pt x="1011" y="799"/>
                  <a:pt x="1012" y="795"/>
                  <a:pt x="1016" y="794"/>
                </a:cubicBezTo>
                <a:cubicBezTo>
                  <a:pt x="1012" y="792"/>
                  <a:pt x="1006" y="796"/>
                  <a:pt x="1005" y="795"/>
                </a:cubicBezTo>
                <a:cubicBezTo>
                  <a:pt x="1002" y="792"/>
                  <a:pt x="1000" y="789"/>
                  <a:pt x="995" y="789"/>
                </a:cubicBezTo>
                <a:cubicBezTo>
                  <a:pt x="1002" y="785"/>
                  <a:pt x="1009" y="788"/>
                  <a:pt x="1015" y="791"/>
                </a:cubicBezTo>
                <a:cubicBezTo>
                  <a:pt x="1015" y="787"/>
                  <a:pt x="1015" y="789"/>
                  <a:pt x="1014" y="786"/>
                </a:cubicBezTo>
                <a:cubicBezTo>
                  <a:pt x="1019" y="786"/>
                  <a:pt x="1021" y="796"/>
                  <a:pt x="1026" y="792"/>
                </a:cubicBezTo>
                <a:cubicBezTo>
                  <a:pt x="1031" y="788"/>
                  <a:pt x="1039" y="786"/>
                  <a:pt x="1045" y="785"/>
                </a:cubicBezTo>
                <a:cubicBezTo>
                  <a:pt x="1042" y="777"/>
                  <a:pt x="1036" y="771"/>
                  <a:pt x="1028" y="767"/>
                </a:cubicBezTo>
                <a:cubicBezTo>
                  <a:pt x="1031" y="763"/>
                  <a:pt x="1035" y="761"/>
                  <a:pt x="1037" y="756"/>
                </a:cubicBezTo>
                <a:cubicBezTo>
                  <a:pt x="1032" y="754"/>
                  <a:pt x="1028" y="756"/>
                  <a:pt x="1029" y="750"/>
                </a:cubicBezTo>
                <a:cubicBezTo>
                  <a:pt x="1029" y="746"/>
                  <a:pt x="1030" y="742"/>
                  <a:pt x="1033" y="739"/>
                </a:cubicBezTo>
                <a:cubicBezTo>
                  <a:pt x="1037" y="735"/>
                  <a:pt x="1044" y="735"/>
                  <a:pt x="1049" y="731"/>
                </a:cubicBezTo>
                <a:cubicBezTo>
                  <a:pt x="1047" y="731"/>
                  <a:pt x="1045" y="733"/>
                  <a:pt x="1043" y="732"/>
                </a:cubicBezTo>
                <a:cubicBezTo>
                  <a:pt x="1045" y="730"/>
                  <a:pt x="1046" y="727"/>
                  <a:pt x="1048" y="725"/>
                </a:cubicBezTo>
                <a:cubicBezTo>
                  <a:pt x="1044" y="725"/>
                  <a:pt x="1016" y="739"/>
                  <a:pt x="1015" y="730"/>
                </a:cubicBezTo>
                <a:cubicBezTo>
                  <a:pt x="1017" y="730"/>
                  <a:pt x="1019" y="730"/>
                  <a:pt x="1021" y="730"/>
                </a:cubicBezTo>
                <a:cubicBezTo>
                  <a:pt x="1020" y="727"/>
                  <a:pt x="1023" y="716"/>
                  <a:pt x="1021" y="716"/>
                </a:cubicBezTo>
                <a:cubicBezTo>
                  <a:pt x="1021" y="714"/>
                  <a:pt x="1022" y="711"/>
                  <a:pt x="1025" y="714"/>
                </a:cubicBezTo>
                <a:cubicBezTo>
                  <a:pt x="1022" y="697"/>
                  <a:pt x="1011" y="708"/>
                  <a:pt x="1002" y="700"/>
                </a:cubicBezTo>
                <a:cubicBezTo>
                  <a:pt x="1007" y="700"/>
                  <a:pt x="1012" y="697"/>
                  <a:pt x="1015" y="693"/>
                </a:cubicBezTo>
                <a:cubicBezTo>
                  <a:pt x="1004" y="689"/>
                  <a:pt x="996" y="679"/>
                  <a:pt x="986" y="676"/>
                </a:cubicBezTo>
                <a:cubicBezTo>
                  <a:pt x="991" y="671"/>
                  <a:pt x="981" y="669"/>
                  <a:pt x="977" y="666"/>
                </a:cubicBezTo>
                <a:cubicBezTo>
                  <a:pt x="979" y="673"/>
                  <a:pt x="964" y="671"/>
                  <a:pt x="965" y="662"/>
                </a:cubicBezTo>
                <a:cubicBezTo>
                  <a:pt x="967" y="663"/>
                  <a:pt x="967" y="665"/>
                  <a:pt x="970" y="666"/>
                </a:cubicBezTo>
                <a:cubicBezTo>
                  <a:pt x="967" y="657"/>
                  <a:pt x="957" y="660"/>
                  <a:pt x="950" y="659"/>
                </a:cubicBezTo>
                <a:cubicBezTo>
                  <a:pt x="955" y="658"/>
                  <a:pt x="959" y="655"/>
                  <a:pt x="964" y="654"/>
                </a:cubicBezTo>
                <a:cubicBezTo>
                  <a:pt x="964" y="653"/>
                  <a:pt x="963" y="651"/>
                  <a:pt x="962" y="651"/>
                </a:cubicBezTo>
                <a:cubicBezTo>
                  <a:pt x="963" y="650"/>
                  <a:pt x="964" y="648"/>
                  <a:pt x="966" y="647"/>
                </a:cubicBezTo>
                <a:cubicBezTo>
                  <a:pt x="959" y="644"/>
                  <a:pt x="952" y="642"/>
                  <a:pt x="944" y="641"/>
                </a:cubicBezTo>
                <a:cubicBezTo>
                  <a:pt x="949" y="633"/>
                  <a:pt x="956" y="635"/>
                  <a:pt x="963" y="634"/>
                </a:cubicBezTo>
                <a:cubicBezTo>
                  <a:pt x="971" y="633"/>
                  <a:pt x="980" y="630"/>
                  <a:pt x="988" y="632"/>
                </a:cubicBezTo>
                <a:cubicBezTo>
                  <a:pt x="983" y="628"/>
                  <a:pt x="971" y="630"/>
                  <a:pt x="974" y="623"/>
                </a:cubicBezTo>
                <a:cubicBezTo>
                  <a:pt x="976" y="620"/>
                  <a:pt x="978" y="617"/>
                  <a:pt x="979" y="613"/>
                </a:cubicBezTo>
                <a:cubicBezTo>
                  <a:pt x="978" y="614"/>
                  <a:pt x="975" y="620"/>
                  <a:pt x="974" y="620"/>
                </a:cubicBezTo>
                <a:cubicBezTo>
                  <a:pt x="972" y="621"/>
                  <a:pt x="975" y="613"/>
                  <a:pt x="976" y="613"/>
                </a:cubicBezTo>
                <a:cubicBezTo>
                  <a:pt x="980" y="610"/>
                  <a:pt x="983" y="610"/>
                  <a:pt x="980" y="604"/>
                </a:cubicBezTo>
                <a:cubicBezTo>
                  <a:pt x="975" y="596"/>
                  <a:pt x="994" y="591"/>
                  <a:pt x="999" y="589"/>
                </a:cubicBezTo>
                <a:cubicBezTo>
                  <a:pt x="1000" y="589"/>
                  <a:pt x="1002" y="588"/>
                  <a:pt x="1003" y="587"/>
                </a:cubicBezTo>
                <a:cubicBezTo>
                  <a:pt x="1002" y="586"/>
                  <a:pt x="1001" y="582"/>
                  <a:pt x="1003" y="581"/>
                </a:cubicBezTo>
                <a:cubicBezTo>
                  <a:pt x="1008" y="579"/>
                  <a:pt x="1012" y="584"/>
                  <a:pt x="1017" y="582"/>
                </a:cubicBezTo>
                <a:cubicBezTo>
                  <a:pt x="1012" y="574"/>
                  <a:pt x="1004" y="574"/>
                  <a:pt x="996" y="571"/>
                </a:cubicBezTo>
                <a:cubicBezTo>
                  <a:pt x="997" y="567"/>
                  <a:pt x="1001" y="567"/>
                  <a:pt x="1004" y="567"/>
                </a:cubicBezTo>
                <a:cubicBezTo>
                  <a:pt x="1001" y="566"/>
                  <a:pt x="998" y="566"/>
                  <a:pt x="996" y="563"/>
                </a:cubicBezTo>
                <a:cubicBezTo>
                  <a:pt x="999" y="562"/>
                  <a:pt x="1002" y="560"/>
                  <a:pt x="1005" y="559"/>
                </a:cubicBezTo>
                <a:cubicBezTo>
                  <a:pt x="997" y="557"/>
                  <a:pt x="996" y="553"/>
                  <a:pt x="994" y="546"/>
                </a:cubicBezTo>
                <a:cubicBezTo>
                  <a:pt x="994" y="543"/>
                  <a:pt x="991" y="533"/>
                  <a:pt x="995" y="532"/>
                </a:cubicBezTo>
                <a:cubicBezTo>
                  <a:pt x="991" y="531"/>
                  <a:pt x="988" y="527"/>
                  <a:pt x="985" y="525"/>
                </a:cubicBezTo>
                <a:cubicBezTo>
                  <a:pt x="986" y="521"/>
                  <a:pt x="987" y="518"/>
                  <a:pt x="988" y="514"/>
                </a:cubicBezTo>
                <a:cubicBezTo>
                  <a:pt x="983" y="514"/>
                  <a:pt x="974" y="515"/>
                  <a:pt x="970" y="511"/>
                </a:cubicBezTo>
                <a:cubicBezTo>
                  <a:pt x="972" y="511"/>
                  <a:pt x="975" y="510"/>
                  <a:pt x="977" y="508"/>
                </a:cubicBezTo>
                <a:cubicBezTo>
                  <a:pt x="973" y="505"/>
                  <a:pt x="968" y="506"/>
                  <a:pt x="963" y="503"/>
                </a:cubicBezTo>
                <a:cubicBezTo>
                  <a:pt x="964" y="503"/>
                  <a:pt x="968" y="503"/>
                  <a:pt x="969" y="502"/>
                </a:cubicBezTo>
                <a:cubicBezTo>
                  <a:pt x="969" y="502"/>
                  <a:pt x="958" y="499"/>
                  <a:pt x="957" y="499"/>
                </a:cubicBezTo>
                <a:cubicBezTo>
                  <a:pt x="958" y="497"/>
                  <a:pt x="958" y="495"/>
                  <a:pt x="957" y="494"/>
                </a:cubicBezTo>
                <a:cubicBezTo>
                  <a:pt x="965" y="494"/>
                  <a:pt x="987" y="499"/>
                  <a:pt x="992" y="490"/>
                </a:cubicBezTo>
                <a:cubicBezTo>
                  <a:pt x="982" y="487"/>
                  <a:pt x="972" y="485"/>
                  <a:pt x="962" y="483"/>
                </a:cubicBezTo>
                <a:cubicBezTo>
                  <a:pt x="966" y="485"/>
                  <a:pt x="968" y="484"/>
                  <a:pt x="968" y="480"/>
                </a:cubicBezTo>
                <a:cubicBezTo>
                  <a:pt x="963" y="480"/>
                  <a:pt x="958" y="480"/>
                  <a:pt x="954" y="478"/>
                </a:cubicBezTo>
                <a:cubicBezTo>
                  <a:pt x="960" y="473"/>
                  <a:pt x="970" y="475"/>
                  <a:pt x="978" y="473"/>
                </a:cubicBezTo>
                <a:cubicBezTo>
                  <a:pt x="982" y="473"/>
                  <a:pt x="986" y="471"/>
                  <a:pt x="989" y="468"/>
                </a:cubicBezTo>
                <a:cubicBezTo>
                  <a:pt x="991" y="465"/>
                  <a:pt x="988" y="464"/>
                  <a:pt x="988" y="464"/>
                </a:cubicBezTo>
                <a:cubicBezTo>
                  <a:pt x="988" y="463"/>
                  <a:pt x="989" y="460"/>
                  <a:pt x="989" y="459"/>
                </a:cubicBezTo>
                <a:cubicBezTo>
                  <a:pt x="987" y="463"/>
                  <a:pt x="984" y="465"/>
                  <a:pt x="979" y="467"/>
                </a:cubicBezTo>
                <a:cubicBezTo>
                  <a:pt x="981" y="466"/>
                  <a:pt x="983" y="462"/>
                  <a:pt x="984" y="460"/>
                </a:cubicBezTo>
                <a:cubicBezTo>
                  <a:pt x="973" y="460"/>
                  <a:pt x="965" y="469"/>
                  <a:pt x="954" y="470"/>
                </a:cubicBezTo>
                <a:cubicBezTo>
                  <a:pt x="954" y="461"/>
                  <a:pt x="958" y="463"/>
                  <a:pt x="965" y="459"/>
                </a:cubicBezTo>
                <a:cubicBezTo>
                  <a:pt x="962" y="458"/>
                  <a:pt x="959" y="457"/>
                  <a:pt x="956" y="456"/>
                </a:cubicBezTo>
                <a:cubicBezTo>
                  <a:pt x="950" y="453"/>
                  <a:pt x="954" y="454"/>
                  <a:pt x="955" y="452"/>
                </a:cubicBezTo>
                <a:cubicBezTo>
                  <a:pt x="953" y="450"/>
                  <a:pt x="950" y="448"/>
                  <a:pt x="947" y="447"/>
                </a:cubicBezTo>
                <a:cubicBezTo>
                  <a:pt x="951" y="445"/>
                  <a:pt x="957" y="446"/>
                  <a:pt x="960" y="442"/>
                </a:cubicBezTo>
                <a:cubicBezTo>
                  <a:pt x="950" y="440"/>
                  <a:pt x="941" y="439"/>
                  <a:pt x="933" y="447"/>
                </a:cubicBezTo>
                <a:cubicBezTo>
                  <a:pt x="934" y="444"/>
                  <a:pt x="941" y="437"/>
                  <a:pt x="936" y="437"/>
                </a:cubicBezTo>
                <a:cubicBezTo>
                  <a:pt x="945" y="436"/>
                  <a:pt x="958" y="415"/>
                  <a:pt x="968" y="423"/>
                </a:cubicBezTo>
                <a:cubicBezTo>
                  <a:pt x="964" y="425"/>
                  <a:pt x="963" y="431"/>
                  <a:pt x="959" y="433"/>
                </a:cubicBezTo>
                <a:cubicBezTo>
                  <a:pt x="969" y="433"/>
                  <a:pt x="984" y="414"/>
                  <a:pt x="987" y="432"/>
                </a:cubicBezTo>
                <a:cubicBezTo>
                  <a:pt x="987" y="428"/>
                  <a:pt x="991" y="421"/>
                  <a:pt x="987" y="419"/>
                </a:cubicBezTo>
                <a:cubicBezTo>
                  <a:pt x="991" y="418"/>
                  <a:pt x="994" y="418"/>
                  <a:pt x="998" y="418"/>
                </a:cubicBezTo>
                <a:cubicBezTo>
                  <a:pt x="998" y="419"/>
                  <a:pt x="997" y="420"/>
                  <a:pt x="997" y="421"/>
                </a:cubicBezTo>
                <a:cubicBezTo>
                  <a:pt x="1002" y="421"/>
                  <a:pt x="1009" y="421"/>
                  <a:pt x="1012" y="416"/>
                </a:cubicBezTo>
                <a:cubicBezTo>
                  <a:pt x="1016" y="411"/>
                  <a:pt x="1012" y="402"/>
                  <a:pt x="1018" y="399"/>
                </a:cubicBezTo>
                <a:cubicBezTo>
                  <a:pt x="1014" y="398"/>
                  <a:pt x="1013" y="394"/>
                  <a:pt x="1009" y="392"/>
                </a:cubicBezTo>
                <a:cubicBezTo>
                  <a:pt x="1013" y="386"/>
                  <a:pt x="1020" y="378"/>
                  <a:pt x="1018" y="370"/>
                </a:cubicBezTo>
                <a:cubicBezTo>
                  <a:pt x="1017" y="367"/>
                  <a:pt x="1014" y="360"/>
                  <a:pt x="1019" y="358"/>
                </a:cubicBezTo>
                <a:cubicBezTo>
                  <a:pt x="1015" y="354"/>
                  <a:pt x="1014" y="349"/>
                  <a:pt x="1010" y="345"/>
                </a:cubicBezTo>
                <a:cubicBezTo>
                  <a:pt x="1026" y="351"/>
                  <a:pt x="1012" y="321"/>
                  <a:pt x="1007" y="316"/>
                </a:cubicBezTo>
                <a:cubicBezTo>
                  <a:pt x="1013" y="316"/>
                  <a:pt x="1019" y="308"/>
                  <a:pt x="1016" y="303"/>
                </a:cubicBezTo>
                <a:cubicBezTo>
                  <a:pt x="1013" y="299"/>
                  <a:pt x="1007" y="299"/>
                  <a:pt x="1004" y="294"/>
                </a:cubicBezTo>
                <a:cubicBezTo>
                  <a:pt x="1001" y="291"/>
                  <a:pt x="999" y="285"/>
                  <a:pt x="995" y="283"/>
                </a:cubicBezTo>
                <a:cubicBezTo>
                  <a:pt x="997" y="283"/>
                  <a:pt x="1007" y="285"/>
                  <a:pt x="1007" y="283"/>
                </a:cubicBezTo>
                <a:cubicBezTo>
                  <a:pt x="1007" y="279"/>
                  <a:pt x="1006" y="276"/>
                  <a:pt x="1005" y="273"/>
                </a:cubicBezTo>
                <a:cubicBezTo>
                  <a:pt x="1003" y="265"/>
                  <a:pt x="1002" y="257"/>
                  <a:pt x="1000" y="249"/>
                </a:cubicBezTo>
                <a:cubicBezTo>
                  <a:pt x="999" y="243"/>
                  <a:pt x="998" y="237"/>
                  <a:pt x="997" y="231"/>
                </a:cubicBezTo>
                <a:cubicBezTo>
                  <a:pt x="995" y="225"/>
                  <a:pt x="1007" y="209"/>
                  <a:pt x="995" y="207"/>
                </a:cubicBezTo>
                <a:cubicBezTo>
                  <a:pt x="998" y="204"/>
                  <a:pt x="1000" y="201"/>
                  <a:pt x="1004" y="199"/>
                </a:cubicBezTo>
                <a:cubicBezTo>
                  <a:pt x="1003" y="199"/>
                  <a:pt x="1003" y="195"/>
                  <a:pt x="1003" y="195"/>
                </a:cubicBezTo>
                <a:cubicBezTo>
                  <a:pt x="1004" y="195"/>
                  <a:pt x="1006" y="194"/>
                  <a:pt x="1007" y="193"/>
                </a:cubicBezTo>
                <a:cubicBezTo>
                  <a:pt x="1004" y="193"/>
                  <a:pt x="1000" y="193"/>
                  <a:pt x="997" y="193"/>
                </a:cubicBezTo>
                <a:cubicBezTo>
                  <a:pt x="998" y="192"/>
                  <a:pt x="1000" y="184"/>
                  <a:pt x="998" y="184"/>
                </a:cubicBezTo>
                <a:cubicBezTo>
                  <a:pt x="995" y="183"/>
                  <a:pt x="991" y="181"/>
                  <a:pt x="991" y="178"/>
                </a:cubicBezTo>
                <a:cubicBezTo>
                  <a:pt x="1000" y="175"/>
                  <a:pt x="1010" y="173"/>
                  <a:pt x="1019" y="169"/>
                </a:cubicBezTo>
                <a:cubicBezTo>
                  <a:pt x="1015" y="161"/>
                  <a:pt x="1002" y="164"/>
                  <a:pt x="995" y="166"/>
                </a:cubicBezTo>
                <a:cubicBezTo>
                  <a:pt x="999" y="161"/>
                  <a:pt x="1005" y="161"/>
                  <a:pt x="1009" y="157"/>
                </a:cubicBezTo>
                <a:cubicBezTo>
                  <a:pt x="999" y="160"/>
                  <a:pt x="991" y="151"/>
                  <a:pt x="986" y="144"/>
                </a:cubicBezTo>
                <a:cubicBezTo>
                  <a:pt x="990" y="140"/>
                  <a:pt x="996" y="144"/>
                  <a:pt x="1001" y="143"/>
                </a:cubicBezTo>
                <a:cubicBezTo>
                  <a:pt x="998" y="140"/>
                  <a:pt x="997" y="136"/>
                  <a:pt x="994" y="132"/>
                </a:cubicBezTo>
                <a:cubicBezTo>
                  <a:pt x="1019" y="130"/>
                  <a:pt x="992" y="103"/>
                  <a:pt x="996" y="90"/>
                </a:cubicBezTo>
                <a:cubicBezTo>
                  <a:pt x="990" y="91"/>
                  <a:pt x="989" y="83"/>
                  <a:pt x="994" y="81"/>
                </a:cubicBezTo>
                <a:cubicBezTo>
                  <a:pt x="999" y="78"/>
                  <a:pt x="1005" y="81"/>
                  <a:pt x="1010" y="81"/>
                </a:cubicBezTo>
                <a:cubicBezTo>
                  <a:pt x="1008" y="74"/>
                  <a:pt x="1001" y="74"/>
                  <a:pt x="995" y="73"/>
                </a:cubicBezTo>
                <a:cubicBezTo>
                  <a:pt x="987" y="73"/>
                  <a:pt x="983" y="64"/>
                  <a:pt x="980" y="57"/>
                </a:cubicBezTo>
                <a:cubicBezTo>
                  <a:pt x="971" y="40"/>
                  <a:pt x="953" y="43"/>
                  <a:pt x="936" y="39"/>
                </a:cubicBezTo>
                <a:cubicBezTo>
                  <a:pt x="939" y="39"/>
                  <a:pt x="940" y="36"/>
                  <a:pt x="939" y="34"/>
                </a:cubicBezTo>
                <a:cubicBezTo>
                  <a:pt x="937" y="33"/>
                  <a:pt x="935" y="33"/>
                  <a:pt x="933" y="33"/>
                </a:cubicBezTo>
                <a:cubicBezTo>
                  <a:pt x="925" y="32"/>
                  <a:pt x="918" y="28"/>
                  <a:pt x="911" y="27"/>
                </a:cubicBezTo>
                <a:cubicBezTo>
                  <a:pt x="903" y="26"/>
                  <a:pt x="895" y="27"/>
                  <a:pt x="887" y="26"/>
                </a:cubicBezTo>
                <a:cubicBezTo>
                  <a:pt x="877" y="26"/>
                  <a:pt x="867" y="25"/>
                  <a:pt x="858" y="25"/>
                </a:cubicBezTo>
                <a:cubicBezTo>
                  <a:pt x="820" y="24"/>
                  <a:pt x="783" y="21"/>
                  <a:pt x="745" y="18"/>
                </a:cubicBezTo>
                <a:cubicBezTo>
                  <a:pt x="669" y="13"/>
                  <a:pt x="592" y="6"/>
                  <a:pt x="515" y="6"/>
                </a:cubicBezTo>
                <a:moveTo>
                  <a:pt x="93" y="30"/>
                </a:moveTo>
                <a:cubicBezTo>
                  <a:pt x="94" y="31"/>
                  <a:pt x="93" y="31"/>
                  <a:pt x="93" y="30"/>
                </a:cubicBezTo>
                <a:moveTo>
                  <a:pt x="921" y="32"/>
                </a:moveTo>
                <a:cubicBezTo>
                  <a:pt x="924" y="35"/>
                  <a:pt x="921" y="34"/>
                  <a:pt x="921" y="32"/>
                </a:cubicBezTo>
                <a:moveTo>
                  <a:pt x="933" y="37"/>
                </a:moveTo>
                <a:cubicBezTo>
                  <a:pt x="934" y="37"/>
                  <a:pt x="935" y="36"/>
                  <a:pt x="936" y="37"/>
                </a:cubicBezTo>
                <a:cubicBezTo>
                  <a:pt x="936" y="40"/>
                  <a:pt x="934" y="37"/>
                  <a:pt x="933" y="37"/>
                </a:cubicBezTo>
                <a:moveTo>
                  <a:pt x="110" y="39"/>
                </a:moveTo>
                <a:cubicBezTo>
                  <a:pt x="111" y="39"/>
                  <a:pt x="112" y="37"/>
                  <a:pt x="114" y="38"/>
                </a:cubicBezTo>
                <a:cubicBezTo>
                  <a:pt x="113" y="39"/>
                  <a:pt x="111" y="40"/>
                  <a:pt x="110" y="39"/>
                </a:cubicBezTo>
                <a:moveTo>
                  <a:pt x="87" y="70"/>
                </a:moveTo>
                <a:cubicBezTo>
                  <a:pt x="87" y="68"/>
                  <a:pt x="89" y="67"/>
                  <a:pt x="91" y="68"/>
                </a:cubicBezTo>
                <a:cubicBezTo>
                  <a:pt x="90" y="71"/>
                  <a:pt x="89" y="69"/>
                  <a:pt x="87" y="70"/>
                </a:cubicBezTo>
                <a:moveTo>
                  <a:pt x="890" y="69"/>
                </a:moveTo>
                <a:cubicBezTo>
                  <a:pt x="892" y="69"/>
                  <a:pt x="893" y="69"/>
                  <a:pt x="894" y="70"/>
                </a:cubicBezTo>
                <a:cubicBezTo>
                  <a:pt x="893" y="70"/>
                  <a:pt x="891" y="70"/>
                  <a:pt x="890" y="69"/>
                </a:cubicBezTo>
                <a:moveTo>
                  <a:pt x="82" y="69"/>
                </a:moveTo>
                <a:cubicBezTo>
                  <a:pt x="80" y="78"/>
                  <a:pt x="47" y="78"/>
                  <a:pt x="40" y="81"/>
                </a:cubicBezTo>
                <a:cubicBezTo>
                  <a:pt x="45" y="83"/>
                  <a:pt x="51" y="79"/>
                  <a:pt x="57" y="79"/>
                </a:cubicBezTo>
                <a:cubicBezTo>
                  <a:pt x="56" y="80"/>
                  <a:pt x="55" y="81"/>
                  <a:pt x="54" y="83"/>
                </a:cubicBezTo>
                <a:cubicBezTo>
                  <a:pt x="55" y="82"/>
                  <a:pt x="57" y="82"/>
                  <a:pt x="59" y="82"/>
                </a:cubicBezTo>
                <a:cubicBezTo>
                  <a:pt x="55" y="90"/>
                  <a:pt x="40" y="85"/>
                  <a:pt x="33" y="86"/>
                </a:cubicBezTo>
                <a:cubicBezTo>
                  <a:pt x="41" y="61"/>
                  <a:pt x="67" y="82"/>
                  <a:pt x="82" y="69"/>
                </a:cubicBezTo>
                <a:moveTo>
                  <a:pt x="68" y="81"/>
                </a:moveTo>
                <a:cubicBezTo>
                  <a:pt x="65" y="77"/>
                  <a:pt x="70" y="76"/>
                  <a:pt x="73" y="76"/>
                </a:cubicBezTo>
                <a:cubicBezTo>
                  <a:pt x="72" y="77"/>
                  <a:pt x="69" y="82"/>
                  <a:pt x="68" y="81"/>
                </a:cubicBezTo>
                <a:moveTo>
                  <a:pt x="74" y="79"/>
                </a:moveTo>
                <a:cubicBezTo>
                  <a:pt x="75" y="78"/>
                  <a:pt x="73" y="81"/>
                  <a:pt x="70" y="80"/>
                </a:cubicBezTo>
                <a:cubicBezTo>
                  <a:pt x="72" y="81"/>
                  <a:pt x="73" y="80"/>
                  <a:pt x="74" y="79"/>
                </a:cubicBezTo>
                <a:moveTo>
                  <a:pt x="62" y="80"/>
                </a:moveTo>
                <a:cubicBezTo>
                  <a:pt x="63" y="85"/>
                  <a:pt x="60" y="83"/>
                  <a:pt x="62" y="80"/>
                </a:cubicBezTo>
                <a:moveTo>
                  <a:pt x="83" y="87"/>
                </a:moveTo>
                <a:cubicBezTo>
                  <a:pt x="82" y="85"/>
                  <a:pt x="86" y="89"/>
                  <a:pt x="86" y="91"/>
                </a:cubicBezTo>
                <a:cubicBezTo>
                  <a:pt x="85" y="91"/>
                  <a:pt x="83" y="91"/>
                  <a:pt x="81" y="91"/>
                </a:cubicBezTo>
                <a:cubicBezTo>
                  <a:pt x="81" y="90"/>
                  <a:pt x="81" y="87"/>
                  <a:pt x="83" y="87"/>
                </a:cubicBezTo>
                <a:moveTo>
                  <a:pt x="47" y="91"/>
                </a:moveTo>
                <a:cubicBezTo>
                  <a:pt x="48" y="87"/>
                  <a:pt x="51" y="89"/>
                  <a:pt x="53" y="90"/>
                </a:cubicBezTo>
                <a:cubicBezTo>
                  <a:pt x="52" y="92"/>
                  <a:pt x="49" y="91"/>
                  <a:pt x="47" y="91"/>
                </a:cubicBezTo>
                <a:moveTo>
                  <a:pt x="58" y="92"/>
                </a:moveTo>
                <a:cubicBezTo>
                  <a:pt x="60" y="92"/>
                  <a:pt x="62" y="87"/>
                  <a:pt x="65" y="90"/>
                </a:cubicBezTo>
                <a:cubicBezTo>
                  <a:pt x="62" y="92"/>
                  <a:pt x="61" y="91"/>
                  <a:pt x="58" y="92"/>
                </a:cubicBezTo>
                <a:moveTo>
                  <a:pt x="70" y="90"/>
                </a:moveTo>
                <a:cubicBezTo>
                  <a:pt x="72" y="91"/>
                  <a:pt x="73" y="89"/>
                  <a:pt x="74" y="91"/>
                </a:cubicBezTo>
                <a:cubicBezTo>
                  <a:pt x="71" y="91"/>
                  <a:pt x="69" y="92"/>
                  <a:pt x="66" y="92"/>
                </a:cubicBezTo>
                <a:cubicBezTo>
                  <a:pt x="67" y="88"/>
                  <a:pt x="68" y="91"/>
                  <a:pt x="70" y="90"/>
                </a:cubicBezTo>
                <a:moveTo>
                  <a:pt x="22" y="122"/>
                </a:moveTo>
                <a:cubicBezTo>
                  <a:pt x="22" y="119"/>
                  <a:pt x="28" y="122"/>
                  <a:pt x="22" y="122"/>
                </a:cubicBezTo>
                <a:moveTo>
                  <a:pt x="53" y="124"/>
                </a:moveTo>
                <a:cubicBezTo>
                  <a:pt x="53" y="122"/>
                  <a:pt x="55" y="120"/>
                  <a:pt x="57" y="121"/>
                </a:cubicBezTo>
                <a:cubicBezTo>
                  <a:pt x="55" y="125"/>
                  <a:pt x="55" y="123"/>
                  <a:pt x="53" y="124"/>
                </a:cubicBezTo>
                <a:moveTo>
                  <a:pt x="31" y="122"/>
                </a:moveTo>
                <a:cubicBezTo>
                  <a:pt x="34" y="124"/>
                  <a:pt x="31" y="124"/>
                  <a:pt x="31" y="122"/>
                </a:cubicBezTo>
                <a:moveTo>
                  <a:pt x="992" y="136"/>
                </a:moveTo>
                <a:cubicBezTo>
                  <a:pt x="991" y="136"/>
                  <a:pt x="991" y="136"/>
                  <a:pt x="992" y="136"/>
                </a:cubicBezTo>
                <a:moveTo>
                  <a:pt x="47" y="160"/>
                </a:moveTo>
                <a:cubicBezTo>
                  <a:pt x="48" y="155"/>
                  <a:pt x="61" y="162"/>
                  <a:pt x="63" y="163"/>
                </a:cubicBezTo>
                <a:cubicBezTo>
                  <a:pt x="58" y="164"/>
                  <a:pt x="51" y="165"/>
                  <a:pt x="47" y="160"/>
                </a:cubicBezTo>
                <a:moveTo>
                  <a:pt x="64" y="164"/>
                </a:moveTo>
                <a:cubicBezTo>
                  <a:pt x="66" y="163"/>
                  <a:pt x="65" y="161"/>
                  <a:pt x="69" y="162"/>
                </a:cubicBezTo>
                <a:cubicBezTo>
                  <a:pt x="67" y="164"/>
                  <a:pt x="66" y="163"/>
                  <a:pt x="64" y="164"/>
                </a:cubicBezTo>
                <a:moveTo>
                  <a:pt x="43" y="162"/>
                </a:moveTo>
                <a:cubicBezTo>
                  <a:pt x="44" y="163"/>
                  <a:pt x="44" y="163"/>
                  <a:pt x="43" y="162"/>
                </a:cubicBezTo>
                <a:moveTo>
                  <a:pt x="997" y="196"/>
                </a:moveTo>
                <a:cubicBezTo>
                  <a:pt x="1001" y="196"/>
                  <a:pt x="998" y="197"/>
                  <a:pt x="997" y="196"/>
                </a:cubicBezTo>
                <a:moveTo>
                  <a:pt x="33" y="261"/>
                </a:moveTo>
                <a:cubicBezTo>
                  <a:pt x="35" y="258"/>
                  <a:pt x="36" y="258"/>
                  <a:pt x="37" y="262"/>
                </a:cubicBezTo>
                <a:cubicBezTo>
                  <a:pt x="36" y="261"/>
                  <a:pt x="35" y="261"/>
                  <a:pt x="33" y="261"/>
                </a:cubicBezTo>
                <a:moveTo>
                  <a:pt x="49" y="270"/>
                </a:moveTo>
                <a:cubicBezTo>
                  <a:pt x="47" y="269"/>
                  <a:pt x="52" y="275"/>
                  <a:pt x="49" y="270"/>
                </a:cubicBezTo>
                <a:moveTo>
                  <a:pt x="961" y="286"/>
                </a:moveTo>
                <a:cubicBezTo>
                  <a:pt x="959" y="285"/>
                  <a:pt x="967" y="284"/>
                  <a:pt x="968" y="285"/>
                </a:cubicBezTo>
                <a:cubicBezTo>
                  <a:pt x="966" y="289"/>
                  <a:pt x="964" y="287"/>
                  <a:pt x="961" y="286"/>
                </a:cubicBezTo>
                <a:moveTo>
                  <a:pt x="988" y="285"/>
                </a:moveTo>
                <a:cubicBezTo>
                  <a:pt x="989" y="286"/>
                  <a:pt x="989" y="286"/>
                  <a:pt x="988" y="285"/>
                </a:cubicBezTo>
                <a:moveTo>
                  <a:pt x="974" y="289"/>
                </a:moveTo>
                <a:cubicBezTo>
                  <a:pt x="971" y="289"/>
                  <a:pt x="970" y="288"/>
                  <a:pt x="969" y="286"/>
                </a:cubicBezTo>
                <a:cubicBezTo>
                  <a:pt x="972" y="285"/>
                  <a:pt x="988" y="286"/>
                  <a:pt x="985" y="290"/>
                </a:cubicBezTo>
                <a:cubicBezTo>
                  <a:pt x="983" y="293"/>
                  <a:pt x="975" y="292"/>
                  <a:pt x="974" y="289"/>
                </a:cubicBezTo>
                <a:moveTo>
                  <a:pt x="998" y="344"/>
                </a:moveTo>
                <a:cubicBezTo>
                  <a:pt x="999" y="341"/>
                  <a:pt x="1002" y="342"/>
                  <a:pt x="998" y="344"/>
                </a:cubicBezTo>
                <a:moveTo>
                  <a:pt x="974" y="346"/>
                </a:moveTo>
                <a:cubicBezTo>
                  <a:pt x="975" y="344"/>
                  <a:pt x="976" y="342"/>
                  <a:pt x="978" y="343"/>
                </a:cubicBezTo>
                <a:cubicBezTo>
                  <a:pt x="978" y="344"/>
                  <a:pt x="977" y="349"/>
                  <a:pt x="974" y="346"/>
                </a:cubicBezTo>
                <a:moveTo>
                  <a:pt x="1007" y="344"/>
                </a:moveTo>
                <a:cubicBezTo>
                  <a:pt x="1007" y="344"/>
                  <a:pt x="1009" y="343"/>
                  <a:pt x="1009" y="344"/>
                </a:cubicBezTo>
                <a:cubicBezTo>
                  <a:pt x="1010" y="347"/>
                  <a:pt x="1007" y="349"/>
                  <a:pt x="1007" y="344"/>
                </a:cubicBezTo>
                <a:moveTo>
                  <a:pt x="958" y="392"/>
                </a:moveTo>
                <a:cubicBezTo>
                  <a:pt x="956" y="389"/>
                  <a:pt x="963" y="388"/>
                  <a:pt x="965" y="388"/>
                </a:cubicBezTo>
                <a:cubicBezTo>
                  <a:pt x="963" y="394"/>
                  <a:pt x="961" y="390"/>
                  <a:pt x="958" y="392"/>
                </a:cubicBezTo>
                <a:moveTo>
                  <a:pt x="967" y="392"/>
                </a:moveTo>
                <a:cubicBezTo>
                  <a:pt x="964" y="390"/>
                  <a:pt x="971" y="388"/>
                  <a:pt x="973" y="388"/>
                </a:cubicBezTo>
                <a:cubicBezTo>
                  <a:pt x="972" y="393"/>
                  <a:pt x="970" y="390"/>
                  <a:pt x="967" y="392"/>
                </a:cubicBezTo>
                <a:moveTo>
                  <a:pt x="981" y="392"/>
                </a:moveTo>
                <a:cubicBezTo>
                  <a:pt x="979" y="394"/>
                  <a:pt x="977" y="392"/>
                  <a:pt x="978" y="390"/>
                </a:cubicBezTo>
                <a:cubicBezTo>
                  <a:pt x="980" y="390"/>
                  <a:pt x="982" y="390"/>
                  <a:pt x="984" y="391"/>
                </a:cubicBezTo>
                <a:cubicBezTo>
                  <a:pt x="985" y="392"/>
                  <a:pt x="984" y="393"/>
                  <a:pt x="983" y="394"/>
                </a:cubicBezTo>
                <a:cubicBezTo>
                  <a:pt x="982" y="393"/>
                  <a:pt x="982" y="393"/>
                  <a:pt x="981" y="392"/>
                </a:cubicBezTo>
                <a:moveTo>
                  <a:pt x="945" y="394"/>
                </a:moveTo>
                <a:cubicBezTo>
                  <a:pt x="943" y="390"/>
                  <a:pt x="947" y="390"/>
                  <a:pt x="950" y="390"/>
                </a:cubicBezTo>
                <a:cubicBezTo>
                  <a:pt x="950" y="393"/>
                  <a:pt x="949" y="395"/>
                  <a:pt x="948" y="398"/>
                </a:cubicBezTo>
                <a:cubicBezTo>
                  <a:pt x="947" y="396"/>
                  <a:pt x="946" y="395"/>
                  <a:pt x="945" y="394"/>
                </a:cubicBezTo>
                <a:moveTo>
                  <a:pt x="992" y="396"/>
                </a:moveTo>
                <a:cubicBezTo>
                  <a:pt x="994" y="396"/>
                  <a:pt x="996" y="396"/>
                  <a:pt x="998" y="396"/>
                </a:cubicBezTo>
                <a:cubicBezTo>
                  <a:pt x="992" y="424"/>
                  <a:pt x="967" y="414"/>
                  <a:pt x="948" y="422"/>
                </a:cubicBezTo>
                <a:cubicBezTo>
                  <a:pt x="951" y="416"/>
                  <a:pt x="993" y="409"/>
                  <a:pt x="990" y="401"/>
                </a:cubicBezTo>
                <a:cubicBezTo>
                  <a:pt x="985" y="404"/>
                  <a:pt x="980" y="407"/>
                  <a:pt x="974" y="407"/>
                </a:cubicBezTo>
                <a:cubicBezTo>
                  <a:pt x="975" y="406"/>
                  <a:pt x="976" y="404"/>
                  <a:pt x="977" y="402"/>
                </a:cubicBezTo>
                <a:cubicBezTo>
                  <a:pt x="976" y="404"/>
                  <a:pt x="974" y="404"/>
                  <a:pt x="972" y="403"/>
                </a:cubicBezTo>
                <a:cubicBezTo>
                  <a:pt x="974" y="398"/>
                  <a:pt x="976" y="395"/>
                  <a:pt x="979" y="401"/>
                </a:cubicBezTo>
                <a:cubicBezTo>
                  <a:pt x="980" y="404"/>
                  <a:pt x="990" y="399"/>
                  <a:pt x="992" y="396"/>
                </a:cubicBezTo>
                <a:moveTo>
                  <a:pt x="968" y="406"/>
                </a:moveTo>
                <a:cubicBezTo>
                  <a:pt x="970" y="403"/>
                  <a:pt x="967" y="403"/>
                  <a:pt x="966" y="402"/>
                </a:cubicBezTo>
                <a:cubicBezTo>
                  <a:pt x="966" y="402"/>
                  <a:pt x="972" y="401"/>
                  <a:pt x="971" y="401"/>
                </a:cubicBezTo>
                <a:cubicBezTo>
                  <a:pt x="971" y="406"/>
                  <a:pt x="970" y="403"/>
                  <a:pt x="968" y="406"/>
                </a:cubicBezTo>
                <a:moveTo>
                  <a:pt x="958" y="412"/>
                </a:moveTo>
                <a:cubicBezTo>
                  <a:pt x="960" y="409"/>
                  <a:pt x="962" y="408"/>
                  <a:pt x="962" y="404"/>
                </a:cubicBezTo>
                <a:cubicBezTo>
                  <a:pt x="964" y="406"/>
                  <a:pt x="963" y="414"/>
                  <a:pt x="961" y="414"/>
                </a:cubicBezTo>
                <a:cubicBezTo>
                  <a:pt x="959" y="413"/>
                  <a:pt x="960" y="410"/>
                  <a:pt x="958" y="412"/>
                </a:cubicBezTo>
                <a:moveTo>
                  <a:pt x="955" y="407"/>
                </a:moveTo>
                <a:cubicBezTo>
                  <a:pt x="956" y="404"/>
                  <a:pt x="957" y="405"/>
                  <a:pt x="960" y="405"/>
                </a:cubicBezTo>
                <a:cubicBezTo>
                  <a:pt x="959" y="407"/>
                  <a:pt x="957" y="407"/>
                  <a:pt x="955" y="407"/>
                </a:cubicBezTo>
                <a:moveTo>
                  <a:pt x="940" y="425"/>
                </a:moveTo>
                <a:cubicBezTo>
                  <a:pt x="940" y="423"/>
                  <a:pt x="941" y="420"/>
                  <a:pt x="944" y="421"/>
                </a:cubicBezTo>
                <a:cubicBezTo>
                  <a:pt x="944" y="423"/>
                  <a:pt x="943" y="424"/>
                  <a:pt x="942" y="425"/>
                </a:cubicBezTo>
                <a:cubicBezTo>
                  <a:pt x="941" y="425"/>
                  <a:pt x="942" y="423"/>
                  <a:pt x="940" y="425"/>
                </a:cubicBezTo>
                <a:moveTo>
                  <a:pt x="983" y="516"/>
                </a:moveTo>
                <a:cubicBezTo>
                  <a:pt x="985" y="516"/>
                  <a:pt x="983" y="513"/>
                  <a:pt x="986" y="515"/>
                </a:cubicBezTo>
                <a:cubicBezTo>
                  <a:pt x="985" y="519"/>
                  <a:pt x="984" y="515"/>
                  <a:pt x="983" y="516"/>
                </a:cubicBezTo>
                <a:moveTo>
                  <a:pt x="978" y="520"/>
                </a:moveTo>
                <a:cubicBezTo>
                  <a:pt x="979" y="519"/>
                  <a:pt x="981" y="518"/>
                  <a:pt x="978" y="520"/>
                </a:cubicBezTo>
                <a:moveTo>
                  <a:pt x="925" y="639"/>
                </a:moveTo>
                <a:cubicBezTo>
                  <a:pt x="929" y="635"/>
                  <a:pt x="939" y="632"/>
                  <a:pt x="943" y="638"/>
                </a:cubicBezTo>
                <a:cubicBezTo>
                  <a:pt x="938" y="642"/>
                  <a:pt x="930" y="642"/>
                  <a:pt x="925" y="639"/>
                </a:cubicBezTo>
                <a:moveTo>
                  <a:pt x="311" y="688"/>
                </a:moveTo>
                <a:cubicBezTo>
                  <a:pt x="312" y="686"/>
                  <a:pt x="315" y="689"/>
                  <a:pt x="311" y="688"/>
                </a:cubicBezTo>
                <a:moveTo>
                  <a:pt x="319" y="689"/>
                </a:moveTo>
                <a:cubicBezTo>
                  <a:pt x="331" y="684"/>
                  <a:pt x="346" y="691"/>
                  <a:pt x="356" y="694"/>
                </a:cubicBezTo>
                <a:cubicBezTo>
                  <a:pt x="344" y="698"/>
                  <a:pt x="330" y="695"/>
                  <a:pt x="319" y="689"/>
                </a:cubicBezTo>
                <a:moveTo>
                  <a:pt x="464" y="688"/>
                </a:moveTo>
                <a:cubicBezTo>
                  <a:pt x="465" y="689"/>
                  <a:pt x="467" y="689"/>
                  <a:pt x="469" y="689"/>
                </a:cubicBezTo>
                <a:cubicBezTo>
                  <a:pt x="467" y="691"/>
                  <a:pt x="463" y="692"/>
                  <a:pt x="464" y="688"/>
                </a:cubicBezTo>
                <a:moveTo>
                  <a:pt x="472" y="690"/>
                </a:moveTo>
                <a:cubicBezTo>
                  <a:pt x="473" y="691"/>
                  <a:pt x="473" y="691"/>
                  <a:pt x="472" y="690"/>
                </a:cubicBezTo>
                <a:moveTo>
                  <a:pt x="495" y="693"/>
                </a:moveTo>
                <a:cubicBezTo>
                  <a:pt x="499" y="694"/>
                  <a:pt x="495" y="694"/>
                  <a:pt x="495" y="693"/>
                </a:cubicBezTo>
                <a:moveTo>
                  <a:pt x="282" y="696"/>
                </a:moveTo>
                <a:cubicBezTo>
                  <a:pt x="284" y="696"/>
                  <a:pt x="286" y="695"/>
                  <a:pt x="287" y="696"/>
                </a:cubicBezTo>
                <a:cubicBezTo>
                  <a:pt x="286" y="697"/>
                  <a:pt x="284" y="697"/>
                  <a:pt x="282" y="696"/>
                </a:cubicBezTo>
                <a:moveTo>
                  <a:pt x="358" y="697"/>
                </a:moveTo>
                <a:cubicBezTo>
                  <a:pt x="359" y="695"/>
                  <a:pt x="362" y="696"/>
                  <a:pt x="358" y="697"/>
                </a:cubicBezTo>
                <a:moveTo>
                  <a:pt x="273" y="698"/>
                </a:moveTo>
                <a:cubicBezTo>
                  <a:pt x="273" y="697"/>
                  <a:pt x="273" y="697"/>
                  <a:pt x="273" y="696"/>
                </a:cubicBezTo>
                <a:cubicBezTo>
                  <a:pt x="273" y="695"/>
                  <a:pt x="276" y="698"/>
                  <a:pt x="275" y="700"/>
                </a:cubicBezTo>
                <a:cubicBezTo>
                  <a:pt x="274" y="700"/>
                  <a:pt x="273" y="699"/>
                  <a:pt x="273" y="698"/>
                </a:cubicBezTo>
                <a:moveTo>
                  <a:pt x="291" y="697"/>
                </a:moveTo>
                <a:cubicBezTo>
                  <a:pt x="292" y="697"/>
                  <a:pt x="300" y="697"/>
                  <a:pt x="300" y="697"/>
                </a:cubicBezTo>
                <a:cubicBezTo>
                  <a:pt x="299" y="702"/>
                  <a:pt x="294" y="698"/>
                  <a:pt x="291" y="697"/>
                </a:cubicBezTo>
                <a:moveTo>
                  <a:pt x="370" y="700"/>
                </a:moveTo>
                <a:cubicBezTo>
                  <a:pt x="369" y="697"/>
                  <a:pt x="380" y="699"/>
                  <a:pt x="381" y="700"/>
                </a:cubicBezTo>
                <a:cubicBezTo>
                  <a:pt x="379" y="704"/>
                  <a:pt x="373" y="702"/>
                  <a:pt x="370" y="700"/>
                </a:cubicBezTo>
                <a:moveTo>
                  <a:pt x="307" y="700"/>
                </a:moveTo>
                <a:cubicBezTo>
                  <a:pt x="305" y="700"/>
                  <a:pt x="304" y="700"/>
                  <a:pt x="302" y="700"/>
                </a:cubicBezTo>
                <a:cubicBezTo>
                  <a:pt x="304" y="696"/>
                  <a:pt x="309" y="698"/>
                  <a:pt x="312" y="700"/>
                </a:cubicBezTo>
                <a:cubicBezTo>
                  <a:pt x="310" y="702"/>
                  <a:pt x="309" y="702"/>
                  <a:pt x="307" y="700"/>
                </a:cubicBezTo>
                <a:moveTo>
                  <a:pt x="598" y="699"/>
                </a:moveTo>
                <a:cubicBezTo>
                  <a:pt x="599" y="699"/>
                  <a:pt x="600" y="699"/>
                  <a:pt x="601" y="700"/>
                </a:cubicBezTo>
                <a:cubicBezTo>
                  <a:pt x="600" y="701"/>
                  <a:pt x="598" y="704"/>
                  <a:pt x="596" y="704"/>
                </a:cubicBezTo>
                <a:cubicBezTo>
                  <a:pt x="599" y="702"/>
                  <a:pt x="601" y="704"/>
                  <a:pt x="601" y="707"/>
                </a:cubicBezTo>
                <a:cubicBezTo>
                  <a:pt x="593" y="708"/>
                  <a:pt x="584" y="707"/>
                  <a:pt x="577" y="704"/>
                </a:cubicBezTo>
                <a:cubicBezTo>
                  <a:pt x="582" y="699"/>
                  <a:pt x="588" y="711"/>
                  <a:pt x="593" y="705"/>
                </a:cubicBezTo>
                <a:cubicBezTo>
                  <a:pt x="591" y="705"/>
                  <a:pt x="589" y="703"/>
                  <a:pt x="588" y="701"/>
                </a:cubicBezTo>
                <a:cubicBezTo>
                  <a:pt x="590" y="700"/>
                  <a:pt x="598" y="703"/>
                  <a:pt x="598" y="699"/>
                </a:cubicBezTo>
                <a:moveTo>
                  <a:pt x="321" y="702"/>
                </a:moveTo>
                <a:cubicBezTo>
                  <a:pt x="326" y="700"/>
                  <a:pt x="331" y="704"/>
                  <a:pt x="336" y="704"/>
                </a:cubicBezTo>
                <a:cubicBezTo>
                  <a:pt x="332" y="706"/>
                  <a:pt x="325" y="705"/>
                  <a:pt x="321" y="702"/>
                </a:cubicBezTo>
                <a:moveTo>
                  <a:pt x="608" y="700"/>
                </a:moveTo>
                <a:cubicBezTo>
                  <a:pt x="612" y="699"/>
                  <a:pt x="615" y="705"/>
                  <a:pt x="617" y="707"/>
                </a:cubicBezTo>
                <a:cubicBezTo>
                  <a:pt x="615" y="704"/>
                  <a:pt x="617" y="703"/>
                  <a:pt x="620" y="705"/>
                </a:cubicBezTo>
                <a:cubicBezTo>
                  <a:pt x="618" y="705"/>
                  <a:pt x="617" y="706"/>
                  <a:pt x="617" y="707"/>
                </a:cubicBezTo>
                <a:cubicBezTo>
                  <a:pt x="618" y="707"/>
                  <a:pt x="625" y="708"/>
                  <a:pt x="625" y="707"/>
                </a:cubicBezTo>
                <a:cubicBezTo>
                  <a:pt x="625" y="706"/>
                  <a:pt x="625" y="706"/>
                  <a:pt x="624" y="706"/>
                </a:cubicBezTo>
                <a:cubicBezTo>
                  <a:pt x="625" y="707"/>
                  <a:pt x="628" y="708"/>
                  <a:pt x="630" y="708"/>
                </a:cubicBezTo>
                <a:cubicBezTo>
                  <a:pt x="624" y="710"/>
                  <a:pt x="618" y="711"/>
                  <a:pt x="613" y="709"/>
                </a:cubicBezTo>
                <a:cubicBezTo>
                  <a:pt x="610" y="708"/>
                  <a:pt x="601" y="700"/>
                  <a:pt x="608" y="700"/>
                </a:cubicBezTo>
                <a:moveTo>
                  <a:pt x="339" y="701"/>
                </a:moveTo>
                <a:cubicBezTo>
                  <a:pt x="353" y="704"/>
                  <a:pt x="368" y="702"/>
                  <a:pt x="382" y="706"/>
                </a:cubicBezTo>
                <a:cubicBezTo>
                  <a:pt x="371" y="710"/>
                  <a:pt x="359" y="703"/>
                  <a:pt x="348" y="704"/>
                </a:cubicBezTo>
                <a:cubicBezTo>
                  <a:pt x="349" y="705"/>
                  <a:pt x="349" y="705"/>
                  <a:pt x="350" y="707"/>
                </a:cubicBezTo>
                <a:cubicBezTo>
                  <a:pt x="344" y="707"/>
                  <a:pt x="341" y="708"/>
                  <a:pt x="339" y="701"/>
                </a:cubicBezTo>
                <a:moveTo>
                  <a:pt x="386" y="703"/>
                </a:moveTo>
                <a:cubicBezTo>
                  <a:pt x="387" y="701"/>
                  <a:pt x="388" y="701"/>
                  <a:pt x="389" y="702"/>
                </a:cubicBezTo>
                <a:cubicBezTo>
                  <a:pt x="388" y="703"/>
                  <a:pt x="387" y="704"/>
                  <a:pt x="386" y="703"/>
                </a:cubicBezTo>
                <a:moveTo>
                  <a:pt x="564" y="704"/>
                </a:moveTo>
                <a:cubicBezTo>
                  <a:pt x="565" y="703"/>
                  <a:pt x="566" y="703"/>
                  <a:pt x="568" y="703"/>
                </a:cubicBezTo>
                <a:cubicBezTo>
                  <a:pt x="567" y="704"/>
                  <a:pt x="566" y="704"/>
                  <a:pt x="564" y="704"/>
                </a:cubicBezTo>
                <a:moveTo>
                  <a:pt x="632" y="703"/>
                </a:moveTo>
                <a:cubicBezTo>
                  <a:pt x="634" y="704"/>
                  <a:pt x="632" y="703"/>
                  <a:pt x="632" y="703"/>
                </a:cubicBezTo>
                <a:moveTo>
                  <a:pt x="692" y="705"/>
                </a:moveTo>
                <a:cubicBezTo>
                  <a:pt x="694" y="702"/>
                  <a:pt x="698" y="705"/>
                  <a:pt x="700" y="706"/>
                </a:cubicBezTo>
                <a:cubicBezTo>
                  <a:pt x="697" y="707"/>
                  <a:pt x="697" y="708"/>
                  <a:pt x="699" y="709"/>
                </a:cubicBezTo>
                <a:cubicBezTo>
                  <a:pt x="696" y="709"/>
                  <a:pt x="697" y="708"/>
                  <a:pt x="695" y="707"/>
                </a:cubicBezTo>
                <a:cubicBezTo>
                  <a:pt x="695" y="717"/>
                  <a:pt x="702" y="714"/>
                  <a:pt x="708" y="715"/>
                </a:cubicBezTo>
                <a:cubicBezTo>
                  <a:pt x="700" y="719"/>
                  <a:pt x="692" y="715"/>
                  <a:pt x="684" y="716"/>
                </a:cubicBezTo>
                <a:cubicBezTo>
                  <a:pt x="687" y="714"/>
                  <a:pt x="689" y="712"/>
                  <a:pt x="693" y="712"/>
                </a:cubicBezTo>
                <a:cubicBezTo>
                  <a:pt x="691" y="712"/>
                  <a:pt x="688" y="710"/>
                  <a:pt x="686" y="709"/>
                </a:cubicBezTo>
                <a:cubicBezTo>
                  <a:pt x="686" y="707"/>
                  <a:pt x="693" y="706"/>
                  <a:pt x="692" y="705"/>
                </a:cubicBezTo>
                <a:moveTo>
                  <a:pt x="649" y="713"/>
                </a:moveTo>
                <a:cubicBezTo>
                  <a:pt x="644" y="708"/>
                  <a:pt x="664" y="705"/>
                  <a:pt x="667" y="705"/>
                </a:cubicBezTo>
                <a:cubicBezTo>
                  <a:pt x="663" y="708"/>
                  <a:pt x="657" y="703"/>
                  <a:pt x="655" y="706"/>
                </a:cubicBezTo>
                <a:cubicBezTo>
                  <a:pt x="656" y="707"/>
                  <a:pt x="657" y="709"/>
                  <a:pt x="658" y="709"/>
                </a:cubicBezTo>
                <a:cubicBezTo>
                  <a:pt x="657" y="708"/>
                  <a:pt x="654" y="710"/>
                  <a:pt x="653" y="711"/>
                </a:cubicBezTo>
                <a:cubicBezTo>
                  <a:pt x="653" y="710"/>
                  <a:pt x="654" y="709"/>
                  <a:pt x="655" y="709"/>
                </a:cubicBezTo>
                <a:cubicBezTo>
                  <a:pt x="654" y="709"/>
                  <a:pt x="653" y="708"/>
                  <a:pt x="653" y="707"/>
                </a:cubicBezTo>
                <a:cubicBezTo>
                  <a:pt x="653" y="709"/>
                  <a:pt x="650" y="711"/>
                  <a:pt x="649" y="713"/>
                </a:cubicBezTo>
                <a:moveTo>
                  <a:pt x="641" y="704"/>
                </a:moveTo>
                <a:cubicBezTo>
                  <a:pt x="642" y="705"/>
                  <a:pt x="644" y="707"/>
                  <a:pt x="646" y="707"/>
                </a:cubicBezTo>
                <a:cubicBezTo>
                  <a:pt x="643" y="707"/>
                  <a:pt x="641" y="706"/>
                  <a:pt x="639" y="705"/>
                </a:cubicBezTo>
                <a:cubicBezTo>
                  <a:pt x="640" y="707"/>
                  <a:pt x="641" y="706"/>
                  <a:pt x="641" y="704"/>
                </a:cubicBezTo>
                <a:moveTo>
                  <a:pt x="810" y="707"/>
                </a:moveTo>
                <a:cubicBezTo>
                  <a:pt x="815" y="698"/>
                  <a:pt x="833" y="704"/>
                  <a:pt x="840" y="707"/>
                </a:cubicBezTo>
                <a:cubicBezTo>
                  <a:pt x="837" y="708"/>
                  <a:pt x="835" y="709"/>
                  <a:pt x="832" y="710"/>
                </a:cubicBezTo>
                <a:cubicBezTo>
                  <a:pt x="833" y="711"/>
                  <a:pt x="833" y="711"/>
                  <a:pt x="834" y="711"/>
                </a:cubicBezTo>
                <a:cubicBezTo>
                  <a:pt x="830" y="713"/>
                  <a:pt x="826" y="716"/>
                  <a:pt x="821" y="717"/>
                </a:cubicBezTo>
                <a:cubicBezTo>
                  <a:pt x="829" y="718"/>
                  <a:pt x="837" y="715"/>
                  <a:pt x="845" y="719"/>
                </a:cubicBezTo>
                <a:cubicBezTo>
                  <a:pt x="836" y="720"/>
                  <a:pt x="830" y="728"/>
                  <a:pt x="821" y="727"/>
                </a:cubicBezTo>
                <a:cubicBezTo>
                  <a:pt x="823" y="727"/>
                  <a:pt x="825" y="729"/>
                  <a:pt x="825" y="731"/>
                </a:cubicBezTo>
                <a:cubicBezTo>
                  <a:pt x="826" y="736"/>
                  <a:pt x="821" y="736"/>
                  <a:pt x="817" y="737"/>
                </a:cubicBezTo>
                <a:cubicBezTo>
                  <a:pt x="810" y="738"/>
                  <a:pt x="802" y="738"/>
                  <a:pt x="794" y="738"/>
                </a:cubicBezTo>
                <a:cubicBezTo>
                  <a:pt x="778" y="736"/>
                  <a:pt x="762" y="733"/>
                  <a:pt x="747" y="727"/>
                </a:cubicBezTo>
                <a:cubicBezTo>
                  <a:pt x="760" y="723"/>
                  <a:pt x="774" y="726"/>
                  <a:pt x="787" y="728"/>
                </a:cubicBezTo>
                <a:cubicBezTo>
                  <a:pt x="782" y="721"/>
                  <a:pt x="760" y="724"/>
                  <a:pt x="760" y="713"/>
                </a:cubicBezTo>
                <a:cubicBezTo>
                  <a:pt x="765" y="713"/>
                  <a:pt x="771" y="716"/>
                  <a:pt x="776" y="715"/>
                </a:cubicBezTo>
                <a:cubicBezTo>
                  <a:pt x="781" y="714"/>
                  <a:pt x="783" y="711"/>
                  <a:pt x="788" y="711"/>
                </a:cubicBezTo>
                <a:cubicBezTo>
                  <a:pt x="790" y="710"/>
                  <a:pt x="810" y="706"/>
                  <a:pt x="810" y="707"/>
                </a:cubicBezTo>
                <a:moveTo>
                  <a:pt x="670" y="705"/>
                </a:moveTo>
                <a:cubicBezTo>
                  <a:pt x="671" y="705"/>
                  <a:pt x="672" y="705"/>
                  <a:pt x="673" y="706"/>
                </a:cubicBezTo>
                <a:cubicBezTo>
                  <a:pt x="672" y="707"/>
                  <a:pt x="670" y="706"/>
                  <a:pt x="670" y="705"/>
                </a:cubicBezTo>
                <a:moveTo>
                  <a:pt x="393" y="706"/>
                </a:moveTo>
                <a:cubicBezTo>
                  <a:pt x="416" y="706"/>
                  <a:pt x="439" y="714"/>
                  <a:pt x="463" y="714"/>
                </a:cubicBezTo>
                <a:cubicBezTo>
                  <a:pt x="475" y="715"/>
                  <a:pt x="488" y="713"/>
                  <a:pt x="500" y="713"/>
                </a:cubicBezTo>
                <a:cubicBezTo>
                  <a:pt x="508" y="714"/>
                  <a:pt x="519" y="722"/>
                  <a:pt x="527" y="719"/>
                </a:cubicBezTo>
                <a:cubicBezTo>
                  <a:pt x="524" y="721"/>
                  <a:pt x="521" y="721"/>
                  <a:pt x="521" y="717"/>
                </a:cubicBezTo>
                <a:cubicBezTo>
                  <a:pt x="525" y="717"/>
                  <a:pt x="530" y="718"/>
                  <a:pt x="534" y="718"/>
                </a:cubicBezTo>
                <a:cubicBezTo>
                  <a:pt x="534" y="719"/>
                  <a:pt x="534" y="719"/>
                  <a:pt x="533" y="719"/>
                </a:cubicBezTo>
                <a:cubicBezTo>
                  <a:pt x="536" y="722"/>
                  <a:pt x="539" y="724"/>
                  <a:pt x="543" y="726"/>
                </a:cubicBezTo>
                <a:cubicBezTo>
                  <a:pt x="541" y="726"/>
                  <a:pt x="540" y="726"/>
                  <a:pt x="539" y="726"/>
                </a:cubicBezTo>
                <a:cubicBezTo>
                  <a:pt x="539" y="727"/>
                  <a:pt x="540" y="728"/>
                  <a:pt x="542" y="728"/>
                </a:cubicBezTo>
                <a:cubicBezTo>
                  <a:pt x="529" y="739"/>
                  <a:pt x="508" y="730"/>
                  <a:pt x="494" y="729"/>
                </a:cubicBezTo>
                <a:cubicBezTo>
                  <a:pt x="478" y="729"/>
                  <a:pt x="456" y="733"/>
                  <a:pt x="444" y="721"/>
                </a:cubicBezTo>
                <a:cubicBezTo>
                  <a:pt x="447" y="722"/>
                  <a:pt x="450" y="722"/>
                  <a:pt x="454" y="722"/>
                </a:cubicBezTo>
                <a:cubicBezTo>
                  <a:pt x="436" y="706"/>
                  <a:pt x="408" y="719"/>
                  <a:pt x="387" y="712"/>
                </a:cubicBezTo>
                <a:cubicBezTo>
                  <a:pt x="392" y="711"/>
                  <a:pt x="396" y="710"/>
                  <a:pt x="401" y="710"/>
                </a:cubicBezTo>
                <a:cubicBezTo>
                  <a:pt x="400" y="709"/>
                  <a:pt x="391" y="708"/>
                  <a:pt x="393" y="706"/>
                </a:cubicBezTo>
                <a:moveTo>
                  <a:pt x="682" y="705"/>
                </a:moveTo>
                <a:cubicBezTo>
                  <a:pt x="687" y="707"/>
                  <a:pt x="676" y="710"/>
                  <a:pt x="674" y="710"/>
                </a:cubicBezTo>
                <a:cubicBezTo>
                  <a:pt x="676" y="703"/>
                  <a:pt x="680" y="710"/>
                  <a:pt x="682" y="705"/>
                </a:cubicBezTo>
                <a:moveTo>
                  <a:pt x="216" y="707"/>
                </a:moveTo>
                <a:cubicBezTo>
                  <a:pt x="217" y="703"/>
                  <a:pt x="221" y="705"/>
                  <a:pt x="224" y="707"/>
                </a:cubicBezTo>
                <a:cubicBezTo>
                  <a:pt x="222" y="709"/>
                  <a:pt x="218" y="707"/>
                  <a:pt x="216" y="707"/>
                </a:cubicBezTo>
                <a:moveTo>
                  <a:pt x="479" y="708"/>
                </a:moveTo>
                <a:cubicBezTo>
                  <a:pt x="481" y="705"/>
                  <a:pt x="486" y="707"/>
                  <a:pt x="488" y="708"/>
                </a:cubicBezTo>
                <a:cubicBezTo>
                  <a:pt x="486" y="710"/>
                  <a:pt x="482" y="708"/>
                  <a:pt x="479" y="708"/>
                </a:cubicBezTo>
                <a:moveTo>
                  <a:pt x="493" y="707"/>
                </a:moveTo>
                <a:cubicBezTo>
                  <a:pt x="492" y="703"/>
                  <a:pt x="505" y="710"/>
                  <a:pt x="506" y="711"/>
                </a:cubicBezTo>
                <a:cubicBezTo>
                  <a:pt x="501" y="711"/>
                  <a:pt x="497" y="710"/>
                  <a:pt x="493" y="707"/>
                </a:cubicBezTo>
                <a:moveTo>
                  <a:pt x="842" y="707"/>
                </a:moveTo>
                <a:cubicBezTo>
                  <a:pt x="846" y="707"/>
                  <a:pt x="844" y="707"/>
                  <a:pt x="842" y="707"/>
                </a:cubicBezTo>
                <a:moveTo>
                  <a:pt x="325" y="707"/>
                </a:moveTo>
                <a:cubicBezTo>
                  <a:pt x="327" y="708"/>
                  <a:pt x="328" y="706"/>
                  <a:pt x="329" y="709"/>
                </a:cubicBezTo>
                <a:cubicBezTo>
                  <a:pt x="326" y="710"/>
                  <a:pt x="325" y="709"/>
                  <a:pt x="325" y="707"/>
                </a:cubicBezTo>
                <a:moveTo>
                  <a:pt x="417" y="708"/>
                </a:moveTo>
                <a:cubicBezTo>
                  <a:pt x="416" y="707"/>
                  <a:pt x="418" y="707"/>
                  <a:pt x="417" y="708"/>
                </a:cubicBezTo>
                <a:moveTo>
                  <a:pt x="632" y="709"/>
                </a:moveTo>
                <a:cubicBezTo>
                  <a:pt x="631" y="708"/>
                  <a:pt x="643" y="710"/>
                  <a:pt x="645" y="710"/>
                </a:cubicBezTo>
                <a:cubicBezTo>
                  <a:pt x="641" y="712"/>
                  <a:pt x="634" y="712"/>
                  <a:pt x="632" y="709"/>
                </a:cubicBezTo>
                <a:moveTo>
                  <a:pt x="705" y="708"/>
                </a:moveTo>
                <a:cubicBezTo>
                  <a:pt x="706" y="708"/>
                  <a:pt x="708" y="707"/>
                  <a:pt x="705" y="708"/>
                </a:cubicBezTo>
                <a:moveTo>
                  <a:pt x="709" y="711"/>
                </a:moveTo>
                <a:cubicBezTo>
                  <a:pt x="713" y="708"/>
                  <a:pt x="719" y="708"/>
                  <a:pt x="724" y="711"/>
                </a:cubicBezTo>
                <a:cubicBezTo>
                  <a:pt x="719" y="710"/>
                  <a:pt x="714" y="712"/>
                  <a:pt x="709" y="711"/>
                </a:cubicBezTo>
                <a:moveTo>
                  <a:pt x="509" y="711"/>
                </a:moveTo>
                <a:cubicBezTo>
                  <a:pt x="507" y="707"/>
                  <a:pt x="514" y="710"/>
                  <a:pt x="515" y="710"/>
                </a:cubicBezTo>
                <a:cubicBezTo>
                  <a:pt x="514" y="711"/>
                  <a:pt x="511" y="711"/>
                  <a:pt x="509" y="711"/>
                </a:cubicBezTo>
                <a:moveTo>
                  <a:pt x="357" y="711"/>
                </a:moveTo>
                <a:cubicBezTo>
                  <a:pt x="355" y="706"/>
                  <a:pt x="363" y="710"/>
                  <a:pt x="364" y="711"/>
                </a:cubicBezTo>
                <a:cubicBezTo>
                  <a:pt x="361" y="713"/>
                  <a:pt x="360" y="712"/>
                  <a:pt x="357" y="711"/>
                </a:cubicBezTo>
                <a:moveTo>
                  <a:pt x="702" y="710"/>
                </a:moveTo>
                <a:cubicBezTo>
                  <a:pt x="701" y="711"/>
                  <a:pt x="705" y="709"/>
                  <a:pt x="706" y="709"/>
                </a:cubicBezTo>
                <a:cubicBezTo>
                  <a:pt x="705" y="712"/>
                  <a:pt x="704" y="712"/>
                  <a:pt x="702" y="710"/>
                </a:cubicBezTo>
                <a:moveTo>
                  <a:pt x="343" y="709"/>
                </a:moveTo>
                <a:cubicBezTo>
                  <a:pt x="347" y="711"/>
                  <a:pt x="343" y="711"/>
                  <a:pt x="343" y="709"/>
                </a:cubicBezTo>
                <a:moveTo>
                  <a:pt x="520" y="709"/>
                </a:moveTo>
                <a:cubicBezTo>
                  <a:pt x="523" y="710"/>
                  <a:pt x="525" y="711"/>
                  <a:pt x="527" y="711"/>
                </a:cubicBezTo>
                <a:cubicBezTo>
                  <a:pt x="526" y="714"/>
                  <a:pt x="520" y="713"/>
                  <a:pt x="520" y="709"/>
                </a:cubicBezTo>
                <a:moveTo>
                  <a:pt x="536" y="713"/>
                </a:moveTo>
                <a:cubicBezTo>
                  <a:pt x="542" y="708"/>
                  <a:pt x="554" y="709"/>
                  <a:pt x="559" y="714"/>
                </a:cubicBezTo>
                <a:cubicBezTo>
                  <a:pt x="552" y="716"/>
                  <a:pt x="544" y="714"/>
                  <a:pt x="536" y="713"/>
                </a:cubicBezTo>
                <a:moveTo>
                  <a:pt x="724" y="712"/>
                </a:moveTo>
                <a:cubicBezTo>
                  <a:pt x="724" y="711"/>
                  <a:pt x="726" y="710"/>
                  <a:pt x="724" y="712"/>
                </a:cubicBezTo>
                <a:moveTo>
                  <a:pt x="748" y="718"/>
                </a:moveTo>
                <a:cubicBezTo>
                  <a:pt x="748" y="717"/>
                  <a:pt x="747" y="712"/>
                  <a:pt x="748" y="711"/>
                </a:cubicBezTo>
                <a:cubicBezTo>
                  <a:pt x="748" y="711"/>
                  <a:pt x="755" y="712"/>
                  <a:pt x="752" y="716"/>
                </a:cubicBezTo>
                <a:cubicBezTo>
                  <a:pt x="752" y="717"/>
                  <a:pt x="751" y="718"/>
                  <a:pt x="748" y="718"/>
                </a:cubicBezTo>
                <a:moveTo>
                  <a:pt x="656" y="713"/>
                </a:moveTo>
                <a:cubicBezTo>
                  <a:pt x="659" y="707"/>
                  <a:pt x="672" y="712"/>
                  <a:pt x="676" y="713"/>
                </a:cubicBezTo>
                <a:cubicBezTo>
                  <a:pt x="670" y="714"/>
                  <a:pt x="663" y="714"/>
                  <a:pt x="656" y="713"/>
                </a:cubicBezTo>
                <a:moveTo>
                  <a:pt x="838" y="713"/>
                </a:moveTo>
                <a:cubicBezTo>
                  <a:pt x="839" y="711"/>
                  <a:pt x="839" y="711"/>
                  <a:pt x="838" y="713"/>
                </a:cubicBezTo>
                <a:moveTo>
                  <a:pt x="945" y="713"/>
                </a:moveTo>
                <a:cubicBezTo>
                  <a:pt x="946" y="710"/>
                  <a:pt x="949" y="714"/>
                  <a:pt x="945" y="713"/>
                </a:cubicBezTo>
                <a:moveTo>
                  <a:pt x="567" y="715"/>
                </a:moveTo>
                <a:cubicBezTo>
                  <a:pt x="567" y="714"/>
                  <a:pt x="564" y="713"/>
                  <a:pt x="563" y="714"/>
                </a:cubicBezTo>
                <a:cubicBezTo>
                  <a:pt x="570" y="710"/>
                  <a:pt x="579" y="713"/>
                  <a:pt x="586" y="714"/>
                </a:cubicBezTo>
                <a:cubicBezTo>
                  <a:pt x="585" y="720"/>
                  <a:pt x="571" y="716"/>
                  <a:pt x="567" y="715"/>
                </a:cubicBezTo>
                <a:moveTo>
                  <a:pt x="938" y="713"/>
                </a:moveTo>
                <a:cubicBezTo>
                  <a:pt x="940" y="712"/>
                  <a:pt x="941" y="712"/>
                  <a:pt x="942" y="714"/>
                </a:cubicBezTo>
                <a:cubicBezTo>
                  <a:pt x="940" y="715"/>
                  <a:pt x="939" y="715"/>
                  <a:pt x="938" y="713"/>
                </a:cubicBezTo>
                <a:moveTo>
                  <a:pt x="124" y="714"/>
                </a:moveTo>
                <a:cubicBezTo>
                  <a:pt x="125" y="714"/>
                  <a:pt x="127" y="714"/>
                  <a:pt x="128" y="714"/>
                </a:cubicBezTo>
                <a:cubicBezTo>
                  <a:pt x="127" y="716"/>
                  <a:pt x="125" y="717"/>
                  <a:pt x="124" y="714"/>
                </a:cubicBezTo>
                <a:moveTo>
                  <a:pt x="732" y="715"/>
                </a:moveTo>
                <a:cubicBezTo>
                  <a:pt x="736" y="714"/>
                  <a:pt x="740" y="715"/>
                  <a:pt x="743" y="716"/>
                </a:cubicBezTo>
                <a:cubicBezTo>
                  <a:pt x="741" y="720"/>
                  <a:pt x="727" y="720"/>
                  <a:pt x="726" y="715"/>
                </a:cubicBezTo>
                <a:cubicBezTo>
                  <a:pt x="728" y="715"/>
                  <a:pt x="730" y="715"/>
                  <a:pt x="732" y="715"/>
                </a:cubicBezTo>
                <a:moveTo>
                  <a:pt x="114" y="717"/>
                </a:moveTo>
                <a:cubicBezTo>
                  <a:pt x="115" y="716"/>
                  <a:pt x="115" y="714"/>
                  <a:pt x="117" y="715"/>
                </a:cubicBezTo>
                <a:cubicBezTo>
                  <a:pt x="116" y="718"/>
                  <a:pt x="116" y="716"/>
                  <a:pt x="114" y="717"/>
                </a:cubicBezTo>
                <a:moveTo>
                  <a:pt x="150" y="717"/>
                </a:moveTo>
                <a:cubicBezTo>
                  <a:pt x="151" y="717"/>
                  <a:pt x="151" y="715"/>
                  <a:pt x="154" y="717"/>
                </a:cubicBezTo>
                <a:cubicBezTo>
                  <a:pt x="153" y="719"/>
                  <a:pt x="151" y="719"/>
                  <a:pt x="150" y="717"/>
                </a:cubicBezTo>
                <a:moveTo>
                  <a:pt x="716" y="716"/>
                </a:moveTo>
                <a:cubicBezTo>
                  <a:pt x="717" y="714"/>
                  <a:pt x="719" y="715"/>
                  <a:pt x="719" y="717"/>
                </a:cubicBezTo>
                <a:cubicBezTo>
                  <a:pt x="718" y="716"/>
                  <a:pt x="717" y="716"/>
                  <a:pt x="716" y="716"/>
                </a:cubicBezTo>
                <a:moveTo>
                  <a:pt x="597" y="717"/>
                </a:moveTo>
                <a:cubicBezTo>
                  <a:pt x="598" y="713"/>
                  <a:pt x="602" y="717"/>
                  <a:pt x="597" y="717"/>
                </a:cubicBezTo>
                <a:moveTo>
                  <a:pt x="157" y="716"/>
                </a:moveTo>
                <a:cubicBezTo>
                  <a:pt x="160" y="715"/>
                  <a:pt x="163" y="715"/>
                  <a:pt x="164" y="718"/>
                </a:cubicBezTo>
                <a:cubicBezTo>
                  <a:pt x="161" y="721"/>
                  <a:pt x="158" y="720"/>
                  <a:pt x="157" y="716"/>
                </a:cubicBezTo>
                <a:moveTo>
                  <a:pt x="936" y="718"/>
                </a:moveTo>
                <a:cubicBezTo>
                  <a:pt x="939" y="716"/>
                  <a:pt x="941" y="716"/>
                  <a:pt x="943" y="719"/>
                </a:cubicBezTo>
                <a:cubicBezTo>
                  <a:pt x="940" y="719"/>
                  <a:pt x="938" y="719"/>
                  <a:pt x="936" y="718"/>
                </a:cubicBezTo>
                <a:moveTo>
                  <a:pt x="604" y="716"/>
                </a:moveTo>
                <a:cubicBezTo>
                  <a:pt x="607" y="719"/>
                  <a:pt x="604" y="718"/>
                  <a:pt x="604" y="716"/>
                </a:cubicBezTo>
                <a:moveTo>
                  <a:pt x="126" y="718"/>
                </a:moveTo>
                <a:cubicBezTo>
                  <a:pt x="126" y="718"/>
                  <a:pt x="128" y="716"/>
                  <a:pt x="126" y="718"/>
                </a:cubicBezTo>
                <a:moveTo>
                  <a:pt x="168" y="718"/>
                </a:moveTo>
                <a:cubicBezTo>
                  <a:pt x="172" y="719"/>
                  <a:pt x="176" y="713"/>
                  <a:pt x="174" y="721"/>
                </a:cubicBezTo>
                <a:cubicBezTo>
                  <a:pt x="172" y="719"/>
                  <a:pt x="171" y="719"/>
                  <a:pt x="168" y="718"/>
                </a:cubicBezTo>
                <a:moveTo>
                  <a:pt x="616" y="717"/>
                </a:moveTo>
                <a:cubicBezTo>
                  <a:pt x="620" y="721"/>
                  <a:pt x="616" y="720"/>
                  <a:pt x="616" y="717"/>
                </a:cubicBezTo>
                <a:moveTo>
                  <a:pt x="198" y="722"/>
                </a:moveTo>
                <a:cubicBezTo>
                  <a:pt x="193" y="715"/>
                  <a:pt x="183" y="721"/>
                  <a:pt x="176" y="717"/>
                </a:cubicBezTo>
                <a:cubicBezTo>
                  <a:pt x="196" y="718"/>
                  <a:pt x="216" y="716"/>
                  <a:pt x="235" y="724"/>
                </a:cubicBezTo>
                <a:cubicBezTo>
                  <a:pt x="225" y="725"/>
                  <a:pt x="206" y="729"/>
                  <a:pt x="198" y="722"/>
                </a:cubicBezTo>
                <a:moveTo>
                  <a:pt x="639" y="718"/>
                </a:moveTo>
                <a:cubicBezTo>
                  <a:pt x="644" y="715"/>
                  <a:pt x="653" y="719"/>
                  <a:pt x="656" y="722"/>
                </a:cubicBezTo>
                <a:cubicBezTo>
                  <a:pt x="644" y="725"/>
                  <a:pt x="632" y="718"/>
                  <a:pt x="619" y="720"/>
                </a:cubicBezTo>
                <a:cubicBezTo>
                  <a:pt x="620" y="719"/>
                  <a:pt x="619" y="719"/>
                  <a:pt x="619" y="719"/>
                </a:cubicBezTo>
                <a:cubicBezTo>
                  <a:pt x="626" y="714"/>
                  <a:pt x="632" y="723"/>
                  <a:pt x="639" y="718"/>
                </a:cubicBezTo>
                <a:moveTo>
                  <a:pt x="418" y="720"/>
                </a:moveTo>
                <a:cubicBezTo>
                  <a:pt x="422" y="720"/>
                  <a:pt x="430" y="720"/>
                  <a:pt x="433" y="723"/>
                </a:cubicBezTo>
                <a:cubicBezTo>
                  <a:pt x="428" y="722"/>
                  <a:pt x="423" y="721"/>
                  <a:pt x="418" y="720"/>
                </a:cubicBezTo>
                <a:moveTo>
                  <a:pt x="542" y="718"/>
                </a:moveTo>
                <a:cubicBezTo>
                  <a:pt x="546" y="720"/>
                  <a:pt x="544" y="719"/>
                  <a:pt x="542" y="718"/>
                </a:cubicBezTo>
                <a:moveTo>
                  <a:pt x="521" y="720"/>
                </a:moveTo>
                <a:cubicBezTo>
                  <a:pt x="522" y="718"/>
                  <a:pt x="521" y="718"/>
                  <a:pt x="521" y="720"/>
                </a:cubicBezTo>
                <a:moveTo>
                  <a:pt x="847" y="721"/>
                </a:moveTo>
                <a:cubicBezTo>
                  <a:pt x="848" y="718"/>
                  <a:pt x="850" y="717"/>
                  <a:pt x="852" y="719"/>
                </a:cubicBezTo>
                <a:cubicBezTo>
                  <a:pt x="850" y="721"/>
                  <a:pt x="849" y="720"/>
                  <a:pt x="847" y="721"/>
                </a:cubicBezTo>
                <a:moveTo>
                  <a:pt x="952" y="718"/>
                </a:moveTo>
                <a:cubicBezTo>
                  <a:pt x="953" y="720"/>
                  <a:pt x="953" y="720"/>
                  <a:pt x="952" y="718"/>
                </a:cubicBezTo>
                <a:moveTo>
                  <a:pt x="986" y="718"/>
                </a:moveTo>
                <a:cubicBezTo>
                  <a:pt x="994" y="713"/>
                  <a:pt x="985" y="729"/>
                  <a:pt x="986" y="718"/>
                </a:cubicBezTo>
                <a:moveTo>
                  <a:pt x="63" y="722"/>
                </a:moveTo>
                <a:cubicBezTo>
                  <a:pt x="61" y="716"/>
                  <a:pt x="73" y="723"/>
                  <a:pt x="75" y="724"/>
                </a:cubicBezTo>
                <a:cubicBezTo>
                  <a:pt x="71" y="726"/>
                  <a:pt x="67" y="724"/>
                  <a:pt x="63" y="722"/>
                </a:cubicBezTo>
                <a:moveTo>
                  <a:pt x="938" y="721"/>
                </a:moveTo>
                <a:cubicBezTo>
                  <a:pt x="943" y="722"/>
                  <a:pt x="947" y="724"/>
                  <a:pt x="951" y="727"/>
                </a:cubicBezTo>
                <a:cubicBezTo>
                  <a:pt x="943" y="727"/>
                  <a:pt x="934" y="727"/>
                  <a:pt x="926" y="723"/>
                </a:cubicBezTo>
                <a:cubicBezTo>
                  <a:pt x="931" y="724"/>
                  <a:pt x="935" y="725"/>
                  <a:pt x="938" y="721"/>
                </a:cubicBezTo>
                <a:moveTo>
                  <a:pt x="580" y="721"/>
                </a:moveTo>
                <a:cubicBezTo>
                  <a:pt x="583" y="721"/>
                  <a:pt x="581" y="722"/>
                  <a:pt x="580" y="721"/>
                </a:cubicBezTo>
                <a:moveTo>
                  <a:pt x="597" y="723"/>
                </a:moveTo>
                <a:cubicBezTo>
                  <a:pt x="598" y="723"/>
                  <a:pt x="601" y="721"/>
                  <a:pt x="597" y="723"/>
                </a:cubicBezTo>
                <a:moveTo>
                  <a:pt x="983" y="723"/>
                </a:moveTo>
                <a:cubicBezTo>
                  <a:pt x="986" y="733"/>
                  <a:pt x="998" y="721"/>
                  <a:pt x="1003" y="724"/>
                </a:cubicBezTo>
                <a:cubicBezTo>
                  <a:pt x="1005" y="725"/>
                  <a:pt x="1006" y="727"/>
                  <a:pt x="1006" y="729"/>
                </a:cubicBezTo>
                <a:cubicBezTo>
                  <a:pt x="1006" y="734"/>
                  <a:pt x="1001" y="732"/>
                  <a:pt x="997" y="733"/>
                </a:cubicBezTo>
                <a:cubicBezTo>
                  <a:pt x="988" y="733"/>
                  <a:pt x="980" y="731"/>
                  <a:pt x="975" y="722"/>
                </a:cubicBezTo>
                <a:cubicBezTo>
                  <a:pt x="978" y="722"/>
                  <a:pt x="980" y="723"/>
                  <a:pt x="983" y="723"/>
                </a:cubicBezTo>
                <a:moveTo>
                  <a:pt x="237" y="723"/>
                </a:moveTo>
                <a:cubicBezTo>
                  <a:pt x="241" y="723"/>
                  <a:pt x="244" y="721"/>
                  <a:pt x="245" y="726"/>
                </a:cubicBezTo>
                <a:cubicBezTo>
                  <a:pt x="243" y="726"/>
                  <a:pt x="236" y="726"/>
                  <a:pt x="237" y="723"/>
                </a:cubicBezTo>
                <a:moveTo>
                  <a:pt x="547" y="724"/>
                </a:moveTo>
                <a:cubicBezTo>
                  <a:pt x="561" y="729"/>
                  <a:pt x="576" y="726"/>
                  <a:pt x="591" y="729"/>
                </a:cubicBezTo>
                <a:cubicBezTo>
                  <a:pt x="600" y="730"/>
                  <a:pt x="613" y="739"/>
                  <a:pt x="621" y="731"/>
                </a:cubicBezTo>
                <a:cubicBezTo>
                  <a:pt x="619" y="730"/>
                  <a:pt x="616" y="729"/>
                  <a:pt x="614" y="727"/>
                </a:cubicBezTo>
                <a:cubicBezTo>
                  <a:pt x="616" y="726"/>
                  <a:pt x="619" y="725"/>
                  <a:pt x="621" y="724"/>
                </a:cubicBezTo>
                <a:cubicBezTo>
                  <a:pt x="621" y="730"/>
                  <a:pt x="622" y="725"/>
                  <a:pt x="624" y="728"/>
                </a:cubicBezTo>
                <a:cubicBezTo>
                  <a:pt x="620" y="719"/>
                  <a:pt x="639" y="725"/>
                  <a:pt x="642" y="726"/>
                </a:cubicBezTo>
                <a:cubicBezTo>
                  <a:pt x="638" y="727"/>
                  <a:pt x="634" y="727"/>
                  <a:pt x="630" y="727"/>
                </a:cubicBezTo>
                <a:cubicBezTo>
                  <a:pt x="634" y="729"/>
                  <a:pt x="637" y="731"/>
                  <a:pt x="641" y="732"/>
                </a:cubicBezTo>
                <a:cubicBezTo>
                  <a:pt x="637" y="733"/>
                  <a:pt x="633" y="729"/>
                  <a:pt x="629" y="731"/>
                </a:cubicBezTo>
                <a:cubicBezTo>
                  <a:pt x="639" y="740"/>
                  <a:pt x="654" y="740"/>
                  <a:pt x="667" y="738"/>
                </a:cubicBezTo>
                <a:cubicBezTo>
                  <a:pt x="664" y="735"/>
                  <a:pt x="660" y="734"/>
                  <a:pt x="656" y="733"/>
                </a:cubicBezTo>
                <a:cubicBezTo>
                  <a:pt x="665" y="725"/>
                  <a:pt x="678" y="739"/>
                  <a:pt x="688" y="741"/>
                </a:cubicBezTo>
                <a:cubicBezTo>
                  <a:pt x="686" y="739"/>
                  <a:pt x="684" y="737"/>
                  <a:pt x="683" y="735"/>
                </a:cubicBezTo>
                <a:cubicBezTo>
                  <a:pt x="687" y="735"/>
                  <a:pt x="692" y="734"/>
                  <a:pt x="696" y="735"/>
                </a:cubicBezTo>
                <a:cubicBezTo>
                  <a:pt x="694" y="737"/>
                  <a:pt x="692" y="738"/>
                  <a:pt x="690" y="737"/>
                </a:cubicBezTo>
                <a:cubicBezTo>
                  <a:pt x="697" y="741"/>
                  <a:pt x="708" y="739"/>
                  <a:pt x="714" y="745"/>
                </a:cubicBezTo>
                <a:cubicBezTo>
                  <a:pt x="687" y="745"/>
                  <a:pt x="658" y="733"/>
                  <a:pt x="633" y="742"/>
                </a:cubicBezTo>
                <a:cubicBezTo>
                  <a:pt x="641" y="742"/>
                  <a:pt x="725" y="751"/>
                  <a:pt x="725" y="746"/>
                </a:cubicBezTo>
                <a:cubicBezTo>
                  <a:pt x="723" y="747"/>
                  <a:pt x="720" y="747"/>
                  <a:pt x="718" y="748"/>
                </a:cubicBezTo>
                <a:cubicBezTo>
                  <a:pt x="720" y="735"/>
                  <a:pt x="750" y="740"/>
                  <a:pt x="757" y="746"/>
                </a:cubicBezTo>
                <a:cubicBezTo>
                  <a:pt x="756" y="745"/>
                  <a:pt x="755" y="748"/>
                  <a:pt x="755" y="748"/>
                </a:cubicBezTo>
                <a:cubicBezTo>
                  <a:pt x="756" y="748"/>
                  <a:pt x="758" y="747"/>
                  <a:pt x="759" y="748"/>
                </a:cubicBezTo>
                <a:cubicBezTo>
                  <a:pt x="753" y="746"/>
                  <a:pt x="745" y="747"/>
                  <a:pt x="740" y="749"/>
                </a:cubicBezTo>
                <a:cubicBezTo>
                  <a:pt x="740" y="748"/>
                  <a:pt x="741" y="748"/>
                  <a:pt x="741" y="747"/>
                </a:cubicBezTo>
                <a:cubicBezTo>
                  <a:pt x="739" y="747"/>
                  <a:pt x="733" y="745"/>
                  <a:pt x="731" y="747"/>
                </a:cubicBezTo>
                <a:cubicBezTo>
                  <a:pt x="733" y="751"/>
                  <a:pt x="738" y="752"/>
                  <a:pt x="742" y="752"/>
                </a:cubicBezTo>
                <a:cubicBezTo>
                  <a:pt x="740" y="754"/>
                  <a:pt x="736" y="755"/>
                  <a:pt x="733" y="755"/>
                </a:cubicBezTo>
                <a:cubicBezTo>
                  <a:pt x="734" y="756"/>
                  <a:pt x="736" y="758"/>
                  <a:pt x="738" y="758"/>
                </a:cubicBezTo>
                <a:cubicBezTo>
                  <a:pt x="730" y="761"/>
                  <a:pt x="721" y="760"/>
                  <a:pt x="713" y="757"/>
                </a:cubicBezTo>
                <a:cubicBezTo>
                  <a:pt x="718" y="756"/>
                  <a:pt x="723" y="755"/>
                  <a:pt x="728" y="755"/>
                </a:cubicBezTo>
                <a:cubicBezTo>
                  <a:pt x="717" y="751"/>
                  <a:pt x="693" y="741"/>
                  <a:pt x="683" y="750"/>
                </a:cubicBezTo>
                <a:cubicBezTo>
                  <a:pt x="692" y="755"/>
                  <a:pt x="702" y="754"/>
                  <a:pt x="711" y="755"/>
                </a:cubicBezTo>
                <a:cubicBezTo>
                  <a:pt x="711" y="757"/>
                  <a:pt x="710" y="759"/>
                  <a:pt x="709" y="760"/>
                </a:cubicBezTo>
                <a:cubicBezTo>
                  <a:pt x="728" y="756"/>
                  <a:pt x="746" y="768"/>
                  <a:pt x="765" y="765"/>
                </a:cubicBezTo>
                <a:cubicBezTo>
                  <a:pt x="762" y="762"/>
                  <a:pt x="759" y="758"/>
                  <a:pt x="756" y="755"/>
                </a:cubicBezTo>
                <a:cubicBezTo>
                  <a:pt x="761" y="752"/>
                  <a:pt x="768" y="756"/>
                  <a:pt x="773" y="755"/>
                </a:cubicBezTo>
                <a:cubicBezTo>
                  <a:pt x="771" y="754"/>
                  <a:pt x="768" y="755"/>
                  <a:pt x="765" y="754"/>
                </a:cubicBezTo>
                <a:cubicBezTo>
                  <a:pt x="769" y="750"/>
                  <a:pt x="775" y="755"/>
                  <a:pt x="779" y="751"/>
                </a:cubicBezTo>
                <a:cubicBezTo>
                  <a:pt x="774" y="752"/>
                  <a:pt x="768" y="749"/>
                  <a:pt x="763" y="745"/>
                </a:cubicBezTo>
                <a:cubicBezTo>
                  <a:pt x="770" y="740"/>
                  <a:pt x="780" y="744"/>
                  <a:pt x="788" y="744"/>
                </a:cubicBezTo>
                <a:cubicBezTo>
                  <a:pt x="778" y="744"/>
                  <a:pt x="769" y="738"/>
                  <a:pt x="760" y="736"/>
                </a:cubicBezTo>
                <a:cubicBezTo>
                  <a:pt x="757" y="735"/>
                  <a:pt x="753" y="734"/>
                  <a:pt x="750" y="736"/>
                </a:cubicBezTo>
                <a:cubicBezTo>
                  <a:pt x="747" y="739"/>
                  <a:pt x="749" y="739"/>
                  <a:pt x="745" y="739"/>
                </a:cubicBezTo>
                <a:cubicBezTo>
                  <a:pt x="741" y="739"/>
                  <a:pt x="736" y="739"/>
                  <a:pt x="732" y="736"/>
                </a:cubicBezTo>
                <a:cubicBezTo>
                  <a:pt x="733" y="736"/>
                  <a:pt x="733" y="736"/>
                  <a:pt x="733" y="735"/>
                </a:cubicBezTo>
                <a:cubicBezTo>
                  <a:pt x="737" y="734"/>
                  <a:pt x="741" y="734"/>
                  <a:pt x="745" y="734"/>
                </a:cubicBezTo>
                <a:cubicBezTo>
                  <a:pt x="753" y="734"/>
                  <a:pt x="761" y="735"/>
                  <a:pt x="768" y="736"/>
                </a:cubicBezTo>
                <a:cubicBezTo>
                  <a:pt x="784" y="739"/>
                  <a:pt x="799" y="743"/>
                  <a:pt x="815" y="742"/>
                </a:cubicBezTo>
                <a:cubicBezTo>
                  <a:pt x="812" y="737"/>
                  <a:pt x="805" y="744"/>
                  <a:pt x="803" y="737"/>
                </a:cubicBezTo>
                <a:cubicBezTo>
                  <a:pt x="810" y="738"/>
                  <a:pt x="816" y="737"/>
                  <a:pt x="822" y="740"/>
                </a:cubicBezTo>
                <a:cubicBezTo>
                  <a:pt x="821" y="741"/>
                  <a:pt x="820" y="742"/>
                  <a:pt x="819" y="743"/>
                </a:cubicBezTo>
                <a:cubicBezTo>
                  <a:pt x="829" y="743"/>
                  <a:pt x="829" y="752"/>
                  <a:pt x="837" y="754"/>
                </a:cubicBezTo>
                <a:cubicBezTo>
                  <a:pt x="832" y="762"/>
                  <a:pt x="857" y="760"/>
                  <a:pt x="861" y="761"/>
                </a:cubicBezTo>
                <a:cubicBezTo>
                  <a:pt x="850" y="775"/>
                  <a:pt x="832" y="748"/>
                  <a:pt x="821" y="759"/>
                </a:cubicBezTo>
                <a:cubicBezTo>
                  <a:pt x="833" y="770"/>
                  <a:pt x="851" y="769"/>
                  <a:pt x="866" y="772"/>
                </a:cubicBezTo>
                <a:cubicBezTo>
                  <a:pt x="864" y="784"/>
                  <a:pt x="848" y="775"/>
                  <a:pt x="841" y="775"/>
                </a:cubicBezTo>
                <a:cubicBezTo>
                  <a:pt x="841" y="776"/>
                  <a:pt x="841" y="776"/>
                  <a:pt x="842" y="775"/>
                </a:cubicBezTo>
                <a:cubicBezTo>
                  <a:pt x="839" y="777"/>
                  <a:pt x="837" y="777"/>
                  <a:pt x="834" y="778"/>
                </a:cubicBezTo>
                <a:cubicBezTo>
                  <a:pt x="835" y="777"/>
                  <a:pt x="836" y="777"/>
                  <a:pt x="837" y="776"/>
                </a:cubicBezTo>
                <a:cubicBezTo>
                  <a:pt x="835" y="776"/>
                  <a:pt x="834" y="775"/>
                  <a:pt x="834" y="773"/>
                </a:cubicBezTo>
                <a:cubicBezTo>
                  <a:pt x="837" y="773"/>
                  <a:pt x="840" y="772"/>
                  <a:pt x="843" y="770"/>
                </a:cubicBezTo>
                <a:cubicBezTo>
                  <a:pt x="841" y="770"/>
                  <a:pt x="839" y="769"/>
                  <a:pt x="838" y="769"/>
                </a:cubicBezTo>
                <a:cubicBezTo>
                  <a:pt x="836" y="768"/>
                  <a:pt x="832" y="770"/>
                  <a:pt x="836" y="770"/>
                </a:cubicBezTo>
                <a:cubicBezTo>
                  <a:pt x="834" y="773"/>
                  <a:pt x="820" y="775"/>
                  <a:pt x="820" y="775"/>
                </a:cubicBezTo>
                <a:cubicBezTo>
                  <a:pt x="821" y="776"/>
                  <a:pt x="825" y="778"/>
                  <a:pt x="826" y="778"/>
                </a:cubicBezTo>
                <a:cubicBezTo>
                  <a:pt x="824" y="781"/>
                  <a:pt x="821" y="783"/>
                  <a:pt x="818" y="781"/>
                </a:cubicBezTo>
                <a:cubicBezTo>
                  <a:pt x="821" y="781"/>
                  <a:pt x="825" y="784"/>
                  <a:pt x="828" y="785"/>
                </a:cubicBezTo>
                <a:cubicBezTo>
                  <a:pt x="824" y="785"/>
                  <a:pt x="821" y="786"/>
                  <a:pt x="817" y="787"/>
                </a:cubicBezTo>
                <a:cubicBezTo>
                  <a:pt x="820" y="791"/>
                  <a:pt x="823" y="794"/>
                  <a:pt x="828" y="796"/>
                </a:cubicBezTo>
                <a:cubicBezTo>
                  <a:pt x="820" y="802"/>
                  <a:pt x="809" y="796"/>
                  <a:pt x="801" y="796"/>
                </a:cubicBezTo>
                <a:cubicBezTo>
                  <a:pt x="802" y="795"/>
                  <a:pt x="803" y="795"/>
                  <a:pt x="804" y="795"/>
                </a:cubicBezTo>
                <a:cubicBezTo>
                  <a:pt x="799" y="793"/>
                  <a:pt x="789" y="793"/>
                  <a:pt x="786" y="787"/>
                </a:cubicBezTo>
                <a:cubicBezTo>
                  <a:pt x="791" y="786"/>
                  <a:pt x="795" y="786"/>
                  <a:pt x="800" y="784"/>
                </a:cubicBezTo>
                <a:cubicBezTo>
                  <a:pt x="787" y="783"/>
                  <a:pt x="775" y="783"/>
                  <a:pt x="762" y="780"/>
                </a:cubicBezTo>
                <a:cubicBezTo>
                  <a:pt x="766" y="778"/>
                  <a:pt x="772" y="778"/>
                  <a:pt x="775" y="778"/>
                </a:cubicBezTo>
                <a:cubicBezTo>
                  <a:pt x="761" y="772"/>
                  <a:pt x="746" y="770"/>
                  <a:pt x="731" y="769"/>
                </a:cubicBezTo>
                <a:cubicBezTo>
                  <a:pt x="732" y="769"/>
                  <a:pt x="733" y="770"/>
                  <a:pt x="734" y="771"/>
                </a:cubicBezTo>
                <a:cubicBezTo>
                  <a:pt x="733" y="771"/>
                  <a:pt x="685" y="763"/>
                  <a:pt x="685" y="764"/>
                </a:cubicBezTo>
                <a:cubicBezTo>
                  <a:pt x="685" y="764"/>
                  <a:pt x="690" y="764"/>
                  <a:pt x="690" y="764"/>
                </a:cubicBezTo>
                <a:cubicBezTo>
                  <a:pt x="689" y="762"/>
                  <a:pt x="687" y="761"/>
                  <a:pt x="685" y="762"/>
                </a:cubicBezTo>
                <a:cubicBezTo>
                  <a:pt x="686" y="761"/>
                  <a:pt x="687" y="761"/>
                  <a:pt x="687" y="760"/>
                </a:cubicBezTo>
                <a:cubicBezTo>
                  <a:pt x="682" y="757"/>
                  <a:pt x="674" y="755"/>
                  <a:pt x="669" y="758"/>
                </a:cubicBezTo>
                <a:cubicBezTo>
                  <a:pt x="672" y="762"/>
                  <a:pt x="676" y="764"/>
                  <a:pt x="681" y="765"/>
                </a:cubicBezTo>
                <a:cubicBezTo>
                  <a:pt x="681" y="765"/>
                  <a:pt x="679" y="767"/>
                  <a:pt x="679" y="768"/>
                </a:cubicBezTo>
                <a:cubicBezTo>
                  <a:pt x="682" y="768"/>
                  <a:pt x="688" y="767"/>
                  <a:pt x="689" y="770"/>
                </a:cubicBezTo>
                <a:cubicBezTo>
                  <a:pt x="688" y="771"/>
                  <a:pt x="686" y="772"/>
                  <a:pt x="684" y="771"/>
                </a:cubicBezTo>
                <a:cubicBezTo>
                  <a:pt x="686" y="773"/>
                  <a:pt x="687" y="771"/>
                  <a:pt x="688" y="775"/>
                </a:cubicBezTo>
                <a:cubicBezTo>
                  <a:pt x="680" y="775"/>
                  <a:pt x="672" y="773"/>
                  <a:pt x="664" y="773"/>
                </a:cubicBezTo>
                <a:cubicBezTo>
                  <a:pt x="667" y="766"/>
                  <a:pt x="639" y="766"/>
                  <a:pt x="635" y="765"/>
                </a:cubicBezTo>
                <a:cubicBezTo>
                  <a:pt x="641" y="773"/>
                  <a:pt x="652" y="769"/>
                  <a:pt x="659" y="773"/>
                </a:cubicBezTo>
                <a:cubicBezTo>
                  <a:pt x="647" y="771"/>
                  <a:pt x="631" y="778"/>
                  <a:pt x="622" y="768"/>
                </a:cubicBezTo>
                <a:cubicBezTo>
                  <a:pt x="623" y="767"/>
                  <a:pt x="624" y="767"/>
                  <a:pt x="625" y="766"/>
                </a:cubicBezTo>
                <a:cubicBezTo>
                  <a:pt x="620" y="764"/>
                  <a:pt x="612" y="760"/>
                  <a:pt x="607" y="764"/>
                </a:cubicBezTo>
                <a:cubicBezTo>
                  <a:pt x="609" y="765"/>
                  <a:pt x="611" y="765"/>
                  <a:pt x="614" y="766"/>
                </a:cubicBezTo>
                <a:cubicBezTo>
                  <a:pt x="601" y="770"/>
                  <a:pt x="591" y="756"/>
                  <a:pt x="579" y="762"/>
                </a:cubicBezTo>
                <a:cubicBezTo>
                  <a:pt x="579" y="761"/>
                  <a:pt x="580" y="760"/>
                  <a:pt x="581" y="759"/>
                </a:cubicBezTo>
                <a:cubicBezTo>
                  <a:pt x="563" y="751"/>
                  <a:pt x="542" y="766"/>
                  <a:pt x="526" y="752"/>
                </a:cubicBezTo>
                <a:cubicBezTo>
                  <a:pt x="536" y="751"/>
                  <a:pt x="547" y="749"/>
                  <a:pt x="558" y="751"/>
                </a:cubicBezTo>
                <a:cubicBezTo>
                  <a:pt x="557" y="752"/>
                  <a:pt x="556" y="753"/>
                  <a:pt x="555" y="754"/>
                </a:cubicBezTo>
                <a:cubicBezTo>
                  <a:pt x="587" y="755"/>
                  <a:pt x="619" y="752"/>
                  <a:pt x="651" y="756"/>
                </a:cubicBezTo>
                <a:cubicBezTo>
                  <a:pt x="645" y="752"/>
                  <a:pt x="639" y="751"/>
                  <a:pt x="632" y="750"/>
                </a:cubicBezTo>
                <a:cubicBezTo>
                  <a:pt x="636" y="749"/>
                  <a:pt x="638" y="750"/>
                  <a:pt x="638" y="755"/>
                </a:cubicBezTo>
                <a:cubicBezTo>
                  <a:pt x="635" y="753"/>
                  <a:pt x="630" y="753"/>
                  <a:pt x="627" y="755"/>
                </a:cubicBezTo>
                <a:cubicBezTo>
                  <a:pt x="625" y="748"/>
                  <a:pt x="630" y="749"/>
                  <a:pt x="635" y="749"/>
                </a:cubicBezTo>
                <a:cubicBezTo>
                  <a:pt x="641" y="748"/>
                  <a:pt x="646" y="748"/>
                  <a:pt x="652" y="748"/>
                </a:cubicBezTo>
                <a:cubicBezTo>
                  <a:pt x="642" y="742"/>
                  <a:pt x="622" y="752"/>
                  <a:pt x="617" y="741"/>
                </a:cubicBezTo>
                <a:cubicBezTo>
                  <a:pt x="622" y="741"/>
                  <a:pt x="628" y="742"/>
                  <a:pt x="632" y="740"/>
                </a:cubicBezTo>
                <a:cubicBezTo>
                  <a:pt x="617" y="742"/>
                  <a:pt x="600" y="740"/>
                  <a:pt x="586" y="736"/>
                </a:cubicBezTo>
                <a:cubicBezTo>
                  <a:pt x="572" y="733"/>
                  <a:pt x="556" y="736"/>
                  <a:pt x="544" y="726"/>
                </a:cubicBezTo>
                <a:cubicBezTo>
                  <a:pt x="545" y="726"/>
                  <a:pt x="547" y="726"/>
                  <a:pt x="547" y="724"/>
                </a:cubicBezTo>
                <a:moveTo>
                  <a:pt x="714" y="727"/>
                </a:moveTo>
                <a:cubicBezTo>
                  <a:pt x="712" y="726"/>
                  <a:pt x="716" y="724"/>
                  <a:pt x="717" y="725"/>
                </a:cubicBezTo>
                <a:cubicBezTo>
                  <a:pt x="717" y="727"/>
                  <a:pt x="716" y="728"/>
                  <a:pt x="714" y="727"/>
                </a:cubicBezTo>
                <a:moveTo>
                  <a:pt x="247" y="726"/>
                </a:moveTo>
                <a:cubicBezTo>
                  <a:pt x="247" y="725"/>
                  <a:pt x="247" y="725"/>
                  <a:pt x="247" y="726"/>
                </a:cubicBezTo>
                <a:moveTo>
                  <a:pt x="400" y="727"/>
                </a:moveTo>
                <a:cubicBezTo>
                  <a:pt x="400" y="727"/>
                  <a:pt x="403" y="730"/>
                  <a:pt x="400" y="727"/>
                </a:cubicBezTo>
                <a:moveTo>
                  <a:pt x="929" y="727"/>
                </a:moveTo>
                <a:cubicBezTo>
                  <a:pt x="930" y="727"/>
                  <a:pt x="932" y="726"/>
                  <a:pt x="929" y="727"/>
                </a:cubicBezTo>
                <a:moveTo>
                  <a:pt x="51" y="727"/>
                </a:moveTo>
                <a:cubicBezTo>
                  <a:pt x="51" y="727"/>
                  <a:pt x="54" y="727"/>
                  <a:pt x="51" y="727"/>
                </a:cubicBezTo>
                <a:moveTo>
                  <a:pt x="742" y="727"/>
                </a:moveTo>
                <a:cubicBezTo>
                  <a:pt x="743" y="727"/>
                  <a:pt x="744" y="727"/>
                  <a:pt x="745" y="727"/>
                </a:cubicBezTo>
                <a:cubicBezTo>
                  <a:pt x="744" y="728"/>
                  <a:pt x="741" y="730"/>
                  <a:pt x="742" y="727"/>
                </a:cubicBezTo>
                <a:moveTo>
                  <a:pt x="404" y="728"/>
                </a:moveTo>
                <a:cubicBezTo>
                  <a:pt x="405" y="724"/>
                  <a:pt x="420" y="728"/>
                  <a:pt x="423" y="729"/>
                </a:cubicBezTo>
                <a:cubicBezTo>
                  <a:pt x="417" y="730"/>
                  <a:pt x="410" y="729"/>
                  <a:pt x="404" y="728"/>
                </a:cubicBezTo>
                <a:moveTo>
                  <a:pt x="426" y="730"/>
                </a:moveTo>
                <a:cubicBezTo>
                  <a:pt x="427" y="727"/>
                  <a:pt x="430" y="728"/>
                  <a:pt x="426" y="730"/>
                </a:cubicBezTo>
                <a:moveTo>
                  <a:pt x="237" y="730"/>
                </a:moveTo>
                <a:cubicBezTo>
                  <a:pt x="238" y="729"/>
                  <a:pt x="240" y="729"/>
                  <a:pt x="237" y="730"/>
                </a:cubicBezTo>
                <a:moveTo>
                  <a:pt x="244" y="729"/>
                </a:moveTo>
                <a:cubicBezTo>
                  <a:pt x="245" y="730"/>
                  <a:pt x="246" y="727"/>
                  <a:pt x="246" y="731"/>
                </a:cubicBezTo>
                <a:cubicBezTo>
                  <a:pt x="244" y="733"/>
                  <a:pt x="244" y="731"/>
                  <a:pt x="244" y="729"/>
                </a:cubicBezTo>
                <a:moveTo>
                  <a:pt x="831" y="730"/>
                </a:moveTo>
                <a:cubicBezTo>
                  <a:pt x="831" y="730"/>
                  <a:pt x="835" y="729"/>
                  <a:pt x="833" y="732"/>
                </a:cubicBezTo>
                <a:cubicBezTo>
                  <a:pt x="832" y="732"/>
                  <a:pt x="831" y="732"/>
                  <a:pt x="831" y="730"/>
                </a:cubicBezTo>
                <a:moveTo>
                  <a:pt x="458" y="733"/>
                </a:moveTo>
                <a:cubicBezTo>
                  <a:pt x="461" y="730"/>
                  <a:pt x="464" y="730"/>
                  <a:pt x="468" y="731"/>
                </a:cubicBezTo>
                <a:cubicBezTo>
                  <a:pt x="465" y="736"/>
                  <a:pt x="462" y="734"/>
                  <a:pt x="458" y="733"/>
                </a:cubicBezTo>
                <a:moveTo>
                  <a:pt x="959" y="745"/>
                </a:moveTo>
                <a:cubicBezTo>
                  <a:pt x="956" y="742"/>
                  <a:pt x="954" y="744"/>
                  <a:pt x="953" y="740"/>
                </a:cubicBezTo>
                <a:cubicBezTo>
                  <a:pt x="952" y="738"/>
                  <a:pt x="951" y="736"/>
                  <a:pt x="949" y="735"/>
                </a:cubicBezTo>
                <a:cubicBezTo>
                  <a:pt x="946" y="732"/>
                  <a:pt x="940" y="732"/>
                  <a:pt x="936" y="731"/>
                </a:cubicBezTo>
                <a:cubicBezTo>
                  <a:pt x="949" y="726"/>
                  <a:pt x="965" y="735"/>
                  <a:pt x="972" y="745"/>
                </a:cubicBezTo>
                <a:cubicBezTo>
                  <a:pt x="971" y="745"/>
                  <a:pt x="971" y="745"/>
                  <a:pt x="972" y="745"/>
                </a:cubicBezTo>
                <a:cubicBezTo>
                  <a:pt x="971" y="749"/>
                  <a:pt x="961" y="746"/>
                  <a:pt x="959" y="745"/>
                </a:cubicBezTo>
                <a:moveTo>
                  <a:pt x="451" y="730"/>
                </a:moveTo>
                <a:cubicBezTo>
                  <a:pt x="455" y="732"/>
                  <a:pt x="452" y="733"/>
                  <a:pt x="451" y="730"/>
                </a:cubicBezTo>
                <a:moveTo>
                  <a:pt x="477" y="732"/>
                </a:moveTo>
                <a:cubicBezTo>
                  <a:pt x="484" y="730"/>
                  <a:pt x="494" y="727"/>
                  <a:pt x="499" y="733"/>
                </a:cubicBezTo>
                <a:cubicBezTo>
                  <a:pt x="495" y="733"/>
                  <a:pt x="492" y="735"/>
                  <a:pt x="489" y="737"/>
                </a:cubicBezTo>
                <a:cubicBezTo>
                  <a:pt x="491" y="739"/>
                  <a:pt x="497" y="742"/>
                  <a:pt x="500" y="742"/>
                </a:cubicBezTo>
                <a:cubicBezTo>
                  <a:pt x="490" y="744"/>
                  <a:pt x="477" y="730"/>
                  <a:pt x="468" y="735"/>
                </a:cubicBezTo>
                <a:cubicBezTo>
                  <a:pt x="469" y="731"/>
                  <a:pt x="472" y="731"/>
                  <a:pt x="475" y="732"/>
                </a:cubicBezTo>
                <a:cubicBezTo>
                  <a:pt x="475" y="732"/>
                  <a:pt x="480" y="733"/>
                  <a:pt x="477" y="732"/>
                </a:cubicBezTo>
                <a:moveTo>
                  <a:pt x="647" y="732"/>
                </a:moveTo>
                <a:cubicBezTo>
                  <a:pt x="651" y="732"/>
                  <a:pt x="651" y="728"/>
                  <a:pt x="654" y="734"/>
                </a:cubicBezTo>
                <a:cubicBezTo>
                  <a:pt x="652" y="733"/>
                  <a:pt x="650" y="732"/>
                  <a:pt x="647" y="732"/>
                </a:cubicBezTo>
                <a:moveTo>
                  <a:pt x="299" y="733"/>
                </a:moveTo>
                <a:cubicBezTo>
                  <a:pt x="296" y="735"/>
                  <a:pt x="304" y="733"/>
                  <a:pt x="305" y="734"/>
                </a:cubicBezTo>
                <a:cubicBezTo>
                  <a:pt x="303" y="735"/>
                  <a:pt x="301" y="734"/>
                  <a:pt x="299" y="733"/>
                </a:cubicBezTo>
                <a:moveTo>
                  <a:pt x="306" y="733"/>
                </a:moveTo>
                <a:cubicBezTo>
                  <a:pt x="307" y="730"/>
                  <a:pt x="309" y="730"/>
                  <a:pt x="310" y="734"/>
                </a:cubicBezTo>
                <a:cubicBezTo>
                  <a:pt x="308" y="733"/>
                  <a:pt x="307" y="733"/>
                  <a:pt x="306" y="733"/>
                </a:cubicBezTo>
                <a:moveTo>
                  <a:pt x="253" y="731"/>
                </a:moveTo>
                <a:cubicBezTo>
                  <a:pt x="286" y="742"/>
                  <a:pt x="322" y="743"/>
                  <a:pt x="356" y="746"/>
                </a:cubicBezTo>
                <a:cubicBezTo>
                  <a:pt x="345" y="762"/>
                  <a:pt x="339" y="741"/>
                  <a:pt x="328" y="748"/>
                </a:cubicBezTo>
                <a:cubicBezTo>
                  <a:pt x="332" y="756"/>
                  <a:pt x="313" y="750"/>
                  <a:pt x="311" y="749"/>
                </a:cubicBezTo>
                <a:cubicBezTo>
                  <a:pt x="307" y="748"/>
                  <a:pt x="303" y="746"/>
                  <a:pt x="299" y="745"/>
                </a:cubicBezTo>
                <a:cubicBezTo>
                  <a:pt x="294" y="742"/>
                  <a:pt x="288" y="744"/>
                  <a:pt x="282" y="743"/>
                </a:cubicBezTo>
                <a:cubicBezTo>
                  <a:pt x="292" y="752"/>
                  <a:pt x="306" y="754"/>
                  <a:pt x="319" y="755"/>
                </a:cubicBezTo>
                <a:cubicBezTo>
                  <a:pt x="315" y="762"/>
                  <a:pt x="287" y="755"/>
                  <a:pt x="283" y="751"/>
                </a:cubicBezTo>
                <a:cubicBezTo>
                  <a:pt x="267" y="748"/>
                  <a:pt x="247" y="749"/>
                  <a:pt x="238" y="732"/>
                </a:cubicBezTo>
                <a:cubicBezTo>
                  <a:pt x="242" y="732"/>
                  <a:pt x="251" y="737"/>
                  <a:pt x="253" y="731"/>
                </a:cubicBezTo>
                <a:moveTo>
                  <a:pt x="827" y="734"/>
                </a:moveTo>
                <a:cubicBezTo>
                  <a:pt x="827" y="732"/>
                  <a:pt x="827" y="731"/>
                  <a:pt x="828" y="730"/>
                </a:cubicBezTo>
                <a:cubicBezTo>
                  <a:pt x="829" y="730"/>
                  <a:pt x="831" y="736"/>
                  <a:pt x="831" y="735"/>
                </a:cubicBezTo>
                <a:cubicBezTo>
                  <a:pt x="830" y="735"/>
                  <a:pt x="828" y="734"/>
                  <a:pt x="827" y="734"/>
                </a:cubicBezTo>
                <a:moveTo>
                  <a:pt x="644" y="731"/>
                </a:moveTo>
                <a:cubicBezTo>
                  <a:pt x="647" y="732"/>
                  <a:pt x="646" y="733"/>
                  <a:pt x="644" y="731"/>
                </a:cubicBezTo>
                <a:moveTo>
                  <a:pt x="841" y="735"/>
                </a:moveTo>
                <a:cubicBezTo>
                  <a:pt x="842" y="735"/>
                  <a:pt x="845" y="732"/>
                  <a:pt x="841" y="735"/>
                </a:cubicBezTo>
                <a:moveTo>
                  <a:pt x="520" y="735"/>
                </a:moveTo>
                <a:cubicBezTo>
                  <a:pt x="518" y="735"/>
                  <a:pt x="516" y="735"/>
                  <a:pt x="515" y="733"/>
                </a:cubicBezTo>
                <a:cubicBezTo>
                  <a:pt x="519" y="732"/>
                  <a:pt x="523" y="732"/>
                  <a:pt x="527" y="734"/>
                </a:cubicBezTo>
                <a:cubicBezTo>
                  <a:pt x="525" y="736"/>
                  <a:pt x="522" y="736"/>
                  <a:pt x="520" y="735"/>
                </a:cubicBezTo>
                <a:moveTo>
                  <a:pt x="315" y="736"/>
                </a:moveTo>
                <a:cubicBezTo>
                  <a:pt x="317" y="736"/>
                  <a:pt x="319" y="734"/>
                  <a:pt x="321" y="737"/>
                </a:cubicBezTo>
                <a:cubicBezTo>
                  <a:pt x="319" y="736"/>
                  <a:pt x="318" y="736"/>
                  <a:pt x="315" y="736"/>
                </a:cubicBezTo>
                <a:moveTo>
                  <a:pt x="844" y="735"/>
                </a:moveTo>
                <a:cubicBezTo>
                  <a:pt x="847" y="734"/>
                  <a:pt x="850" y="732"/>
                  <a:pt x="852" y="735"/>
                </a:cubicBezTo>
                <a:cubicBezTo>
                  <a:pt x="850" y="735"/>
                  <a:pt x="847" y="735"/>
                  <a:pt x="844" y="735"/>
                </a:cubicBezTo>
                <a:moveTo>
                  <a:pt x="442" y="735"/>
                </a:moveTo>
                <a:cubicBezTo>
                  <a:pt x="443" y="734"/>
                  <a:pt x="446" y="733"/>
                  <a:pt x="445" y="735"/>
                </a:cubicBezTo>
                <a:cubicBezTo>
                  <a:pt x="444" y="736"/>
                  <a:pt x="443" y="735"/>
                  <a:pt x="442" y="735"/>
                </a:cubicBezTo>
                <a:moveTo>
                  <a:pt x="447" y="735"/>
                </a:moveTo>
                <a:cubicBezTo>
                  <a:pt x="447" y="735"/>
                  <a:pt x="447" y="734"/>
                  <a:pt x="447" y="734"/>
                </a:cubicBezTo>
                <a:cubicBezTo>
                  <a:pt x="447" y="733"/>
                  <a:pt x="451" y="736"/>
                  <a:pt x="451" y="736"/>
                </a:cubicBezTo>
                <a:cubicBezTo>
                  <a:pt x="450" y="737"/>
                  <a:pt x="448" y="737"/>
                  <a:pt x="447" y="735"/>
                </a:cubicBezTo>
                <a:moveTo>
                  <a:pt x="832" y="734"/>
                </a:moveTo>
                <a:cubicBezTo>
                  <a:pt x="833" y="735"/>
                  <a:pt x="832" y="736"/>
                  <a:pt x="832" y="734"/>
                </a:cubicBezTo>
                <a:moveTo>
                  <a:pt x="680" y="735"/>
                </a:moveTo>
                <a:cubicBezTo>
                  <a:pt x="682" y="735"/>
                  <a:pt x="683" y="733"/>
                  <a:pt x="680" y="735"/>
                </a:cubicBezTo>
                <a:moveTo>
                  <a:pt x="456" y="735"/>
                </a:moveTo>
                <a:cubicBezTo>
                  <a:pt x="457" y="735"/>
                  <a:pt x="459" y="733"/>
                  <a:pt x="456" y="735"/>
                </a:cubicBezTo>
                <a:moveTo>
                  <a:pt x="322" y="735"/>
                </a:moveTo>
                <a:cubicBezTo>
                  <a:pt x="324" y="731"/>
                  <a:pt x="329" y="735"/>
                  <a:pt x="331" y="738"/>
                </a:cubicBezTo>
                <a:cubicBezTo>
                  <a:pt x="328" y="737"/>
                  <a:pt x="325" y="736"/>
                  <a:pt x="322" y="735"/>
                </a:cubicBezTo>
                <a:moveTo>
                  <a:pt x="834" y="735"/>
                </a:moveTo>
                <a:cubicBezTo>
                  <a:pt x="836" y="735"/>
                  <a:pt x="837" y="735"/>
                  <a:pt x="834" y="735"/>
                </a:cubicBezTo>
                <a:moveTo>
                  <a:pt x="853" y="735"/>
                </a:moveTo>
                <a:cubicBezTo>
                  <a:pt x="857" y="735"/>
                  <a:pt x="856" y="736"/>
                  <a:pt x="853" y="735"/>
                </a:cubicBezTo>
                <a:moveTo>
                  <a:pt x="229" y="738"/>
                </a:moveTo>
                <a:cubicBezTo>
                  <a:pt x="231" y="733"/>
                  <a:pt x="234" y="735"/>
                  <a:pt x="236" y="739"/>
                </a:cubicBezTo>
                <a:cubicBezTo>
                  <a:pt x="234" y="741"/>
                  <a:pt x="231" y="739"/>
                  <a:pt x="229" y="738"/>
                </a:cubicBezTo>
                <a:moveTo>
                  <a:pt x="317" y="737"/>
                </a:moveTo>
                <a:cubicBezTo>
                  <a:pt x="319" y="738"/>
                  <a:pt x="319" y="736"/>
                  <a:pt x="320" y="739"/>
                </a:cubicBezTo>
                <a:cubicBezTo>
                  <a:pt x="318" y="739"/>
                  <a:pt x="317" y="740"/>
                  <a:pt x="317" y="737"/>
                </a:cubicBezTo>
                <a:moveTo>
                  <a:pt x="139" y="737"/>
                </a:moveTo>
                <a:cubicBezTo>
                  <a:pt x="140" y="738"/>
                  <a:pt x="141" y="738"/>
                  <a:pt x="142" y="739"/>
                </a:cubicBezTo>
                <a:cubicBezTo>
                  <a:pt x="140" y="748"/>
                  <a:pt x="122" y="743"/>
                  <a:pt x="118" y="738"/>
                </a:cubicBezTo>
                <a:cubicBezTo>
                  <a:pt x="125" y="739"/>
                  <a:pt x="133" y="742"/>
                  <a:pt x="139" y="737"/>
                </a:cubicBezTo>
                <a:moveTo>
                  <a:pt x="333" y="738"/>
                </a:moveTo>
                <a:cubicBezTo>
                  <a:pt x="333" y="737"/>
                  <a:pt x="334" y="738"/>
                  <a:pt x="333" y="738"/>
                </a:cubicBezTo>
                <a:moveTo>
                  <a:pt x="158" y="741"/>
                </a:moveTo>
                <a:cubicBezTo>
                  <a:pt x="160" y="740"/>
                  <a:pt x="168" y="741"/>
                  <a:pt x="169" y="740"/>
                </a:cubicBezTo>
                <a:cubicBezTo>
                  <a:pt x="169" y="740"/>
                  <a:pt x="164" y="740"/>
                  <a:pt x="165" y="740"/>
                </a:cubicBezTo>
                <a:cubicBezTo>
                  <a:pt x="168" y="742"/>
                  <a:pt x="173" y="744"/>
                  <a:pt x="177" y="745"/>
                </a:cubicBezTo>
                <a:cubicBezTo>
                  <a:pt x="171" y="744"/>
                  <a:pt x="165" y="742"/>
                  <a:pt x="158" y="741"/>
                </a:cubicBezTo>
                <a:moveTo>
                  <a:pt x="749" y="740"/>
                </a:moveTo>
                <a:cubicBezTo>
                  <a:pt x="752" y="741"/>
                  <a:pt x="750" y="740"/>
                  <a:pt x="749" y="740"/>
                </a:cubicBezTo>
                <a:moveTo>
                  <a:pt x="769" y="742"/>
                </a:moveTo>
                <a:cubicBezTo>
                  <a:pt x="770" y="741"/>
                  <a:pt x="771" y="739"/>
                  <a:pt x="773" y="741"/>
                </a:cubicBezTo>
                <a:cubicBezTo>
                  <a:pt x="772" y="743"/>
                  <a:pt x="771" y="742"/>
                  <a:pt x="769" y="742"/>
                </a:cubicBezTo>
                <a:moveTo>
                  <a:pt x="188" y="743"/>
                </a:moveTo>
                <a:cubicBezTo>
                  <a:pt x="189" y="741"/>
                  <a:pt x="192" y="742"/>
                  <a:pt x="188" y="743"/>
                </a:cubicBezTo>
                <a:moveTo>
                  <a:pt x="191" y="742"/>
                </a:moveTo>
                <a:cubicBezTo>
                  <a:pt x="195" y="744"/>
                  <a:pt x="192" y="743"/>
                  <a:pt x="191" y="742"/>
                </a:cubicBezTo>
                <a:moveTo>
                  <a:pt x="146" y="743"/>
                </a:moveTo>
                <a:cubicBezTo>
                  <a:pt x="148" y="738"/>
                  <a:pt x="152" y="742"/>
                  <a:pt x="154" y="744"/>
                </a:cubicBezTo>
                <a:cubicBezTo>
                  <a:pt x="152" y="745"/>
                  <a:pt x="149" y="744"/>
                  <a:pt x="146" y="743"/>
                </a:cubicBezTo>
                <a:moveTo>
                  <a:pt x="554" y="746"/>
                </a:moveTo>
                <a:cubicBezTo>
                  <a:pt x="552" y="744"/>
                  <a:pt x="551" y="743"/>
                  <a:pt x="549" y="742"/>
                </a:cubicBezTo>
                <a:cubicBezTo>
                  <a:pt x="554" y="743"/>
                  <a:pt x="559" y="744"/>
                  <a:pt x="563" y="746"/>
                </a:cubicBezTo>
                <a:cubicBezTo>
                  <a:pt x="562" y="749"/>
                  <a:pt x="556" y="747"/>
                  <a:pt x="554" y="746"/>
                </a:cubicBezTo>
                <a:moveTo>
                  <a:pt x="193" y="747"/>
                </a:moveTo>
                <a:cubicBezTo>
                  <a:pt x="191" y="741"/>
                  <a:pt x="198" y="741"/>
                  <a:pt x="201" y="742"/>
                </a:cubicBezTo>
                <a:cubicBezTo>
                  <a:pt x="198" y="749"/>
                  <a:pt x="209" y="748"/>
                  <a:pt x="212" y="748"/>
                </a:cubicBezTo>
                <a:cubicBezTo>
                  <a:pt x="207" y="752"/>
                  <a:pt x="199" y="748"/>
                  <a:pt x="193" y="747"/>
                </a:cubicBezTo>
                <a:moveTo>
                  <a:pt x="680" y="744"/>
                </a:moveTo>
                <a:cubicBezTo>
                  <a:pt x="683" y="745"/>
                  <a:pt x="680" y="744"/>
                  <a:pt x="680" y="744"/>
                </a:cubicBezTo>
                <a:moveTo>
                  <a:pt x="603" y="744"/>
                </a:moveTo>
                <a:cubicBezTo>
                  <a:pt x="606" y="746"/>
                  <a:pt x="601" y="748"/>
                  <a:pt x="603" y="744"/>
                </a:cubicBezTo>
                <a:moveTo>
                  <a:pt x="238" y="751"/>
                </a:moveTo>
                <a:cubicBezTo>
                  <a:pt x="231" y="749"/>
                  <a:pt x="224" y="749"/>
                  <a:pt x="218" y="747"/>
                </a:cubicBezTo>
                <a:cubicBezTo>
                  <a:pt x="222" y="738"/>
                  <a:pt x="247" y="747"/>
                  <a:pt x="253" y="749"/>
                </a:cubicBezTo>
                <a:cubicBezTo>
                  <a:pt x="270" y="754"/>
                  <a:pt x="290" y="754"/>
                  <a:pt x="305" y="762"/>
                </a:cubicBezTo>
                <a:cubicBezTo>
                  <a:pt x="300" y="762"/>
                  <a:pt x="295" y="762"/>
                  <a:pt x="290" y="761"/>
                </a:cubicBezTo>
                <a:cubicBezTo>
                  <a:pt x="291" y="762"/>
                  <a:pt x="292" y="763"/>
                  <a:pt x="292" y="764"/>
                </a:cubicBezTo>
                <a:cubicBezTo>
                  <a:pt x="275" y="758"/>
                  <a:pt x="256" y="756"/>
                  <a:pt x="238" y="751"/>
                </a:cubicBezTo>
                <a:moveTo>
                  <a:pt x="423" y="745"/>
                </a:moveTo>
                <a:cubicBezTo>
                  <a:pt x="426" y="746"/>
                  <a:pt x="426" y="744"/>
                  <a:pt x="427" y="748"/>
                </a:cubicBezTo>
                <a:cubicBezTo>
                  <a:pt x="422" y="749"/>
                  <a:pt x="416" y="749"/>
                  <a:pt x="410" y="748"/>
                </a:cubicBezTo>
                <a:cubicBezTo>
                  <a:pt x="413" y="748"/>
                  <a:pt x="422" y="749"/>
                  <a:pt x="423" y="745"/>
                </a:cubicBezTo>
                <a:moveTo>
                  <a:pt x="400" y="746"/>
                </a:moveTo>
                <a:cubicBezTo>
                  <a:pt x="402" y="746"/>
                  <a:pt x="404" y="746"/>
                  <a:pt x="406" y="746"/>
                </a:cubicBezTo>
                <a:cubicBezTo>
                  <a:pt x="405" y="749"/>
                  <a:pt x="402" y="749"/>
                  <a:pt x="400" y="746"/>
                </a:cubicBezTo>
                <a:moveTo>
                  <a:pt x="448" y="747"/>
                </a:moveTo>
                <a:cubicBezTo>
                  <a:pt x="452" y="748"/>
                  <a:pt x="451" y="750"/>
                  <a:pt x="448" y="747"/>
                </a:cubicBezTo>
                <a:moveTo>
                  <a:pt x="442" y="749"/>
                </a:moveTo>
                <a:cubicBezTo>
                  <a:pt x="442" y="747"/>
                  <a:pt x="444" y="746"/>
                  <a:pt x="442" y="749"/>
                </a:cubicBezTo>
                <a:moveTo>
                  <a:pt x="463" y="751"/>
                </a:moveTo>
                <a:cubicBezTo>
                  <a:pt x="460" y="746"/>
                  <a:pt x="466" y="746"/>
                  <a:pt x="469" y="747"/>
                </a:cubicBezTo>
                <a:cubicBezTo>
                  <a:pt x="476" y="748"/>
                  <a:pt x="468" y="755"/>
                  <a:pt x="463" y="751"/>
                </a:cubicBezTo>
                <a:moveTo>
                  <a:pt x="457" y="748"/>
                </a:moveTo>
                <a:cubicBezTo>
                  <a:pt x="458" y="748"/>
                  <a:pt x="459" y="748"/>
                  <a:pt x="460" y="748"/>
                </a:cubicBezTo>
                <a:cubicBezTo>
                  <a:pt x="459" y="749"/>
                  <a:pt x="458" y="749"/>
                  <a:pt x="457" y="748"/>
                </a:cubicBezTo>
                <a:moveTo>
                  <a:pt x="357" y="748"/>
                </a:moveTo>
                <a:cubicBezTo>
                  <a:pt x="357" y="749"/>
                  <a:pt x="361" y="751"/>
                  <a:pt x="355" y="751"/>
                </a:cubicBezTo>
                <a:cubicBezTo>
                  <a:pt x="355" y="750"/>
                  <a:pt x="356" y="749"/>
                  <a:pt x="357" y="748"/>
                </a:cubicBezTo>
                <a:moveTo>
                  <a:pt x="473" y="749"/>
                </a:moveTo>
                <a:cubicBezTo>
                  <a:pt x="485" y="745"/>
                  <a:pt x="497" y="752"/>
                  <a:pt x="509" y="755"/>
                </a:cubicBezTo>
                <a:cubicBezTo>
                  <a:pt x="496" y="756"/>
                  <a:pt x="484" y="753"/>
                  <a:pt x="473" y="749"/>
                </a:cubicBezTo>
                <a:moveTo>
                  <a:pt x="831" y="750"/>
                </a:moveTo>
                <a:cubicBezTo>
                  <a:pt x="833" y="747"/>
                  <a:pt x="832" y="748"/>
                  <a:pt x="831" y="750"/>
                </a:cubicBezTo>
                <a:moveTo>
                  <a:pt x="372" y="748"/>
                </a:moveTo>
                <a:cubicBezTo>
                  <a:pt x="376" y="749"/>
                  <a:pt x="379" y="755"/>
                  <a:pt x="380" y="759"/>
                </a:cubicBezTo>
                <a:cubicBezTo>
                  <a:pt x="373" y="759"/>
                  <a:pt x="367" y="754"/>
                  <a:pt x="360" y="752"/>
                </a:cubicBezTo>
                <a:cubicBezTo>
                  <a:pt x="363" y="752"/>
                  <a:pt x="372" y="754"/>
                  <a:pt x="372" y="748"/>
                </a:cubicBezTo>
                <a:moveTo>
                  <a:pt x="438" y="749"/>
                </a:moveTo>
                <a:cubicBezTo>
                  <a:pt x="441" y="750"/>
                  <a:pt x="441" y="751"/>
                  <a:pt x="438" y="749"/>
                </a:cubicBezTo>
                <a:moveTo>
                  <a:pt x="617" y="752"/>
                </a:moveTo>
                <a:cubicBezTo>
                  <a:pt x="620" y="752"/>
                  <a:pt x="622" y="750"/>
                  <a:pt x="624" y="751"/>
                </a:cubicBezTo>
                <a:cubicBezTo>
                  <a:pt x="623" y="754"/>
                  <a:pt x="620" y="754"/>
                  <a:pt x="617" y="752"/>
                </a:cubicBezTo>
                <a:moveTo>
                  <a:pt x="926" y="750"/>
                </a:moveTo>
                <a:cubicBezTo>
                  <a:pt x="928" y="750"/>
                  <a:pt x="931" y="749"/>
                  <a:pt x="933" y="751"/>
                </a:cubicBezTo>
                <a:cubicBezTo>
                  <a:pt x="931" y="754"/>
                  <a:pt x="926" y="754"/>
                  <a:pt x="926" y="750"/>
                </a:cubicBezTo>
                <a:moveTo>
                  <a:pt x="516" y="750"/>
                </a:moveTo>
                <a:cubicBezTo>
                  <a:pt x="519" y="750"/>
                  <a:pt x="522" y="751"/>
                  <a:pt x="525" y="751"/>
                </a:cubicBezTo>
                <a:cubicBezTo>
                  <a:pt x="520" y="759"/>
                  <a:pt x="512" y="756"/>
                  <a:pt x="507" y="751"/>
                </a:cubicBezTo>
                <a:cubicBezTo>
                  <a:pt x="510" y="750"/>
                  <a:pt x="513" y="752"/>
                  <a:pt x="516" y="750"/>
                </a:cubicBezTo>
                <a:moveTo>
                  <a:pt x="935" y="754"/>
                </a:moveTo>
                <a:cubicBezTo>
                  <a:pt x="936" y="750"/>
                  <a:pt x="937" y="754"/>
                  <a:pt x="937" y="754"/>
                </a:cubicBezTo>
                <a:cubicBezTo>
                  <a:pt x="936" y="754"/>
                  <a:pt x="935" y="754"/>
                  <a:pt x="935" y="754"/>
                </a:cubicBezTo>
                <a:moveTo>
                  <a:pt x="744" y="755"/>
                </a:moveTo>
                <a:cubicBezTo>
                  <a:pt x="746" y="755"/>
                  <a:pt x="748" y="752"/>
                  <a:pt x="751" y="755"/>
                </a:cubicBezTo>
                <a:cubicBezTo>
                  <a:pt x="748" y="755"/>
                  <a:pt x="746" y="755"/>
                  <a:pt x="744" y="755"/>
                </a:cubicBezTo>
                <a:moveTo>
                  <a:pt x="945" y="755"/>
                </a:moveTo>
                <a:cubicBezTo>
                  <a:pt x="946" y="752"/>
                  <a:pt x="946" y="753"/>
                  <a:pt x="945" y="755"/>
                </a:cubicBezTo>
                <a:moveTo>
                  <a:pt x="415" y="755"/>
                </a:moveTo>
                <a:cubicBezTo>
                  <a:pt x="416" y="754"/>
                  <a:pt x="418" y="752"/>
                  <a:pt x="415" y="755"/>
                </a:cubicBezTo>
                <a:moveTo>
                  <a:pt x="420" y="762"/>
                </a:moveTo>
                <a:cubicBezTo>
                  <a:pt x="419" y="759"/>
                  <a:pt x="419" y="758"/>
                  <a:pt x="416" y="758"/>
                </a:cubicBezTo>
                <a:cubicBezTo>
                  <a:pt x="416" y="758"/>
                  <a:pt x="420" y="753"/>
                  <a:pt x="420" y="754"/>
                </a:cubicBezTo>
                <a:cubicBezTo>
                  <a:pt x="423" y="757"/>
                  <a:pt x="425" y="760"/>
                  <a:pt x="427" y="763"/>
                </a:cubicBezTo>
                <a:cubicBezTo>
                  <a:pt x="427" y="763"/>
                  <a:pt x="421" y="762"/>
                  <a:pt x="420" y="762"/>
                </a:cubicBezTo>
                <a:moveTo>
                  <a:pt x="399" y="754"/>
                </a:moveTo>
                <a:cubicBezTo>
                  <a:pt x="401" y="754"/>
                  <a:pt x="403" y="755"/>
                  <a:pt x="405" y="756"/>
                </a:cubicBezTo>
                <a:cubicBezTo>
                  <a:pt x="402" y="760"/>
                  <a:pt x="399" y="758"/>
                  <a:pt x="399" y="754"/>
                </a:cubicBezTo>
                <a:moveTo>
                  <a:pt x="751" y="755"/>
                </a:moveTo>
                <a:cubicBezTo>
                  <a:pt x="753" y="755"/>
                  <a:pt x="753" y="755"/>
                  <a:pt x="751" y="755"/>
                </a:cubicBezTo>
                <a:moveTo>
                  <a:pt x="125" y="760"/>
                </a:moveTo>
                <a:cubicBezTo>
                  <a:pt x="128" y="760"/>
                  <a:pt x="130" y="757"/>
                  <a:pt x="133" y="758"/>
                </a:cubicBezTo>
                <a:cubicBezTo>
                  <a:pt x="131" y="761"/>
                  <a:pt x="128" y="762"/>
                  <a:pt x="125" y="760"/>
                </a:cubicBezTo>
                <a:moveTo>
                  <a:pt x="480" y="758"/>
                </a:moveTo>
                <a:cubicBezTo>
                  <a:pt x="481" y="756"/>
                  <a:pt x="481" y="757"/>
                  <a:pt x="480" y="758"/>
                </a:cubicBezTo>
                <a:moveTo>
                  <a:pt x="319" y="759"/>
                </a:moveTo>
                <a:cubicBezTo>
                  <a:pt x="326" y="755"/>
                  <a:pt x="335" y="759"/>
                  <a:pt x="340" y="764"/>
                </a:cubicBezTo>
                <a:cubicBezTo>
                  <a:pt x="333" y="767"/>
                  <a:pt x="327" y="760"/>
                  <a:pt x="319" y="759"/>
                </a:cubicBezTo>
                <a:moveTo>
                  <a:pt x="554" y="757"/>
                </a:moveTo>
                <a:cubicBezTo>
                  <a:pt x="557" y="758"/>
                  <a:pt x="554" y="760"/>
                  <a:pt x="554" y="757"/>
                </a:cubicBezTo>
                <a:moveTo>
                  <a:pt x="507" y="761"/>
                </a:moveTo>
                <a:cubicBezTo>
                  <a:pt x="506" y="760"/>
                  <a:pt x="518" y="758"/>
                  <a:pt x="519" y="758"/>
                </a:cubicBezTo>
                <a:cubicBezTo>
                  <a:pt x="517" y="763"/>
                  <a:pt x="511" y="763"/>
                  <a:pt x="507" y="761"/>
                </a:cubicBezTo>
                <a:moveTo>
                  <a:pt x="562" y="758"/>
                </a:moveTo>
                <a:cubicBezTo>
                  <a:pt x="563" y="759"/>
                  <a:pt x="564" y="760"/>
                  <a:pt x="562" y="758"/>
                </a:cubicBezTo>
                <a:moveTo>
                  <a:pt x="571" y="759"/>
                </a:moveTo>
                <a:cubicBezTo>
                  <a:pt x="572" y="758"/>
                  <a:pt x="573" y="759"/>
                  <a:pt x="574" y="760"/>
                </a:cubicBezTo>
                <a:cubicBezTo>
                  <a:pt x="572" y="761"/>
                  <a:pt x="571" y="761"/>
                  <a:pt x="571" y="759"/>
                </a:cubicBezTo>
                <a:moveTo>
                  <a:pt x="576" y="761"/>
                </a:moveTo>
                <a:cubicBezTo>
                  <a:pt x="574" y="761"/>
                  <a:pt x="581" y="763"/>
                  <a:pt x="576" y="761"/>
                </a:cubicBezTo>
                <a:moveTo>
                  <a:pt x="875" y="761"/>
                </a:moveTo>
                <a:cubicBezTo>
                  <a:pt x="876" y="761"/>
                  <a:pt x="878" y="759"/>
                  <a:pt x="875" y="761"/>
                </a:cubicBezTo>
                <a:moveTo>
                  <a:pt x="551" y="762"/>
                </a:moveTo>
                <a:cubicBezTo>
                  <a:pt x="551" y="761"/>
                  <a:pt x="551" y="760"/>
                  <a:pt x="552" y="759"/>
                </a:cubicBezTo>
                <a:cubicBezTo>
                  <a:pt x="556" y="758"/>
                  <a:pt x="555" y="767"/>
                  <a:pt x="551" y="762"/>
                </a:cubicBezTo>
                <a:moveTo>
                  <a:pt x="946" y="769"/>
                </a:moveTo>
                <a:cubicBezTo>
                  <a:pt x="942" y="766"/>
                  <a:pt x="938" y="764"/>
                  <a:pt x="934" y="761"/>
                </a:cubicBezTo>
                <a:cubicBezTo>
                  <a:pt x="941" y="759"/>
                  <a:pt x="948" y="761"/>
                  <a:pt x="954" y="762"/>
                </a:cubicBezTo>
                <a:cubicBezTo>
                  <a:pt x="954" y="766"/>
                  <a:pt x="951" y="771"/>
                  <a:pt x="946" y="769"/>
                </a:cubicBezTo>
                <a:moveTo>
                  <a:pt x="926" y="760"/>
                </a:moveTo>
                <a:cubicBezTo>
                  <a:pt x="928" y="760"/>
                  <a:pt x="930" y="760"/>
                  <a:pt x="932" y="760"/>
                </a:cubicBezTo>
                <a:cubicBezTo>
                  <a:pt x="930" y="763"/>
                  <a:pt x="927" y="765"/>
                  <a:pt x="926" y="760"/>
                </a:cubicBezTo>
                <a:moveTo>
                  <a:pt x="470" y="762"/>
                </a:moveTo>
                <a:cubicBezTo>
                  <a:pt x="474" y="762"/>
                  <a:pt x="479" y="765"/>
                  <a:pt x="483" y="767"/>
                </a:cubicBezTo>
                <a:cubicBezTo>
                  <a:pt x="483" y="769"/>
                  <a:pt x="480" y="769"/>
                  <a:pt x="484" y="771"/>
                </a:cubicBezTo>
                <a:cubicBezTo>
                  <a:pt x="477" y="774"/>
                  <a:pt x="467" y="774"/>
                  <a:pt x="461" y="768"/>
                </a:cubicBezTo>
                <a:cubicBezTo>
                  <a:pt x="467" y="767"/>
                  <a:pt x="470" y="769"/>
                  <a:pt x="470" y="762"/>
                </a:cubicBezTo>
                <a:moveTo>
                  <a:pt x="837" y="764"/>
                </a:moveTo>
                <a:cubicBezTo>
                  <a:pt x="835" y="765"/>
                  <a:pt x="839" y="763"/>
                  <a:pt x="840" y="763"/>
                </a:cubicBezTo>
                <a:cubicBezTo>
                  <a:pt x="840" y="766"/>
                  <a:pt x="839" y="766"/>
                  <a:pt x="837" y="764"/>
                </a:cubicBezTo>
                <a:moveTo>
                  <a:pt x="350" y="764"/>
                </a:moveTo>
                <a:cubicBezTo>
                  <a:pt x="353" y="761"/>
                  <a:pt x="361" y="766"/>
                  <a:pt x="363" y="769"/>
                </a:cubicBezTo>
                <a:cubicBezTo>
                  <a:pt x="361" y="769"/>
                  <a:pt x="359" y="769"/>
                  <a:pt x="356" y="769"/>
                </a:cubicBezTo>
                <a:cubicBezTo>
                  <a:pt x="357" y="769"/>
                  <a:pt x="358" y="769"/>
                  <a:pt x="358" y="770"/>
                </a:cubicBezTo>
                <a:cubicBezTo>
                  <a:pt x="354" y="770"/>
                  <a:pt x="353" y="766"/>
                  <a:pt x="350" y="764"/>
                </a:cubicBezTo>
                <a:moveTo>
                  <a:pt x="920" y="768"/>
                </a:moveTo>
                <a:cubicBezTo>
                  <a:pt x="917" y="762"/>
                  <a:pt x="926" y="764"/>
                  <a:pt x="929" y="766"/>
                </a:cubicBezTo>
                <a:cubicBezTo>
                  <a:pt x="927" y="770"/>
                  <a:pt x="923" y="772"/>
                  <a:pt x="920" y="768"/>
                </a:cubicBezTo>
                <a:moveTo>
                  <a:pt x="833" y="765"/>
                </a:moveTo>
                <a:cubicBezTo>
                  <a:pt x="834" y="764"/>
                  <a:pt x="836" y="763"/>
                  <a:pt x="833" y="765"/>
                </a:cubicBezTo>
                <a:moveTo>
                  <a:pt x="568" y="765"/>
                </a:moveTo>
                <a:cubicBezTo>
                  <a:pt x="569" y="763"/>
                  <a:pt x="570" y="764"/>
                  <a:pt x="568" y="765"/>
                </a:cubicBezTo>
                <a:moveTo>
                  <a:pt x="980" y="767"/>
                </a:moveTo>
                <a:cubicBezTo>
                  <a:pt x="981" y="765"/>
                  <a:pt x="982" y="764"/>
                  <a:pt x="984" y="765"/>
                </a:cubicBezTo>
                <a:cubicBezTo>
                  <a:pt x="982" y="769"/>
                  <a:pt x="982" y="765"/>
                  <a:pt x="980" y="767"/>
                </a:cubicBezTo>
                <a:moveTo>
                  <a:pt x="1007" y="769"/>
                </a:moveTo>
                <a:cubicBezTo>
                  <a:pt x="1005" y="765"/>
                  <a:pt x="1014" y="768"/>
                  <a:pt x="1015" y="769"/>
                </a:cubicBezTo>
                <a:cubicBezTo>
                  <a:pt x="1012" y="772"/>
                  <a:pt x="1009" y="771"/>
                  <a:pt x="1007" y="769"/>
                </a:cubicBezTo>
                <a:moveTo>
                  <a:pt x="346" y="769"/>
                </a:moveTo>
                <a:cubicBezTo>
                  <a:pt x="348" y="766"/>
                  <a:pt x="349" y="765"/>
                  <a:pt x="346" y="769"/>
                </a:cubicBezTo>
                <a:moveTo>
                  <a:pt x="931" y="768"/>
                </a:moveTo>
                <a:cubicBezTo>
                  <a:pt x="932" y="766"/>
                  <a:pt x="934" y="765"/>
                  <a:pt x="936" y="766"/>
                </a:cubicBezTo>
                <a:cubicBezTo>
                  <a:pt x="936" y="769"/>
                  <a:pt x="933" y="768"/>
                  <a:pt x="931" y="768"/>
                </a:cubicBezTo>
                <a:moveTo>
                  <a:pt x="344" y="766"/>
                </a:moveTo>
                <a:cubicBezTo>
                  <a:pt x="345" y="767"/>
                  <a:pt x="346" y="768"/>
                  <a:pt x="344" y="766"/>
                </a:cubicBezTo>
                <a:moveTo>
                  <a:pt x="458" y="767"/>
                </a:moveTo>
                <a:cubicBezTo>
                  <a:pt x="462" y="769"/>
                  <a:pt x="458" y="769"/>
                  <a:pt x="458" y="767"/>
                </a:cubicBezTo>
                <a:moveTo>
                  <a:pt x="522" y="772"/>
                </a:moveTo>
                <a:cubicBezTo>
                  <a:pt x="521" y="771"/>
                  <a:pt x="525" y="770"/>
                  <a:pt x="525" y="770"/>
                </a:cubicBezTo>
                <a:cubicBezTo>
                  <a:pt x="529" y="770"/>
                  <a:pt x="533" y="772"/>
                  <a:pt x="535" y="775"/>
                </a:cubicBezTo>
                <a:cubicBezTo>
                  <a:pt x="530" y="775"/>
                  <a:pt x="526" y="775"/>
                  <a:pt x="522" y="772"/>
                </a:cubicBezTo>
                <a:moveTo>
                  <a:pt x="973" y="768"/>
                </a:moveTo>
                <a:cubicBezTo>
                  <a:pt x="978" y="768"/>
                  <a:pt x="981" y="767"/>
                  <a:pt x="983" y="772"/>
                </a:cubicBezTo>
                <a:cubicBezTo>
                  <a:pt x="980" y="772"/>
                  <a:pt x="973" y="771"/>
                  <a:pt x="973" y="768"/>
                </a:cubicBezTo>
                <a:moveTo>
                  <a:pt x="367" y="768"/>
                </a:moveTo>
                <a:cubicBezTo>
                  <a:pt x="369" y="769"/>
                  <a:pt x="371" y="767"/>
                  <a:pt x="372" y="769"/>
                </a:cubicBezTo>
                <a:cubicBezTo>
                  <a:pt x="370" y="771"/>
                  <a:pt x="367" y="771"/>
                  <a:pt x="367" y="768"/>
                </a:cubicBezTo>
                <a:moveTo>
                  <a:pt x="985" y="770"/>
                </a:moveTo>
                <a:cubicBezTo>
                  <a:pt x="984" y="769"/>
                  <a:pt x="984" y="768"/>
                  <a:pt x="984" y="768"/>
                </a:cubicBezTo>
                <a:cubicBezTo>
                  <a:pt x="988" y="763"/>
                  <a:pt x="991" y="778"/>
                  <a:pt x="985" y="770"/>
                </a:cubicBezTo>
                <a:moveTo>
                  <a:pt x="716" y="769"/>
                </a:moveTo>
                <a:cubicBezTo>
                  <a:pt x="718" y="770"/>
                  <a:pt x="718" y="770"/>
                  <a:pt x="716" y="769"/>
                </a:cubicBezTo>
                <a:moveTo>
                  <a:pt x="997" y="772"/>
                </a:moveTo>
                <a:cubicBezTo>
                  <a:pt x="998" y="769"/>
                  <a:pt x="1007" y="771"/>
                  <a:pt x="1008" y="771"/>
                </a:cubicBezTo>
                <a:cubicBezTo>
                  <a:pt x="1006" y="774"/>
                  <a:pt x="1000" y="774"/>
                  <a:pt x="997" y="772"/>
                </a:cubicBezTo>
                <a:moveTo>
                  <a:pt x="926" y="775"/>
                </a:moveTo>
                <a:cubicBezTo>
                  <a:pt x="938" y="766"/>
                  <a:pt x="947" y="779"/>
                  <a:pt x="956" y="785"/>
                </a:cubicBezTo>
                <a:cubicBezTo>
                  <a:pt x="953" y="789"/>
                  <a:pt x="942" y="793"/>
                  <a:pt x="942" y="797"/>
                </a:cubicBezTo>
                <a:cubicBezTo>
                  <a:pt x="946" y="796"/>
                  <a:pt x="950" y="797"/>
                  <a:pt x="954" y="798"/>
                </a:cubicBezTo>
                <a:cubicBezTo>
                  <a:pt x="945" y="798"/>
                  <a:pt x="937" y="798"/>
                  <a:pt x="928" y="796"/>
                </a:cubicBezTo>
                <a:cubicBezTo>
                  <a:pt x="936" y="790"/>
                  <a:pt x="930" y="788"/>
                  <a:pt x="926" y="783"/>
                </a:cubicBezTo>
                <a:cubicBezTo>
                  <a:pt x="929" y="783"/>
                  <a:pt x="941" y="784"/>
                  <a:pt x="938" y="778"/>
                </a:cubicBezTo>
                <a:cubicBezTo>
                  <a:pt x="936" y="773"/>
                  <a:pt x="931" y="775"/>
                  <a:pt x="926" y="775"/>
                </a:cubicBezTo>
                <a:moveTo>
                  <a:pt x="603" y="774"/>
                </a:moveTo>
                <a:cubicBezTo>
                  <a:pt x="607" y="776"/>
                  <a:pt x="602" y="777"/>
                  <a:pt x="603" y="774"/>
                </a:cubicBezTo>
                <a:moveTo>
                  <a:pt x="619" y="784"/>
                </a:moveTo>
                <a:cubicBezTo>
                  <a:pt x="615" y="782"/>
                  <a:pt x="612" y="780"/>
                  <a:pt x="608" y="777"/>
                </a:cubicBezTo>
                <a:cubicBezTo>
                  <a:pt x="618" y="769"/>
                  <a:pt x="652" y="770"/>
                  <a:pt x="660" y="780"/>
                </a:cubicBezTo>
                <a:cubicBezTo>
                  <a:pt x="658" y="781"/>
                  <a:pt x="655" y="781"/>
                  <a:pt x="652" y="781"/>
                </a:cubicBezTo>
                <a:cubicBezTo>
                  <a:pt x="653" y="779"/>
                  <a:pt x="654" y="779"/>
                  <a:pt x="655" y="780"/>
                </a:cubicBezTo>
                <a:cubicBezTo>
                  <a:pt x="653" y="778"/>
                  <a:pt x="650" y="777"/>
                  <a:pt x="648" y="776"/>
                </a:cubicBezTo>
                <a:cubicBezTo>
                  <a:pt x="648" y="777"/>
                  <a:pt x="649" y="778"/>
                  <a:pt x="649" y="779"/>
                </a:cubicBezTo>
                <a:cubicBezTo>
                  <a:pt x="649" y="779"/>
                  <a:pt x="648" y="779"/>
                  <a:pt x="647" y="779"/>
                </a:cubicBezTo>
                <a:cubicBezTo>
                  <a:pt x="651" y="782"/>
                  <a:pt x="655" y="784"/>
                  <a:pt x="659" y="786"/>
                </a:cubicBezTo>
                <a:cubicBezTo>
                  <a:pt x="647" y="789"/>
                  <a:pt x="630" y="791"/>
                  <a:pt x="619" y="784"/>
                </a:cubicBezTo>
                <a:moveTo>
                  <a:pt x="732" y="776"/>
                </a:moveTo>
                <a:cubicBezTo>
                  <a:pt x="731" y="775"/>
                  <a:pt x="733" y="775"/>
                  <a:pt x="732" y="776"/>
                </a:cubicBezTo>
                <a:moveTo>
                  <a:pt x="969" y="779"/>
                </a:moveTo>
                <a:cubicBezTo>
                  <a:pt x="972" y="772"/>
                  <a:pt x="980" y="778"/>
                  <a:pt x="986" y="776"/>
                </a:cubicBezTo>
                <a:cubicBezTo>
                  <a:pt x="984" y="778"/>
                  <a:pt x="983" y="778"/>
                  <a:pt x="981" y="777"/>
                </a:cubicBezTo>
                <a:cubicBezTo>
                  <a:pt x="983" y="778"/>
                  <a:pt x="983" y="780"/>
                  <a:pt x="983" y="782"/>
                </a:cubicBezTo>
                <a:cubicBezTo>
                  <a:pt x="979" y="782"/>
                  <a:pt x="972" y="782"/>
                  <a:pt x="969" y="779"/>
                </a:cubicBezTo>
                <a:moveTo>
                  <a:pt x="326" y="777"/>
                </a:moveTo>
                <a:cubicBezTo>
                  <a:pt x="327" y="777"/>
                  <a:pt x="329" y="775"/>
                  <a:pt x="326" y="777"/>
                </a:cubicBezTo>
                <a:moveTo>
                  <a:pt x="690" y="776"/>
                </a:moveTo>
                <a:cubicBezTo>
                  <a:pt x="692" y="779"/>
                  <a:pt x="696" y="782"/>
                  <a:pt x="700" y="781"/>
                </a:cubicBezTo>
                <a:cubicBezTo>
                  <a:pt x="697" y="781"/>
                  <a:pt x="695" y="782"/>
                  <a:pt x="692" y="782"/>
                </a:cubicBezTo>
                <a:cubicBezTo>
                  <a:pt x="694" y="784"/>
                  <a:pt x="696" y="783"/>
                  <a:pt x="699" y="783"/>
                </a:cubicBezTo>
                <a:cubicBezTo>
                  <a:pt x="701" y="783"/>
                  <a:pt x="704" y="787"/>
                  <a:pt x="701" y="787"/>
                </a:cubicBezTo>
                <a:cubicBezTo>
                  <a:pt x="711" y="794"/>
                  <a:pt x="724" y="790"/>
                  <a:pt x="736" y="794"/>
                </a:cubicBezTo>
                <a:cubicBezTo>
                  <a:pt x="726" y="797"/>
                  <a:pt x="716" y="795"/>
                  <a:pt x="707" y="793"/>
                </a:cubicBezTo>
                <a:cubicBezTo>
                  <a:pt x="702" y="792"/>
                  <a:pt x="697" y="791"/>
                  <a:pt x="692" y="791"/>
                </a:cubicBezTo>
                <a:cubicBezTo>
                  <a:pt x="684" y="791"/>
                  <a:pt x="687" y="793"/>
                  <a:pt x="684" y="799"/>
                </a:cubicBezTo>
                <a:cubicBezTo>
                  <a:pt x="677" y="796"/>
                  <a:pt x="669" y="793"/>
                  <a:pt x="661" y="792"/>
                </a:cubicBezTo>
                <a:cubicBezTo>
                  <a:pt x="670" y="788"/>
                  <a:pt x="681" y="794"/>
                  <a:pt x="690" y="789"/>
                </a:cubicBezTo>
                <a:cubicBezTo>
                  <a:pt x="682" y="787"/>
                  <a:pt x="673" y="783"/>
                  <a:pt x="664" y="783"/>
                </a:cubicBezTo>
                <a:cubicBezTo>
                  <a:pt x="668" y="783"/>
                  <a:pt x="673" y="781"/>
                  <a:pt x="676" y="779"/>
                </a:cubicBezTo>
                <a:cubicBezTo>
                  <a:pt x="674" y="778"/>
                  <a:pt x="672" y="778"/>
                  <a:pt x="670" y="776"/>
                </a:cubicBezTo>
                <a:cubicBezTo>
                  <a:pt x="677" y="777"/>
                  <a:pt x="683" y="776"/>
                  <a:pt x="690" y="776"/>
                </a:cubicBezTo>
                <a:moveTo>
                  <a:pt x="736" y="776"/>
                </a:moveTo>
                <a:cubicBezTo>
                  <a:pt x="738" y="777"/>
                  <a:pt x="738" y="777"/>
                  <a:pt x="736" y="776"/>
                </a:cubicBezTo>
                <a:moveTo>
                  <a:pt x="956" y="776"/>
                </a:moveTo>
                <a:cubicBezTo>
                  <a:pt x="961" y="779"/>
                  <a:pt x="957" y="779"/>
                  <a:pt x="956" y="776"/>
                </a:cubicBezTo>
                <a:moveTo>
                  <a:pt x="874" y="779"/>
                </a:moveTo>
                <a:cubicBezTo>
                  <a:pt x="876" y="778"/>
                  <a:pt x="879" y="777"/>
                  <a:pt x="882" y="778"/>
                </a:cubicBezTo>
                <a:cubicBezTo>
                  <a:pt x="879" y="779"/>
                  <a:pt x="876" y="780"/>
                  <a:pt x="874" y="779"/>
                </a:cubicBezTo>
                <a:moveTo>
                  <a:pt x="889" y="777"/>
                </a:moveTo>
                <a:cubicBezTo>
                  <a:pt x="890" y="780"/>
                  <a:pt x="889" y="780"/>
                  <a:pt x="889" y="777"/>
                </a:cubicBezTo>
                <a:moveTo>
                  <a:pt x="526" y="779"/>
                </a:moveTo>
                <a:cubicBezTo>
                  <a:pt x="528" y="779"/>
                  <a:pt x="531" y="779"/>
                  <a:pt x="533" y="779"/>
                </a:cubicBezTo>
                <a:cubicBezTo>
                  <a:pt x="532" y="782"/>
                  <a:pt x="522" y="786"/>
                  <a:pt x="526" y="779"/>
                </a:cubicBezTo>
                <a:moveTo>
                  <a:pt x="709" y="780"/>
                </a:moveTo>
                <a:cubicBezTo>
                  <a:pt x="711" y="781"/>
                  <a:pt x="710" y="780"/>
                  <a:pt x="709" y="780"/>
                </a:cubicBezTo>
                <a:moveTo>
                  <a:pt x="540" y="781"/>
                </a:moveTo>
                <a:cubicBezTo>
                  <a:pt x="542" y="779"/>
                  <a:pt x="544" y="780"/>
                  <a:pt x="545" y="782"/>
                </a:cubicBezTo>
                <a:cubicBezTo>
                  <a:pt x="544" y="782"/>
                  <a:pt x="541" y="783"/>
                  <a:pt x="540" y="781"/>
                </a:cubicBezTo>
                <a:moveTo>
                  <a:pt x="1002" y="783"/>
                </a:moveTo>
                <a:cubicBezTo>
                  <a:pt x="1004" y="781"/>
                  <a:pt x="1011" y="777"/>
                  <a:pt x="1012" y="783"/>
                </a:cubicBezTo>
                <a:cubicBezTo>
                  <a:pt x="1008" y="783"/>
                  <a:pt x="1005" y="783"/>
                  <a:pt x="1002" y="783"/>
                </a:cubicBezTo>
                <a:moveTo>
                  <a:pt x="712" y="781"/>
                </a:moveTo>
                <a:cubicBezTo>
                  <a:pt x="715" y="780"/>
                  <a:pt x="718" y="781"/>
                  <a:pt x="721" y="783"/>
                </a:cubicBezTo>
                <a:cubicBezTo>
                  <a:pt x="717" y="786"/>
                  <a:pt x="713" y="786"/>
                  <a:pt x="712" y="781"/>
                </a:cubicBezTo>
                <a:moveTo>
                  <a:pt x="919" y="782"/>
                </a:moveTo>
                <a:cubicBezTo>
                  <a:pt x="922" y="783"/>
                  <a:pt x="921" y="784"/>
                  <a:pt x="919" y="782"/>
                </a:cubicBezTo>
                <a:moveTo>
                  <a:pt x="728" y="784"/>
                </a:moveTo>
                <a:cubicBezTo>
                  <a:pt x="728" y="781"/>
                  <a:pt x="730" y="781"/>
                  <a:pt x="732" y="783"/>
                </a:cubicBezTo>
                <a:cubicBezTo>
                  <a:pt x="730" y="785"/>
                  <a:pt x="730" y="784"/>
                  <a:pt x="728" y="784"/>
                </a:cubicBezTo>
                <a:moveTo>
                  <a:pt x="923" y="783"/>
                </a:moveTo>
                <a:cubicBezTo>
                  <a:pt x="925" y="783"/>
                  <a:pt x="925" y="783"/>
                  <a:pt x="923" y="783"/>
                </a:cubicBezTo>
                <a:moveTo>
                  <a:pt x="958" y="784"/>
                </a:moveTo>
                <a:cubicBezTo>
                  <a:pt x="960" y="784"/>
                  <a:pt x="961" y="784"/>
                  <a:pt x="962" y="785"/>
                </a:cubicBezTo>
                <a:cubicBezTo>
                  <a:pt x="961" y="786"/>
                  <a:pt x="959" y="786"/>
                  <a:pt x="958" y="784"/>
                </a:cubicBezTo>
                <a:moveTo>
                  <a:pt x="554" y="786"/>
                </a:moveTo>
                <a:cubicBezTo>
                  <a:pt x="555" y="786"/>
                  <a:pt x="557" y="785"/>
                  <a:pt x="558" y="786"/>
                </a:cubicBezTo>
                <a:cubicBezTo>
                  <a:pt x="557" y="787"/>
                  <a:pt x="555" y="787"/>
                  <a:pt x="554" y="786"/>
                </a:cubicBezTo>
                <a:moveTo>
                  <a:pt x="709" y="788"/>
                </a:moveTo>
                <a:cubicBezTo>
                  <a:pt x="708" y="788"/>
                  <a:pt x="707" y="788"/>
                  <a:pt x="706" y="787"/>
                </a:cubicBezTo>
                <a:cubicBezTo>
                  <a:pt x="710" y="785"/>
                  <a:pt x="715" y="785"/>
                  <a:pt x="719" y="787"/>
                </a:cubicBezTo>
                <a:cubicBezTo>
                  <a:pt x="717" y="790"/>
                  <a:pt x="712" y="789"/>
                  <a:pt x="709" y="788"/>
                </a:cubicBezTo>
                <a:moveTo>
                  <a:pt x="561" y="787"/>
                </a:moveTo>
                <a:cubicBezTo>
                  <a:pt x="563" y="786"/>
                  <a:pt x="564" y="785"/>
                  <a:pt x="565" y="788"/>
                </a:cubicBezTo>
                <a:cubicBezTo>
                  <a:pt x="564" y="787"/>
                  <a:pt x="562" y="787"/>
                  <a:pt x="561" y="787"/>
                </a:cubicBezTo>
                <a:moveTo>
                  <a:pt x="754" y="786"/>
                </a:moveTo>
                <a:cubicBezTo>
                  <a:pt x="758" y="787"/>
                  <a:pt x="760" y="791"/>
                  <a:pt x="764" y="791"/>
                </a:cubicBezTo>
                <a:cubicBezTo>
                  <a:pt x="763" y="790"/>
                  <a:pt x="761" y="788"/>
                  <a:pt x="760" y="787"/>
                </a:cubicBezTo>
                <a:cubicBezTo>
                  <a:pt x="765" y="788"/>
                  <a:pt x="770" y="791"/>
                  <a:pt x="775" y="791"/>
                </a:cubicBezTo>
                <a:cubicBezTo>
                  <a:pt x="780" y="792"/>
                  <a:pt x="778" y="789"/>
                  <a:pt x="778" y="786"/>
                </a:cubicBezTo>
                <a:cubicBezTo>
                  <a:pt x="778" y="783"/>
                  <a:pt x="780" y="784"/>
                  <a:pt x="782" y="786"/>
                </a:cubicBezTo>
                <a:cubicBezTo>
                  <a:pt x="788" y="790"/>
                  <a:pt x="782" y="789"/>
                  <a:pt x="780" y="790"/>
                </a:cubicBezTo>
                <a:cubicBezTo>
                  <a:pt x="780" y="792"/>
                  <a:pt x="781" y="793"/>
                  <a:pt x="782" y="794"/>
                </a:cubicBezTo>
                <a:cubicBezTo>
                  <a:pt x="777" y="795"/>
                  <a:pt x="771" y="796"/>
                  <a:pt x="765" y="795"/>
                </a:cubicBezTo>
                <a:cubicBezTo>
                  <a:pt x="768" y="800"/>
                  <a:pt x="772" y="796"/>
                  <a:pt x="777" y="798"/>
                </a:cubicBezTo>
                <a:cubicBezTo>
                  <a:pt x="774" y="808"/>
                  <a:pt x="748" y="791"/>
                  <a:pt x="743" y="788"/>
                </a:cubicBezTo>
                <a:cubicBezTo>
                  <a:pt x="747" y="787"/>
                  <a:pt x="751" y="789"/>
                  <a:pt x="754" y="786"/>
                </a:cubicBezTo>
                <a:moveTo>
                  <a:pt x="660" y="789"/>
                </a:moveTo>
                <a:cubicBezTo>
                  <a:pt x="660" y="786"/>
                  <a:pt x="661" y="785"/>
                  <a:pt x="663" y="787"/>
                </a:cubicBezTo>
                <a:cubicBezTo>
                  <a:pt x="663" y="790"/>
                  <a:pt x="662" y="788"/>
                  <a:pt x="660" y="789"/>
                </a:cubicBezTo>
                <a:moveTo>
                  <a:pt x="822" y="790"/>
                </a:moveTo>
                <a:cubicBezTo>
                  <a:pt x="823" y="785"/>
                  <a:pt x="826" y="786"/>
                  <a:pt x="827" y="790"/>
                </a:cubicBezTo>
                <a:cubicBezTo>
                  <a:pt x="825" y="790"/>
                  <a:pt x="823" y="790"/>
                  <a:pt x="822" y="790"/>
                </a:cubicBezTo>
                <a:moveTo>
                  <a:pt x="607" y="790"/>
                </a:moveTo>
                <a:cubicBezTo>
                  <a:pt x="610" y="788"/>
                  <a:pt x="612" y="786"/>
                  <a:pt x="615" y="790"/>
                </a:cubicBezTo>
                <a:cubicBezTo>
                  <a:pt x="613" y="792"/>
                  <a:pt x="610" y="792"/>
                  <a:pt x="607" y="790"/>
                </a:cubicBezTo>
                <a:moveTo>
                  <a:pt x="618" y="789"/>
                </a:moveTo>
                <a:cubicBezTo>
                  <a:pt x="619" y="789"/>
                  <a:pt x="621" y="789"/>
                  <a:pt x="622" y="790"/>
                </a:cubicBezTo>
                <a:cubicBezTo>
                  <a:pt x="621" y="790"/>
                  <a:pt x="621" y="791"/>
                  <a:pt x="620" y="792"/>
                </a:cubicBezTo>
                <a:cubicBezTo>
                  <a:pt x="618" y="792"/>
                  <a:pt x="618" y="790"/>
                  <a:pt x="618" y="789"/>
                </a:cubicBezTo>
                <a:moveTo>
                  <a:pt x="849" y="794"/>
                </a:moveTo>
                <a:cubicBezTo>
                  <a:pt x="850" y="791"/>
                  <a:pt x="852" y="789"/>
                  <a:pt x="854" y="792"/>
                </a:cubicBezTo>
                <a:cubicBezTo>
                  <a:pt x="853" y="793"/>
                  <a:pt x="851" y="794"/>
                  <a:pt x="849" y="794"/>
                </a:cubicBezTo>
                <a:moveTo>
                  <a:pt x="844" y="795"/>
                </a:moveTo>
                <a:cubicBezTo>
                  <a:pt x="843" y="793"/>
                  <a:pt x="843" y="792"/>
                  <a:pt x="844" y="791"/>
                </a:cubicBezTo>
                <a:cubicBezTo>
                  <a:pt x="845" y="791"/>
                  <a:pt x="847" y="793"/>
                  <a:pt x="847" y="793"/>
                </a:cubicBezTo>
                <a:cubicBezTo>
                  <a:pt x="846" y="796"/>
                  <a:pt x="846" y="793"/>
                  <a:pt x="844" y="795"/>
                </a:cubicBezTo>
                <a:moveTo>
                  <a:pt x="945" y="793"/>
                </a:moveTo>
                <a:cubicBezTo>
                  <a:pt x="944" y="792"/>
                  <a:pt x="949" y="796"/>
                  <a:pt x="945" y="793"/>
                </a:cubicBezTo>
                <a:moveTo>
                  <a:pt x="789" y="796"/>
                </a:moveTo>
                <a:cubicBezTo>
                  <a:pt x="790" y="791"/>
                  <a:pt x="797" y="794"/>
                  <a:pt x="800" y="796"/>
                </a:cubicBezTo>
                <a:cubicBezTo>
                  <a:pt x="798" y="798"/>
                  <a:pt x="792" y="798"/>
                  <a:pt x="789" y="796"/>
                </a:cubicBezTo>
                <a:moveTo>
                  <a:pt x="688" y="798"/>
                </a:moveTo>
                <a:cubicBezTo>
                  <a:pt x="688" y="792"/>
                  <a:pt x="726" y="795"/>
                  <a:pt x="729" y="803"/>
                </a:cubicBezTo>
                <a:cubicBezTo>
                  <a:pt x="728" y="803"/>
                  <a:pt x="726" y="802"/>
                  <a:pt x="725" y="802"/>
                </a:cubicBezTo>
                <a:cubicBezTo>
                  <a:pt x="726" y="804"/>
                  <a:pt x="728" y="803"/>
                  <a:pt x="729" y="805"/>
                </a:cubicBezTo>
                <a:cubicBezTo>
                  <a:pt x="724" y="806"/>
                  <a:pt x="719" y="806"/>
                  <a:pt x="715" y="805"/>
                </a:cubicBezTo>
                <a:cubicBezTo>
                  <a:pt x="714" y="804"/>
                  <a:pt x="702" y="801"/>
                  <a:pt x="705" y="799"/>
                </a:cubicBezTo>
                <a:cubicBezTo>
                  <a:pt x="707" y="799"/>
                  <a:pt x="700" y="798"/>
                  <a:pt x="698" y="799"/>
                </a:cubicBezTo>
                <a:cubicBezTo>
                  <a:pt x="694" y="799"/>
                  <a:pt x="691" y="801"/>
                  <a:pt x="688" y="798"/>
                </a:cubicBezTo>
                <a:moveTo>
                  <a:pt x="785" y="795"/>
                </a:moveTo>
                <a:cubicBezTo>
                  <a:pt x="790" y="796"/>
                  <a:pt x="784" y="797"/>
                  <a:pt x="785" y="795"/>
                </a:cubicBezTo>
                <a:moveTo>
                  <a:pt x="783" y="798"/>
                </a:moveTo>
                <a:cubicBezTo>
                  <a:pt x="795" y="802"/>
                  <a:pt x="807" y="797"/>
                  <a:pt x="815" y="808"/>
                </a:cubicBezTo>
                <a:cubicBezTo>
                  <a:pt x="811" y="808"/>
                  <a:pt x="806" y="807"/>
                  <a:pt x="802" y="807"/>
                </a:cubicBezTo>
                <a:cubicBezTo>
                  <a:pt x="802" y="808"/>
                  <a:pt x="803" y="809"/>
                  <a:pt x="804" y="809"/>
                </a:cubicBezTo>
                <a:cubicBezTo>
                  <a:pt x="797" y="813"/>
                  <a:pt x="789" y="809"/>
                  <a:pt x="782" y="805"/>
                </a:cubicBezTo>
                <a:cubicBezTo>
                  <a:pt x="780" y="804"/>
                  <a:pt x="775" y="802"/>
                  <a:pt x="779" y="799"/>
                </a:cubicBezTo>
                <a:cubicBezTo>
                  <a:pt x="780" y="798"/>
                  <a:pt x="782" y="799"/>
                  <a:pt x="783" y="798"/>
                </a:cubicBezTo>
                <a:moveTo>
                  <a:pt x="1004" y="799"/>
                </a:moveTo>
                <a:cubicBezTo>
                  <a:pt x="1008" y="802"/>
                  <a:pt x="1000" y="804"/>
                  <a:pt x="998" y="803"/>
                </a:cubicBezTo>
                <a:cubicBezTo>
                  <a:pt x="999" y="802"/>
                  <a:pt x="1003" y="801"/>
                  <a:pt x="1004" y="799"/>
                </a:cubicBezTo>
                <a:moveTo>
                  <a:pt x="941" y="811"/>
                </a:moveTo>
                <a:cubicBezTo>
                  <a:pt x="935" y="807"/>
                  <a:pt x="937" y="799"/>
                  <a:pt x="945" y="802"/>
                </a:cubicBezTo>
                <a:cubicBezTo>
                  <a:pt x="954" y="806"/>
                  <a:pt x="948" y="815"/>
                  <a:pt x="941" y="811"/>
                </a:cubicBezTo>
                <a:moveTo>
                  <a:pt x="740" y="804"/>
                </a:moveTo>
                <a:cubicBezTo>
                  <a:pt x="742" y="804"/>
                  <a:pt x="745" y="806"/>
                  <a:pt x="747" y="808"/>
                </a:cubicBezTo>
                <a:cubicBezTo>
                  <a:pt x="743" y="808"/>
                  <a:pt x="738" y="807"/>
                  <a:pt x="734" y="806"/>
                </a:cubicBezTo>
                <a:cubicBezTo>
                  <a:pt x="737" y="809"/>
                  <a:pt x="740" y="809"/>
                  <a:pt x="740" y="804"/>
                </a:cubicBezTo>
                <a:moveTo>
                  <a:pt x="774" y="805"/>
                </a:moveTo>
                <a:cubicBezTo>
                  <a:pt x="776" y="806"/>
                  <a:pt x="778" y="807"/>
                  <a:pt x="779" y="807"/>
                </a:cubicBezTo>
                <a:cubicBezTo>
                  <a:pt x="779" y="809"/>
                  <a:pt x="774" y="808"/>
                  <a:pt x="774" y="805"/>
                </a:cubicBezTo>
                <a:moveTo>
                  <a:pt x="730" y="807"/>
                </a:moveTo>
                <a:cubicBezTo>
                  <a:pt x="730" y="807"/>
                  <a:pt x="733" y="805"/>
                  <a:pt x="730" y="807"/>
                </a:cubicBezTo>
                <a:moveTo>
                  <a:pt x="984" y="813"/>
                </a:moveTo>
                <a:cubicBezTo>
                  <a:pt x="985" y="810"/>
                  <a:pt x="985" y="806"/>
                  <a:pt x="981" y="807"/>
                </a:cubicBezTo>
                <a:cubicBezTo>
                  <a:pt x="986" y="809"/>
                  <a:pt x="994" y="808"/>
                  <a:pt x="1000" y="808"/>
                </a:cubicBezTo>
                <a:cubicBezTo>
                  <a:pt x="996" y="819"/>
                  <a:pt x="992" y="813"/>
                  <a:pt x="984" y="813"/>
                </a:cubicBezTo>
                <a:moveTo>
                  <a:pt x="928" y="817"/>
                </a:moveTo>
                <a:cubicBezTo>
                  <a:pt x="928" y="815"/>
                  <a:pt x="929" y="813"/>
                  <a:pt x="931" y="814"/>
                </a:cubicBezTo>
                <a:cubicBezTo>
                  <a:pt x="936" y="816"/>
                  <a:pt x="929" y="816"/>
                  <a:pt x="928" y="817"/>
                </a:cubicBezTo>
                <a:moveTo>
                  <a:pt x="925" y="817"/>
                </a:moveTo>
                <a:cubicBezTo>
                  <a:pt x="927" y="816"/>
                  <a:pt x="927" y="815"/>
                  <a:pt x="925" y="817"/>
                </a:cubicBezTo>
              </a:path>
            </a:pathLst>
          </a:custGeom>
          <a:gradFill flip="none" rotWithShape="1">
            <a:gsLst>
              <a:gs pos="39000">
                <a:schemeClr val="accent2"/>
              </a:gs>
              <a:gs pos="100000">
                <a:schemeClr val="accent1"/>
              </a:gs>
            </a:gsLst>
            <a:lin ang="189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986460" y="1587294"/>
            <a:ext cx="2776995" cy="2052761"/>
          </a:xfrm>
          <a:prstGeom prst="rect">
            <a:avLst/>
          </a:prstGeom>
          <a:noFill/>
        </p:spPr>
        <p:txBody>
          <a:bodyPr tIns="468000" anchor="ctr"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0117" y="4216195"/>
            <a:ext cx="4482036" cy="169211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140117" y="1664804"/>
            <a:ext cx="2787137" cy="1980220"/>
          </a:xfrm>
          <a:prstGeom prst="rect">
            <a:avLst/>
          </a:prstGeom>
          <a:noFill/>
        </p:spPr>
        <p:txBody>
          <a:bodyPr tIns="468000" anchor="ctr"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8048" y="4221164"/>
            <a:ext cx="4500823" cy="169211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909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hree Concepts -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">
            <a:extLst>
              <a:ext uri="{FF2B5EF4-FFF2-40B4-BE49-F238E27FC236}">
                <a16:creationId xmlns:a16="http://schemas.microsoft.com/office/drawing/2014/main" id="{BFF116A0-C857-4EA1-A6B4-5376B9CEA39F}"/>
              </a:ext>
            </a:extLst>
          </p:cNvPr>
          <p:cNvSpPr>
            <a:spLocks noEditPoints="1"/>
          </p:cNvSpPr>
          <p:nvPr userDrawn="1"/>
        </p:nvSpPr>
        <p:spPr bwMode="auto">
          <a:xfrm rot="10800000">
            <a:off x="4587816" y="1333154"/>
            <a:ext cx="3089926" cy="2230320"/>
          </a:xfrm>
          <a:custGeom>
            <a:avLst/>
            <a:gdLst>
              <a:gd name="T0" fmla="*/ 71 w 1049"/>
              <a:gd name="T1" fmla="*/ 62 h 836"/>
              <a:gd name="T2" fmla="*/ 38 w 1049"/>
              <a:gd name="T3" fmla="*/ 255 h 836"/>
              <a:gd name="T4" fmla="*/ 20 w 1049"/>
              <a:gd name="T5" fmla="*/ 474 h 836"/>
              <a:gd name="T6" fmla="*/ 40 w 1049"/>
              <a:gd name="T7" fmla="*/ 714 h 836"/>
              <a:gd name="T8" fmla="*/ 341 w 1049"/>
              <a:gd name="T9" fmla="*/ 777 h 836"/>
              <a:gd name="T10" fmla="*/ 754 w 1049"/>
              <a:gd name="T11" fmla="*/ 813 h 836"/>
              <a:gd name="T12" fmla="*/ 991 w 1049"/>
              <a:gd name="T13" fmla="*/ 817 h 836"/>
              <a:gd name="T14" fmla="*/ 1021 w 1049"/>
              <a:gd name="T15" fmla="*/ 730 h 836"/>
              <a:gd name="T16" fmla="*/ 980 w 1049"/>
              <a:gd name="T17" fmla="*/ 604 h 836"/>
              <a:gd name="T18" fmla="*/ 962 w 1049"/>
              <a:gd name="T19" fmla="*/ 483 h 836"/>
              <a:gd name="T20" fmla="*/ 987 w 1049"/>
              <a:gd name="T21" fmla="*/ 419 h 836"/>
              <a:gd name="T22" fmla="*/ 1007 w 1049"/>
              <a:gd name="T23" fmla="*/ 193 h 836"/>
              <a:gd name="T24" fmla="*/ 858 w 1049"/>
              <a:gd name="T25" fmla="*/ 25 h 836"/>
              <a:gd name="T26" fmla="*/ 40 w 1049"/>
              <a:gd name="T27" fmla="*/ 81 h 836"/>
              <a:gd name="T28" fmla="*/ 47 w 1049"/>
              <a:gd name="T29" fmla="*/ 91 h 836"/>
              <a:gd name="T30" fmla="*/ 64 w 1049"/>
              <a:gd name="T31" fmla="*/ 164 h 836"/>
              <a:gd name="T32" fmla="*/ 974 w 1049"/>
              <a:gd name="T33" fmla="*/ 289 h 836"/>
              <a:gd name="T34" fmla="*/ 945 w 1049"/>
              <a:gd name="T35" fmla="*/ 394 h 836"/>
              <a:gd name="T36" fmla="*/ 958 w 1049"/>
              <a:gd name="T37" fmla="*/ 412 h 836"/>
              <a:gd name="T38" fmla="*/ 319 w 1049"/>
              <a:gd name="T39" fmla="*/ 689 h 836"/>
              <a:gd name="T40" fmla="*/ 370 w 1049"/>
              <a:gd name="T41" fmla="*/ 700 h 836"/>
              <a:gd name="T42" fmla="*/ 620 w 1049"/>
              <a:gd name="T43" fmla="*/ 705 h 836"/>
              <a:gd name="T44" fmla="*/ 692 w 1049"/>
              <a:gd name="T45" fmla="*/ 705 h 836"/>
              <a:gd name="T46" fmla="*/ 641 w 1049"/>
              <a:gd name="T47" fmla="*/ 704 h 836"/>
              <a:gd name="T48" fmla="*/ 393 w 1049"/>
              <a:gd name="T49" fmla="*/ 706 h 836"/>
              <a:gd name="T50" fmla="*/ 224 w 1049"/>
              <a:gd name="T51" fmla="*/ 707 h 836"/>
              <a:gd name="T52" fmla="*/ 709 w 1049"/>
              <a:gd name="T53" fmla="*/ 711 h 836"/>
              <a:gd name="T54" fmla="*/ 724 w 1049"/>
              <a:gd name="T55" fmla="*/ 712 h 836"/>
              <a:gd name="T56" fmla="*/ 124 w 1049"/>
              <a:gd name="T57" fmla="*/ 714 h 836"/>
              <a:gd name="T58" fmla="*/ 157 w 1049"/>
              <a:gd name="T59" fmla="*/ 716 h 836"/>
              <a:gd name="T60" fmla="*/ 619 w 1049"/>
              <a:gd name="T61" fmla="*/ 719 h 836"/>
              <a:gd name="T62" fmla="*/ 951 w 1049"/>
              <a:gd name="T63" fmla="*/ 727 h 836"/>
              <a:gd name="T64" fmla="*/ 621 w 1049"/>
              <a:gd name="T65" fmla="*/ 724 h 836"/>
              <a:gd name="T66" fmla="*/ 741 w 1049"/>
              <a:gd name="T67" fmla="*/ 747 h 836"/>
              <a:gd name="T68" fmla="*/ 732 w 1049"/>
              <a:gd name="T69" fmla="*/ 736 h 836"/>
              <a:gd name="T70" fmla="*/ 820 w 1049"/>
              <a:gd name="T71" fmla="*/ 775 h 836"/>
              <a:gd name="T72" fmla="*/ 679 w 1049"/>
              <a:gd name="T73" fmla="*/ 768 h 836"/>
              <a:gd name="T74" fmla="*/ 635 w 1049"/>
              <a:gd name="T75" fmla="*/ 749 h 836"/>
              <a:gd name="T76" fmla="*/ 742 w 1049"/>
              <a:gd name="T77" fmla="*/ 727 h 836"/>
              <a:gd name="T78" fmla="*/ 936 w 1049"/>
              <a:gd name="T79" fmla="*/ 731 h 836"/>
              <a:gd name="T80" fmla="*/ 310 w 1049"/>
              <a:gd name="T81" fmla="*/ 734 h 836"/>
              <a:gd name="T82" fmla="*/ 520 w 1049"/>
              <a:gd name="T83" fmla="*/ 735 h 836"/>
              <a:gd name="T84" fmla="*/ 680 w 1049"/>
              <a:gd name="T85" fmla="*/ 735 h 836"/>
              <a:gd name="T86" fmla="*/ 333 w 1049"/>
              <a:gd name="T87" fmla="*/ 738 h 836"/>
              <a:gd name="T88" fmla="*/ 549 w 1049"/>
              <a:gd name="T89" fmla="*/ 742 h 836"/>
              <a:gd name="T90" fmla="*/ 410 w 1049"/>
              <a:gd name="T91" fmla="*/ 748 h 836"/>
              <a:gd name="T92" fmla="*/ 473 w 1049"/>
              <a:gd name="T93" fmla="*/ 749 h 836"/>
              <a:gd name="T94" fmla="*/ 937 w 1049"/>
              <a:gd name="T95" fmla="*/ 754 h 836"/>
              <a:gd name="T96" fmla="*/ 133 w 1049"/>
              <a:gd name="T97" fmla="*/ 758 h 836"/>
              <a:gd name="T98" fmla="*/ 875 w 1049"/>
              <a:gd name="T99" fmla="*/ 761 h 836"/>
              <a:gd name="T100" fmla="*/ 363 w 1049"/>
              <a:gd name="T101" fmla="*/ 769 h 836"/>
              <a:gd name="T102" fmla="*/ 936 w 1049"/>
              <a:gd name="T103" fmla="*/ 766 h 836"/>
              <a:gd name="T104" fmla="*/ 716 w 1049"/>
              <a:gd name="T105" fmla="*/ 769 h 836"/>
              <a:gd name="T106" fmla="*/ 649 w 1049"/>
              <a:gd name="T107" fmla="*/ 779 h 836"/>
              <a:gd name="T108" fmla="*/ 692 w 1049"/>
              <a:gd name="T109" fmla="*/ 791 h 836"/>
              <a:gd name="T110" fmla="*/ 709 w 1049"/>
              <a:gd name="T111" fmla="*/ 780 h 836"/>
              <a:gd name="T112" fmla="*/ 958 w 1049"/>
              <a:gd name="T113" fmla="*/ 784 h 836"/>
              <a:gd name="T114" fmla="*/ 777 w 1049"/>
              <a:gd name="T115" fmla="*/ 798 h 836"/>
              <a:gd name="T116" fmla="*/ 844 w 1049"/>
              <a:gd name="T117" fmla="*/ 791 h 836"/>
              <a:gd name="T118" fmla="*/ 802 w 1049"/>
              <a:gd name="T119" fmla="*/ 807 h 836"/>
              <a:gd name="T120" fmla="*/ 984 w 1049"/>
              <a:gd name="T121" fmla="*/ 813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49" h="836">
                <a:moveTo>
                  <a:pt x="515" y="6"/>
                </a:moveTo>
                <a:cubicBezTo>
                  <a:pt x="429" y="20"/>
                  <a:pt x="342" y="0"/>
                  <a:pt x="256" y="11"/>
                </a:cubicBezTo>
                <a:cubicBezTo>
                  <a:pt x="212" y="16"/>
                  <a:pt x="167" y="19"/>
                  <a:pt x="122" y="22"/>
                </a:cubicBezTo>
                <a:cubicBezTo>
                  <a:pt x="102" y="23"/>
                  <a:pt x="83" y="34"/>
                  <a:pt x="62" y="34"/>
                </a:cubicBezTo>
                <a:cubicBezTo>
                  <a:pt x="60" y="34"/>
                  <a:pt x="37" y="36"/>
                  <a:pt x="41" y="40"/>
                </a:cubicBezTo>
                <a:cubicBezTo>
                  <a:pt x="44" y="43"/>
                  <a:pt x="48" y="39"/>
                  <a:pt x="50" y="38"/>
                </a:cubicBezTo>
                <a:cubicBezTo>
                  <a:pt x="50" y="39"/>
                  <a:pt x="47" y="42"/>
                  <a:pt x="47" y="43"/>
                </a:cubicBezTo>
                <a:cubicBezTo>
                  <a:pt x="54" y="43"/>
                  <a:pt x="82" y="42"/>
                  <a:pt x="84" y="32"/>
                </a:cubicBezTo>
                <a:cubicBezTo>
                  <a:pt x="83" y="32"/>
                  <a:pt x="82" y="32"/>
                  <a:pt x="81" y="32"/>
                </a:cubicBezTo>
                <a:cubicBezTo>
                  <a:pt x="83" y="31"/>
                  <a:pt x="85" y="31"/>
                  <a:pt x="87" y="31"/>
                </a:cubicBezTo>
                <a:cubicBezTo>
                  <a:pt x="86" y="32"/>
                  <a:pt x="88" y="35"/>
                  <a:pt x="88" y="37"/>
                </a:cubicBezTo>
                <a:cubicBezTo>
                  <a:pt x="81" y="34"/>
                  <a:pt x="72" y="40"/>
                  <a:pt x="66" y="44"/>
                </a:cubicBezTo>
                <a:cubicBezTo>
                  <a:pt x="70" y="45"/>
                  <a:pt x="74" y="47"/>
                  <a:pt x="78" y="47"/>
                </a:cubicBezTo>
                <a:cubicBezTo>
                  <a:pt x="78" y="49"/>
                  <a:pt x="76" y="48"/>
                  <a:pt x="75" y="49"/>
                </a:cubicBezTo>
                <a:cubicBezTo>
                  <a:pt x="78" y="50"/>
                  <a:pt x="81" y="51"/>
                  <a:pt x="84" y="52"/>
                </a:cubicBezTo>
                <a:cubicBezTo>
                  <a:pt x="80" y="54"/>
                  <a:pt x="74" y="52"/>
                  <a:pt x="71" y="56"/>
                </a:cubicBezTo>
                <a:cubicBezTo>
                  <a:pt x="80" y="56"/>
                  <a:pt x="90" y="59"/>
                  <a:pt x="98" y="53"/>
                </a:cubicBezTo>
                <a:cubicBezTo>
                  <a:pt x="98" y="53"/>
                  <a:pt x="89" y="61"/>
                  <a:pt x="94" y="59"/>
                </a:cubicBezTo>
                <a:cubicBezTo>
                  <a:pt x="83" y="58"/>
                  <a:pt x="75" y="73"/>
                  <a:pt x="63" y="69"/>
                </a:cubicBezTo>
                <a:cubicBezTo>
                  <a:pt x="66" y="66"/>
                  <a:pt x="69" y="64"/>
                  <a:pt x="71" y="62"/>
                </a:cubicBezTo>
                <a:cubicBezTo>
                  <a:pt x="58" y="61"/>
                  <a:pt x="46" y="72"/>
                  <a:pt x="32" y="71"/>
                </a:cubicBezTo>
                <a:cubicBezTo>
                  <a:pt x="33" y="71"/>
                  <a:pt x="34" y="70"/>
                  <a:pt x="34" y="69"/>
                </a:cubicBezTo>
                <a:cubicBezTo>
                  <a:pt x="29" y="69"/>
                  <a:pt x="22" y="68"/>
                  <a:pt x="18" y="72"/>
                </a:cubicBezTo>
                <a:cubicBezTo>
                  <a:pt x="16" y="76"/>
                  <a:pt x="17" y="82"/>
                  <a:pt x="13" y="83"/>
                </a:cubicBezTo>
                <a:cubicBezTo>
                  <a:pt x="16" y="85"/>
                  <a:pt x="17" y="88"/>
                  <a:pt x="21" y="89"/>
                </a:cubicBezTo>
                <a:cubicBezTo>
                  <a:pt x="20" y="91"/>
                  <a:pt x="14" y="112"/>
                  <a:pt x="13" y="112"/>
                </a:cubicBezTo>
                <a:cubicBezTo>
                  <a:pt x="16" y="115"/>
                  <a:pt x="18" y="118"/>
                  <a:pt x="21" y="121"/>
                </a:cubicBezTo>
                <a:cubicBezTo>
                  <a:pt x="6" y="118"/>
                  <a:pt x="18" y="137"/>
                  <a:pt x="24" y="141"/>
                </a:cubicBezTo>
                <a:cubicBezTo>
                  <a:pt x="20" y="140"/>
                  <a:pt x="17" y="145"/>
                  <a:pt x="14" y="145"/>
                </a:cubicBezTo>
                <a:cubicBezTo>
                  <a:pt x="19" y="155"/>
                  <a:pt x="30" y="156"/>
                  <a:pt x="37" y="164"/>
                </a:cubicBezTo>
                <a:cubicBezTo>
                  <a:pt x="29" y="166"/>
                  <a:pt x="23" y="160"/>
                  <a:pt x="26" y="170"/>
                </a:cubicBezTo>
                <a:cubicBezTo>
                  <a:pt x="28" y="176"/>
                  <a:pt x="30" y="182"/>
                  <a:pt x="31" y="188"/>
                </a:cubicBezTo>
                <a:cubicBezTo>
                  <a:pt x="33" y="192"/>
                  <a:pt x="34" y="195"/>
                  <a:pt x="34" y="199"/>
                </a:cubicBezTo>
                <a:cubicBezTo>
                  <a:pt x="33" y="203"/>
                  <a:pt x="29" y="215"/>
                  <a:pt x="37" y="216"/>
                </a:cubicBezTo>
                <a:cubicBezTo>
                  <a:pt x="34" y="218"/>
                  <a:pt x="33" y="223"/>
                  <a:pt x="29" y="223"/>
                </a:cubicBezTo>
                <a:cubicBezTo>
                  <a:pt x="33" y="226"/>
                  <a:pt x="37" y="222"/>
                  <a:pt x="35" y="228"/>
                </a:cubicBezTo>
                <a:cubicBezTo>
                  <a:pt x="33" y="234"/>
                  <a:pt x="38" y="233"/>
                  <a:pt x="41" y="237"/>
                </a:cubicBezTo>
                <a:cubicBezTo>
                  <a:pt x="35" y="241"/>
                  <a:pt x="40" y="247"/>
                  <a:pt x="41" y="253"/>
                </a:cubicBezTo>
                <a:cubicBezTo>
                  <a:pt x="40" y="253"/>
                  <a:pt x="37" y="252"/>
                  <a:pt x="36" y="253"/>
                </a:cubicBezTo>
                <a:cubicBezTo>
                  <a:pt x="37" y="254"/>
                  <a:pt x="37" y="254"/>
                  <a:pt x="38" y="255"/>
                </a:cubicBezTo>
                <a:cubicBezTo>
                  <a:pt x="34" y="255"/>
                  <a:pt x="32" y="259"/>
                  <a:pt x="29" y="261"/>
                </a:cubicBezTo>
                <a:cubicBezTo>
                  <a:pt x="31" y="261"/>
                  <a:pt x="33" y="262"/>
                  <a:pt x="35" y="262"/>
                </a:cubicBezTo>
                <a:cubicBezTo>
                  <a:pt x="31" y="263"/>
                  <a:pt x="29" y="266"/>
                  <a:pt x="25" y="268"/>
                </a:cubicBezTo>
                <a:cubicBezTo>
                  <a:pt x="32" y="268"/>
                  <a:pt x="38" y="266"/>
                  <a:pt x="44" y="266"/>
                </a:cubicBezTo>
                <a:cubicBezTo>
                  <a:pt x="49" y="266"/>
                  <a:pt x="46" y="274"/>
                  <a:pt x="42" y="273"/>
                </a:cubicBezTo>
                <a:cubicBezTo>
                  <a:pt x="43" y="277"/>
                  <a:pt x="45" y="276"/>
                  <a:pt x="48" y="274"/>
                </a:cubicBezTo>
                <a:cubicBezTo>
                  <a:pt x="45" y="278"/>
                  <a:pt x="46" y="282"/>
                  <a:pt x="44" y="286"/>
                </a:cubicBezTo>
                <a:cubicBezTo>
                  <a:pt x="41" y="291"/>
                  <a:pt x="31" y="295"/>
                  <a:pt x="25" y="297"/>
                </a:cubicBezTo>
                <a:cubicBezTo>
                  <a:pt x="20" y="299"/>
                  <a:pt x="7" y="305"/>
                  <a:pt x="19" y="308"/>
                </a:cubicBezTo>
                <a:cubicBezTo>
                  <a:pt x="25" y="310"/>
                  <a:pt x="32" y="308"/>
                  <a:pt x="37" y="305"/>
                </a:cubicBezTo>
                <a:cubicBezTo>
                  <a:pt x="34" y="313"/>
                  <a:pt x="28" y="315"/>
                  <a:pt x="23" y="320"/>
                </a:cubicBezTo>
                <a:cubicBezTo>
                  <a:pt x="31" y="317"/>
                  <a:pt x="38" y="328"/>
                  <a:pt x="47" y="323"/>
                </a:cubicBezTo>
                <a:cubicBezTo>
                  <a:pt x="46" y="332"/>
                  <a:pt x="45" y="356"/>
                  <a:pt x="33" y="358"/>
                </a:cubicBezTo>
                <a:cubicBezTo>
                  <a:pt x="20" y="360"/>
                  <a:pt x="26" y="377"/>
                  <a:pt x="29" y="385"/>
                </a:cubicBezTo>
                <a:cubicBezTo>
                  <a:pt x="33" y="394"/>
                  <a:pt x="39" y="404"/>
                  <a:pt x="37" y="414"/>
                </a:cubicBezTo>
                <a:cubicBezTo>
                  <a:pt x="37" y="420"/>
                  <a:pt x="44" y="424"/>
                  <a:pt x="38" y="430"/>
                </a:cubicBezTo>
                <a:cubicBezTo>
                  <a:pt x="34" y="434"/>
                  <a:pt x="27" y="429"/>
                  <a:pt x="21" y="430"/>
                </a:cubicBezTo>
                <a:cubicBezTo>
                  <a:pt x="23" y="439"/>
                  <a:pt x="31" y="437"/>
                  <a:pt x="37" y="440"/>
                </a:cubicBezTo>
                <a:cubicBezTo>
                  <a:pt x="31" y="443"/>
                  <a:pt x="33" y="446"/>
                  <a:pt x="29" y="449"/>
                </a:cubicBezTo>
                <a:cubicBezTo>
                  <a:pt x="42" y="454"/>
                  <a:pt x="25" y="468"/>
                  <a:pt x="20" y="474"/>
                </a:cubicBezTo>
                <a:cubicBezTo>
                  <a:pt x="16" y="478"/>
                  <a:pt x="12" y="484"/>
                  <a:pt x="13" y="490"/>
                </a:cubicBezTo>
                <a:cubicBezTo>
                  <a:pt x="13" y="493"/>
                  <a:pt x="14" y="496"/>
                  <a:pt x="16" y="498"/>
                </a:cubicBezTo>
                <a:cubicBezTo>
                  <a:pt x="14" y="501"/>
                  <a:pt x="10" y="503"/>
                  <a:pt x="7" y="506"/>
                </a:cubicBezTo>
                <a:cubicBezTo>
                  <a:pt x="0" y="513"/>
                  <a:pt x="0" y="522"/>
                  <a:pt x="10" y="528"/>
                </a:cubicBezTo>
                <a:cubicBezTo>
                  <a:pt x="17" y="532"/>
                  <a:pt x="31" y="533"/>
                  <a:pt x="35" y="542"/>
                </a:cubicBezTo>
                <a:cubicBezTo>
                  <a:pt x="39" y="550"/>
                  <a:pt x="35" y="560"/>
                  <a:pt x="40" y="569"/>
                </a:cubicBezTo>
                <a:cubicBezTo>
                  <a:pt x="44" y="578"/>
                  <a:pt x="53" y="587"/>
                  <a:pt x="63" y="591"/>
                </a:cubicBezTo>
                <a:cubicBezTo>
                  <a:pt x="53" y="595"/>
                  <a:pt x="45" y="586"/>
                  <a:pt x="36" y="589"/>
                </a:cubicBezTo>
                <a:cubicBezTo>
                  <a:pt x="36" y="589"/>
                  <a:pt x="40" y="592"/>
                  <a:pt x="40" y="592"/>
                </a:cubicBezTo>
                <a:cubicBezTo>
                  <a:pt x="40" y="593"/>
                  <a:pt x="35" y="594"/>
                  <a:pt x="34" y="594"/>
                </a:cubicBezTo>
                <a:cubicBezTo>
                  <a:pt x="36" y="601"/>
                  <a:pt x="41" y="603"/>
                  <a:pt x="37" y="611"/>
                </a:cubicBezTo>
                <a:cubicBezTo>
                  <a:pt x="34" y="617"/>
                  <a:pt x="30" y="623"/>
                  <a:pt x="28" y="630"/>
                </a:cubicBezTo>
                <a:cubicBezTo>
                  <a:pt x="25" y="636"/>
                  <a:pt x="24" y="642"/>
                  <a:pt x="25" y="648"/>
                </a:cubicBezTo>
                <a:cubicBezTo>
                  <a:pt x="26" y="651"/>
                  <a:pt x="28" y="654"/>
                  <a:pt x="30" y="657"/>
                </a:cubicBezTo>
                <a:cubicBezTo>
                  <a:pt x="34" y="661"/>
                  <a:pt x="35" y="660"/>
                  <a:pt x="35" y="666"/>
                </a:cubicBezTo>
                <a:cubicBezTo>
                  <a:pt x="31" y="665"/>
                  <a:pt x="27" y="663"/>
                  <a:pt x="23" y="662"/>
                </a:cubicBezTo>
                <a:cubicBezTo>
                  <a:pt x="25" y="669"/>
                  <a:pt x="30" y="669"/>
                  <a:pt x="33" y="674"/>
                </a:cubicBezTo>
                <a:cubicBezTo>
                  <a:pt x="36" y="678"/>
                  <a:pt x="36" y="683"/>
                  <a:pt x="38" y="687"/>
                </a:cubicBezTo>
                <a:cubicBezTo>
                  <a:pt x="40" y="692"/>
                  <a:pt x="43" y="697"/>
                  <a:pt x="44" y="703"/>
                </a:cubicBezTo>
                <a:cubicBezTo>
                  <a:pt x="45" y="707"/>
                  <a:pt x="42" y="711"/>
                  <a:pt x="40" y="714"/>
                </a:cubicBezTo>
                <a:cubicBezTo>
                  <a:pt x="43" y="714"/>
                  <a:pt x="43" y="716"/>
                  <a:pt x="46" y="716"/>
                </a:cubicBezTo>
                <a:cubicBezTo>
                  <a:pt x="37" y="713"/>
                  <a:pt x="46" y="725"/>
                  <a:pt x="50" y="727"/>
                </a:cubicBezTo>
                <a:cubicBezTo>
                  <a:pt x="49" y="728"/>
                  <a:pt x="46" y="734"/>
                  <a:pt x="44" y="734"/>
                </a:cubicBezTo>
                <a:cubicBezTo>
                  <a:pt x="49" y="734"/>
                  <a:pt x="53" y="742"/>
                  <a:pt x="48" y="742"/>
                </a:cubicBezTo>
                <a:cubicBezTo>
                  <a:pt x="54" y="757"/>
                  <a:pt x="77" y="740"/>
                  <a:pt x="81" y="751"/>
                </a:cubicBezTo>
                <a:cubicBezTo>
                  <a:pt x="86" y="763"/>
                  <a:pt x="112" y="756"/>
                  <a:pt x="121" y="757"/>
                </a:cubicBezTo>
                <a:cubicBezTo>
                  <a:pt x="114" y="760"/>
                  <a:pt x="106" y="756"/>
                  <a:pt x="99" y="762"/>
                </a:cubicBezTo>
                <a:cubicBezTo>
                  <a:pt x="114" y="764"/>
                  <a:pt x="130" y="761"/>
                  <a:pt x="145" y="763"/>
                </a:cubicBezTo>
                <a:cubicBezTo>
                  <a:pt x="141" y="763"/>
                  <a:pt x="141" y="759"/>
                  <a:pt x="145" y="758"/>
                </a:cubicBezTo>
                <a:cubicBezTo>
                  <a:pt x="148" y="757"/>
                  <a:pt x="151" y="759"/>
                  <a:pt x="154" y="760"/>
                </a:cubicBezTo>
                <a:cubicBezTo>
                  <a:pt x="152" y="763"/>
                  <a:pt x="149" y="764"/>
                  <a:pt x="146" y="762"/>
                </a:cubicBezTo>
                <a:cubicBezTo>
                  <a:pt x="150" y="769"/>
                  <a:pt x="163" y="772"/>
                  <a:pt x="170" y="768"/>
                </a:cubicBezTo>
                <a:cubicBezTo>
                  <a:pt x="165" y="766"/>
                  <a:pt x="157" y="764"/>
                  <a:pt x="157" y="758"/>
                </a:cubicBezTo>
                <a:cubicBezTo>
                  <a:pt x="178" y="762"/>
                  <a:pt x="199" y="764"/>
                  <a:pt x="220" y="769"/>
                </a:cubicBezTo>
                <a:cubicBezTo>
                  <a:pt x="211" y="755"/>
                  <a:pt x="191" y="772"/>
                  <a:pt x="183" y="759"/>
                </a:cubicBezTo>
                <a:cubicBezTo>
                  <a:pt x="197" y="756"/>
                  <a:pt x="210" y="762"/>
                  <a:pt x="224" y="765"/>
                </a:cubicBezTo>
                <a:cubicBezTo>
                  <a:pt x="232" y="766"/>
                  <a:pt x="239" y="765"/>
                  <a:pt x="247" y="766"/>
                </a:cubicBezTo>
                <a:cubicBezTo>
                  <a:pt x="255" y="767"/>
                  <a:pt x="263" y="768"/>
                  <a:pt x="271" y="769"/>
                </a:cubicBezTo>
                <a:cubicBezTo>
                  <a:pt x="287" y="770"/>
                  <a:pt x="302" y="774"/>
                  <a:pt x="318" y="774"/>
                </a:cubicBezTo>
                <a:cubicBezTo>
                  <a:pt x="326" y="774"/>
                  <a:pt x="334" y="774"/>
                  <a:pt x="341" y="777"/>
                </a:cubicBezTo>
                <a:cubicBezTo>
                  <a:pt x="348" y="780"/>
                  <a:pt x="356" y="780"/>
                  <a:pt x="363" y="781"/>
                </a:cubicBezTo>
                <a:cubicBezTo>
                  <a:pt x="394" y="785"/>
                  <a:pt x="423" y="793"/>
                  <a:pt x="454" y="793"/>
                </a:cubicBezTo>
                <a:cubicBezTo>
                  <a:pt x="466" y="794"/>
                  <a:pt x="479" y="794"/>
                  <a:pt x="491" y="794"/>
                </a:cubicBezTo>
                <a:cubicBezTo>
                  <a:pt x="501" y="794"/>
                  <a:pt x="514" y="793"/>
                  <a:pt x="522" y="800"/>
                </a:cubicBezTo>
                <a:cubicBezTo>
                  <a:pt x="522" y="799"/>
                  <a:pt x="521" y="797"/>
                  <a:pt x="520" y="796"/>
                </a:cubicBezTo>
                <a:cubicBezTo>
                  <a:pt x="529" y="790"/>
                  <a:pt x="536" y="803"/>
                  <a:pt x="545" y="802"/>
                </a:cubicBezTo>
                <a:cubicBezTo>
                  <a:pt x="543" y="798"/>
                  <a:pt x="538" y="797"/>
                  <a:pt x="535" y="797"/>
                </a:cubicBezTo>
                <a:cubicBezTo>
                  <a:pt x="543" y="793"/>
                  <a:pt x="555" y="793"/>
                  <a:pt x="564" y="794"/>
                </a:cubicBezTo>
                <a:cubicBezTo>
                  <a:pt x="570" y="794"/>
                  <a:pt x="576" y="795"/>
                  <a:pt x="582" y="796"/>
                </a:cubicBezTo>
                <a:cubicBezTo>
                  <a:pt x="584" y="797"/>
                  <a:pt x="586" y="798"/>
                  <a:pt x="588" y="799"/>
                </a:cubicBezTo>
                <a:cubicBezTo>
                  <a:pt x="592" y="801"/>
                  <a:pt x="589" y="800"/>
                  <a:pt x="589" y="803"/>
                </a:cubicBezTo>
                <a:cubicBezTo>
                  <a:pt x="592" y="803"/>
                  <a:pt x="595" y="803"/>
                  <a:pt x="598" y="804"/>
                </a:cubicBezTo>
                <a:cubicBezTo>
                  <a:pt x="597" y="803"/>
                  <a:pt x="596" y="802"/>
                  <a:pt x="594" y="802"/>
                </a:cubicBezTo>
                <a:cubicBezTo>
                  <a:pt x="597" y="802"/>
                  <a:pt x="601" y="802"/>
                  <a:pt x="604" y="803"/>
                </a:cubicBezTo>
                <a:cubicBezTo>
                  <a:pt x="603" y="803"/>
                  <a:pt x="602" y="803"/>
                  <a:pt x="601" y="804"/>
                </a:cubicBezTo>
                <a:cubicBezTo>
                  <a:pt x="613" y="805"/>
                  <a:pt x="626" y="804"/>
                  <a:pt x="638" y="806"/>
                </a:cubicBezTo>
                <a:cubicBezTo>
                  <a:pt x="642" y="806"/>
                  <a:pt x="655" y="811"/>
                  <a:pt x="658" y="808"/>
                </a:cubicBezTo>
                <a:cubicBezTo>
                  <a:pt x="658" y="806"/>
                  <a:pt x="657" y="805"/>
                  <a:pt x="655" y="805"/>
                </a:cubicBezTo>
                <a:cubicBezTo>
                  <a:pt x="669" y="793"/>
                  <a:pt x="695" y="809"/>
                  <a:pt x="710" y="810"/>
                </a:cubicBezTo>
                <a:cubicBezTo>
                  <a:pt x="724" y="811"/>
                  <a:pt x="739" y="810"/>
                  <a:pt x="754" y="813"/>
                </a:cubicBezTo>
                <a:cubicBezTo>
                  <a:pt x="758" y="814"/>
                  <a:pt x="762" y="819"/>
                  <a:pt x="767" y="816"/>
                </a:cubicBezTo>
                <a:cubicBezTo>
                  <a:pt x="767" y="816"/>
                  <a:pt x="766" y="816"/>
                  <a:pt x="765" y="817"/>
                </a:cubicBezTo>
                <a:cubicBezTo>
                  <a:pt x="771" y="819"/>
                  <a:pt x="777" y="818"/>
                  <a:pt x="783" y="817"/>
                </a:cubicBezTo>
                <a:cubicBezTo>
                  <a:pt x="790" y="816"/>
                  <a:pt x="797" y="816"/>
                  <a:pt x="804" y="818"/>
                </a:cubicBezTo>
                <a:cubicBezTo>
                  <a:pt x="820" y="821"/>
                  <a:pt x="834" y="824"/>
                  <a:pt x="850" y="825"/>
                </a:cubicBezTo>
                <a:cubicBezTo>
                  <a:pt x="866" y="827"/>
                  <a:pt x="882" y="829"/>
                  <a:pt x="898" y="830"/>
                </a:cubicBezTo>
                <a:cubicBezTo>
                  <a:pt x="906" y="830"/>
                  <a:pt x="914" y="830"/>
                  <a:pt x="922" y="829"/>
                </a:cubicBezTo>
                <a:cubicBezTo>
                  <a:pt x="926" y="829"/>
                  <a:pt x="930" y="828"/>
                  <a:pt x="933" y="827"/>
                </a:cubicBezTo>
                <a:cubicBezTo>
                  <a:pt x="936" y="827"/>
                  <a:pt x="940" y="823"/>
                  <a:pt x="936" y="823"/>
                </a:cubicBezTo>
                <a:cubicBezTo>
                  <a:pt x="936" y="821"/>
                  <a:pt x="939" y="822"/>
                  <a:pt x="939" y="820"/>
                </a:cubicBezTo>
                <a:cubicBezTo>
                  <a:pt x="939" y="819"/>
                  <a:pt x="938" y="819"/>
                  <a:pt x="936" y="819"/>
                </a:cubicBezTo>
                <a:cubicBezTo>
                  <a:pt x="940" y="821"/>
                  <a:pt x="943" y="823"/>
                  <a:pt x="946" y="825"/>
                </a:cubicBezTo>
                <a:cubicBezTo>
                  <a:pt x="945" y="824"/>
                  <a:pt x="943" y="823"/>
                  <a:pt x="942" y="822"/>
                </a:cubicBezTo>
                <a:cubicBezTo>
                  <a:pt x="948" y="822"/>
                  <a:pt x="949" y="824"/>
                  <a:pt x="953" y="828"/>
                </a:cubicBezTo>
                <a:cubicBezTo>
                  <a:pt x="948" y="828"/>
                  <a:pt x="945" y="831"/>
                  <a:pt x="940" y="831"/>
                </a:cubicBezTo>
                <a:cubicBezTo>
                  <a:pt x="941" y="836"/>
                  <a:pt x="962" y="833"/>
                  <a:pt x="965" y="832"/>
                </a:cubicBezTo>
                <a:cubicBezTo>
                  <a:pt x="970" y="832"/>
                  <a:pt x="975" y="831"/>
                  <a:pt x="979" y="829"/>
                </a:cubicBezTo>
                <a:cubicBezTo>
                  <a:pt x="984" y="827"/>
                  <a:pt x="984" y="823"/>
                  <a:pt x="990" y="823"/>
                </a:cubicBezTo>
                <a:cubicBezTo>
                  <a:pt x="991" y="824"/>
                  <a:pt x="987" y="818"/>
                  <a:pt x="988" y="818"/>
                </a:cubicBezTo>
                <a:cubicBezTo>
                  <a:pt x="989" y="819"/>
                  <a:pt x="990" y="819"/>
                  <a:pt x="991" y="817"/>
                </a:cubicBezTo>
                <a:cubicBezTo>
                  <a:pt x="989" y="825"/>
                  <a:pt x="987" y="828"/>
                  <a:pt x="996" y="830"/>
                </a:cubicBezTo>
                <a:cubicBezTo>
                  <a:pt x="999" y="831"/>
                  <a:pt x="1011" y="831"/>
                  <a:pt x="1005" y="825"/>
                </a:cubicBezTo>
                <a:cubicBezTo>
                  <a:pt x="1013" y="825"/>
                  <a:pt x="1020" y="822"/>
                  <a:pt x="1018" y="813"/>
                </a:cubicBezTo>
                <a:cubicBezTo>
                  <a:pt x="1017" y="806"/>
                  <a:pt x="1013" y="804"/>
                  <a:pt x="1007" y="801"/>
                </a:cubicBezTo>
                <a:cubicBezTo>
                  <a:pt x="1011" y="799"/>
                  <a:pt x="1012" y="795"/>
                  <a:pt x="1016" y="794"/>
                </a:cubicBezTo>
                <a:cubicBezTo>
                  <a:pt x="1012" y="792"/>
                  <a:pt x="1006" y="796"/>
                  <a:pt x="1005" y="795"/>
                </a:cubicBezTo>
                <a:cubicBezTo>
                  <a:pt x="1002" y="792"/>
                  <a:pt x="1000" y="789"/>
                  <a:pt x="995" y="789"/>
                </a:cubicBezTo>
                <a:cubicBezTo>
                  <a:pt x="1002" y="785"/>
                  <a:pt x="1009" y="788"/>
                  <a:pt x="1015" y="791"/>
                </a:cubicBezTo>
                <a:cubicBezTo>
                  <a:pt x="1015" y="787"/>
                  <a:pt x="1015" y="789"/>
                  <a:pt x="1014" y="786"/>
                </a:cubicBezTo>
                <a:cubicBezTo>
                  <a:pt x="1019" y="786"/>
                  <a:pt x="1021" y="796"/>
                  <a:pt x="1026" y="792"/>
                </a:cubicBezTo>
                <a:cubicBezTo>
                  <a:pt x="1031" y="788"/>
                  <a:pt x="1039" y="786"/>
                  <a:pt x="1045" y="785"/>
                </a:cubicBezTo>
                <a:cubicBezTo>
                  <a:pt x="1042" y="777"/>
                  <a:pt x="1036" y="771"/>
                  <a:pt x="1028" y="767"/>
                </a:cubicBezTo>
                <a:cubicBezTo>
                  <a:pt x="1031" y="763"/>
                  <a:pt x="1035" y="761"/>
                  <a:pt x="1037" y="756"/>
                </a:cubicBezTo>
                <a:cubicBezTo>
                  <a:pt x="1032" y="754"/>
                  <a:pt x="1028" y="756"/>
                  <a:pt x="1029" y="750"/>
                </a:cubicBezTo>
                <a:cubicBezTo>
                  <a:pt x="1029" y="746"/>
                  <a:pt x="1030" y="742"/>
                  <a:pt x="1033" y="739"/>
                </a:cubicBezTo>
                <a:cubicBezTo>
                  <a:pt x="1037" y="735"/>
                  <a:pt x="1044" y="735"/>
                  <a:pt x="1049" y="731"/>
                </a:cubicBezTo>
                <a:cubicBezTo>
                  <a:pt x="1047" y="731"/>
                  <a:pt x="1045" y="733"/>
                  <a:pt x="1043" y="732"/>
                </a:cubicBezTo>
                <a:cubicBezTo>
                  <a:pt x="1045" y="730"/>
                  <a:pt x="1046" y="727"/>
                  <a:pt x="1048" y="725"/>
                </a:cubicBezTo>
                <a:cubicBezTo>
                  <a:pt x="1044" y="725"/>
                  <a:pt x="1016" y="739"/>
                  <a:pt x="1015" y="730"/>
                </a:cubicBezTo>
                <a:cubicBezTo>
                  <a:pt x="1017" y="730"/>
                  <a:pt x="1019" y="730"/>
                  <a:pt x="1021" y="730"/>
                </a:cubicBezTo>
                <a:cubicBezTo>
                  <a:pt x="1020" y="727"/>
                  <a:pt x="1023" y="716"/>
                  <a:pt x="1021" y="716"/>
                </a:cubicBezTo>
                <a:cubicBezTo>
                  <a:pt x="1021" y="714"/>
                  <a:pt x="1022" y="711"/>
                  <a:pt x="1025" y="714"/>
                </a:cubicBezTo>
                <a:cubicBezTo>
                  <a:pt x="1022" y="697"/>
                  <a:pt x="1011" y="708"/>
                  <a:pt x="1002" y="700"/>
                </a:cubicBezTo>
                <a:cubicBezTo>
                  <a:pt x="1007" y="700"/>
                  <a:pt x="1012" y="697"/>
                  <a:pt x="1015" y="693"/>
                </a:cubicBezTo>
                <a:cubicBezTo>
                  <a:pt x="1004" y="689"/>
                  <a:pt x="996" y="679"/>
                  <a:pt x="986" y="676"/>
                </a:cubicBezTo>
                <a:cubicBezTo>
                  <a:pt x="991" y="671"/>
                  <a:pt x="981" y="669"/>
                  <a:pt x="977" y="666"/>
                </a:cubicBezTo>
                <a:cubicBezTo>
                  <a:pt x="979" y="673"/>
                  <a:pt x="964" y="671"/>
                  <a:pt x="965" y="662"/>
                </a:cubicBezTo>
                <a:cubicBezTo>
                  <a:pt x="967" y="663"/>
                  <a:pt x="967" y="665"/>
                  <a:pt x="970" y="666"/>
                </a:cubicBezTo>
                <a:cubicBezTo>
                  <a:pt x="967" y="657"/>
                  <a:pt x="957" y="660"/>
                  <a:pt x="950" y="659"/>
                </a:cubicBezTo>
                <a:cubicBezTo>
                  <a:pt x="955" y="658"/>
                  <a:pt x="959" y="655"/>
                  <a:pt x="964" y="654"/>
                </a:cubicBezTo>
                <a:cubicBezTo>
                  <a:pt x="964" y="653"/>
                  <a:pt x="963" y="651"/>
                  <a:pt x="962" y="651"/>
                </a:cubicBezTo>
                <a:cubicBezTo>
                  <a:pt x="963" y="650"/>
                  <a:pt x="964" y="648"/>
                  <a:pt x="966" y="647"/>
                </a:cubicBezTo>
                <a:cubicBezTo>
                  <a:pt x="959" y="644"/>
                  <a:pt x="952" y="642"/>
                  <a:pt x="944" y="641"/>
                </a:cubicBezTo>
                <a:cubicBezTo>
                  <a:pt x="949" y="633"/>
                  <a:pt x="956" y="635"/>
                  <a:pt x="963" y="634"/>
                </a:cubicBezTo>
                <a:cubicBezTo>
                  <a:pt x="971" y="633"/>
                  <a:pt x="980" y="630"/>
                  <a:pt x="988" y="632"/>
                </a:cubicBezTo>
                <a:cubicBezTo>
                  <a:pt x="983" y="628"/>
                  <a:pt x="971" y="630"/>
                  <a:pt x="974" y="623"/>
                </a:cubicBezTo>
                <a:cubicBezTo>
                  <a:pt x="976" y="620"/>
                  <a:pt x="978" y="617"/>
                  <a:pt x="979" y="613"/>
                </a:cubicBezTo>
                <a:cubicBezTo>
                  <a:pt x="978" y="614"/>
                  <a:pt x="975" y="620"/>
                  <a:pt x="974" y="620"/>
                </a:cubicBezTo>
                <a:cubicBezTo>
                  <a:pt x="972" y="621"/>
                  <a:pt x="975" y="613"/>
                  <a:pt x="976" y="613"/>
                </a:cubicBezTo>
                <a:cubicBezTo>
                  <a:pt x="980" y="610"/>
                  <a:pt x="983" y="610"/>
                  <a:pt x="980" y="604"/>
                </a:cubicBezTo>
                <a:cubicBezTo>
                  <a:pt x="975" y="596"/>
                  <a:pt x="994" y="591"/>
                  <a:pt x="999" y="589"/>
                </a:cubicBezTo>
                <a:cubicBezTo>
                  <a:pt x="1000" y="589"/>
                  <a:pt x="1002" y="588"/>
                  <a:pt x="1003" y="587"/>
                </a:cubicBezTo>
                <a:cubicBezTo>
                  <a:pt x="1002" y="586"/>
                  <a:pt x="1001" y="582"/>
                  <a:pt x="1003" y="581"/>
                </a:cubicBezTo>
                <a:cubicBezTo>
                  <a:pt x="1008" y="579"/>
                  <a:pt x="1012" y="584"/>
                  <a:pt x="1017" y="582"/>
                </a:cubicBezTo>
                <a:cubicBezTo>
                  <a:pt x="1012" y="574"/>
                  <a:pt x="1004" y="574"/>
                  <a:pt x="996" y="571"/>
                </a:cubicBezTo>
                <a:cubicBezTo>
                  <a:pt x="997" y="567"/>
                  <a:pt x="1001" y="567"/>
                  <a:pt x="1004" y="567"/>
                </a:cubicBezTo>
                <a:cubicBezTo>
                  <a:pt x="1001" y="566"/>
                  <a:pt x="998" y="566"/>
                  <a:pt x="996" y="563"/>
                </a:cubicBezTo>
                <a:cubicBezTo>
                  <a:pt x="999" y="562"/>
                  <a:pt x="1002" y="560"/>
                  <a:pt x="1005" y="559"/>
                </a:cubicBezTo>
                <a:cubicBezTo>
                  <a:pt x="997" y="557"/>
                  <a:pt x="996" y="553"/>
                  <a:pt x="994" y="546"/>
                </a:cubicBezTo>
                <a:cubicBezTo>
                  <a:pt x="994" y="543"/>
                  <a:pt x="991" y="533"/>
                  <a:pt x="995" y="532"/>
                </a:cubicBezTo>
                <a:cubicBezTo>
                  <a:pt x="991" y="531"/>
                  <a:pt x="988" y="527"/>
                  <a:pt x="985" y="525"/>
                </a:cubicBezTo>
                <a:cubicBezTo>
                  <a:pt x="986" y="521"/>
                  <a:pt x="987" y="518"/>
                  <a:pt x="988" y="514"/>
                </a:cubicBezTo>
                <a:cubicBezTo>
                  <a:pt x="983" y="514"/>
                  <a:pt x="974" y="515"/>
                  <a:pt x="970" y="511"/>
                </a:cubicBezTo>
                <a:cubicBezTo>
                  <a:pt x="972" y="511"/>
                  <a:pt x="975" y="510"/>
                  <a:pt x="977" y="508"/>
                </a:cubicBezTo>
                <a:cubicBezTo>
                  <a:pt x="973" y="505"/>
                  <a:pt x="968" y="506"/>
                  <a:pt x="963" y="503"/>
                </a:cubicBezTo>
                <a:cubicBezTo>
                  <a:pt x="964" y="503"/>
                  <a:pt x="968" y="503"/>
                  <a:pt x="969" y="502"/>
                </a:cubicBezTo>
                <a:cubicBezTo>
                  <a:pt x="969" y="502"/>
                  <a:pt x="958" y="499"/>
                  <a:pt x="957" y="499"/>
                </a:cubicBezTo>
                <a:cubicBezTo>
                  <a:pt x="958" y="497"/>
                  <a:pt x="958" y="495"/>
                  <a:pt x="957" y="494"/>
                </a:cubicBezTo>
                <a:cubicBezTo>
                  <a:pt x="965" y="494"/>
                  <a:pt x="987" y="499"/>
                  <a:pt x="992" y="490"/>
                </a:cubicBezTo>
                <a:cubicBezTo>
                  <a:pt x="982" y="487"/>
                  <a:pt x="972" y="485"/>
                  <a:pt x="962" y="483"/>
                </a:cubicBezTo>
                <a:cubicBezTo>
                  <a:pt x="966" y="485"/>
                  <a:pt x="968" y="484"/>
                  <a:pt x="968" y="480"/>
                </a:cubicBezTo>
                <a:cubicBezTo>
                  <a:pt x="963" y="480"/>
                  <a:pt x="958" y="480"/>
                  <a:pt x="954" y="478"/>
                </a:cubicBezTo>
                <a:cubicBezTo>
                  <a:pt x="960" y="473"/>
                  <a:pt x="970" y="475"/>
                  <a:pt x="978" y="473"/>
                </a:cubicBezTo>
                <a:cubicBezTo>
                  <a:pt x="982" y="473"/>
                  <a:pt x="986" y="471"/>
                  <a:pt x="989" y="468"/>
                </a:cubicBezTo>
                <a:cubicBezTo>
                  <a:pt x="991" y="465"/>
                  <a:pt x="988" y="464"/>
                  <a:pt x="988" y="464"/>
                </a:cubicBezTo>
                <a:cubicBezTo>
                  <a:pt x="988" y="463"/>
                  <a:pt x="989" y="460"/>
                  <a:pt x="989" y="459"/>
                </a:cubicBezTo>
                <a:cubicBezTo>
                  <a:pt x="987" y="463"/>
                  <a:pt x="984" y="465"/>
                  <a:pt x="979" y="467"/>
                </a:cubicBezTo>
                <a:cubicBezTo>
                  <a:pt x="981" y="466"/>
                  <a:pt x="983" y="462"/>
                  <a:pt x="984" y="460"/>
                </a:cubicBezTo>
                <a:cubicBezTo>
                  <a:pt x="973" y="460"/>
                  <a:pt x="965" y="469"/>
                  <a:pt x="954" y="470"/>
                </a:cubicBezTo>
                <a:cubicBezTo>
                  <a:pt x="954" y="461"/>
                  <a:pt x="958" y="463"/>
                  <a:pt x="965" y="459"/>
                </a:cubicBezTo>
                <a:cubicBezTo>
                  <a:pt x="962" y="458"/>
                  <a:pt x="959" y="457"/>
                  <a:pt x="956" y="456"/>
                </a:cubicBezTo>
                <a:cubicBezTo>
                  <a:pt x="950" y="453"/>
                  <a:pt x="954" y="454"/>
                  <a:pt x="955" y="452"/>
                </a:cubicBezTo>
                <a:cubicBezTo>
                  <a:pt x="953" y="450"/>
                  <a:pt x="950" y="448"/>
                  <a:pt x="947" y="447"/>
                </a:cubicBezTo>
                <a:cubicBezTo>
                  <a:pt x="951" y="445"/>
                  <a:pt x="957" y="446"/>
                  <a:pt x="960" y="442"/>
                </a:cubicBezTo>
                <a:cubicBezTo>
                  <a:pt x="950" y="440"/>
                  <a:pt x="941" y="439"/>
                  <a:pt x="933" y="447"/>
                </a:cubicBezTo>
                <a:cubicBezTo>
                  <a:pt x="934" y="444"/>
                  <a:pt x="941" y="437"/>
                  <a:pt x="936" y="437"/>
                </a:cubicBezTo>
                <a:cubicBezTo>
                  <a:pt x="945" y="436"/>
                  <a:pt x="958" y="415"/>
                  <a:pt x="968" y="423"/>
                </a:cubicBezTo>
                <a:cubicBezTo>
                  <a:pt x="964" y="425"/>
                  <a:pt x="963" y="431"/>
                  <a:pt x="959" y="433"/>
                </a:cubicBezTo>
                <a:cubicBezTo>
                  <a:pt x="969" y="433"/>
                  <a:pt x="984" y="414"/>
                  <a:pt x="987" y="432"/>
                </a:cubicBezTo>
                <a:cubicBezTo>
                  <a:pt x="987" y="428"/>
                  <a:pt x="991" y="421"/>
                  <a:pt x="987" y="419"/>
                </a:cubicBezTo>
                <a:cubicBezTo>
                  <a:pt x="991" y="418"/>
                  <a:pt x="994" y="418"/>
                  <a:pt x="998" y="418"/>
                </a:cubicBezTo>
                <a:cubicBezTo>
                  <a:pt x="998" y="419"/>
                  <a:pt x="997" y="420"/>
                  <a:pt x="997" y="421"/>
                </a:cubicBezTo>
                <a:cubicBezTo>
                  <a:pt x="1002" y="421"/>
                  <a:pt x="1009" y="421"/>
                  <a:pt x="1012" y="416"/>
                </a:cubicBezTo>
                <a:cubicBezTo>
                  <a:pt x="1016" y="411"/>
                  <a:pt x="1012" y="402"/>
                  <a:pt x="1018" y="399"/>
                </a:cubicBezTo>
                <a:cubicBezTo>
                  <a:pt x="1014" y="398"/>
                  <a:pt x="1013" y="394"/>
                  <a:pt x="1009" y="392"/>
                </a:cubicBezTo>
                <a:cubicBezTo>
                  <a:pt x="1013" y="386"/>
                  <a:pt x="1020" y="378"/>
                  <a:pt x="1018" y="370"/>
                </a:cubicBezTo>
                <a:cubicBezTo>
                  <a:pt x="1017" y="367"/>
                  <a:pt x="1014" y="360"/>
                  <a:pt x="1019" y="358"/>
                </a:cubicBezTo>
                <a:cubicBezTo>
                  <a:pt x="1015" y="354"/>
                  <a:pt x="1014" y="349"/>
                  <a:pt x="1010" y="345"/>
                </a:cubicBezTo>
                <a:cubicBezTo>
                  <a:pt x="1026" y="351"/>
                  <a:pt x="1012" y="321"/>
                  <a:pt x="1007" y="316"/>
                </a:cubicBezTo>
                <a:cubicBezTo>
                  <a:pt x="1013" y="316"/>
                  <a:pt x="1019" y="308"/>
                  <a:pt x="1016" y="303"/>
                </a:cubicBezTo>
                <a:cubicBezTo>
                  <a:pt x="1013" y="299"/>
                  <a:pt x="1007" y="299"/>
                  <a:pt x="1004" y="294"/>
                </a:cubicBezTo>
                <a:cubicBezTo>
                  <a:pt x="1001" y="291"/>
                  <a:pt x="999" y="285"/>
                  <a:pt x="995" y="283"/>
                </a:cubicBezTo>
                <a:cubicBezTo>
                  <a:pt x="997" y="283"/>
                  <a:pt x="1007" y="285"/>
                  <a:pt x="1007" y="283"/>
                </a:cubicBezTo>
                <a:cubicBezTo>
                  <a:pt x="1007" y="279"/>
                  <a:pt x="1006" y="276"/>
                  <a:pt x="1005" y="273"/>
                </a:cubicBezTo>
                <a:cubicBezTo>
                  <a:pt x="1003" y="265"/>
                  <a:pt x="1002" y="257"/>
                  <a:pt x="1000" y="249"/>
                </a:cubicBezTo>
                <a:cubicBezTo>
                  <a:pt x="999" y="243"/>
                  <a:pt x="998" y="237"/>
                  <a:pt x="997" y="231"/>
                </a:cubicBezTo>
                <a:cubicBezTo>
                  <a:pt x="995" y="225"/>
                  <a:pt x="1007" y="209"/>
                  <a:pt x="995" y="207"/>
                </a:cubicBezTo>
                <a:cubicBezTo>
                  <a:pt x="998" y="204"/>
                  <a:pt x="1000" y="201"/>
                  <a:pt x="1004" y="199"/>
                </a:cubicBezTo>
                <a:cubicBezTo>
                  <a:pt x="1003" y="199"/>
                  <a:pt x="1003" y="195"/>
                  <a:pt x="1003" y="195"/>
                </a:cubicBezTo>
                <a:cubicBezTo>
                  <a:pt x="1004" y="195"/>
                  <a:pt x="1006" y="194"/>
                  <a:pt x="1007" y="193"/>
                </a:cubicBezTo>
                <a:cubicBezTo>
                  <a:pt x="1004" y="193"/>
                  <a:pt x="1000" y="193"/>
                  <a:pt x="997" y="193"/>
                </a:cubicBezTo>
                <a:cubicBezTo>
                  <a:pt x="998" y="192"/>
                  <a:pt x="1000" y="184"/>
                  <a:pt x="998" y="184"/>
                </a:cubicBezTo>
                <a:cubicBezTo>
                  <a:pt x="995" y="183"/>
                  <a:pt x="991" y="181"/>
                  <a:pt x="991" y="178"/>
                </a:cubicBezTo>
                <a:cubicBezTo>
                  <a:pt x="1000" y="175"/>
                  <a:pt x="1010" y="173"/>
                  <a:pt x="1019" y="169"/>
                </a:cubicBezTo>
                <a:cubicBezTo>
                  <a:pt x="1015" y="161"/>
                  <a:pt x="1002" y="164"/>
                  <a:pt x="995" y="166"/>
                </a:cubicBezTo>
                <a:cubicBezTo>
                  <a:pt x="999" y="161"/>
                  <a:pt x="1005" y="161"/>
                  <a:pt x="1009" y="157"/>
                </a:cubicBezTo>
                <a:cubicBezTo>
                  <a:pt x="999" y="160"/>
                  <a:pt x="991" y="151"/>
                  <a:pt x="986" y="144"/>
                </a:cubicBezTo>
                <a:cubicBezTo>
                  <a:pt x="990" y="140"/>
                  <a:pt x="996" y="144"/>
                  <a:pt x="1001" y="143"/>
                </a:cubicBezTo>
                <a:cubicBezTo>
                  <a:pt x="998" y="140"/>
                  <a:pt x="997" y="136"/>
                  <a:pt x="994" y="132"/>
                </a:cubicBezTo>
                <a:cubicBezTo>
                  <a:pt x="1019" y="130"/>
                  <a:pt x="992" y="103"/>
                  <a:pt x="996" y="90"/>
                </a:cubicBezTo>
                <a:cubicBezTo>
                  <a:pt x="990" y="91"/>
                  <a:pt x="989" y="83"/>
                  <a:pt x="994" y="81"/>
                </a:cubicBezTo>
                <a:cubicBezTo>
                  <a:pt x="999" y="78"/>
                  <a:pt x="1005" y="81"/>
                  <a:pt x="1010" y="81"/>
                </a:cubicBezTo>
                <a:cubicBezTo>
                  <a:pt x="1008" y="74"/>
                  <a:pt x="1001" y="74"/>
                  <a:pt x="995" y="73"/>
                </a:cubicBezTo>
                <a:cubicBezTo>
                  <a:pt x="987" y="73"/>
                  <a:pt x="983" y="64"/>
                  <a:pt x="980" y="57"/>
                </a:cubicBezTo>
                <a:cubicBezTo>
                  <a:pt x="971" y="40"/>
                  <a:pt x="953" y="43"/>
                  <a:pt x="936" y="39"/>
                </a:cubicBezTo>
                <a:cubicBezTo>
                  <a:pt x="939" y="39"/>
                  <a:pt x="940" y="36"/>
                  <a:pt x="939" y="34"/>
                </a:cubicBezTo>
                <a:cubicBezTo>
                  <a:pt x="937" y="33"/>
                  <a:pt x="935" y="33"/>
                  <a:pt x="933" y="33"/>
                </a:cubicBezTo>
                <a:cubicBezTo>
                  <a:pt x="925" y="32"/>
                  <a:pt x="918" y="28"/>
                  <a:pt x="911" y="27"/>
                </a:cubicBezTo>
                <a:cubicBezTo>
                  <a:pt x="903" y="26"/>
                  <a:pt x="895" y="27"/>
                  <a:pt x="887" y="26"/>
                </a:cubicBezTo>
                <a:cubicBezTo>
                  <a:pt x="877" y="26"/>
                  <a:pt x="867" y="25"/>
                  <a:pt x="858" y="25"/>
                </a:cubicBezTo>
                <a:cubicBezTo>
                  <a:pt x="820" y="24"/>
                  <a:pt x="783" y="21"/>
                  <a:pt x="745" y="18"/>
                </a:cubicBezTo>
                <a:cubicBezTo>
                  <a:pt x="669" y="13"/>
                  <a:pt x="592" y="6"/>
                  <a:pt x="515" y="6"/>
                </a:cubicBezTo>
                <a:moveTo>
                  <a:pt x="93" y="30"/>
                </a:moveTo>
                <a:cubicBezTo>
                  <a:pt x="94" y="31"/>
                  <a:pt x="93" y="31"/>
                  <a:pt x="93" y="30"/>
                </a:cubicBezTo>
                <a:moveTo>
                  <a:pt x="921" y="32"/>
                </a:moveTo>
                <a:cubicBezTo>
                  <a:pt x="924" y="35"/>
                  <a:pt x="921" y="34"/>
                  <a:pt x="921" y="32"/>
                </a:cubicBezTo>
                <a:moveTo>
                  <a:pt x="933" y="37"/>
                </a:moveTo>
                <a:cubicBezTo>
                  <a:pt x="934" y="37"/>
                  <a:pt x="935" y="36"/>
                  <a:pt x="936" y="37"/>
                </a:cubicBezTo>
                <a:cubicBezTo>
                  <a:pt x="936" y="40"/>
                  <a:pt x="934" y="37"/>
                  <a:pt x="933" y="37"/>
                </a:cubicBezTo>
                <a:moveTo>
                  <a:pt x="110" y="39"/>
                </a:moveTo>
                <a:cubicBezTo>
                  <a:pt x="111" y="39"/>
                  <a:pt x="112" y="37"/>
                  <a:pt x="114" y="38"/>
                </a:cubicBezTo>
                <a:cubicBezTo>
                  <a:pt x="113" y="39"/>
                  <a:pt x="111" y="40"/>
                  <a:pt x="110" y="39"/>
                </a:cubicBezTo>
                <a:moveTo>
                  <a:pt x="87" y="70"/>
                </a:moveTo>
                <a:cubicBezTo>
                  <a:pt x="87" y="68"/>
                  <a:pt x="89" y="67"/>
                  <a:pt x="91" y="68"/>
                </a:cubicBezTo>
                <a:cubicBezTo>
                  <a:pt x="90" y="71"/>
                  <a:pt x="89" y="69"/>
                  <a:pt x="87" y="70"/>
                </a:cubicBezTo>
                <a:moveTo>
                  <a:pt x="890" y="69"/>
                </a:moveTo>
                <a:cubicBezTo>
                  <a:pt x="892" y="69"/>
                  <a:pt x="893" y="69"/>
                  <a:pt x="894" y="70"/>
                </a:cubicBezTo>
                <a:cubicBezTo>
                  <a:pt x="893" y="70"/>
                  <a:pt x="891" y="70"/>
                  <a:pt x="890" y="69"/>
                </a:cubicBezTo>
                <a:moveTo>
                  <a:pt x="82" y="69"/>
                </a:moveTo>
                <a:cubicBezTo>
                  <a:pt x="80" y="78"/>
                  <a:pt x="47" y="78"/>
                  <a:pt x="40" y="81"/>
                </a:cubicBezTo>
                <a:cubicBezTo>
                  <a:pt x="45" y="83"/>
                  <a:pt x="51" y="79"/>
                  <a:pt x="57" y="79"/>
                </a:cubicBezTo>
                <a:cubicBezTo>
                  <a:pt x="56" y="80"/>
                  <a:pt x="55" y="81"/>
                  <a:pt x="54" y="83"/>
                </a:cubicBezTo>
                <a:cubicBezTo>
                  <a:pt x="55" y="82"/>
                  <a:pt x="57" y="82"/>
                  <a:pt x="59" y="82"/>
                </a:cubicBezTo>
                <a:cubicBezTo>
                  <a:pt x="55" y="90"/>
                  <a:pt x="40" y="85"/>
                  <a:pt x="33" y="86"/>
                </a:cubicBezTo>
                <a:cubicBezTo>
                  <a:pt x="41" y="61"/>
                  <a:pt x="67" y="82"/>
                  <a:pt x="82" y="69"/>
                </a:cubicBezTo>
                <a:moveTo>
                  <a:pt x="68" y="81"/>
                </a:moveTo>
                <a:cubicBezTo>
                  <a:pt x="65" y="77"/>
                  <a:pt x="70" y="76"/>
                  <a:pt x="73" y="76"/>
                </a:cubicBezTo>
                <a:cubicBezTo>
                  <a:pt x="72" y="77"/>
                  <a:pt x="69" y="82"/>
                  <a:pt x="68" y="81"/>
                </a:cubicBezTo>
                <a:moveTo>
                  <a:pt x="74" y="79"/>
                </a:moveTo>
                <a:cubicBezTo>
                  <a:pt x="75" y="78"/>
                  <a:pt x="73" y="81"/>
                  <a:pt x="70" y="80"/>
                </a:cubicBezTo>
                <a:cubicBezTo>
                  <a:pt x="72" y="81"/>
                  <a:pt x="73" y="80"/>
                  <a:pt x="74" y="79"/>
                </a:cubicBezTo>
                <a:moveTo>
                  <a:pt x="62" y="80"/>
                </a:moveTo>
                <a:cubicBezTo>
                  <a:pt x="63" y="85"/>
                  <a:pt x="60" y="83"/>
                  <a:pt x="62" y="80"/>
                </a:cubicBezTo>
                <a:moveTo>
                  <a:pt x="83" y="87"/>
                </a:moveTo>
                <a:cubicBezTo>
                  <a:pt x="82" y="85"/>
                  <a:pt x="86" y="89"/>
                  <a:pt x="86" y="91"/>
                </a:cubicBezTo>
                <a:cubicBezTo>
                  <a:pt x="85" y="91"/>
                  <a:pt x="83" y="91"/>
                  <a:pt x="81" y="91"/>
                </a:cubicBezTo>
                <a:cubicBezTo>
                  <a:pt x="81" y="90"/>
                  <a:pt x="81" y="87"/>
                  <a:pt x="83" y="87"/>
                </a:cubicBezTo>
                <a:moveTo>
                  <a:pt x="47" y="91"/>
                </a:moveTo>
                <a:cubicBezTo>
                  <a:pt x="48" y="87"/>
                  <a:pt x="51" y="89"/>
                  <a:pt x="53" y="90"/>
                </a:cubicBezTo>
                <a:cubicBezTo>
                  <a:pt x="52" y="92"/>
                  <a:pt x="49" y="91"/>
                  <a:pt x="47" y="91"/>
                </a:cubicBezTo>
                <a:moveTo>
                  <a:pt x="58" y="92"/>
                </a:moveTo>
                <a:cubicBezTo>
                  <a:pt x="60" y="92"/>
                  <a:pt x="62" y="87"/>
                  <a:pt x="65" y="90"/>
                </a:cubicBezTo>
                <a:cubicBezTo>
                  <a:pt x="62" y="92"/>
                  <a:pt x="61" y="91"/>
                  <a:pt x="58" y="92"/>
                </a:cubicBezTo>
                <a:moveTo>
                  <a:pt x="70" y="90"/>
                </a:moveTo>
                <a:cubicBezTo>
                  <a:pt x="72" y="91"/>
                  <a:pt x="73" y="89"/>
                  <a:pt x="74" y="91"/>
                </a:cubicBezTo>
                <a:cubicBezTo>
                  <a:pt x="71" y="91"/>
                  <a:pt x="69" y="92"/>
                  <a:pt x="66" y="92"/>
                </a:cubicBezTo>
                <a:cubicBezTo>
                  <a:pt x="67" y="88"/>
                  <a:pt x="68" y="91"/>
                  <a:pt x="70" y="90"/>
                </a:cubicBezTo>
                <a:moveTo>
                  <a:pt x="22" y="122"/>
                </a:moveTo>
                <a:cubicBezTo>
                  <a:pt x="22" y="119"/>
                  <a:pt x="28" y="122"/>
                  <a:pt x="22" y="122"/>
                </a:cubicBezTo>
                <a:moveTo>
                  <a:pt x="53" y="124"/>
                </a:moveTo>
                <a:cubicBezTo>
                  <a:pt x="53" y="122"/>
                  <a:pt x="55" y="120"/>
                  <a:pt x="57" y="121"/>
                </a:cubicBezTo>
                <a:cubicBezTo>
                  <a:pt x="55" y="125"/>
                  <a:pt x="55" y="123"/>
                  <a:pt x="53" y="124"/>
                </a:cubicBezTo>
                <a:moveTo>
                  <a:pt x="31" y="122"/>
                </a:moveTo>
                <a:cubicBezTo>
                  <a:pt x="34" y="124"/>
                  <a:pt x="31" y="124"/>
                  <a:pt x="31" y="122"/>
                </a:cubicBezTo>
                <a:moveTo>
                  <a:pt x="992" y="136"/>
                </a:moveTo>
                <a:cubicBezTo>
                  <a:pt x="991" y="136"/>
                  <a:pt x="991" y="136"/>
                  <a:pt x="992" y="136"/>
                </a:cubicBezTo>
                <a:moveTo>
                  <a:pt x="47" y="160"/>
                </a:moveTo>
                <a:cubicBezTo>
                  <a:pt x="48" y="155"/>
                  <a:pt x="61" y="162"/>
                  <a:pt x="63" y="163"/>
                </a:cubicBezTo>
                <a:cubicBezTo>
                  <a:pt x="58" y="164"/>
                  <a:pt x="51" y="165"/>
                  <a:pt x="47" y="160"/>
                </a:cubicBezTo>
                <a:moveTo>
                  <a:pt x="64" y="164"/>
                </a:moveTo>
                <a:cubicBezTo>
                  <a:pt x="66" y="163"/>
                  <a:pt x="65" y="161"/>
                  <a:pt x="69" y="162"/>
                </a:cubicBezTo>
                <a:cubicBezTo>
                  <a:pt x="67" y="164"/>
                  <a:pt x="66" y="163"/>
                  <a:pt x="64" y="164"/>
                </a:cubicBezTo>
                <a:moveTo>
                  <a:pt x="43" y="162"/>
                </a:moveTo>
                <a:cubicBezTo>
                  <a:pt x="44" y="163"/>
                  <a:pt x="44" y="163"/>
                  <a:pt x="43" y="162"/>
                </a:cubicBezTo>
                <a:moveTo>
                  <a:pt x="997" y="196"/>
                </a:moveTo>
                <a:cubicBezTo>
                  <a:pt x="1001" y="196"/>
                  <a:pt x="998" y="197"/>
                  <a:pt x="997" y="196"/>
                </a:cubicBezTo>
                <a:moveTo>
                  <a:pt x="33" y="261"/>
                </a:moveTo>
                <a:cubicBezTo>
                  <a:pt x="35" y="258"/>
                  <a:pt x="36" y="258"/>
                  <a:pt x="37" y="262"/>
                </a:cubicBezTo>
                <a:cubicBezTo>
                  <a:pt x="36" y="261"/>
                  <a:pt x="35" y="261"/>
                  <a:pt x="33" y="261"/>
                </a:cubicBezTo>
                <a:moveTo>
                  <a:pt x="49" y="270"/>
                </a:moveTo>
                <a:cubicBezTo>
                  <a:pt x="47" y="269"/>
                  <a:pt x="52" y="275"/>
                  <a:pt x="49" y="270"/>
                </a:cubicBezTo>
                <a:moveTo>
                  <a:pt x="961" y="286"/>
                </a:moveTo>
                <a:cubicBezTo>
                  <a:pt x="959" y="285"/>
                  <a:pt x="967" y="284"/>
                  <a:pt x="968" y="285"/>
                </a:cubicBezTo>
                <a:cubicBezTo>
                  <a:pt x="966" y="289"/>
                  <a:pt x="964" y="287"/>
                  <a:pt x="961" y="286"/>
                </a:cubicBezTo>
                <a:moveTo>
                  <a:pt x="988" y="285"/>
                </a:moveTo>
                <a:cubicBezTo>
                  <a:pt x="989" y="286"/>
                  <a:pt x="989" y="286"/>
                  <a:pt x="988" y="285"/>
                </a:cubicBezTo>
                <a:moveTo>
                  <a:pt x="974" y="289"/>
                </a:moveTo>
                <a:cubicBezTo>
                  <a:pt x="971" y="289"/>
                  <a:pt x="970" y="288"/>
                  <a:pt x="969" y="286"/>
                </a:cubicBezTo>
                <a:cubicBezTo>
                  <a:pt x="972" y="285"/>
                  <a:pt x="988" y="286"/>
                  <a:pt x="985" y="290"/>
                </a:cubicBezTo>
                <a:cubicBezTo>
                  <a:pt x="983" y="293"/>
                  <a:pt x="975" y="292"/>
                  <a:pt x="974" y="289"/>
                </a:cubicBezTo>
                <a:moveTo>
                  <a:pt x="998" y="344"/>
                </a:moveTo>
                <a:cubicBezTo>
                  <a:pt x="999" y="341"/>
                  <a:pt x="1002" y="342"/>
                  <a:pt x="998" y="344"/>
                </a:cubicBezTo>
                <a:moveTo>
                  <a:pt x="974" y="346"/>
                </a:moveTo>
                <a:cubicBezTo>
                  <a:pt x="975" y="344"/>
                  <a:pt x="976" y="342"/>
                  <a:pt x="978" y="343"/>
                </a:cubicBezTo>
                <a:cubicBezTo>
                  <a:pt x="978" y="344"/>
                  <a:pt x="977" y="349"/>
                  <a:pt x="974" y="346"/>
                </a:cubicBezTo>
                <a:moveTo>
                  <a:pt x="1007" y="344"/>
                </a:moveTo>
                <a:cubicBezTo>
                  <a:pt x="1007" y="344"/>
                  <a:pt x="1009" y="343"/>
                  <a:pt x="1009" y="344"/>
                </a:cubicBezTo>
                <a:cubicBezTo>
                  <a:pt x="1010" y="347"/>
                  <a:pt x="1007" y="349"/>
                  <a:pt x="1007" y="344"/>
                </a:cubicBezTo>
                <a:moveTo>
                  <a:pt x="958" y="392"/>
                </a:moveTo>
                <a:cubicBezTo>
                  <a:pt x="956" y="389"/>
                  <a:pt x="963" y="388"/>
                  <a:pt x="965" y="388"/>
                </a:cubicBezTo>
                <a:cubicBezTo>
                  <a:pt x="963" y="394"/>
                  <a:pt x="961" y="390"/>
                  <a:pt x="958" y="392"/>
                </a:cubicBezTo>
                <a:moveTo>
                  <a:pt x="967" y="392"/>
                </a:moveTo>
                <a:cubicBezTo>
                  <a:pt x="964" y="390"/>
                  <a:pt x="971" y="388"/>
                  <a:pt x="973" y="388"/>
                </a:cubicBezTo>
                <a:cubicBezTo>
                  <a:pt x="972" y="393"/>
                  <a:pt x="970" y="390"/>
                  <a:pt x="967" y="392"/>
                </a:cubicBezTo>
                <a:moveTo>
                  <a:pt x="981" y="392"/>
                </a:moveTo>
                <a:cubicBezTo>
                  <a:pt x="979" y="394"/>
                  <a:pt x="977" y="392"/>
                  <a:pt x="978" y="390"/>
                </a:cubicBezTo>
                <a:cubicBezTo>
                  <a:pt x="980" y="390"/>
                  <a:pt x="982" y="390"/>
                  <a:pt x="984" y="391"/>
                </a:cubicBezTo>
                <a:cubicBezTo>
                  <a:pt x="985" y="392"/>
                  <a:pt x="984" y="393"/>
                  <a:pt x="983" y="394"/>
                </a:cubicBezTo>
                <a:cubicBezTo>
                  <a:pt x="982" y="393"/>
                  <a:pt x="982" y="393"/>
                  <a:pt x="981" y="392"/>
                </a:cubicBezTo>
                <a:moveTo>
                  <a:pt x="945" y="394"/>
                </a:moveTo>
                <a:cubicBezTo>
                  <a:pt x="943" y="390"/>
                  <a:pt x="947" y="390"/>
                  <a:pt x="950" y="390"/>
                </a:cubicBezTo>
                <a:cubicBezTo>
                  <a:pt x="950" y="393"/>
                  <a:pt x="949" y="395"/>
                  <a:pt x="948" y="398"/>
                </a:cubicBezTo>
                <a:cubicBezTo>
                  <a:pt x="947" y="396"/>
                  <a:pt x="946" y="395"/>
                  <a:pt x="945" y="394"/>
                </a:cubicBezTo>
                <a:moveTo>
                  <a:pt x="992" y="396"/>
                </a:moveTo>
                <a:cubicBezTo>
                  <a:pt x="994" y="396"/>
                  <a:pt x="996" y="396"/>
                  <a:pt x="998" y="396"/>
                </a:cubicBezTo>
                <a:cubicBezTo>
                  <a:pt x="992" y="424"/>
                  <a:pt x="967" y="414"/>
                  <a:pt x="948" y="422"/>
                </a:cubicBezTo>
                <a:cubicBezTo>
                  <a:pt x="951" y="416"/>
                  <a:pt x="993" y="409"/>
                  <a:pt x="990" y="401"/>
                </a:cubicBezTo>
                <a:cubicBezTo>
                  <a:pt x="985" y="404"/>
                  <a:pt x="980" y="407"/>
                  <a:pt x="974" y="407"/>
                </a:cubicBezTo>
                <a:cubicBezTo>
                  <a:pt x="975" y="406"/>
                  <a:pt x="976" y="404"/>
                  <a:pt x="977" y="402"/>
                </a:cubicBezTo>
                <a:cubicBezTo>
                  <a:pt x="976" y="404"/>
                  <a:pt x="974" y="404"/>
                  <a:pt x="972" y="403"/>
                </a:cubicBezTo>
                <a:cubicBezTo>
                  <a:pt x="974" y="398"/>
                  <a:pt x="976" y="395"/>
                  <a:pt x="979" y="401"/>
                </a:cubicBezTo>
                <a:cubicBezTo>
                  <a:pt x="980" y="404"/>
                  <a:pt x="990" y="399"/>
                  <a:pt x="992" y="396"/>
                </a:cubicBezTo>
                <a:moveTo>
                  <a:pt x="968" y="406"/>
                </a:moveTo>
                <a:cubicBezTo>
                  <a:pt x="970" y="403"/>
                  <a:pt x="967" y="403"/>
                  <a:pt x="966" y="402"/>
                </a:cubicBezTo>
                <a:cubicBezTo>
                  <a:pt x="966" y="402"/>
                  <a:pt x="972" y="401"/>
                  <a:pt x="971" y="401"/>
                </a:cubicBezTo>
                <a:cubicBezTo>
                  <a:pt x="971" y="406"/>
                  <a:pt x="970" y="403"/>
                  <a:pt x="968" y="406"/>
                </a:cubicBezTo>
                <a:moveTo>
                  <a:pt x="958" y="412"/>
                </a:moveTo>
                <a:cubicBezTo>
                  <a:pt x="960" y="409"/>
                  <a:pt x="962" y="408"/>
                  <a:pt x="962" y="404"/>
                </a:cubicBezTo>
                <a:cubicBezTo>
                  <a:pt x="964" y="406"/>
                  <a:pt x="963" y="414"/>
                  <a:pt x="961" y="414"/>
                </a:cubicBezTo>
                <a:cubicBezTo>
                  <a:pt x="959" y="413"/>
                  <a:pt x="960" y="410"/>
                  <a:pt x="958" y="412"/>
                </a:cubicBezTo>
                <a:moveTo>
                  <a:pt x="955" y="407"/>
                </a:moveTo>
                <a:cubicBezTo>
                  <a:pt x="956" y="404"/>
                  <a:pt x="957" y="405"/>
                  <a:pt x="960" y="405"/>
                </a:cubicBezTo>
                <a:cubicBezTo>
                  <a:pt x="959" y="407"/>
                  <a:pt x="957" y="407"/>
                  <a:pt x="955" y="407"/>
                </a:cubicBezTo>
                <a:moveTo>
                  <a:pt x="940" y="425"/>
                </a:moveTo>
                <a:cubicBezTo>
                  <a:pt x="940" y="423"/>
                  <a:pt x="941" y="420"/>
                  <a:pt x="944" y="421"/>
                </a:cubicBezTo>
                <a:cubicBezTo>
                  <a:pt x="944" y="423"/>
                  <a:pt x="943" y="424"/>
                  <a:pt x="942" y="425"/>
                </a:cubicBezTo>
                <a:cubicBezTo>
                  <a:pt x="941" y="425"/>
                  <a:pt x="942" y="423"/>
                  <a:pt x="940" y="425"/>
                </a:cubicBezTo>
                <a:moveTo>
                  <a:pt x="983" y="516"/>
                </a:moveTo>
                <a:cubicBezTo>
                  <a:pt x="985" y="516"/>
                  <a:pt x="983" y="513"/>
                  <a:pt x="986" y="515"/>
                </a:cubicBezTo>
                <a:cubicBezTo>
                  <a:pt x="985" y="519"/>
                  <a:pt x="984" y="515"/>
                  <a:pt x="983" y="516"/>
                </a:cubicBezTo>
                <a:moveTo>
                  <a:pt x="978" y="520"/>
                </a:moveTo>
                <a:cubicBezTo>
                  <a:pt x="979" y="519"/>
                  <a:pt x="981" y="518"/>
                  <a:pt x="978" y="520"/>
                </a:cubicBezTo>
                <a:moveTo>
                  <a:pt x="925" y="639"/>
                </a:moveTo>
                <a:cubicBezTo>
                  <a:pt x="929" y="635"/>
                  <a:pt x="939" y="632"/>
                  <a:pt x="943" y="638"/>
                </a:cubicBezTo>
                <a:cubicBezTo>
                  <a:pt x="938" y="642"/>
                  <a:pt x="930" y="642"/>
                  <a:pt x="925" y="639"/>
                </a:cubicBezTo>
                <a:moveTo>
                  <a:pt x="311" y="688"/>
                </a:moveTo>
                <a:cubicBezTo>
                  <a:pt x="312" y="686"/>
                  <a:pt x="315" y="689"/>
                  <a:pt x="311" y="688"/>
                </a:cubicBezTo>
                <a:moveTo>
                  <a:pt x="319" y="689"/>
                </a:moveTo>
                <a:cubicBezTo>
                  <a:pt x="331" y="684"/>
                  <a:pt x="346" y="691"/>
                  <a:pt x="356" y="694"/>
                </a:cubicBezTo>
                <a:cubicBezTo>
                  <a:pt x="344" y="698"/>
                  <a:pt x="330" y="695"/>
                  <a:pt x="319" y="689"/>
                </a:cubicBezTo>
                <a:moveTo>
                  <a:pt x="464" y="688"/>
                </a:moveTo>
                <a:cubicBezTo>
                  <a:pt x="465" y="689"/>
                  <a:pt x="467" y="689"/>
                  <a:pt x="469" y="689"/>
                </a:cubicBezTo>
                <a:cubicBezTo>
                  <a:pt x="467" y="691"/>
                  <a:pt x="463" y="692"/>
                  <a:pt x="464" y="688"/>
                </a:cubicBezTo>
                <a:moveTo>
                  <a:pt x="472" y="690"/>
                </a:moveTo>
                <a:cubicBezTo>
                  <a:pt x="473" y="691"/>
                  <a:pt x="473" y="691"/>
                  <a:pt x="472" y="690"/>
                </a:cubicBezTo>
                <a:moveTo>
                  <a:pt x="495" y="693"/>
                </a:moveTo>
                <a:cubicBezTo>
                  <a:pt x="499" y="694"/>
                  <a:pt x="495" y="694"/>
                  <a:pt x="495" y="693"/>
                </a:cubicBezTo>
                <a:moveTo>
                  <a:pt x="282" y="696"/>
                </a:moveTo>
                <a:cubicBezTo>
                  <a:pt x="284" y="696"/>
                  <a:pt x="286" y="695"/>
                  <a:pt x="287" y="696"/>
                </a:cubicBezTo>
                <a:cubicBezTo>
                  <a:pt x="286" y="697"/>
                  <a:pt x="284" y="697"/>
                  <a:pt x="282" y="696"/>
                </a:cubicBezTo>
                <a:moveTo>
                  <a:pt x="358" y="697"/>
                </a:moveTo>
                <a:cubicBezTo>
                  <a:pt x="359" y="695"/>
                  <a:pt x="362" y="696"/>
                  <a:pt x="358" y="697"/>
                </a:cubicBezTo>
                <a:moveTo>
                  <a:pt x="273" y="698"/>
                </a:moveTo>
                <a:cubicBezTo>
                  <a:pt x="273" y="697"/>
                  <a:pt x="273" y="697"/>
                  <a:pt x="273" y="696"/>
                </a:cubicBezTo>
                <a:cubicBezTo>
                  <a:pt x="273" y="695"/>
                  <a:pt x="276" y="698"/>
                  <a:pt x="275" y="700"/>
                </a:cubicBezTo>
                <a:cubicBezTo>
                  <a:pt x="274" y="700"/>
                  <a:pt x="273" y="699"/>
                  <a:pt x="273" y="698"/>
                </a:cubicBezTo>
                <a:moveTo>
                  <a:pt x="291" y="697"/>
                </a:moveTo>
                <a:cubicBezTo>
                  <a:pt x="292" y="697"/>
                  <a:pt x="300" y="697"/>
                  <a:pt x="300" y="697"/>
                </a:cubicBezTo>
                <a:cubicBezTo>
                  <a:pt x="299" y="702"/>
                  <a:pt x="294" y="698"/>
                  <a:pt x="291" y="697"/>
                </a:cubicBezTo>
                <a:moveTo>
                  <a:pt x="370" y="700"/>
                </a:moveTo>
                <a:cubicBezTo>
                  <a:pt x="369" y="697"/>
                  <a:pt x="380" y="699"/>
                  <a:pt x="381" y="700"/>
                </a:cubicBezTo>
                <a:cubicBezTo>
                  <a:pt x="379" y="704"/>
                  <a:pt x="373" y="702"/>
                  <a:pt x="370" y="700"/>
                </a:cubicBezTo>
                <a:moveTo>
                  <a:pt x="307" y="700"/>
                </a:moveTo>
                <a:cubicBezTo>
                  <a:pt x="305" y="700"/>
                  <a:pt x="304" y="700"/>
                  <a:pt x="302" y="700"/>
                </a:cubicBezTo>
                <a:cubicBezTo>
                  <a:pt x="304" y="696"/>
                  <a:pt x="309" y="698"/>
                  <a:pt x="312" y="700"/>
                </a:cubicBezTo>
                <a:cubicBezTo>
                  <a:pt x="310" y="702"/>
                  <a:pt x="309" y="702"/>
                  <a:pt x="307" y="700"/>
                </a:cubicBezTo>
                <a:moveTo>
                  <a:pt x="598" y="699"/>
                </a:moveTo>
                <a:cubicBezTo>
                  <a:pt x="599" y="699"/>
                  <a:pt x="600" y="699"/>
                  <a:pt x="601" y="700"/>
                </a:cubicBezTo>
                <a:cubicBezTo>
                  <a:pt x="600" y="701"/>
                  <a:pt x="598" y="704"/>
                  <a:pt x="596" y="704"/>
                </a:cubicBezTo>
                <a:cubicBezTo>
                  <a:pt x="599" y="702"/>
                  <a:pt x="601" y="704"/>
                  <a:pt x="601" y="707"/>
                </a:cubicBezTo>
                <a:cubicBezTo>
                  <a:pt x="593" y="708"/>
                  <a:pt x="584" y="707"/>
                  <a:pt x="577" y="704"/>
                </a:cubicBezTo>
                <a:cubicBezTo>
                  <a:pt x="582" y="699"/>
                  <a:pt x="588" y="711"/>
                  <a:pt x="593" y="705"/>
                </a:cubicBezTo>
                <a:cubicBezTo>
                  <a:pt x="591" y="705"/>
                  <a:pt x="589" y="703"/>
                  <a:pt x="588" y="701"/>
                </a:cubicBezTo>
                <a:cubicBezTo>
                  <a:pt x="590" y="700"/>
                  <a:pt x="598" y="703"/>
                  <a:pt x="598" y="699"/>
                </a:cubicBezTo>
                <a:moveTo>
                  <a:pt x="321" y="702"/>
                </a:moveTo>
                <a:cubicBezTo>
                  <a:pt x="326" y="700"/>
                  <a:pt x="331" y="704"/>
                  <a:pt x="336" y="704"/>
                </a:cubicBezTo>
                <a:cubicBezTo>
                  <a:pt x="332" y="706"/>
                  <a:pt x="325" y="705"/>
                  <a:pt x="321" y="702"/>
                </a:cubicBezTo>
                <a:moveTo>
                  <a:pt x="608" y="700"/>
                </a:moveTo>
                <a:cubicBezTo>
                  <a:pt x="612" y="699"/>
                  <a:pt x="615" y="705"/>
                  <a:pt x="617" y="707"/>
                </a:cubicBezTo>
                <a:cubicBezTo>
                  <a:pt x="615" y="704"/>
                  <a:pt x="617" y="703"/>
                  <a:pt x="620" y="705"/>
                </a:cubicBezTo>
                <a:cubicBezTo>
                  <a:pt x="618" y="705"/>
                  <a:pt x="617" y="706"/>
                  <a:pt x="617" y="707"/>
                </a:cubicBezTo>
                <a:cubicBezTo>
                  <a:pt x="618" y="707"/>
                  <a:pt x="625" y="708"/>
                  <a:pt x="625" y="707"/>
                </a:cubicBezTo>
                <a:cubicBezTo>
                  <a:pt x="625" y="706"/>
                  <a:pt x="625" y="706"/>
                  <a:pt x="624" y="706"/>
                </a:cubicBezTo>
                <a:cubicBezTo>
                  <a:pt x="625" y="707"/>
                  <a:pt x="628" y="708"/>
                  <a:pt x="630" y="708"/>
                </a:cubicBezTo>
                <a:cubicBezTo>
                  <a:pt x="624" y="710"/>
                  <a:pt x="618" y="711"/>
                  <a:pt x="613" y="709"/>
                </a:cubicBezTo>
                <a:cubicBezTo>
                  <a:pt x="610" y="708"/>
                  <a:pt x="601" y="700"/>
                  <a:pt x="608" y="700"/>
                </a:cubicBezTo>
                <a:moveTo>
                  <a:pt x="339" y="701"/>
                </a:moveTo>
                <a:cubicBezTo>
                  <a:pt x="353" y="704"/>
                  <a:pt x="368" y="702"/>
                  <a:pt x="382" y="706"/>
                </a:cubicBezTo>
                <a:cubicBezTo>
                  <a:pt x="371" y="710"/>
                  <a:pt x="359" y="703"/>
                  <a:pt x="348" y="704"/>
                </a:cubicBezTo>
                <a:cubicBezTo>
                  <a:pt x="349" y="705"/>
                  <a:pt x="349" y="705"/>
                  <a:pt x="350" y="707"/>
                </a:cubicBezTo>
                <a:cubicBezTo>
                  <a:pt x="344" y="707"/>
                  <a:pt x="341" y="708"/>
                  <a:pt x="339" y="701"/>
                </a:cubicBezTo>
                <a:moveTo>
                  <a:pt x="386" y="703"/>
                </a:moveTo>
                <a:cubicBezTo>
                  <a:pt x="387" y="701"/>
                  <a:pt x="388" y="701"/>
                  <a:pt x="389" y="702"/>
                </a:cubicBezTo>
                <a:cubicBezTo>
                  <a:pt x="388" y="703"/>
                  <a:pt x="387" y="704"/>
                  <a:pt x="386" y="703"/>
                </a:cubicBezTo>
                <a:moveTo>
                  <a:pt x="564" y="704"/>
                </a:moveTo>
                <a:cubicBezTo>
                  <a:pt x="565" y="703"/>
                  <a:pt x="566" y="703"/>
                  <a:pt x="568" y="703"/>
                </a:cubicBezTo>
                <a:cubicBezTo>
                  <a:pt x="567" y="704"/>
                  <a:pt x="566" y="704"/>
                  <a:pt x="564" y="704"/>
                </a:cubicBezTo>
                <a:moveTo>
                  <a:pt x="632" y="703"/>
                </a:moveTo>
                <a:cubicBezTo>
                  <a:pt x="634" y="704"/>
                  <a:pt x="632" y="703"/>
                  <a:pt x="632" y="703"/>
                </a:cubicBezTo>
                <a:moveTo>
                  <a:pt x="692" y="705"/>
                </a:moveTo>
                <a:cubicBezTo>
                  <a:pt x="694" y="702"/>
                  <a:pt x="698" y="705"/>
                  <a:pt x="700" y="706"/>
                </a:cubicBezTo>
                <a:cubicBezTo>
                  <a:pt x="697" y="707"/>
                  <a:pt x="697" y="708"/>
                  <a:pt x="699" y="709"/>
                </a:cubicBezTo>
                <a:cubicBezTo>
                  <a:pt x="696" y="709"/>
                  <a:pt x="697" y="708"/>
                  <a:pt x="695" y="707"/>
                </a:cubicBezTo>
                <a:cubicBezTo>
                  <a:pt x="695" y="717"/>
                  <a:pt x="702" y="714"/>
                  <a:pt x="708" y="715"/>
                </a:cubicBezTo>
                <a:cubicBezTo>
                  <a:pt x="700" y="719"/>
                  <a:pt x="692" y="715"/>
                  <a:pt x="684" y="716"/>
                </a:cubicBezTo>
                <a:cubicBezTo>
                  <a:pt x="687" y="714"/>
                  <a:pt x="689" y="712"/>
                  <a:pt x="693" y="712"/>
                </a:cubicBezTo>
                <a:cubicBezTo>
                  <a:pt x="691" y="712"/>
                  <a:pt x="688" y="710"/>
                  <a:pt x="686" y="709"/>
                </a:cubicBezTo>
                <a:cubicBezTo>
                  <a:pt x="686" y="707"/>
                  <a:pt x="693" y="706"/>
                  <a:pt x="692" y="705"/>
                </a:cubicBezTo>
                <a:moveTo>
                  <a:pt x="649" y="713"/>
                </a:moveTo>
                <a:cubicBezTo>
                  <a:pt x="644" y="708"/>
                  <a:pt x="664" y="705"/>
                  <a:pt x="667" y="705"/>
                </a:cubicBezTo>
                <a:cubicBezTo>
                  <a:pt x="663" y="708"/>
                  <a:pt x="657" y="703"/>
                  <a:pt x="655" y="706"/>
                </a:cubicBezTo>
                <a:cubicBezTo>
                  <a:pt x="656" y="707"/>
                  <a:pt x="657" y="709"/>
                  <a:pt x="658" y="709"/>
                </a:cubicBezTo>
                <a:cubicBezTo>
                  <a:pt x="657" y="708"/>
                  <a:pt x="654" y="710"/>
                  <a:pt x="653" y="711"/>
                </a:cubicBezTo>
                <a:cubicBezTo>
                  <a:pt x="653" y="710"/>
                  <a:pt x="654" y="709"/>
                  <a:pt x="655" y="709"/>
                </a:cubicBezTo>
                <a:cubicBezTo>
                  <a:pt x="654" y="709"/>
                  <a:pt x="653" y="708"/>
                  <a:pt x="653" y="707"/>
                </a:cubicBezTo>
                <a:cubicBezTo>
                  <a:pt x="653" y="709"/>
                  <a:pt x="650" y="711"/>
                  <a:pt x="649" y="713"/>
                </a:cubicBezTo>
                <a:moveTo>
                  <a:pt x="641" y="704"/>
                </a:moveTo>
                <a:cubicBezTo>
                  <a:pt x="642" y="705"/>
                  <a:pt x="644" y="707"/>
                  <a:pt x="646" y="707"/>
                </a:cubicBezTo>
                <a:cubicBezTo>
                  <a:pt x="643" y="707"/>
                  <a:pt x="641" y="706"/>
                  <a:pt x="639" y="705"/>
                </a:cubicBezTo>
                <a:cubicBezTo>
                  <a:pt x="640" y="707"/>
                  <a:pt x="641" y="706"/>
                  <a:pt x="641" y="704"/>
                </a:cubicBezTo>
                <a:moveTo>
                  <a:pt x="810" y="707"/>
                </a:moveTo>
                <a:cubicBezTo>
                  <a:pt x="815" y="698"/>
                  <a:pt x="833" y="704"/>
                  <a:pt x="840" y="707"/>
                </a:cubicBezTo>
                <a:cubicBezTo>
                  <a:pt x="837" y="708"/>
                  <a:pt x="835" y="709"/>
                  <a:pt x="832" y="710"/>
                </a:cubicBezTo>
                <a:cubicBezTo>
                  <a:pt x="833" y="711"/>
                  <a:pt x="833" y="711"/>
                  <a:pt x="834" y="711"/>
                </a:cubicBezTo>
                <a:cubicBezTo>
                  <a:pt x="830" y="713"/>
                  <a:pt x="826" y="716"/>
                  <a:pt x="821" y="717"/>
                </a:cubicBezTo>
                <a:cubicBezTo>
                  <a:pt x="829" y="718"/>
                  <a:pt x="837" y="715"/>
                  <a:pt x="845" y="719"/>
                </a:cubicBezTo>
                <a:cubicBezTo>
                  <a:pt x="836" y="720"/>
                  <a:pt x="830" y="728"/>
                  <a:pt x="821" y="727"/>
                </a:cubicBezTo>
                <a:cubicBezTo>
                  <a:pt x="823" y="727"/>
                  <a:pt x="825" y="729"/>
                  <a:pt x="825" y="731"/>
                </a:cubicBezTo>
                <a:cubicBezTo>
                  <a:pt x="826" y="736"/>
                  <a:pt x="821" y="736"/>
                  <a:pt x="817" y="737"/>
                </a:cubicBezTo>
                <a:cubicBezTo>
                  <a:pt x="810" y="738"/>
                  <a:pt x="802" y="738"/>
                  <a:pt x="794" y="738"/>
                </a:cubicBezTo>
                <a:cubicBezTo>
                  <a:pt x="778" y="736"/>
                  <a:pt x="762" y="733"/>
                  <a:pt x="747" y="727"/>
                </a:cubicBezTo>
                <a:cubicBezTo>
                  <a:pt x="760" y="723"/>
                  <a:pt x="774" y="726"/>
                  <a:pt x="787" y="728"/>
                </a:cubicBezTo>
                <a:cubicBezTo>
                  <a:pt x="782" y="721"/>
                  <a:pt x="760" y="724"/>
                  <a:pt x="760" y="713"/>
                </a:cubicBezTo>
                <a:cubicBezTo>
                  <a:pt x="765" y="713"/>
                  <a:pt x="771" y="716"/>
                  <a:pt x="776" y="715"/>
                </a:cubicBezTo>
                <a:cubicBezTo>
                  <a:pt x="781" y="714"/>
                  <a:pt x="783" y="711"/>
                  <a:pt x="788" y="711"/>
                </a:cubicBezTo>
                <a:cubicBezTo>
                  <a:pt x="790" y="710"/>
                  <a:pt x="810" y="706"/>
                  <a:pt x="810" y="707"/>
                </a:cubicBezTo>
                <a:moveTo>
                  <a:pt x="670" y="705"/>
                </a:moveTo>
                <a:cubicBezTo>
                  <a:pt x="671" y="705"/>
                  <a:pt x="672" y="705"/>
                  <a:pt x="673" y="706"/>
                </a:cubicBezTo>
                <a:cubicBezTo>
                  <a:pt x="672" y="707"/>
                  <a:pt x="670" y="706"/>
                  <a:pt x="670" y="705"/>
                </a:cubicBezTo>
                <a:moveTo>
                  <a:pt x="393" y="706"/>
                </a:moveTo>
                <a:cubicBezTo>
                  <a:pt x="416" y="706"/>
                  <a:pt x="439" y="714"/>
                  <a:pt x="463" y="714"/>
                </a:cubicBezTo>
                <a:cubicBezTo>
                  <a:pt x="475" y="715"/>
                  <a:pt x="488" y="713"/>
                  <a:pt x="500" y="713"/>
                </a:cubicBezTo>
                <a:cubicBezTo>
                  <a:pt x="508" y="714"/>
                  <a:pt x="519" y="722"/>
                  <a:pt x="527" y="719"/>
                </a:cubicBezTo>
                <a:cubicBezTo>
                  <a:pt x="524" y="721"/>
                  <a:pt x="521" y="721"/>
                  <a:pt x="521" y="717"/>
                </a:cubicBezTo>
                <a:cubicBezTo>
                  <a:pt x="525" y="717"/>
                  <a:pt x="530" y="718"/>
                  <a:pt x="534" y="718"/>
                </a:cubicBezTo>
                <a:cubicBezTo>
                  <a:pt x="534" y="719"/>
                  <a:pt x="534" y="719"/>
                  <a:pt x="533" y="719"/>
                </a:cubicBezTo>
                <a:cubicBezTo>
                  <a:pt x="536" y="722"/>
                  <a:pt x="539" y="724"/>
                  <a:pt x="543" y="726"/>
                </a:cubicBezTo>
                <a:cubicBezTo>
                  <a:pt x="541" y="726"/>
                  <a:pt x="540" y="726"/>
                  <a:pt x="539" y="726"/>
                </a:cubicBezTo>
                <a:cubicBezTo>
                  <a:pt x="539" y="727"/>
                  <a:pt x="540" y="728"/>
                  <a:pt x="542" y="728"/>
                </a:cubicBezTo>
                <a:cubicBezTo>
                  <a:pt x="529" y="739"/>
                  <a:pt x="508" y="730"/>
                  <a:pt x="494" y="729"/>
                </a:cubicBezTo>
                <a:cubicBezTo>
                  <a:pt x="478" y="729"/>
                  <a:pt x="456" y="733"/>
                  <a:pt x="444" y="721"/>
                </a:cubicBezTo>
                <a:cubicBezTo>
                  <a:pt x="447" y="722"/>
                  <a:pt x="450" y="722"/>
                  <a:pt x="454" y="722"/>
                </a:cubicBezTo>
                <a:cubicBezTo>
                  <a:pt x="436" y="706"/>
                  <a:pt x="408" y="719"/>
                  <a:pt x="387" y="712"/>
                </a:cubicBezTo>
                <a:cubicBezTo>
                  <a:pt x="392" y="711"/>
                  <a:pt x="396" y="710"/>
                  <a:pt x="401" y="710"/>
                </a:cubicBezTo>
                <a:cubicBezTo>
                  <a:pt x="400" y="709"/>
                  <a:pt x="391" y="708"/>
                  <a:pt x="393" y="706"/>
                </a:cubicBezTo>
                <a:moveTo>
                  <a:pt x="682" y="705"/>
                </a:moveTo>
                <a:cubicBezTo>
                  <a:pt x="687" y="707"/>
                  <a:pt x="676" y="710"/>
                  <a:pt x="674" y="710"/>
                </a:cubicBezTo>
                <a:cubicBezTo>
                  <a:pt x="676" y="703"/>
                  <a:pt x="680" y="710"/>
                  <a:pt x="682" y="705"/>
                </a:cubicBezTo>
                <a:moveTo>
                  <a:pt x="216" y="707"/>
                </a:moveTo>
                <a:cubicBezTo>
                  <a:pt x="217" y="703"/>
                  <a:pt x="221" y="705"/>
                  <a:pt x="224" y="707"/>
                </a:cubicBezTo>
                <a:cubicBezTo>
                  <a:pt x="222" y="709"/>
                  <a:pt x="218" y="707"/>
                  <a:pt x="216" y="707"/>
                </a:cubicBezTo>
                <a:moveTo>
                  <a:pt x="479" y="708"/>
                </a:moveTo>
                <a:cubicBezTo>
                  <a:pt x="481" y="705"/>
                  <a:pt x="486" y="707"/>
                  <a:pt x="488" y="708"/>
                </a:cubicBezTo>
                <a:cubicBezTo>
                  <a:pt x="486" y="710"/>
                  <a:pt x="482" y="708"/>
                  <a:pt x="479" y="708"/>
                </a:cubicBezTo>
                <a:moveTo>
                  <a:pt x="493" y="707"/>
                </a:moveTo>
                <a:cubicBezTo>
                  <a:pt x="492" y="703"/>
                  <a:pt x="505" y="710"/>
                  <a:pt x="506" y="711"/>
                </a:cubicBezTo>
                <a:cubicBezTo>
                  <a:pt x="501" y="711"/>
                  <a:pt x="497" y="710"/>
                  <a:pt x="493" y="707"/>
                </a:cubicBezTo>
                <a:moveTo>
                  <a:pt x="842" y="707"/>
                </a:moveTo>
                <a:cubicBezTo>
                  <a:pt x="846" y="707"/>
                  <a:pt x="844" y="707"/>
                  <a:pt x="842" y="707"/>
                </a:cubicBezTo>
                <a:moveTo>
                  <a:pt x="325" y="707"/>
                </a:moveTo>
                <a:cubicBezTo>
                  <a:pt x="327" y="708"/>
                  <a:pt x="328" y="706"/>
                  <a:pt x="329" y="709"/>
                </a:cubicBezTo>
                <a:cubicBezTo>
                  <a:pt x="326" y="710"/>
                  <a:pt x="325" y="709"/>
                  <a:pt x="325" y="707"/>
                </a:cubicBezTo>
                <a:moveTo>
                  <a:pt x="417" y="708"/>
                </a:moveTo>
                <a:cubicBezTo>
                  <a:pt x="416" y="707"/>
                  <a:pt x="418" y="707"/>
                  <a:pt x="417" y="708"/>
                </a:cubicBezTo>
                <a:moveTo>
                  <a:pt x="632" y="709"/>
                </a:moveTo>
                <a:cubicBezTo>
                  <a:pt x="631" y="708"/>
                  <a:pt x="643" y="710"/>
                  <a:pt x="645" y="710"/>
                </a:cubicBezTo>
                <a:cubicBezTo>
                  <a:pt x="641" y="712"/>
                  <a:pt x="634" y="712"/>
                  <a:pt x="632" y="709"/>
                </a:cubicBezTo>
                <a:moveTo>
                  <a:pt x="705" y="708"/>
                </a:moveTo>
                <a:cubicBezTo>
                  <a:pt x="706" y="708"/>
                  <a:pt x="708" y="707"/>
                  <a:pt x="705" y="708"/>
                </a:cubicBezTo>
                <a:moveTo>
                  <a:pt x="709" y="711"/>
                </a:moveTo>
                <a:cubicBezTo>
                  <a:pt x="713" y="708"/>
                  <a:pt x="719" y="708"/>
                  <a:pt x="724" y="711"/>
                </a:cubicBezTo>
                <a:cubicBezTo>
                  <a:pt x="719" y="710"/>
                  <a:pt x="714" y="712"/>
                  <a:pt x="709" y="711"/>
                </a:cubicBezTo>
                <a:moveTo>
                  <a:pt x="509" y="711"/>
                </a:moveTo>
                <a:cubicBezTo>
                  <a:pt x="507" y="707"/>
                  <a:pt x="514" y="710"/>
                  <a:pt x="515" y="710"/>
                </a:cubicBezTo>
                <a:cubicBezTo>
                  <a:pt x="514" y="711"/>
                  <a:pt x="511" y="711"/>
                  <a:pt x="509" y="711"/>
                </a:cubicBezTo>
                <a:moveTo>
                  <a:pt x="357" y="711"/>
                </a:moveTo>
                <a:cubicBezTo>
                  <a:pt x="355" y="706"/>
                  <a:pt x="363" y="710"/>
                  <a:pt x="364" y="711"/>
                </a:cubicBezTo>
                <a:cubicBezTo>
                  <a:pt x="361" y="713"/>
                  <a:pt x="360" y="712"/>
                  <a:pt x="357" y="711"/>
                </a:cubicBezTo>
                <a:moveTo>
                  <a:pt x="702" y="710"/>
                </a:moveTo>
                <a:cubicBezTo>
                  <a:pt x="701" y="711"/>
                  <a:pt x="705" y="709"/>
                  <a:pt x="706" y="709"/>
                </a:cubicBezTo>
                <a:cubicBezTo>
                  <a:pt x="705" y="712"/>
                  <a:pt x="704" y="712"/>
                  <a:pt x="702" y="710"/>
                </a:cubicBezTo>
                <a:moveTo>
                  <a:pt x="343" y="709"/>
                </a:moveTo>
                <a:cubicBezTo>
                  <a:pt x="347" y="711"/>
                  <a:pt x="343" y="711"/>
                  <a:pt x="343" y="709"/>
                </a:cubicBezTo>
                <a:moveTo>
                  <a:pt x="520" y="709"/>
                </a:moveTo>
                <a:cubicBezTo>
                  <a:pt x="523" y="710"/>
                  <a:pt x="525" y="711"/>
                  <a:pt x="527" y="711"/>
                </a:cubicBezTo>
                <a:cubicBezTo>
                  <a:pt x="526" y="714"/>
                  <a:pt x="520" y="713"/>
                  <a:pt x="520" y="709"/>
                </a:cubicBezTo>
                <a:moveTo>
                  <a:pt x="536" y="713"/>
                </a:moveTo>
                <a:cubicBezTo>
                  <a:pt x="542" y="708"/>
                  <a:pt x="554" y="709"/>
                  <a:pt x="559" y="714"/>
                </a:cubicBezTo>
                <a:cubicBezTo>
                  <a:pt x="552" y="716"/>
                  <a:pt x="544" y="714"/>
                  <a:pt x="536" y="713"/>
                </a:cubicBezTo>
                <a:moveTo>
                  <a:pt x="724" y="712"/>
                </a:moveTo>
                <a:cubicBezTo>
                  <a:pt x="724" y="711"/>
                  <a:pt x="726" y="710"/>
                  <a:pt x="724" y="712"/>
                </a:cubicBezTo>
                <a:moveTo>
                  <a:pt x="748" y="718"/>
                </a:moveTo>
                <a:cubicBezTo>
                  <a:pt x="748" y="717"/>
                  <a:pt x="747" y="712"/>
                  <a:pt x="748" y="711"/>
                </a:cubicBezTo>
                <a:cubicBezTo>
                  <a:pt x="748" y="711"/>
                  <a:pt x="755" y="712"/>
                  <a:pt x="752" y="716"/>
                </a:cubicBezTo>
                <a:cubicBezTo>
                  <a:pt x="752" y="717"/>
                  <a:pt x="751" y="718"/>
                  <a:pt x="748" y="718"/>
                </a:cubicBezTo>
                <a:moveTo>
                  <a:pt x="656" y="713"/>
                </a:moveTo>
                <a:cubicBezTo>
                  <a:pt x="659" y="707"/>
                  <a:pt x="672" y="712"/>
                  <a:pt x="676" y="713"/>
                </a:cubicBezTo>
                <a:cubicBezTo>
                  <a:pt x="670" y="714"/>
                  <a:pt x="663" y="714"/>
                  <a:pt x="656" y="713"/>
                </a:cubicBezTo>
                <a:moveTo>
                  <a:pt x="838" y="713"/>
                </a:moveTo>
                <a:cubicBezTo>
                  <a:pt x="839" y="711"/>
                  <a:pt x="839" y="711"/>
                  <a:pt x="838" y="713"/>
                </a:cubicBezTo>
                <a:moveTo>
                  <a:pt x="945" y="713"/>
                </a:moveTo>
                <a:cubicBezTo>
                  <a:pt x="946" y="710"/>
                  <a:pt x="949" y="714"/>
                  <a:pt x="945" y="713"/>
                </a:cubicBezTo>
                <a:moveTo>
                  <a:pt x="567" y="715"/>
                </a:moveTo>
                <a:cubicBezTo>
                  <a:pt x="567" y="714"/>
                  <a:pt x="564" y="713"/>
                  <a:pt x="563" y="714"/>
                </a:cubicBezTo>
                <a:cubicBezTo>
                  <a:pt x="570" y="710"/>
                  <a:pt x="579" y="713"/>
                  <a:pt x="586" y="714"/>
                </a:cubicBezTo>
                <a:cubicBezTo>
                  <a:pt x="585" y="720"/>
                  <a:pt x="571" y="716"/>
                  <a:pt x="567" y="715"/>
                </a:cubicBezTo>
                <a:moveTo>
                  <a:pt x="938" y="713"/>
                </a:moveTo>
                <a:cubicBezTo>
                  <a:pt x="940" y="712"/>
                  <a:pt x="941" y="712"/>
                  <a:pt x="942" y="714"/>
                </a:cubicBezTo>
                <a:cubicBezTo>
                  <a:pt x="940" y="715"/>
                  <a:pt x="939" y="715"/>
                  <a:pt x="938" y="713"/>
                </a:cubicBezTo>
                <a:moveTo>
                  <a:pt x="124" y="714"/>
                </a:moveTo>
                <a:cubicBezTo>
                  <a:pt x="125" y="714"/>
                  <a:pt x="127" y="714"/>
                  <a:pt x="128" y="714"/>
                </a:cubicBezTo>
                <a:cubicBezTo>
                  <a:pt x="127" y="716"/>
                  <a:pt x="125" y="717"/>
                  <a:pt x="124" y="714"/>
                </a:cubicBezTo>
                <a:moveTo>
                  <a:pt x="732" y="715"/>
                </a:moveTo>
                <a:cubicBezTo>
                  <a:pt x="736" y="714"/>
                  <a:pt x="740" y="715"/>
                  <a:pt x="743" y="716"/>
                </a:cubicBezTo>
                <a:cubicBezTo>
                  <a:pt x="741" y="720"/>
                  <a:pt x="727" y="720"/>
                  <a:pt x="726" y="715"/>
                </a:cubicBezTo>
                <a:cubicBezTo>
                  <a:pt x="728" y="715"/>
                  <a:pt x="730" y="715"/>
                  <a:pt x="732" y="715"/>
                </a:cubicBezTo>
                <a:moveTo>
                  <a:pt x="114" y="717"/>
                </a:moveTo>
                <a:cubicBezTo>
                  <a:pt x="115" y="716"/>
                  <a:pt x="115" y="714"/>
                  <a:pt x="117" y="715"/>
                </a:cubicBezTo>
                <a:cubicBezTo>
                  <a:pt x="116" y="718"/>
                  <a:pt x="116" y="716"/>
                  <a:pt x="114" y="717"/>
                </a:cubicBezTo>
                <a:moveTo>
                  <a:pt x="150" y="717"/>
                </a:moveTo>
                <a:cubicBezTo>
                  <a:pt x="151" y="717"/>
                  <a:pt x="151" y="715"/>
                  <a:pt x="154" y="717"/>
                </a:cubicBezTo>
                <a:cubicBezTo>
                  <a:pt x="153" y="719"/>
                  <a:pt x="151" y="719"/>
                  <a:pt x="150" y="717"/>
                </a:cubicBezTo>
                <a:moveTo>
                  <a:pt x="716" y="716"/>
                </a:moveTo>
                <a:cubicBezTo>
                  <a:pt x="717" y="714"/>
                  <a:pt x="719" y="715"/>
                  <a:pt x="719" y="717"/>
                </a:cubicBezTo>
                <a:cubicBezTo>
                  <a:pt x="718" y="716"/>
                  <a:pt x="717" y="716"/>
                  <a:pt x="716" y="716"/>
                </a:cubicBezTo>
                <a:moveTo>
                  <a:pt x="597" y="717"/>
                </a:moveTo>
                <a:cubicBezTo>
                  <a:pt x="598" y="713"/>
                  <a:pt x="602" y="717"/>
                  <a:pt x="597" y="717"/>
                </a:cubicBezTo>
                <a:moveTo>
                  <a:pt x="157" y="716"/>
                </a:moveTo>
                <a:cubicBezTo>
                  <a:pt x="160" y="715"/>
                  <a:pt x="163" y="715"/>
                  <a:pt x="164" y="718"/>
                </a:cubicBezTo>
                <a:cubicBezTo>
                  <a:pt x="161" y="721"/>
                  <a:pt x="158" y="720"/>
                  <a:pt x="157" y="716"/>
                </a:cubicBezTo>
                <a:moveTo>
                  <a:pt x="936" y="718"/>
                </a:moveTo>
                <a:cubicBezTo>
                  <a:pt x="939" y="716"/>
                  <a:pt x="941" y="716"/>
                  <a:pt x="943" y="719"/>
                </a:cubicBezTo>
                <a:cubicBezTo>
                  <a:pt x="940" y="719"/>
                  <a:pt x="938" y="719"/>
                  <a:pt x="936" y="718"/>
                </a:cubicBezTo>
                <a:moveTo>
                  <a:pt x="604" y="716"/>
                </a:moveTo>
                <a:cubicBezTo>
                  <a:pt x="607" y="719"/>
                  <a:pt x="604" y="718"/>
                  <a:pt x="604" y="716"/>
                </a:cubicBezTo>
                <a:moveTo>
                  <a:pt x="126" y="718"/>
                </a:moveTo>
                <a:cubicBezTo>
                  <a:pt x="126" y="718"/>
                  <a:pt x="128" y="716"/>
                  <a:pt x="126" y="718"/>
                </a:cubicBezTo>
                <a:moveTo>
                  <a:pt x="168" y="718"/>
                </a:moveTo>
                <a:cubicBezTo>
                  <a:pt x="172" y="719"/>
                  <a:pt x="176" y="713"/>
                  <a:pt x="174" y="721"/>
                </a:cubicBezTo>
                <a:cubicBezTo>
                  <a:pt x="172" y="719"/>
                  <a:pt x="171" y="719"/>
                  <a:pt x="168" y="718"/>
                </a:cubicBezTo>
                <a:moveTo>
                  <a:pt x="616" y="717"/>
                </a:moveTo>
                <a:cubicBezTo>
                  <a:pt x="620" y="721"/>
                  <a:pt x="616" y="720"/>
                  <a:pt x="616" y="717"/>
                </a:cubicBezTo>
                <a:moveTo>
                  <a:pt x="198" y="722"/>
                </a:moveTo>
                <a:cubicBezTo>
                  <a:pt x="193" y="715"/>
                  <a:pt x="183" y="721"/>
                  <a:pt x="176" y="717"/>
                </a:cubicBezTo>
                <a:cubicBezTo>
                  <a:pt x="196" y="718"/>
                  <a:pt x="216" y="716"/>
                  <a:pt x="235" y="724"/>
                </a:cubicBezTo>
                <a:cubicBezTo>
                  <a:pt x="225" y="725"/>
                  <a:pt x="206" y="729"/>
                  <a:pt x="198" y="722"/>
                </a:cubicBezTo>
                <a:moveTo>
                  <a:pt x="639" y="718"/>
                </a:moveTo>
                <a:cubicBezTo>
                  <a:pt x="644" y="715"/>
                  <a:pt x="653" y="719"/>
                  <a:pt x="656" y="722"/>
                </a:cubicBezTo>
                <a:cubicBezTo>
                  <a:pt x="644" y="725"/>
                  <a:pt x="632" y="718"/>
                  <a:pt x="619" y="720"/>
                </a:cubicBezTo>
                <a:cubicBezTo>
                  <a:pt x="620" y="719"/>
                  <a:pt x="619" y="719"/>
                  <a:pt x="619" y="719"/>
                </a:cubicBezTo>
                <a:cubicBezTo>
                  <a:pt x="626" y="714"/>
                  <a:pt x="632" y="723"/>
                  <a:pt x="639" y="718"/>
                </a:cubicBezTo>
                <a:moveTo>
                  <a:pt x="418" y="720"/>
                </a:moveTo>
                <a:cubicBezTo>
                  <a:pt x="422" y="720"/>
                  <a:pt x="430" y="720"/>
                  <a:pt x="433" y="723"/>
                </a:cubicBezTo>
                <a:cubicBezTo>
                  <a:pt x="428" y="722"/>
                  <a:pt x="423" y="721"/>
                  <a:pt x="418" y="720"/>
                </a:cubicBezTo>
                <a:moveTo>
                  <a:pt x="542" y="718"/>
                </a:moveTo>
                <a:cubicBezTo>
                  <a:pt x="546" y="720"/>
                  <a:pt x="544" y="719"/>
                  <a:pt x="542" y="718"/>
                </a:cubicBezTo>
                <a:moveTo>
                  <a:pt x="521" y="720"/>
                </a:moveTo>
                <a:cubicBezTo>
                  <a:pt x="522" y="718"/>
                  <a:pt x="521" y="718"/>
                  <a:pt x="521" y="720"/>
                </a:cubicBezTo>
                <a:moveTo>
                  <a:pt x="847" y="721"/>
                </a:moveTo>
                <a:cubicBezTo>
                  <a:pt x="848" y="718"/>
                  <a:pt x="850" y="717"/>
                  <a:pt x="852" y="719"/>
                </a:cubicBezTo>
                <a:cubicBezTo>
                  <a:pt x="850" y="721"/>
                  <a:pt x="849" y="720"/>
                  <a:pt x="847" y="721"/>
                </a:cubicBezTo>
                <a:moveTo>
                  <a:pt x="952" y="718"/>
                </a:moveTo>
                <a:cubicBezTo>
                  <a:pt x="953" y="720"/>
                  <a:pt x="953" y="720"/>
                  <a:pt x="952" y="718"/>
                </a:cubicBezTo>
                <a:moveTo>
                  <a:pt x="986" y="718"/>
                </a:moveTo>
                <a:cubicBezTo>
                  <a:pt x="994" y="713"/>
                  <a:pt x="985" y="729"/>
                  <a:pt x="986" y="718"/>
                </a:cubicBezTo>
                <a:moveTo>
                  <a:pt x="63" y="722"/>
                </a:moveTo>
                <a:cubicBezTo>
                  <a:pt x="61" y="716"/>
                  <a:pt x="73" y="723"/>
                  <a:pt x="75" y="724"/>
                </a:cubicBezTo>
                <a:cubicBezTo>
                  <a:pt x="71" y="726"/>
                  <a:pt x="67" y="724"/>
                  <a:pt x="63" y="722"/>
                </a:cubicBezTo>
                <a:moveTo>
                  <a:pt x="938" y="721"/>
                </a:moveTo>
                <a:cubicBezTo>
                  <a:pt x="943" y="722"/>
                  <a:pt x="947" y="724"/>
                  <a:pt x="951" y="727"/>
                </a:cubicBezTo>
                <a:cubicBezTo>
                  <a:pt x="943" y="727"/>
                  <a:pt x="934" y="727"/>
                  <a:pt x="926" y="723"/>
                </a:cubicBezTo>
                <a:cubicBezTo>
                  <a:pt x="931" y="724"/>
                  <a:pt x="935" y="725"/>
                  <a:pt x="938" y="721"/>
                </a:cubicBezTo>
                <a:moveTo>
                  <a:pt x="580" y="721"/>
                </a:moveTo>
                <a:cubicBezTo>
                  <a:pt x="583" y="721"/>
                  <a:pt x="581" y="722"/>
                  <a:pt x="580" y="721"/>
                </a:cubicBezTo>
                <a:moveTo>
                  <a:pt x="597" y="723"/>
                </a:moveTo>
                <a:cubicBezTo>
                  <a:pt x="598" y="723"/>
                  <a:pt x="601" y="721"/>
                  <a:pt x="597" y="723"/>
                </a:cubicBezTo>
                <a:moveTo>
                  <a:pt x="983" y="723"/>
                </a:moveTo>
                <a:cubicBezTo>
                  <a:pt x="986" y="733"/>
                  <a:pt x="998" y="721"/>
                  <a:pt x="1003" y="724"/>
                </a:cubicBezTo>
                <a:cubicBezTo>
                  <a:pt x="1005" y="725"/>
                  <a:pt x="1006" y="727"/>
                  <a:pt x="1006" y="729"/>
                </a:cubicBezTo>
                <a:cubicBezTo>
                  <a:pt x="1006" y="734"/>
                  <a:pt x="1001" y="732"/>
                  <a:pt x="997" y="733"/>
                </a:cubicBezTo>
                <a:cubicBezTo>
                  <a:pt x="988" y="733"/>
                  <a:pt x="980" y="731"/>
                  <a:pt x="975" y="722"/>
                </a:cubicBezTo>
                <a:cubicBezTo>
                  <a:pt x="978" y="722"/>
                  <a:pt x="980" y="723"/>
                  <a:pt x="983" y="723"/>
                </a:cubicBezTo>
                <a:moveTo>
                  <a:pt x="237" y="723"/>
                </a:moveTo>
                <a:cubicBezTo>
                  <a:pt x="241" y="723"/>
                  <a:pt x="244" y="721"/>
                  <a:pt x="245" y="726"/>
                </a:cubicBezTo>
                <a:cubicBezTo>
                  <a:pt x="243" y="726"/>
                  <a:pt x="236" y="726"/>
                  <a:pt x="237" y="723"/>
                </a:cubicBezTo>
                <a:moveTo>
                  <a:pt x="547" y="724"/>
                </a:moveTo>
                <a:cubicBezTo>
                  <a:pt x="561" y="729"/>
                  <a:pt x="576" y="726"/>
                  <a:pt x="591" y="729"/>
                </a:cubicBezTo>
                <a:cubicBezTo>
                  <a:pt x="600" y="730"/>
                  <a:pt x="613" y="739"/>
                  <a:pt x="621" y="731"/>
                </a:cubicBezTo>
                <a:cubicBezTo>
                  <a:pt x="619" y="730"/>
                  <a:pt x="616" y="729"/>
                  <a:pt x="614" y="727"/>
                </a:cubicBezTo>
                <a:cubicBezTo>
                  <a:pt x="616" y="726"/>
                  <a:pt x="619" y="725"/>
                  <a:pt x="621" y="724"/>
                </a:cubicBezTo>
                <a:cubicBezTo>
                  <a:pt x="621" y="730"/>
                  <a:pt x="622" y="725"/>
                  <a:pt x="624" y="728"/>
                </a:cubicBezTo>
                <a:cubicBezTo>
                  <a:pt x="620" y="719"/>
                  <a:pt x="639" y="725"/>
                  <a:pt x="642" y="726"/>
                </a:cubicBezTo>
                <a:cubicBezTo>
                  <a:pt x="638" y="727"/>
                  <a:pt x="634" y="727"/>
                  <a:pt x="630" y="727"/>
                </a:cubicBezTo>
                <a:cubicBezTo>
                  <a:pt x="634" y="729"/>
                  <a:pt x="637" y="731"/>
                  <a:pt x="641" y="732"/>
                </a:cubicBezTo>
                <a:cubicBezTo>
                  <a:pt x="637" y="733"/>
                  <a:pt x="633" y="729"/>
                  <a:pt x="629" y="731"/>
                </a:cubicBezTo>
                <a:cubicBezTo>
                  <a:pt x="639" y="740"/>
                  <a:pt x="654" y="740"/>
                  <a:pt x="667" y="738"/>
                </a:cubicBezTo>
                <a:cubicBezTo>
                  <a:pt x="664" y="735"/>
                  <a:pt x="660" y="734"/>
                  <a:pt x="656" y="733"/>
                </a:cubicBezTo>
                <a:cubicBezTo>
                  <a:pt x="665" y="725"/>
                  <a:pt x="678" y="739"/>
                  <a:pt x="688" y="741"/>
                </a:cubicBezTo>
                <a:cubicBezTo>
                  <a:pt x="686" y="739"/>
                  <a:pt x="684" y="737"/>
                  <a:pt x="683" y="735"/>
                </a:cubicBezTo>
                <a:cubicBezTo>
                  <a:pt x="687" y="735"/>
                  <a:pt x="692" y="734"/>
                  <a:pt x="696" y="735"/>
                </a:cubicBezTo>
                <a:cubicBezTo>
                  <a:pt x="694" y="737"/>
                  <a:pt x="692" y="738"/>
                  <a:pt x="690" y="737"/>
                </a:cubicBezTo>
                <a:cubicBezTo>
                  <a:pt x="697" y="741"/>
                  <a:pt x="708" y="739"/>
                  <a:pt x="714" y="745"/>
                </a:cubicBezTo>
                <a:cubicBezTo>
                  <a:pt x="687" y="745"/>
                  <a:pt x="658" y="733"/>
                  <a:pt x="633" y="742"/>
                </a:cubicBezTo>
                <a:cubicBezTo>
                  <a:pt x="641" y="742"/>
                  <a:pt x="725" y="751"/>
                  <a:pt x="725" y="746"/>
                </a:cubicBezTo>
                <a:cubicBezTo>
                  <a:pt x="723" y="747"/>
                  <a:pt x="720" y="747"/>
                  <a:pt x="718" y="748"/>
                </a:cubicBezTo>
                <a:cubicBezTo>
                  <a:pt x="720" y="735"/>
                  <a:pt x="750" y="740"/>
                  <a:pt x="757" y="746"/>
                </a:cubicBezTo>
                <a:cubicBezTo>
                  <a:pt x="756" y="745"/>
                  <a:pt x="755" y="748"/>
                  <a:pt x="755" y="748"/>
                </a:cubicBezTo>
                <a:cubicBezTo>
                  <a:pt x="756" y="748"/>
                  <a:pt x="758" y="747"/>
                  <a:pt x="759" y="748"/>
                </a:cubicBezTo>
                <a:cubicBezTo>
                  <a:pt x="753" y="746"/>
                  <a:pt x="745" y="747"/>
                  <a:pt x="740" y="749"/>
                </a:cubicBezTo>
                <a:cubicBezTo>
                  <a:pt x="740" y="748"/>
                  <a:pt x="741" y="748"/>
                  <a:pt x="741" y="747"/>
                </a:cubicBezTo>
                <a:cubicBezTo>
                  <a:pt x="739" y="747"/>
                  <a:pt x="733" y="745"/>
                  <a:pt x="731" y="747"/>
                </a:cubicBezTo>
                <a:cubicBezTo>
                  <a:pt x="733" y="751"/>
                  <a:pt x="738" y="752"/>
                  <a:pt x="742" y="752"/>
                </a:cubicBezTo>
                <a:cubicBezTo>
                  <a:pt x="740" y="754"/>
                  <a:pt x="736" y="755"/>
                  <a:pt x="733" y="755"/>
                </a:cubicBezTo>
                <a:cubicBezTo>
                  <a:pt x="734" y="756"/>
                  <a:pt x="736" y="758"/>
                  <a:pt x="738" y="758"/>
                </a:cubicBezTo>
                <a:cubicBezTo>
                  <a:pt x="730" y="761"/>
                  <a:pt x="721" y="760"/>
                  <a:pt x="713" y="757"/>
                </a:cubicBezTo>
                <a:cubicBezTo>
                  <a:pt x="718" y="756"/>
                  <a:pt x="723" y="755"/>
                  <a:pt x="728" y="755"/>
                </a:cubicBezTo>
                <a:cubicBezTo>
                  <a:pt x="717" y="751"/>
                  <a:pt x="693" y="741"/>
                  <a:pt x="683" y="750"/>
                </a:cubicBezTo>
                <a:cubicBezTo>
                  <a:pt x="692" y="755"/>
                  <a:pt x="702" y="754"/>
                  <a:pt x="711" y="755"/>
                </a:cubicBezTo>
                <a:cubicBezTo>
                  <a:pt x="711" y="757"/>
                  <a:pt x="710" y="759"/>
                  <a:pt x="709" y="760"/>
                </a:cubicBezTo>
                <a:cubicBezTo>
                  <a:pt x="728" y="756"/>
                  <a:pt x="746" y="768"/>
                  <a:pt x="765" y="765"/>
                </a:cubicBezTo>
                <a:cubicBezTo>
                  <a:pt x="762" y="762"/>
                  <a:pt x="759" y="758"/>
                  <a:pt x="756" y="755"/>
                </a:cubicBezTo>
                <a:cubicBezTo>
                  <a:pt x="761" y="752"/>
                  <a:pt x="768" y="756"/>
                  <a:pt x="773" y="755"/>
                </a:cubicBezTo>
                <a:cubicBezTo>
                  <a:pt x="771" y="754"/>
                  <a:pt x="768" y="755"/>
                  <a:pt x="765" y="754"/>
                </a:cubicBezTo>
                <a:cubicBezTo>
                  <a:pt x="769" y="750"/>
                  <a:pt x="775" y="755"/>
                  <a:pt x="779" y="751"/>
                </a:cubicBezTo>
                <a:cubicBezTo>
                  <a:pt x="774" y="752"/>
                  <a:pt x="768" y="749"/>
                  <a:pt x="763" y="745"/>
                </a:cubicBezTo>
                <a:cubicBezTo>
                  <a:pt x="770" y="740"/>
                  <a:pt x="780" y="744"/>
                  <a:pt x="788" y="744"/>
                </a:cubicBezTo>
                <a:cubicBezTo>
                  <a:pt x="778" y="744"/>
                  <a:pt x="769" y="738"/>
                  <a:pt x="760" y="736"/>
                </a:cubicBezTo>
                <a:cubicBezTo>
                  <a:pt x="757" y="735"/>
                  <a:pt x="753" y="734"/>
                  <a:pt x="750" y="736"/>
                </a:cubicBezTo>
                <a:cubicBezTo>
                  <a:pt x="747" y="739"/>
                  <a:pt x="749" y="739"/>
                  <a:pt x="745" y="739"/>
                </a:cubicBezTo>
                <a:cubicBezTo>
                  <a:pt x="741" y="739"/>
                  <a:pt x="736" y="739"/>
                  <a:pt x="732" y="736"/>
                </a:cubicBezTo>
                <a:cubicBezTo>
                  <a:pt x="733" y="736"/>
                  <a:pt x="733" y="736"/>
                  <a:pt x="733" y="735"/>
                </a:cubicBezTo>
                <a:cubicBezTo>
                  <a:pt x="737" y="734"/>
                  <a:pt x="741" y="734"/>
                  <a:pt x="745" y="734"/>
                </a:cubicBezTo>
                <a:cubicBezTo>
                  <a:pt x="753" y="734"/>
                  <a:pt x="761" y="735"/>
                  <a:pt x="768" y="736"/>
                </a:cubicBezTo>
                <a:cubicBezTo>
                  <a:pt x="784" y="739"/>
                  <a:pt x="799" y="743"/>
                  <a:pt x="815" y="742"/>
                </a:cubicBezTo>
                <a:cubicBezTo>
                  <a:pt x="812" y="737"/>
                  <a:pt x="805" y="744"/>
                  <a:pt x="803" y="737"/>
                </a:cubicBezTo>
                <a:cubicBezTo>
                  <a:pt x="810" y="738"/>
                  <a:pt x="816" y="737"/>
                  <a:pt x="822" y="740"/>
                </a:cubicBezTo>
                <a:cubicBezTo>
                  <a:pt x="821" y="741"/>
                  <a:pt x="820" y="742"/>
                  <a:pt x="819" y="743"/>
                </a:cubicBezTo>
                <a:cubicBezTo>
                  <a:pt x="829" y="743"/>
                  <a:pt x="829" y="752"/>
                  <a:pt x="837" y="754"/>
                </a:cubicBezTo>
                <a:cubicBezTo>
                  <a:pt x="832" y="762"/>
                  <a:pt x="857" y="760"/>
                  <a:pt x="861" y="761"/>
                </a:cubicBezTo>
                <a:cubicBezTo>
                  <a:pt x="850" y="775"/>
                  <a:pt x="832" y="748"/>
                  <a:pt x="821" y="759"/>
                </a:cubicBezTo>
                <a:cubicBezTo>
                  <a:pt x="833" y="770"/>
                  <a:pt x="851" y="769"/>
                  <a:pt x="866" y="772"/>
                </a:cubicBezTo>
                <a:cubicBezTo>
                  <a:pt x="864" y="784"/>
                  <a:pt x="848" y="775"/>
                  <a:pt x="841" y="775"/>
                </a:cubicBezTo>
                <a:cubicBezTo>
                  <a:pt x="841" y="776"/>
                  <a:pt x="841" y="776"/>
                  <a:pt x="842" y="775"/>
                </a:cubicBezTo>
                <a:cubicBezTo>
                  <a:pt x="839" y="777"/>
                  <a:pt x="837" y="777"/>
                  <a:pt x="834" y="778"/>
                </a:cubicBezTo>
                <a:cubicBezTo>
                  <a:pt x="835" y="777"/>
                  <a:pt x="836" y="777"/>
                  <a:pt x="837" y="776"/>
                </a:cubicBezTo>
                <a:cubicBezTo>
                  <a:pt x="835" y="776"/>
                  <a:pt x="834" y="775"/>
                  <a:pt x="834" y="773"/>
                </a:cubicBezTo>
                <a:cubicBezTo>
                  <a:pt x="837" y="773"/>
                  <a:pt x="840" y="772"/>
                  <a:pt x="843" y="770"/>
                </a:cubicBezTo>
                <a:cubicBezTo>
                  <a:pt x="841" y="770"/>
                  <a:pt x="839" y="769"/>
                  <a:pt x="838" y="769"/>
                </a:cubicBezTo>
                <a:cubicBezTo>
                  <a:pt x="836" y="768"/>
                  <a:pt x="832" y="770"/>
                  <a:pt x="836" y="770"/>
                </a:cubicBezTo>
                <a:cubicBezTo>
                  <a:pt x="834" y="773"/>
                  <a:pt x="820" y="775"/>
                  <a:pt x="820" y="775"/>
                </a:cubicBezTo>
                <a:cubicBezTo>
                  <a:pt x="821" y="776"/>
                  <a:pt x="825" y="778"/>
                  <a:pt x="826" y="778"/>
                </a:cubicBezTo>
                <a:cubicBezTo>
                  <a:pt x="824" y="781"/>
                  <a:pt x="821" y="783"/>
                  <a:pt x="818" y="781"/>
                </a:cubicBezTo>
                <a:cubicBezTo>
                  <a:pt x="821" y="781"/>
                  <a:pt x="825" y="784"/>
                  <a:pt x="828" y="785"/>
                </a:cubicBezTo>
                <a:cubicBezTo>
                  <a:pt x="824" y="785"/>
                  <a:pt x="821" y="786"/>
                  <a:pt x="817" y="787"/>
                </a:cubicBezTo>
                <a:cubicBezTo>
                  <a:pt x="820" y="791"/>
                  <a:pt x="823" y="794"/>
                  <a:pt x="828" y="796"/>
                </a:cubicBezTo>
                <a:cubicBezTo>
                  <a:pt x="820" y="802"/>
                  <a:pt x="809" y="796"/>
                  <a:pt x="801" y="796"/>
                </a:cubicBezTo>
                <a:cubicBezTo>
                  <a:pt x="802" y="795"/>
                  <a:pt x="803" y="795"/>
                  <a:pt x="804" y="795"/>
                </a:cubicBezTo>
                <a:cubicBezTo>
                  <a:pt x="799" y="793"/>
                  <a:pt x="789" y="793"/>
                  <a:pt x="786" y="787"/>
                </a:cubicBezTo>
                <a:cubicBezTo>
                  <a:pt x="791" y="786"/>
                  <a:pt x="795" y="786"/>
                  <a:pt x="800" y="784"/>
                </a:cubicBezTo>
                <a:cubicBezTo>
                  <a:pt x="787" y="783"/>
                  <a:pt x="775" y="783"/>
                  <a:pt x="762" y="780"/>
                </a:cubicBezTo>
                <a:cubicBezTo>
                  <a:pt x="766" y="778"/>
                  <a:pt x="772" y="778"/>
                  <a:pt x="775" y="778"/>
                </a:cubicBezTo>
                <a:cubicBezTo>
                  <a:pt x="761" y="772"/>
                  <a:pt x="746" y="770"/>
                  <a:pt x="731" y="769"/>
                </a:cubicBezTo>
                <a:cubicBezTo>
                  <a:pt x="732" y="769"/>
                  <a:pt x="733" y="770"/>
                  <a:pt x="734" y="771"/>
                </a:cubicBezTo>
                <a:cubicBezTo>
                  <a:pt x="733" y="771"/>
                  <a:pt x="685" y="763"/>
                  <a:pt x="685" y="764"/>
                </a:cubicBezTo>
                <a:cubicBezTo>
                  <a:pt x="685" y="764"/>
                  <a:pt x="690" y="764"/>
                  <a:pt x="690" y="764"/>
                </a:cubicBezTo>
                <a:cubicBezTo>
                  <a:pt x="689" y="762"/>
                  <a:pt x="687" y="761"/>
                  <a:pt x="685" y="762"/>
                </a:cubicBezTo>
                <a:cubicBezTo>
                  <a:pt x="686" y="761"/>
                  <a:pt x="687" y="761"/>
                  <a:pt x="687" y="760"/>
                </a:cubicBezTo>
                <a:cubicBezTo>
                  <a:pt x="682" y="757"/>
                  <a:pt x="674" y="755"/>
                  <a:pt x="669" y="758"/>
                </a:cubicBezTo>
                <a:cubicBezTo>
                  <a:pt x="672" y="762"/>
                  <a:pt x="676" y="764"/>
                  <a:pt x="681" y="765"/>
                </a:cubicBezTo>
                <a:cubicBezTo>
                  <a:pt x="681" y="765"/>
                  <a:pt x="679" y="767"/>
                  <a:pt x="679" y="768"/>
                </a:cubicBezTo>
                <a:cubicBezTo>
                  <a:pt x="682" y="768"/>
                  <a:pt x="688" y="767"/>
                  <a:pt x="689" y="770"/>
                </a:cubicBezTo>
                <a:cubicBezTo>
                  <a:pt x="688" y="771"/>
                  <a:pt x="686" y="772"/>
                  <a:pt x="684" y="771"/>
                </a:cubicBezTo>
                <a:cubicBezTo>
                  <a:pt x="686" y="773"/>
                  <a:pt x="687" y="771"/>
                  <a:pt x="688" y="775"/>
                </a:cubicBezTo>
                <a:cubicBezTo>
                  <a:pt x="680" y="775"/>
                  <a:pt x="672" y="773"/>
                  <a:pt x="664" y="773"/>
                </a:cubicBezTo>
                <a:cubicBezTo>
                  <a:pt x="667" y="766"/>
                  <a:pt x="639" y="766"/>
                  <a:pt x="635" y="765"/>
                </a:cubicBezTo>
                <a:cubicBezTo>
                  <a:pt x="641" y="773"/>
                  <a:pt x="652" y="769"/>
                  <a:pt x="659" y="773"/>
                </a:cubicBezTo>
                <a:cubicBezTo>
                  <a:pt x="647" y="771"/>
                  <a:pt x="631" y="778"/>
                  <a:pt x="622" y="768"/>
                </a:cubicBezTo>
                <a:cubicBezTo>
                  <a:pt x="623" y="767"/>
                  <a:pt x="624" y="767"/>
                  <a:pt x="625" y="766"/>
                </a:cubicBezTo>
                <a:cubicBezTo>
                  <a:pt x="620" y="764"/>
                  <a:pt x="612" y="760"/>
                  <a:pt x="607" y="764"/>
                </a:cubicBezTo>
                <a:cubicBezTo>
                  <a:pt x="609" y="765"/>
                  <a:pt x="611" y="765"/>
                  <a:pt x="614" y="766"/>
                </a:cubicBezTo>
                <a:cubicBezTo>
                  <a:pt x="601" y="770"/>
                  <a:pt x="591" y="756"/>
                  <a:pt x="579" y="762"/>
                </a:cubicBezTo>
                <a:cubicBezTo>
                  <a:pt x="579" y="761"/>
                  <a:pt x="580" y="760"/>
                  <a:pt x="581" y="759"/>
                </a:cubicBezTo>
                <a:cubicBezTo>
                  <a:pt x="563" y="751"/>
                  <a:pt x="542" y="766"/>
                  <a:pt x="526" y="752"/>
                </a:cubicBezTo>
                <a:cubicBezTo>
                  <a:pt x="536" y="751"/>
                  <a:pt x="547" y="749"/>
                  <a:pt x="558" y="751"/>
                </a:cubicBezTo>
                <a:cubicBezTo>
                  <a:pt x="557" y="752"/>
                  <a:pt x="556" y="753"/>
                  <a:pt x="555" y="754"/>
                </a:cubicBezTo>
                <a:cubicBezTo>
                  <a:pt x="587" y="755"/>
                  <a:pt x="619" y="752"/>
                  <a:pt x="651" y="756"/>
                </a:cubicBezTo>
                <a:cubicBezTo>
                  <a:pt x="645" y="752"/>
                  <a:pt x="639" y="751"/>
                  <a:pt x="632" y="750"/>
                </a:cubicBezTo>
                <a:cubicBezTo>
                  <a:pt x="636" y="749"/>
                  <a:pt x="638" y="750"/>
                  <a:pt x="638" y="755"/>
                </a:cubicBezTo>
                <a:cubicBezTo>
                  <a:pt x="635" y="753"/>
                  <a:pt x="630" y="753"/>
                  <a:pt x="627" y="755"/>
                </a:cubicBezTo>
                <a:cubicBezTo>
                  <a:pt x="625" y="748"/>
                  <a:pt x="630" y="749"/>
                  <a:pt x="635" y="749"/>
                </a:cubicBezTo>
                <a:cubicBezTo>
                  <a:pt x="641" y="748"/>
                  <a:pt x="646" y="748"/>
                  <a:pt x="652" y="748"/>
                </a:cubicBezTo>
                <a:cubicBezTo>
                  <a:pt x="642" y="742"/>
                  <a:pt x="622" y="752"/>
                  <a:pt x="617" y="741"/>
                </a:cubicBezTo>
                <a:cubicBezTo>
                  <a:pt x="622" y="741"/>
                  <a:pt x="628" y="742"/>
                  <a:pt x="632" y="740"/>
                </a:cubicBezTo>
                <a:cubicBezTo>
                  <a:pt x="617" y="742"/>
                  <a:pt x="600" y="740"/>
                  <a:pt x="586" y="736"/>
                </a:cubicBezTo>
                <a:cubicBezTo>
                  <a:pt x="572" y="733"/>
                  <a:pt x="556" y="736"/>
                  <a:pt x="544" y="726"/>
                </a:cubicBezTo>
                <a:cubicBezTo>
                  <a:pt x="545" y="726"/>
                  <a:pt x="547" y="726"/>
                  <a:pt x="547" y="724"/>
                </a:cubicBezTo>
                <a:moveTo>
                  <a:pt x="714" y="727"/>
                </a:moveTo>
                <a:cubicBezTo>
                  <a:pt x="712" y="726"/>
                  <a:pt x="716" y="724"/>
                  <a:pt x="717" y="725"/>
                </a:cubicBezTo>
                <a:cubicBezTo>
                  <a:pt x="717" y="727"/>
                  <a:pt x="716" y="728"/>
                  <a:pt x="714" y="727"/>
                </a:cubicBezTo>
                <a:moveTo>
                  <a:pt x="247" y="726"/>
                </a:moveTo>
                <a:cubicBezTo>
                  <a:pt x="247" y="725"/>
                  <a:pt x="247" y="725"/>
                  <a:pt x="247" y="726"/>
                </a:cubicBezTo>
                <a:moveTo>
                  <a:pt x="400" y="727"/>
                </a:moveTo>
                <a:cubicBezTo>
                  <a:pt x="400" y="727"/>
                  <a:pt x="403" y="730"/>
                  <a:pt x="400" y="727"/>
                </a:cubicBezTo>
                <a:moveTo>
                  <a:pt x="929" y="727"/>
                </a:moveTo>
                <a:cubicBezTo>
                  <a:pt x="930" y="727"/>
                  <a:pt x="932" y="726"/>
                  <a:pt x="929" y="727"/>
                </a:cubicBezTo>
                <a:moveTo>
                  <a:pt x="51" y="727"/>
                </a:moveTo>
                <a:cubicBezTo>
                  <a:pt x="51" y="727"/>
                  <a:pt x="54" y="727"/>
                  <a:pt x="51" y="727"/>
                </a:cubicBezTo>
                <a:moveTo>
                  <a:pt x="742" y="727"/>
                </a:moveTo>
                <a:cubicBezTo>
                  <a:pt x="743" y="727"/>
                  <a:pt x="744" y="727"/>
                  <a:pt x="745" y="727"/>
                </a:cubicBezTo>
                <a:cubicBezTo>
                  <a:pt x="744" y="728"/>
                  <a:pt x="741" y="730"/>
                  <a:pt x="742" y="727"/>
                </a:cubicBezTo>
                <a:moveTo>
                  <a:pt x="404" y="728"/>
                </a:moveTo>
                <a:cubicBezTo>
                  <a:pt x="405" y="724"/>
                  <a:pt x="420" y="728"/>
                  <a:pt x="423" y="729"/>
                </a:cubicBezTo>
                <a:cubicBezTo>
                  <a:pt x="417" y="730"/>
                  <a:pt x="410" y="729"/>
                  <a:pt x="404" y="728"/>
                </a:cubicBezTo>
                <a:moveTo>
                  <a:pt x="426" y="730"/>
                </a:moveTo>
                <a:cubicBezTo>
                  <a:pt x="427" y="727"/>
                  <a:pt x="430" y="728"/>
                  <a:pt x="426" y="730"/>
                </a:cubicBezTo>
                <a:moveTo>
                  <a:pt x="237" y="730"/>
                </a:moveTo>
                <a:cubicBezTo>
                  <a:pt x="238" y="729"/>
                  <a:pt x="240" y="729"/>
                  <a:pt x="237" y="730"/>
                </a:cubicBezTo>
                <a:moveTo>
                  <a:pt x="244" y="729"/>
                </a:moveTo>
                <a:cubicBezTo>
                  <a:pt x="245" y="730"/>
                  <a:pt x="246" y="727"/>
                  <a:pt x="246" y="731"/>
                </a:cubicBezTo>
                <a:cubicBezTo>
                  <a:pt x="244" y="733"/>
                  <a:pt x="244" y="731"/>
                  <a:pt x="244" y="729"/>
                </a:cubicBezTo>
                <a:moveTo>
                  <a:pt x="831" y="730"/>
                </a:moveTo>
                <a:cubicBezTo>
                  <a:pt x="831" y="730"/>
                  <a:pt x="835" y="729"/>
                  <a:pt x="833" y="732"/>
                </a:cubicBezTo>
                <a:cubicBezTo>
                  <a:pt x="832" y="732"/>
                  <a:pt x="831" y="732"/>
                  <a:pt x="831" y="730"/>
                </a:cubicBezTo>
                <a:moveTo>
                  <a:pt x="458" y="733"/>
                </a:moveTo>
                <a:cubicBezTo>
                  <a:pt x="461" y="730"/>
                  <a:pt x="464" y="730"/>
                  <a:pt x="468" y="731"/>
                </a:cubicBezTo>
                <a:cubicBezTo>
                  <a:pt x="465" y="736"/>
                  <a:pt x="462" y="734"/>
                  <a:pt x="458" y="733"/>
                </a:cubicBezTo>
                <a:moveTo>
                  <a:pt x="959" y="745"/>
                </a:moveTo>
                <a:cubicBezTo>
                  <a:pt x="956" y="742"/>
                  <a:pt x="954" y="744"/>
                  <a:pt x="953" y="740"/>
                </a:cubicBezTo>
                <a:cubicBezTo>
                  <a:pt x="952" y="738"/>
                  <a:pt x="951" y="736"/>
                  <a:pt x="949" y="735"/>
                </a:cubicBezTo>
                <a:cubicBezTo>
                  <a:pt x="946" y="732"/>
                  <a:pt x="940" y="732"/>
                  <a:pt x="936" y="731"/>
                </a:cubicBezTo>
                <a:cubicBezTo>
                  <a:pt x="949" y="726"/>
                  <a:pt x="965" y="735"/>
                  <a:pt x="972" y="745"/>
                </a:cubicBezTo>
                <a:cubicBezTo>
                  <a:pt x="971" y="745"/>
                  <a:pt x="971" y="745"/>
                  <a:pt x="972" y="745"/>
                </a:cubicBezTo>
                <a:cubicBezTo>
                  <a:pt x="971" y="749"/>
                  <a:pt x="961" y="746"/>
                  <a:pt x="959" y="745"/>
                </a:cubicBezTo>
                <a:moveTo>
                  <a:pt x="451" y="730"/>
                </a:moveTo>
                <a:cubicBezTo>
                  <a:pt x="455" y="732"/>
                  <a:pt x="452" y="733"/>
                  <a:pt x="451" y="730"/>
                </a:cubicBezTo>
                <a:moveTo>
                  <a:pt x="477" y="732"/>
                </a:moveTo>
                <a:cubicBezTo>
                  <a:pt x="484" y="730"/>
                  <a:pt x="494" y="727"/>
                  <a:pt x="499" y="733"/>
                </a:cubicBezTo>
                <a:cubicBezTo>
                  <a:pt x="495" y="733"/>
                  <a:pt x="492" y="735"/>
                  <a:pt x="489" y="737"/>
                </a:cubicBezTo>
                <a:cubicBezTo>
                  <a:pt x="491" y="739"/>
                  <a:pt x="497" y="742"/>
                  <a:pt x="500" y="742"/>
                </a:cubicBezTo>
                <a:cubicBezTo>
                  <a:pt x="490" y="744"/>
                  <a:pt x="477" y="730"/>
                  <a:pt x="468" y="735"/>
                </a:cubicBezTo>
                <a:cubicBezTo>
                  <a:pt x="469" y="731"/>
                  <a:pt x="472" y="731"/>
                  <a:pt x="475" y="732"/>
                </a:cubicBezTo>
                <a:cubicBezTo>
                  <a:pt x="475" y="732"/>
                  <a:pt x="480" y="733"/>
                  <a:pt x="477" y="732"/>
                </a:cubicBezTo>
                <a:moveTo>
                  <a:pt x="647" y="732"/>
                </a:moveTo>
                <a:cubicBezTo>
                  <a:pt x="651" y="732"/>
                  <a:pt x="651" y="728"/>
                  <a:pt x="654" y="734"/>
                </a:cubicBezTo>
                <a:cubicBezTo>
                  <a:pt x="652" y="733"/>
                  <a:pt x="650" y="732"/>
                  <a:pt x="647" y="732"/>
                </a:cubicBezTo>
                <a:moveTo>
                  <a:pt x="299" y="733"/>
                </a:moveTo>
                <a:cubicBezTo>
                  <a:pt x="296" y="735"/>
                  <a:pt x="304" y="733"/>
                  <a:pt x="305" y="734"/>
                </a:cubicBezTo>
                <a:cubicBezTo>
                  <a:pt x="303" y="735"/>
                  <a:pt x="301" y="734"/>
                  <a:pt x="299" y="733"/>
                </a:cubicBezTo>
                <a:moveTo>
                  <a:pt x="306" y="733"/>
                </a:moveTo>
                <a:cubicBezTo>
                  <a:pt x="307" y="730"/>
                  <a:pt x="309" y="730"/>
                  <a:pt x="310" y="734"/>
                </a:cubicBezTo>
                <a:cubicBezTo>
                  <a:pt x="308" y="733"/>
                  <a:pt x="307" y="733"/>
                  <a:pt x="306" y="733"/>
                </a:cubicBezTo>
                <a:moveTo>
                  <a:pt x="253" y="731"/>
                </a:moveTo>
                <a:cubicBezTo>
                  <a:pt x="286" y="742"/>
                  <a:pt x="322" y="743"/>
                  <a:pt x="356" y="746"/>
                </a:cubicBezTo>
                <a:cubicBezTo>
                  <a:pt x="345" y="762"/>
                  <a:pt x="339" y="741"/>
                  <a:pt x="328" y="748"/>
                </a:cubicBezTo>
                <a:cubicBezTo>
                  <a:pt x="332" y="756"/>
                  <a:pt x="313" y="750"/>
                  <a:pt x="311" y="749"/>
                </a:cubicBezTo>
                <a:cubicBezTo>
                  <a:pt x="307" y="748"/>
                  <a:pt x="303" y="746"/>
                  <a:pt x="299" y="745"/>
                </a:cubicBezTo>
                <a:cubicBezTo>
                  <a:pt x="294" y="742"/>
                  <a:pt x="288" y="744"/>
                  <a:pt x="282" y="743"/>
                </a:cubicBezTo>
                <a:cubicBezTo>
                  <a:pt x="292" y="752"/>
                  <a:pt x="306" y="754"/>
                  <a:pt x="319" y="755"/>
                </a:cubicBezTo>
                <a:cubicBezTo>
                  <a:pt x="315" y="762"/>
                  <a:pt x="287" y="755"/>
                  <a:pt x="283" y="751"/>
                </a:cubicBezTo>
                <a:cubicBezTo>
                  <a:pt x="267" y="748"/>
                  <a:pt x="247" y="749"/>
                  <a:pt x="238" y="732"/>
                </a:cubicBezTo>
                <a:cubicBezTo>
                  <a:pt x="242" y="732"/>
                  <a:pt x="251" y="737"/>
                  <a:pt x="253" y="731"/>
                </a:cubicBezTo>
                <a:moveTo>
                  <a:pt x="827" y="734"/>
                </a:moveTo>
                <a:cubicBezTo>
                  <a:pt x="827" y="732"/>
                  <a:pt x="827" y="731"/>
                  <a:pt x="828" y="730"/>
                </a:cubicBezTo>
                <a:cubicBezTo>
                  <a:pt x="829" y="730"/>
                  <a:pt x="831" y="736"/>
                  <a:pt x="831" y="735"/>
                </a:cubicBezTo>
                <a:cubicBezTo>
                  <a:pt x="830" y="735"/>
                  <a:pt x="828" y="734"/>
                  <a:pt x="827" y="734"/>
                </a:cubicBezTo>
                <a:moveTo>
                  <a:pt x="644" y="731"/>
                </a:moveTo>
                <a:cubicBezTo>
                  <a:pt x="647" y="732"/>
                  <a:pt x="646" y="733"/>
                  <a:pt x="644" y="731"/>
                </a:cubicBezTo>
                <a:moveTo>
                  <a:pt x="841" y="735"/>
                </a:moveTo>
                <a:cubicBezTo>
                  <a:pt x="842" y="735"/>
                  <a:pt x="845" y="732"/>
                  <a:pt x="841" y="735"/>
                </a:cubicBezTo>
                <a:moveTo>
                  <a:pt x="520" y="735"/>
                </a:moveTo>
                <a:cubicBezTo>
                  <a:pt x="518" y="735"/>
                  <a:pt x="516" y="735"/>
                  <a:pt x="515" y="733"/>
                </a:cubicBezTo>
                <a:cubicBezTo>
                  <a:pt x="519" y="732"/>
                  <a:pt x="523" y="732"/>
                  <a:pt x="527" y="734"/>
                </a:cubicBezTo>
                <a:cubicBezTo>
                  <a:pt x="525" y="736"/>
                  <a:pt x="522" y="736"/>
                  <a:pt x="520" y="735"/>
                </a:cubicBezTo>
                <a:moveTo>
                  <a:pt x="315" y="736"/>
                </a:moveTo>
                <a:cubicBezTo>
                  <a:pt x="317" y="736"/>
                  <a:pt x="319" y="734"/>
                  <a:pt x="321" y="737"/>
                </a:cubicBezTo>
                <a:cubicBezTo>
                  <a:pt x="319" y="736"/>
                  <a:pt x="318" y="736"/>
                  <a:pt x="315" y="736"/>
                </a:cubicBezTo>
                <a:moveTo>
                  <a:pt x="844" y="735"/>
                </a:moveTo>
                <a:cubicBezTo>
                  <a:pt x="847" y="734"/>
                  <a:pt x="850" y="732"/>
                  <a:pt x="852" y="735"/>
                </a:cubicBezTo>
                <a:cubicBezTo>
                  <a:pt x="850" y="735"/>
                  <a:pt x="847" y="735"/>
                  <a:pt x="844" y="735"/>
                </a:cubicBezTo>
                <a:moveTo>
                  <a:pt x="442" y="735"/>
                </a:moveTo>
                <a:cubicBezTo>
                  <a:pt x="443" y="734"/>
                  <a:pt x="446" y="733"/>
                  <a:pt x="445" y="735"/>
                </a:cubicBezTo>
                <a:cubicBezTo>
                  <a:pt x="444" y="736"/>
                  <a:pt x="443" y="735"/>
                  <a:pt x="442" y="735"/>
                </a:cubicBezTo>
                <a:moveTo>
                  <a:pt x="447" y="735"/>
                </a:moveTo>
                <a:cubicBezTo>
                  <a:pt x="447" y="735"/>
                  <a:pt x="447" y="734"/>
                  <a:pt x="447" y="734"/>
                </a:cubicBezTo>
                <a:cubicBezTo>
                  <a:pt x="447" y="733"/>
                  <a:pt x="451" y="736"/>
                  <a:pt x="451" y="736"/>
                </a:cubicBezTo>
                <a:cubicBezTo>
                  <a:pt x="450" y="737"/>
                  <a:pt x="448" y="737"/>
                  <a:pt x="447" y="735"/>
                </a:cubicBezTo>
                <a:moveTo>
                  <a:pt x="832" y="734"/>
                </a:moveTo>
                <a:cubicBezTo>
                  <a:pt x="833" y="735"/>
                  <a:pt x="832" y="736"/>
                  <a:pt x="832" y="734"/>
                </a:cubicBezTo>
                <a:moveTo>
                  <a:pt x="680" y="735"/>
                </a:moveTo>
                <a:cubicBezTo>
                  <a:pt x="682" y="735"/>
                  <a:pt x="683" y="733"/>
                  <a:pt x="680" y="735"/>
                </a:cubicBezTo>
                <a:moveTo>
                  <a:pt x="456" y="735"/>
                </a:moveTo>
                <a:cubicBezTo>
                  <a:pt x="457" y="735"/>
                  <a:pt x="459" y="733"/>
                  <a:pt x="456" y="735"/>
                </a:cubicBezTo>
                <a:moveTo>
                  <a:pt x="322" y="735"/>
                </a:moveTo>
                <a:cubicBezTo>
                  <a:pt x="324" y="731"/>
                  <a:pt x="329" y="735"/>
                  <a:pt x="331" y="738"/>
                </a:cubicBezTo>
                <a:cubicBezTo>
                  <a:pt x="328" y="737"/>
                  <a:pt x="325" y="736"/>
                  <a:pt x="322" y="735"/>
                </a:cubicBezTo>
                <a:moveTo>
                  <a:pt x="834" y="735"/>
                </a:moveTo>
                <a:cubicBezTo>
                  <a:pt x="836" y="735"/>
                  <a:pt x="837" y="735"/>
                  <a:pt x="834" y="735"/>
                </a:cubicBezTo>
                <a:moveTo>
                  <a:pt x="853" y="735"/>
                </a:moveTo>
                <a:cubicBezTo>
                  <a:pt x="857" y="735"/>
                  <a:pt x="856" y="736"/>
                  <a:pt x="853" y="735"/>
                </a:cubicBezTo>
                <a:moveTo>
                  <a:pt x="229" y="738"/>
                </a:moveTo>
                <a:cubicBezTo>
                  <a:pt x="231" y="733"/>
                  <a:pt x="234" y="735"/>
                  <a:pt x="236" y="739"/>
                </a:cubicBezTo>
                <a:cubicBezTo>
                  <a:pt x="234" y="741"/>
                  <a:pt x="231" y="739"/>
                  <a:pt x="229" y="738"/>
                </a:cubicBezTo>
                <a:moveTo>
                  <a:pt x="317" y="737"/>
                </a:moveTo>
                <a:cubicBezTo>
                  <a:pt x="319" y="738"/>
                  <a:pt x="319" y="736"/>
                  <a:pt x="320" y="739"/>
                </a:cubicBezTo>
                <a:cubicBezTo>
                  <a:pt x="318" y="739"/>
                  <a:pt x="317" y="740"/>
                  <a:pt x="317" y="737"/>
                </a:cubicBezTo>
                <a:moveTo>
                  <a:pt x="139" y="737"/>
                </a:moveTo>
                <a:cubicBezTo>
                  <a:pt x="140" y="738"/>
                  <a:pt x="141" y="738"/>
                  <a:pt x="142" y="739"/>
                </a:cubicBezTo>
                <a:cubicBezTo>
                  <a:pt x="140" y="748"/>
                  <a:pt x="122" y="743"/>
                  <a:pt x="118" y="738"/>
                </a:cubicBezTo>
                <a:cubicBezTo>
                  <a:pt x="125" y="739"/>
                  <a:pt x="133" y="742"/>
                  <a:pt x="139" y="737"/>
                </a:cubicBezTo>
                <a:moveTo>
                  <a:pt x="333" y="738"/>
                </a:moveTo>
                <a:cubicBezTo>
                  <a:pt x="333" y="737"/>
                  <a:pt x="334" y="738"/>
                  <a:pt x="333" y="738"/>
                </a:cubicBezTo>
                <a:moveTo>
                  <a:pt x="158" y="741"/>
                </a:moveTo>
                <a:cubicBezTo>
                  <a:pt x="160" y="740"/>
                  <a:pt x="168" y="741"/>
                  <a:pt x="169" y="740"/>
                </a:cubicBezTo>
                <a:cubicBezTo>
                  <a:pt x="169" y="740"/>
                  <a:pt x="164" y="740"/>
                  <a:pt x="165" y="740"/>
                </a:cubicBezTo>
                <a:cubicBezTo>
                  <a:pt x="168" y="742"/>
                  <a:pt x="173" y="744"/>
                  <a:pt x="177" y="745"/>
                </a:cubicBezTo>
                <a:cubicBezTo>
                  <a:pt x="171" y="744"/>
                  <a:pt x="165" y="742"/>
                  <a:pt x="158" y="741"/>
                </a:cubicBezTo>
                <a:moveTo>
                  <a:pt x="749" y="740"/>
                </a:moveTo>
                <a:cubicBezTo>
                  <a:pt x="752" y="741"/>
                  <a:pt x="750" y="740"/>
                  <a:pt x="749" y="740"/>
                </a:cubicBezTo>
                <a:moveTo>
                  <a:pt x="769" y="742"/>
                </a:moveTo>
                <a:cubicBezTo>
                  <a:pt x="770" y="741"/>
                  <a:pt x="771" y="739"/>
                  <a:pt x="773" y="741"/>
                </a:cubicBezTo>
                <a:cubicBezTo>
                  <a:pt x="772" y="743"/>
                  <a:pt x="771" y="742"/>
                  <a:pt x="769" y="742"/>
                </a:cubicBezTo>
                <a:moveTo>
                  <a:pt x="188" y="743"/>
                </a:moveTo>
                <a:cubicBezTo>
                  <a:pt x="189" y="741"/>
                  <a:pt x="192" y="742"/>
                  <a:pt x="188" y="743"/>
                </a:cubicBezTo>
                <a:moveTo>
                  <a:pt x="191" y="742"/>
                </a:moveTo>
                <a:cubicBezTo>
                  <a:pt x="195" y="744"/>
                  <a:pt x="192" y="743"/>
                  <a:pt x="191" y="742"/>
                </a:cubicBezTo>
                <a:moveTo>
                  <a:pt x="146" y="743"/>
                </a:moveTo>
                <a:cubicBezTo>
                  <a:pt x="148" y="738"/>
                  <a:pt x="152" y="742"/>
                  <a:pt x="154" y="744"/>
                </a:cubicBezTo>
                <a:cubicBezTo>
                  <a:pt x="152" y="745"/>
                  <a:pt x="149" y="744"/>
                  <a:pt x="146" y="743"/>
                </a:cubicBezTo>
                <a:moveTo>
                  <a:pt x="554" y="746"/>
                </a:moveTo>
                <a:cubicBezTo>
                  <a:pt x="552" y="744"/>
                  <a:pt x="551" y="743"/>
                  <a:pt x="549" y="742"/>
                </a:cubicBezTo>
                <a:cubicBezTo>
                  <a:pt x="554" y="743"/>
                  <a:pt x="559" y="744"/>
                  <a:pt x="563" y="746"/>
                </a:cubicBezTo>
                <a:cubicBezTo>
                  <a:pt x="562" y="749"/>
                  <a:pt x="556" y="747"/>
                  <a:pt x="554" y="746"/>
                </a:cubicBezTo>
                <a:moveTo>
                  <a:pt x="193" y="747"/>
                </a:moveTo>
                <a:cubicBezTo>
                  <a:pt x="191" y="741"/>
                  <a:pt x="198" y="741"/>
                  <a:pt x="201" y="742"/>
                </a:cubicBezTo>
                <a:cubicBezTo>
                  <a:pt x="198" y="749"/>
                  <a:pt x="209" y="748"/>
                  <a:pt x="212" y="748"/>
                </a:cubicBezTo>
                <a:cubicBezTo>
                  <a:pt x="207" y="752"/>
                  <a:pt x="199" y="748"/>
                  <a:pt x="193" y="747"/>
                </a:cubicBezTo>
                <a:moveTo>
                  <a:pt x="680" y="744"/>
                </a:moveTo>
                <a:cubicBezTo>
                  <a:pt x="683" y="745"/>
                  <a:pt x="680" y="744"/>
                  <a:pt x="680" y="744"/>
                </a:cubicBezTo>
                <a:moveTo>
                  <a:pt x="603" y="744"/>
                </a:moveTo>
                <a:cubicBezTo>
                  <a:pt x="606" y="746"/>
                  <a:pt x="601" y="748"/>
                  <a:pt x="603" y="744"/>
                </a:cubicBezTo>
                <a:moveTo>
                  <a:pt x="238" y="751"/>
                </a:moveTo>
                <a:cubicBezTo>
                  <a:pt x="231" y="749"/>
                  <a:pt x="224" y="749"/>
                  <a:pt x="218" y="747"/>
                </a:cubicBezTo>
                <a:cubicBezTo>
                  <a:pt x="222" y="738"/>
                  <a:pt x="247" y="747"/>
                  <a:pt x="253" y="749"/>
                </a:cubicBezTo>
                <a:cubicBezTo>
                  <a:pt x="270" y="754"/>
                  <a:pt x="290" y="754"/>
                  <a:pt x="305" y="762"/>
                </a:cubicBezTo>
                <a:cubicBezTo>
                  <a:pt x="300" y="762"/>
                  <a:pt x="295" y="762"/>
                  <a:pt x="290" y="761"/>
                </a:cubicBezTo>
                <a:cubicBezTo>
                  <a:pt x="291" y="762"/>
                  <a:pt x="292" y="763"/>
                  <a:pt x="292" y="764"/>
                </a:cubicBezTo>
                <a:cubicBezTo>
                  <a:pt x="275" y="758"/>
                  <a:pt x="256" y="756"/>
                  <a:pt x="238" y="751"/>
                </a:cubicBezTo>
                <a:moveTo>
                  <a:pt x="423" y="745"/>
                </a:moveTo>
                <a:cubicBezTo>
                  <a:pt x="426" y="746"/>
                  <a:pt x="426" y="744"/>
                  <a:pt x="427" y="748"/>
                </a:cubicBezTo>
                <a:cubicBezTo>
                  <a:pt x="422" y="749"/>
                  <a:pt x="416" y="749"/>
                  <a:pt x="410" y="748"/>
                </a:cubicBezTo>
                <a:cubicBezTo>
                  <a:pt x="413" y="748"/>
                  <a:pt x="422" y="749"/>
                  <a:pt x="423" y="745"/>
                </a:cubicBezTo>
                <a:moveTo>
                  <a:pt x="400" y="746"/>
                </a:moveTo>
                <a:cubicBezTo>
                  <a:pt x="402" y="746"/>
                  <a:pt x="404" y="746"/>
                  <a:pt x="406" y="746"/>
                </a:cubicBezTo>
                <a:cubicBezTo>
                  <a:pt x="405" y="749"/>
                  <a:pt x="402" y="749"/>
                  <a:pt x="400" y="746"/>
                </a:cubicBezTo>
                <a:moveTo>
                  <a:pt x="448" y="747"/>
                </a:moveTo>
                <a:cubicBezTo>
                  <a:pt x="452" y="748"/>
                  <a:pt x="451" y="750"/>
                  <a:pt x="448" y="747"/>
                </a:cubicBezTo>
                <a:moveTo>
                  <a:pt x="442" y="749"/>
                </a:moveTo>
                <a:cubicBezTo>
                  <a:pt x="442" y="747"/>
                  <a:pt x="444" y="746"/>
                  <a:pt x="442" y="749"/>
                </a:cubicBezTo>
                <a:moveTo>
                  <a:pt x="463" y="751"/>
                </a:moveTo>
                <a:cubicBezTo>
                  <a:pt x="460" y="746"/>
                  <a:pt x="466" y="746"/>
                  <a:pt x="469" y="747"/>
                </a:cubicBezTo>
                <a:cubicBezTo>
                  <a:pt x="476" y="748"/>
                  <a:pt x="468" y="755"/>
                  <a:pt x="463" y="751"/>
                </a:cubicBezTo>
                <a:moveTo>
                  <a:pt x="457" y="748"/>
                </a:moveTo>
                <a:cubicBezTo>
                  <a:pt x="458" y="748"/>
                  <a:pt x="459" y="748"/>
                  <a:pt x="460" y="748"/>
                </a:cubicBezTo>
                <a:cubicBezTo>
                  <a:pt x="459" y="749"/>
                  <a:pt x="458" y="749"/>
                  <a:pt x="457" y="748"/>
                </a:cubicBezTo>
                <a:moveTo>
                  <a:pt x="357" y="748"/>
                </a:moveTo>
                <a:cubicBezTo>
                  <a:pt x="357" y="749"/>
                  <a:pt x="361" y="751"/>
                  <a:pt x="355" y="751"/>
                </a:cubicBezTo>
                <a:cubicBezTo>
                  <a:pt x="355" y="750"/>
                  <a:pt x="356" y="749"/>
                  <a:pt x="357" y="748"/>
                </a:cubicBezTo>
                <a:moveTo>
                  <a:pt x="473" y="749"/>
                </a:moveTo>
                <a:cubicBezTo>
                  <a:pt x="485" y="745"/>
                  <a:pt x="497" y="752"/>
                  <a:pt x="509" y="755"/>
                </a:cubicBezTo>
                <a:cubicBezTo>
                  <a:pt x="496" y="756"/>
                  <a:pt x="484" y="753"/>
                  <a:pt x="473" y="749"/>
                </a:cubicBezTo>
                <a:moveTo>
                  <a:pt x="831" y="750"/>
                </a:moveTo>
                <a:cubicBezTo>
                  <a:pt x="833" y="747"/>
                  <a:pt x="832" y="748"/>
                  <a:pt x="831" y="750"/>
                </a:cubicBezTo>
                <a:moveTo>
                  <a:pt x="372" y="748"/>
                </a:moveTo>
                <a:cubicBezTo>
                  <a:pt x="376" y="749"/>
                  <a:pt x="379" y="755"/>
                  <a:pt x="380" y="759"/>
                </a:cubicBezTo>
                <a:cubicBezTo>
                  <a:pt x="373" y="759"/>
                  <a:pt x="367" y="754"/>
                  <a:pt x="360" y="752"/>
                </a:cubicBezTo>
                <a:cubicBezTo>
                  <a:pt x="363" y="752"/>
                  <a:pt x="372" y="754"/>
                  <a:pt x="372" y="748"/>
                </a:cubicBezTo>
                <a:moveTo>
                  <a:pt x="438" y="749"/>
                </a:moveTo>
                <a:cubicBezTo>
                  <a:pt x="441" y="750"/>
                  <a:pt x="441" y="751"/>
                  <a:pt x="438" y="749"/>
                </a:cubicBezTo>
                <a:moveTo>
                  <a:pt x="617" y="752"/>
                </a:moveTo>
                <a:cubicBezTo>
                  <a:pt x="620" y="752"/>
                  <a:pt x="622" y="750"/>
                  <a:pt x="624" y="751"/>
                </a:cubicBezTo>
                <a:cubicBezTo>
                  <a:pt x="623" y="754"/>
                  <a:pt x="620" y="754"/>
                  <a:pt x="617" y="752"/>
                </a:cubicBezTo>
                <a:moveTo>
                  <a:pt x="926" y="750"/>
                </a:moveTo>
                <a:cubicBezTo>
                  <a:pt x="928" y="750"/>
                  <a:pt x="931" y="749"/>
                  <a:pt x="933" y="751"/>
                </a:cubicBezTo>
                <a:cubicBezTo>
                  <a:pt x="931" y="754"/>
                  <a:pt x="926" y="754"/>
                  <a:pt x="926" y="750"/>
                </a:cubicBezTo>
                <a:moveTo>
                  <a:pt x="516" y="750"/>
                </a:moveTo>
                <a:cubicBezTo>
                  <a:pt x="519" y="750"/>
                  <a:pt x="522" y="751"/>
                  <a:pt x="525" y="751"/>
                </a:cubicBezTo>
                <a:cubicBezTo>
                  <a:pt x="520" y="759"/>
                  <a:pt x="512" y="756"/>
                  <a:pt x="507" y="751"/>
                </a:cubicBezTo>
                <a:cubicBezTo>
                  <a:pt x="510" y="750"/>
                  <a:pt x="513" y="752"/>
                  <a:pt x="516" y="750"/>
                </a:cubicBezTo>
                <a:moveTo>
                  <a:pt x="935" y="754"/>
                </a:moveTo>
                <a:cubicBezTo>
                  <a:pt x="936" y="750"/>
                  <a:pt x="937" y="754"/>
                  <a:pt x="937" y="754"/>
                </a:cubicBezTo>
                <a:cubicBezTo>
                  <a:pt x="936" y="754"/>
                  <a:pt x="935" y="754"/>
                  <a:pt x="935" y="754"/>
                </a:cubicBezTo>
                <a:moveTo>
                  <a:pt x="744" y="755"/>
                </a:moveTo>
                <a:cubicBezTo>
                  <a:pt x="746" y="755"/>
                  <a:pt x="748" y="752"/>
                  <a:pt x="751" y="755"/>
                </a:cubicBezTo>
                <a:cubicBezTo>
                  <a:pt x="748" y="755"/>
                  <a:pt x="746" y="755"/>
                  <a:pt x="744" y="755"/>
                </a:cubicBezTo>
                <a:moveTo>
                  <a:pt x="945" y="755"/>
                </a:moveTo>
                <a:cubicBezTo>
                  <a:pt x="946" y="752"/>
                  <a:pt x="946" y="753"/>
                  <a:pt x="945" y="755"/>
                </a:cubicBezTo>
                <a:moveTo>
                  <a:pt x="415" y="755"/>
                </a:moveTo>
                <a:cubicBezTo>
                  <a:pt x="416" y="754"/>
                  <a:pt x="418" y="752"/>
                  <a:pt x="415" y="755"/>
                </a:cubicBezTo>
                <a:moveTo>
                  <a:pt x="420" y="762"/>
                </a:moveTo>
                <a:cubicBezTo>
                  <a:pt x="419" y="759"/>
                  <a:pt x="419" y="758"/>
                  <a:pt x="416" y="758"/>
                </a:cubicBezTo>
                <a:cubicBezTo>
                  <a:pt x="416" y="758"/>
                  <a:pt x="420" y="753"/>
                  <a:pt x="420" y="754"/>
                </a:cubicBezTo>
                <a:cubicBezTo>
                  <a:pt x="423" y="757"/>
                  <a:pt x="425" y="760"/>
                  <a:pt x="427" y="763"/>
                </a:cubicBezTo>
                <a:cubicBezTo>
                  <a:pt x="427" y="763"/>
                  <a:pt x="421" y="762"/>
                  <a:pt x="420" y="762"/>
                </a:cubicBezTo>
                <a:moveTo>
                  <a:pt x="399" y="754"/>
                </a:moveTo>
                <a:cubicBezTo>
                  <a:pt x="401" y="754"/>
                  <a:pt x="403" y="755"/>
                  <a:pt x="405" y="756"/>
                </a:cubicBezTo>
                <a:cubicBezTo>
                  <a:pt x="402" y="760"/>
                  <a:pt x="399" y="758"/>
                  <a:pt x="399" y="754"/>
                </a:cubicBezTo>
                <a:moveTo>
                  <a:pt x="751" y="755"/>
                </a:moveTo>
                <a:cubicBezTo>
                  <a:pt x="753" y="755"/>
                  <a:pt x="753" y="755"/>
                  <a:pt x="751" y="755"/>
                </a:cubicBezTo>
                <a:moveTo>
                  <a:pt x="125" y="760"/>
                </a:moveTo>
                <a:cubicBezTo>
                  <a:pt x="128" y="760"/>
                  <a:pt x="130" y="757"/>
                  <a:pt x="133" y="758"/>
                </a:cubicBezTo>
                <a:cubicBezTo>
                  <a:pt x="131" y="761"/>
                  <a:pt x="128" y="762"/>
                  <a:pt x="125" y="760"/>
                </a:cubicBezTo>
                <a:moveTo>
                  <a:pt x="480" y="758"/>
                </a:moveTo>
                <a:cubicBezTo>
                  <a:pt x="481" y="756"/>
                  <a:pt x="481" y="757"/>
                  <a:pt x="480" y="758"/>
                </a:cubicBezTo>
                <a:moveTo>
                  <a:pt x="319" y="759"/>
                </a:moveTo>
                <a:cubicBezTo>
                  <a:pt x="326" y="755"/>
                  <a:pt x="335" y="759"/>
                  <a:pt x="340" y="764"/>
                </a:cubicBezTo>
                <a:cubicBezTo>
                  <a:pt x="333" y="767"/>
                  <a:pt x="327" y="760"/>
                  <a:pt x="319" y="759"/>
                </a:cubicBezTo>
                <a:moveTo>
                  <a:pt x="554" y="757"/>
                </a:moveTo>
                <a:cubicBezTo>
                  <a:pt x="557" y="758"/>
                  <a:pt x="554" y="760"/>
                  <a:pt x="554" y="757"/>
                </a:cubicBezTo>
                <a:moveTo>
                  <a:pt x="507" y="761"/>
                </a:moveTo>
                <a:cubicBezTo>
                  <a:pt x="506" y="760"/>
                  <a:pt x="518" y="758"/>
                  <a:pt x="519" y="758"/>
                </a:cubicBezTo>
                <a:cubicBezTo>
                  <a:pt x="517" y="763"/>
                  <a:pt x="511" y="763"/>
                  <a:pt x="507" y="761"/>
                </a:cubicBezTo>
                <a:moveTo>
                  <a:pt x="562" y="758"/>
                </a:moveTo>
                <a:cubicBezTo>
                  <a:pt x="563" y="759"/>
                  <a:pt x="564" y="760"/>
                  <a:pt x="562" y="758"/>
                </a:cubicBezTo>
                <a:moveTo>
                  <a:pt x="571" y="759"/>
                </a:moveTo>
                <a:cubicBezTo>
                  <a:pt x="572" y="758"/>
                  <a:pt x="573" y="759"/>
                  <a:pt x="574" y="760"/>
                </a:cubicBezTo>
                <a:cubicBezTo>
                  <a:pt x="572" y="761"/>
                  <a:pt x="571" y="761"/>
                  <a:pt x="571" y="759"/>
                </a:cubicBezTo>
                <a:moveTo>
                  <a:pt x="576" y="761"/>
                </a:moveTo>
                <a:cubicBezTo>
                  <a:pt x="574" y="761"/>
                  <a:pt x="581" y="763"/>
                  <a:pt x="576" y="761"/>
                </a:cubicBezTo>
                <a:moveTo>
                  <a:pt x="875" y="761"/>
                </a:moveTo>
                <a:cubicBezTo>
                  <a:pt x="876" y="761"/>
                  <a:pt x="878" y="759"/>
                  <a:pt x="875" y="761"/>
                </a:cubicBezTo>
                <a:moveTo>
                  <a:pt x="551" y="762"/>
                </a:moveTo>
                <a:cubicBezTo>
                  <a:pt x="551" y="761"/>
                  <a:pt x="551" y="760"/>
                  <a:pt x="552" y="759"/>
                </a:cubicBezTo>
                <a:cubicBezTo>
                  <a:pt x="556" y="758"/>
                  <a:pt x="555" y="767"/>
                  <a:pt x="551" y="762"/>
                </a:cubicBezTo>
                <a:moveTo>
                  <a:pt x="946" y="769"/>
                </a:moveTo>
                <a:cubicBezTo>
                  <a:pt x="942" y="766"/>
                  <a:pt x="938" y="764"/>
                  <a:pt x="934" y="761"/>
                </a:cubicBezTo>
                <a:cubicBezTo>
                  <a:pt x="941" y="759"/>
                  <a:pt x="948" y="761"/>
                  <a:pt x="954" y="762"/>
                </a:cubicBezTo>
                <a:cubicBezTo>
                  <a:pt x="954" y="766"/>
                  <a:pt x="951" y="771"/>
                  <a:pt x="946" y="769"/>
                </a:cubicBezTo>
                <a:moveTo>
                  <a:pt x="926" y="760"/>
                </a:moveTo>
                <a:cubicBezTo>
                  <a:pt x="928" y="760"/>
                  <a:pt x="930" y="760"/>
                  <a:pt x="932" y="760"/>
                </a:cubicBezTo>
                <a:cubicBezTo>
                  <a:pt x="930" y="763"/>
                  <a:pt x="927" y="765"/>
                  <a:pt x="926" y="760"/>
                </a:cubicBezTo>
                <a:moveTo>
                  <a:pt x="470" y="762"/>
                </a:moveTo>
                <a:cubicBezTo>
                  <a:pt x="474" y="762"/>
                  <a:pt x="479" y="765"/>
                  <a:pt x="483" y="767"/>
                </a:cubicBezTo>
                <a:cubicBezTo>
                  <a:pt x="483" y="769"/>
                  <a:pt x="480" y="769"/>
                  <a:pt x="484" y="771"/>
                </a:cubicBezTo>
                <a:cubicBezTo>
                  <a:pt x="477" y="774"/>
                  <a:pt x="467" y="774"/>
                  <a:pt x="461" y="768"/>
                </a:cubicBezTo>
                <a:cubicBezTo>
                  <a:pt x="467" y="767"/>
                  <a:pt x="470" y="769"/>
                  <a:pt x="470" y="762"/>
                </a:cubicBezTo>
                <a:moveTo>
                  <a:pt x="837" y="764"/>
                </a:moveTo>
                <a:cubicBezTo>
                  <a:pt x="835" y="765"/>
                  <a:pt x="839" y="763"/>
                  <a:pt x="840" y="763"/>
                </a:cubicBezTo>
                <a:cubicBezTo>
                  <a:pt x="840" y="766"/>
                  <a:pt x="839" y="766"/>
                  <a:pt x="837" y="764"/>
                </a:cubicBezTo>
                <a:moveTo>
                  <a:pt x="350" y="764"/>
                </a:moveTo>
                <a:cubicBezTo>
                  <a:pt x="353" y="761"/>
                  <a:pt x="361" y="766"/>
                  <a:pt x="363" y="769"/>
                </a:cubicBezTo>
                <a:cubicBezTo>
                  <a:pt x="361" y="769"/>
                  <a:pt x="359" y="769"/>
                  <a:pt x="356" y="769"/>
                </a:cubicBezTo>
                <a:cubicBezTo>
                  <a:pt x="357" y="769"/>
                  <a:pt x="358" y="769"/>
                  <a:pt x="358" y="770"/>
                </a:cubicBezTo>
                <a:cubicBezTo>
                  <a:pt x="354" y="770"/>
                  <a:pt x="353" y="766"/>
                  <a:pt x="350" y="764"/>
                </a:cubicBezTo>
                <a:moveTo>
                  <a:pt x="920" y="768"/>
                </a:moveTo>
                <a:cubicBezTo>
                  <a:pt x="917" y="762"/>
                  <a:pt x="926" y="764"/>
                  <a:pt x="929" y="766"/>
                </a:cubicBezTo>
                <a:cubicBezTo>
                  <a:pt x="927" y="770"/>
                  <a:pt x="923" y="772"/>
                  <a:pt x="920" y="768"/>
                </a:cubicBezTo>
                <a:moveTo>
                  <a:pt x="833" y="765"/>
                </a:moveTo>
                <a:cubicBezTo>
                  <a:pt x="834" y="764"/>
                  <a:pt x="836" y="763"/>
                  <a:pt x="833" y="765"/>
                </a:cubicBezTo>
                <a:moveTo>
                  <a:pt x="568" y="765"/>
                </a:moveTo>
                <a:cubicBezTo>
                  <a:pt x="569" y="763"/>
                  <a:pt x="570" y="764"/>
                  <a:pt x="568" y="765"/>
                </a:cubicBezTo>
                <a:moveTo>
                  <a:pt x="980" y="767"/>
                </a:moveTo>
                <a:cubicBezTo>
                  <a:pt x="981" y="765"/>
                  <a:pt x="982" y="764"/>
                  <a:pt x="984" y="765"/>
                </a:cubicBezTo>
                <a:cubicBezTo>
                  <a:pt x="982" y="769"/>
                  <a:pt x="982" y="765"/>
                  <a:pt x="980" y="767"/>
                </a:cubicBezTo>
                <a:moveTo>
                  <a:pt x="1007" y="769"/>
                </a:moveTo>
                <a:cubicBezTo>
                  <a:pt x="1005" y="765"/>
                  <a:pt x="1014" y="768"/>
                  <a:pt x="1015" y="769"/>
                </a:cubicBezTo>
                <a:cubicBezTo>
                  <a:pt x="1012" y="772"/>
                  <a:pt x="1009" y="771"/>
                  <a:pt x="1007" y="769"/>
                </a:cubicBezTo>
                <a:moveTo>
                  <a:pt x="346" y="769"/>
                </a:moveTo>
                <a:cubicBezTo>
                  <a:pt x="348" y="766"/>
                  <a:pt x="349" y="765"/>
                  <a:pt x="346" y="769"/>
                </a:cubicBezTo>
                <a:moveTo>
                  <a:pt x="931" y="768"/>
                </a:moveTo>
                <a:cubicBezTo>
                  <a:pt x="932" y="766"/>
                  <a:pt x="934" y="765"/>
                  <a:pt x="936" y="766"/>
                </a:cubicBezTo>
                <a:cubicBezTo>
                  <a:pt x="936" y="769"/>
                  <a:pt x="933" y="768"/>
                  <a:pt x="931" y="768"/>
                </a:cubicBezTo>
                <a:moveTo>
                  <a:pt x="344" y="766"/>
                </a:moveTo>
                <a:cubicBezTo>
                  <a:pt x="345" y="767"/>
                  <a:pt x="346" y="768"/>
                  <a:pt x="344" y="766"/>
                </a:cubicBezTo>
                <a:moveTo>
                  <a:pt x="458" y="767"/>
                </a:moveTo>
                <a:cubicBezTo>
                  <a:pt x="462" y="769"/>
                  <a:pt x="458" y="769"/>
                  <a:pt x="458" y="767"/>
                </a:cubicBezTo>
                <a:moveTo>
                  <a:pt x="522" y="772"/>
                </a:moveTo>
                <a:cubicBezTo>
                  <a:pt x="521" y="771"/>
                  <a:pt x="525" y="770"/>
                  <a:pt x="525" y="770"/>
                </a:cubicBezTo>
                <a:cubicBezTo>
                  <a:pt x="529" y="770"/>
                  <a:pt x="533" y="772"/>
                  <a:pt x="535" y="775"/>
                </a:cubicBezTo>
                <a:cubicBezTo>
                  <a:pt x="530" y="775"/>
                  <a:pt x="526" y="775"/>
                  <a:pt x="522" y="772"/>
                </a:cubicBezTo>
                <a:moveTo>
                  <a:pt x="973" y="768"/>
                </a:moveTo>
                <a:cubicBezTo>
                  <a:pt x="978" y="768"/>
                  <a:pt x="981" y="767"/>
                  <a:pt x="983" y="772"/>
                </a:cubicBezTo>
                <a:cubicBezTo>
                  <a:pt x="980" y="772"/>
                  <a:pt x="973" y="771"/>
                  <a:pt x="973" y="768"/>
                </a:cubicBezTo>
                <a:moveTo>
                  <a:pt x="367" y="768"/>
                </a:moveTo>
                <a:cubicBezTo>
                  <a:pt x="369" y="769"/>
                  <a:pt x="371" y="767"/>
                  <a:pt x="372" y="769"/>
                </a:cubicBezTo>
                <a:cubicBezTo>
                  <a:pt x="370" y="771"/>
                  <a:pt x="367" y="771"/>
                  <a:pt x="367" y="768"/>
                </a:cubicBezTo>
                <a:moveTo>
                  <a:pt x="985" y="770"/>
                </a:moveTo>
                <a:cubicBezTo>
                  <a:pt x="984" y="769"/>
                  <a:pt x="984" y="768"/>
                  <a:pt x="984" y="768"/>
                </a:cubicBezTo>
                <a:cubicBezTo>
                  <a:pt x="988" y="763"/>
                  <a:pt x="991" y="778"/>
                  <a:pt x="985" y="770"/>
                </a:cubicBezTo>
                <a:moveTo>
                  <a:pt x="716" y="769"/>
                </a:moveTo>
                <a:cubicBezTo>
                  <a:pt x="718" y="770"/>
                  <a:pt x="718" y="770"/>
                  <a:pt x="716" y="769"/>
                </a:cubicBezTo>
                <a:moveTo>
                  <a:pt x="997" y="772"/>
                </a:moveTo>
                <a:cubicBezTo>
                  <a:pt x="998" y="769"/>
                  <a:pt x="1007" y="771"/>
                  <a:pt x="1008" y="771"/>
                </a:cubicBezTo>
                <a:cubicBezTo>
                  <a:pt x="1006" y="774"/>
                  <a:pt x="1000" y="774"/>
                  <a:pt x="997" y="772"/>
                </a:cubicBezTo>
                <a:moveTo>
                  <a:pt x="926" y="775"/>
                </a:moveTo>
                <a:cubicBezTo>
                  <a:pt x="938" y="766"/>
                  <a:pt x="947" y="779"/>
                  <a:pt x="956" y="785"/>
                </a:cubicBezTo>
                <a:cubicBezTo>
                  <a:pt x="953" y="789"/>
                  <a:pt x="942" y="793"/>
                  <a:pt x="942" y="797"/>
                </a:cubicBezTo>
                <a:cubicBezTo>
                  <a:pt x="946" y="796"/>
                  <a:pt x="950" y="797"/>
                  <a:pt x="954" y="798"/>
                </a:cubicBezTo>
                <a:cubicBezTo>
                  <a:pt x="945" y="798"/>
                  <a:pt x="937" y="798"/>
                  <a:pt x="928" y="796"/>
                </a:cubicBezTo>
                <a:cubicBezTo>
                  <a:pt x="936" y="790"/>
                  <a:pt x="930" y="788"/>
                  <a:pt x="926" y="783"/>
                </a:cubicBezTo>
                <a:cubicBezTo>
                  <a:pt x="929" y="783"/>
                  <a:pt x="941" y="784"/>
                  <a:pt x="938" y="778"/>
                </a:cubicBezTo>
                <a:cubicBezTo>
                  <a:pt x="936" y="773"/>
                  <a:pt x="931" y="775"/>
                  <a:pt x="926" y="775"/>
                </a:cubicBezTo>
                <a:moveTo>
                  <a:pt x="603" y="774"/>
                </a:moveTo>
                <a:cubicBezTo>
                  <a:pt x="607" y="776"/>
                  <a:pt x="602" y="777"/>
                  <a:pt x="603" y="774"/>
                </a:cubicBezTo>
                <a:moveTo>
                  <a:pt x="619" y="784"/>
                </a:moveTo>
                <a:cubicBezTo>
                  <a:pt x="615" y="782"/>
                  <a:pt x="612" y="780"/>
                  <a:pt x="608" y="777"/>
                </a:cubicBezTo>
                <a:cubicBezTo>
                  <a:pt x="618" y="769"/>
                  <a:pt x="652" y="770"/>
                  <a:pt x="660" y="780"/>
                </a:cubicBezTo>
                <a:cubicBezTo>
                  <a:pt x="658" y="781"/>
                  <a:pt x="655" y="781"/>
                  <a:pt x="652" y="781"/>
                </a:cubicBezTo>
                <a:cubicBezTo>
                  <a:pt x="653" y="779"/>
                  <a:pt x="654" y="779"/>
                  <a:pt x="655" y="780"/>
                </a:cubicBezTo>
                <a:cubicBezTo>
                  <a:pt x="653" y="778"/>
                  <a:pt x="650" y="777"/>
                  <a:pt x="648" y="776"/>
                </a:cubicBezTo>
                <a:cubicBezTo>
                  <a:pt x="648" y="777"/>
                  <a:pt x="649" y="778"/>
                  <a:pt x="649" y="779"/>
                </a:cubicBezTo>
                <a:cubicBezTo>
                  <a:pt x="649" y="779"/>
                  <a:pt x="648" y="779"/>
                  <a:pt x="647" y="779"/>
                </a:cubicBezTo>
                <a:cubicBezTo>
                  <a:pt x="651" y="782"/>
                  <a:pt x="655" y="784"/>
                  <a:pt x="659" y="786"/>
                </a:cubicBezTo>
                <a:cubicBezTo>
                  <a:pt x="647" y="789"/>
                  <a:pt x="630" y="791"/>
                  <a:pt x="619" y="784"/>
                </a:cubicBezTo>
                <a:moveTo>
                  <a:pt x="732" y="776"/>
                </a:moveTo>
                <a:cubicBezTo>
                  <a:pt x="731" y="775"/>
                  <a:pt x="733" y="775"/>
                  <a:pt x="732" y="776"/>
                </a:cubicBezTo>
                <a:moveTo>
                  <a:pt x="969" y="779"/>
                </a:moveTo>
                <a:cubicBezTo>
                  <a:pt x="972" y="772"/>
                  <a:pt x="980" y="778"/>
                  <a:pt x="986" y="776"/>
                </a:cubicBezTo>
                <a:cubicBezTo>
                  <a:pt x="984" y="778"/>
                  <a:pt x="983" y="778"/>
                  <a:pt x="981" y="777"/>
                </a:cubicBezTo>
                <a:cubicBezTo>
                  <a:pt x="983" y="778"/>
                  <a:pt x="983" y="780"/>
                  <a:pt x="983" y="782"/>
                </a:cubicBezTo>
                <a:cubicBezTo>
                  <a:pt x="979" y="782"/>
                  <a:pt x="972" y="782"/>
                  <a:pt x="969" y="779"/>
                </a:cubicBezTo>
                <a:moveTo>
                  <a:pt x="326" y="777"/>
                </a:moveTo>
                <a:cubicBezTo>
                  <a:pt x="327" y="777"/>
                  <a:pt x="329" y="775"/>
                  <a:pt x="326" y="777"/>
                </a:cubicBezTo>
                <a:moveTo>
                  <a:pt x="690" y="776"/>
                </a:moveTo>
                <a:cubicBezTo>
                  <a:pt x="692" y="779"/>
                  <a:pt x="696" y="782"/>
                  <a:pt x="700" y="781"/>
                </a:cubicBezTo>
                <a:cubicBezTo>
                  <a:pt x="697" y="781"/>
                  <a:pt x="695" y="782"/>
                  <a:pt x="692" y="782"/>
                </a:cubicBezTo>
                <a:cubicBezTo>
                  <a:pt x="694" y="784"/>
                  <a:pt x="696" y="783"/>
                  <a:pt x="699" y="783"/>
                </a:cubicBezTo>
                <a:cubicBezTo>
                  <a:pt x="701" y="783"/>
                  <a:pt x="704" y="787"/>
                  <a:pt x="701" y="787"/>
                </a:cubicBezTo>
                <a:cubicBezTo>
                  <a:pt x="711" y="794"/>
                  <a:pt x="724" y="790"/>
                  <a:pt x="736" y="794"/>
                </a:cubicBezTo>
                <a:cubicBezTo>
                  <a:pt x="726" y="797"/>
                  <a:pt x="716" y="795"/>
                  <a:pt x="707" y="793"/>
                </a:cubicBezTo>
                <a:cubicBezTo>
                  <a:pt x="702" y="792"/>
                  <a:pt x="697" y="791"/>
                  <a:pt x="692" y="791"/>
                </a:cubicBezTo>
                <a:cubicBezTo>
                  <a:pt x="684" y="791"/>
                  <a:pt x="687" y="793"/>
                  <a:pt x="684" y="799"/>
                </a:cubicBezTo>
                <a:cubicBezTo>
                  <a:pt x="677" y="796"/>
                  <a:pt x="669" y="793"/>
                  <a:pt x="661" y="792"/>
                </a:cubicBezTo>
                <a:cubicBezTo>
                  <a:pt x="670" y="788"/>
                  <a:pt x="681" y="794"/>
                  <a:pt x="690" y="789"/>
                </a:cubicBezTo>
                <a:cubicBezTo>
                  <a:pt x="682" y="787"/>
                  <a:pt x="673" y="783"/>
                  <a:pt x="664" y="783"/>
                </a:cubicBezTo>
                <a:cubicBezTo>
                  <a:pt x="668" y="783"/>
                  <a:pt x="673" y="781"/>
                  <a:pt x="676" y="779"/>
                </a:cubicBezTo>
                <a:cubicBezTo>
                  <a:pt x="674" y="778"/>
                  <a:pt x="672" y="778"/>
                  <a:pt x="670" y="776"/>
                </a:cubicBezTo>
                <a:cubicBezTo>
                  <a:pt x="677" y="777"/>
                  <a:pt x="683" y="776"/>
                  <a:pt x="690" y="776"/>
                </a:cubicBezTo>
                <a:moveTo>
                  <a:pt x="736" y="776"/>
                </a:moveTo>
                <a:cubicBezTo>
                  <a:pt x="738" y="777"/>
                  <a:pt x="738" y="777"/>
                  <a:pt x="736" y="776"/>
                </a:cubicBezTo>
                <a:moveTo>
                  <a:pt x="956" y="776"/>
                </a:moveTo>
                <a:cubicBezTo>
                  <a:pt x="961" y="779"/>
                  <a:pt x="957" y="779"/>
                  <a:pt x="956" y="776"/>
                </a:cubicBezTo>
                <a:moveTo>
                  <a:pt x="874" y="779"/>
                </a:moveTo>
                <a:cubicBezTo>
                  <a:pt x="876" y="778"/>
                  <a:pt x="879" y="777"/>
                  <a:pt x="882" y="778"/>
                </a:cubicBezTo>
                <a:cubicBezTo>
                  <a:pt x="879" y="779"/>
                  <a:pt x="876" y="780"/>
                  <a:pt x="874" y="779"/>
                </a:cubicBezTo>
                <a:moveTo>
                  <a:pt x="889" y="777"/>
                </a:moveTo>
                <a:cubicBezTo>
                  <a:pt x="890" y="780"/>
                  <a:pt x="889" y="780"/>
                  <a:pt x="889" y="777"/>
                </a:cubicBezTo>
                <a:moveTo>
                  <a:pt x="526" y="779"/>
                </a:moveTo>
                <a:cubicBezTo>
                  <a:pt x="528" y="779"/>
                  <a:pt x="531" y="779"/>
                  <a:pt x="533" y="779"/>
                </a:cubicBezTo>
                <a:cubicBezTo>
                  <a:pt x="532" y="782"/>
                  <a:pt x="522" y="786"/>
                  <a:pt x="526" y="779"/>
                </a:cubicBezTo>
                <a:moveTo>
                  <a:pt x="709" y="780"/>
                </a:moveTo>
                <a:cubicBezTo>
                  <a:pt x="711" y="781"/>
                  <a:pt x="710" y="780"/>
                  <a:pt x="709" y="780"/>
                </a:cubicBezTo>
                <a:moveTo>
                  <a:pt x="540" y="781"/>
                </a:moveTo>
                <a:cubicBezTo>
                  <a:pt x="542" y="779"/>
                  <a:pt x="544" y="780"/>
                  <a:pt x="545" y="782"/>
                </a:cubicBezTo>
                <a:cubicBezTo>
                  <a:pt x="544" y="782"/>
                  <a:pt x="541" y="783"/>
                  <a:pt x="540" y="781"/>
                </a:cubicBezTo>
                <a:moveTo>
                  <a:pt x="1002" y="783"/>
                </a:moveTo>
                <a:cubicBezTo>
                  <a:pt x="1004" y="781"/>
                  <a:pt x="1011" y="777"/>
                  <a:pt x="1012" y="783"/>
                </a:cubicBezTo>
                <a:cubicBezTo>
                  <a:pt x="1008" y="783"/>
                  <a:pt x="1005" y="783"/>
                  <a:pt x="1002" y="783"/>
                </a:cubicBezTo>
                <a:moveTo>
                  <a:pt x="712" y="781"/>
                </a:moveTo>
                <a:cubicBezTo>
                  <a:pt x="715" y="780"/>
                  <a:pt x="718" y="781"/>
                  <a:pt x="721" y="783"/>
                </a:cubicBezTo>
                <a:cubicBezTo>
                  <a:pt x="717" y="786"/>
                  <a:pt x="713" y="786"/>
                  <a:pt x="712" y="781"/>
                </a:cubicBezTo>
                <a:moveTo>
                  <a:pt x="919" y="782"/>
                </a:moveTo>
                <a:cubicBezTo>
                  <a:pt x="922" y="783"/>
                  <a:pt x="921" y="784"/>
                  <a:pt x="919" y="782"/>
                </a:cubicBezTo>
                <a:moveTo>
                  <a:pt x="728" y="784"/>
                </a:moveTo>
                <a:cubicBezTo>
                  <a:pt x="728" y="781"/>
                  <a:pt x="730" y="781"/>
                  <a:pt x="732" y="783"/>
                </a:cubicBezTo>
                <a:cubicBezTo>
                  <a:pt x="730" y="785"/>
                  <a:pt x="730" y="784"/>
                  <a:pt x="728" y="784"/>
                </a:cubicBezTo>
                <a:moveTo>
                  <a:pt x="923" y="783"/>
                </a:moveTo>
                <a:cubicBezTo>
                  <a:pt x="925" y="783"/>
                  <a:pt x="925" y="783"/>
                  <a:pt x="923" y="783"/>
                </a:cubicBezTo>
                <a:moveTo>
                  <a:pt x="958" y="784"/>
                </a:moveTo>
                <a:cubicBezTo>
                  <a:pt x="960" y="784"/>
                  <a:pt x="961" y="784"/>
                  <a:pt x="962" y="785"/>
                </a:cubicBezTo>
                <a:cubicBezTo>
                  <a:pt x="961" y="786"/>
                  <a:pt x="959" y="786"/>
                  <a:pt x="958" y="784"/>
                </a:cubicBezTo>
                <a:moveTo>
                  <a:pt x="554" y="786"/>
                </a:moveTo>
                <a:cubicBezTo>
                  <a:pt x="555" y="786"/>
                  <a:pt x="557" y="785"/>
                  <a:pt x="558" y="786"/>
                </a:cubicBezTo>
                <a:cubicBezTo>
                  <a:pt x="557" y="787"/>
                  <a:pt x="555" y="787"/>
                  <a:pt x="554" y="786"/>
                </a:cubicBezTo>
                <a:moveTo>
                  <a:pt x="709" y="788"/>
                </a:moveTo>
                <a:cubicBezTo>
                  <a:pt x="708" y="788"/>
                  <a:pt x="707" y="788"/>
                  <a:pt x="706" y="787"/>
                </a:cubicBezTo>
                <a:cubicBezTo>
                  <a:pt x="710" y="785"/>
                  <a:pt x="715" y="785"/>
                  <a:pt x="719" y="787"/>
                </a:cubicBezTo>
                <a:cubicBezTo>
                  <a:pt x="717" y="790"/>
                  <a:pt x="712" y="789"/>
                  <a:pt x="709" y="788"/>
                </a:cubicBezTo>
                <a:moveTo>
                  <a:pt x="561" y="787"/>
                </a:moveTo>
                <a:cubicBezTo>
                  <a:pt x="563" y="786"/>
                  <a:pt x="564" y="785"/>
                  <a:pt x="565" y="788"/>
                </a:cubicBezTo>
                <a:cubicBezTo>
                  <a:pt x="564" y="787"/>
                  <a:pt x="562" y="787"/>
                  <a:pt x="561" y="787"/>
                </a:cubicBezTo>
                <a:moveTo>
                  <a:pt x="754" y="786"/>
                </a:moveTo>
                <a:cubicBezTo>
                  <a:pt x="758" y="787"/>
                  <a:pt x="760" y="791"/>
                  <a:pt x="764" y="791"/>
                </a:cubicBezTo>
                <a:cubicBezTo>
                  <a:pt x="763" y="790"/>
                  <a:pt x="761" y="788"/>
                  <a:pt x="760" y="787"/>
                </a:cubicBezTo>
                <a:cubicBezTo>
                  <a:pt x="765" y="788"/>
                  <a:pt x="770" y="791"/>
                  <a:pt x="775" y="791"/>
                </a:cubicBezTo>
                <a:cubicBezTo>
                  <a:pt x="780" y="792"/>
                  <a:pt x="778" y="789"/>
                  <a:pt x="778" y="786"/>
                </a:cubicBezTo>
                <a:cubicBezTo>
                  <a:pt x="778" y="783"/>
                  <a:pt x="780" y="784"/>
                  <a:pt x="782" y="786"/>
                </a:cubicBezTo>
                <a:cubicBezTo>
                  <a:pt x="788" y="790"/>
                  <a:pt x="782" y="789"/>
                  <a:pt x="780" y="790"/>
                </a:cubicBezTo>
                <a:cubicBezTo>
                  <a:pt x="780" y="792"/>
                  <a:pt x="781" y="793"/>
                  <a:pt x="782" y="794"/>
                </a:cubicBezTo>
                <a:cubicBezTo>
                  <a:pt x="777" y="795"/>
                  <a:pt x="771" y="796"/>
                  <a:pt x="765" y="795"/>
                </a:cubicBezTo>
                <a:cubicBezTo>
                  <a:pt x="768" y="800"/>
                  <a:pt x="772" y="796"/>
                  <a:pt x="777" y="798"/>
                </a:cubicBezTo>
                <a:cubicBezTo>
                  <a:pt x="774" y="808"/>
                  <a:pt x="748" y="791"/>
                  <a:pt x="743" y="788"/>
                </a:cubicBezTo>
                <a:cubicBezTo>
                  <a:pt x="747" y="787"/>
                  <a:pt x="751" y="789"/>
                  <a:pt x="754" y="786"/>
                </a:cubicBezTo>
                <a:moveTo>
                  <a:pt x="660" y="789"/>
                </a:moveTo>
                <a:cubicBezTo>
                  <a:pt x="660" y="786"/>
                  <a:pt x="661" y="785"/>
                  <a:pt x="663" y="787"/>
                </a:cubicBezTo>
                <a:cubicBezTo>
                  <a:pt x="663" y="790"/>
                  <a:pt x="662" y="788"/>
                  <a:pt x="660" y="789"/>
                </a:cubicBezTo>
                <a:moveTo>
                  <a:pt x="822" y="790"/>
                </a:moveTo>
                <a:cubicBezTo>
                  <a:pt x="823" y="785"/>
                  <a:pt x="826" y="786"/>
                  <a:pt x="827" y="790"/>
                </a:cubicBezTo>
                <a:cubicBezTo>
                  <a:pt x="825" y="790"/>
                  <a:pt x="823" y="790"/>
                  <a:pt x="822" y="790"/>
                </a:cubicBezTo>
                <a:moveTo>
                  <a:pt x="607" y="790"/>
                </a:moveTo>
                <a:cubicBezTo>
                  <a:pt x="610" y="788"/>
                  <a:pt x="612" y="786"/>
                  <a:pt x="615" y="790"/>
                </a:cubicBezTo>
                <a:cubicBezTo>
                  <a:pt x="613" y="792"/>
                  <a:pt x="610" y="792"/>
                  <a:pt x="607" y="790"/>
                </a:cubicBezTo>
                <a:moveTo>
                  <a:pt x="618" y="789"/>
                </a:moveTo>
                <a:cubicBezTo>
                  <a:pt x="619" y="789"/>
                  <a:pt x="621" y="789"/>
                  <a:pt x="622" y="790"/>
                </a:cubicBezTo>
                <a:cubicBezTo>
                  <a:pt x="621" y="790"/>
                  <a:pt x="621" y="791"/>
                  <a:pt x="620" y="792"/>
                </a:cubicBezTo>
                <a:cubicBezTo>
                  <a:pt x="618" y="792"/>
                  <a:pt x="618" y="790"/>
                  <a:pt x="618" y="789"/>
                </a:cubicBezTo>
                <a:moveTo>
                  <a:pt x="849" y="794"/>
                </a:moveTo>
                <a:cubicBezTo>
                  <a:pt x="850" y="791"/>
                  <a:pt x="852" y="789"/>
                  <a:pt x="854" y="792"/>
                </a:cubicBezTo>
                <a:cubicBezTo>
                  <a:pt x="853" y="793"/>
                  <a:pt x="851" y="794"/>
                  <a:pt x="849" y="794"/>
                </a:cubicBezTo>
                <a:moveTo>
                  <a:pt x="844" y="795"/>
                </a:moveTo>
                <a:cubicBezTo>
                  <a:pt x="843" y="793"/>
                  <a:pt x="843" y="792"/>
                  <a:pt x="844" y="791"/>
                </a:cubicBezTo>
                <a:cubicBezTo>
                  <a:pt x="845" y="791"/>
                  <a:pt x="847" y="793"/>
                  <a:pt x="847" y="793"/>
                </a:cubicBezTo>
                <a:cubicBezTo>
                  <a:pt x="846" y="796"/>
                  <a:pt x="846" y="793"/>
                  <a:pt x="844" y="795"/>
                </a:cubicBezTo>
                <a:moveTo>
                  <a:pt x="945" y="793"/>
                </a:moveTo>
                <a:cubicBezTo>
                  <a:pt x="944" y="792"/>
                  <a:pt x="949" y="796"/>
                  <a:pt x="945" y="793"/>
                </a:cubicBezTo>
                <a:moveTo>
                  <a:pt x="789" y="796"/>
                </a:moveTo>
                <a:cubicBezTo>
                  <a:pt x="790" y="791"/>
                  <a:pt x="797" y="794"/>
                  <a:pt x="800" y="796"/>
                </a:cubicBezTo>
                <a:cubicBezTo>
                  <a:pt x="798" y="798"/>
                  <a:pt x="792" y="798"/>
                  <a:pt x="789" y="796"/>
                </a:cubicBezTo>
                <a:moveTo>
                  <a:pt x="688" y="798"/>
                </a:moveTo>
                <a:cubicBezTo>
                  <a:pt x="688" y="792"/>
                  <a:pt x="726" y="795"/>
                  <a:pt x="729" y="803"/>
                </a:cubicBezTo>
                <a:cubicBezTo>
                  <a:pt x="728" y="803"/>
                  <a:pt x="726" y="802"/>
                  <a:pt x="725" y="802"/>
                </a:cubicBezTo>
                <a:cubicBezTo>
                  <a:pt x="726" y="804"/>
                  <a:pt x="728" y="803"/>
                  <a:pt x="729" y="805"/>
                </a:cubicBezTo>
                <a:cubicBezTo>
                  <a:pt x="724" y="806"/>
                  <a:pt x="719" y="806"/>
                  <a:pt x="715" y="805"/>
                </a:cubicBezTo>
                <a:cubicBezTo>
                  <a:pt x="714" y="804"/>
                  <a:pt x="702" y="801"/>
                  <a:pt x="705" y="799"/>
                </a:cubicBezTo>
                <a:cubicBezTo>
                  <a:pt x="707" y="799"/>
                  <a:pt x="700" y="798"/>
                  <a:pt x="698" y="799"/>
                </a:cubicBezTo>
                <a:cubicBezTo>
                  <a:pt x="694" y="799"/>
                  <a:pt x="691" y="801"/>
                  <a:pt x="688" y="798"/>
                </a:cubicBezTo>
                <a:moveTo>
                  <a:pt x="785" y="795"/>
                </a:moveTo>
                <a:cubicBezTo>
                  <a:pt x="790" y="796"/>
                  <a:pt x="784" y="797"/>
                  <a:pt x="785" y="795"/>
                </a:cubicBezTo>
                <a:moveTo>
                  <a:pt x="783" y="798"/>
                </a:moveTo>
                <a:cubicBezTo>
                  <a:pt x="795" y="802"/>
                  <a:pt x="807" y="797"/>
                  <a:pt x="815" y="808"/>
                </a:cubicBezTo>
                <a:cubicBezTo>
                  <a:pt x="811" y="808"/>
                  <a:pt x="806" y="807"/>
                  <a:pt x="802" y="807"/>
                </a:cubicBezTo>
                <a:cubicBezTo>
                  <a:pt x="802" y="808"/>
                  <a:pt x="803" y="809"/>
                  <a:pt x="804" y="809"/>
                </a:cubicBezTo>
                <a:cubicBezTo>
                  <a:pt x="797" y="813"/>
                  <a:pt x="789" y="809"/>
                  <a:pt x="782" y="805"/>
                </a:cubicBezTo>
                <a:cubicBezTo>
                  <a:pt x="780" y="804"/>
                  <a:pt x="775" y="802"/>
                  <a:pt x="779" y="799"/>
                </a:cubicBezTo>
                <a:cubicBezTo>
                  <a:pt x="780" y="798"/>
                  <a:pt x="782" y="799"/>
                  <a:pt x="783" y="798"/>
                </a:cubicBezTo>
                <a:moveTo>
                  <a:pt x="1004" y="799"/>
                </a:moveTo>
                <a:cubicBezTo>
                  <a:pt x="1008" y="802"/>
                  <a:pt x="1000" y="804"/>
                  <a:pt x="998" y="803"/>
                </a:cubicBezTo>
                <a:cubicBezTo>
                  <a:pt x="999" y="802"/>
                  <a:pt x="1003" y="801"/>
                  <a:pt x="1004" y="799"/>
                </a:cubicBezTo>
                <a:moveTo>
                  <a:pt x="941" y="811"/>
                </a:moveTo>
                <a:cubicBezTo>
                  <a:pt x="935" y="807"/>
                  <a:pt x="937" y="799"/>
                  <a:pt x="945" y="802"/>
                </a:cubicBezTo>
                <a:cubicBezTo>
                  <a:pt x="954" y="806"/>
                  <a:pt x="948" y="815"/>
                  <a:pt x="941" y="811"/>
                </a:cubicBezTo>
                <a:moveTo>
                  <a:pt x="740" y="804"/>
                </a:moveTo>
                <a:cubicBezTo>
                  <a:pt x="742" y="804"/>
                  <a:pt x="745" y="806"/>
                  <a:pt x="747" y="808"/>
                </a:cubicBezTo>
                <a:cubicBezTo>
                  <a:pt x="743" y="808"/>
                  <a:pt x="738" y="807"/>
                  <a:pt x="734" y="806"/>
                </a:cubicBezTo>
                <a:cubicBezTo>
                  <a:pt x="737" y="809"/>
                  <a:pt x="740" y="809"/>
                  <a:pt x="740" y="804"/>
                </a:cubicBezTo>
                <a:moveTo>
                  <a:pt x="774" y="805"/>
                </a:moveTo>
                <a:cubicBezTo>
                  <a:pt x="776" y="806"/>
                  <a:pt x="778" y="807"/>
                  <a:pt x="779" y="807"/>
                </a:cubicBezTo>
                <a:cubicBezTo>
                  <a:pt x="779" y="809"/>
                  <a:pt x="774" y="808"/>
                  <a:pt x="774" y="805"/>
                </a:cubicBezTo>
                <a:moveTo>
                  <a:pt x="730" y="807"/>
                </a:moveTo>
                <a:cubicBezTo>
                  <a:pt x="730" y="807"/>
                  <a:pt x="733" y="805"/>
                  <a:pt x="730" y="807"/>
                </a:cubicBezTo>
                <a:moveTo>
                  <a:pt x="984" y="813"/>
                </a:moveTo>
                <a:cubicBezTo>
                  <a:pt x="985" y="810"/>
                  <a:pt x="985" y="806"/>
                  <a:pt x="981" y="807"/>
                </a:cubicBezTo>
                <a:cubicBezTo>
                  <a:pt x="986" y="809"/>
                  <a:pt x="994" y="808"/>
                  <a:pt x="1000" y="808"/>
                </a:cubicBezTo>
                <a:cubicBezTo>
                  <a:pt x="996" y="819"/>
                  <a:pt x="992" y="813"/>
                  <a:pt x="984" y="813"/>
                </a:cubicBezTo>
                <a:moveTo>
                  <a:pt x="928" y="817"/>
                </a:moveTo>
                <a:cubicBezTo>
                  <a:pt x="928" y="815"/>
                  <a:pt x="929" y="813"/>
                  <a:pt x="931" y="814"/>
                </a:cubicBezTo>
                <a:cubicBezTo>
                  <a:pt x="936" y="816"/>
                  <a:pt x="929" y="816"/>
                  <a:pt x="928" y="817"/>
                </a:cubicBezTo>
                <a:moveTo>
                  <a:pt x="925" y="817"/>
                </a:moveTo>
                <a:cubicBezTo>
                  <a:pt x="927" y="816"/>
                  <a:pt x="927" y="815"/>
                  <a:pt x="925" y="817"/>
                </a:cubicBezTo>
              </a:path>
            </a:pathLst>
          </a:custGeom>
          <a:gradFill flip="none" rotWithShape="1">
            <a:gsLst>
              <a:gs pos="3000">
                <a:srgbClr val="00A8D3"/>
              </a:gs>
              <a:gs pos="43000">
                <a:srgbClr val="00A8D3"/>
              </a:gs>
              <a:gs pos="99000">
                <a:srgbClr val="48AECE"/>
              </a:gs>
            </a:gsLst>
            <a:lin ang="108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dirty="0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88019125-EBD3-4983-892A-9B085D058E2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144365" y="1445704"/>
            <a:ext cx="2986603" cy="2230320"/>
          </a:xfrm>
          <a:custGeom>
            <a:avLst/>
            <a:gdLst>
              <a:gd name="T0" fmla="*/ 71 w 1049"/>
              <a:gd name="T1" fmla="*/ 62 h 836"/>
              <a:gd name="T2" fmla="*/ 38 w 1049"/>
              <a:gd name="T3" fmla="*/ 255 h 836"/>
              <a:gd name="T4" fmla="*/ 20 w 1049"/>
              <a:gd name="T5" fmla="*/ 474 h 836"/>
              <a:gd name="T6" fmla="*/ 40 w 1049"/>
              <a:gd name="T7" fmla="*/ 714 h 836"/>
              <a:gd name="T8" fmla="*/ 341 w 1049"/>
              <a:gd name="T9" fmla="*/ 777 h 836"/>
              <a:gd name="T10" fmla="*/ 754 w 1049"/>
              <a:gd name="T11" fmla="*/ 813 h 836"/>
              <a:gd name="T12" fmla="*/ 991 w 1049"/>
              <a:gd name="T13" fmla="*/ 817 h 836"/>
              <a:gd name="T14" fmla="*/ 1021 w 1049"/>
              <a:gd name="T15" fmla="*/ 730 h 836"/>
              <a:gd name="T16" fmla="*/ 980 w 1049"/>
              <a:gd name="T17" fmla="*/ 604 h 836"/>
              <a:gd name="T18" fmla="*/ 962 w 1049"/>
              <a:gd name="T19" fmla="*/ 483 h 836"/>
              <a:gd name="T20" fmla="*/ 987 w 1049"/>
              <a:gd name="T21" fmla="*/ 419 h 836"/>
              <a:gd name="T22" fmla="*/ 1007 w 1049"/>
              <a:gd name="T23" fmla="*/ 193 h 836"/>
              <a:gd name="T24" fmla="*/ 858 w 1049"/>
              <a:gd name="T25" fmla="*/ 25 h 836"/>
              <a:gd name="T26" fmla="*/ 40 w 1049"/>
              <a:gd name="T27" fmla="*/ 81 h 836"/>
              <a:gd name="T28" fmla="*/ 47 w 1049"/>
              <a:gd name="T29" fmla="*/ 91 h 836"/>
              <a:gd name="T30" fmla="*/ 64 w 1049"/>
              <a:gd name="T31" fmla="*/ 164 h 836"/>
              <a:gd name="T32" fmla="*/ 974 w 1049"/>
              <a:gd name="T33" fmla="*/ 289 h 836"/>
              <a:gd name="T34" fmla="*/ 945 w 1049"/>
              <a:gd name="T35" fmla="*/ 394 h 836"/>
              <a:gd name="T36" fmla="*/ 958 w 1049"/>
              <a:gd name="T37" fmla="*/ 412 h 836"/>
              <a:gd name="T38" fmla="*/ 319 w 1049"/>
              <a:gd name="T39" fmla="*/ 689 h 836"/>
              <a:gd name="T40" fmla="*/ 370 w 1049"/>
              <a:gd name="T41" fmla="*/ 700 h 836"/>
              <a:gd name="T42" fmla="*/ 620 w 1049"/>
              <a:gd name="T43" fmla="*/ 705 h 836"/>
              <a:gd name="T44" fmla="*/ 692 w 1049"/>
              <a:gd name="T45" fmla="*/ 705 h 836"/>
              <a:gd name="T46" fmla="*/ 641 w 1049"/>
              <a:gd name="T47" fmla="*/ 704 h 836"/>
              <a:gd name="T48" fmla="*/ 393 w 1049"/>
              <a:gd name="T49" fmla="*/ 706 h 836"/>
              <a:gd name="T50" fmla="*/ 224 w 1049"/>
              <a:gd name="T51" fmla="*/ 707 h 836"/>
              <a:gd name="T52" fmla="*/ 709 w 1049"/>
              <a:gd name="T53" fmla="*/ 711 h 836"/>
              <a:gd name="T54" fmla="*/ 724 w 1049"/>
              <a:gd name="T55" fmla="*/ 712 h 836"/>
              <a:gd name="T56" fmla="*/ 124 w 1049"/>
              <a:gd name="T57" fmla="*/ 714 h 836"/>
              <a:gd name="T58" fmla="*/ 157 w 1049"/>
              <a:gd name="T59" fmla="*/ 716 h 836"/>
              <a:gd name="T60" fmla="*/ 619 w 1049"/>
              <a:gd name="T61" fmla="*/ 719 h 836"/>
              <a:gd name="T62" fmla="*/ 951 w 1049"/>
              <a:gd name="T63" fmla="*/ 727 h 836"/>
              <a:gd name="T64" fmla="*/ 621 w 1049"/>
              <a:gd name="T65" fmla="*/ 724 h 836"/>
              <a:gd name="T66" fmla="*/ 741 w 1049"/>
              <a:gd name="T67" fmla="*/ 747 h 836"/>
              <a:gd name="T68" fmla="*/ 732 w 1049"/>
              <a:gd name="T69" fmla="*/ 736 h 836"/>
              <a:gd name="T70" fmla="*/ 820 w 1049"/>
              <a:gd name="T71" fmla="*/ 775 h 836"/>
              <a:gd name="T72" fmla="*/ 679 w 1049"/>
              <a:gd name="T73" fmla="*/ 768 h 836"/>
              <a:gd name="T74" fmla="*/ 635 w 1049"/>
              <a:gd name="T75" fmla="*/ 749 h 836"/>
              <a:gd name="T76" fmla="*/ 742 w 1049"/>
              <a:gd name="T77" fmla="*/ 727 h 836"/>
              <a:gd name="T78" fmla="*/ 936 w 1049"/>
              <a:gd name="T79" fmla="*/ 731 h 836"/>
              <a:gd name="T80" fmla="*/ 310 w 1049"/>
              <a:gd name="T81" fmla="*/ 734 h 836"/>
              <a:gd name="T82" fmla="*/ 520 w 1049"/>
              <a:gd name="T83" fmla="*/ 735 h 836"/>
              <a:gd name="T84" fmla="*/ 680 w 1049"/>
              <a:gd name="T85" fmla="*/ 735 h 836"/>
              <a:gd name="T86" fmla="*/ 333 w 1049"/>
              <a:gd name="T87" fmla="*/ 738 h 836"/>
              <a:gd name="T88" fmla="*/ 549 w 1049"/>
              <a:gd name="T89" fmla="*/ 742 h 836"/>
              <a:gd name="T90" fmla="*/ 410 w 1049"/>
              <a:gd name="T91" fmla="*/ 748 h 836"/>
              <a:gd name="T92" fmla="*/ 473 w 1049"/>
              <a:gd name="T93" fmla="*/ 749 h 836"/>
              <a:gd name="T94" fmla="*/ 937 w 1049"/>
              <a:gd name="T95" fmla="*/ 754 h 836"/>
              <a:gd name="T96" fmla="*/ 133 w 1049"/>
              <a:gd name="T97" fmla="*/ 758 h 836"/>
              <a:gd name="T98" fmla="*/ 875 w 1049"/>
              <a:gd name="T99" fmla="*/ 761 h 836"/>
              <a:gd name="T100" fmla="*/ 363 w 1049"/>
              <a:gd name="T101" fmla="*/ 769 h 836"/>
              <a:gd name="T102" fmla="*/ 936 w 1049"/>
              <a:gd name="T103" fmla="*/ 766 h 836"/>
              <a:gd name="T104" fmla="*/ 716 w 1049"/>
              <a:gd name="T105" fmla="*/ 769 h 836"/>
              <a:gd name="T106" fmla="*/ 649 w 1049"/>
              <a:gd name="T107" fmla="*/ 779 h 836"/>
              <a:gd name="T108" fmla="*/ 692 w 1049"/>
              <a:gd name="T109" fmla="*/ 791 h 836"/>
              <a:gd name="T110" fmla="*/ 709 w 1049"/>
              <a:gd name="T111" fmla="*/ 780 h 836"/>
              <a:gd name="T112" fmla="*/ 958 w 1049"/>
              <a:gd name="T113" fmla="*/ 784 h 836"/>
              <a:gd name="T114" fmla="*/ 777 w 1049"/>
              <a:gd name="T115" fmla="*/ 798 h 836"/>
              <a:gd name="T116" fmla="*/ 844 w 1049"/>
              <a:gd name="T117" fmla="*/ 791 h 836"/>
              <a:gd name="T118" fmla="*/ 802 w 1049"/>
              <a:gd name="T119" fmla="*/ 807 h 836"/>
              <a:gd name="T120" fmla="*/ 984 w 1049"/>
              <a:gd name="T121" fmla="*/ 813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49" h="836">
                <a:moveTo>
                  <a:pt x="515" y="6"/>
                </a:moveTo>
                <a:cubicBezTo>
                  <a:pt x="429" y="20"/>
                  <a:pt x="342" y="0"/>
                  <a:pt x="256" y="11"/>
                </a:cubicBezTo>
                <a:cubicBezTo>
                  <a:pt x="212" y="16"/>
                  <a:pt x="167" y="19"/>
                  <a:pt x="122" y="22"/>
                </a:cubicBezTo>
                <a:cubicBezTo>
                  <a:pt x="102" y="23"/>
                  <a:pt x="83" y="34"/>
                  <a:pt x="62" y="34"/>
                </a:cubicBezTo>
                <a:cubicBezTo>
                  <a:pt x="60" y="34"/>
                  <a:pt x="37" y="36"/>
                  <a:pt x="41" y="40"/>
                </a:cubicBezTo>
                <a:cubicBezTo>
                  <a:pt x="44" y="43"/>
                  <a:pt x="48" y="39"/>
                  <a:pt x="50" y="38"/>
                </a:cubicBezTo>
                <a:cubicBezTo>
                  <a:pt x="50" y="39"/>
                  <a:pt x="47" y="42"/>
                  <a:pt x="47" y="43"/>
                </a:cubicBezTo>
                <a:cubicBezTo>
                  <a:pt x="54" y="43"/>
                  <a:pt x="82" y="42"/>
                  <a:pt x="84" y="32"/>
                </a:cubicBezTo>
                <a:cubicBezTo>
                  <a:pt x="83" y="32"/>
                  <a:pt x="82" y="32"/>
                  <a:pt x="81" y="32"/>
                </a:cubicBezTo>
                <a:cubicBezTo>
                  <a:pt x="83" y="31"/>
                  <a:pt x="85" y="31"/>
                  <a:pt x="87" y="31"/>
                </a:cubicBezTo>
                <a:cubicBezTo>
                  <a:pt x="86" y="32"/>
                  <a:pt x="88" y="35"/>
                  <a:pt x="88" y="37"/>
                </a:cubicBezTo>
                <a:cubicBezTo>
                  <a:pt x="81" y="34"/>
                  <a:pt x="72" y="40"/>
                  <a:pt x="66" y="44"/>
                </a:cubicBezTo>
                <a:cubicBezTo>
                  <a:pt x="70" y="45"/>
                  <a:pt x="74" y="47"/>
                  <a:pt x="78" y="47"/>
                </a:cubicBezTo>
                <a:cubicBezTo>
                  <a:pt x="78" y="49"/>
                  <a:pt x="76" y="48"/>
                  <a:pt x="75" y="49"/>
                </a:cubicBezTo>
                <a:cubicBezTo>
                  <a:pt x="78" y="50"/>
                  <a:pt x="81" y="51"/>
                  <a:pt x="84" y="52"/>
                </a:cubicBezTo>
                <a:cubicBezTo>
                  <a:pt x="80" y="54"/>
                  <a:pt x="74" y="52"/>
                  <a:pt x="71" y="56"/>
                </a:cubicBezTo>
                <a:cubicBezTo>
                  <a:pt x="80" y="56"/>
                  <a:pt x="90" y="59"/>
                  <a:pt x="98" y="53"/>
                </a:cubicBezTo>
                <a:cubicBezTo>
                  <a:pt x="98" y="53"/>
                  <a:pt x="89" y="61"/>
                  <a:pt x="94" y="59"/>
                </a:cubicBezTo>
                <a:cubicBezTo>
                  <a:pt x="83" y="58"/>
                  <a:pt x="75" y="73"/>
                  <a:pt x="63" y="69"/>
                </a:cubicBezTo>
                <a:cubicBezTo>
                  <a:pt x="66" y="66"/>
                  <a:pt x="69" y="64"/>
                  <a:pt x="71" y="62"/>
                </a:cubicBezTo>
                <a:cubicBezTo>
                  <a:pt x="58" y="61"/>
                  <a:pt x="46" y="72"/>
                  <a:pt x="32" y="71"/>
                </a:cubicBezTo>
                <a:cubicBezTo>
                  <a:pt x="33" y="71"/>
                  <a:pt x="34" y="70"/>
                  <a:pt x="34" y="69"/>
                </a:cubicBezTo>
                <a:cubicBezTo>
                  <a:pt x="29" y="69"/>
                  <a:pt x="22" y="68"/>
                  <a:pt x="18" y="72"/>
                </a:cubicBezTo>
                <a:cubicBezTo>
                  <a:pt x="16" y="76"/>
                  <a:pt x="17" y="82"/>
                  <a:pt x="13" y="83"/>
                </a:cubicBezTo>
                <a:cubicBezTo>
                  <a:pt x="16" y="85"/>
                  <a:pt x="17" y="88"/>
                  <a:pt x="21" y="89"/>
                </a:cubicBezTo>
                <a:cubicBezTo>
                  <a:pt x="20" y="91"/>
                  <a:pt x="14" y="112"/>
                  <a:pt x="13" y="112"/>
                </a:cubicBezTo>
                <a:cubicBezTo>
                  <a:pt x="16" y="115"/>
                  <a:pt x="18" y="118"/>
                  <a:pt x="21" y="121"/>
                </a:cubicBezTo>
                <a:cubicBezTo>
                  <a:pt x="6" y="118"/>
                  <a:pt x="18" y="137"/>
                  <a:pt x="24" y="141"/>
                </a:cubicBezTo>
                <a:cubicBezTo>
                  <a:pt x="20" y="140"/>
                  <a:pt x="17" y="145"/>
                  <a:pt x="14" y="145"/>
                </a:cubicBezTo>
                <a:cubicBezTo>
                  <a:pt x="19" y="155"/>
                  <a:pt x="30" y="156"/>
                  <a:pt x="37" y="164"/>
                </a:cubicBezTo>
                <a:cubicBezTo>
                  <a:pt x="29" y="166"/>
                  <a:pt x="23" y="160"/>
                  <a:pt x="26" y="170"/>
                </a:cubicBezTo>
                <a:cubicBezTo>
                  <a:pt x="28" y="176"/>
                  <a:pt x="30" y="182"/>
                  <a:pt x="31" y="188"/>
                </a:cubicBezTo>
                <a:cubicBezTo>
                  <a:pt x="33" y="192"/>
                  <a:pt x="34" y="195"/>
                  <a:pt x="34" y="199"/>
                </a:cubicBezTo>
                <a:cubicBezTo>
                  <a:pt x="33" y="203"/>
                  <a:pt x="29" y="215"/>
                  <a:pt x="37" y="216"/>
                </a:cubicBezTo>
                <a:cubicBezTo>
                  <a:pt x="34" y="218"/>
                  <a:pt x="33" y="223"/>
                  <a:pt x="29" y="223"/>
                </a:cubicBezTo>
                <a:cubicBezTo>
                  <a:pt x="33" y="226"/>
                  <a:pt x="37" y="222"/>
                  <a:pt x="35" y="228"/>
                </a:cubicBezTo>
                <a:cubicBezTo>
                  <a:pt x="33" y="234"/>
                  <a:pt x="38" y="233"/>
                  <a:pt x="41" y="237"/>
                </a:cubicBezTo>
                <a:cubicBezTo>
                  <a:pt x="35" y="241"/>
                  <a:pt x="40" y="247"/>
                  <a:pt x="41" y="253"/>
                </a:cubicBezTo>
                <a:cubicBezTo>
                  <a:pt x="40" y="253"/>
                  <a:pt x="37" y="252"/>
                  <a:pt x="36" y="253"/>
                </a:cubicBezTo>
                <a:cubicBezTo>
                  <a:pt x="37" y="254"/>
                  <a:pt x="37" y="254"/>
                  <a:pt x="38" y="255"/>
                </a:cubicBezTo>
                <a:cubicBezTo>
                  <a:pt x="34" y="255"/>
                  <a:pt x="32" y="259"/>
                  <a:pt x="29" y="261"/>
                </a:cubicBezTo>
                <a:cubicBezTo>
                  <a:pt x="31" y="261"/>
                  <a:pt x="33" y="262"/>
                  <a:pt x="35" y="262"/>
                </a:cubicBezTo>
                <a:cubicBezTo>
                  <a:pt x="31" y="263"/>
                  <a:pt x="29" y="266"/>
                  <a:pt x="25" y="268"/>
                </a:cubicBezTo>
                <a:cubicBezTo>
                  <a:pt x="32" y="268"/>
                  <a:pt x="38" y="266"/>
                  <a:pt x="44" y="266"/>
                </a:cubicBezTo>
                <a:cubicBezTo>
                  <a:pt x="49" y="266"/>
                  <a:pt x="46" y="274"/>
                  <a:pt x="42" y="273"/>
                </a:cubicBezTo>
                <a:cubicBezTo>
                  <a:pt x="43" y="277"/>
                  <a:pt x="45" y="276"/>
                  <a:pt x="48" y="274"/>
                </a:cubicBezTo>
                <a:cubicBezTo>
                  <a:pt x="45" y="278"/>
                  <a:pt x="46" y="282"/>
                  <a:pt x="44" y="286"/>
                </a:cubicBezTo>
                <a:cubicBezTo>
                  <a:pt x="41" y="291"/>
                  <a:pt x="31" y="295"/>
                  <a:pt x="25" y="297"/>
                </a:cubicBezTo>
                <a:cubicBezTo>
                  <a:pt x="20" y="299"/>
                  <a:pt x="7" y="305"/>
                  <a:pt x="19" y="308"/>
                </a:cubicBezTo>
                <a:cubicBezTo>
                  <a:pt x="25" y="310"/>
                  <a:pt x="32" y="308"/>
                  <a:pt x="37" y="305"/>
                </a:cubicBezTo>
                <a:cubicBezTo>
                  <a:pt x="34" y="313"/>
                  <a:pt x="28" y="315"/>
                  <a:pt x="23" y="320"/>
                </a:cubicBezTo>
                <a:cubicBezTo>
                  <a:pt x="31" y="317"/>
                  <a:pt x="38" y="328"/>
                  <a:pt x="47" y="323"/>
                </a:cubicBezTo>
                <a:cubicBezTo>
                  <a:pt x="46" y="332"/>
                  <a:pt x="45" y="356"/>
                  <a:pt x="33" y="358"/>
                </a:cubicBezTo>
                <a:cubicBezTo>
                  <a:pt x="20" y="360"/>
                  <a:pt x="26" y="377"/>
                  <a:pt x="29" y="385"/>
                </a:cubicBezTo>
                <a:cubicBezTo>
                  <a:pt x="33" y="394"/>
                  <a:pt x="39" y="404"/>
                  <a:pt x="37" y="414"/>
                </a:cubicBezTo>
                <a:cubicBezTo>
                  <a:pt x="37" y="420"/>
                  <a:pt x="44" y="424"/>
                  <a:pt x="38" y="430"/>
                </a:cubicBezTo>
                <a:cubicBezTo>
                  <a:pt x="34" y="434"/>
                  <a:pt x="27" y="429"/>
                  <a:pt x="21" y="430"/>
                </a:cubicBezTo>
                <a:cubicBezTo>
                  <a:pt x="23" y="439"/>
                  <a:pt x="31" y="437"/>
                  <a:pt x="37" y="440"/>
                </a:cubicBezTo>
                <a:cubicBezTo>
                  <a:pt x="31" y="443"/>
                  <a:pt x="33" y="446"/>
                  <a:pt x="29" y="449"/>
                </a:cubicBezTo>
                <a:cubicBezTo>
                  <a:pt x="42" y="454"/>
                  <a:pt x="25" y="468"/>
                  <a:pt x="20" y="474"/>
                </a:cubicBezTo>
                <a:cubicBezTo>
                  <a:pt x="16" y="478"/>
                  <a:pt x="12" y="484"/>
                  <a:pt x="13" y="490"/>
                </a:cubicBezTo>
                <a:cubicBezTo>
                  <a:pt x="13" y="493"/>
                  <a:pt x="14" y="496"/>
                  <a:pt x="16" y="498"/>
                </a:cubicBezTo>
                <a:cubicBezTo>
                  <a:pt x="14" y="501"/>
                  <a:pt x="10" y="503"/>
                  <a:pt x="7" y="506"/>
                </a:cubicBezTo>
                <a:cubicBezTo>
                  <a:pt x="0" y="513"/>
                  <a:pt x="0" y="522"/>
                  <a:pt x="10" y="528"/>
                </a:cubicBezTo>
                <a:cubicBezTo>
                  <a:pt x="17" y="532"/>
                  <a:pt x="31" y="533"/>
                  <a:pt x="35" y="542"/>
                </a:cubicBezTo>
                <a:cubicBezTo>
                  <a:pt x="39" y="550"/>
                  <a:pt x="35" y="560"/>
                  <a:pt x="40" y="569"/>
                </a:cubicBezTo>
                <a:cubicBezTo>
                  <a:pt x="44" y="578"/>
                  <a:pt x="53" y="587"/>
                  <a:pt x="63" y="591"/>
                </a:cubicBezTo>
                <a:cubicBezTo>
                  <a:pt x="53" y="595"/>
                  <a:pt x="45" y="586"/>
                  <a:pt x="36" y="589"/>
                </a:cubicBezTo>
                <a:cubicBezTo>
                  <a:pt x="36" y="589"/>
                  <a:pt x="40" y="592"/>
                  <a:pt x="40" y="592"/>
                </a:cubicBezTo>
                <a:cubicBezTo>
                  <a:pt x="40" y="593"/>
                  <a:pt x="35" y="594"/>
                  <a:pt x="34" y="594"/>
                </a:cubicBezTo>
                <a:cubicBezTo>
                  <a:pt x="36" y="601"/>
                  <a:pt x="41" y="603"/>
                  <a:pt x="37" y="611"/>
                </a:cubicBezTo>
                <a:cubicBezTo>
                  <a:pt x="34" y="617"/>
                  <a:pt x="30" y="623"/>
                  <a:pt x="28" y="630"/>
                </a:cubicBezTo>
                <a:cubicBezTo>
                  <a:pt x="25" y="636"/>
                  <a:pt x="24" y="642"/>
                  <a:pt x="25" y="648"/>
                </a:cubicBezTo>
                <a:cubicBezTo>
                  <a:pt x="26" y="651"/>
                  <a:pt x="28" y="654"/>
                  <a:pt x="30" y="657"/>
                </a:cubicBezTo>
                <a:cubicBezTo>
                  <a:pt x="34" y="661"/>
                  <a:pt x="35" y="660"/>
                  <a:pt x="35" y="666"/>
                </a:cubicBezTo>
                <a:cubicBezTo>
                  <a:pt x="31" y="665"/>
                  <a:pt x="27" y="663"/>
                  <a:pt x="23" y="662"/>
                </a:cubicBezTo>
                <a:cubicBezTo>
                  <a:pt x="25" y="669"/>
                  <a:pt x="30" y="669"/>
                  <a:pt x="33" y="674"/>
                </a:cubicBezTo>
                <a:cubicBezTo>
                  <a:pt x="36" y="678"/>
                  <a:pt x="36" y="683"/>
                  <a:pt x="38" y="687"/>
                </a:cubicBezTo>
                <a:cubicBezTo>
                  <a:pt x="40" y="692"/>
                  <a:pt x="43" y="697"/>
                  <a:pt x="44" y="703"/>
                </a:cubicBezTo>
                <a:cubicBezTo>
                  <a:pt x="45" y="707"/>
                  <a:pt x="42" y="711"/>
                  <a:pt x="40" y="714"/>
                </a:cubicBezTo>
                <a:cubicBezTo>
                  <a:pt x="43" y="714"/>
                  <a:pt x="43" y="716"/>
                  <a:pt x="46" y="716"/>
                </a:cubicBezTo>
                <a:cubicBezTo>
                  <a:pt x="37" y="713"/>
                  <a:pt x="46" y="725"/>
                  <a:pt x="50" y="727"/>
                </a:cubicBezTo>
                <a:cubicBezTo>
                  <a:pt x="49" y="728"/>
                  <a:pt x="46" y="734"/>
                  <a:pt x="44" y="734"/>
                </a:cubicBezTo>
                <a:cubicBezTo>
                  <a:pt x="49" y="734"/>
                  <a:pt x="53" y="742"/>
                  <a:pt x="48" y="742"/>
                </a:cubicBezTo>
                <a:cubicBezTo>
                  <a:pt x="54" y="757"/>
                  <a:pt x="77" y="740"/>
                  <a:pt x="81" y="751"/>
                </a:cubicBezTo>
                <a:cubicBezTo>
                  <a:pt x="86" y="763"/>
                  <a:pt x="112" y="756"/>
                  <a:pt x="121" y="757"/>
                </a:cubicBezTo>
                <a:cubicBezTo>
                  <a:pt x="114" y="760"/>
                  <a:pt x="106" y="756"/>
                  <a:pt x="99" y="762"/>
                </a:cubicBezTo>
                <a:cubicBezTo>
                  <a:pt x="114" y="764"/>
                  <a:pt x="130" y="761"/>
                  <a:pt x="145" y="763"/>
                </a:cubicBezTo>
                <a:cubicBezTo>
                  <a:pt x="141" y="763"/>
                  <a:pt x="141" y="759"/>
                  <a:pt x="145" y="758"/>
                </a:cubicBezTo>
                <a:cubicBezTo>
                  <a:pt x="148" y="757"/>
                  <a:pt x="151" y="759"/>
                  <a:pt x="154" y="760"/>
                </a:cubicBezTo>
                <a:cubicBezTo>
                  <a:pt x="152" y="763"/>
                  <a:pt x="149" y="764"/>
                  <a:pt x="146" y="762"/>
                </a:cubicBezTo>
                <a:cubicBezTo>
                  <a:pt x="150" y="769"/>
                  <a:pt x="163" y="772"/>
                  <a:pt x="170" y="768"/>
                </a:cubicBezTo>
                <a:cubicBezTo>
                  <a:pt x="165" y="766"/>
                  <a:pt x="157" y="764"/>
                  <a:pt x="157" y="758"/>
                </a:cubicBezTo>
                <a:cubicBezTo>
                  <a:pt x="178" y="762"/>
                  <a:pt x="199" y="764"/>
                  <a:pt x="220" y="769"/>
                </a:cubicBezTo>
                <a:cubicBezTo>
                  <a:pt x="211" y="755"/>
                  <a:pt x="191" y="772"/>
                  <a:pt x="183" y="759"/>
                </a:cubicBezTo>
                <a:cubicBezTo>
                  <a:pt x="197" y="756"/>
                  <a:pt x="210" y="762"/>
                  <a:pt x="224" y="765"/>
                </a:cubicBezTo>
                <a:cubicBezTo>
                  <a:pt x="232" y="766"/>
                  <a:pt x="239" y="765"/>
                  <a:pt x="247" y="766"/>
                </a:cubicBezTo>
                <a:cubicBezTo>
                  <a:pt x="255" y="767"/>
                  <a:pt x="263" y="768"/>
                  <a:pt x="271" y="769"/>
                </a:cubicBezTo>
                <a:cubicBezTo>
                  <a:pt x="287" y="770"/>
                  <a:pt x="302" y="774"/>
                  <a:pt x="318" y="774"/>
                </a:cubicBezTo>
                <a:cubicBezTo>
                  <a:pt x="326" y="774"/>
                  <a:pt x="334" y="774"/>
                  <a:pt x="341" y="777"/>
                </a:cubicBezTo>
                <a:cubicBezTo>
                  <a:pt x="348" y="780"/>
                  <a:pt x="356" y="780"/>
                  <a:pt x="363" y="781"/>
                </a:cubicBezTo>
                <a:cubicBezTo>
                  <a:pt x="394" y="785"/>
                  <a:pt x="423" y="793"/>
                  <a:pt x="454" y="793"/>
                </a:cubicBezTo>
                <a:cubicBezTo>
                  <a:pt x="466" y="794"/>
                  <a:pt x="479" y="794"/>
                  <a:pt x="491" y="794"/>
                </a:cubicBezTo>
                <a:cubicBezTo>
                  <a:pt x="501" y="794"/>
                  <a:pt x="514" y="793"/>
                  <a:pt x="522" y="800"/>
                </a:cubicBezTo>
                <a:cubicBezTo>
                  <a:pt x="522" y="799"/>
                  <a:pt x="521" y="797"/>
                  <a:pt x="520" y="796"/>
                </a:cubicBezTo>
                <a:cubicBezTo>
                  <a:pt x="529" y="790"/>
                  <a:pt x="536" y="803"/>
                  <a:pt x="545" y="802"/>
                </a:cubicBezTo>
                <a:cubicBezTo>
                  <a:pt x="543" y="798"/>
                  <a:pt x="538" y="797"/>
                  <a:pt x="535" y="797"/>
                </a:cubicBezTo>
                <a:cubicBezTo>
                  <a:pt x="543" y="793"/>
                  <a:pt x="555" y="793"/>
                  <a:pt x="564" y="794"/>
                </a:cubicBezTo>
                <a:cubicBezTo>
                  <a:pt x="570" y="794"/>
                  <a:pt x="576" y="795"/>
                  <a:pt x="582" y="796"/>
                </a:cubicBezTo>
                <a:cubicBezTo>
                  <a:pt x="584" y="797"/>
                  <a:pt x="586" y="798"/>
                  <a:pt x="588" y="799"/>
                </a:cubicBezTo>
                <a:cubicBezTo>
                  <a:pt x="592" y="801"/>
                  <a:pt x="589" y="800"/>
                  <a:pt x="589" y="803"/>
                </a:cubicBezTo>
                <a:cubicBezTo>
                  <a:pt x="592" y="803"/>
                  <a:pt x="595" y="803"/>
                  <a:pt x="598" y="804"/>
                </a:cubicBezTo>
                <a:cubicBezTo>
                  <a:pt x="597" y="803"/>
                  <a:pt x="596" y="802"/>
                  <a:pt x="594" y="802"/>
                </a:cubicBezTo>
                <a:cubicBezTo>
                  <a:pt x="597" y="802"/>
                  <a:pt x="601" y="802"/>
                  <a:pt x="604" y="803"/>
                </a:cubicBezTo>
                <a:cubicBezTo>
                  <a:pt x="603" y="803"/>
                  <a:pt x="602" y="803"/>
                  <a:pt x="601" y="804"/>
                </a:cubicBezTo>
                <a:cubicBezTo>
                  <a:pt x="613" y="805"/>
                  <a:pt x="626" y="804"/>
                  <a:pt x="638" y="806"/>
                </a:cubicBezTo>
                <a:cubicBezTo>
                  <a:pt x="642" y="806"/>
                  <a:pt x="655" y="811"/>
                  <a:pt x="658" y="808"/>
                </a:cubicBezTo>
                <a:cubicBezTo>
                  <a:pt x="658" y="806"/>
                  <a:pt x="657" y="805"/>
                  <a:pt x="655" y="805"/>
                </a:cubicBezTo>
                <a:cubicBezTo>
                  <a:pt x="669" y="793"/>
                  <a:pt x="695" y="809"/>
                  <a:pt x="710" y="810"/>
                </a:cubicBezTo>
                <a:cubicBezTo>
                  <a:pt x="724" y="811"/>
                  <a:pt x="739" y="810"/>
                  <a:pt x="754" y="813"/>
                </a:cubicBezTo>
                <a:cubicBezTo>
                  <a:pt x="758" y="814"/>
                  <a:pt x="762" y="819"/>
                  <a:pt x="767" y="816"/>
                </a:cubicBezTo>
                <a:cubicBezTo>
                  <a:pt x="767" y="816"/>
                  <a:pt x="766" y="816"/>
                  <a:pt x="765" y="817"/>
                </a:cubicBezTo>
                <a:cubicBezTo>
                  <a:pt x="771" y="819"/>
                  <a:pt x="777" y="818"/>
                  <a:pt x="783" y="817"/>
                </a:cubicBezTo>
                <a:cubicBezTo>
                  <a:pt x="790" y="816"/>
                  <a:pt x="797" y="816"/>
                  <a:pt x="804" y="818"/>
                </a:cubicBezTo>
                <a:cubicBezTo>
                  <a:pt x="820" y="821"/>
                  <a:pt x="834" y="824"/>
                  <a:pt x="850" y="825"/>
                </a:cubicBezTo>
                <a:cubicBezTo>
                  <a:pt x="866" y="827"/>
                  <a:pt x="882" y="829"/>
                  <a:pt x="898" y="830"/>
                </a:cubicBezTo>
                <a:cubicBezTo>
                  <a:pt x="906" y="830"/>
                  <a:pt x="914" y="830"/>
                  <a:pt x="922" y="829"/>
                </a:cubicBezTo>
                <a:cubicBezTo>
                  <a:pt x="926" y="829"/>
                  <a:pt x="930" y="828"/>
                  <a:pt x="933" y="827"/>
                </a:cubicBezTo>
                <a:cubicBezTo>
                  <a:pt x="936" y="827"/>
                  <a:pt x="940" y="823"/>
                  <a:pt x="936" y="823"/>
                </a:cubicBezTo>
                <a:cubicBezTo>
                  <a:pt x="936" y="821"/>
                  <a:pt x="939" y="822"/>
                  <a:pt x="939" y="820"/>
                </a:cubicBezTo>
                <a:cubicBezTo>
                  <a:pt x="939" y="819"/>
                  <a:pt x="938" y="819"/>
                  <a:pt x="936" y="819"/>
                </a:cubicBezTo>
                <a:cubicBezTo>
                  <a:pt x="940" y="821"/>
                  <a:pt x="943" y="823"/>
                  <a:pt x="946" y="825"/>
                </a:cubicBezTo>
                <a:cubicBezTo>
                  <a:pt x="945" y="824"/>
                  <a:pt x="943" y="823"/>
                  <a:pt x="942" y="822"/>
                </a:cubicBezTo>
                <a:cubicBezTo>
                  <a:pt x="948" y="822"/>
                  <a:pt x="949" y="824"/>
                  <a:pt x="953" y="828"/>
                </a:cubicBezTo>
                <a:cubicBezTo>
                  <a:pt x="948" y="828"/>
                  <a:pt x="945" y="831"/>
                  <a:pt x="940" y="831"/>
                </a:cubicBezTo>
                <a:cubicBezTo>
                  <a:pt x="941" y="836"/>
                  <a:pt x="962" y="833"/>
                  <a:pt x="965" y="832"/>
                </a:cubicBezTo>
                <a:cubicBezTo>
                  <a:pt x="970" y="832"/>
                  <a:pt x="975" y="831"/>
                  <a:pt x="979" y="829"/>
                </a:cubicBezTo>
                <a:cubicBezTo>
                  <a:pt x="984" y="827"/>
                  <a:pt x="984" y="823"/>
                  <a:pt x="990" y="823"/>
                </a:cubicBezTo>
                <a:cubicBezTo>
                  <a:pt x="991" y="824"/>
                  <a:pt x="987" y="818"/>
                  <a:pt x="988" y="818"/>
                </a:cubicBezTo>
                <a:cubicBezTo>
                  <a:pt x="989" y="819"/>
                  <a:pt x="990" y="819"/>
                  <a:pt x="991" y="817"/>
                </a:cubicBezTo>
                <a:cubicBezTo>
                  <a:pt x="989" y="825"/>
                  <a:pt x="987" y="828"/>
                  <a:pt x="996" y="830"/>
                </a:cubicBezTo>
                <a:cubicBezTo>
                  <a:pt x="999" y="831"/>
                  <a:pt x="1011" y="831"/>
                  <a:pt x="1005" y="825"/>
                </a:cubicBezTo>
                <a:cubicBezTo>
                  <a:pt x="1013" y="825"/>
                  <a:pt x="1020" y="822"/>
                  <a:pt x="1018" y="813"/>
                </a:cubicBezTo>
                <a:cubicBezTo>
                  <a:pt x="1017" y="806"/>
                  <a:pt x="1013" y="804"/>
                  <a:pt x="1007" y="801"/>
                </a:cubicBezTo>
                <a:cubicBezTo>
                  <a:pt x="1011" y="799"/>
                  <a:pt x="1012" y="795"/>
                  <a:pt x="1016" y="794"/>
                </a:cubicBezTo>
                <a:cubicBezTo>
                  <a:pt x="1012" y="792"/>
                  <a:pt x="1006" y="796"/>
                  <a:pt x="1005" y="795"/>
                </a:cubicBezTo>
                <a:cubicBezTo>
                  <a:pt x="1002" y="792"/>
                  <a:pt x="1000" y="789"/>
                  <a:pt x="995" y="789"/>
                </a:cubicBezTo>
                <a:cubicBezTo>
                  <a:pt x="1002" y="785"/>
                  <a:pt x="1009" y="788"/>
                  <a:pt x="1015" y="791"/>
                </a:cubicBezTo>
                <a:cubicBezTo>
                  <a:pt x="1015" y="787"/>
                  <a:pt x="1015" y="789"/>
                  <a:pt x="1014" y="786"/>
                </a:cubicBezTo>
                <a:cubicBezTo>
                  <a:pt x="1019" y="786"/>
                  <a:pt x="1021" y="796"/>
                  <a:pt x="1026" y="792"/>
                </a:cubicBezTo>
                <a:cubicBezTo>
                  <a:pt x="1031" y="788"/>
                  <a:pt x="1039" y="786"/>
                  <a:pt x="1045" y="785"/>
                </a:cubicBezTo>
                <a:cubicBezTo>
                  <a:pt x="1042" y="777"/>
                  <a:pt x="1036" y="771"/>
                  <a:pt x="1028" y="767"/>
                </a:cubicBezTo>
                <a:cubicBezTo>
                  <a:pt x="1031" y="763"/>
                  <a:pt x="1035" y="761"/>
                  <a:pt x="1037" y="756"/>
                </a:cubicBezTo>
                <a:cubicBezTo>
                  <a:pt x="1032" y="754"/>
                  <a:pt x="1028" y="756"/>
                  <a:pt x="1029" y="750"/>
                </a:cubicBezTo>
                <a:cubicBezTo>
                  <a:pt x="1029" y="746"/>
                  <a:pt x="1030" y="742"/>
                  <a:pt x="1033" y="739"/>
                </a:cubicBezTo>
                <a:cubicBezTo>
                  <a:pt x="1037" y="735"/>
                  <a:pt x="1044" y="735"/>
                  <a:pt x="1049" y="731"/>
                </a:cubicBezTo>
                <a:cubicBezTo>
                  <a:pt x="1047" y="731"/>
                  <a:pt x="1045" y="733"/>
                  <a:pt x="1043" y="732"/>
                </a:cubicBezTo>
                <a:cubicBezTo>
                  <a:pt x="1045" y="730"/>
                  <a:pt x="1046" y="727"/>
                  <a:pt x="1048" y="725"/>
                </a:cubicBezTo>
                <a:cubicBezTo>
                  <a:pt x="1044" y="725"/>
                  <a:pt x="1016" y="739"/>
                  <a:pt x="1015" y="730"/>
                </a:cubicBezTo>
                <a:cubicBezTo>
                  <a:pt x="1017" y="730"/>
                  <a:pt x="1019" y="730"/>
                  <a:pt x="1021" y="730"/>
                </a:cubicBezTo>
                <a:cubicBezTo>
                  <a:pt x="1020" y="727"/>
                  <a:pt x="1023" y="716"/>
                  <a:pt x="1021" y="716"/>
                </a:cubicBezTo>
                <a:cubicBezTo>
                  <a:pt x="1021" y="714"/>
                  <a:pt x="1022" y="711"/>
                  <a:pt x="1025" y="714"/>
                </a:cubicBezTo>
                <a:cubicBezTo>
                  <a:pt x="1022" y="697"/>
                  <a:pt x="1011" y="708"/>
                  <a:pt x="1002" y="700"/>
                </a:cubicBezTo>
                <a:cubicBezTo>
                  <a:pt x="1007" y="700"/>
                  <a:pt x="1012" y="697"/>
                  <a:pt x="1015" y="693"/>
                </a:cubicBezTo>
                <a:cubicBezTo>
                  <a:pt x="1004" y="689"/>
                  <a:pt x="996" y="679"/>
                  <a:pt x="986" y="676"/>
                </a:cubicBezTo>
                <a:cubicBezTo>
                  <a:pt x="991" y="671"/>
                  <a:pt x="981" y="669"/>
                  <a:pt x="977" y="666"/>
                </a:cubicBezTo>
                <a:cubicBezTo>
                  <a:pt x="979" y="673"/>
                  <a:pt x="964" y="671"/>
                  <a:pt x="965" y="662"/>
                </a:cubicBezTo>
                <a:cubicBezTo>
                  <a:pt x="967" y="663"/>
                  <a:pt x="967" y="665"/>
                  <a:pt x="970" y="666"/>
                </a:cubicBezTo>
                <a:cubicBezTo>
                  <a:pt x="967" y="657"/>
                  <a:pt x="957" y="660"/>
                  <a:pt x="950" y="659"/>
                </a:cubicBezTo>
                <a:cubicBezTo>
                  <a:pt x="955" y="658"/>
                  <a:pt x="959" y="655"/>
                  <a:pt x="964" y="654"/>
                </a:cubicBezTo>
                <a:cubicBezTo>
                  <a:pt x="964" y="653"/>
                  <a:pt x="963" y="651"/>
                  <a:pt x="962" y="651"/>
                </a:cubicBezTo>
                <a:cubicBezTo>
                  <a:pt x="963" y="650"/>
                  <a:pt x="964" y="648"/>
                  <a:pt x="966" y="647"/>
                </a:cubicBezTo>
                <a:cubicBezTo>
                  <a:pt x="959" y="644"/>
                  <a:pt x="952" y="642"/>
                  <a:pt x="944" y="641"/>
                </a:cubicBezTo>
                <a:cubicBezTo>
                  <a:pt x="949" y="633"/>
                  <a:pt x="956" y="635"/>
                  <a:pt x="963" y="634"/>
                </a:cubicBezTo>
                <a:cubicBezTo>
                  <a:pt x="971" y="633"/>
                  <a:pt x="980" y="630"/>
                  <a:pt x="988" y="632"/>
                </a:cubicBezTo>
                <a:cubicBezTo>
                  <a:pt x="983" y="628"/>
                  <a:pt x="971" y="630"/>
                  <a:pt x="974" y="623"/>
                </a:cubicBezTo>
                <a:cubicBezTo>
                  <a:pt x="976" y="620"/>
                  <a:pt x="978" y="617"/>
                  <a:pt x="979" y="613"/>
                </a:cubicBezTo>
                <a:cubicBezTo>
                  <a:pt x="978" y="614"/>
                  <a:pt x="975" y="620"/>
                  <a:pt x="974" y="620"/>
                </a:cubicBezTo>
                <a:cubicBezTo>
                  <a:pt x="972" y="621"/>
                  <a:pt x="975" y="613"/>
                  <a:pt x="976" y="613"/>
                </a:cubicBezTo>
                <a:cubicBezTo>
                  <a:pt x="980" y="610"/>
                  <a:pt x="983" y="610"/>
                  <a:pt x="980" y="604"/>
                </a:cubicBezTo>
                <a:cubicBezTo>
                  <a:pt x="975" y="596"/>
                  <a:pt x="994" y="591"/>
                  <a:pt x="999" y="589"/>
                </a:cubicBezTo>
                <a:cubicBezTo>
                  <a:pt x="1000" y="589"/>
                  <a:pt x="1002" y="588"/>
                  <a:pt x="1003" y="587"/>
                </a:cubicBezTo>
                <a:cubicBezTo>
                  <a:pt x="1002" y="586"/>
                  <a:pt x="1001" y="582"/>
                  <a:pt x="1003" y="581"/>
                </a:cubicBezTo>
                <a:cubicBezTo>
                  <a:pt x="1008" y="579"/>
                  <a:pt x="1012" y="584"/>
                  <a:pt x="1017" y="582"/>
                </a:cubicBezTo>
                <a:cubicBezTo>
                  <a:pt x="1012" y="574"/>
                  <a:pt x="1004" y="574"/>
                  <a:pt x="996" y="571"/>
                </a:cubicBezTo>
                <a:cubicBezTo>
                  <a:pt x="997" y="567"/>
                  <a:pt x="1001" y="567"/>
                  <a:pt x="1004" y="567"/>
                </a:cubicBezTo>
                <a:cubicBezTo>
                  <a:pt x="1001" y="566"/>
                  <a:pt x="998" y="566"/>
                  <a:pt x="996" y="563"/>
                </a:cubicBezTo>
                <a:cubicBezTo>
                  <a:pt x="999" y="562"/>
                  <a:pt x="1002" y="560"/>
                  <a:pt x="1005" y="559"/>
                </a:cubicBezTo>
                <a:cubicBezTo>
                  <a:pt x="997" y="557"/>
                  <a:pt x="996" y="553"/>
                  <a:pt x="994" y="546"/>
                </a:cubicBezTo>
                <a:cubicBezTo>
                  <a:pt x="994" y="543"/>
                  <a:pt x="991" y="533"/>
                  <a:pt x="995" y="532"/>
                </a:cubicBezTo>
                <a:cubicBezTo>
                  <a:pt x="991" y="531"/>
                  <a:pt x="988" y="527"/>
                  <a:pt x="985" y="525"/>
                </a:cubicBezTo>
                <a:cubicBezTo>
                  <a:pt x="986" y="521"/>
                  <a:pt x="987" y="518"/>
                  <a:pt x="988" y="514"/>
                </a:cubicBezTo>
                <a:cubicBezTo>
                  <a:pt x="983" y="514"/>
                  <a:pt x="974" y="515"/>
                  <a:pt x="970" y="511"/>
                </a:cubicBezTo>
                <a:cubicBezTo>
                  <a:pt x="972" y="511"/>
                  <a:pt x="975" y="510"/>
                  <a:pt x="977" y="508"/>
                </a:cubicBezTo>
                <a:cubicBezTo>
                  <a:pt x="973" y="505"/>
                  <a:pt x="968" y="506"/>
                  <a:pt x="963" y="503"/>
                </a:cubicBezTo>
                <a:cubicBezTo>
                  <a:pt x="964" y="503"/>
                  <a:pt x="968" y="503"/>
                  <a:pt x="969" y="502"/>
                </a:cubicBezTo>
                <a:cubicBezTo>
                  <a:pt x="969" y="502"/>
                  <a:pt x="958" y="499"/>
                  <a:pt x="957" y="499"/>
                </a:cubicBezTo>
                <a:cubicBezTo>
                  <a:pt x="958" y="497"/>
                  <a:pt x="958" y="495"/>
                  <a:pt x="957" y="494"/>
                </a:cubicBezTo>
                <a:cubicBezTo>
                  <a:pt x="965" y="494"/>
                  <a:pt x="987" y="499"/>
                  <a:pt x="992" y="490"/>
                </a:cubicBezTo>
                <a:cubicBezTo>
                  <a:pt x="982" y="487"/>
                  <a:pt x="972" y="485"/>
                  <a:pt x="962" y="483"/>
                </a:cubicBezTo>
                <a:cubicBezTo>
                  <a:pt x="966" y="485"/>
                  <a:pt x="968" y="484"/>
                  <a:pt x="968" y="480"/>
                </a:cubicBezTo>
                <a:cubicBezTo>
                  <a:pt x="963" y="480"/>
                  <a:pt x="958" y="480"/>
                  <a:pt x="954" y="478"/>
                </a:cubicBezTo>
                <a:cubicBezTo>
                  <a:pt x="960" y="473"/>
                  <a:pt x="970" y="475"/>
                  <a:pt x="978" y="473"/>
                </a:cubicBezTo>
                <a:cubicBezTo>
                  <a:pt x="982" y="473"/>
                  <a:pt x="986" y="471"/>
                  <a:pt x="989" y="468"/>
                </a:cubicBezTo>
                <a:cubicBezTo>
                  <a:pt x="991" y="465"/>
                  <a:pt x="988" y="464"/>
                  <a:pt x="988" y="464"/>
                </a:cubicBezTo>
                <a:cubicBezTo>
                  <a:pt x="988" y="463"/>
                  <a:pt x="989" y="460"/>
                  <a:pt x="989" y="459"/>
                </a:cubicBezTo>
                <a:cubicBezTo>
                  <a:pt x="987" y="463"/>
                  <a:pt x="984" y="465"/>
                  <a:pt x="979" y="467"/>
                </a:cubicBezTo>
                <a:cubicBezTo>
                  <a:pt x="981" y="466"/>
                  <a:pt x="983" y="462"/>
                  <a:pt x="984" y="460"/>
                </a:cubicBezTo>
                <a:cubicBezTo>
                  <a:pt x="973" y="460"/>
                  <a:pt x="965" y="469"/>
                  <a:pt x="954" y="470"/>
                </a:cubicBezTo>
                <a:cubicBezTo>
                  <a:pt x="954" y="461"/>
                  <a:pt x="958" y="463"/>
                  <a:pt x="965" y="459"/>
                </a:cubicBezTo>
                <a:cubicBezTo>
                  <a:pt x="962" y="458"/>
                  <a:pt x="959" y="457"/>
                  <a:pt x="956" y="456"/>
                </a:cubicBezTo>
                <a:cubicBezTo>
                  <a:pt x="950" y="453"/>
                  <a:pt x="954" y="454"/>
                  <a:pt x="955" y="452"/>
                </a:cubicBezTo>
                <a:cubicBezTo>
                  <a:pt x="953" y="450"/>
                  <a:pt x="950" y="448"/>
                  <a:pt x="947" y="447"/>
                </a:cubicBezTo>
                <a:cubicBezTo>
                  <a:pt x="951" y="445"/>
                  <a:pt x="957" y="446"/>
                  <a:pt x="960" y="442"/>
                </a:cubicBezTo>
                <a:cubicBezTo>
                  <a:pt x="950" y="440"/>
                  <a:pt x="941" y="439"/>
                  <a:pt x="933" y="447"/>
                </a:cubicBezTo>
                <a:cubicBezTo>
                  <a:pt x="934" y="444"/>
                  <a:pt x="941" y="437"/>
                  <a:pt x="936" y="437"/>
                </a:cubicBezTo>
                <a:cubicBezTo>
                  <a:pt x="945" y="436"/>
                  <a:pt x="958" y="415"/>
                  <a:pt x="968" y="423"/>
                </a:cubicBezTo>
                <a:cubicBezTo>
                  <a:pt x="964" y="425"/>
                  <a:pt x="963" y="431"/>
                  <a:pt x="959" y="433"/>
                </a:cubicBezTo>
                <a:cubicBezTo>
                  <a:pt x="969" y="433"/>
                  <a:pt x="984" y="414"/>
                  <a:pt x="987" y="432"/>
                </a:cubicBezTo>
                <a:cubicBezTo>
                  <a:pt x="987" y="428"/>
                  <a:pt x="991" y="421"/>
                  <a:pt x="987" y="419"/>
                </a:cubicBezTo>
                <a:cubicBezTo>
                  <a:pt x="991" y="418"/>
                  <a:pt x="994" y="418"/>
                  <a:pt x="998" y="418"/>
                </a:cubicBezTo>
                <a:cubicBezTo>
                  <a:pt x="998" y="419"/>
                  <a:pt x="997" y="420"/>
                  <a:pt x="997" y="421"/>
                </a:cubicBezTo>
                <a:cubicBezTo>
                  <a:pt x="1002" y="421"/>
                  <a:pt x="1009" y="421"/>
                  <a:pt x="1012" y="416"/>
                </a:cubicBezTo>
                <a:cubicBezTo>
                  <a:pt x="1016" y="411"/>
                  <a:pt x="1012" y="402"/>
                  <a:pt x="1018" y="399"/>
                </a:cubicBezTo>
                <a:cubicBezTo>
                  <a:pt x="1014" y="398"/>
                  <a:pt x="1013" y="394"/>
                  <a:pt x="1009" y="392"/>
                </a:cubicBezTo>
                <a:cubicBezTo>
                  <a:pt x="1013" y="386"/>
                  <a:pt x="1020" y="378"/>
                  <a:pt x="1018" y="370"/>
                </a:cubicBezTo>
                <a:cubicBezTo>
                  <a:pt x="1017" y="367"/>
                  <a:pt x="1014" y="360"/>
                  <a:pt x="1019" y="358"/>
                </a:cubicBezTo>
                <a:cubicBezTo>
                  <a:pt x="1015" y="354"/>
                  <a:pt x="1014" y="349"/>
                  <a:pt x="1010" y="345"/>
                </a:cubicBezTo>
                <a:cubicBezTo>
                  <a:pt x="1026" y="351"/>
                  <a:pt x="1012" y="321"/>
                  <a:pt x="1007" y="316"/>
                </a:cubicBezTo>
                <a:cubicBezTo>
                  <a:pt x="1013" y="316"/>
                  <a:pt x="1019" y="308"/>
                  <a:pt x="1016" y="303"/>
                </a:cubicBezTo>
                <a:cubicBezTo>
                  <a:pt x="1013" y="299"/>
                  <a:pt x="1007" y="299"/>
                  <a:pt x="1004" y="294"/>
                </a:cubicBezTo>
                <a:cubicBezTo>
                  <a:pt x="1001" y="291"/>
                  <a:pt x="999" y="285"/>
                  <a:pt x="995" y="283"/>
                </a:cubicBezTo>
                <a:cubicBezTo>
                  <a:pt x="997" y="283"/>
                  <a:pt x="1007" y="285"/>
                  <a:pt x="1007" y="283"/>
                </a:cubicBezTo>
                <a:cubicBezTo>
                  <a:pt x="1007" y="279"/>
                  <a:pt x="1006" y="276"/>
                  <a:pt x="1005" y="273"/>
                </a:cubicBezTo>
                <a:cubicBezTo>
                  <a:pt x="1003" y="265"/>
                  <a:pt x="1002" y="257"/>
                  <a:pt x="1000" y="249"/>
                </a:cubicBezTo>
                <a:cubicBezTo>
                  <a:pt x="999" y="243"/>
                  <a:pt x="998" y="237"/>
                  <a:pt x="997" y="231"/>
                </a:cubicBezTo>
                <a:cubicBezTo>
                  <a:pt x="995" y="225"/>
                  <a:pt x="1007" y="209"/>
                  <a:pt x="995" y="207"/>
                </a:cubicBezTo>
                <a:cubicBezTo>
                  <a:pt x="998" y="204"/>
                  <a:pt x="1000" y="201"/>
                  <a:pt x="1004" y="199"/>
                </a:cubicBezTo>
                <a:cubicBezTo>
                  <a:pt x="1003" y="199"/>
                  <a:pt x="1003" y="195"/>
                  <a:pt x="1003" y="195"/>
                </a:cubicBezTo>
                <a:cubicBezTo>
                  <a:pt x="1004" y="195"/>
                  <a:pt x="1006" y="194"/>
                  <a:pt x="1007" y="193"/>
                </a:cubicBezTo>
                <a:cubicBezTo>
                  <a:pt x="1004" y="193"/>
                  <a:pt x="1000" y="193"/>
                  <a:pt x="997" y="193"/>
                </a:cubicBezTo>
                <a:cubicBezTo>
                  <a:pt x="998" y="192"/>
                  <a:pt x="1000" y="184"/>
                  <a:pt x="998" y="184"/>
                </a:cubicBezTo>
                <a:cubicBezTo>
                  <a:pt x="995" y="183"/>
                  <a:pt x="991" y="181"/>
                  <a:pt x="991" y="178"/>
                </a:cubicBezTo>
                <a:cubicBezTo>
                  <a:pt x="1000" y="175"/>
                  <a:pt x="1010" y="173"/>
                  <a:pt x="1019" y="169"/>
                </a:cubicBezTo>
                <a:cubicBezTo>
                  <a:pt x="1015" y="161"/>
                  <a:pt x="1002" y="164"/>
                  <a:pt x="995" y="166"/>
                </a:cubicBezTo>
                <a:cubicBezTo>
                  <a:pt x="999" y="161"/>
                  <a:pt x="1005" y="161"/>
                  <a:pt x="1009" y="157"/>
                </a:cubicBezTo>
                <a:cubicBezTo>
                  <a:pt x="999" y="160"/>
                  <a:pt x="991" y="151"/>
                  <a:pt x="986" y="144"/>
                </a:cubicBezTo>
                <a:cubicBezTo>
                  <a:pt x="990" y="140"/>
                  <a:pt x="996" y="144"/>
                  <a:pt x="1001" y="143"/>
                </a:cubicBezTo>
                <a:cubicBezTo>
                  <a:pt x="998" y="140"/>
                  <a:pt x="997" y="136"/>
                  <a:pt x="994" y="132"/>
                </a:cubicBezTo>
                <a:cubicBezTo>
                  <a:pt x="1019" y="130"/>
                  <a:pt x="992" y="103"/>
                  <a:pt x="996" y="90"/>
                </a:cubicBezTo>
                <a:cubicBezTo>
                  <a:pt x="990" y="91"/>
                  <a:pt x="989" y="83"/>
                  <a:pt x="994" y="81"/>
                </a:cubicBezTo>
                <a:cubicBezTo>
                  <a:pt x="999" y="78"/>
                  <a:pt x="1005" y="81"/>
                  <a:pt x="1010" y="81"/>
                </a:cubicBezTo>
                <a:cubicBezTo>
                  <a:pt x="1008" y="74"/>
                  <a:pt x="1001" y="74"/>
                  <a:pt x="995" y="73"/>
                </a:cubicBezTo>
                <a:cubicBezTo>
                  <a:pt x="987" y="73"/>
                  <a:pt x="983" y="64"/>
                  <a:pt x="980" y="57"/>
                </a:cubicBezTo>
                <a:cubicBezTo>
                  <a:pt x="971" y="40"/>
                  <a:pt x="953" y="43"/>
                  <a:pt x="936" y="39"/>
                </a:cubicBezTo>
                <a:cubicBezTo>
                  <a:pt x="939" y="39"/>
                  <a:pt x="940" y="36"/>
                  <a:pt x="939" y="34"/>
                </a:cubicBezTo>
                <a:cubicBezTo>
                  <a:pt x="937" y="33"/>
                  <a:pt x="935" y="33"/>
                  <a:pt x="933" y="33"/>
                </a:cubicBezTo>
                <a:cubicBezTo>
                  <a:pt x="925" y="32"/>
                  <a:pt x="918" y="28"/>
                  <a:pt x="911" y="27"/>
                </a:cubicBezTo>
                <a:cubicBezTo>
                  <a:pt x="903" y="26"/>
                  <a:pt x="895" y="27"/>
                  <a:pt x="887" y="26"/>
                </a:cubicBezTo>
                <a:cubicBezTo>
                  <a:pt x="877" y="26"/>
                  <a:pt x="867" y="25"/>
                  <a:pt x="858" y="25"/>
                </a:cubicBezTo>
                <a:cubicBezTo>
                  <a:pt x="820" y="24"/>
                  <a:pt x="783" y="21"/>
                  <a:pt x="745" y="18"/>
                </a:cubicBezTo>
                <a:cubicBezTo>
                  <a:pt x="669" y="13"/>
                  <a:pt x="592" y="6"/>
                  <a:pt x="515" y="6"/>
                </a:cubicBezTo>
                <a:moveTo>
                  <a:pt x="93" y="30"/>
                </a:moveTo>
                <a:cubicBezTo>
                  <a:pt x="94" y="31"/>
                  <a:pt x="93" y="31"/>
                  <a:pt x="93" y="30"/>
                </a:cubicBezTo>
                <a:moveTo>
                  <a:pt x="921" y="32"/>
                </a:moveTo>
                <a:cubicBezTo>
                  <a:pt x="924" y="35"/>
                  <a:pt x="921" y="34"/>
                  <a:pt x="921" y="32"/>
                </a:cubicBezTo>
                <a:moveTo>
                  <a:pt x="933" y="37"/>
                </a:moveTo>
                <a:cubicBezTo>
                  <a:pt x="934" y="37"/>
                  <a:pt x="935" y="36"/>
                  <a:pt x="936" y="37"/>
                </a:cubicBezTo>
                <a:cubicBezTo>
                  <a:pt x="936" y="40"/>
                  <a:pt x="934" y="37"/>
                  <a:pt x="933" y="37"/>
                </a:cubicBezTo>
                <a:moveTo>
                  <a:pt x="110" y="39"/>
                </a:moveTo>
                <a:cubicBezTo>
                  <a:pt x="111" y="39"/>
                  <a:pt x="112" y="37"/>
                  <a:pt x="114" y="38"/>
                </a:cubicBezTo>
                <a:cubicBezTo>
                  <a:pt x="113" y="39"/>
                  <a:pt x="111" y="40"/>
                  <a:pt x="110" y="39"/>
                </a:cubicBezTo>
                <a:moveTo>
                  <a:pt x="87" y="70"/>
                </a:moveTo>
                <a:cubicBezTo>
                  <a:pt x="87" y="68"/>
                  <a:pt x="89" y="67"/>
                  <a:pt x="91" y="68"/>
                </a:cubicBezTo>
                <a:cubicBezTo>
                  <a:pt x="90" y="71"/>
                  <a:pt x="89" y="69"/>
                  <a:pt x="87" y="70"/>
                </a:cubicBezTo>
                <a:moveTo>
                  <a:pt x="890" y="69"/>
                </a:moveTo>
                <a:cubicBezTo>
                  <a:pt x="892" y="69"/>
                  <a:pt x="893" y="69"/>
                  <a:pt x="894" y="70"/>
                </a:cubicBezTo>
                <a:cubicBezTo>
                  <a:pt x="893" y="70"/>
                  <a:pt x="891" y="70"/>
                  <a:pt x="890" y="69"/>
                </a:cubicBezTo>
                <a:moveTo>
                  <a:pt x="82" y="69"/>
                </a:moveTo>
                <a:cubicBezTo>
                  <a:pt x="80" y="78"/>
                  <a:pt x="47" y="78"/>
                  <a:pt x="40" y="81"/>
                </a:cubicBezTo>
                <a:cubicBezTo>
                  <a:pt x="45" y="83"/>
                  <a:pt x="51" y="79"/>
                  <a:pt x="57" y="79"/>
                </a:cubicBezTo>
                <a:cubicBezTo>
                  <a:pt x="56" y="80"/>
                  <a:pt x="55" y="81"/>
                  <a:pt x="54" y="83"/>
                </a:cubicBezTo>
                <a:cubicBezTo>
                  <a:pt x="55" y="82"/>
                  <a:pt x="57" y="82"/>
                  <a:pt x="59" y="82"/>
                </a:cubicBezTo>
                <a:cubicBezTo>
                  <a:pt x="55" y="90"/>
                  <a:pt x="40" y="85"/>
                  <a:pt x="33" y="86"/>
                </a:cubicBezTo>
                <a:cubicBezTo>
                  <a:pt x="41" y="61"/>
                  <a:pt x="67" y="82"/>
                  <a:pt x="82" y="69"/>
                </a:cubicBezTo>
                <a:moveTo>
                  <a:pt x="68" y="81"/>
                </a:moveTo>
                <a:cubicBezTo>
                  <a:pt x="65" y="77"/>
                  <a:pt x="70" y="76"/>
                  <a:pt x="73" y="76"/>
                </a:cubicBezTo>
                <a:cubicBezTo>
                  <a:pt x="72" y="77"/>
                  <a:pt x="69" y="82"/>
                  <a:pt x="68" y="81"/>
                </a:cubicBezTo>
                <a:moveTo>
                  <a:pt x="74" y="79"/>
                </a:moveTo>
                <a:cubicBezTo>
                  <a:pt x="75" y="78"/>
                  <a:pt x="73" y="81"/>
                  <a:pt x="70" y="80"/>
                </a:cubicBezTo>
                <a:cubicBezTo>
                  <a:pt x="72" y="81"/>
                  <a:pt x="73" y="80"/>
                  <a:pt x="74" y="79"/>
                </a:cubicBezTo>
                <a:moveTo>
                  <a:pt x="62" y="80"/>
                </a:moveTo>
                <a:cubicBezTo>
                  <a:pt x="63" y="85"/>
                  <a:pt x="60" y="83"/>
                  <a:pt x="62" y="80"/>
                </a:cubicBezTo>
                <a:moveTo>
                  <a:pt x="83" y="87"/>
                </a:moveTo>
                <a:cubicBezTo>
                  <a:pt x="82" y="85"/>
                  <a:pt x="86" y="89"/>
                  <a:pt x="86" y="91"/>
                </a:cubicBezTo>
                <a:cubicBezTo>
                  <a:pt x="85" y="91"/>
                  <a:pt x="83" y="91"/>
                  <a:pt x="81" y="91"/>
                </a:cubicBezTo>
                <a:cubicBezTo>
                  <a:pt x="81" y="90"/>
                  <a:pt x="81" y="87"/>
                  <a:pt x="83" y="87"/>
                </a:cubicBezTo>
                <a:moveTo>
                  <a:pt x="47" y="91"/>
                </a:moveTo>
                <a:cubicBezTo>
                  <a:pt x="48" y="87"/>
                  <a:pt x="51" y="89"/>
                  <a:pt x="53" y="90"/>
                </a:cubicBezTo>
                <a:cubicBezTo>
                  <a:pt x="52" y="92"/>
                  <a:pt x="49" y="91"/>
                  <a:pt x="47" y="91"/>
                </a:cubicBezTo>
                <a:moveTo>
                  <a:pt x="58" y="92"/>
                </a:moveTo>
                <a:cubicBezTo>
                  <a:pt x="60" y="92"/>
                  <a:pt x="62" y="87"/>
                  <a:pt x="65" y="90"/>
                </a:cubicBezTo>
                <a:cubicBezTo>
                  <a:pt x="62" y="92"/>
                  <a:pt x="61" y="91"/>
                  <a:pt x="58" y="92"/>
                </a:cubicBezTo>
                <a:moveTo>
                  <a:pt x="70" y="90"/>
                </a:moveTo>
                <a:cubicBezTo>
                  <a:pt x="72" y="91"/>
                  <a:pt x="73" y="89"/>
                  <a:pt x="74" y="91"/>
                </a:cubicBezTo>
                <a:cubicBezTo>
                  <a:pt x="71" y="91"/>
                  <a:pt x="69" y="92"/>
                  <a:pt x="66" y="92"/>
                </a:cubicBezTo>
                <a:cubicBezTo>
                  <a:pt x="67" y="88"/>
                  <a:pt x="68" y="91"/>
                  <a:pt x="70" y="90"/>
                </a:cubicBezTo>
                <a:moveTo>
                  <a:pt x="22" y="122"/>
                </a:moveTo>
                <a:cubicBezTo>
                  <a:pt x="22" y="119"/>
                  <a:pt x="28" y="122"/>
                  <a:pt x="22" y="122"/>
                </a:cubicBezTo>
                <a:moveTo>
                  <a:pt x="53" y="124"/>
                </a:moveTo>
                <a:cubicBezTo>
                  <a:pt x="53" y="122"/>
                  <a:pt x="55" y="120"/>
                  <a:pt x="57" y="121"/>
                </a:cubicBezTo>
                <a:cubicBezTo>
                  <a:pt x="55" y="125"/>
                  <a:pt x="55" y="123"/>
                  <a:pt x="53" y="124"/>
                </a:cubicBezTo>
                <a:moveTo>
                  <a:pt x="31" y="122"/>
                </a:moveTo>
                <a:cubicBezTo>
                  <a:pt x="34" y="124"/>
                  <a:pt x="31" y="124"/>
                  <a:pt x="31" y="122"/>
                </a:cubicBezTo>
                <a:moveTo>
                  <a:pt x="992" y="136"/>
                </a:moveTo>
                <a:cubicBezTo>
                  <a:pt x="991" y="136"/>
                  <a:pt x="991" y="136"/>
                  <a:pt x="992" y="136"/>
                </a:cubicBezTo>
                <a:moveTo>
                  <a:pt x="47" y="160"/>
                </a:moveTo>
                <a:cubicBezTo>
                  <a:pt x="48" y="155"/>
                  <a:pt x="61" y="162"/>
                  <a:pt x="63" y="163"/>
                </a:cubicBezTo>
                <a:cubicBezTo>
                  <a:pt x="58" y="164"/>
                  <a:pt x="51" y="165"/>
                  <a:pt x="47" y="160"/>
                </a:cubicBezTo>
                <a:moveTo>
                  <a:pt x="64" y="164"/>
                </a:moveTo>
                <a:cubicBezTo>
                  <a:pt x="66" y="163"/>
                  <a:pt x="65" y="161"/>
                  <a:pt x="69" y="162"/>
                </a:cubicBezTo>
                <a:cubicBezTo>
                  <a:pt x="67" y="164"/>
                  <a:pt x="66" y="163"/>
                  <a:pt x="64" y="164"/>
                </a:cubicBezTo>
                <a:moveTo>
                  <a:pt x="43" y="162"/>
                </a:moveTo>
                <a:cubicBezTo>
                  <a:pt x="44" y="163"/>
                  <a:pt x="44" y="163"/>
                  <a:pt x="43" y="162"/>
                </a:cubicBezTo>
                <a:moveTo>
                  <a:pt x="997" y="196"/>
                </a:moveTo>
                <a:cubicBezTo>
                  <a:pt x="1001" y="196"/>
                  <a:pt x="998" y="197"/>
                  <a:pt x="997" y="196"/>
                </a:cubicBezTo>
                <a:moveTo>
                  <a:pt x="33" y="261"/>
                </a:moveTo>
                <a:cubicBezTo>
                  <a:pt x="35" y="258"/>
                  <a:pt x="36" y="258"/>
                  <a:pt x="37" y="262"/>
                </a:cubicBezTo>
                <a:cubicBezTo>
                  <a:pt x="36" y="261"/>
                  <a:pt x="35" y="261"/>
                  <a:pt x="33" y="261"/>
                </a:cubicBezTo>
                <a:moveTo>
                  <a:pt x="49" y="270"/>
                </a:moveTo>
                <a:cubicBezTo>
                  <a:pt x="47" y="269"/>
                  <a:pt x="52" y="275"/>
                  <a:pt x="49" y="270"/>
                </a:cubicBezTo>
                <a:moveTo>
                  <a:pt x="961" y="286"/>
                </a:moveTo>
                <a:cubicBezTo>
                  <a:pt x="959" y="285"/>
                  <a:pt x="967" y="284"/>
                  <a:pt x="968" y="285"/>
                </a:cubicBezTo>
                <a:cubicBezTo>
                  <a:pt x="966" y="289"/>
                  <a:pt x="964" y="287"/>
                  <a:pt x="961" y="286"/>
                </a:cubicBezTo>
                <a:moveTo>
                  <a:pt x="988" y="285"/>
                </a:moveTo>
                <a:cubicBezTo>
                  <a:pt x="989" y="286"/>
                  <a:pt x="989" y="286"/>
                  <a:pt x="988" y="285"/>
                </a:cubicBezTo>
                <a:moveTo>
                  <a:pt x="974" y="289"/>
                </a:moveTo>
                <a:cubicBezTo>
                  <a:pt x="971" y="289"/>
                  <a:pt x="970" y="288"/>
                  <a:pt x="969" y="286"/>
                </a:cubicBezTo>
                <a:cubicBezTo>
                  <a:pt x="972" y="285"/>
                  <a:pt x="988" y="286"/>
                  <a:pt x="985" y="290"/>
                </a:cubicBezTo>
                <a:cubicBezTo>
                  <a:pt x="983" y="293"/>
                  <a:pt x="975" y="292"/>
                  <a:pt x="974" y="289"/>
                </a:cubicBezTo>
                <a:moveTo>
                  <a:pt x="998" y="344"/>
                </a:moveTo>
                <a:cubicBezTo>
                  <a:pt x="999" y="341"/>
                  <a:pt x="1002" y="342"/>
                  <a:pt x="998" y="344"/>
                </a:cubicBezTo>
                <a:moveTo>
                  <a:pt x="974" y="346"/>
                </a:moveTo>
                <a:cubicBezTo>
                  <a:pt x="975" y="344"/>
                  <a:pt x="976" y="342"/>
                  <a:pt x="978" y="343"/>
                </a:cubicBezTo>
                <a:cubicBezTo>
                  <a:pt x="978" y="344"/>
                  <a:pt x="977" y="349"/>
                  <a:pt x="974" y="346"/>
                </a:cubicBezTo>
                <a:moveTo>
                  <a:pt x="1007" y="344"/>
                </a:moveTo>
                <a:cubicBezTo>
                  <a:pt x="1007" y="344"/>
                  <a:pt x="1009" y="343"/>
                  <a:pt x="1009" y="344"/>
                </a:cubicBezTo>
                <a:cubicBezTo>
                  <a:pt x="1010" y="347"/>
                  <a:pt x="1007" y="349"/>
                  <a:pt x="1007" y="344"/>
                </a:cubicBezTo>
                <a:moveTo>
                  <a:pt x="958" y="392"/>
                </a:moveTo>
                <a:cubicBezTo>
                  <a:pt x="956" y="389"/>
                  <a:pt x="963" y="388"/>
                  <a:pt x="965" y="388"/>
                </a:cubicBezTo>
                <a:cubicBezTo>
                  <a:pt x="963" y="394"/>
                  <a:pt x="961" y="390"/>
                  <a:pt x="958" y="392"/>
                </a:cubicBezTo>
                <a:moveTo>
                  <a:pt x="967" y="392"/>
                </a:moveTo>
                <a:cubicBezTo>
                  <a:pt x="964" y="390"/>
                  <a:pt x="971" y="388"/>
                  <a:pt x="973" y="388"/>
                </a:cubicBezTo>
                <a:cubicBezTo>
                  <a:pt x="972" y="393"/>
                  <a:pt x="970" y="390"/>
                  <a:pt x="967" y="392"/>
                </a:cubicBezTo>
                <a:moveTo>
                  <a:pt x="981" y="392"/>
                </a:moveTo>
                <a:cubicBezTo>
                  <a:pt x="979" y="394"/>
                  <a:pt x="977" y="392"/>
                  <a:pt x="978" y="390"/>
                </a:cubicBezTo>
                <a:cubicBezTo>
                  <a:pt x="980" y="390"/>
                  <a:pt x="982" y="390"/>
                  <a:pt x="984" y="391"/>
                </a:cubicBezTo>
                <a:cubicBezTo>
                  <a:pt x="985" y="392"/>
                  <a:pt x="984" y="393"/>
                  <a:pt x="983" y="394"/>
                </a:cubicBezTo>
                <a:cubicBezTo>
                  <a:pt x="982" y="393"/>
                  <a:pt x="982" y="393"/>
                  <a:pt x="981" y="392"/>
                </a:cubicBezTo>
                <a:moveTo>
                  <a:pt x="945" y="394"/>
                </a:moveTo>
                <a:cubicBezTo>
                  <a:pt x="943" y="390"/>
                  <a:pt x="947" y="390"/>
                  <a:pt x="950" y="390"/>
                </a:cubicBezTo>
                <a:cubicBezTo>
                  <a:pt x="950" y="393"/>
                  <a:pt x="949" y="395"/>
                  <a:pt x="948" y="398"/>
                </a:cubicBezTo>
                <a:cubicBezTo>
                  <a:pt x="947" y="396"/>
                  <a:pt x="946" y="395"/>
                  <a:pt x="945" y="394"/>
                </a:cubicBezTo>
                <a:moveTo>
                  <a:pt x="992" y="396"/>
                </a:moveTo>
                <a:cubicBezTo>
                  <a:pt x="994" y="396"/>
                  <a:pt x="996" y="396"/>
                  <a:pt x="998" y="396"/>
                </a:cubicBezTo>
                <a:cubicBezTo>
                  <a:pt x="992" y="424"/>
                  <a:pt x="967" y="414"/>
                  <a:pt x="948" y="422"/>
                </a:cubicBezTo>
                <a:cubicBezTo>
                  <a:pt x="951" y="416"/>
                  <a:pt x="993" y="409"/>
                  <a:pt x="990" y="401"/>
                </a:cubicBezTo>
                <a:cubicBezTo>
                  <a:pt x="985" y="404"/>
                  <a:pt x="980" y="407"/>
                  <a:pt x="974" y="407"/>
                </a:cubicBezTo>
                <a:cubicBezTo>
                  <a:pt x="975" y="406"/>
                  <a:pt x="976" y="404"/>
                  <a:pt x="977" y="402"/>
                </a:cubicBezTo>
                <a:cubicBezTo>
                  <a:pt x="976" y="404"/>
                  <a:pt x="974" y="404"/>
                  <a:pt x="972" y="403"/>
                </a:cubicBezTo>
                <a:cubicBezTo>
                  <a:pt x="974" y="398"/>
                  <a:pt x="976" y="395"/>
                  <a:pt x="979" y="401"/>
                </a:cubicBezTo>
                <a:cubicBezTo>
                  <a:pt x="980" y="404"/>
                  <a:pt x="990" y="399"/>
                  <a:pt x="992" y="396"/>
                </a:cubicBezTo>
                <a:moveTo>
                  <a:pt x="968" y="406"/>
                </a:moveTo>
                <a:cubicBezTo>
                  <a:pt x="970" y="403"/>
                  <a:pt x="967" y="403"/>
                  <a:pt x="966" y="402"/>
                </a:cubicBezTo>
                <a:cubicBezTo>
                  <a:pt x="966" y="402"/>
                  <a:pt x="972" y="401"/>
                  <a:pt x="971" y="401"/>
                </a:cubicBezTo>
                <a:cubicBezTo>
                  <a:pt x="971" y="406"/>
                  <a:pt x="970" y="403"/>
                  <a:pt x="968" y="406"/>
                </a:cubicBezTo>
                <a:moveTo>
                  <a:pt x="958" y="412"/>
                </a:moveTo>
                <a:cubicBezTo>
                  <a:pt x="960" y="409"/>
                  <a:pt x="962" y="408"/>
                  <a:pt x="962" y="404"/>
                </a:cubicBezTo>
                <a:cubicBezTo>
                  <a:pt x="964" y="406"/>
                  <a:pt x="963" y="414"/>
                  <a:pt x="961" y="414"/>
                </a:cubicBezTo>
                <a:cubicBezTo>
                  <a:pt x="959" y="413"/>
                  <a:pt x="960" y="410"/>
                  <a:pt x="958" y="412"/>
                </a:cubicBezTo>
                <a:moveTo>
                  <a:pt x="955" y="407"/>
                </a:moveTo>
                <a:cubicBezTo>
                  <a:pt x="956" y="404"/>
                  <a:pt x="957" y="405"/>
                  <a:pt x="960" y="405"/>
                </a:cubicBezTo>
                <a:cubicBezTo>
                  <a:pt x="959" y="407"/>
                  <a:pt x="957" y="407"/>
                  <a:pt x="955" y="407"/>
                </a:cubicBezTo>
                <a:moveTo>
                  <a:pt x="940" y="425"/>
                </a:moveTo>
                <a:cubicBezTo>
                  <a:pt x="940" y="423"/>
                  <a:pt x="941" y="420"/>
                  <a:pt x="944" y="421"/>
                </a:cubicBezTo>
                <a:cubicBezTo>
                  <a:pt x="944" y="423"/>
                  <a:pt x="943" y="424"/>
                  <a:pt x="942" y="425"/>
                </a:cubicBezTo>
                <a:cubicBezTo>
                  <a:pt x="941" y="425"/>
                  <a:pt x="942" y="423"/>
                  <a:pt x="940" y="425"/>
                </a:cubicBezTo>
                <a:moveTo>
                  <a:pt x="983" y="516"/>
                </a:moveTo>
                <a:cubicBezTo>
                  <a:pt x="985" y="516"/>
                  <a:pt x="983" y="513"/>
                  <a:pt x="986" y="515"/>
                </a:cubicBezTo>
                <a:cubicBezTo>
                  <a:pt x="985" y="519"/>
                  <a:pt x="984" y="515"/>
                  <a:pt x="983" y="516"/>
                </a:cubicBezTo>
                <a:moveTo>
                  <a:pt x="978" y="520"/>
                </a:moveTo>
                <a:cubicBezTo>
                  <a:pt x="979" y="519"/>
                  <a:pt x="981" y="518"/>
                  <a:pt x="978" y="520"/>
                </a:cubicBezTo>
                <a:moveTo>
                  <a:pt x="925" y="639"/>
                </a:moveTo>
                <a:cubicBezTo>
                  <a:pt x="929" y="635"/>
                  <a:pt x="939" y="632"/>
                  <a:pt x="943" y="638"/>
                </a:cubicBezTo>
                <a:cubicBezTo>
                  <a:pt x="938" y="642"/>
                  <a:pt x="930" y="642"/>
                  <a:pt x="925" y="639"/>
                </a:cubicBezTo>
                <a:moveTo>
                  <a:pt x="311" y="688"/>
                </a:moveTo>
                <a:cubicBezTo>
                  <a:pt x="312" y="686"/>
                  <a:pt x="315" y="689"/>
                  <a:pt x="311" y="688"/>
                </a:cubicBezTo>
                <a:moveTo>
                  <a:pt x="319" y="689"/>
                </a:moveTo>
                <a:cubicBezTo>
                  <a:pt x="331" y="684"/>
                  <a:pt x="346" y="691"/>
                  <a:pt x="356" y="694"/>
                </a:cubicBezTo>
                <a:cubicBezTo>
                  <a:pt x="344" y="698"/>
                  <a:pt x="330" y="695"/>
                  <a:pt x="319" y="689"/>
                </a:cubicBezTo>
                <a:moveTo>
                  <a:pt x="464" y="688"/>
                </a:moveTo>
                <a:cubicBezTo>
                  <a:pt x="465" y="689"/>
                  <a:pt x="467" y="689"/>
                  <a:pt x="469" y="689"/>
                </a:cubicBezTo>
                <a:cubicBezTo>
                  <a:pt x="467" y="691"/>
                  <a:pt x="463" y="692"/>
                  <a:pt x="464" y="688"/>
                </a:cubicBezTo>
                <a:moveTo>
                  <a:pt x="472" y="690"/>
                </a:moveTo>
                <a:cubicBezTo>
                  <a:pt x="473" y="691"/>
                  <a:pt x="473" y="691"/>
                  <a:pt x="472" y="690"/>
                </a:cubicBezTo>
                <a:moveTo>
                  <a:pt x="495" y="693"/>
                </a:moveTo>
                <a:cubicBezTo>
                  <a:pt x="499" y="694"/>
                  <a:pt x="495" y="694"/>
                  <a:pt x="495" y="693"/>
                </a:cubicBezTo>
                <a:moveTo>
                  <a:pt x="282" y="696"/>
                </a:moveTo>
                <a:cubicBezTo>
                  <a:pt x="284" y="696"/>
                  <a:pt x="286" y="695"/>
                  <a:pt x="287" y="696"/>
                </a:cubicBezTo>
                <a:cubicBezTo>
                  <a:pt x="286" y="697"/>
                  <a:pt x="284" y="697"/>
                  <a:pt x="282" y="696"/>
                </a:cubicBezTo>
                <a:moveTo>
                  <a:pt x="358" y="697"/>
                </a:moveTo>
                <a:cubicBezTo>
                  <a:pt x="359" y="695"/>
                  <a:pt x="362" y="696"/>
                  <a:pt x="358" y="697"/>
                </a:cubicBezTo>
                <a:moveTo>
                  <a:pt x="273" y="698"/>
                </a:moveTo>
                <a:cubicBezTo>
                  <a:pt x="273" y="697"/>
                  <a:pt x="273" y="697"/>
                  <a:pt x="273" y="696"/>
                </a:cubicBezTo>
                <a:cubicBezTo>
                  <a:pt x="273" y="695"/>
                  <a:pt x="276" y="698"/>
                  <a:pt x="275" y="700"/>
                </a:cubicBezTo>
                <a:cubicBezTo>
                  <a:pt x="274" y="700"/>
                  <a:pt x="273" y="699"/>
                  <a:pt x="273" y="698"/>
                </a:cubicBezTo>
                <a:moveTo>
                  <a:pt x="291" y="697"/>
                </a:moveTo>
                <a:cubicBezTo>
                  <a:pt x="292" y="697"/>
                  <a:pt x="300" y="697"/>
                  <a:pt x="300" y="697"/>
                </a:cubicBezTo>
                <a:cubicBezTo>
                  <a:pt x="299" y="702"/>
                  <a:pt x="294" y="698"/>
                  <a:pt x="291" y="697"/>
                </a:cubicBezTo>
                <a:moveTo>
                  <a:pt x="370" y="700"/>
                </a:moveTo>
                <a:cubicBezTo>
                  <a:pt x="369" y="697"/>
                  <a:pt x="380" y="699"/>
                  <a:pt x="381" y="700"/>
                </a:cubicBezTo>
                <a:cubicBezTo>
                  <a:pt x="379" y="704"/>
                  <a:pt x="373" y="702"/>
                  <a:pt x="370" y="700"/>
                </a:cubicBezTo>
                <a:moveTo>
                  <a:pt x="307" y="700"/>
                </a:moveTo>
                <a:cubicBezTo>
                  <a:pt x="305" y="700"/>
                  <a:pt x="304" y="700"/>
                  <a:pt x="302" y="700"/>
                </a:cubicBezTo>
                <a:cubicBezTo>
                  <a:pt x="304" y="696"/>
                  <a:pt x="309" y="698"/>
                  <a:pt x="312" y="700"/>
                </a:cubicBezTo>
                <a:cubicBezTo>
                  <a:pt x="310" y="702"/>
                  <a:pt x="309" y="702"/>
                  <a:pt x="307" y="700"/>
                </a:cubicBezTo>
                <a:moveTo>
                  <a:pt x="598" y="699"/>
                </a:moveTo>
                <a:cubicBezTo>
                  <a:pt x="599" y="699"/>
                  <a:pt x="600" y="699"/>
                  <a:pt x="601" y="700"/>
                </a:cubicBezTo>
                <a:cubicBezTo>
                  <a:pt x="600" y="701"/>
                  <a:pt x="598" y="704"/>
                  <a:pt x="596" y="704"/>
                </a:cubicBezTo>
                <a:cubicBezTo>
                  <a:pt x="599" y="702"/>
                  <a:pt x="601" y="704"/>
                  <a:pt x="601" y="707"/>
                </a:cubicBezTo>
                <a:cubicBezTo>
                  <a:pt x="593" y="708"/>
                  <a:pt x="584" y="707"/>
                  <a:pt x="577" y="704"/>
                </a:cubicBezTo>
                <a:cubicBezTo>
                  <a:pt x="582" y="699"/>
                  <a:pt x="588" y="711"/>
                  <a:pt x="593" y="705"/>
                </a:cubicBezTo>
                <a:cubicBezTo>
                  <a:pt x="591" y="705"/>
                  <a:pt x="589" y="703"/>
                  <a:pt x="588" y="701"/>
                </a:cubicBezTo>
                <a:cubicBezTo>
                  <a:pt x="590" y="700"/>
                  <a:pt x="598" y="703"/>
                  <a:pt x="598" y="699"/>
                </a:cubicBezTo>
                <a:moveTo>
                  <a:pt x="321" y="702"/>
                </a:moveTo>
                <a:cubicBezTo>
                  <a:pt x="326" y="700"/>
                  <a:pt x="331" y="704"/>
                  <a:pt x="336" y="704"/>
                </a:cubicBezTo>
                <a:cubicBezTo>
                  <a:pt x="332" y="706"/>
                  <a:pt x="325" y="705"/>
                  <a:pt x="321" y="702"/>
                </a:cubicBezTo>
                <a:moveTo>
                  <a:pt x="608" y="700"/>
                </a:moveTo>
                <a:cubicBezTo>
                  <a:pt x="612" y="699"/>
                  <a:pt x="615" y="705"/>
                  <a:pt x="617" y="707"/>
                </a:cubicBezTo>
                <a:cubicBezTo>
                  <a:pt x="615" y="704"/>
                  <a:pt x="617" y="703"/>
                  <a:pt x="620" y="705"/>
                </a:cubicBezTo>
                <a:cubicBezTo>
                  <a:pt x="618" y="705"/>
                  <a:pt x="617" y="706"/>
                  <a:pt x="617" y="707"/>
                </a:cubicBezTo>
                <a:cubicBezTo>
                  <a:pt x="618" y="707"/>
                  <a:pt x="625" y="708"/>
                  <a:pt x="625" y="707"/>
                </a:cubicBezTo>
                <a:cubicBezTo>
                  <a:pt x="625" y="706"/>
                  <a:pt x="625" y="706"/>
                  <a:pt x="624" y="706"/>
                </a:cubicBezTo>
                <a:cubicBezTo>
                  <a:pt x="625" y="707"/>
                  <a:pt x="628" y="708"/>
                  <a:pt x="630" y="708"/>
                </a:cubicBezTo>
                <a:cubicBezTo>
                  <a:pt x="624" y="710"/>
                  <a:pt x="618" y="711"/>
                  <a:pt x="613" y="709"/>
                </a:cubicBezTo>
                <a:cubicBezTo>
                  <a:pt x="610" y="708"/>
                  <a:pt x="601" y="700"/>
                  <a:pt x="608" y="700"/>
                </a:cubicBezTo>
                <a:moveTo>
                  <a:pt x="339" y="701"/>
                </a:moveTo>
                <a:cubicBezTo>
                  <a:pt x="353" y="704"/>
                  <a:pt x="368" y="702"/>
                  <a:pt x="382" y="706"/>
                </a:cubicBezTo>
                <a:cubicBezTo>
                  <a:pt x="371" y="710"/>
                  <a:pt x="359" y="703"/>
                  <a:pt x="348" y="704"/>
                </a:cubicBezTo>
                <a:cubicBezTo>
                  <a:pt x="349" y="705"/>
                  <a:pt x="349" y="705"/>
                  <a:pt x="350" y="707"/>
                </a:cubicBezTo>
                <a:cubicBezTo>
                  <a:pt x="344" y="707"/>
                  <a:pt x="341" y="708"/>
                  <a:pt x="339" y="701"/>
                </a:cubicBezTo>
                <a:moveTo>
                  <a:pt x="386" y="703"/>
                </a:moveTo>
                <a:cubicBezTo>
                  <a:pt x="387" y="701"/>
                  <a:pt x="388" y="701"/>
                  <a:pt x="389" y="702"/>
                </a:cubicBezTo>
                <a:cubicBezTo>
                  <a:pt x="388" y="703"/>
                  <a:pt x="387" y="704"/>
                  <a:pt x="386" y="703"/>
                </a:cubicBezTo>
                <a:moveTo>
                  <a:pt x="564" y="704"/>
                </a:moveTo>
                <a:cubicBezTo>
                  <a:pt x="565" y="703"/>
                  <a:pt x="566" y="703"/>
                  <a:pt x="568" y="703"/>
                </a:cubicBezTo>
                <a:cubicBezTo>
                  <a:pt x="567" y="704"/>
                  <a:pt x="566" y="704"/>
                  <a:pt x="564" y="704"/>
                </a:cubicBezTo>
                <a:moveTo>
                  <a:pt x="632" y="703"/>
                </a:moveTo>
                <a:cubicBezTo>
                  <a:pt x="634" y="704"/>
                  <a:pt x="632" y="703"/>
                  <a:pt x="632" y="703"/>
                </a:cubicBezTo>
                <a:moveTo>
                  <a:pt x="692" y="705"/>
                </a:moveTo>
                <a:cubicBezTo>
                  <a:pt x="694" y="702"/>
                  <a:pt x="698" y="705"/>
                  <a:pt x="700" y="706"/>
                </a:cubicBezTo>
                <a:cubicBezTo>
                  <a:pt x="697" y="707"/>
                  <a:pt x="697" y="708"/>
                  <a:pt x="699" y="709"/>
                </a:cubicBezTo>
                <a:cubicBezTo>
                  <a:pt x="696" y="709"/>
                  <a:pt x="697" y="708"/>
                  <a:pt x="695" y="707"/>
                </a:cubicBezTo>
                <a:cubicBezTo>
                  <a:pt x="695" y="717"/>
                  <a:pt x="702" y="714"/>
                  <a:pt x="708" y="715"/>
                </a:cubicBezTo>
                <a:cubicBezTo>
                  <a:pt x="700" y="719"/>
                  <a:pt x="692" y="715"/>
                  <a:pt x="684" y="716"/>
                </a:cubicBezTo>
                <a:cubicBezTo>
                  <a:pt x="687" y="714"/>
                  <a:pt x="689" y="712"/>
                  <a:pt x="693" y="712"/>
                </a:cubicBezTo>
                <a:cubicBezTo>
                  <a:pt x="691" y="712"/>
                  <a:pt x="688" y="710"/>
                  <a:pt x="686" y="709"/>
                </a:cubicBezTo>
                <a:cubicBezTo>
                  <a:pt x="686" y="707"/>
                  <a:pt x="693" y="706"/>
                  <a:pt x="692" y="705"/>
                </a:cubicBezTo>
                <a:moveTo>
                  <a:pt x="649" y="713"/>
                </a:moveTo>
                <a:cubicBezTo>
                  <a:pt x="644" y="708"/>
                  <a:pt x="664" y="705"/>
                  <a:pt x="667" y="705"/>
                </a:cubicBezTo>
                <a:cubicBezTo>
                  <a:pt x="663" y="708"/>
                  <a:pt x="657" y="703"/>
                  <a:pt x="655" y="706"/>
                </a:cubicBezTo>
                <a:cubicBezTo>
                  <a:pt x="656" y="707"/>
                  <a:pt x="657" y="709"/>
                  <a:pt x="658" y="709"/>
                </a:cubicBezTo>
                <a:cubicBezTo>
                  <a:pt x="657" y="708"/>
                  <a:pt x="654" y="710"/>
                  <a:pt x="653" y="711"/>
                </a:cubicBezTo>
                <a:cubicBezTo>
                  <a:pt x="653" y="710"/>
                  <a:pt x="654" y="709"/>
                  <a:pt x="655" y="709"/>
                </a:cubicBezTo>
                <a:cubicBezTo>
                  <a:pt x="654" y="709"/>
                  <a:pt x="653" y="708"/>
                  <a:pt x="653" y="707"/>
                </a:cubicBezTo>
                <a:cubicBezTo>
                  <a:pt x="653" y="709"/>
                  <a:pt x="650" y="711"/>
                  <a:pt x="649" y="713"/>
                </a:cubicBezTo>
                <a:moveTo>
                  <a:pt x="641" y="704"/>
                </a:moveTo>
                <a:cubicBezTo>
                  <a:pt x="642" y="705"/>
                  <a:pt x="644" y="707"/>
                  <a:pt x="646" y="707"/>
                </a:cubicBezTo>
                <a:cubicBezTo>
                  <a:pt x="643" y="707"/>
                  <a:pt x="641" y="706"/>
                  <a:pt x="639" y="705"/>
                </a:cubicBezTo>
                <a:cubicBezTo>
                  <a:pt x="640" y="707"/>
                  <a:pt x="641" y="706"/>
                  <a:pt x="641" y="704"/>
                </a:cubicBezTo>
                <a:moveTo>
                  <a:pt x="810" y="707"/>
                </a:moveTo>
                <a:cubicBezTo>
                  <a:pt x="815" y="698"/>
                  <a:pt x="833" y="704"/>
                  <a:pt x="840" y="707"/>
                </a:cubicBezTo>
                <a:cubicBezTo>
                  <a:pt x="837" y="708"/>
                  <a:pt x="835" y="709"/>
                  <a:pt x="832" y="710"/>
                </a:cubicBezTo>
                <a:cubicBezTo>
                  <a:pt x="833" y="711"/>
                  <a:pt x="833" y="711"/>
                  <a:pt x="834" y="711"/>
                </a:cubicBezTo>
                <a:cubicBezTo>
                  <a:pt x="830" y="713"/>
                  <a:pt x="826" y="716"/>
                  <a:pt x="821" y="717"/>
                </a:cubicBezTo>
                <a:cubicBezTo>
                  <a:pt x="829" y="718"/>
                  <a:pt x="837" y="715"/>
                  <a:pt x="845" y="719"/>
                </a:cubicBezTo>
                <a:cubicBezTo>
                  <a:pt x="836" y="720"/>
                  <a:pt x="830" y="728"/>
                  <a:pt x="821" y="727"/>
                </a:cubicBezTo>
                <a:cubicBezTo>
                  <a:pt x="823" y="727"/>
                  <a:pt x="825" y="729"/>
                  <a:pt x="825" y="731"/>
                </a:cubicBezTo>
                <a:cubicBezTo>
                  <a:pt x="826" y="736"/>
                  <a:pt x="821" y="736"/>
                  <a:pt x="817" y="737"/>
                </a:cubicBezTo>
                <a:cubicBezTo>
                  <a:pt x="810" y="738"/>
                  <a:pt x="802" y="738"/>
                  <a:pt x="794" y="738"/>
                </a:cubicBezTo>
                <a:cubicBezTo>
                  <a:pt x="778" y="736"/>
                  <a:pt x="762" y="733"/>
                  <a:pt x="747" y="727"/>
                </a:cubicBezTo>
                <a:cubicBezTo>
                  <a:pt x="760" y="723"/>
                  <a:pt x="774" y="726"/>
                  <a:pt x="787" y="728"/>
                </a:cubicBezTo>
                <a:cubicBezTo>
                  <a:pt x="782" y="721"/>
                  <a:pt x="760" y="724"/>
                  <a:pt x="760" y="713"/>
                </a:cubicBezTo>
                <a:cubicBezTo>
                  <a:pt x="765" y="713"/>
                  <a:pt x="771" y="716"/>
                  <a:pt x="776" y="715"/>
                </a:cubicBezTo>
                <a:cubicBezTo>
                  <a:pt x="781" y="714"/>
                  <a:pt x="783" y="711"/>
                  <a:pt x="788" y="711"/>
                </a:cubicBezTo>
                <a:cubicBezTo>
                  <a:pt x="790" y="710"/>
                  <a:pt x="810" y="706"/>
                  <a:pt x="810" y="707"/>
                </a:cubicBezTo>
                <a:moveTo>
                  <a:pt x="670" y="705"/>
                </a:moveTo>
                <a:cubicBezTo>
                  <a:pt x="671" y="705"/>
                  <a:pt x="672" y="705"/>
                  <a:pt x="673" y="706"/>
                </a:cubicBezTo>
                <a:cubicBezTo>
                  <a:pt x="672" y="707"/>
                  <a:pt x="670" y="706"/>
                  <a:pt x="670" y="705"/>
                </a:cubicBezTo>
                <a:moveTo>
                  <a:pt x="393" y="706"/>
                </a:moveTo>
                <a:cubicBezTo>
                  <a:pt x="416" y="706"/>
                  <a:pt x="439" y="714"/>
                  <a:pt x="463" y="714"/>
                </a:cubicBezTo>
                <a:cubicBezTo>
                  <a:pt x="475" y="715"/>
                  <a:pt x="488" y="713"/>
                  <a:pt x="500" y="713"/>
                </a:cubicBezTo>
                <a:cubicBezTo>
                  <a:pt x="508" y="714"/>
                  <a:pt x="519" y="722"/>
                  <a:pt x="527" y="719"/>
                </a:cubicBezTo>
                <a:cubicBezTo>
                  <a:pt x="524" y="721"/>
                  <a:pt x="521" y="721"/>
                  <a:pt x="521" y="717"/>
                </a:cubicBezTo>
                <a:cubicBezTo>
                  <a:pt x="525" y="717"/>
                  <a:pt x="530" y="718"/>
                  <a:pt x="534" y="718"/>
                </a:cubicBezTo>
                <a:cubicBezTo>
                  <a:pt x="534" y="719"/>
                  <a:pt x="534" y="719"/>
                  <a:pt x="533" y="719"/>
                </a:cubicBezTo>
                <a:cubicBezTo>
                  <a:pt x="536" y="722"/>
                  <a:pt x="539" y="724"/>
                  <a:pt x="543" y="726"/>
                </a:cubicBezTo>
                <a:cubicBezTo>
                  <a:pt x="541" y="726"/>
                  <a:pt x="540" y="726"/>
                  <a:pt x="539" y="726"/>
                </a:cubicBezTo>
                <a:cubicBezTo>
                  <a:pt x="539" y="727"/>
                  <a:pt x="540" y="728"/>
                  <a:pt x="542" y="728"/>
                </a:cubicBezTo>
                <a:cubicBezTo>
                  <a:pt x="529" y="739"/>
                  <a:pt x="508" y="730"/>
                  <a:pt x="494" y="729"/>
                </a:cubicBezTo>
                <a:cubicBezTo>
                  <a:pt x="478" y="729"/>
                  <a:pt x="456" y="733"/>
                  <a:pt x="444" y="721"/>
                </a:cubicBezTo>
                <a:cubicBezTo>
                  <a:pt x="447" y="722"/>
                  <a:pt x="450" y="722"/>
                  <a:pt x="454" y="722"/>
                </a:cubicBezTo>
                <a:cubicBezTo>
                  <a:pt x="436" y="706"/>
                  <a:pt x="408" y="719"/>
                  <a:pt x="387" y="712"/>
                </a:cubicBezTo>
                <a:cubicBezTo>
                  <a:pt x="392" y="711"/>
                  <a:pt x="396" y="710"/>
                  <a:pt x="401" y="710"/>
                </a:cubicBezTo>
                <a:cubicBezTo>
                  <a:pt x="400" y="709"/>
                  <a:pt x="391" y="708"/>
                  <a:pt x="393" y="706"/>
                </a:cubicBezTo>
                <a:moveTo>
                  <a:pt x="682" y="705"/>
                </a:moveTo>
                <a:cubicBezTo>
                  <a:pt x="687" y="707"/>
                  <a:pt x="676" y="710"/>
                  <a:pt x="674" y="710"/>
                </a:cubicBezTo>
                <a:cubicBezTo>
                  <a:pt x="676" y="703"/>
                  <a:pt x="680" y="710"/>
                  <a:pt x="682" y="705"/>
                </a:cubicBezTo>
                <a:moveTo>
                  <a:pt x="216" y="707"/>
                </a:moveTo>
                <a:cubicBezTo>
                  <a:pt x="217" y="703"/>
                  <a:pt x="221" y="705"/>
                  <a:pt x="224" y="707"/>
                </a:cubicBezTo>
                <a:cubicBezTo>
                  <a:pt x="222" y="709"/>
                  <a:pt x="218" y="707"/>
                  <a:pt x="216" y="707"/>
                </a:cubicBezTo>
                <a:moveTo>
                  <a:pt x="479" y="708"/>
                </a:moveTo>
                <a:cubicBezTo>
                  <a:pt x="481" y="705"/>
                  <a:pt x="486" y="707"/>
                  <a:pt x="488" y="708"/>
                </a:cubicBezTo>
                <a:cubicBezTo>
                  <a:pt x="486" y="710"/>
                  <a:pt x="482" y="708"/>
                  <a:pt x="479" y="708"/>
                </a:cubicBezTo>
                <a:moveTo>
                  <a:pt x="493" y="707"/>
                </a:moveTo>
                <a:cubicBezTo>
                  <a:pt x="492" y="703"/>
                  <a:pt x="505" y="710"/>
                  <a:pt x="506" y="711"/>
                </a:cubicBezTo>
                <a:cubicBezTo>
                  <a:pt x="501" y="711"/>
                  <a:pt x="497" y="710"/>
                  <a:pt x="493" y="707"/>
                </a:cubicBezTo>
                <a:moveTo>
                  <a:pt x="842" y="707"/>
                </a:moveTo>
                <a:cubicBezTo>
                  <a:pt x="846" y="707"/>
                  <a:pt x="844" y="707"/>
                  <a:pt x="842" y="707"/>
                </a:cubicBezTo>
                <a:moveTo>
                  <a:pt x="325" y="707"/>
                </a:moveTo>
                <a:cubicBezTo>
                  <a:pt x="327" y="708"/>
                  <a:pt x="328" y="706"/>
                  <a:pt x="329" y="709"/>
                </a:cubicBezTo>
                <a:cubicBezTo>
                  <a:pt x="326" y="710"/>
                  <a:pt x="325" y="709"/>
                  <a:pt x="325" y="707"/>
                </a:cubicBezTo>
                <a:moveTo>
                  <a:pt x="417" y="708"/>
                </a:moveTo>
                <a:cubicBezTo>
                  <a:pt x="416" y="707"/>
                  <a:pt x="418" y="707"/>
                  <a:pt x="417" y="708"/>
                </a:cubicBezTo>
                <a:moveTo>
                  <a:pt x="632" y="709"/>
                </a:moveTo>
                <a:cubicBezTo>
                  <a:pt x="631" y="708"/>
                  <a:pt x="643" y="710"/>
                  <a:pt x="645" y="710"/>
                </a:cubicBezTo>
                <a:cubicBezTo>
                  <a:pt x="641" y="712"/>
                  <a:pt x="634" y="712"/>
                  <a:pt x="632" y="709"/>
                </a:cubicBezTo>
                <a:moveTo>
                  <a:pt x="705" y="708"/>
                </a:moveTo>
                <a:cubicBezTo>
                  <a:pt x="706" y="708"/>
                  <a:pt x="708" y="707"/>
                  <a:pt x="705" y="708"/>
                </a:cubicBezTo>
                <a:moveTo>
                  <a:pt x="709" y="711"/>
                </a:moveTo>
                <a:cubicBezTo>
                  <a:pt x="713" y="708"/>
                  <a:pt x="719" y="708"/>
                  <a:pt x="724" y="711"/>
                </a:cubicBezTo>
                <a:cubicBezTo>
                  <a:pt x="719" y="710"/>
                  <a:pt x="714" y="712"/>
                  <a:pt x="709" y="711"/>
                </a:cubicBezTo>
                <a:moveTo>
                  <a:pt x="509" y="711"/>
                </a:moveTo>
                <a:cubicBezTo>
                  <a:pt x="507" y="707"/>
                  <a:pt x="514" y="710"/>
                  <a:pt x="515" y="710"/>
                </a:cubicBezTo>
                <a:cubicBezTo>
                  <a:pt x="514" y="711"/>
                  <a:pt x="511" y="711"/>
                  <a:pt x="509" y="711"/>
                </a:cubicBezTo>
                <a:moveTo>
                  <a:pt x="357" y="711"/>
                </a:moveTo>
                <a:cubicBezTo>
                  <a:pt x="355" y="706"/>
                  <a:pt x="363" y="710"/>
                  <a:pt x="364" y="711"/>
                </a:cubicBezTo>
                <a:cubicBezTo>
                  <a:pt x="361" y="713"/>
                  <a:pt x="360" y="712"/>
                  <a:pt x="357" y="711"/>
                </a:cubicBezTo>
                <a:moveTo>
                  <a:pt x="702" y="710"/>
                </a:moveTo>
                <a:cubicBezTo>
                  <a:pt x="701" y="711"/>
                  <a:pt x="705" y="709"/>
                  <a:pt x="706" y="709"/>
                </a:cubicBezTo>
                <a:cubicBezTo>
                  <a:pt x="705" y="712"/>
                  <a:pt x="704" y="712"/>
                  <a:pt x="702" y="710"/>
                </a:cubicBezTo>
                <a:moveTo>
                  <a:pt x="343" y="709"/>
                </a:moveTo>
                <a:cubicBezTo>
                  <a:pt x="347" y="711"/>
                  <a:pt x="343" y="711"/>
                  <a:pt x="343" y="709"/>
                </a:cubicBezTo>
                <a:moveTo>
                  <a:pt x="520" y="709"/>
                </a:moveTo>
                <a:cubicBezTo>
                  <a:pt x="523" y="710"/>
                  <a:pt x="525" y="711"/>
                  <a:pt x="527" y="711"/>
                </a:cubicBezTo>
                <a:cubicBezTo>
                  <a:pt x="526" y="714"/>
                  <a:pt x="520" y="713"/>
                  <a:pt x="520" y="709"/>
                </a:cubicBezTo>
                <a:moveTo>
                  <a:pt x="536" y="713"/>
                </a:moveTo>
                <a:cubicBezTo>
                  <a:pt x="542" y="708"/>
                  <a:pt x="554" y="709"/>
                  <a:pt x="559" y="714"/>
                </a:cubicBezTo>
                <a:cubicBezTo>
                  <a:pt x="552" y="716"/>
                  <a:pt x="544" y="714"/>
                  <a:pt x="536" y="713"/>
                </a:cubicBezTo>
                <a:moveTo>
                  <a:pt x="724" y="712"/>
                </a:moveTo>
                <a:cubicBezTo>
                  <a:pt x="724" y="711"/>
                  <a:pt x="726" y="710"/>
                  <a:pt x="724" y="712"/>
                </a:cubicBezTo>
                <a:moveTo>
                  <a:pt x="748" y="718"/>
                </a:moveTo>
                <a:cubicBezTo>
                  <a:pt x="748" y="717"/>
                  <a:pt x="747" y="712"/>
                  <a:pt x="748" y="711"/>
                </a:cubicBezTo>
                <a:cubicBezTo>
                  <a:pt x="748" y="711"/>
                  <a:pt x="755" y="712"/>
                  <a:pt x="752" y="716"/>
                </a:cubicBezTo>
                <a:cubicBezTo>
                  <a:pt x="752" y="717"/>
                  <a:pt x="751" y="718"/>
                  <a:pt x="748" y="718"/>
                </a:cubicBezTo>
                <a:moveTo>
                  <a:pt x="656" y="713"/>
                </a:moveTo>
                <a:cubicBezTo>
                  <a:pt x="659" y="707"/>
                  <a:pt x="672" y="712"/>
                  <a:pt x="676" y="713"/>
                </a:cubicBezTo>
                <a:cubicBezTo>
                  <a:pt x="670" y="714"/>
                  <a:pt x="663" y="714"/>
                  <a:pt x="656" y="713"/>
                </a:cubicBezTo>
                <a:moveTo>
                  <a:pt x="838" y="713"/>
                </a:moveTo>
                <a:cubicBezTo>
                  <a:pt x="839" y="711"/>
                  <a:pt x="839" y="711"/>
                  <a:pt x="838" y="713"/>
                </a:cubicBezTo>
                <a:moveTo>
                  <a:pt x="945" y="713"/>
                </a:moveTo>
                <a:cubicBezTo>
                  <a:pt x="946" y="710"/>
                  <a:pt x="949" y="714"/>
                  <a:pt x="945" y="713"/>
                </a:cubicBezTo>
                <a:moveTo>
                  <a:pt x="567" y="715"/>
                </a:moveTo>
                <a:cubicBezTo>
                  <a:pt x="567" y="714"/>
                  <a:pt x="564" y="713"/>
                  <a:pt x="563" y="714"/>
                </a:cubicBezTo>
                <a:cubicBezTo>
                  <a:pt x="570" y="710"/>
                  <a:pt x="579" y="713"/>
                  <a:pt x="586" y="714"/>
                </a:cubicBezTo>
                <a:cubicBezTo>
                  <a:pt x="585" y="720"/>
                  <a:pt x="571" y="716"/>
                  <a:pt x="567" y="715"/>
                </a:cubicBezTo>
                <a:moveTo>
                  <a:pt x="938" y="713"/>
                </a:moveTo>
                <a:cubicBezTo>
                  <a:pt x="940" y="712"/>
                  <a:pt x="941" y="712"/>
                  <a:pt x="942" y="714"/>
                </a:cubicBezTo>
                <a:cubicBezTo>
                  <a:pt x="940" y="715"/>
                  <a:pt x="939" y="715"/>
                  <a:pt x="938" y="713"/>
                </a:cubicBezTo>
                <a:moveTo>
                  <a:pt x="124" y="714"/>
                </a:moveTo>
                <a:cubicBezTo>
                  <a:pt x="125" y="714"/>
                  <a:pt x="127" y="714"/>
                  <a:pt x="128" y="714"/>
                </a:cubicBezTo>
                <a:cubicBezTo>
                  <a:pt x="127" y="716"/>
                  <a:pt x="125" y="717"/>
                  <a:pt x="124" y="714"/>
                </a:cubicBezTo>
                <a:moveTo>
                  <a:pt x="732" y="715"/>
                </a:moveTo>
                <a:cubicBezTo>
                  <a:pt x="736" y="714"/>
                  <a:pt x="740" y="715"/>
                  <a:pt x="743" y="716"/>
                </a:cubicBezTo>
                <a:cubicBezTo>
                  <a:pt x="741" y="720"/>
                  <a:pt x="727" y="720"/>
                  <a:pt x="726" y="715"/>
                </a:cubicBezTo>
                <a:cubicBezTo>
                  <a:pt x="728" y="715"/>
                  <a:pt x="730" y="715"/>
                  <a:pt x="732" y="715"/>
                </a:cubicBezTo>
                <a:moveTo>
                  <a:pt x="114" y="717"/>
                </a:moveTo>
                <a:cubicBezTo>
                  <a:pt x="115" y="716"/>
                  <a:pt x="115" y="714"/>
                  <a:pt x="117" y="715"/>
                </a:cubicBezTo>
                <a:cubicBezTo>
                  <a:pt x="116" y="718"/>
                  <a:pt x="116" y="716"/>
                  <a:pt x="114" y="717"/>
                </a:cubicBezTo>
                <a:moveTo>
                  <a:pt x="150" y="717"/>
                </a:moveTo>
                <a:cubicBezTo>
                  <a:pt x="151" y="717"/>
                  <a:pt x="151" y="715"/>
                  <a:pt x="154" y="717"/>
                </a:cubicBezTo>
                <a:cubicBezTo>
                  <a:pt x="153" y="719"/>
                  <a:pt x="151" y="719"/>
                  <a:pt x="150" y="717"/>
                </a:cubicBezTo>
                <a:moveTo>
                  <a:pt x="716" y="716"/>
                </a:moveTo>
                <a:cubicBezTo>
                  <a:pt x="717" y="714"/>
                  <a:pt x="719" y="715"/>
                  <a:pt x="719" y="717"/>
                </a:cubicBezTo>
                <a:cubicBezTo>
                  <a:pt x="718" y="716"/>
                  <a:pt x="717" y="716"/>
                  <a:pt x="716" y="716"/>
                </a:cubicBezTo>
                <a:moveTo>
                  <a:pt x="597" y="717"/>
                </a:moveTo>
                <a:cubicBezTo>
                  <a:pt x="598" y="713"/>
                  <a:pt x="602" y="717"/>
                  <a:pt x="597" y="717"/>
                </a:cubicBezTo>
                <a:moveTo>
                  <a:pt x="157" y="716"/>
                </a:moveTo>
                <a:cubicBezTo>
                  <a:pt x="160" y="715"/>
                  <a:pt x="163" y="715"/>
                  <a:pt x="164" y="718"/>
                </a:cubicBezTo>
                <a:cubicBezTo>
                  <a:pt x="161" y="721"/>
                  <a:pt x="158" y="720"/>
                  <a:pt x="157" y="716"/>
                </a:cubicBezTo>
                <a:moveTo>
                  <a:pt x="936" y="718"/>
                </a:moveTo>
                <a:cubicBezTo>
                  <a:pt x="939" y="716"/>
                  <a:pt x="941" y="716"/>
                  <a:pt x="943" y="719"/>
                </a:cubicBezTo>
                <a:cubicBezTo>
                  <a:pt x="940" y="719"/>
                  <a:pt x="938" y="719"/>
                  <a:pt x="936" y="718"/>
                </a:cubicBezTo>
                <a:moveTo>
                  <a:pt x="604" y="716"/>
                </a:moveTo>
                <a:cubicBezTo>
                  <a:pt x="607" y="719"/>
                  <a:pt x="604" y="718"/>
                  <a:pt x="604" y="716"/>
                </a:cubicBezTo>
                <a:moveTo>
                  <a:pt x="126" y="718"/>
                </a:moveTo>
                <a:cubicBezTo>
                  <a:pt x="126" y="718"/>
                  <a:pt x="128" y="716"/>
                  <a:pt x="126" y="718"/>
                </a:cubicBezTo>
                <a:moveTo>
                  <a:pt x="168" y="718"/>
                </a:moveTo>
                <a:cubicBezTo>
                  <a:pt x="172" y="719"/>
                  <a:pt x="176" y="713"/>
                  <a:pt x="174" y="721"/>
                </a:cubicBezTo>
                <a:cubicBezTo>
                  <a:pt x="172" y="719"/>
                  <a:pt x="171" y="719"/>
                  <a:pt x="168" y="718"/>
                </a:cubicBezTo>
                <a:moveTo>
                  <a:pt x="616" y="717"/>
                </a:moveTo>
                <a:cubicBezTo>
                  <a:pt x="620" y="721"/>
                  <a:pt x="616" y="720"/>
                  <a:pt x="616" y="717"/>
                </a:cubicBezTo>
                <a:moveTo>
                  <a:pt x="198" y="722"/>
                </a:moveTo>
                <a:cubicBezTo>
                  <a:pt x="193" y="715"/>
                  <a:pt x="183" y="721"/>
                  <a:pt x="176" y="717"/>
                </a:cubicBezTo>
                <a:cubicBezTo>
                  <a:pt x="196" y="718"/>
                  <a:pt x="216" y="716"/>
                  <a:pt x="235" y="724"/>
                </a:cubicBezTo>
                <a:cubicBezTo>
                  <a:pt x="225" y="725"/>
                  <a:pt x="206" y="729"/>
                  <a:pt x="198" y="722"/>
                </a:cubicBezTo>
                <a:moveTo>
                  <a:pt x="639" y="718"/>
                </a:moveTo>
                <a:cubicBezTo>
                  <a:pt x="644" y="715"/>
                  <a:pt x="653" y="719"/>
                  <a:pt x="656" y="722"/>
                </a:cubicBezTo>
                <a:cubicBezTo>
                  <a:pt x="644" y="725"/>
                  <a:pt x="632" y="718"/>
                  <a:pt x="619" y="720"/>
                </a:cubicBezTo>
                <a:cubicBezTo>
                  <a:pt x="620" y="719"/>
                  <a:pt x="619" y="719"/>
                  <a:pt x="619" y="719"/>
                </a:cubicBezTo>
                <a:cubicBezTo>
                  <a:pt x="626" y="714"/>
                  <a:pt x="632" y="723"/>
                  <a:pt x="639" y="718"/>
                </a:cubicBezTo>
                <a:moveTo>
                  <a:pt x="418" y="720"/>
                </a:moveTo>
                <a:cubicBezTo>
                  <a:pt x="422" y="720"/>
                  <a:pt x="430" y="720"/>
                  <a:pt x="433" y="723"/>
                </a:cubicBezTo>
                <a:cubicBezTo>
                  <a:pt x="428" y="722"/>
                  <a:pt x="423" y="721"/>
                  <a:pt x="418" y="720"/>
                </a:cubicBezTo>
                <a:moveTo>
                  <a:pt x="542" y="718"/>
                </a:moveTo>
                <a:cubicBezTo>
                  <a:pt x="546" y="720"/>
                  <a:pt x="544" y="719"/>
                  <a:pt x="542" y="718"/>
                </a:cubicBezTo>
                <a:moveTo>
                  <a:pt x="521" y="720"/>
                </a:moveTo>
                <a:cubicBezTo>
                  <a:pt x="522" y="718"/>
                  <a:pt x="521" y="718"/>
                  <a:pt x="521" y="720"/>
                </a:cubicBezTo>
                <a:moveTo>
                  <a:pt x="847" y="721"/>
                </a:moveTo>
                <a:cubicBezTo>
                  <a:pt x="848" y="718"/>
                  <a:pt x="850" y="717"/>
                  <a:pt x="852" y="719"/>
                </a:cubicBezTo>
                <a:cubicBezTo>
                  <a:pt x="850" y="721"/>
                  <a:pt x="849" y="720"/>
                  <a:pt x="847" y="721"/>
                </a:cubicBezTo>
                <a:moveTo>
                  <a:pt x="952" y="718"/>
                </a:moveTo>
                <a:cubicBezTo>
                  <a:pt x="953" y="720"/>
                  <a:pt x="953" y="720"/>
                  <a:pt x="952" y="718"/>
                </a:cubicBezTo>
                <a:moveTo>
                  <a:pt x="986" y="718"/>
                </a:moveTo>
                <a:cubicBezTo>
                  <a:pt x="994" y="713"/>
                  <a:pt x="985" y="729"/>
                  <a:pt x="986" y="718"/>
                </a:cubicBezTo>
                <a:moveTo>
                  <a:pt x="63" y="722"/>
                </a:moveTo>
                <a:cubicBezTo>
                  <a:pt x="61" y="716"/>
                  <a:pt x="73" y="723"/>
                  <a:pt x="75" y="724"/>
                </a:cubicBezTo>
                <a:cubicBezTo>
                  <a:pt x="71" y="726"/>
                  <a:pt x="67" y="724"/>
                  <a:pt x="63" y="722"/>
                </a:cubicBezTo>
                <a:moveTo>
                  <a:pt x="938" y="721"/>
                </a:moveTo>
                <a:cubicBezTo>
                  <a:pt x="943" y="722"/>
                  <a:pt x="947" y="724"/>
                  <a:pt x="951" y="727"/>
                </a:cubicBezTo>
                <a:cubicBezTo>
                  <a:pt x="943" y="727"/>
                  <a:pt x="934" y="727"/>
                  <a:pt x="926" y="723"/>
                </a:cubicBezTo>
                <a:cubicBezTo>
                  <a:pt x="931" y="724"/>
                  <a:pt x="935" y="725"/>
                  <a:pt x="938" y="721"/>
                </a:cubicBezTo>
                <a:moveTo>
                  <a:pt x="580" y="721"/>
                </a:moveTo>
                <a:cubicBezTo>
                  <a:pt x="583" y="721"/>
                  <a:pt x="581" y="722"/>
                  <a:pt x="580" y="721"/>
                </a:cubicBezTo>
                <a:moveTo>
                  <a:pt x="597" y="723"/>
                </a:moveTo>
                <a:cubicBezTo>
                  <a:pt x="598" y="723"/>
                  <a:pt x="601" y="721"/>
                  <a:pt x="597" y="723"/>
                </a:cubicBezTo>
                <a:moveTo>
                  <a:pt x="983" y="723"/>
                </a:moveTo>
                <a:cubicBezTo>
                  <a:pt x="986" y="733"/>
                  <a:pt x="998" y="721"/>
                  <a:pt x="1003" y="724"/>
                </a:cubicBezTo>
                <a:cubicBezTo>
                  <a:pt x="1005" y="725"/>
                  <a:pt x="1006" y="727"/>
                  <a:pt x="1006" y="729"/>
                </a:cubicBezTo>
                <a:cubicBezTo>
                  <a:pt x="1006" y="734"/>
                  <a:pt x="1001" y="732"/>
                  <a:pt x="997" y="733"/>
                </a:cubicBezTo>
                <a:cubicBezTo>
                  <a:pt x="988" y="733"/>
                  <a:pt x="980" y="731"/>
                  <a:pt x="975" y="722"/>
                </a:cubicBezTo>
                <a:cubicBezTo>
                  <a:pt x="978" y="722"/>
                  <a:pt x="980" y="723"/>
                  <a:pt x="983" y="723"/>
                </a:cubicBezTo>
                <a:moveTo>
                  <a:pt x="237" y="723"/>
                </a:moveTo>
                <a:cubicBezTo>
                  <a:pt x="241" y="723"/>
                  <a:pt x="244" y="721"/>
                  <a:pt x="245" y="726"/>
                </a:cubicBezTo>
                <a:cubicBezTo>
                  <a:pt x="243" y="726"/>
                  <a:pt x="236" y="726"/>
                  <a:pt x="237" y="723"/>
                </a:cubicBezTo>
                <a:moveTo>
                  <a:pt x="547" y="724"/>
                </a:moveTo>
                <a:cubicBezTo>
                  <a:pt x="561" y="729"/>
                  <a:pt x="576" y="726"/>
                  <a:pt x="591" y="729"/>
                </a:cubicBezTo>
                <a:cubicBezTo>
                  <a:pt x="600" y="730"/>
                  <a:pt x="613" y="739"/>
                  <a:pt x="621" y="731"/>
                </a:cubicBezTo>
                <a:cubicBezTo>
                  <a:pt x="619" y="730"/>
                  <a:pt x="616" y="729"/>
                  <a:pt x="614" y="727"/>
                </a:cubicBezTo>
                <a:cubicBezTo>
                  <a:pt x="616" y="726"/>
                  <a:pt x="619" y="725"/>
                  <a:pt x="621" y="724"/>
                </a:cubicBezTo>
                <a:cubicBezTo>
                  <a:pt x="621" y="730"/>
                  <a:pt x="622" y="725"/>
                  <a:pt x="624" y="728"/>
                </a:cubicBezTo>
                <a:cubicBezTo>
                  <a:pt x="620" y="719"/>
                  <a:pt x="639" y="725"/>
                  <a:pt x="642" y="726"/>
                </a:cubicBezTo>
                <a:cubicBezTo>
                  <a:pt x="638" y="727"/>
                  <a:pt x="634" y="727"/>
                  <a:pt x="630" y="727"/>
                </a:cubicBezTo>
                <a:cubicBezTo>
                  <a:pt x="634" y="729"/>
                  <a:pt x="637" y="731"/>
                  <a:pt x="641" y="732"/>
                </a:cubicBezTo>
                <a:cubicBezTo>
                  <a:pt x="637" y="733"/>
                  <a:pt x="633" y="729"/>
                  <a:pt x="629" y="731"/>
                </a:cubicBezTo>
                <a:cubicBezTo>
                  <a:pt x="639" y="740"/>
                  <a:pt x="654" y="740"/>
                  <a:pt x="667" y="738"/>
                </a:cubicBezTo>
                <a:cubicBezTo>
                  <a:pt x="664" y="735"/>
                  <a:pt x="660" y="734"/>
                  <a:pt x="656" y="733"/>
                </a:cubicBezTo>
                <a:cubicBezTo>
                  <a:pt x="665" y="725"/>
                  <a:pt x="678" y="739"/>
                  <a:pt x="688" y="741"/>
                </a:cubicBezTo>
                <a:cubicBezTo>
                  <a:pt x="686" y="739"/>
                  <a:pt x="684" y="737"/>
                  <a:pt x="683" y="735"/>
                </a:cubicBezTo>
                <a:cubicBezTo>
                  <a:pt x="687" y="735"/>
                  <a:pt x="692" y="734"/>
                  <a:pt x="696" y="735"/>
                </a:cubicBezTo>
                <a:cubicBezTo>
                  <a:pt x="694" y="737"/>
                  <a:pt x="692" y="738"/>
                  <a:pt x="690" y="737"/>
                </a:cubicBezTo>
                <a:cubicBezTo>
                  <a:pt x="697" y="741"/>
                  <a:pt x="708" y="739"/>
                  <a:pt x="714" y="745"/>
                </a:cubicBezTo>
                <a:cubicBezTo>
                  <a:pt x="687" y="745"/>
                  <a:pt x="658" y="733"/>
                  <a:pt x="633" y="742"/>
                </a:cubicBezTo>
                <a:cubicBezTo>
                  <a:pt x="641" y="742"/>
                  <a:pt x="725" y="751"/>
                  <a:pt x="725" y="746"/>
                </a:cubicBezTo>
                <a:cubicBezTo>
                  <a:pt x="723" y="747"/>
                  <a:pt x="720" y="747"/>
                  <a:pt x="718" y="748"/>
                </a:cubicBezTo>
                <a:cubicBezTo>
                  <a:pt x="720" y="735"/>
                  <a:pt x="750" y="740"/>
                  <a:pt x="757" y="746"/>
                </a:cubicBezTo>
                <a:cubicBezTo>
                  <a:pt x="756" y="745"/>
                  <a:pt x="755" y="748"/>
                  <a:pt x="755" y="748"/>
                </a:cubicBezTo>
                <a:cubicBezTo>
                  <a:pt x="756" y="748"/>
                  <a:pt x="758" y="747"/>
                  <a:pt x="759" y="748"/>
                </a:cubicBezTo>
                <a:cubicBezTo>
                  <a:pt x="753" y="746"/>
                  <a:pt x="745" y="747"/>
                  <a:pt x="740" y="749"/>
                </a:cubicBezTo>
                <a:cubicBezTo>
                  <a:pt x="740" y="748"/>
                  <a:pt x="741" y="748"/>
                  <a:pt x="741" y="747"/>
                </a:cubicBezTo>
                <a:cubicBezTo>
                  <a:pt x="739" y="747"/>
                  <a:pt x="733" y="745"/>
                  <a:pt x="731" y="747"/>
                </a:cubicBezTo>
                <a:cubicBezTo>
                  <a:pt x="733" y="751"/>
                  <a:pt x="738" y="752"/>
                  <a:pt x="742" y="752"/>
                </a:cubicBezTo>
                <a:cubicBezTo>
                  <a:pt x="740" y="754"/>
                  <a:pt x="736" y="755"/>
                  <a:pt x="733" y="755"/>
                </a:cubicBezTo>
                <a:cubicBezTo>
                  <a:pt x="734" y="756"/>
                  <a:pt x="736" y="758"/>
                  <a:pt x="738" y="758"/>
                </a:cubicBezTo>
                <a:cubicBezTo>
                  <a:pt x="730" y="761"/>
                  <a:pt x="721" y="760"/>
                  <a:pt x="713" y="757"/>
                </a:cubicBezTo>
                <a:cubicBezTo>
                  <a:pt x="718" y="756"/>
                  <a:pt x="723" y="755"/>
                  <a:pt x="728" y="755"/>
                </a:cubicBezTo>
                <a:cubicBezTo>
                  <a:pt x="717" y="751"/>
                  <a:pt x="693" y="741"/>
                  <a:pt x="683" y="750"/>
                </a:cubicBezTo>
                <a:cubicBezTo>
                  <a:pt x="692" y="755"/>
                  <a:pt x="702" y="754"/>
                  <a:pt x="711" y="755"/>
                </a:cubicBezTo>
                <a:cubicBezTo>
                  <a:pt x="711" y="757"/>
                  <a:pt x="710" y="759"/>
                  <a:pt x="709" y="760"/>
                </a:cubicBezTo>
                <a:cubicBezTo>
                  <a:pt x="728" y="756"/>
                  <a:pt x="746" y="768"/>
                  <a:pt x="765" y="765"/>
                </a:cubicBezTo>
                <a:cubicBezTo>
                  <a:pt x="762" y="762"/>
                  <a:pt x="759" y="758"/>
                  <a:pt x="756" y="755"/>
                </a:cubicBezTo>
                <a:cubicBezTo>
                  <a:pt x="761" y="752"/>
                  <a:pt x="768" y="756"/>
                  <a:pt x="773" y="755"/>
                </a:cubicBezTo>
                <a:cubicBezTo>
                  <a:pt x="771" y="754"/>
                  <a:pt x="768" y="755"/>
                  <a:pt x="765" y="754"/>
                </a:cubicBezTo>
                <a:cubicBezTo>
                  <a:pt x="769" y="750"/>
                  <a:pt x="775" y="755"/>
                  <a:pt x="779" y="751"/>
                </a:cubicBezTo>
                <a:cubicBezTo>
                  <a:pt x="774" y="752"/>
                  <a:pt x="768" y="749"/>
                  <a:pt x="763" y="745"/>
                </a:cubicBezTo>
                <a:cubicBezTo>
                  <a:pt x="770" y="740"/>
                  <a:pt x="780" y="744"/>
                  <a:pt x="788" y="744"/>
                </a:cubicBezTo>
                <a:cubicBezTo>
                  <a:pt x="778" y="744"/>
                  <a:pt x="769" y="738"/>
                  <a:pt x="760" y="736"/>
                </a:cubicBezTo>
                <a:cubicBezTo>
                  <a:pt x="757" y="735"/>
                  <a:pt x="753" y="734"/>
                  <a:pt x="750" y="736"/>
                </a:cubicBezTo>
                <a:cubicBezTo>
                  <a:pt x="747" y="739"/>
                  <a:pt x="749" y="739"/>
                  <a:pt x="745" y="739"/>
                </a:cubicBezTo>
                <a:cubicBezTo>
                  <a:pt x="741" y="739"/>
                  <a:pt x="736" y="739"/>
                  <a:pt x="732" y="736"/>
                </a:cubicBezTo>
                <a:cubicBezTo>
                  <a:pt x="733" y="736"/>
                  <a:pt x="733" y="736"/>
                  <a:pt x="733" y="735"/>
                </a:cubicBezTo>
                <a:cubicBezTo>
                  <a:pt x="737" y="734"/>
                  <a:pt x="741" y="734"/>
                  <a:pt x="745" y="734"/>
                </a:cubicBezTo>
                <a:cubicBezTo>
                  <a:pt x="753" y="734"/>
                  <a:pt x="761" y="735"/>
                  <a:pt x="768" y="736"/>
                </a:cubicBezTo>
                <a:cubicBezTo>
                  <a:pt x="784" y="739"/>
                  <a:pt x="799" y="743"/>
                  <a:pt x="815" y="742"/>
                </a:cubicBezTo>
                <a:cubicBezTo>
                  <a:pt x="812" y="737"/>
                  <a:pt x="805" y="744"/>
                  <a:pt x="803" y="737"/>
                </a:cubicBezTo>
                <a:cubicBezTo>
                  <a:pt x="810" y="738"/>
                  <a:pt x="816" y="737"/>
                  <a:pt x="822" y="740"/>
                </a:cubicBezTo>
                <a:cubicBezTo>
                  <a:pt x="821" y="741"/>
                  <a:pt x="820" y="742"/>
                  <a:pt x="819" y="743"/>
                </a:cubicBezTo>
                <a:cubicBezTo>
                  <a:pt x="829" y="743"/>
                  <a:pt x="829" y="752"/>
                  <a:pt x="837" y="754"/>
                </a:cubicBezTo>
                <a:cubicBezTo>
                  <a:pt x="832" y="762"/>
                  <a:pt x="857" y="760"/>
                  <a:pt x="861" y="761"/>
                </a:cubicBezTo>
                <a:cubicBezTo>
                  <a:pt x="850" y="775"/>
                  <a:pt x="832" y="748"/>
                  <a:pt x="821" y="759"/>
                </a:cubicBezTo>
                <a:cubicBezTo>
                  <a:pt x="833" y="770"/>
                  <a:pt x="851" y="769"/>
                  <a:pt x="866" y="772"/>
                </a:cubicBezTo>
                <a:cubicBezTo>
                  <a:pt x="864" y="784"/>
                  <a:pt x="848" y="775"/>
                  <a:pt x="841" y="775"/>
                </a:cubicBezTo>
                <a:cubicBezTo>
                  <a:pt x="841" y="776"/>
                  <a:pt x="841" y="776"/>
                  <a:pt x="842" y="775"/>
                </a:cubicBezTo>
                <a:cubicBezTo>
                  <a:pt x="839" y="777"/>
                  <a:pt x="837" y="777"/>
                  <a:pt x="834" y="778"/>
                </a:cubicBezTo>
                <a:cubicBezTo>
                  <a:pt x="835" y="777"/>
                  <a:pt x="836" y="777"/>
                  <a:pt x="837" y="776"/>
                </a:cubicBezTo>
                <a:cubicBezTo>
                  <a:pt x="835" y="776"/>
                  <a:pt x="834" y="775"/>
                  <a:pt x="834" y="773"/>
                </a:cubicBezTo>
                <a:cubicBezTo>
                  <a:pt x="837" y="773"/>
                  <a:pt x="840" y="772"/>
                  <a:pt x="843" y="770"/>
                </a:cubicBezTo>
                <a:cubicBezTo>
                  <a:pt x="841" y="770"/>
                  <a:pt x="839" y="769"/>
                  <a:pt x="838" y="769"/>
                </a:cubicBezTo>
                <a:cubicBezTo>
                  <a:pt x="836" y="768"/>
                  <a:pt x="832" y="770"/>
                  <a:pt x="836" y="770"/>
                </a:cubicBezTo>
                <a:cubicBezTo>
                  <a:pt x="834" y="773"/>
                  <a:pt x="820" y="775"/>
                  <a:pt x="820" y="775"/>
                </a:cubicBezTo>
                <a:cubicBezTo>
                  <a:pt x="821" y="776"/>
                  <a:pt x="825" y="778"/>
                  <a:pt x="826" y="778"/>
                </a:cubicBezTo>
                <a:cubicBezTo>
                  <a:pt x="824" y="781"/>
                  <a:pt x="821" y="783"/>
                  <a:pt x="818" y="781"/>
                </a:cubicBezTo>
                <a:cubicBezTo>
                  <a:pt x="821" y="781"/>
                  <a:pt x="825" y="784"/>
                  <a:pt x="828" y="785"/>
                </a:cubicBezTo>
                <a:cubicBezTo>
                  <a:pt x="824" y="785"/>
                  <a:pt x="821" y="786"/>
                  <a:pt x="817" y="787"/>
                </a:cubicBezTo>
                <a:cubicBezTo>
                  <a:pt x="820" y="791"/>
                  <a:pt x="823" y="794"/>
                  <a:pt x="828" y="796"/>
                </a:cubicBezTo>
                <a:cubicBezTo>
                  <a:pt x="820" y="802"/>
                  <a:pt x="809" y="796"/>
                  <a:pt x="801" y="796"/>
                </a:cubicBezTo>
                <a:cubicBezTo>
                  <a:pt x="802" y="795"/>
                  <a:pt x="803" y="795"/>
                  <a:pt x="804" y="795"/>
                </a:cubicBezTo>
                <a:cubicBezTo>
                  <a:pt x="799" y="793"/>
                  <a:pt x="789" y="793"/>
                  <a:pt x="786" y="787"/>
                </a:cubicBezTo>
                <a:cubicBezTo>
                  <a:pt x="791" y="786"/>
                  <a:pt x="795" y="786"/>
                  <a:pt x="800" y="784"/>
                </a:cubicBezTo>
                <a:cubicBezTo>
                  <a:pt x="787" y="783"/>
                  <a:pt x="775" y="783"/>
                  <a:pt x="762" y="780"/>
                </a:cubicBezTo>
                <a:cubicBezTo>
                  <a:pt x="766" y="778"/>
                  <a:pt x="772" y="778"/>
                  <a:pt x="775" y="778"/>
                </a:cubicBezTo>
                <a:cubicBezTo>
                  <a:pt x="761" y="772"/>
                  <a:pt x="746" y="770"/>
                  <a:pt x="731" y="769"/>
                </a:cubicBezTo>
                <a:cubicBezTo>
                  <a:pt x="732" y="769"/>
                  <a:pt x="733" y="770"/>
                  <a:pt x="734" y="771"/>
                </a:cubicBezTo>
                <a:cubicBezTo>
                  <a:pt x="733" y="771"/>
                  <a:pt x="685" y="763"/>
                  <a:pt x="685" y="764"/>
                </a:cubicBezTo>
                <a:cubicBezTo>
                  <a:pt x="685" y="764"/>
                  <a:pt x="690" y="764"/>
                  <a:pt x="690" y="764"/>
                </a:cubicBezTo>
                <a:cubicBezTo>
                  <a:pt x="689" y="762"/>
                  <a:pt x="687" y="761"/>
                  <a:pt x="685" y="762"/>
                </a:cubicBezTo>
                <a:cubicBezTo>
                  <a:pt x="686" y="761"/>
                  <a:pt x="687" y="761"/>
                  <a:pt x="687" y="760"/>
                </a:cubicBezTo>
                <a:cubicBezTo>
                  <a:pt x="682" y="757"/>
                  <a:pt x="674" y="755"/>
                  <a:pt x="669" y="758"/>
                </a:cubicBezTo>
                <a:cubicBezTo>
                  <a:pt x="672" y="762"/>
                  <a:pt x="676" y="764"/>
                  <a:pt x="681" y="765"/>
                </a:cubicBezTo>
                <a:cubicBezTo>
                  <a:pt x="681" y="765"/>
                  <a:pt x="679" y="767"/>
                  <a:pt x="679" y="768"/>
                </a:cubicBezTo>
                <a:cubicBezTo>
                  <a:pt x="682" y="768"/>
                  <a:pt x="688" y="767"/>
                  <a:pt x="689" y="770"/>
                </a:cubicBezTo>
                <a:cubicBezTo>
                  <a:pt x="688" y="771"/>
                  <a:pt x="686" y="772"/>
                  <a:pt x="684" y="771"/>
                </a:cubicBezTo>
                <a:cubicBezTo>
                  <a:pt x="686" y="773"/>
                  <a:pt x="687" y="771"/>
                  <a:pt x="688" y="775"/>
                </a:cubicBezTo>
                <a:cubicBezTo>
                  <a:pt x="680" y="775"/>
                  <a:pt x="672" y="773"/>
                  <a:pt x="664" y="773"/>
                </a:cubicBezTo>
                <a:cubicBezTo>
                  <a:pt x="667" y="766"/>
                  <a:pt x="639" y="766"/>
                  <a:pt x="635" y="765"/>
                </a:cubicBezTo>
                <a:cubicBezTo>
                  <a:pt x="641" y="773"/>
                  <a:pt x="652" y="769"/>
                  <a:pt x="659" y="773"/>
                </a:cubicBezTo>
                <a:cubicBezTo>
                  <a:pt x="647" y="771"/>
                  <a:pt x="631" y="778"/>
                  <a:pt x="622" y="768"/>
                </a:cubicBezTo>
                <a:cubicBezTo>
                  <a:pt x="623" y="767"/>
                  <a:pt x="624" y="767"/>
                  <a:pt x="625" y="766"/>
                </a:cubicBezTo>
                <a:cubicBezTo>
                  <a:pt x="620" y="764"/>
                  <a:pt x="612" y="760"/>
                  <a:pt x="607" y="764"/>
                </a:cubicBezTo>
                <a:cubicBezTo>
                  <a:pt x="609" y="765"/>
                  <a:pt x="611" y="765"/>
                  <a:pt x="614" y="766"/>
                </a:cubicBezTo>
                <a:cubicBezTo>
                  <a:pt x="601" y="770"/>
                  <a:pt x="591" y="756"/>
                  <a:pt x="579" y="762"/>
                </a:cubicBezTo>
                <a:cubicBezTo>
                  <a:pt x="579" y="761"/>
                  <a:pt x="580" y="760"/>
                  <a:pt x="581" y="759"/>
                </a:cubicBezTo>
                <a:cubicBezTo>
                  <a:pt x="563" y="751"/>
                  <a:pt x="542" y="766"/>
                  <a:pt x="526" y="752"/>
                </a:cubicBezTo>
                <a:cubicBezTo>
                  <a:pt x="536" y="751"/>
                  <a:pt x="547" y="749"/>
                  <a:pt x="558" y="751"/>
                </a:cubicBezTo>
                <a:cubicBezTo>
                  <a:pt x="557" y="752"/>
                  <a:pt x="556" y="753"/>
                  <a:pt x="555" y="754"/>
                </a:cubicBezTo>
                <a:cubicBezTo>
                  <a:pt x="587" y="755"/>
                  <a:pt x="619" y="752"/>
                  <a:pt x="651" y="756"/>
                </a:cubicBezTo>
                <a:cubicBezTo>
                  <a:pt x="645" y="752"/>
                  <a:pt x="639" y="751"/>
                  <a:pt x="632" y="750"/>
                </a:cubicBezTo>
                <a:cubicBezTo>
                  <a:pt x="636" y="749"/>
                  <a:pt x="638" y="750"/>
                  <a:pt x="638" y="755"/>
                </a:cubicBezTo>
                <a:cubicBezTo>
                  <a:pt x="635" y="753"/>
                  <a:pt x="630" y="753"/>
                  <a:pt x="627" y="755"/>
                </a:cubicBezTo>
                <a:cubicBezTo>
                  <a:pt x="625" y="748"/>
                  <a:pt x="630" y="749"/>
                  <a:pt x="635" y="749"/>
                </a:cubicBezTo>
                <a:cubicBezTo>
                  <a:pt x="641" y="748"/>
                  <a:pt x="646" y="748"/>
                  <a:pt x="652" y="748"/>
                </a:cubicBezTo>
                <a:cubicBezTo>
                  <a:pt x="642" y="742"/>
                  <a:pt x="622" y="752"/>
                  <a:pt x="617" y="741"/>
                </a:cubicBezTo>
                <a:cubicBezTo>
                  <a:pt x="622" y="741"/>
                  <a:pt x="628" y="742"/>
                  <a:pt x="632" y="740"/>
                </a:cubicBezTo>
                <a:cubicBezTo>
                  <a:pt x="617" y="742"/>
                  <a:pt x="600" y="740"/>
                  <a:pt x="586" y="736"/>
                </a:cubicBezTo>
                <a:cubicBezTo>
                  <a:pt x="572" y="733"/>
                  <a:pt x="556" y="736"/>
                  <a:pt x="544" y="726"/>
                </a:cubicBezTo>
                <a:cubicBezTo>
                  <a:pt x="545" y="726"/>
                  <a:pt x="547" y="726"/>
                  <a:pt x="547" y="724"/>
                </a:cubicBezTo>
                <a:moveTo>
                  <a:pt x="714" y="727"/>
                </a:moveTo>
                <a:cubicBezTo>
                  <a:pt x="712" y="726"/>
                  <a:pt x="716" y="724"/>
                  <a:pt x="717" y="725"/>
                </a:cubicBezTo>
                <a:cubicBezTo>
                  <a:pt x="717" y="727"/>
                  <a:pt x="716" y="728"/>
                  <a:pt x="714" y="727"/>
                </a:cubicBezTo>
                <a:moveTo>
                  <a:pt x="247" y="726"/>
                </a:moveTo>
                <a:cubicBezTo>
                  <a:pt x="247" y="725"/>
                  <a:pt x="247" y="725"/>
                  <a:pt x="247" y="726"/>
                </a:cubicBezTo>
                <a:moveTo>
                  <a:pt x="400" y="727"/>
                </a:moveTo>
                <a:cubicBezTo>
                  <a:pt x="400" y="727"/>
                  <a:pt x="403" y="730"/>
                  <a:pt x="400" y="727"/>
                </a:cubicBezTo>
                <a:moveTo>
                  <a:pt x="929" y="727"/>
                </a:moveTo>
                <a:cubicBezTo>
                  <a:pt x="930" y="727"/>
                  <a:pt x="932" y="726"/>
                  <a:pt x="929" y="727"/>
                </a:cubicBezTo>
                <a:moveTo>
                  <a:pt x="51" y="727"/>
                </a:moveTo>
                <a:cubicBezTo>
                  <a:pt x="51" y="727"/>
                  <a:pt x="54" y="727"/>
                  <a:pt x="51" y="727"/>
                </a:cubicBezTo>
                <a:moveTo>
                  <a:pt x="742" y="727"/>
                </a:moveTo>
                <a:cubicBezTo>
                  <a:pt x="743" y="727"/>
                  <a:pt x="744" y="727"/>
                  <a:pt x="745" y="727"/>
                </a:cubicBezTo>
                <a:cubicBezTo>
                  <a:pt x="744" y="728"/>
                  <a:pt x="741" y="730"/>
                  <a:pt x="742" y="727"/>
                </a:cubicBezTo>
                <a:moveTo>
                  <a:pt x="404" y="728"/>
                </a:moveTo>
                <a:cubicBezTo>
                  <a:pt x="405" y="724"/>
                  <a:pt x="420" y="728"/>
                  <a:pt x="423" y="729"/>
                </a:cubicBezTo>
                <a:cubicBezTo>
                  <a:pt x="417" y="730"/>
                  <a:pt x="410" y="729"/>
                  <a:pt x="404" y="728"/>
                </a:cubicBezTo>
                <a:moveTo>
                  <a:pt x="426" y="730"/>
                </a:moveTo>
                <a:cubicBezTo>
                  <a:pt x="427" y="727"/>
                  <a:pt x="430" y="728"/>
                  <a:pt x="426" y="730"/>
                </a:cubicBezTo>
                <a:moveTo>
                  <a:pt x="237" y="730"/>
                </a:moveTo>
                <a:cubicBezTo>
                  <a:pt x="238" y="729"/>
                  <a:pt x="240" y="729"/>
                  <a:pt x="237" y="730"/>
                </a:cubicBezTo>
                <a:moveTo>
                  <a:pt x="244" y="729"/>
                </a:moveTo>
                <a:cubicBezTo>
                  <a:pt x="245" y="730"/>
                  <a:pt x="246" y="727"/>
                  <a:pt x="246" y="731"/>
                </a:cubicBezTo>
                <a:cubicBezTo>
                  <a:pt x="244" y="733"/>
                  <a:pt x="244" y="731"/>
                  <a:pt x="244" y="729"/>
                </a:cubicBezTo>
                <a:moveTo>
                  <a:pt x="831" y="730"/>
                </a:moveTo>
                <a:cubicBezTo>
                  <a:pt x="831" y="730"/>
                  <a:pt x="835" y="729"/>
                  <a:pt x="833" y="732"/>
                </a:cubicBezTo>
                <a:cubicBezTo>
                  <a:pt x="832" y="732"/>
                  <a:pt x="831" y="732"/>
                  <a:pt x="831" y="730"/>
                </a:cubicBezTo>
                <a:moveTo>
                  <a:pt x="458" y="733"/>
                </a:moveTo>
                <a:cubicBezTo>
                  <a:pt x="461" y="730"/>
                  <a:pt x="464" y="730"/>
                  <a:pt x="468" y="731"/>
                </a:cubicBezTo>
                <a:cubicBezTo>
                  <a:pt x="465" y="736"/>
                  <a:pt x="462" y="734"/>
                  <a:pt x="458" y="733"/>
                </a:cubicBezTo>
                <a:moveTo>
                  <a:pt x="959" y="745"/>
                </a:moveTo>
                <a:cubicBezTo>
                  <a:pt x="956" y="742"/>
                  <a:pt x="954" y="744"/>
                  <a:pt x="953" y="740"/>
                </a:cubicBezTo>
                <a:cubicBezTo>
                  <a:pt x="952" y="738"/>
                  <a:pt x="951" y="736"/>
                  <a:pt x="949" y="735"/>
                </a:cubicBezTo>
                <a:cubicBezTo>
                  <a:pt x="946" y="732"/>
                  <a:pt x="940" y="732"/>
                  <a:pt x="936" y="731"/>
                </a:cubicBezTo>
                <a:cubicBezTo>
                  <a:pt x="949" y="726"/>
                  <a:pt x="965" y="735"/>
                  <a:pt x="972" y="745"/>
                </a:cubicBezTo>
                <a:cubicBezTo>
                  <a:pt x="971" y="745"/>
                  <a:pt x="971" y="745"/>
                  <a:pt x="972" y="745"/>
                </a:cubicBezTo>
                <a:cubicBezTo>
                  <a:pt x="971" y="749"/>
                  <a:pt x="961" y="746"/>
                  <a:pt x="959" y="745"/>
                </a:cubicBezTo>
                <a:moveTo>
                  <a:pt x="451" y="730"/>
                </a:moveTo>
                <a:cubicBezTo>
                  <a:pt x="455" y="732"/>
                  <a:pt x="452" y="733"/>
                  <a:pt x="451" y="730"/>
                </a:cubicBezTo>
                <a:moveTo>
                  <a:pt x="477" y="732"/>
                </a:moveTo>
                <a:cubicBezTo>
                  <a:pt x="484" y="730"/>
                  <a:pt x="494" y="727"/>
                  <a:pt x="499" y="733"/>
                </a:cubicBezTo>
                <a:cubicBezTo>
                  <a:pt x="495" y="733"/>
                  <a:pt x="492" y="735"/>
                  <a:pt x="489" y="737"/>
                </a:cubicBezTo>
                <a:cubicBezTo>
                  <a:pt x="491" y="739"/>
                  <a:pt x="497" y="742"/>
                  <a:pt x="500" y="742"/>
                </a:cubicBezTo>
                <a:cubicBezTo>
                  <a:pt x="490" y="744"/>
                  <a:pt x="477" y="730"/>
                  <a:pt x="468" y="735"/>
                </a:cubicBezTo>
                <a:cubicBezTo>
                  <a:pt x="469" y="731"/>
                  <a:pt x="472" y="731"/>
                  <a:pt x="475" y="732"/>
                </a:cubicBezTo>
                <a:cubicBezTo>
                  <a:pt x="475" y="732"/>
                  <a:pt x="480" y="733"/>
                  <a:pt x="477" y="732"/>
                </a:cubicBezTo>
                <a:moveTo>
                  <a:pt x="647" y="732"/>
                </a:moveTo>
                <a:cubicBezTo>
                  <a:pt x="651" y="732"/>
                  <a:pt x="651" y="728"/>
                  <a:pt x="654" y="734"/>
                </a:cubicBezTo>
                <a:cubicBezTo>
                  <a:pt x="652" y="733"/>
                  <a:pt x="650" y="732"/>
                  <a:pt x="647" y="732"/>
                </a:cubicBezTo>
                <a:moveTo>
                  <a:pt x="299" y="733"/>
                </a:moveTo>
                <a:cubicBezTo>
                  <a:pt x="296" y="735"/>
                  <a:pt x="304" y="733"/>
                  <a:pt x="305" y="734"/>
                </a:cubicBezTo>
                <a:cubicBezTo>
                  <a:pt x="303" y="735"/>
                  <a:pt x="301" y="734"/>
                  <a:pt x="299" y="733"/>
                </a:cubicBezTo>
                <a:moveTo>
                  <a:pt x="306" y="733"/>
                </a:moveTo>
                <a:cubicBezTo>
                  <a:pt x="307" y="730"/>
                  <a:pt x="309" y="730"/>
                  <a:pt x="310" y="734"/>
                </a:cubicBezTo>
                <a:cubicBezTo>
                  <a:pt x="308" y="733"/>
                  <a:pt x="307" y="733"/>
                  <a:pt x="306" y="733"/>
                </a:cubicBezTo>
                <a:moveTo>
                  <a:pt x="253" y="731"/>
                </a:moveTo>
                <a:cubicBezTo>
                  <a:pt x="286" y="742"/>
                  <a:pt x="322" y="743"/>
                  <a:pt x="356" y="746"/>
                </a:cubicBezTo>
                <a:cubicBezTo>
                  <a:pt x="345" y="762"/>
                  <a:pt x="339" y="741"/>
                  <a:pt x="328" y="748"/>
                </a:cubicBezTo>
                <a:cubicBezTo>
                  <a:pt x="332" y="756"/>
                  <a:pt x="313" y="750"/>
                  <a:pt x="311" y="749"/>
                </a:cubicBezTo>
                <a:cubicBezTo>
                  <a:pt x="307" y="748"/>
                  <a:pt x="303" y="746"/>
                  <a:pt x="299" y="745"/>
                </a:cubicBezTo>
                <a:cubicBezTo>
                  <a:pt x="294" y="742"/>
                  <a:pt x="288" y="744"/>
                  <a:pt x="282" y="743"/>
                </a:cubicBezTo>
                <a:cubicBezTo>
                  <a:pt x="292" y="752"/>
                  <a:pt x="306" y="754"/>
                  <a:pt x="319" y="755"/>
                </a:cubicBezTo>
                <a:cubicBezTo>
                  <a:pt x="315" y="762"/>
                  <a:pt x="287" y="755"/>
                  <a:pt x="283" y="751"/>
                </a:cubicBezTo>
                <a:cubicBezTo>
                  <a:pt x="267" y="748"/>
                  <a:pt x="247" y="749"/>
                  <a:pt x="238" y="732"/>
                </a:cubicBezTo>
                <a:cubicBezTo>
                  <a:pt x="242" y="732"/>
                  <a:pt x="251" y="737"/>
                  <a:pt x="253" y="731"/>
                </a:cubicBezTo>
                <a:moveTo>
                  <a:pt x="827" y="734"/>
                </a:moveTo>
                <a:cubicBezTo>
                  <a:pt x="827" y="732"/>
                  <a:pt x="827" y="731"/>
                  <a:pt x="828" y="730"/>
                </a:cubicBezTo>
                <a:cubicBezTo>
                  <a:pt x="829" y="730"/>
                  <a:pt x="831" y="736"/>
                  <a:pt x="831" y="735"/>
                </a:cubicBezTo>
                <a:cubicBezTo>
                  <a:pt x="830" y="735"/>
                  <a:pt x="828" y="734"/>
                  <a:pt x="827" y="734"/>
                </a:cubicBezTo>
                <a:moveTo>
                  <a:pt x="644" y="731"/>
                </a:moveTo>
                <a:cubicBezTo>
                  <a:pt x="647" y="732"/>
                  <a:pt x="646" y="733"/>
                  <a:pt x="644" y="731"/>
                </a:cubicBezTo>
                <a:moveTo>
                  <a:pt x="841" y="735"/>
                </a:moveTo>
                <a:cubicBezTo>
                  <a:pt x="842" y="735"/>
                  <a:pt x="845" y="732"/>
                  <a:pt x="841" y="735"/>
                </a:cubicBezTo>
                <a:moveTo>
                  <a:pt x="520" y="735"/>
                </a:moveTo>
                <a:cubicBezTo>
                  <a:pt x="518" y="735"/>
                  <a:pt x="516" y="735"/>
                  <a:pt x="515" y="733"/>
                </a:cubicBezTo>
                <a:cubicBezTo>
                  <a:pt x="519" y="732"/>
                  <a:pt x="523" y="732"/>
                  <a:pt x="527" y="734"/>
                </a:cubicBezTo>
                <a:cubicBezTo>
                  <a:pt x="525" y="736"/>
                  <a:pt x="522" y="736"/>
                  <a:pt x="520" y="735"/>
                </a:cubicBezTo>
                <a:moveTo>
                  <a:pt x="315" y="736"/>
                </a:moveTo>
                <a:cubicBezTo>
                  <a:pt x="317" y="736"/>
                  <a:pt x="319" y="734"/>
                  <a:pt x="321" y="737"/>
                </a:cubicBezTo>
                <a:cubicBezTo>
                  <a:pt x="319" y="736"/>
                  <a:pt x="318" y="736"/>
                  <a:pt x="315" y="736"/>
                </a:cubicBezTo>
                <a:moveTo>
                  <a:pt x="844" y="735"/>
                </a:moveTo>
                <a:cubicBezTo>
                  <a:pt x="847" y="734"/>
                  <a:pt x="850" y="732"/>
                  <a:pt x="852" y="735"/>
                </a:cubicBezTo>
                <a:cubicBezTo>
                  <a:pt x="850" y="735"/>
                  <a:pt x="847" y="735"/>
                  <a:pt x="844" y="735"/>
                </a:cubicBezTo>
                <a:moveTo>
                  <a:pt x="442" y="735"/>
                </a:moveTo>
                <a:cubicBezTo>
                  <a:pt x="443" y="734"/>
                  <a:pt x="446" y="733"/>
                  <a:pt x="445" y="735"/>
                </a:cubicBezTo>
                <a:cubicBezTo>
                  <a:pt x="444" y="736"/>
                  <a:pt x="443" y="735"/>
                  <a:pt x="442" y="735"/>
                </a:cubicBezTo>
                <a:moveTo>
                  <a:pt x="447" y="735"/>
                </a:moveTo>
                <a:cubicBezTo>
                  <a:pt x="447" y="735"/>
                  <a:pt x="447" y="734"/>
                  <a:pt x="447" y="734"/>
                </a:cubicBezTo>
                <a:cubicBezTo>
                  <a:pt x="447" y="733"/>
                  <a:pt x="451" y="736"/>
                  <a:pt x="451" y="736"/>
                </a:cubicBezTo>
                <a:cubicBezTo>
                  <a:pt x="450" y="737"/>
                  <a:pt x="448" y="737"/>
                  <a:pt x="447" y="735"/>
                </a:cubicBezTo>
                <a:moveTo>
                  <a:pt x="832" y="734"/>
                </a:moveTo>
                <a:cubicBezTo>
                  <a:pt x="833" y="735"/>
                  <a:pt x="832" y="736"/>
                  <a:pt x="832" y="734"/>
                </a:cubicBezTo>
                <a:moveTo>
                  <a:pt x="680" y="735"/>
                </a:moveTo>
                <a:cubicBezTo>
                  <a:pt x="682" y="735"/>
                  <a:pt x="683" y="733"/>
                  <a:pt x="680" y="735"/>
                </a:cubicBezTo>
                <a:moveTo>
                  <a:pt x="456" y="735"/>
                </a:moveTo>
                <a:cubicBezTo>
                  <a:pt x="457" y="735"/>
                  <a:pt x="459" y="733"/>
                  <a:pt x="456" y="735"/>
                </a:cubicBezTo>
                <a:moveTo>
                  <a:pt x="322" y="735"/>
                </a:moveTo>
                <a:cubicBezTo>
                  <a:pt x="324" y="731"/>
                  <a:pt x="329" y="735"/>
                  <a:pt x="331" y="738"/>
                </a:cubicBezTo>
                <a:cubicBezTo>
                  <a:pt x="328" y="737"/>
                  <a:pt x="325" y="736"/>
                  <a:pt x="322" y="735"/>
                </a:cubicBezTo>
                <a:moveTo>
                  <a:pt x="834" y="735"/>
                </a:moveTo>
                <a:cubicBezTo>
                  <a:pt x="836" y="735"/>
                  <a:pt x="837" y="735"/>
                  <a:pt x="834" y="735"/>
                </a:cubicBezTo>
                <a:moveTo>
                  <a:pt x="853" y="735"/>
                </a:moveTo>
                <a:cubicBezTo>
                  <a:pt x="857" y="735"/>
                  <a:pt x="856" y="736"/>
                  <a:pt x="853" y="735"/>
                </a:cubicBezTo>
                <a:moveTo>
                  <a:pt x="229" y="738"/>
                </a:moveTo>
                <a:cubicBezTo>
                  <a:pt x="231" y="733"/>
                  <a:pt x="234" y="735"/>
                  <a:pt x="236" y="739"/>
                </a:cubicBezTo>
                <a:cubicBezTo>
                  <a:pt x="234" y="741"/>
                  <a:pt x="231" y="739"/>
                  <a:pt x="229" y="738"/>
                </a:cubicBezTo>
                <a:moveTo>
                  <a:pt x="317" y="737"/>
                </a:moveTo>
                <a:cubicBezTo>
                  <a:pt x="319" y="738"/>
                  <a:pt x="319" y="736"/>
                  <a:pt x="320" y="739"/>
                </a:cubicBezTo>
                <a:cubicBezTo>
                  <a:pt x="318" y="739"/>
                  <a:pt x="317" y="740"/>
                  <a:pt x="317" y="737"/>
                </a:cubicBezTo>
                <a:moveTo>
                  <a:pt x="139" y="737"/>
                </a:moveTo>
                <a:cubicBezTo>
                  <a:pt x="140" y="738"/>
                  <a:pt x="141" y="738"/>
                  <a:pt x="142" y="739"/>
                </a:cubicBezTo>
                <a:cubicBezTo>
                  <a:pt x="140" y="748"/>
                  <a:pt x="122" y="743"/>
                  <a:pt x="118" y="738"/>
                </a:cubicBezTo>
                <a:cubicBezTo>
                  <a:pt x="125" y="739"/>
                  <a:pt x="133" y="742"/>
                  <a:pt x="139" y="737"/>
                </a:cubicBezTo>
                <a:moveTo>
                  <a:pt x="333" y="738"/>
                </a:moveTo>
                <a:cubicBezTo>
                  <a:pt x="333" y="737"/>
                  <a:pt x="334" y="738"/>
                  <a:pt x="333" y="738"/>
                </a:cubicBezTo>
                <a:moveTo>
                  <a:pt x="158" y="741"/>
                </a:moveTo>
                <a:cubicBezTo>
                  <a:pt x="160" y="740"/>
                  <a:pt x="168" y="741"/>
                  <a:pt x="169" y="740"/>
                </a:cubicBezTo>
                <a:cubicBezTo>
                  <a:pt x="169" y="740"/>
                  <a:pt x="164" y="740"/>
                  <a:pt x="165" y="740"/>
                </a:cubicBezTo>
                <a:cubicBezTo>
                  <a:pt x="168" y="742"/>
                  <a:pt x="173" y="744"/>
                  <a:pt x="177" y="745"/>
                </a:cubicBezTo>
                <a:cubicBezTo>
                  <a:pt x="171" y="744"/>
                  <a:pt x="165" y="742"/>
                  <a:pt x="158" y="741"/>
                </a:cubicBezTo>
                <a:moveTo>
                  <a:pt x="749" y="740"/>
                </a:moveTo>
                <a:cubicBezTo>
                  <a:pt x="752" y="741"/>
                  <a:pt x="750" y="740"/>
                  <a:pt x="749" y="740"/>
                </a:cubicBezTo>
                <a:moveTo>
                  <a:pt x="769" y="742"/>
                </a:moveTo>
                <a:cubicBezTo>
                  <a:pt x="770" y="741"/>
                  <a:pt x="771" y="739"/>
                  <a:pt x="773" y="741"/>
                </a:cubicBezTo>
                <a:cubicBezTo>
                  <a:pt x="772" y="743"/>
                  <a:pt x="771" y="742"/>
                  <a:pt x="769" y="742"/>
                </a:cubicBezTo>
                <a:moveTo>
                  <a:pt x="188" y="743"/>
                </a:moveTo>
                <a:cubicBezTo>
                  <a:pt x="189" y="741"/>
                  <a:pt x="192" y="742"/>
                  <a:pt x="188" y="743"/>
                </a:cubicBezTo>
                <a:moveTo>
                  <a:pt x="191" y="742"/>
                </a:moveTo>
                <a:cubicBezTo>
                  <a:pt x="195" y="744"/>
                  <a:pt x="192" y="743"/>
                  <a:pt x="191" y="742"/>
                </a:cubicBezTo>
                <a:moveTo>
                  <a:pt x="146" y="743"/>
                </a:moveTo>
                <a:cubicBezTo>
                  <a:pt x="148" y="738"/>
                  <a:pt x="152" y="742"/>
                  <a:pt x="154" y="744"/>
                </a:cubicBezTo>
                <a:cubicBezTo>
                  <a:pt x="152" y="745"/>
                  <a:pt x="149" y="744"/>
                  <a:pt x="146" y="743"/>
                </a:cubicBezTo>
                <a:moveTo>
                  <a:pt x="554" y="746"/>
                </a:moveTo>
                <a:cubicBezTo>
                  <a:pt x="552" y="744"/>
                  <a:pt x="551" y="743"/>
                  <a:pt x="549" y="742"/>
                </a:cubicBezTo>
                <a:cubicBezTo>
                  <a:pt x="554" y="743"/>
                  <a:pt x="559" y="744"/>
                  <a:pt x="563" y="746"/>
                </a:cubicBezTo>
                <a:cubicBezTo>
                  <a:pt x="562" y="749"/>
                  <a:pt x="556" y="747"/>
                  <a:pt x="554" y="746"/>
                </a:cubicBezTo>
                <a:moveTo>
                  <a:pt x="193" y="747"/>
                </a:moveTo>
                <a:cubicBezTo>
                  <a:pt x="191" y="741"/>
                  <a:pt x="198" y="741"/>
                  <a:pt x="201" y="742"/>
                </a:cubicBezTo>
                <a:cubicBezTo>
                  <a:pt x="198" y="749"/>
                  <a:pt x="209" y="748"/>
                  <a:pt x="212" y="748"/>
                </a:cubicBezTo>
                <a:cubicBezTo>
                  <a:pt x="207" y="752"/>
                  <a:pt x="199" y="748"/>
                  <a:pt x="193" y="747"/>
                </a:cubicBezTo>
                <a:moveTo>
                  <a:pt x="680" y="744"/>
                </a:moveTo>
                <a:cubicBezTo>
                  <a:pt x="683" y="745"/>
                  <a:pt x="680" y="744"/>
                  <a:pt x="680" y="744"/>
                </a:cubicBezTo>
                <a:moveTo>
                  <a:pt x="603" y="744"/>
                </a:moveTo>
                <a:cubicBezTo>
                  <a:pt x="606" y="746"/>
                  <a:pt x="601" y="748"/>
                  <a:pt x="603" y="744"/>
                </a:cubicBezTo>
                <a:moveTo>
                  <a:pt x="238" y="751"/>
                </a:moveTo>
                <a:cubicBezTo>
                  <a:pt x="231" y="749"/>
                  <a:pt x="224" y="749"/>
                  <a:pt x="218" y="747"/>
                </a:cubicBezTo>
                <a:cubicBezTo>
                  <a:pt x="222" y="738"/>
                  <a:pt x="247" y="747"/>
                  <a:pt x="253" y="749"/>
                </a:cubicBezTo>
                <a:cubicBezTo>
                  <a:pt x="270" y="754"/>
                  <a:pt x="290" y="754"/>
                  <a:pt x="305" y="762"/>
                </a:cubicBezTo>
                <a:cubicBezTo>
                  <a:pt x="300" y="762"/>
                  <a:pt x="295" y="762"/>
                  <a:pt x="290" y="761"/>
                </a:cubicBezTo>
                <a:cubicBezTo>
                  <a:pt x="291" y="762"/>
                  <a:pt x="292" y="763"/>
                  <a:pt x="292" y="764"/>
                </a:cubicBezTo>
                <a:cubicBezTo>
                  <a:pt x="275" y="758"/>
                  <a:pt x="256" y="756"/>
                  <a:pt x="238" y="751"/>
                </a:cubicBezTo>
                <a:moveTo>
                  <a:pt x="423" y="745"/>
                </a:moveTo>
                <a:cubicBezTo>
                  <a:pt x="426" y="746"/>
                  <a:pt x="426" y="744"/>
                  <a:pt x="427" y="748"/>
                </a:cubicBezTo>
                <a:cubicBezTo>
                  <a:pt x="422" y="749"/>
                  <a:pt x="416" y="749"/>
                  <a:pt x="410" y="748"/>
                </a:cubicBezTo>
                <a:cubicBezTo>
                  <a:pt x="413" y="748"/>
                  <a:pt x="422" y="749"/>
                  <a:pt x="423" y="745"/>
                </a:cubicBezTo>
                <a:moveTo>
                  <a:pt x="400" y="746"/>
                </a:moveTo>
                <a:cubicBezTo>
                  <a:pt x="402" y="746"/>
                  <a:pt x="404" y="746"/>
                  <a:pt x="406" y="746"/>
                </a:cubicBezTo>
                <a:cubicBezTo>
                  <a:pt x="405" y="749"/>
                  <a:pt x="402" y="749"/>
                  <a:pt x="400" y="746"/>
                </a:cubicBezTo>
                <a:moveTo>
                  <a:pt x="448" y="747"/>
                </a:moveTo>
                <a:cubicBezTo>
                  <a:pt x="452" y="748"/>
                  <a:pt x="451" y="750"/>
                  <a:pt x="448" y="747"/>
                </a:cubicBezTo>
                <a:moveTo>
                  <a:pt x="442" y="749"/>
                </a:moveTo>
                <a:cubicBezTo>
                  <a:pt x="442" y="747"/>
                  <a:pt x="444" y="746"/>
                  <a:pt x="442" y="749"/>
                </a:cubicBezTo>
                <a:moveTo>
                  <a:pt x="463" y="751"/>
                </a:moveTo>
                <a:cubicBezTo>
                  <a:pt x="460" y="746"/>
                  <a:pt x="466" y="746"/>
                  <a:pt x="469" y="747"/>
                </a:cubicBezTo>
                <a:cubicBezTo>
                  <a:pt x="476" y="748"/>
                  <a:pt x="468" y="755"/>
                  <a:pt x="463" y="751"/>
                </a:cubicBezTo>
                <a:moveTo>
                  <a:pt x="457" y="748"/>
                </a:moveTo>
                <a:cubicBezTo>
                  <a:pt x="458" y="748"/>
                  <a:pt x="459" y="748"/>
                  <a:pt x="460" y="748"/>
                </a:cubicBezTo>
                <a:cubicBezTo>
                  <a:pt x="459" y="749"/>
                  <a:pt x="458" y="749"/>
                  <a:pt x="457" y="748"/>
                </a:cubicBezTo>
                <a:moveTo>
                  <a:pt x="357" y="748"/>
                </a:moveTo>
                <a:cubicBezTo>
                  <a:pt x="357" y="749"/>
                  <a:pt x="361" y="751"/>
                  <a:pt x="355" y="751"/>
                </a:cubicBezTo>
                <a:cubicBezTo>
                  <a:pt x="355" y="750"/>
                  <a:pt x="356" y="749"/>
                  <a:pt x="357" y="748"/>
                </a:cubicBezTo>
                <a:moveTo>
                  <a:pt x="473" y="749"/>
                </a:moveTo>
                <a:cubicBezTo>
                  <a:pt x="485" y="745"/>
                  <a:pt x="497" y="752"/>
                  <a:pt x="509" y="755"/>
                </a:cubicBezTo>
                <a:cubicBezTo>
                  <a:pt x="496" y="756"/>
                  <a:pt x="484" y="753"/>
                  <a:pt x="473" y="749"/>
                </a:cubicBezTo>
                <a:moveTo>
                  <a:pt x="831" y="750"/>
                </a:moveTo>
                <a:cubicBezTo>
                  <a:pt x="833" y="747"/>
                  <a:pt x="832" y="748"/>
                  <a:pt x="831" y="750"/>
                </a:cubicBezTo>
                <a:moveTo>
                  <a:pt x="372" y="748"/>
                </a:moveTo>
                <a:cubicBezTo>
                  <a:pt x="376" y="749"/>
                  <a:pt x="379" y="755"/>
                  <a:pt x="380" y="759"/>
                </a:cubicBezTo>
                <a:cubicBezTo>
                  <a:pt x="373" y="759"/>
                  <a:pt x="367" y="754"/>
                  <a:pt x="360" y="752"/>
                </a:cubicBezTo>
                <a:cubicBezTo>
                  <a:pt x="363" y="752"/>
                  <a:pt x="372" y="754"/>
                  <a:pt x="372" y="748"/>
                </a:cubicBezTo>
                <a:moveTo>
                  <a:pt x="438" y="749"/>
                </a:moveTo>
                <a:cubicBezTo>
                  <a:pt x="441" y="750"/>
                  <a:pt x="441" y="751"/>
                  <a:pt x="438" y="749"/>
                </a:cubicBezTo>
                <a:moveTo>
                  <a:pt x="617" y="752"/>
                </a:moveTo>
                <a:cubicBezTo>
                  <a:pt x="620" y="752"/>
                  <a:pt x="622" y="750"/>
                  <a:pt x="624" y="751"/>
                </a:cubicBezTo>
                <a:cubicBezTo>
                  <a:pt x="623" y="754"/>
                  <a:pt x="620" y="754"/>
                  <a:pt x="617" y="752"/>
                </a:cubicBezTo>
                <a:moveTo>
                  <a:pt x="926" y="750"/>
                </a:moveTo>
                <a:cubicBezTo>
                  <a:pt x="928" y="750"/>
                  <a:pt x="931" y="749"/>
                  <a:pt x="933" y="751"/>
                </a:cubicBezTo>
                <a:cubicBezTo>
                  <a:pt x="931" y="754"/>
                  <a:pt x="926" y="754"/>
                  <a:pt x="926" y="750"/>
                </a:cubicBezTo>
                <a:moveTo>
                  <a:pt x="516" y="750"/>
                </a:moveTo>
                <a:cubicBezTo>
                  <a:pt x="519" y="750"/>
                  <a:pt x="522" y="751"/>
                  <a:pt x="525" y="751"/>
                </a:cubicBezTo>
                <a:cubicBezTo>
                  <a:pt x="520" y="759"/>
                  <a:pt x="512" y="756"/>
                  <a:pt x="507" y="751"/>
                </a:cubicBezTo>
                <a:cubicBezTo>
                  <a:pt x="510" y="750"/>
                  <a:pt x="513" y="752"/>
                  <a:pt x="516" y="750"/>
                </a:cubicBezTo>
                <a:moveTo>
                  <a:pt x="935" y="754"/>
                </a:moveTo>
                <a:cubicBezTo>
                  <a:pt x="936" y="750"/>
                  <a:pt x="937" y="754"/>
                  <a:pt x="937" y="754"/>
                </a:cubicBezTo>
                <a:cubicBezTo>
                  <a:pt x="936" y="754"/>
                  <a:pt x="935" y="754"/>
                  <a:pt x="935" y="754"/>
                </a:cubicBezTo>
                <a:moveTo>
                  <a:pt x="744" y="755"/>
                </a:moveTo>
                <a:cubicBezTo>
                  <a:pt x="746" y="755"/>
                  <a:pt x="748" y="752"/>
                  <a:pt x="751" y="755"/>
                </a:cubicBezTo>
                <a:cubicBezTo>
                  <a:pt x="748" y="755"/>
                  <a:pt x="746" y="755"/>
                  <a:pt x="744" y="755"/>
                </a:cubicBezTo>
                <a:moveTo>
                  <a:pt x="945" y="755"/>
                </a:moveTo>
                <a:cubicBezTo>
                  <a:pt x="946" y="752"/>
                  <a:pt x="946" y="753"/>
                  <a:pt x="945" y="755"/>
                </a:cubicBezTo>
                <a:moveTo>
                  <a:pt x="415" y="755"/>
                </a:moveTo>
                <a:cubicBezTo>
                  <a:pt x="416" y="754"/>
                  <a:pt x="418" y="752"/>
                  <a:pt x="415" y="755"/>
                </a:cubicBezTo>
                <a:moveTo>
                  <a:pt x="420" y="762"/>
                </a:moveTo>
                <a:cubicBezTo>
                  <a:pt x="419" y="759"/>
                  <a:pt x="419" y="758"/>
                  <a:pt x="416" y="758"/>
                </a:cubicBezTo>
                <a:cubicBezTo>
                  <a:pt x="416" y="758"/>
                  <a:pt x="420" y="753"/>
                  <a:pt x="420" y="754"/>
                </a:cubicBezTo>
                <a:cubicBezTo>
                  <a:pt x="423" y="757"/>
                  <a:pt x="425" y="760"/>
                  <a:pt x="427" y="763"/>
                </a:cubicBezTo>
                <a:cubicBezTo>
                  <a:pt x="427" y="763"/>
                  <a:pt x="421" y="762"/>
                  <a:pt x="420" y="762"/>
                </a:cubicBezTo>
                <a:moveTo>
                  <a:pt x="399" y="754"/>
                </a:moveTo>
                <a:cubicBezTo>
                  <a:pt x="401" y="754"/>
                  <a:pt x="403" y="755"/>
                  <a:pt x="405" y="756"/>
                </a:cubicBezTo>
                <a:cubicBezTo>
                  <a:pt x="402" y="760"/>
                  <a:pt x="399" y="758"/>
                  <a:pt x="399" y="754"/>
                </a:cubicBezTo>
                <a:moveTo>
                  <a:pt x="751" y="755"/>
                </a:moveTo>
                <a:cubicBezTo>
                  <a:pt x="753" y="755"/>
                  <a:pt x="753" y="755"/>
                  <a:pt x="751" y="755"/>
                </a:cubicBezTo>
                <a:moveTo>
                  <a:pt x="125" y="760"/>
                </a:moveTo>
                <a:cubicBezTo>
                  <a:pt x="128" y="760"/>
                  <a:pt x="130" y="757"/>
                  <a:pt x="133" y="758"/>
                </a:cubicBezTo>
                <a:cubicBezTo>
                  <a:pt x="131" y="761"/>
                  <a:pt x="128" y="762"/>
                  <a:pt x="125" y="760"/>
                </a:cubicBezTo>
                <a:moveTo>
                  <a:pt x="480" y="758"/>
                </a:moveTo>
                <a:cubicBezTo>
                  <a:pt x="481" y="756"/>
                  <a:pt x="481" y="757"/>
                  <a:pt x="480" y="758"/>
                </a:cubicBezTo>
                <a:moveTo>
                  <a:pt x="319" y="759"/>
                </a:moveTo>
                <a:cubicBezTo>
                  <a:pt x="326" y="755"/>
                  <a:pt x="335" y="759"/>
                  <a:pt x="340" y="764"/>
                </a:cubicBezTo>
                <a:cubicBezTo>
                  <a:pt x="333" y="767"/>
                  <a:pt x="327" y="760"/>
                  <a:pt x="319" y="759"/>
                </a:cubicBezTo>
                <a:moveTo>
                  <a:pt x="554" y="757"/>
                </a:moveTo>
                <a:cubicBezTo>
                  <a:pt x="557" y="758"/>
                  <a:pt x="554" y="760"/>
                  <a:pt x="554" y="757"/>
                </a:cubicBezTo>
                <a:moveTo>
                  <a:pt x="507" y="761"/>
                </a:moveTo>
                <a:cubicBezTo>
                  <a:pt x="506" y="760"/>
                  <a:pt x="518" y="758"/>
                  <a:pt x="519" y="758"/>
                </a:cubicBezTo>
                <a:cubicBezTo>
                  <a:pt x="517" y="763"/>
                  <a:pt x="511" y="763"/>
                  <a:pt x="507" y="761"/>
                </a:cubicBezTo>
                <a:moveTo>
                  <a:pt x="562" y="758"/>
                </a:moveTo>
                <a:cubicBezTo>
                  <a:pt x="563" y="759"/>
                  <a:pt x="564" y="760"/>
                  <a:pt x="562" y="758"/>
                </a:cubicBezTo>
                <a:moveTo>
                  <a:pt x="571" y="759"/>
                </a:moveTo>
                <a:cubicBezTo>
                  <a:pt x="572" y="758"/>
                  <a:pt x="573" y="759"/>
                  <a:pt x="574" y="760"/>
                </a:cubicBezTo>
                <a:cubicBezTo>
                  <a:pt x="572" y="761"/>
                  <a:pt x="571" y="761"/>
                  <a:pt x="571" y="759"/>
                </a:cubicBezTo>
                <a:moveTo>
                  <a:pt x="576" y="761"/>
                </a:moveTo>
                <a:cubicBezTo>
                  <a:pt x="574" y="761"/>
                  <a:pt x="581" y="763"/>
                  <a:pt x="576" y="761"/>
                </a:cubicBezTo>
                <a:moveTo>
                  <a:pt x="875" y="761"/>
                </a:moveTo>
                <a:cubicBezTo>
                  <a:pt x="876" y="761"/>
                  <a:pt x="878" y="759"/>
                  <a:pt x="875" y="761"/>
                </a:cubicBezTo>
                <a:moveTo>
                  <a:pt x="551" y="762"/>
                </a:moveTo>
                <a:cubicBezTo>
                  <a:pt x="551" y="761"/>
                  <a:pt x="551" y="760"/>
                  <a:pt x="552" y="759"/>
                </a:cubicBezTo>
                <a:cubicBezTo>
                  <a:pt x="556" y="758"/>
                  <a:pt x="555" y="767"/>
                  <a:pt x="551" y="762"/>
                </a:cubicBezTo>
                <a:moveTo>
                  <a:pt x="946" y="769"/>
                </a:moveTo>
                <a:cubicBezTo>
                  <a:pt x="942" y="766"/>
                  <a:pt x="938" y="764"/>
                  <a:pt x="934" y="761"/>
                </a:cubicBezTo>
                <a:cubicBezTo>
                  <a:pt x="941" y="759"/>
                  <a:pt x="948" y="761"/>
                  <a:pt x="954" y="762"/>
                </a:cubicBezTo>
                <a:cubicBezTo>
                  <a:pt x="954" y="766"/>
                  <a:pt x="951" y="771"/>
                  <a:pt x="946" y="769"/>
                </a:cubicBezTo>
                <a:moveTo>
                  <a:pt x="926" y="760"/>
                </a:moveTo>
                <a:cubicBezTo>
                  <a:pt x="928" y="760"/>
                  <a:pt x="930" y="760"/>
                  <a:pt x="932" y="760"/>
                </a:cubicBezTo>
                <a:cubicBezTo>
                  <a:pt x="930" y="763"/>
                  <a:pt x="927" y="765"/>
                  <a:pt x="926" y="760"/>
                </a:cubicBezTo>
                <a:moveTo>
                  <a:pt x="470" y="762"/>
                </a:moveTo>
                <a:cubicBezTo>
                  <a:pt x="474" y="762"/>
                  <a:pt x="479" y="765"/>
                  <a:pt x="483" y="767"/>
                </a:cubicBezTo>
                <a:cubicBezTo>
                  <a:pt x="483" y="769"/>
                  <a:pt x="480" y="769"/>
                  <a:pt x="484" y="771"/>
                </a:cubicBezTo>
                <a:cubicBezTo>
                  <a:pt x="477" y="774"/>
                  <a:pt x="467" y="774"/>
                  <a:pt x="461" y="768"/>
                </a:cubicBezTo>
                <a:cubicBezTo>
                  <a:pt x="467" y="767"/>
                  <a:pt x="470" y="769"/>
                  <a:pt x="470" y="762"/>
                </a:cubicBezTo>
                <a:moveTo>
                  <a:pt x="837" y="764"/>
                </a:moveTo>
                <a:cubicBezTo>
                  <a:pt x="835" y="765"/>
                  <a:pt x="839" y="763"/>
                  <a:pt x="840" y="763"/>
                </a:cubicBezTo>
                <a:cubicBezTo>
                  <a:pt x="840" y="766"/>
                  <a:pt x="839" y="766"/>
                  <a:pt x="837" y="764"/>
                </a:cubicBezTo>
                <a:moveTo>
                  <a:pt x="350" y="764"/>
                </a:moveTo>
                <a:cubicBezTo>
                  <a:pt x="353" y="761"/>
                  <a:pt x="361" y="766"/>
                  <a:pt x="363" y="769"/>
                </a:cubicBezTo>
                <a:cubicBezTo>
                  <a:pt x="361" y="769"/>
                  <a:pt x="359" y="769"/>
                  <a:pt x="356" y="769"/>
                </a:cubicBezTo>
                <a:cubicBezTo>
                  <a:pt x="357" y="769"/>
                  <a:pt x="358" y="769"/>
                  <a:pt x="358" y="770"/>
                </a:cubicBezTo>
                <a:cubicBezTo>
                  <a:pt x="354" y="770"/>
                  <a:pt x="353" y="766"/>
                  <a:pt x="350" y="764"/>
                </a:cubicBezTo>
                <a:moveTo>
                  <a:pt x="920" y="768"/>
                </a:moveTo>
                <a:cubicBezTo>
                  <a:pt x="917" y="762"/>
                  <a:pt x="926" y="764"/>
                  <a:pt x="929" y="766"/>
                </a:cubicBezTo>
                <a:cubicBezTo>
                  <a:pt x="927" y="770"/>
                  <a:pt x="923" y="772"/>
                  <a:pt x="920" y="768"/>
                </a:cubicBezTo>
                <a:moveTo>
                  <a:pt x="833" y="765"/>
                </a:moveTo>
                <a:cubicBezTo>
                  <a:pt x="834" y="764"/>
                  <a:pt x="836" y="763"/>
                  <a:pt x="833" y="765"/>
                </a:cubicBezTo>
                <a:moveTo>
                  <a:pt x="568" y="765"/>
                </a:moveTo>
                <a:cubicBezTo>
                  <a:pt x="569" y="763"/>
                  <a:pt x="570" y="764"/>
                  <a:pt x="568" y="765"/>
                </a:cubicBezTo>
                <a:moveTo>
                  <a:pt x="980" y="767"/>
                </a:moveTo>
                <a:cubicBezTo>
                  <a:pt x="981" y="765"/>
                  <a:pt x="982" y="764"/>
                  <a:pt x="984" y="765"/>
                </a:cubicBezTo>
                <a:cubicBezTo>
                  <a:pt x="982" y="769"/>
                  <a:pt x="982" y="765"/>
                  <a:pt x="980" y="767"/>
                </a:cubicBezTo>
                <a:moveTo>
                  <a:pt x="1007" y="769"/>
                </a:moveTo>
                <a:cubicBezTo>
                  <a:pt x="1005" y="765"/>
                  <a:pt x="1014" y="768"/>
                  <a:pt x="1015" y="769"/>
                </a:cubicBezTo>
                <a:cubicBezTo>
                  <a:pt x="1012" y="772"/>
                  <a:pt x="1009" y="771"/>
                  <a:pt x="1007" y="769"/>
                </a:cubicBezTo>
                <a:moveTo>
                  <a:pt x="346" y="769"/>
                </a:moveTo>
                <a:cubicBezTo>
                  <a:pt x="348" y="766"/>
                  <a:pt x="349" y="765"/>
                  <a:pt x="346" y="769"/>
                </a:cubicBezTo>
                <a:moveTo>
                  <a:pt x="931" y="768"/>
                </a:moveTo>
                <a:cubicBezTo>
                  <a:pt x="932" y="766"/>
                  <a:pt x="934" y="765"/>
                  <a:pt x="936" y="766"/>
                </a:cubicBezTo>
                <a:cubicBezTo>
                  <a:pt x="936" y="769"/>
                  <a:pt x="933" y="768"/>
                  <a:pt x="931" y="768"/>
                </a:cubicBezTo>
                <a:moveTo>
                  <a:pt x="344" y="766"/>
                </a:moveTo>
                <a:cubicBezTo>
                  <a:pt x="345" y="767"/>
                  <a:pt x="346" y="768"/>
                  <a:pt x="344" y="766"/>
                </a:cubicBezTo>
                <a:moveTo>
                  <a:pt x="458" y="767"/>
                </a:moveTo>
                <a:cubicBezTo>
                  <a:pt x="462" y="769"/>
                  <a:pt x="458" y="769"/>
                  <a:pt x="458" y="767"/>
                </a:cubicBezTo>
                <a:moveTo>
                  <a:pt x="522" y="772"/>
                </a:moveTo>
                <a:cubicBezTo>
                  <a:pt x="521" y="771"/>
                  <a:pt x="525" y="770"/>
                  <a:pt x="525" y="770"/>
                </a:cubicBezTo>
                <a:cubicBezTo>
                  <a:pt x="529" y="770"/>
                  <a:pt x="533" y="772"/>
                  <a:pt x="535" y="775"/>
                </a:cubicBezTo>
                <a:cubicBezTo>
                  <a:pt x="530" y="775"/>
                  <a:pt x="526" y="775"/>
                  <a:pt x="522" y="772"/>
                </a:cubicBezTo>
                <a:moveTo>
                  <a:pt x="973" y="768"/>
                </a:moveTo>
                <a:cubicBezTo>
                  <a:pt x="978" y="768"/>
                  <a:pt x="981" y="767"/>
                  <a:pt x="983" y="772"/>
                </a:cubicBezTo>
                <a:cubicBezTo>
                  <a:pt x="980" y="772"/>
                  <a:pt x="973" y="771"/>
                  <a:pt x="973" y="768"/>
                </a:cubicBezTo>
                <a:moveTo>
                  <a:pt x="367" y="768"/>
                </a:moveTo>
                <a:cubicBezTo>
                  <a:pt x="369" y="769"/>
                  <a:pt x="371" y="767"/>
                  <a:pt x="372" y="769"/>
                </a:cubicBezTo>
                <a:cubicBezTo>
                  <a:pt x="370" y="771"/>
                  <a:pt x="367" y="771"/>
                  <a:pt x="367" y="768"/>
                </a:cubicBezTo>
                <a:moveTo>
                  <a:pt x="985" y="770"/>
                </a:moveTo>
                <a:cubicBezTo>
                  <a:pt x="984" y="769"/>
                  <a:pt x="984" y="768"/>
                  <a:pt x="984" y="768"/>
                </a:cubicBezTo>
                <a:cubicBezTo>
                  <a:pt x="988" y="763"/>
                  <a:pt x="991" y="778"/>
                  <a:pt x="985" y="770"/>
                </a:cubicBezTo>
                <a:moveTo>
                  <a:pt x="716" y="769"/>
                </a:moveTo>
                <a:cubicBezTo>
                  <a:pt x="718" y="770"/>
                  <a:pt x="718" y="770"/>
                  <a:pt x="716" y="769"/>
                </a:cubicBezTo>
                <a:moveTo>
                  <a:pt x="997" y="772"/>
                </a:moveTo>
                <a:cubicBezTo>
                  <a:pt x="998" y="769"/>
                  <a:pt x="1007" y="771"/>
                  <a:pt x="1008" y="771"/>
                </a:cubicBezTo>
                <a:cubicBezTo>
                  <a:pt x="1006" y="774"/>
                  <a:pt x="1000" y="774"/>
                  <a:pt x="997" y="772"/>
                </a:cubicBezTo>
                <a:moveTo>
                  <a:pt x="926" y="775"/>
                </a:moveTo>
                <a:cubicBezTo>
                  <a:pt x="938" y="766"/>
                  <a:pt x="947" y="779"/>
                  <a:pt x="956" y="785"/>
                </a:cubicBezTo>
                <a:cubicBezTo>
                  <a:pt x="953" y="789"/>
                  <a:pt x="942" y="793"/>
                  <a:pt x="942" y="797"/>
                </a:cubicBezTo>
                <a:cubicBezTo>
                  <a:pt x="946" y="796"/>
                  <a:pt x="950" y="797"/>
                  <a:pt x="954" y="798"/>
                </a:cubicBezTo>
                <a:cubicBezTo>
                  <a:pt x="945" y="798"/>
                  <a:pt x="937" y="798"/>
                  <a:pt x="928" y="796"/>
                </a:cubicBezTo>
                <a:cubicBezTo>
                  <a:pt x="936" y="790"/>
                  <a:pt x="930" y="788"/>
                  <a:pt x="926" y="783"/>
                </a:cubicBezTo>
                <a:cubicBezTo>
                  <a:pt x="929" y="783"/>
                  <a:pt x="941" y="784"/>
                  <a:pt x="938" y="778"/>
                </a:cubicBezTo>
                <a:cubicBezTo>
                  <a:pt x="936" y="773"/>
                  <a:pt x="931" y="775"/>
                  <a:pt x="926" y="775"/>
                </a:cubicBezTo>
                <a:moveTo>
                  <a:pt x="603" y="774"/>
                </a:moveTo>
                <a:cubicBezTo>
                  <a:pt x="607" y="776"/>
                  <a:pt x="602" y="777"/>
                  <a:pt x="603" y="774"/>
                </a:cubicBezTo>
                <a:moveTo>
                  <a:pt x="619" y="784"/>
                </a:moveTo>
                <a:cubicBezTo>
                  <a:pt x="615" y="782"/>
                  <a:pt x="612" y="780"/>
                  <a:pt x="608" y="777"/>
                </a:cubicBezTo>
                <a:cubicBezTo>
                  <a:pt x="618" y="769"/>
                  <a:pt x="652" y="770"/>
                  <a:pt x="660" y="780"/>
                </a:cubicBezTo>
                <a:cubicBezTo>
                  <a:pt x="658" y="781"/>
                  <a:pt x="655" y="781"/>
                  <a:pt x="652" y="781"/>
                </a:cubicBezTo>
                <a:cubicBezTo>
                  <a:pt x="653" y="779"/>
                  <a:pt x="654" y="779"/>
                  <a:pt x="655" y="780"/>
                </a:cubicBezTo>
                <a:cubicBezTo>
                  <a:pt x="653" y="778"/>
                  <a:pt x="650" y="777"/>
                  <a:pt x="648" y="776"/>
                </a:cubicBezTo>
                <a:cubicBezTo>
                  <a:pt x="648" y="777"/>
                  <a:pt x="649" y="778"/>
                  <a:pt x="649" y="779"/>
                </a:cubicBezTo>
                <a:cubicBezTo>
                  <a:pt x="649" y="779"/>
                  <a:pt x="648" y="779"/>
                  <a:pt x="647" y="779"/>
                </a:cubicBezTo>
                <a:cubicBezTo>
                  <a:pt x="651" y="782"/>
                  <a:pt x="655" y="784"/>
                  <a:pt x="659" y="786"/>
                </a:cubicBezTo>
                <a:cubicBezTo>
                  <a:pt x="647" y="789"/>
                  <a:pt x="630" y="791"/>
                  <a:pt x="619" y="784"/>
                </a:cubicBezTo>
                <a:moveTo>
                  <a:pt x="732" y="776"/>
                </a:moveTo>
                <a:cubicBezTo>
                  <a:pt x="731" y="775"/>
                  <a:pt x="733" y="775"/>
                  <a:pt x="732" y="776"/>
                </a:cubicBezTo>
                <a:moveTo>
                  <a:pt x="969" y="779"/>
                </a:moveTo>
                <a:cubicBezTo>
                  <a:pt x="972" y="772"/>
                  <a:pt x="980" y="778"/>
                  <a:pt x="986" y="776"/>
                </a:cubicBezTo>
                <a:cubicBezTo>
                  <a:pt x="984" y="778"/>
                  <a:pt x="983" y="778"/>
                  <a:pt x="981" y="777"/>
                </a:cubicBezTo>
                <a:cubicBezTo>
                  <a:pt x="983" y="778"/>
                  <a:pt x="983" y="780"/>
                  <a:pt x="983" y="782"/>
                </a:cubicBezTo>
                <a:cubicBezTo>
                  <a:pt x="979" y="782"/>
                  <a:pt x="972" y="782"/>
                  <a:pt x="969" y="779"/>
                </a:cubicBezTo>
                <a:moveTo>
                  <a:pt x="326" y="777"/>
                </a:moveTo>
                <a:cubicBezTo>
                  <a:pt x="327" y="777"/>
                  <a:pt x="329" y="775"/>
                  <a:pt x="326" y="777"/>
                </a:cubicBezTo>
                <a:moveTo>
                  <a:pt x="690" y="776"/>
                </a:moveTo>
                <a:cubicBezTo>
                  <a:pt x="692" y="779"/>
                  <a:pt x="696" y="782"/>
                  <a:pt x="700" y="781"/>
                </a:cubicBezTo>
                <a:cubicBezTo>
                  <a:pt x="697" y="781"/>
                  <a:pt x="695" y="782"/>
                  <a:pt x="692" y="782"/>
                </a:cubicBezTo>
                <a:cubicBezTo>
                  <a:pt x="694" y="784"/>
                  <a:pt x="696" y="783"/>
                  <a:pt x="699" y="783"/>
                </a:cubicBezTo>
                <a:cubicBezTo>
                  <a:pt x="701" y="783"/>
                  <a:pt x="704" y="787"/>
                  <a:pt x="701" y="787"/>
                </a:cubicBezTo>
                <a:cubicBezTo>
                  <a:pt x="711" y="794"/>
                  <a:pt x="724" y="790"/>
                  <a:pt x="736" y="794"/>
                </a:cubicBezTo>
                <a:cubicBezTo>
                  <a:pt x="726" y="797"/>
                  <a:pt x="716" y="795"/>
                  <a:pt x="707" y="793"/>
                </a:cubicBezTo>
                <a:cubicBezTo>
                  <a:pt x="702" y="792"/>
                  <a:pt x="697" y="791"/>
                  <a:pt x="692" y="791"/>
                </a:cubicBezTo>
                <a:cubicBezTo>
                  <a:pt x="684" y="791"/>
                  <a:pt x="687" y="793"/>
                  <a:pt x="684" y="799"/>
                </a:cubicBezTo>
                <a:cubicBezTo>
                  <a:pt x="677" y="796"/>
                  <a:pt x="669" y="793"/>
                  <a:pt x="661" y="792"/>
                </a:cubicBezTo>
                <a:cubicBezTo>
                  <a:pt x="670" y="788"/>
                  <a:pt x="681" y="794"/>
                  <a:pt x="690" y="789"/>
                </a:cubicBezTo>
                <a:cubicBezTo>
                  <a:pt x="682" y="787"/>
                  <a:pt x="673" y="783"/>
                  <a:pt x="664" y="783"/>
                </a:cubicBezTo>
                <a:cubicBezTo>
                  <a:pt x="668" y="783"/>
                  <a:pt x="673" y="781"/>
                  <a:pt x="676" y="779"/>
                </a:cubicBezTo>
                <a:cubicBezTo>
                  <a:pt x="674" y="778"/>
                  <a:pt x="672" y="778"/>
                  <a:pt x="670" y="776"/>
                </a:cubicBezTo>
                <a:cubicBezTo>
                  <a:pt x="677" y="777"/>
                  <a:pt x="683" y="776"/>
                  <a:pt x="690" y="776"/>
                </a:cubicBezTo>
                <a:moveTo>
                  <a:pt x="736" y="776"/>
                </a:moveTo>
                <a:cubicBezTo>
                  <a:pt x="738" y="777"/>
                  <a:pt x="738" y="777"/>
                  <a:pt x="736" y="776"/>
                </a:cubicBezTo>
                <a:moveTo>
                  <a:pt x="956" y="776"/>
                </a:moveTo>
                <a:cubicBezTo>
                  <a:pt x="961" y="779"/>
                  <a:pt x="957" y="779"/>
                  <a:pt x="956" y="776"/>
                </a:cubicBezTo>
                <a:moveTo>
                  <a:pt x="874" y="779"/>
                </a:moveTo>
                <a:cubicBezTo>
                  <a:pt x="876" y="778"/>
                  <a:pt x="879" y="777"/>
                  <a:pt x="882" y="778"/>
                </a:cubicBezTo>
                <a:cubicBezTo>
                  <a:pt x="879" y="779"/>
                  <a:pt x="876" y="780"/>
                  <a:pt x="874" y="779"/>
                </a:cubicBezTo>
                <a:moveTo>
                  <a:pt x="889" y="777"/>
                </a:moveTo>
                <a:cubicBezTo>
                  <a:pt x="890" y="780"/>
                  <a:pt x="889" y="780"/>
                  <a:pt x="889" y="777"/>
                </a:cubicBezTo>
                <a:moveTo>
                  <a:pt x="526" y="779"/>
                </a:moveTo>
                <a:cubicBezTo>
                  <a:pt x="528" y="779"/>
                  <a:pt x="531" y="779"/>
                  <a:pt x="533" y="779"/>
                </a:cubicBezTo>
                <a:cubicBezTo>
                  <a:pt x="532" y="782"/>
                  <a:pt x="522" y="786"/>
                  <a:pt x="526" y="779"/>
                </a:cubicBezTo>
                <a:moveTo>
                  <a:pt x="709" y="780"/>
                </a:moveTo>
                <a:cubicBezTo>
                  <a:pt x="711" y="781"/>
                  <a:pt x="710" y="780"/>
                  <a:pt x="709" y="780"/>
                </a:cubicBezTo>
                <a:moveTo>
                  <a:pt x="540" y="781"/>
                </a:moveTo>
                <a:cubicBezTo>
                  <a:pt x="542" y="779"/>
                  <a:pt x="544" y="780"/>
                  <a:pt x="545" y="782"/>
                </a:cubicBezTo>
                <a:cubicBezTo>
                  <a:pt x="544" y="782"/>
                  <a:pt x="541" y="783"/>
                  <a:pt x="540" y="781"/>
                </a:cubicBezTo>
                <a:moveTo>
                  <a:pt x="1002" y="783"/>
                </a:moveTo>
                <a:cubicBezTo>
                  <a:pt x="1004" y="781"/>
                  <a:pt x="1011" y="777"/>
                  <a:pt x="1012" y="783"/>
                </a:cubicBezTo>
                <a:cubicBezTo>
                  <a:pt x="1008" y="783"/>
                  <a:pt x="1005" y="783"/>
                  <a:pt x="1002" y="783"/>
                </a:cubicBezTo>
                <a:moveTo>
                  <a:pt x="712" y="781"/>
                </a:moveTo>
                <a:cubicBezTo>
                  <a:pt x="715" y="780"/>
                  <a:pt x="718" y="781"/>
                  <a:pt x="721" y="783"/>
                </a:cubicBezTo>
                <a:cubicBezTo>
                  <a:pt x="717" y="786"/>
                  <a:pt x="713" y="786"/>
                  <a:pt x="712" y="781"/>
                </a:cubicBezTo>
                <a:moveTo>
                  <a:pt x="919" y="782"/>
                </a:moveTo>
                <a:cubicBezTo>
                  <a:pt x="922" y="783"/>
                  <a:pt x="921" y="784"/>
                  <a:pt x="919" y="782"/>
                </a:cubicBezTo>
                <a:moveTo>
                  <a:pt x="728" y="784"/>
                </a:moveTo>
                <a:cubicBezTo>
                  <a:pt x="728" y="781"/>
                  <a:pt x="730" y="781"/>
                  <a:pt x="732" y="783"/>
                </a:cubicBezTo>
                <a:cubicBezTo>
                  <a:pt x="730" y="785"/>
                  <a:pt x="730" y="784"/>
                  <a:pt x="728" y="784"/>
                </a:cubicBezTo>
                <a:moveTo>
                  <a:pt x="923" y="783"/>
                </a:moveTo>
                <a:cubicBezTo>
                  <a:pt x="925" y="783"/>
                  <a:pt x="925" y="783"/>
                  <a:pt x="923" y="783"/>
                </a:cubicBezTo>
                <a:moveTo>
                  <a:pt x="958" y="784"/>
                </a:moveTo>
                <a:cubicBezTo>
                  <a:pt x="960" y="784"/>
                  <a:pt x="961" y="784"/>
                  <a:pt x="962" y="785"/>
                </a:cubicBezTo>
                <a:cubicBezTo>
                  <a:pt x="961" y="786"/>
                  <a:pt x="959" y="786"/>
                  <a:pt x="958" y="784"/>
                </a:cubicBezTo>
                <a:moveTo>
                  <a:pt x="554" y="786"/>
                </a:moveTo>
                <a:cubicBezTo>
                  <a:pt x="555" y="786"/>
                  <a:pt x="557" y="785"/>
                  <a:pt x="558" y="786"/>
                </a:cubicBezTo>
                <a:cubicBezTo>
                  <a:pt x="557" y="787"/>
                  <a:pt x="555" y="787"/>
                  <a:pt x="554" y="786"/>
                </a:cubicBezTo>
                <a:moveTo>
                  <a:pt x="709" y="788"/>
                </a:moveTo>
                <a:cubicBezTo>
                  <a:pt x="708" y="788"/>
                  <a:pt x="707" y="788"/>
                  <a:pt x="706" y="787"/>
                </a:cubicBezTo>
                <a:cubicBezTo>
                  <a:pt x="710" y="785"/>
                  <a:pt x="715" y="785"/>
                  <a:pt x="719" y="787"/>
                </a:cubicBezTo>
                <a:cubicBezTo>
                  <a:pt x="717" y="790"/>
                  <a:pt x="712" y="789"/>
                  <a:pt x="709" y="788"/>
                </a:cubicBezTo>
                <a:moveTo>
                  <a:pt x="561" y="787"/>
                </a:moveTo>
                <a:cubicBezTo>
                  <a:pt x="563" y="786"/>
                  <a:pt x="564" y="785"/>
                  <a:pt x="565" y="788"/>
                </a:cubicBezTo>
                <a:cubicBezTo>
                  <a:pt x="564" y="787"/>
                  <a:pt x="562" y="787"/>
                  <a:pt x="561" y="787"/>
                </a:cubicBezTo>
                <a:moveTo>
                  <a:pt x="754" y="786"/>
                </a:moveTo>
                <a:cubicBezTo>
                  <a:pt x="758" y="787"/>
                  <a:pt x="760" y="791"/>
                  <a:pt x="764" y="791"/>
                </a:cubicBezTo>
                <a:cubicBezTo>
                  <a:pt x="763" y="790"/>
                  <a:pt x="761" y="788"/>
                  <a:pt x="760" y="787"/>
                </a:cubicBezTo>
                <a:cubicBezTo>
                  <a:pt x="765" y="788"/>
                  <a:pt x="770" y="791"/>
                  <a:pt x="775" y="791"/>
                </a:cubicBezTo>
                <a:cubicBezTo>
                  <a:pt x="780" y="792"/>
                  <a:pt x="778" y="789"/>
                  <a:pt x="778" y="786"/>
                </a:cubicBezTo>
                <a:cubicBezTo>
                  <a:pt x="778" y="783"/>
                  <a:pt x="780" y="784"/>
                  <a:pt x="782" y="786"/>
                </a:cubicBezTo>
                <a:cubicBezTo>
                  <a:pt x="788" y="790"/>
                  <a:pt x="782" y="789"/>
                  <a:pt x="780" y="790"/>
                </a:cubicBezTo>
                <a:cubicBezTo>
                  <a:pt x="780" y="792"/>
                  <a:pt x="781" y="793"/>
                  <a:pt x="782" y="794"/>
                </a:cubicBezTo>
                <a:cubicBezTo>
                  <a:pt x="777" y="795"/>
                  <a:pt x="771" y="796"/>
                  <a:pt x="765" y="795"/>
                </a:cubicBezTo>
                <a:cubicBezTo>
                  <a:pt x="768" y="800"/>
                  <a:pt x="772" y="796"/>
                  <a:pt x="777" y="798"/>
                </a:cubicBezTo>
                <a:cubicBezTo>
                  <a:pt x="774" y="808"/>
                  <a:pt x="748" y="791"/>
                  <a:pt x="743" y="788"/>
                </a:cubicBezTo>
                <a:cubicBezTo>
                  <a:pt x="747" y="787"/>
                  <a:pt x="751" y="789"/>
                  <a:pt x="754" y="786"/>
                </a:cubicBezTo>
                <a:moveTo>
                  <a:pt x="660" y="789"/>
                </a:moveTo>
                <a:cubicBezTo>
                  <a:pt x="660" y="786"/>
                  <a:pt x="661" y="785"/>
                  <a:pt x="663" y="787"/>
                </a:cubicBezTo>
                <a:cubicBezTo>
                  <a:pt x="663" y="790"/>
                  <a:pt x="662" y="788"/>
                  <a:pt x="660" y="789"/>
                </a:cubicBezTo>
                <a:moveTo>
                  <a:pt x="822" y="790"/>
                </a:moveTo>
                <a:cubicBezTo>
                  <a:pt x="823" y="785"/>
                  <a:pt x="826" y="786"/>
                  <a:pt x="827" y="790"/>
                </a:cubicBezTo>
                <a:cubicBezTo>
                  <a:pt x="825" y="790"/>
                  <a:pt x="823" y="790"/>
                  <a:pt x="822" y="790"/>
                </a:cubicBezTo>
                <a:moveTo>
                  <a:pt x="607" y="790"/>
                </a:moveTo>
                <a:cubicBezTo>
                  <a:pt x="610" y="788"/>
                  <a:pt x="612" y="786"/>
                  <a:pt x="615" y="790"/>
                </a:cubicBezTo>
                <a:cubicBezTo>
                  <a:pt x="613" y="792"/>
                  <a:pt x="610" y="792"/>
                  <a:pt x="607" y="790"/>
                </a:cubicBezTo>
                <a:moveTo>
                  <a:pt x="618" y="789"/>
                </a:moveTo>
                <a:cubicBezTo>
                  <a:pt x="619" y="789"/>
                  <a:pt x="621" y="789"/>
                  <a:pt x="622" y="790"/>
                </a:cubicBezTo>
                <a:cubicBezTo>
                  <a:pt x="621" y="790"/>
                  <a:pt x="621" y="791"/>
                  <a:pt x="620" y="792"/>
                </a:cubicBezTo>
                <a:cubicBezTo>
                  <a:pt x="618" y="792"/>
                  <a:pt x="618" y="790"/>
                  <a:pt x="618" y="789"/>
                </a:cubicBezTo>
                <a:moveTo>
                  <a:pt x="849" y="794"/>
                </a:moveTo>
                <a:cubicBezTo>
                  <a:pt x="850" y="791"/>
                  <a:pt x="852" y="789"/>
                  <a:pt x="854" y="792"/>
                </a:cubicBezTo>
                <a:cubicBezTo>
                  <a:pt x="853" y="793"/>
                  <a:pt x="851" y="794"/>
                  <a:pt x="849" y="794"/>
                </a:cubicBezTo>
                <a:moveTo>
                  <a:pt x="844" y="795"/>
                </a:moveTo>
                <a:cubicBezTo>
                  <a:pt x="843" y="793"/>
                  <a:pt x="843" y="792"/>
                  <a:pt x="844" y="791"/>
                </a:cubicBezTo>
                <a:cubicBezTo>
                  <a:pt x="845" y="791"/>
                  <a:pt x="847" y="793"/>
                  <a:pt x="847" y="793"/>
                </a:cubicBezTo>
                <a:cubicBezTo>
                  <a:pt x="846" y="796"/>
                  <a:pt x="846" y="793"/>
                  <a:pt x="844" y="795"/>
                </a:cubicBezTo>
                <a:moveTo>
                  <a:pt x="945" y="793"/>
                </a:moveTo>
                <a:cubicBezTo>
                  <a:pt x="944" y="792"/>
                  <a:pt x="949" y="796"/>
                  <a:pt x="945" y="793"/>
                </a:cubicBezTo>
                <a:moveTo>
                  <a:pt x="789" y="796"/>
                </a:moveTo>
                <a:cubicBezTo>
                  <a:pt x="790" y="791"/>
                  <a:pt x="797" y="794"/>
                  <a:pt x="800" y="796"/>
                </a:cubicBezTo>
                <a:cubicBezTo>
                  <a:pt x="798" y="798"/>
                  <a:pt x="792" y="798"/>
                  <a:pt x="789" y="796"/>
                </a:cubicBezTo>
                <a:moveTo>
                  <a:pt x="688" y="798"/>
                </a:moveTo>
                <a:cubicBezTo>
                  <a:pt x="688" y="792"/>
                  <a:pt x="726" y="795"/>
                  <a:pt x="729" y="803"/>
                </a:cubicBezTo>
                <a:cubicBezTo>
                  <a:pt x="728" y="803"/>
                  <a:pt x="726" y="802"/>
                  <a:pt x="725" y="802"/>
                </a:cubicBezTo>
                <a:cubicBezTo>
                  <a:pt x="726" y="804"/>
                  <a:pt x="728" y="803"/>
                  <a:pt x="729" y="805"/>
                </a:cubicBezTo>
                <a:cubicBezTo>
                  <a:pt x="724" y="806"/>
                  <a:pt x="719" y="806"/>
                  <a:pt x="715" y="805"/>
                </a:cubicBezTo>
                <a:cubicBezTo>
                  <a:pt x="714" y="804"/>
                  <a:pt x="702" y="801"/>
                  <a:pt x="705" y="799"/>
                </a:cubicBezTo>
                <a:cubicBezTo>
                  <a:pt x="707" y="799"/>
                  <a:pt x="700" y="798"/>
                  <a:pt x="698" y="799"/>
                </a:cubicBezTo>
                <a:cubicBezTo>
                  <a:pt x="694" y="799"/>
                  <a:pt x="691" y="801"/>
                  <a:pt x="688" y="798"/>
                </a:cubicBezTo>
                <a:moveTo>
                  <a:pt x="785" y="795"/>
                </a:moveTo>
                <a:cubicBezTo>
                  <a:pt x="790" y="796"/>
                  <a:pt x="784" y="797"/>
                  <a:pt x="785" y="795"/>
                </a:cubicBezTo>
                <a:moveTo>
                  <a:pt x="783" y="798"/>
                </a:moveTo>
                <a:cubicBezTo>
                  <a:pt x="795" y="802"/>
                  <a:pt x="807" y="797"/>
                  <a:pt x="815" y="808"/>
                </a:cubicBezTo>
                <a:cubicBezTo>
                  <a:pt x="811" y="808"/>
                  <a:pt x="806" y="807"/>
                  <a:pt x="802" y="807"/>
                </a:cubicBezTo>
                <a:cubicBezTo>
                  <a:pt x="802" y="808"/>
                  <a:pt x="803" y="809"/>
                  <a:pt x="804" y="809"/>
                </a:cubicBezTo>
                <a:cubicBezTo>
                  <a:pt x="797" y="813"/>
                  <a:pt x="789" y="809"/>
                  <a:pt x="782" y="805"/>
                </a:cubicBezTo>
                <a:cubicBezTo>
                  <a:pt x="780" y="804"/>
                  <a:pt x="775" y="802"/>
                  <a:pt x="779" y="799"/>
                </a:cubicBezTo>
                <a:cubicBezTo>
                  <a:pt x="780" y="798"/>
                  <a:pt x="782" y="799"/>
                  <a:pt x="783" y="798"/>
                </a:cubicBezTo>
                <a:moveTo>
                  <a:pt x="1004" y="799"/>
                </a:moveTo>
                <a:cubicBezTo>
                  <a:pt x="1008" y="802"/>
                  <a:pt x="1000" y="804"/>
                  <a:pt x="998" y="803"/>
                </a:cubicBezTo>
                <a:cubicBezTo>
                  <a:pt x="999" y="802"/>
                  <a:pt x="1003" y="801"/>
                  <a:pt x="1004" y="799"/>
                </a:cubicBezTo>
                <a:moveTo>
                  <a:pt x="941" y="811"/>
                </a:moveTo>
                <a:cubicBezTo>
                  <a:pt x="935" y="807"/>
                  <a:pt x="937" y="799"/>
                  <a:pt x="945" y="802"/>
                </a:cubicBezTo>
                <a:cubicBezTo>
                  <a:pt x="954" y="806"/>
                  <a:pt x="948" y="815"/>
                  <a:pt x="941" y="811"/>
                </a:cubicBezTo>
                <a:moveTo>
                  <a:pt x="740" y="804"/>
                </a:moveTo>
                <a:cubicBezTo>
                  <a:pt x="742" y="804"/>
                  <a:pt x="745" y="806"/>
                  <a:pt x="747" y="808"/>
                </a:cubicBezTo>
                <a:cubicBezTo>
                  <a:pt x="743" y="808"/>
                  <a:pt x="738" y="807"/>
                  <a:pt x="734" y="806"/>
                </a:cubicBezTo>
                <a:cubicBezTo>
                  <a:pt x="737" y="809"/>
                  <a:pt x="740" y="809"/>
                  <a:pt x="740" y="804"/>
                </a:cubicBezTo>
                <a:moveTo>
                  <a:pt x="774" y="805"/>
                </a:moveTo>
                <a:cubicBezTo>
                  <a:pt x="776" y="806"/>
                  <a:pt x="778" y="807"/>
                  <a:pt x="779" y="807"/>
                </a:cubicBezTo>
                <a:cubicBezTo>
                  <a:pt x="779" y="809"/>
                  <a:pt x="774" y="808"/>
                  <a:pt x="774" y="805"/>
                </a:cubicBezTo>
                <a:moveTo>
                  <a:pt x="730" y="807"/>
                </a:moveTo>
                <a:cubicBezTo>
                  <a:pt x="730" y="807"/>
                  <a:pt x="733" y="805"/>
                  <a:pt x="730" y="807"/>
                </a:cubicBezTo>
                <a:moveTo>
                  <a:pt x="984" y="813"/>
                </a:moveTo>
                <a:cubicBezTo>
                  <a:pt x="985" y="810"/>
                  <a:pt x="985" y="806"/>
                  <a:pt x="981" y="807"/>
                </a:cubicBezTo>
                <a:cubicBezTo>
                  <a:pt x="986" y="809"/>
                  <a:pt x="994" y="808"/>
                  <a:pt x="1000" y="808"/>
                </a:cubicBezTo>
                <a:cubicBezTo>
                  <a:pt x="996" y="819"/>
                  <a:pt x="992" y="813"/>
                  <a:pt x="984" y="813"/>
                </a:cubicBezTo>
                <a:moveTo>
                  <a:pt x="928" y="817"/>
                </a:moveTo>
                <a:cubicBezTo>
                  <a:pt x="928" y="815"/>
                  <a:pt x="929" y="813"/>
                  <a:pt x="931" y="814"/>
                </a:cubicBezTo>
                <a:cubicBezTo>
                  <a:pt x="936" y="816"/>
                  <a:pt x="929" y="816"/>
                  <a:pt x="928" y="817"/>
                </a:cubicBezTo>
                <a:moveTo>
                  <a:pt x="925" y="817"/>
                </a:moveTo>
                <a:cubicBezTo>
                  <a:pt x="927" y="816"/>
                  <a:pt x="927" y="815"/>
                  <a:pt x="925" y="817"/>
                </a:cubicBezTo>
              </a:path>
            </a:pathLst>
          </a:custGeom>
          <a:gradFill flip="none" rotWithShape="1">
            <a:gsLst>
              <a:gs pos="39000">
                <a:schemeClr val="accent2"/>
              </a:gs>
              <a:gs pos="100000">
                <a:schemeClr val="accent1"/>
              </a:gs>
            </a:gsLst>
            <a:lin ang="189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dirty="0"/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050DE9E5-7B4A-435D-9111-912AD4A3B88C}"/>
              </a:ext>
            </a:extLst>
          </p:cNvPr>
          <p:cNvSpPr>
            <a:spLocks noEditPoints="1"/>
          </p:cNvSpPr>
          <p:nvPr userDrawn="1"/>
        </p:nvSpPr>
        <p:spPr bwMode="auto">
          <a:xfrm flipH="1">
            <a:off x="8257784" y="1506916"/>
            <a:ext cx="3089837" cy="2230320"/>
          </a:xfrm>
          <a:custGeom>
            <a:avLst/>
            <a:gdLst>
              <a:gd name="T0" fmla="*/ 71 w 1049"/>
              <a:gd name="T1" fmla="*/ 62 h 836"/>
              <a:gd name="T2" fmla="*/ 38 w 1049"/>
              <a:gd name="T3" fmla="*/ 255 h 836"/>
              <a:gd name="T4" fmla="*/ 20 w 1049"/>
              <a:gd name="T5" fmla="*/ 474 h 836"/>
              <a:gd name="T6" fmla="*/ 40 w 1049"/>
              <a:gd name="T7" fmla="*/ 714 h 836"/>
              <a:gd name="T8" fmla="*/ 341 w 1049"/>
              <a:gd name="T9" fmla="*/ 777 h 836"/>
              <a:gd name="T10" fmla="*/ 754 w 1049"/>
              <a:gd name="T11" fmla="*/ 813 h 836"/>
              <a:gd name="T12" fmla="*/ 991 w 1049"/>
              <a:gd name="T13" fmla="*/ 817 h 836"/>
              <a:gd name="T14" fmla="*/ 1021 w 1049"/>
              <a:gd name="T15" fmla="*/ 730 h 836"/>
              <a:gd name="T16" fmla="*/ 980 w 1049"/>
              <a:gd name="T17" fmla="*/ 604 h 836"/>
              <a:gd name="T18" fmla="*/ 962 w 1049"/>
              <a:gd name="T19" fmla="*/ 483 h 836"/>
              <a:gd name="T20" fmla="*/ 987 w 1049"/>
              <a:gd name="T21" fmla="*/ 419 h 836"/>
              <a:gd name="T22" fmla="*/ 1007 w 1049"/>
              <a:gd name="T23" fmla="*/ 193 h 836"/>
              <a:gd name="T24" fmla="*/ 858 w 1049"/>
              <a:gd name="T25" fmla="*/ 25 h 836"/>
              <a:gd name="T26" fmla="*/ 40 w 1049"/>
              <a:gd name="T27" fmla="*/ 81 h 836"/>
              <a:gd name="T28" fmla="*/ 47 w 1049"/>
              <a:gd name="T29" fmla="*/ 91 h 836"/>
              <a:gd name="T30" fmla="*/ 64 w 1049"/>
              <a:gd name="T31" fmla="*/ 164 h 836"/>
              <a:gd name="T32" fmla="*/ 974 w 1049"/>
              <a:gd name="T33" fmla="*/ 289 h 836"/>
              <a:gd name="T34" fmla="*/ 945 w 1049"/>
              <a:gd name="T35" fmla="*/ 394 h 836"/>
              <a:gd name="T36" fmla="*/ 958 w 1049"/>
              <a:gd name="T37" fmla="*/ 412 h 836"/>
              <a:gd name="T38" fmla="*/ 319 w 1049"/>
              <a:gd name="T39" fmla="*/ 689 h 836"/>
              <a:gd name="T40" fmla="*/ 370 w 1049"/>
              <a:gd name="T41" fmla="*/ 700 h 836"/>
              <a:gd name="T42" fmla="*/ 620 w 1049"/>
              <a:gd name="T43" fmla="*/ 705 h 836"/>
              <a:gd name="T44" fmla="*/ 692 w 1049"/>
              <a:gd name="T45" fmla="*/ 705 h 836"/>
              <a:gd name="T46" fmla="*/ 641 w 1049"/>
              <a:gd name="T47" fmla="*/ 704 h 836"/>
              <a:gd name="T48" fmla="*/ 393 w 1049"/>
              <a:gd name="T49" fmla="*/ 706 h 836"/>
              <a:gd name="T50" fmla="*/ 224 w 1049"/>
              <a:gd name="T51" fmla="*/ 707 h 836"/>
              <a:gd name="T52" fmla="*/ 709 w 1049"/>
              <a:gd name="T53" fmla="*/ 711 h 836"/>
              <a:gd name="T54" fmla="*/ 724 w 1049"/>
              <a:gd name="T55" fmla="*/ 712 h 836"/>
              <a:gd name="T56" fmla="*/ 124 w 1049"/>
              <a:gd name="T57" fmla="*/ 714 h 836"/>
              <a:gd name="T58" fmla="*/ 157 w 1049"/>
              <a:gd name="T59" fmla="*/ 716 h 836"/>
              <a:gd name="T60" fmla="*/ 619 w 1049"/>
              <a:gd name="T61" fmla="*/ 719 h 836"/>
              <a:gd name="T62" fmla="*/ 951 w 1049"/>
              <a:gd name="T63" fmla="*/ 727 h 836"/>
              <a:gd name="T64" fmla="*/ 621 w 1049"/>
              <a:gd name="T65" fmla="*/ 724 h 836"/>
              <a:gd name="T66" fmla="*/ 741 w 1049"/>
              <a:gd name="T67" fmla="*/ 747 h 836"/>
              <a:gd name="T68" fmla="*/ 732 w 1049"/>
              <a:gd name="T69" fmla="*/ 736 h 836"/>
              <a:gd name="T70" fmla="*/ 820 w 1049"/>
              <a:gd name="T71" fmla="*/ 775 h 836"/>
              <a:gd name="T72" fmla="*/ 679 w 1049"/>
              <a:gd name="T73" fmla="*/ 768 h 836"/>
              <a:gd name="T74" fmla="*/ 635 w 1049"/>
              <a:gd name="T75" fmla="*/ 749 h 836"/>
              <a:gd name="T76" fmla="*/ 742 w 1049"/>
              <a:gd name="T77" fmla="*/ 727 h 836"/>
              <a:gd name="T78" fmla="*/ 936 w 1049"/>
              <a:gd name="T79" fmla="*/ 731 h 836"/>
              <a:gd name="T80" fmla="*/ 310 w 1049"/>
              <a:gd name="T81" fmla="*/ 734 h 836"/>
              <a:gd name="T82" fmla="*/ 520 w 1049"/>
              <a:gd name="T83" fmla="*/ 735 h 836"/>
              <a:gd name="T84" fmla="*/ 680 w 1049"/>
              <a:gd name="T85" fmla="*/ 735 h 836"/>
              <a:gd name="T86" fmla="*/ 333 w 1049"/>
              <a:gd name="T87" fmla="*/ 738 h 836"/>
              <a:gd name="T88" fmla="*/ 549 w 1049"/>
              <a:gd name="T89" fmla="*/ 742 h 836"/>
              <a:gd name="T90" fmla="*/ 410 w 1049"/>
              <a:gd name="T91" fmla="*/ 748 h 836"/>
              <a:gd name="T92" fmla="*/ 473 w 1049"/>
              <a:gd name="T93" fmla="*/ 749 h 836"/>
              <a:gd name="T94" fmla="*/ 937 w 1049"/>
              <a:gd name="T95" fmla="*/ 754 h 836"/>
              <a:gd name="T96" fmla="*/ 133 w 1049"/>
              <a:gd name="T97" fmla="*/ 758 h 836"/>
              <a:gd name="T98" fmla="*/ 875 w 1049"/>
              <a:gd name="T99" fmla="*/ 761 h 836"/>
              <a:gd name="T100" fmla="*/ 363 w 1049"/>
              <a:gd name="T101" fmla="*/ 769 h 836"/>
              <a:gd name="T102" fmla="*/ 936 w 1049"/>
              <a:gd name="T103" fmla="*/ 766 h 836"/>
              <a:gd name="T104" fmla="*/ 716 w 1049"/>
              <a:gd name="T105" fmla="*/ 769 h 836"/>
              <a:gd name="T106" fmla="*/ 649 w 1049"/>
              <a:gd name="T107" fmla="*/ 779 h 836"/>
              <a:gd name="T108" fmla="*/ 692 w 1049"/>
              <a:gd name="T109" fmla="*/ 791 h 836"/>
              <a:gd name="T110" fmla="*/ 709 w 1049"/>
              <a:gd name="T111" fmla="*/ 780 h 836"/>
              <a:gd name="T112" fmla="*/ 958 w 1049"/>
              <a:gd name="T113" fmla="*/ 784 h 836"/>
              <a:gd name="T114" fmla="*/ 777 w 1049"/>
              <a:gd name="T115" fmla="*/ 798 h 836"/>
              <a:gd name="T116" fmla="*/ 844 w 1049"/>
              <a:gd name="T117" fmla="*/ 791 h 836"/>
              <a:gd name="T118" fmla="*/ 802 w 1049"/>
              <a:gd name="T119" fmla="*/ 807 h 836"/>
              <a:gd name="T120" fmla="*/ 984 w 1049"/>
              <a:gd name="T121" fmla="*/ 813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49" h="836">
                <a:moveTo>
                  <a:pt x="515" y="6"/>
                </a:moveTo>
                <a:cubicBezTo>
                  <a:pt x="429" y="20"/>
                  <a:pt x="342" y="0"/>
                  <a:pt x="256" y="11"/>
                </a:cubicBezTo>
                <a:cubicBezTo>
                  <a:pt x="212" y="16"/>
                  <a:pt x="167" y="19"/>
                  <a:pt x="122" y="22"/>
                </a:cubicBezTo>
                <a:cubicBezTo>
                  <a:pt x="102" y="23"/>
                  <a:pt x="83" y="34"/>
                  <a:pt x="62" y="34"/>
                </a:cubicBezTo>
                <a:cubicBezTo>
                  <a:pt x="60" y="34"/>
                  <a:pt x="37" y="36"/>
                  <a:pt x="41" y="40"/>
                </a:cubicBezTo>
                <a:cubicBezTo>
                  <a:pt x="44" y="43"/>
                  <a:pt x="48" y="39"/>
                  <a:pt x="50" y="38"/>
                </a:cubicBezTo>
                <a:cubicBezTo>
                  <a:pt x="50" y="39"/>
                  <a:pt x="47" y="42"/>
                  <a:pt x="47" y="43"/>
                </a:cubicBezTo>
                <a:cubicBezTo>
                  <a:pt x="54" y="43"/>
                  <a:pt x="82" y="42"/>
                  <a:pt x="84" y="32"/>
                </a:cubicBezTo>
                <a:cubicBezTo>
                  <a:pt x="83" y="32"/>
                  <a:pt x="82" y="32"/>
                  <a:pt x="81" y="32"/>
                </a:cubicBezTo>
                <a:cubicBezTo>
                  <a:pt x="83" y="31"/>
                  <a:pt x="85" y="31"/>
                  <a:pt x="87" y="31"/>
                </a:cubicBezTo>
                <a:cubicBezTo>
                  <a:pt x="86" y="32"/>
                  <a:pt x="88" y="35"/>
                  <a:pt x="88" y="37"/>
                </a:cubicBezTo>
                <a:cubicBezTo>
                  <a:pt x="81" y="34"/>
                  <a:pt x="72" y="40"/>
                  <a:pt x="66" y="44"/>
                </a:cubicBezTo>
                <a:cubicBezTo>
                  <a:pt x="70" y="45"/>
                  <a:pt x="74" y="47"/>
                  <a:pt x="78" y="47"/>
                </a:cubicBezTo>
                <a:cubicBezTo>
                  <a:pt x="78" y="49"/>
                  <a:pt x="76" y="48"/>
                  <a:pt x="75" y="49"/>
                </a:cubicBezTo>
                <a:cubicBezTo>
                  <a:pt x="78" y="50"/>
                  <a:pt x="81" y="51"/>
                  <a:pt x="84" y="52"/>
                </a:cubicBezTo>
                <a:cubicBezTo>
                  <a:pt x="80" y="54"/>
                  <a:pt x="74" y="52"/>
                  <a:pt x="71" y="56"/>
                </a:cubicBezTo>
                <a:cubicBezTo>
                  <a:pt x="80" y="56"/>
                  <a:pt x="90" y="59"/>
                  <a:pt x="98" y="53"/>
                </a:cubicBezTo>
                <a:cubicBezTo>
                  <a:pt x="98" y="53"/>
                  <a:pt x="89" y="61"/>
                  <a:pt x="94" y="59"/>
                </a:cubicBezTo>
                <a:cubicBezTo>
                  <a:pt x="83" y="58"/>
                  <a:pt x="75" y="73"/>
                  <a:pt x="63" y="69"/>
                </a:cubicBezTo>
                <a:cubicBezTo>
                  <a:pt x="66" y="66"/>
                  <a:pt x="69" y="64"/>
                  <a:pt x="71" y="62"/>
                </a:cubicBezTo>
                <a:cubicBezTo>
                  <a:pt x="58" y="61"/>
                  <a:pt x="46" y="72"/>
                  <a:pt x="32" y="71"/>
                </a:cubicBezTo>
                <a:cubicBezTo>
                  <a:pt x="33" y="71"/>
                  <a:pt x="34" y="70"/>
                  <a:pt x="34" y="69"/>
                </a:cubicBezTo>
                <a:cubicBezTo>
                  <a:pt x="29" y="69"/>
                  <a:pt x="22" y="68"/>
                  <a:pt x="18" y="72"/>
                </a:cubicBezTo>
                <a:cubicBezTo>
                  <a:pt x="16" y="76"/>
                  <a:pt x="17" y="82"/>
                  <a:pt x="13" y="83"/>
                </a:cubicBezTo>
                <a:cubicBezTo>
                  <a:pt x="16" y="85"/>
                  <a:pt x="17" y="88"/>
                  <a:pt x="21" y="89"/>
                </a:cubicBezTo>
                <a:cubicBezTo>
                  <a:pt x="20" y="91"/>
                  <a:pt x="14" y="112"/>
                  <a:pt x="13" y="112"/>
                </a:cubicBezTo>
                <a:cubicBezTo>
                  <a:pt x="16" y="115"/>
                  <a:pt x="18" y="118"/>
                  <a:pt x="21" y="121"/>
                </a:cubicBezTo>
                <a:cubicBezTo>
                  <a:pt x="6" y="118"/>
                  <a:pt x="18" y="137"/>
                  <a:pt x="24" y="141"/>
                </a:cubicBezTo>
                <a:cubicBezTo>
                  <a:pt x="20" y="140"/>
                  <a:pt x="17" y="145"/>
                  <a:pt x="14" y="145"/>
                </a:cubicBezTo>
                <a:cubicBezTo>
                  <a:pt x="19" y="155"/>
                  <a:pt x="30" y="156"/>
                  <a:pt x="37" y="164"/>
                </a:cubicBezTo>
                <a:cubicBezTo>
                  <a:pt x="29" y="166"/>
                  <a:pt x="23" y="160"/>
                  <a:pt x="26" y="170"/>
                </a:cubicBezTo>
                <a:cubicBezTo>
                  <a:pt x="28" y="176"/>
                  <a:pt x="30" y="182"/>
                  <a:pt x="31" y="188"/>
                </a:cubicBezTo>
                <a:cubicBezTo>
                  <a:pt x="33" y="192"/>
                  <a:pt x="34" y="195"/>
                  <a:pt x="34" y="199"/>
                </a:cubicBezTo>
                <a:cubicBezTo>
                  <a:pt x="33" y="203"/>
                  <a:pt x="29" y="215"/>
                  <a:pt x="37" y="216"/>
                </a:cubicBezTo>
                <a:cubicBezTo>
                  <a:pt x="34" y="218"/>
                  <a:pt x="33" y="223"/>
                  <a:pt x="29" y="223"/>
                </a:cubicBezTo>
                <a:cubicBezTo>
                  <a:pt x="33" y="226"/>
                  <a:pt x="37" y="222"/>
                  <a:pt x="35" y="228"/>
                </a:cubicBezTo>
                <a:cubicBezTo>
                  <a:pt x="33" y="234"/>
                  <a:pt x="38" y="233"/>
                  <a:pt x="41" y="237"/>
                </a:cubicBezTo>
                <a:cubicBezTo>
                  <a:pt x="35" y="241"/>
                  <a:pt x="40" y="247"/>
                  <a:pt x="41" y="253"/>
                </a:cubicBezTo>
                <a:cubicBezTo>
                  <a:pt x="40" y="253"/>
                  <a:pt x="37" y="252"/>
                  <a:pt x="36" y="253"/>
                </a:cubicBezTo>
                <a:cubicBezTo>
                  <a:pt x="37" y="254"/>
                  <a:pt x="37" y="254"/>
                  <a:pt x="38" y="255"/>
                </a:cubicBezTo>
                <a:cubicBezTo>
                  <a:pt x="34" y="255"/>
                  <a:pt x="32" y="259"/>
                  <a:pt x="29" y="261"/>
                </a:cubicBezTo>
                <a:cubicBezTo>
                  <a:pt x="31" y="261"/>
                  <a:pt x="33" y="262"/>
                  <a:pt x="35" y="262"/>
                </a:cubicBezTo>
                <a:cubicBezTo>
                  <a:pt x="31" y="263"/>
                  <a:pt x="29" y="266"/>
                  <a:pt x="25" y="268"/>
                </a:cubicBezTo>
                <a:cubicBezTo>
                  <a:pt x="32" y="268"/>
                  <a:pt x="38" y="266"/>
                  <a:pt x="44" y="266"/>
                </a:cubicBezTo>
                <a:cubicBezTo>
                  <a:pt x="49" y="266"/>
                  <a:pt x="46" y="274"/>
                  <a:pt x="42" y="273"/>
                </a:cubicBezTo>
                <a:cubicBezTo>
                  <a:pt x="43" y="277"/>
                  <a:pt x="45" y="276"/>
                  <a:pt x="48" y="274"/>
                </a:cubicBezTo>
                <a:cubicBezTo>
                  <a:pt x="45" y="278"/>
                  <a:pt x="46" y="282"/>
                  <a:pt x="44" y="286"/>
                </a:cubicBezTo>
                <a:cubicBezTo>
                  <a:pt x="41" y="291"/>
                  <a:pt x="31" y="295"/>
                  <a:pt x="25" y="297"/>
                </a:cubicBezTo>
                <a:cubicBezTo>
                  <a:pt x="20" y="299"/>
                  <a:pt x="7" y="305"/>
                  <a:pt x="19" y="308"/>
                </a:cubicBezTo>
                <a:cubicBezTo>
                  <a:pt x="25" y="310"/>
                  <a:pt x="32" y="308"/>
                  <a:pt x="37" y="305"/>
                </a:cubicBezTo>
                <a:cubicBezTo>
                  <a:pt x="34" y="313"/>
                  <a:pt x="28" y="315"/>
                  <a:pt x="23" y="320"/>
                </a:cubicBezTo>
                <a:cubicBezTo>
                  <a:pt x="31" y="317"/>
                  <a:pt x="38" y="328"/>
                  <a:pt x="47" y="323"/>
                </a:cubicBezTo>
                <a:cubicBezTo>
                  <a:pt x="46" y="332"/>
                  <a:pt x="45" y="356"/>
                  <a:pt x="33" y="358"/>
                </a:cubicBezTo>
                <a:cubicBezTo>
                  <a:pt x="20" y="360"/>
                  <a:pt x="26" y="377"/>
                  <a:pt x="29" y="385"/>
                </a:cubicBezTo>
                <a:cubicBezTo>
                  <a:pt x="33" y="394"/>
                  <a:pt x="39" y="404"/>
                  <a:pt x="37" y="414"/>
                </a:cubicBezTo>
                <a:cubicBezTo>
                  <a:pt x="37" y="420"/>
                  <a:pt x="44" y="424"/>
                  <a:pt x="38" y="430"/>
                </a:cubicBezTo>
                <a:cubicBezTo>
                  <a:pt x="34" y="434"/>
                  <a:pt x="27" y="429"/>
                  <a:pt x="21" y="430"/>
                </a:cubicBezTo>
                <a:cubicBezTo>
                  <a:pt x="23" y="439"/>
                  <a:pt x="31" y="437"/>
                  <a:pt x="37" y="440"/>
                </a:cubicBezTo>
                <a:cubicBezTo>
                  <a:pt x="31" y="443"/>
                  <a:pt x="33" y="446"/>
                  <a:pt x="29" y="449"/>
                </a:cubicBezTo>
                <a:cubicBezTo>
                  <a:pt x="42" y="454"/>
                  <a:pt x="25" y="468"/>
                  <a:pt x="20" y="474"/>
                </a:cubicBezTo>
                <a:cubicBezTo>
                  <a:pt x="16" y="478"/>
                  <a:pt x="12" y="484"/>
                  <a:pt x="13" y="490"/>
                </a:cubicBezTo>
                <a:cubicBezTo>
                  <a:pt x="13" y="493"/>
                  <a:pt x="14" y="496"/>
                  <a:pt x="16" y="498"/>
                </a:cubicBezTo>
                <a:cubicBezTo>
                  <a:pt x="14" y="501"/>
                  <a:pt x="10" y="503"/>
                  <a:pt x="7" y="506"/>
                </a:cubicBezTo>
                <a:cubicBezTo>
                  <a:pt x="0" y="513"/>
                  <a:pt x="0" y="522"/>
                  <a:pt x="10" y="528"/>
                </a:cubicBezTo>
                <a:cubicBezTo>
                  <a:pt x="17" y="532"/>
                  <a:pt x="31" y="533"/>
                  <a:pt x="35" y="542"/>
                </a:cubicBezTo>
                <a:cubicBezTo>
                  <a:pt x="39" y="550"/>
                  <a:pt x="35" y="560"/>
                  <a:pt x="40" y="569"/>
                </a:cubicBezTo>
                <a:cubicBezTo>
                  <a:pt x="44" y="578"/>
                  <a:pt x="53" y="587"/>
                  <a:pt x="63" y="591"/>
                </a:cubicBezTo>
                <a:cubicBezTo>
                  <a:pt x="53" y="595"/>
                  <a:pt x="45" y="586"/>
                  <a:pt x="36" y="589"/>
                </a:cubicBezTo>
                <a:cubicBezTo>
                  <a:pt x="36" y="589"/>
                  <a:pt x="40" y="592"/>
                  <a:pt x="40" y="592"/>
                </a:cubicBezTo>
                <a:cubicBezTo>
                  <a:pt x="40" y="593"/>
                  <a:pt x="35" y="594"/>
                  <a:pt x="34" y="594"/>
                </a:cubicBezTo>
                <a:cubicBezTo>
                  <a:pt x="36" y="601"/>
                  <a:pt x="41" y="603"/>
                  <a:pt x="37" y="611"/>
                </a:cubicBezTo>
                <a:cubicBezTo>
                  <a:pt x="34" y="617"/>
                  <a:pt x="30" y="623"/>
                  <a:pt x="28" y="630"/>
                </a:cubicBezTo>
                <a:cubicBezTo>
                  <a:pt x="25" y="636"/>
                  <a:pt x="24" y="642"/>
                  <a:pt x="25" y="648"/>
                </a:cubicBezTo>
                <a:cubicBezTo>
                  <a:pt x="26" y="651"/>
                  <a:pt x="28" y="654"/>
                  <a:pt x="30" y="657"/>
                </a:cubicBezTo>
                <a:cubicBezTo>
                  <a:pt x="34" y="661"/>
                  <a:pt x="35" y="660"/>
                  <a:pt x="35" y="666"/>
                </a:cubicBezTo>
                <a:cubicBezTo>
                  <a:pt x="31" y="665"/>
                  <a:pt x="27" y="663"/>
                  <a:pt x="23" y="662"/>
                </a:cubicBezTo>
                <a:cubicBezTo>
                  <a:pt x="25" y="669"/>
                  <a:pt x="30" y="669"/>
                  <a:pt x="33" y="674"/>
                </a:cubicBezTo>
                <a:cubicBezTo>
                  <a:pt x="36" y="678"/>
                  <a:pt x="36" y="683"/>
                  <a:pt x="38" y="687"/>
                </a:cubicBezTo>
                <a:cubicBezTo>
                  <a:pt x="40" y="692"/>
                  <a:pt x="43" y="697"/>
                  <a:pt x="44" y="703"/>
                </a:cubicBezTo>
                <a:cubicBezTo>
                  <a:pt x="45" y="707"/>
                  <a:pt x="42" y="711"/>
                  <a:pt x="40" y="714"/>
                </a:cubicBezTo>
                <a:cubicBezTo>
                  <a:pt x="43" y="714"/>
                  <a:pt x="43" y="716"/>
                  <a:pt x="46" y="716"/>
                </a:cubicBezTo>
                <a:cubicBezTo>
                  <a:pt x="37" y="713"/>
                  <a:pt x="46" y="725"/>
                  <a:pt x="50" y="727"/>
                </a:cubicBezTo>
                <a:cubicBezTo>
                  <a:pt x="49" y="728"/>
                  <a:pt x="46" y="734"/>
                  <a:pt x="44" y="734"/>
                </a:cubicBezTo>
                <a:cubicBezTo>
                  <a:pt x="49" y="734"/>
                  <a:pt x="53" y="742"/>
                  <a:pt x="48" y="742"/>
                </a:cubicBezTo>
                <a:cubicBezTo>
                  <a:pt x="54" y="757"/>
                  <a:pt x="77" y="740"/>
                  <a:pt x="81" y="751"/>
                </a:cubicBezTo>
                <a:cubicBezTo>
                  <a:pt x="86" y="763"/>
                  <a:pt x="112" y="756"/>
                  <a:pt x="121" y="757"/>
                </a:cubicBezTo>
                <a:cubicBezTo>
                  <a:pt x="114" y="760"/>
                  <a:pt x="106" y="756"/>
                  <a:pt x="99" y="762"/>
                </a:cubicBezTo>
                <a:cubicBezTo>
                  <a:pt x="114" y="764"/>
                  <a:pt x="130" y="761"/>
                  <a:pt x="145" y="763"/>
                </a:cubicBezTo>
                <a:cubicBezTo>
                  <a:pt x="141" y="763"/>
                  <a:pt x="141" y="759"/>
                  <a:pt x="145" y="758"/>
                </a:cubicBezTo>
                <a:cubicBezTo>
                  <a:pt x="148" y="757"/>
                  <a:pt x="151" y="759"/>
                  <a:pt x="154" y="760"/>
                </a:cubicBezTo>
                <a:cubicBezTo>
                  <a:pt x="152" y="763"/>
                  <a:pt x="149" y="764"/>
                  <a:pt x="146" y="762"/>
                </a:cubicBezTo>
                <a:cubicBezTo>
                  <a:pt x="150" y="769"/>
                  <a:pt x="163" y="772"/>
                  <a:pt x="170" y="768"/>
                </a:cubicBezTo>
                <a:cubicBezTo>
                  <a:pt x="165" y="766"/>
                  <a:pt x="157" y="764"/>
                  <a:pt x="157" y="758"/>
                </a:cubicBezTo>
                <a:cubicBezTo>
                  <a:pt x="178" y="762"/>
                  <a:pt x="199" y="764"/>
                  <a:pt x="220" y="769"/>
                </a:cubicBezTo>
                <a:cubicBezTo>
                  <a:pt x="211" y="755"/>
                  <a:pt x="191" y="772"/>
                  <a:pt x="183" y="759"/>
                </a:cubicBezTo>
                <a:cubicBezTo>
                  <a:pt x="197" y="756"/>
                  <a:pt x="210" y="762"/>
                  <a:pt x="224" y="765"/>
                </a:cubicBezTo>
                <a:cubicBezTo>
                  <a:pt x="232" y="766"/>
                  <a:pt x="239" y="765"/>
                  <a:pt x="247" y="766"/>
                </a:cubicBezTo>
                <a:cubicBezTo>
                  <a:pt x="255" y="767"/>
                  <a:pt x="263" y="768"/>
                  <a:pt x="271" y="769"/>
                </a:cubicBezTo>
                <a:cubicBezTo>
                  <a:pt x="287" y="770"/>
                  <a:pt x="302" y="774"/>
                  <a:pt x="318" y="774"/>
                </a:cubicBezTo>
                <a:cubicBezTo>
                  <a:pt x="326" y="774"/>
                  <a:pt x="334" y="774"/>
                  <a:pt x="341" y="777"/>
                </a:cubicBezTo>
                <a:cubicBezTo>
                  <a:pt x="348" y="780"/>
                  <a:pt x="356" y="780"/>
                  <a:pt x="363" y="781"/>
                </a:cubicBezTo>
                <a:cubicBezTo>
                  <a:pt x="394" y="785"/>
                  <a:pt x="423" y="793"/>
                  <a:pt x="454" y="793"/>
                </a:cubicBezTo>
                <a:cubicBezTo>
                  <a:pt x="466" y="794"/>
                  <a:pt x="479" y="794"/>
                  <a:pt x="491" y="794"/>
                </a:cubicBezTo>
                <a:cubicBezTo>
                  <a:pt x="501" y="794"/>
                  <a:pt x="514" y="793"/>
                  <a:pt x="522" y="800"/>
                </a:cubicBezTo>
                <a:cubicBezTo>
                  <a:pt x="522" y="799"/>
                  <a:pt x="521" y="797"/>
                  <a:pt x="520" y="796"/>
                </a:cubicBezTo>
                <a:cubicBezTo>
                  <a:pt x="529" y="790"/>
                  <a:pt x="536" y="803"/>
                  <a:pt x="545" y="802"/>
                </a:cubicBezTo>
                <a:cubicBezTo>
                  <a:pt x="543" y="798"/>
                  <a:pt x="538" y="797"/>
                  <a:pt x="535" y="797"/>
                </a:cubicBezTo>
                <a:cubicBezTo>
                  <a:pt x="543" y="793"/>
                  <a:pt x="555" y="793"/>
                  <a:pt x="564" y="794"/>
                </a:cubicBezTo>
                <a:cubicBezTo>
                  <a:pt x="570" y="794"/>
                  <a:pt x="576" y="795"/>
                  <a:pt x="582" y="796"/>
                </a:cubicBezTo>
                <a:cubicBezTo>
                  <a:pt x="584" y="797"/>
                  <a:pt x="586" y="798"/>
                  <a:pt x="588" y="799"/>
                </a:cubicBezTo>
                <a:cubicBezTo>
                  <a:pt x="592" y="801"/>
                  <a:pt x="589" y="800"/>
                  <a:pt x="589" y="803"/>
                </a:cubicBezTo>
                <a:cubicBezTo>
                  <a:pt x="592" y="803"/>
                  <a:pt x="595" y="803"/>
                  <a:pt x="598" y="804"/>
                </a:cubicBezTo>
                <a:cubicBezTo>
                  <a:pt x="597" y="803"/>
                  <a:pt x="596" y="802"/>
                  <a:pt x="594" y="802"/>
                </a:cubicBezTo>
                <a:cubicBezTo>
                  <a:pt x="597" y="802"/>
                  <a:pt x="601" y="802"/>
                  <a:pt x="604" y="803"/>
                </a:cubicBezTo>
                <a:cubicBezTo>
                  <a:pt x="603" y="803"/>
                  <a:pt x="602" y="803"/>
                  <a:pt x="601" y="804"/>
                </a:cubicBezTo>
                <a:cubicBezTo>
                  <a:pt x="613" y="805"/>
                  <a:pt x="626" y="804"/>
                  <a:pt x="638" y="806"/>
                </a:cubicBezTo>
                <a:cubicBezTo>
                  <a:pt x="642" y="806"/>
                  <a:pt x="655" y="811"/>
                  <a:pt x="658" y="808"/>
                </a:cubicBezTo>
                <a:cubicBezTo>
                  <a:pt x="658" y="806"/>
                  <a:pt x="657" y="805"/>
                  <a:pt x="655" y="805"/>
                </a:cubicBezTo>
                <a:cubicBezTo>
                  <a:pt x="669" y="793"/>
                  <a:pt x="695" y="809"/>
                  <a:pt x="710" y="810"/>
                </a:cubicBezTo>
                <a:cubicBezTo>
                  <a:pt x="724" y="811"/>
                  <a:pt x="739" y="810"/>
                  <a:pt x="754" y="813"/>
                </a:cubicBezTo>
                <a:cubicBezTo>
                  <a:pt x="758" y="814"/>
                  <a:pt x="762" y="819"/>
                  <a:pt x="767" y="816"/>
                </a:cubicBezTo>
                <a:cubicBezTo>
                  <a:pt x="767" y="816"/>
                  <a:pt x="766" y="816"/>
                  <a:pt x="765" y="817"/>
                </a:cubicBezTo>
                <a:cubicBezTo>
                  <a:pt x="771" y="819"/>
                  <a:pt x="777" y="818"/>
                  <a:pt x="783" y="817"/>
                </a:cubicBezTo>
                <a:cubicBezTo>
                  <a:pt x="790" y="816"/>
                  <a:pt x="797" y="816"/>
                  <a:pt x="804" y="818"/>
                </a:cubicBezTo>
                <a:cubicBezTo>
                  <a:pt x="820" y="821"/>
                  <a:pt x="834" y="824"/>
                  <a:pt x="850" y="825"/>
                </a:cubicBezTo>
                <a:cubicBezTo>
                  <a:pt x="866" y="827"/>
                  <a:pt x="882" y="829"/>
                  <a:pt x="898" y="830"/>
                </a:cubicBezTo>
                <a:cubicBezTo>
                  <a:pt x="906" y="830"/>
                  <a:pt x="914" y="830"/>
                  <a:pt x="922" y="829"/>
                </a:cubicBezTo>
                <a:cubicBezTo>
                  <a:pt x="926" y="829"/>
                  <a:pt x="930" y="828"/>
                  <a:pt x="933" y="827"/>
                </a:cubicBezTo>
                <a:cubicBezTo>
                  <a:pt x="936" y="827"/>
                  <a:pt x="940" y="823"/>
                  <a:pt x="936" y="823"/>
                </a:cubicBezTo>
                <a:cubicBezTo>
                  <a:pt x="936" y="821"/>
                  <a:pt x="939" y="822"/>
                  <a:pt x="939" y="820"/>
                </a:cubicBezTo>
                <a:cubicBezTo>
                  <a:pt x="939" y="819"/>
                  <a:pt x="938" y="819"/>
                  <a:pt x="936" y="819"/>
                </a:cubicBezTo>
                <a:cubicBezTo>
                  <a:pt x="940" y="821"/>
                  <a:pt x="943" y="823"/>
                  <a:pt x="946" y="825"/>
                </a:cubicBezTo>
                <a:cubicBezTo>
                  <a:pt x="945" y="824"/>
                  <a:pt x="943" y="823"/>
                  <a:pt x="942" y="822"/>
                </a:cubicBezTo>
                <a:cubicBezTo>
                  <a:pt x="948" y="822"/>
                  <a:pt x="949" y="824"/>
                  <a:pt x="953" y="828"/>
                </a:cubicBezTo>
                <a:cubicBezTo>
                  <a:pt x="948" y="828"/>
                  <a:pt x="945" y="831"/>
                  <a:pt x="940" y="831"/>
                </a:cubicBezTo>
                <a:cubicBezTo>
                  <a:pt x="941" y="836"/>
                  <a:pt x="962" y="833"/>
                  <a:pt x="965" y="832"/>
                </a:cubicBezTo>
                <a:cubicBezTo>
                  <a:pt x="970" y="832"/>
                  <a:pt x="975" y="831"/>
                  <a:pt x="979" y="829"/>
                </a:cubicBezTo>
                <a:cubicBezTo>
                  <a:pt x="984" y="827"/>
                  <a:pt x="984" y="823"/>
                  <a:pt x="990" y="823"/>
                </a:cubicBezTo>
                <a:cubicBezTo>
                  <a:pt x="991" y="824"/>
                  <a:pt x="987" y="818"/>
                  <a:pt x="988" y="818"/>
                </a:cubicBezTo>
                <a:cubicBezTo>
                  <a:pt x="989" y="819"/>
                  <a:pt x="990" y="819"/>
                  <a:pt x="991" y="817"/>
                </a:cubicBezTo>
                <a:cubicBezTo>
                  <a:pt x="989" y="825"/>
                  <a:pt x="987" y="828"/>
                  <a:pt x="996" y="830"/>
                </a:cubicBezTo>
                <a:cubicBezTo>
                  <a:pt x="999" y="831"/>
                  <a:pt x="1011" y="831"/>
                  <a:pt x="1005" y="825"/>
                </a:cubicBezTo>
                <a:cubicBezTo>
                  <a:pt x="1013" y="825"/>
                  <a:pt x="1020" y="822"/>
                  <a:pt x="1018" y="813"/>
                </a:cubicBezTo>
                <a:cubicBezTo>
                  <a:pt x="1017" y="806"/>
                  <a:pt x="1013" y="804"/>
                  <a:pt x="1007" y="801"/>
                </a:cubicBezTo>
                <a:cubicBezTo>
                  <a:pt x="1011" y="799"/>
                  <a:pt x="1012" y="795"/>
                  <a:pt x="1016" y="794"/>
                </a:cubicBezTo>
                <a:cubicBezTo>
                  <a:pt x="1012" y="792"/>
                  <a:pt x="1006" y="796"/>
                  <a:pt x="1005" y="795"/>
                </a:cubicBezTo>
                <a:cubicBezTo>
                  <a:pt x="1002" y="792"/>
                  <a:pt x="1000" y="789"/>
                  <a:pt x="995" y="789"/>
                </a:cubicBezTo>
                <a:cubicBezTo>
                  <a:pt x="1002" y="785"/>
                  <a:pt x="1009" y="788"/>
                  <a:pt x="1015" y="791"/>
                </a:cubicBezTo>
                <a:cubicBezTo>
                  <a:pt x="1015" y="787"/>
                  <a:pt x="1015" y="789"/>
                  <a:pt x="1014" y="786"/>
                </a:cubicBezTo>
                <a:cubicBezTo>
                  <a:pt x="1019" y="786"/>
                  <a:pt x="1021" y="796"/>
                  <a:pt x="1026" y="792"/>
                </a:cubicBezTo>
                <a:cubicBezTo>
                  <a:pt x="1031" y="788"/>
                  <a:pt x="1039" y="786"/>
                  <a:pt x="1045" y="785"/>
                </a:cubicBezTo>
                <a:cubicBezTo>
                  <a:pt x="1042" y="777"/>
                  <a:pt x="1036" y="771"/>
                  <a:pt x="1028" y="767"/>
                </a:cubicBezTo>
                <a:cubicBezTo>
                  <a:pt x="1031" y="763"/>
                  <a:pt x="1035" y="761"/>
                  <a:pt x="1037" y="756"/>
                </a:cubicBezTo>
                <a:cubicBezTo>
                  <a:pt x="1032" y="754"/>
                  <a:pt x="1028" y="756"/>
                  <a:pt x="1029" y="750"/>
                </a:cubicBezTo>
                <a:cubicBezTo>
                  <a:pt x="1029" y="746"/>
                  <a:pt x="1030" y="742"/>
                  <a:pt x="1033" y="739"/>
                </a:cubicBezTo>
                <a:cubicBezTo>
                  <a:pt x="1037" y="735"/>
                  <a:pt x="1044" y="735"/>
                  <a:pt x="1049" y="731"/>
                </a:cubicBezTo>
                <a:cubicBezTo>
                  <a:pt x="1047" y="731"/>
                  <a:pt x="1045" y="733"/>
                  <a:pt x="1043" y="732"/>
                </a:cubicBezTo>
                <a:cubicBezTo>
                  <a:pt x="1045" y="730"/>
                  <a:pt x="1046" y="727"/>
                  <a:pt x="1048" y="725"/>
                </a:cubicBezTo>
                <a:cubicBezTo>
                  <a:pt x="1044" y="725"/>
                  <a:pt x="1016" y="739"/>
                  <a:pt x="1015" y="730"/>
                </a:cubicBezTo>
                <a:cubicBezTo>
                  <a:pt x="1017" y="730"/>
                  <a:pt x="1019" y="730"/>
                  <a:pt x="1021" y="730"/>
                </a:cubicBezTo>
                <a:cubicBezTo>
                  <a:pt x="1020" y="727"/>
                  <a:pt x="1023" y="716"/>
                  <a:pt x="1021" y="716"/>
                </a:cubicBezTo>
                <a:cubicBezTo>
                  <a:pt x="1021" y="714"/>
                  <a:pt x="1022" y="711"/>
                  <a:pt x="1025" y="714"/>
                </a:cubicBezTo>
                <a:cubicBezTo>
                  <a:pt x="1022" y="697"/>
                  <a:pt x="1011" y="708"/>
                  <a:pt x="1002" y="700"/>
                </a:cubicBezTo>
                <a:cubicBezTo>
                  <a:pt x="1007" y="700"/>
                  <a:pt x="1012" y="697"/>
                  <a:pt x="1015" y="693"/>
                </a:cubicBezTo>
                <a:cubicBezTo>
                  <a:pt x="1004" y="689"/>
                  <a:pt x="996" y="679"/>
                  <a:pt x="986" y="676"/>
                </a:cubicBezTo>
                <a:cubicBezTo>
                  <a:pt x="991" y="671"/>
                  <a:pt x="981" y="669"/>
                  <a:pt x="977" y="666"/>
                </a:cubicBezTo>
                <a:cubicBezTo>
                  <a:pt x="979" y="673"/>
                  <a:pt x="964" y="671"/>
                  <a:pt x="965" y="662"/>
                </a:cubicBezTo>
                <a:cubicBezTo>
                  <a:pt x="967" y="663"/>
                  <a:pt x="967" y="665"/>
                  <a:pt x="970" y="666"/>
                </a:cubicBezTo>
                <a:cubicBezTo>
                  <a:pt x="967" y="657"/>
                  <a:pt x="957" y="660"/>
                  <a:pt x="950" y="659"/>
                </a:cubicBezTo>
                <a:cubicBezTo>
                  <a:pt x="955" y="658"/>
                  <a:pt x="959" y="655"/>
                  <a:pt x="964" y="654"/>
                </a:cubicBezTo>
                <a:cubicBezTo>
                  <a:pt x="964" y="653"/>
                  <a:pt x="963" y="651"/>
                  <a:pt x="962" y="651"/>
                </a:cubicBezTo>
                <a:cubicBezTo>
                  <a:pt x="963" y="650"/>
                  <a:pt x="964" y="648"/>
                  <a:pt x="966" y="647"/>
                </a:cubicBezTo>
                <a:cubicBezTo>
                  <a:pt x="959" y="644"/>
                  <a:pt x="952" y="642"/>
                  <a:pt x="944" y="641"/>
                </a:cubicBezTo>
                <a:cubicBezTo>
                  <a:pt x="949" y="633"/>
                  <a:pt x="956" y="635"/>
                  <a:pt x="963" y="634"/>
                </a:cubicBezTo>
                <a:cubicBezTo>
                  <a:pt x="971" y="633"/>
                  <a:pt x="980" y="630"/>
                  <a:pt x="988" y="632"/>
                </a:cubicBezTo>
                <a:cubicBezTo>
                  <a:pt x="983" y="628"/>
                  <a:pt x="971" y="630"/>
                  <a:pt x="974" y="623"/>
                </a:cubicBezTo>
                <a:cubicBezTo>
                  <a:pt x="976" y="620"/>
                  <a:pt x="978" y="617"/>
                  <a:pt x="979" y="613"/>
                </a:cubicBezTo>
                <a:cubicBezTo>
                  <a:pt x="978" y="614"/>
                  <a:pt x="975" y="620"/>
                  <a:pt x="974" y="620"/>
                </a:cubicBezTo>
                <a:cubicBezTo>
                  <a:pt x="972" y="621"/>
                  <a:pt x="975" y="613"/>
                  <a:pt x="976" y="613"/>
                </a:cubicBezTo>
                <a:cubicBezTo>
                  <a:pt x="980" y="610"/>
                  <a:pt x="983" y="610"/>
                  <a:pt x="980" y="604"/>
                </a:cubicBezTo>
                <a:cubicBezTo>
                  <a:pt x="975" y="596"/>
                  <a:pt x="994" y="591"/>
                  <a:pt x="999" y="589"/>
                </a:cubicBezTo>
                <a:cubicBezTo>
                  <a:pt x="1000" y="589"/>
                  <a:pt x="1002" y="588"/>
                  <a:pt x="1003" y="587"/>
                </a:cubicBezTo>
                <a:cubicBezTo>
                  <a:pt x="1002" y="586"/>
                  <a:pt x="1001" y="582"/>
                  <a:pt x="1003" y="581"/>
                </a:cubicBezTo>
                <a:cubicBezTo>
                  <a:pt x="1008" y="579"/>
                  <a:pt x="1012" y="584"/>
                  <a:pt x="1017" y="582"/>
                </a:cubicBezTo>
                <a:cubicBezTo>
                  <a:pt x="1012" y="574"/>
                  <a:pt x="1004" y="574"/>
                  <a:pt x="996" y="571"/>
                </a:cubicBezTo>
                <a:cubicBezTo>
                  <a:pt x="997" y="567"/>
                  <a:pt x="1001" y="567"/>
                  <a:pt x="1004" y="567"/>
                </a:cubicBezTo>
                <a:cubicBezTo>
                  <a:pt x="1001" y="566"/>
                  <a:pt x="998" y="566"/>
                  <a:pt x="996" y="563"/>
                </a:cubicBezTo>
                <a:cubicBezTo>
                  <a:pt x="999" y="562"/>
                  <a:pt x="1002" y="560"/>
                  <a:pt x="1005" y="559"/>
                </a:cubicBezTo>
                <a:cubicBezTo>
                  <a:pt x="997" y="557"/>
                  <a:pt x="996" y="553"/>
                  <a:pt x="994" y="546"/>
                </a:cubicBezTo>
                <a:cubicBezTo>
                  <a:pt x="994" y="543"/>
                  <a:pt x="991" y="533"/>
                  <a:pt x="995" y="532"/>
                </a:cubicBezTo>
                <a:cubicBezTo>
                  <a:pt x="991" y="531"/>
                  <a:pt x="988" y="527"/>
                  <a:pt x="985" y="525"/>
                </a:cubicBezTo>
                <a:cubicBezTo>
                  <a:pt x="986" y="521"/>
                  <a:pt x="987" y="518"/>
                  <a:pt x="988" y="514"/>
                </a:cubicBezTo>
                <a:cubicBezTo>
                  <a:pt x="983" y="514"/>
                  <a:pt x="974" y="515"/>
                  <a:pt x="970" y="511"/>
                </a:cubicBezTo>
                <a:cubicBezTo>
                  <a:pt x="972" y="511"/>
                  <a:pt x="975" y="510"/>
                  <a:pt x="977" y="508"/>
                </a:cubicBezTo>
                <a:cubicBezTo>
                  <a:pt x="973" y="505"/>
                  <a:pt x="968" y="506"/>
                  <a:pt x="963" y="503"/>
                </a:cubicBezTo>
                <a:cubicBezTo>
                  <a:pt x="964" y="503"/>
                  <a:pt x="968" y="503"/>
                  <a:pt x="969" y="502"/>
                </a:cubicBezTo>
                <a:cubicBezTo>
                  <a:pt x="969" y="502"/>
                  <a:pt x="958" y="499"/>
                  <a:pt x="957" y="499"/>
                </a:cubicBezTo>
                <a:cubicBezTo>
                  <a:pt x="958" y="497"/>
                  <a:pt x="958" y="495"/>
                  <a:pt x="957" y="494"/>
                </a:cubicBezTo>
                <a:cubicBezTo>
                  <a:pt x="965" y="494"/>
                  <a:pt x="987" y="499"/>
                  <a:pt x="992" y="490"/>
                </a:cubicBezTo>
                <a:cubicBezTo>
                  <a:pt x="982" y="487"/>
                  <a:pt x="972" y="485"/>
                  <a:pt x="962" y="483"/>
                </a:cubicBezTo>
                <a:cubicBezTo>
                  <a:pt x="966" y="485"/>
                  <a:pt x="968" y="484"/>
                  <a:pt x="968" y="480"/>
                </a:cubicBezTo>
                <a:cubicBezTo>
                  <a:pt x="963" y="480"/>
                  <a:pt x="958" y="480"/>
                  <a:pt x="954" y="478"/>
                </a:cubicBezTo>
                <a:cubicBezTo>
                  <a:pt x="960" y="473"/>
                  <a:pt x="970" y="475"/>
                  <a:pt x="978" y="473"/>
                </a:cubicBezTo>
                <a:cubicBezTo>
                  <a:pt x="982" y="473"/>
                  <a:pt x="986" y="471"/>
                  <a:pt x="989" y="468"/>
                </a:cubicBezTo>
                <a:cubicBezTo>
                  <a:pt x="991" y="465"/>
                  <a:pt x="988" y="464"/>
                  <a:pt x="988" y="464"/>
                </a:cubicBezTo>
                <a:cubicBezTo>
                  <a:pt x="988" y="463"/>
                  <a:pt x="989" y="460"/>
                  <a:pt x="989" y="459"/>
                </a:cubicBezTo>
                <a:cubicBezTo>
                  <a:pt x="987" y="463"/>
                  <a:pt x="984" y="465"/>
                  <a:pt x="979" y="467"/>
                </a:cubicBezTo>
                <a:cubicBezTo>
                  <a:pt x="981" y="466"/>
                  <a:pt x="983" y="462"/>
                  <a:pt x="984" y="460"/>
                </a:cubicBezTo>
                <a:cubicBezTo>
                  <a:pt x="973" y="460"/>
                  <a:pt x="965" y="469"/>
                  <a:pt x="954" y="470"/>
                </a:cubicBezTo>
                <a:cubicBezTo>
                  <a:pt x="954" y="461"/>
                  <a:pt x="958" y="463"/>
                  <a:pt x="965" y="459"/>
                </a:cubicBezTo>
                <a:cubicBezTo>
                  <a:pt x="962" y="458"/>
                  <a:pt x="959" y="457"/>
                  <a:pt x="956" y="456"/>
                </a:cubicBezTo>
                <a:cubicBezTo>
                  <a:pt x="950" y="453"/>
                  <a:pt x="954" y="454"/>
                  <a:pt x="955" y="452"/>
                </a:cubicBezTo>
                <a:cubicBezTo>
                  <a:pt x="953" y="450"/>
                  <a:pt x="950" y="448"/>
                  <a:pt x="947" y="447"/>
                </a:cubicBezTo>
                <a:cubicBezTo>
                  <a:pt x="951" y="445"/>
                  <a:pt x="957" y="446"/>
                  <a:pt x="960" y="442"/>
                </a:cubicBezTo>
                <a:cubicBezTo>
                  <a:pt x="950" y="440"/>
                  <a:pt x="941" y="439"/>
                  <a:pt x="933" y="447"/>
                </a:cubicBezTo>
                <a:cubicBezTo>
                  <a:pt x="934" y="444"/>
                  <a:pt x="941" y="437"/>
                  <a:pt x="936" y="437"/>
                </a:cubicBezTo>
                <a:cubicBezTo>
                  <a:pt x="945" y="436"/>
                  <a:pt x="958" y="415"/>
                  <a:pt x="968" y="423"/>
                </a:cubicBezTo>
                <a:cubicBezTo>
                  <a:pt x="964" y="425"/>
                  <a:pt x="963" y="431"/>
                  <a:pt x="959" y="433"/>
                </a:cubicBezTo>
                <a:cubicBezTo>
                  <a:pt x="969" y="433"/>
                  <a:pt x="984" y="414"/>
                  <a:pt x="987" y="432"/>
                </a:cubicBezTo>
                <a:cubicBezTo>
                  <a:pt x="987" y="428"/>
                  <a:pt x="991" y="421"/>
                  <a:pt x="987" y="419"/>
                </a:cubicBezTo>
                <a:cubicBezTo>
                  <a:pt x="991" y="418"/>
                  <a:pt x="994" y="418"/>
                  <a:pt x="998" y="418"/>
                </a:cubicBezTo>
                <a:cubicBezTo>
                  <a:pt x="998" y="419"/>
                  <a:pt x="997" y="420"/>
                  <a:pt x="997" y="421"/>
                </a:cubicBezTo>
                <a:cubicBezTo>
                  <a:pt x="1002" y="421"/>
                  <a:pt x="1009" y="421"/>
                  <a:pt x="1012" y="416"/>
                </a:cubicBezTo>
                <a:cubicBezTo>
                  <a:pt x="1016" y="411"/>
                  <a:pt x="1012" y="402"/>
                  <a:pt x="1018" y="399"/>
                </a:cubicBezTo>
                <a:cubicBezTo>
                  <a:pt x="1014" y="398"/>
                  <a:pt x="1013" y="394"/>
                  <a:pt x="1009" y="392"/>
                </a:cubicBezTo>
                <a:cubicBezTo>
                  <a:pt x="1013" y="386"/>
                  <a:pt x="1020" y="378"/>
                  <a:pt x="1018" y="370"/>
                </a:cubicBezTo>
                <a:cubicBezTo>
                  <a:pt x="1017" y="367"/>
                  <a:pt x="1014" y="360"/>
                  <a:pt x="1019" y="358"/>
                </a:cubicBezTo>
                <a:cubicBezTo>
                  <a:pt x="1015" y="354"/>
                  <a:pt x="1014" y="349"/>
                  <a:pt x="1010" y="345"/>
                </a:cubicBezTo>
                <a:cubicBezTo>
                  <a:pt x="1026" y="351"/>
                  <a:pt x="1012" y="321"/>
                  <a:pt x="1007" y="316"/>
                </a:cubicBezTo>
                <a:cubicBezTo>
                  <a:pt x="1013" y="316"/>
                  <a:pt x="1019" y="308"/>
                  <a:pt x="1016" y="303"/>
                </a:cubicBezTo>
                <a:cubicBezTo>
                  <a:pt x="1013" y="299"/>
                  <a:pt x="1007" y="299"/>
                  <a:pt x="1004" y="294"/>
                </a:cubicBezTo>
                <a:cubicBezTo>
                  <a:pt x="1001" y="291"/>
                  <a:pt x="999" y="285"/>
                  <a:pt x="995" y="283"/>
                </a:cubicBezTo>
                <a:cubicBezTo>
                  <a:pt x="997" y="283"/>
                  <a:pt x="1007" y="285"/>
                  <a:pt x="1007" y="283"/>
                </a:cubicBezTo>
                <a:cubicBezTo>
                  <a:pt x="1007" y="279"/>
                  <a:pt x="1006" y="276"/>
                  <a:pt x="1005" y="273"/>
                </a:cubicBezTo>
                <a:cubicBezTo>
                  <a:pt x="1003" y="265"/>
                  <a:pt x="1002" y="257"/>
                  <a:pt x="1000" y="249"/>
                </a:cubicBezTo>
                <a:cubicBezTo>
                  <a:pt x="999" y="243"/>
                  <a:pt x="998" y="237"/>
                  <a:pt x="997" y="231"/>
                </a:cubicBezTo>
                <a:cubicBezTo>
                  <a:pt x="995" y="225"/>
                  <a:pt x="1007" y="209"/>
                  <a:pt x="995" y="207"/>
                </a:cubicBezTo>
                <a:cubicBezTo>
                  <a:pt x="998" y="204"/>
                  <a:pt x="1000" y="201"/>
                  <a:pt x="1004" y="199"/>
                </a:cubicBezTo>
                <a:cubicBezTo>
                  <a:pt x="1003" y="199"/>
                  <a:pt x="1003" y="195"/>
                  <a:pt x="1003" y="195"/>
                </a:cubicBezTo>
                <a:cubicBezTo>
                  <a:pt x="1004" y="195"/>
                  <a:pt x="1006" y="194"/>
                  <a:pt x="1007" y="193"/>
                </a:cubicBezTo>
                <a:cubicBezTo>
                  <a:pt x="1004" y="193"/>
                  <a:pt x="1000" y="193"/>
                  <a:pt x="997" y="193"/>
                </a:cubicBezTo>
                <a:cubicBezTo>
                  <a:pt x="998" y="192"/>
                  <a:pt x="1000" y="184"/>
                  <a:pt x="998" y="184"/>
                </a:cubicBezTo>
                <a:cubicBezTo>
                  <a:pt x="995" y="183"/>
                  <a:pt x="991" y="181"/>
                  <a:pt x="991" y="178"/>
                </a:cubicBezTo>
                <a:cubicBezTo>
                  <a:pt x="1000" y="175"/>
                  <a:pt x="1010" y="173"/>
                  <a:pt x="1019" y="169"/>
                </a:cubicBezTo>
                <a:cubicBezTo>
                  <a:pt x="1015" y="161"/>
                  <a:pt x="1002" y="164"/>
                  <a:pt x="995" y="166"/>
                </a:cubicBezTo>
                <a:cubicBezTo>
                  <a:pt x="999" y="161"/>
                  <a:pt x="1005" y="161"/>
                  <a:pt x="1009" y="157"/>
                </a:cubicBezTo>
                <a:cubicBezTo>
                  <a:pt x="999" y="160"/>
                  <a:pt x="991" y="151"/>
                  <a:pt x="986" y="144"/>
                </a:cubicBezTo>
                <a:cubicBezTo>
                  <a:pt x="990" y="140"/>
                  <a:pt x="996" y="144"/>
                  <a:pt x="1001" y="143"/>
                </a:cubicBezTo>
                <a:cubicBezTo>
                  <a:pt x="998" y="140"/>
                  <a:pt x="997" y="136"/>
                  <a:pt x="994" y="132"/>
                </a:cubicBezTo>
                <a:cubicBezTo>
                  <a:pt x="1019" y="130"/>
                  <a:pt x="992" y="103"/>
                  <a:pt x="996" y="90"/>
                </a:cubicBezTo>
                <a:cubicBezTo>
                  <a:pt x="990" y="91"/>
                  <a:pt x="989" y="83"/>
                  <a:pt x="994" y="81"/>
                </a:cubicBezTo>
                <a:cubicBezTo>
                  <a:pt x="999" y="78"/>
                  <a:pt x="1005" y="81"/>
                  <a:pt x="1010" y="81"/>
                </a:cubicBezTo>
                <a:cubicBezTo>
                  <a:pt x="1008" y="74"/>
                  <a:pt x="1001" y="74"/>
                  <a:pt x="995" y="73"/>
                </a:cubicBezTo>
                <a:cubicBezTo>
                  <a:pt x="987" y="73"/>
                  <a:pt x="983" y="64"/>
                  <a:pt x="980" y="57"/>
                </a:cubicBezTo>
                <a:cubicBezTo>
                  <a:pt x="971" y="40"/>
                  <a:pt x="953" y="43"/>
                  <a:pt x="936" y="39"/>
                </a:cubicBezTo>
                <a:cubicBezTo>
                  <a:pt x="939" y="39"/>
                  <a:pt x="940" y="36"/>
                  <a:pt x="939" y="34"/>
                </a:cubicBezTo>
                <a:cubicBezTo>
                  <a:pt x="937" y="33"/>
                  <a:pt x="935" y="33"/>
                  <a:pt x="933" y="33"/>
                </a:cubicBezTo>
                <a:cubicBezTo>
                  <a:pt x="925" y="32"/>
                  <a:pt x="918" y="28"/>
                  <a:pt x="911" y="27"/>
                </a:cubicBezTo>
                <a:cubicBezTo>
                  <a:pt x="903" y="26"/>
                  <a:pt x="895" y="27"/>
                  <a:pt x="887" y="26"/>
                </a:cubicBezTo>
                <a:cubicBezTo>
                  <a:pt x="877" y="26"/>
                  <a:pt x="867" y="25"/>
                  <a:pt x="858" y="25"/>
                </a:cubicBezTo>
                <a:cubicBezTo>
                  <a:pt x="820" y="24"/>
                  <a:pt x="783" y="21"/>
                  <a:pt x="745" y="18"/>
                </a:cubicBezTo>
                <a:cubicBezTo>
                  <a:pt x="669" y="13"/>
                  <a:pt x="592" y="6"/>
                  <a:pt x="515" y="6"/>
                </a:cubicBezTo>
                <a:moveTo>
                  <a:pt x="93" y="30"/>
                </a:moveTo>
                <a:cubicBezTo>
                  <a:pt x="94" y="31"/>
                  <a:pt x="93" y="31"/>
                  <a:pt x="93" y="30"/>
                </a:cubicBezTo>
                <a:moveTo>
                  <a:pt x="921" y="32"/>
                </a:moveTo>
                <a:cubicBezTo>
                  <a:pt x="924" y="35"/>
                  <a:pt x="921" y="34"/>
                  <a:pt x="921" y="32"/>
                </a:cubicBezTo>
                <a:moveTo>
                  <a:pt x="933" y="37"/>
                </a:moveTo>
                <a:cubicBezTo>
                  <a:pt x="934" y="37"/>
                  <a:pt x="935" y="36"/>
                  <a:pt x="936" y="37"/>
                </a:cubicBezTo>
                <a:cubicBezTo>
                  <a:pt x="936" y="40"/>
                  <a:pt x="934" y="37"/>
                  <a:pt x="933" y="37"/>
                </a:cubicBezTo>
                <a:moveTo>
                  <a:pt x="110" y="39"/>
                </a:moveTo>
                <a:cubicBezTo>
                  <a:pt x="111" y="39"/>
                  <a:pt x="112" y="37"/>
                  <a:pt x="114" y="38"/>
                </a:cubicBezTo>
                <a:cubicBezTo>
                  <a:pt x="113" y="39"/>
                  <a:pt x="111" y="40"/>
                  <a:pt x="110" y="39"/>
                </a:cubicBezTo>
                <a:moveTo>
                  <a:pt x="87" y="70"/>
                </a:moveTo>
                <a:cubicBezTo>
                  <a:pt x="87" y="68"/>
                  <a:pt x="89" y="67"/>
                  <a:pt x="91" y="68"/>
                </a:cubicBezTo>
                <a:cubicBezTo>
                  <a:pt x="90" y="71"/>
                  <a:pt x="89" y="69"/>
                  <a:pt x="87" y="70"/>
                </a:cubicBezTo>
                <a:moveTo>
                  <a:pt x="890" y="69"/>
                </a:moveTo>
                <a:cubicBezTo>
                  <a:pt x="892" y="69"/>
                  <a:pt x="893" y="69"/>
                  <a:pt x="894" y="70"/>
                </a:cubicBezTo>
                <a:cubicBezTo>
                  <a:pt x="893" y="70"/>
                  <a:pt x="891" y="70"/>
                  <a:pt x="890" y="69"/>
                </a:cubicBezTo>
                <a:moveTo>
                  <a:pt x="82" y="69"/>
                </a:moveTo>
                <a:cubicBezTo>
                  <a:pt x="80" y="78"/>
                  <a:pt x="47" y="78"/>
                  <a:pt x="40" y="81"/>
                </a:cubicBezTo>
                <a:cubicBezTo>
                  <a:pt x="45" y="83"/>
                  <a:pt x="51" y="79"/>
                  <a:pt x="57" y="79"/>
                </a:cubicBezTo>
                <a:cubicBezTo>
                  <a:pt x="56" y="80"/>
                  <a:pt x="55" y="81"/>
                  <a:pt x="54" y="83"/>
                </a:cubicBezTo>
                <a:cubicBezTo>
                  <a:pt x="55" y="82"/>
                  <a:pt x="57" y="82"/>
                  <a:pt x="59" y="82"/>
                </a:cubicBezTo>
                <a:cubicBezTo>
                  <a:pt x="55" y="90"/>
                  <a:pt x="40" y="85"/>
                  <a:pt x="33" y="86"/>
                </a:cubicBezTo>
                <a:cubicBezTo>
                  <a:pt x="41" y="61"/>
                  <a:pt x="67" y="82"/>
                  <a:pt x="82" y="69"/>
                </a:cubicBezTo>
                <a:moveTo>
                  <a:pt x="68" y="81"/>
                </a:moveTo>
                <a:cubicBezTo>
                  <a:pt x="65" y="77"/>
                  <a:pt x="70" y="76"/>
                  <a:pt x="73" y="76"/>
                </a:cubicBezTo>
                <a:cubicBezTo>
                  <a:pt x="72" y="77"/>
                  <a:pt x="69" y="82"/>
                  <a:pt x="68" y="81"/>
                </a:cubicBezTo>
                <a:moveTo>
                  <a:pt x="74" y="79"/>
                </a:moveTo>
                <a:cubicBezTo>
                  <a:pt x="75" y="78"/>
                  <a:pt x="73" y="81"/>
                  <a:pt x="70" y="80"/>
                </a:cubicBezTo>
                <a:cubicBezTo>
                  <a:pt x="72" y="81"/>
                  <a:pt x="73" y="80"/>
                  <a:pt x="74" y="79"/>
                </a:cubicBezTo>
                <a:moveTo>
                  <a:pt x="62" y="80"/>
                </a:moveTo>
                <a:cubicBezTo>
                  <a:pt x="63" y="85"/>
                  <a:pt x="60" y="83"/>
                  <a:pt x="62" y="80"/>
                </a:cubicBezTo>
                <a:moveTo>
                  <a:pt x="83" y="87"/>
                </a:moveTo>
                <a:cubicBezTo>
                  <a:pt x="82" y="85"/>
                  <a:pt x="86" y="89"/>
                  <a:pt x="86" y="91"/>
                </a:cubicBezTo>
                <a:cubicBezTo>
                  <a:pt x="85" y="91"/>
                  <a:pt x="83" y="91"/>
                  <a:pt x="81" y="91"/>
                </a:cubicBezTo>
                <a:cubicBezTo>
                  <a:pt x="81" y="90"/>
                  <a:pt x="81" y="87"/>
                  <a:pt x="83" y="87"/>
                </a:cubicBezTo>
                <a:moveTo>
                  <a:pt x="47" y="91"/>
                </a:moveTo>
                <a:cubicBezTo>
                  <a:pt x="48" y="87"/>
                  <a:pt x="51" y="89"/>
                  <a:pt x="53" y="90"/>
                </a:cubicBezTo>
                <a:cubicBezTo>
                  <a:pt x="52" y="92"/>
                  <a:pt x="49" y="91"/>
                  <a:pt x="47" y="91"/>
                </a:cubicBezTo>
                <a:moveTo>
                  <a:pt x="58" y="92"/>
                </a:moveTo>
                <a:cubicBezTo>
                  <a:pt x="60" y="92"/>
                  <a:pt x="62" y="87"/>
                  <a:pt x="65" y="90"/>
                </a:cubicBezTo>
                <a:cubicBezTo>
                  <a:pt x="62" y="92"/>
                  <a:pt x="61" y="91"/>
                  <a:pt x="58" y="92"/>
                </a:cubicBezTo>
                <a:moveTo>
                  <a:pt x="70" y="90"/>
                </a:moveTo>
                <a:cubicBezTo>
                  <a:pt x="72" y="91"/>
                  <a:pt x="73" y="89"/>
                  <a:pt x="74" y="91"/>
                </a:cubicBezTo>
                <a:cubicBezTo>
                  <a:pt x="71" y="91"/>
                  <a:pt x="69" y="92"/>
                  <a:pt x="66" y="92"/>
                </a:cubicBezTo>
                <a:cubicBezTo>
                  <a:pt x="67" y="88"/>
                  <a:pt x="68" y="91"/>
                  <a:pt x="70" y="90"/>
                </a:cubicBezTo>
                <a:moveTo>
                  <a:pt x="22" y="122"/>
                </a:moveTo>
                <a:cubicBezTo>
                  <a:pt x="22" y="119"/>
                  <a:pt x="28" y="122"/>
                  <a:pt x="22" y="122"/>
                </a:cubicBezTo>
                <a:moveTo>
                  <a:pt x="53" y="124"/>
                </a:moveTo>
                <a:cubicBezTo>
                  <a:pt x="53" y="122"/>
                  <a:pt x="55" y="120"/>
                  <a:pt x="57" y="121"/>
                </a:cubicBezTo>
                <a:cubicBezTo>
                  <a:pt x="55" y="125"/>
                  <a:pt x="55" y="123"/>
                  <a:pt x="53" y="124"/>
                </a:cubicBezTo>
                <a:moveTo>
                  <a:pt x="31" y="122"/>
                </a:moveTo>
                <a:cubicBezTo>
                  <a:pt x="34" y="124"/>
                  <a:pt x="31" y="124"/>
                  <a:pt x="31" y="122"/>
                </a:cubicBezTo>
                <a:moveTo>
                  <a:pt x="992" y="136"/>
                </a:moveTo>
                <a:cubicBezTo>
                  <a:pt x="991" y="136"/>
                  <a:pt x="991" y="136"/>
                  <a:pt x="992" y="136"/>
                </a:cubicBezTo>
                <a:moveTo>
                  <a:pt x="47" y="160"/>
                </a:moveTo>
                <a:cubicBezTo>
                  <a:pt x="48" y="155"/>
                  <a:pt x="61" y="162"/>
                  <a:pt x="63" y="163"/>
                </a:cubicBezTo>
                <a:cubicBezTo>
                  <a:pt x="58" y="164"/>
                  <a:pt x="51" y="165"/>
                  <a:pt x="47" y="160"/>
                </a:cubicBezTo>
                <a:moveTo>
                  <a:pt x="64" y="164"/>
                </a:moveTo>
                <a:cubicBezTo>
                  <a:pt x="66" y="163"/>
                  <a:pt x="65" y="161"/>
                  <a:pt x="69" y="162"/>
                </a:cubicBezTo>
                <a:cubicBezTo>
                  <a:pt x="67" y="164"/>
                  <a:pt x="66" y="163"/>
                  <a:pt x="64" y="164"/>
                </a:cubicBezTo>
                <a:moveTo>
                  <a:pt x="43" y="162"/>
                </a:moveTo>
                <a:cubicBezTo>
                  <a:pt x="44" y="163"/>
                  <a:pt x="44" y="163"/>
                  <a:pt x="43" y="162"/>
                </a:cubicBezTo>
                <a:moveTo>
                  <a:pt x="997" y="196"/>
                </a:moveTo>
                <a:cubicBezTo>
                  <a:pt x="1001" y="196"/>
                  <a:pt x="998" y="197"/>
                  <a:pt x="997" y="196"/>
                </a:cubicBezTo>
                <a:moveTo>
                  <a:pt x="33" y="261"/>
                </a:moveTo>
                <a:cubicBezTo>
                  <a:pt x="35" y="258"/>
                  <a:pt x="36" y="258"/>
                  <a:pt x="37" y="262"/>
                </a:cubicBezTo>
                <a:cubicBezTo>
                  <a:pt x="36" y="261"/>
                  <a:pt x="35" y="261"/>
                  <a:pt x="33" y="261"/>
                </a:cubicBezTo>
                <a:moveTo>
                  <a:pt x="49" y="270"/>
                </a:moveTo>
                <a:cubicBezTo>
                  <a:pt x="47" y="269"/>
                  <a:pt x="52" y="275"/>
                  <a:pt x="49" y="270"/>
                </a:cubicBezTo>
                <a:moveTo>
                  <a:pt x="961" y="286"/>
                </a:moveTo>
                <a:cubicBezTo>
                  <a:pt x="959" y="285"/>
                  <a:pt x="967" y="284"/>
                  <a:pt x="968" y="285"/>
                </a:cubicBezTo>
                <a:cubicBezTo>
                  <a:pt x="966" y="289"/>
                  <a:pt x="964" y="287"/>
                  <a:pt x="961" y="286"/>
                </a:cubicBezTo>
                <a:moveTo>
                  <a:pt x="988" y="285"/>
                </a:moveTo>
                <a:cubicBezTo>
                  <a:pt x="989" y="286"/>
                  <a:pt x="989" y="286"/>
                  <a:pt x="988" y="285"/>
                </a:cubicBezTo>
                <a:moveTo>
                  <a:pt x="974" y="289"/>
                </a:moveTo>
                <a:cubicBezTo>
                  <a:pt x="971" y="289"/>
                  <a:pt x="970" y="288"/>
                  <a:pt x="969" y="286"/>
                </a:cubicBezTo>
                <a:cubicBezTo>
                  <a:pt x="972" y="285"/>
                  <a:pt x="988" y="286"/>
                  <a:pt x="985" y="290"/>
                </a:cubicBezTo>
                <a:cubicBezTo>
                  <a:pt x="983" y="293"/>
                  <a:pt x="975" y="292"/>
                  <a:pt x="974" y="289"/>
                </a:cubicBezTo>
                <a:moveTo>
                  <a:pt x="998" y="344"/>
                </a:moveTo>
                <a:cubicBezTo>
                  <a:pt x="999" y="341"/>
                  <a:pt x="1002" y="342"/>
                  <a:pt x="998" y="344"/>
                </a:cubicBezTo>
                <a:moveTo>
                  <a:pt x="974" y="346"/>
                </a:moveTo>
                <a:cubicBezTo>
                  <a:pt x="975" y="344"/>
                  <a:pt x="976" y="342"/>
                  <a:pt x="978" y="343"/>
                </a:cubicBezTo>
                <a:cubicBezTo>
                  <a:pt x="978" y="344"/>
                  <a:pt x="977" y="349"/>
                  <a:pt x="974" y="346"/>
                </a:cubicBezTo>
                <a:moveTo>
                  <a:pt x="1007" y="344"/>
                </a:moveTo>
                <a:cubicBezTo>
                  <a:pt x="1007" y="344"/>
                  <a:pt x="1009" y="343"/>
                  <a:pt x="1009" y="344"/>
                </a:cubicBezTo>
                <a:cubicBezTo>
                  <a:pt x="1010" y="347"/>
                  <a:pt x="1007" y="349"/>
                  <a:pt x="1007" y="344"/>
                </a:cubicBezTo>
                <a:moveTo>
                  <a:pt x="958" y="392"/>
                </a:moveTo>
                <a:cubicBezTo>
                  <a:pt x="956" y="389"/>
                  <a:pt x="963" y="388"/>
                  <a:pt x="965" y="388"/>
                </a:cubicBezTo>
                <a:cubicBezTo>
                  <a:pt x="963" y="394"/>
                  <a:pt x="961" y="390"/>
                  <a:pt x="958" y="392"/>
                </a:cubicBezTo>
                <a:moveTo>
                  <a:pt x="967" y="392"/>
                </a:moveTo>
                <a:cubicBezTo>
                  <a:pt x="964" y="390"/>
                  <a:pt x="971" y="388"/>
                  <a:pt x="973" y="388"/>
                </a:cubicBezTo>
                <a:cubicBezTo>
                  <a:pt x="972" y="393"/>
                  <a:pt x="970" y="390"/>
                  <a:pt x="967" y="392"/>
                </a:cubicBezTo>
                <a:moveTo>
                  <a:pt x="981" y="392"/>
                </a:moveTo>
                <a:cubicBezTo>
                  <a:pt x="979" y="394"/>
                  <a:pt x="977" y="392"/>
                  <a:pt x="978" y="390"/>
                </a:cubicBezTo>
                <a:cubicBezTo>
                  <a:pt x="980" y="390"/>
                  <a:pt x="982" y="390"/>
                  <a:pt x="984" y="391"/>
                </a:cubicBezTo>
                <a:cubicBezTo>
                  <a:pt x="985" y="392"/>
                  <a:pt x="984" y="393"/>
                  <a:pt x="983" y="394"/>
                </a:cubicBezTo>
                <a:cubicBezTo>
                  <a:pt x="982" y="393"/>
                  <a:pt x="982" y="393"/>
                  <a:pt x="981" y="392"/>
                </a:cubicBezTo>
                <a:moveTo>
                  <a:pt x="945" y="394"/>
                </a:moveTo>
                <a:cubicBezTo>
                  <a:pt x="943" y="390"/>
                  <a:pt x="947" y="390"/>
                  <a:pt x="950" y="390"/>
                </a:cubicBezTo>
                <a:cubicBezTo>
                  <a:pt x="950" y="393"/>
                  <a:pt x="949" y="395"/>
                  <a:pt x="948" y="398"/>
                </a:cubicBezTo>
                <a:cubicBezTo>
                  <a:pt x="947" y="396"/>
                  <a:pt x="946" y="395"/>
                  <a:pt x="945" y="394"/>
                </a:cubicBezTo>
                <a:moveTo>
                  <a:pt x="992" y="396"/>
                </a:moveTo>
                <a:cubicBezTo>
                  <a:pt x="994" y="396"/>
                  <a:pt x="996" y="396"/>
                  <a:pt x="998" y="396"/>
                </a:cubicBezTo>
                <a:cubicBezTo>
                  <a:pt x="992" y="424"/>
                  <a:pt x="967" y="414"/>
                  <a:pt x="948" y="422"/>
                </a:cubicBezTo>
                <a:cubicBezTo>
                  <a:pt x="951" y="416"/>
                  <a:pt x="993" y="409"/>
                  <a:pt x="990" y="401"/>
                </a:cubicBezTo>
                <a:cubicBezTo>
                  <a:pt x="985" y="404"/>
                  <a:pt x="980" y="407"/>
                  <a:pt x="974" y="407"/>
                </a:cubicBezTo>
                <a:cubicBezTo>
                  <a:pt x="975" y="406"/>
                  <a:pt x="976" y="404"/>
                  <a:pt x="977" y="402"/>
                </a:cubicBezTo>
                <a:cubicBezTo>
                  <a:pt x="976" y="404"/>
                  <a:pt x="974" y="404"/>
                  <a:pt x="972" y="403"/>
                </a:cubicBezTo>
                <a:cubicBezTo>
                  <a:pt x="974" y="398"/>
                  <a:pt x="976" y="395"/>
                  <a:pt x="979" y="401"/>
                </a:cubicBezTo>
                <a:cubicBezTo>
                  <a:pt x="980" y="404"/>
                  <a:pt x="990" y="399"/>
                  <a:pt x="992" y="396"/>
                </a:cubicBezTo>
                <a:moveTo>
                  <a:pt x="968" y="406"/>
                </a:moveTo>
                <a:cubicBezTo>
                  <a:pt x="970" y="403"/>
                  <a:pt x="967" y="403"/>
                  <a:pt x="966" y="402"/>
                </a:cubicBezTo>
                <a:cubicBezTo>
                  <a:pt x="966" y="402"/>
                  <a:pt x="972" y="401"/>
                  <a:pt x="971" y="401"/>
                </a:cubicBezTo>
                <a:cubicBezTo>
                  <a:pt x="971" y="406"/>
                  <a:pt x="970" y="403"/>
                  <a:pt x="968" y="406"/>
                </a:cubicBezTo>
                <a:moveTo>
                  <a:pt x="958" y="412"/>
                </a:moveTo>
                <a:cubicBezTo>
                  <a:pt x="960" y="409"/>
                  <a:pt x="962" y="408"/>
                  <a:pt x="962" y="404"/>
                </a:cubicBezTo>
                <a:cubicBezTo>
                  <a:pt x="964" y="406"/>
                  <a:pt x="963" y="414"/>
                  <a:pt x="961" y="414"/>
                </a:cubicBezTo>
                <a:cubicBezTo>
                  <a:pt x="959" y="413"/>
                  <a:pt x="960" y="410"/>
                  <a:pt x="958" y="412"/>
                </a:cubicBezTo>
                <a:moveTo>
                  <a:pt x="955" y="407"/>
                </a:moveTo>
                <a:cubicBezTo>
                  <a:pt x="956" y="404"/>
                  <a:pt x="957" y="405"/>
                  <a:pt x="960" y="405"/>
                </a:cubicBezTo>
                <a:cubicBezTo>
                  <a:pt x="959" y="407"/>
                  <a:pt x="957" y="407"/>
                  <a:pt x="955" y="407"/>
                </a:cubicBezTo>
                <a:moveTo>
                  <a:pt x="940" y="425"/>
                </a:moveTo>
                <a:cubicBezTo>
                  <a:pt x="940" y="423"/>
                  <a:pt x="941" y="420"/>
                  <a:pt x="944" y="421"/>
                </a:cubicBezTo>
                <a:cubicBezTo>
                  <a:pt x="944" y="423"/>
                  <a:pt x="943" y="424"/>
                  <a:pt x="942" y="425"/>
                </a:cubicBezTo>
                <a:cubicBezTo>
                  <a:pt x="941" y="425"/>
                  <a:pt x="942" y="423"/>
                  <a:pt x="940" y="425"/>
                </a:cubicBezTo>
                <a:moveTo>
                  <a:pt x="983" y="516"/>
                </a:moveTo>
                <a:cubicBezTo>
                  <a:pt x="985" y="516"/>
                  <a:pt x="983" y="513"/>
                  <a:pt x="986" y="515"/>
                </a:cubicBezTo>
                <a:cubicBezTo>
                  <a:pt x="985" y="519"/>
                  <a:pt x="984" y="515"/>
                  <a:pt x="983" y="516"/>
                </a:cubicBezTo>
                <a:moveTo>
                  <a:pt x="978" y="520"/>
                </a:moveTo>
                <a:cubicBezTo>
                  <a:pt x="979" y="519"/>
                  <a:pt x="981" y="518"/>
                  <a:pt x="978" y="520"/>
                </a:cubicBezTo>
                <a:moveTo>
                  <a:pt x="925" y="639"/>
                </a:moveTo>
                <a:cubicBezTo>
                  <a:pt x="929" y="635"/>
                  <a:pt x="939" y="632"/>
                  <a:pt x="943" y="638"/>
                </a:cubicBezTo>
                <a:cubicBezTo>
                  <a:pt x="938" y="642"/>
                  <a:pt x="930" y="642"/>
                  <a:pt x="925" y="639"/>
                </a:cubicBezTo>
                <a:moveTo>
                  <a:pt x="311" y="688"/>
                </a:moveTo>
                <a:cubicBezTo>
                  <a:pt x="312" y="686"/>
                  <a:pt x="315" y="689"/>
                  <a:pt x="311" y="688"/>
                </a:cubicBezTo>
                <a:moveTo>
                  <a:pt x="319" y="689"/>
                </a:moveTo>
                <a:cubicBezTo>
                  <a:pt x="331" y="684"/>
                  <a:pt x="346" y="691"/>
                  <a:pt x="356" y="694"/>
                </a:cubicBezTo>
                <a:cubicBezTo>
                  <a:pt x="344" y="698"/>
                  <a:pt x="330" y="695"/>
                  <a:pt x="319" y="689"/>
                </a:cubicBezTo>
                <a:moveTo>
                  <a:pt x="464" y="688"/>
                </a:moveTo>
                <a:cubicBezTo>
                  <a:pt x="465" y="689"/>
                  <a:pt x="467" y="689"/>
                  <a:pt x="469" y="689"/>
                </a:cubicBezTo>
                <a:cubicBezTo>
                  <a:pt x="467" y="691"/>
                  <a:pt x="463" y="692"/>
                  <a:pt x="464" y="688"/>
                </a:cubicBezTo>
                <a:moveTo>
                  <a:pt x="472" y="690"/>
                </a:moveTo>
                <a:cubicBezTo>
                  <a:pt x="473" y="691"/>
                  <a:pt x="473" y="691"/>
                  <a:pt x="472" y="690"/>
                </a:cubicBezTo>
                <a:moveTo>
                  <a:pt x="495" y="693"/>
                </a:moveTo>
                <a:cubicBezTo>
                  <a:pt x="499" y="694"/>
                  <a:pt x="495" y="694"/>
                  <a:pt x="495" y="693"/>
                </a:cubicBezTo>
                <a:moveTo>
                  <a:pt x="282" y="696"/>
                </a:moveTo>
                <a:cubicBezTo>
                  <a:pt x="284" y="696"/>
                  <a:pt x="286" y="695"/>
                  <a:pt x="287" y="696"/>
                </a:cubicBezTo>
                <a:cubicBezTo>
                  <a:pt x="286" y="697"/>
                  <a:pt x="284" y="697"/>
                  <a:pt x="282" y="696"/>
                </a:cubicBezTo>
                <a:moveTo>
                  <a:pt x="358" y="697"/>
                </a:moveTo>
                <a:cubicBezTo>
                  <a:pt x="359" y="695"/>
                  <a:pt x="362" y="696"/>
                  <a:pt x="358" y="697"/>
                </a:cubicBezTo>
                <a:moveTo>
                  <a:pt x="273" y="698"/>
                </a:moveTo>
                <a:cubicBezTo>
                  <a:pt x="273" y="697"/>
                  <a:pt x="273" y="697"/>
                  <a:pt x="273" y="696"/>
                </a:cubicBezTo>
                <a:cubicBezTo>
                  <a:pt x="273" y="695"/>
                  <a:pt x="276" y="698"/>
                  <a:pt x="275" y="700"/>
                </a:cubicBezTo>
                <a:cubicBezTo>
                  <a:pt x="274" y="700"/>
                  <a:pt x="273" y="699"/>
                  <a:pt x="273" y="698"/>
                </a:cubicBezTo>
                <a:moveTo>
                  <a:pt x="291" y="697"/>
                </a:moveTo>
                <a:cubicBezTo>
                  <a:pt x="292" y="697"/>
                  <a:pt x="300" y="697"/>
                  <a:pt x="300" y="697"/>
                </a:cubicBezTo>
                <a:cubicBezTo>
                  <a:pt x="299" y="702"/>
                  <a:pt x="294" y="698"/>
                  <a:pt x="291" y="697"/>
                </a:cubicBezTo>
                <a:moveTo>
                  <a:pt x="370" y="700"/>
                </a:moveTo>
                <a:cubicBezTo>
                  <a:pt x="369" y="697"/>
                  <a:pt x="380" y="699"/>
                  <a:pt x="381" y="700"/>
                </a:cubicBezTo>
                <a:cubicBezTo>
                  <a:pt x="379" y="704"/>
                  <a:pt x="373" y="702"/>
                  <a:pt x="370" y="700"/>
                </a:cubicBezTo>
                <a:moveTo>
                  <a:pt x="307" y="700"/>
                </a:moveTo>
                <a:cubicBezTo>
                  <a:pt x="305" y="700"/>
                  <a:pt x="304" y="700"/>
                  <a:pt x="302" y="700"/>
                </a:cubicBezTo>
                <a:cubicBezTo>
                  <a:pt x="304" y="696"/>
                  <a:pt x="309" y="698"/>
                  <a:pt x="312" y="700"/>
                </a:cubicBezTo>
                <a:cubicBezTo>
                  <a:pt x="310" y="702"/>
                  <a:pt x="309" y="702"/>
                  <a:pt x="307" y="700"/>
                </a:cubicBezTo>
                <a:moveTo>
                  <a:pt x="598" y="699"/>
                </a:moveTo>
                <a:cubicBezTo>
                  <a:pt x="599" y="699"/>
                  <a:pt x="600" y="699"/>
                  <a:pt x="601" y="700"/>
                </a:cubicBezTo>
                <a:cubicBezTo>
                  <a:pt x="600" y="701"/>
                  <a:pt x="598" y="704"/>
                  <a:pt x="596" y="704"/>
                </a:cubicBezTo>
                <a:cubicBezTo>
                  <a:pt x="599" y="702"/>
                  <a:pt x="601" y="704"/>
                  <a:pt x="601" y="707"/>
                </a:cubicBezTo>
                <a:cubicBezTo>
                  <a:pt x="593" y="708"/>
                  <a:pt x="584" y="707"/>
                  <a:pt x="577" y="704"/>
                </a:cubicBezTo>
                <a:cubicBezTo>
                  <a:pt x="582" y="699"/>
                  <a:pt x="588" y="711"/>
                  <a:pt x="593" y="705"/>
                </a:cubicBezTo>
                <a:cubicBezTo>
                  <a:pt x="591" y="705"/>
                  <a:pt x="589" y="703"/>
                  <a:pt x="588" y="701"/>
                </a:cubicBezTo>
                <a:cubicBezTo>
                  <a:pt x="590" y="700"/>
                  <a:pt x="598" y="703"/>
                  <a:pt x="598" y="699"/>
                </a:cubicBezTo>
                <a:moveTo>
                  <a:pt x="321" y="702"/>
                </a:moveTo>
                <a:cubicBezTo>
                  <a:pt x="326" y="700"/>
                  <a:pt x="331" y="704"/>
                  <a:pt x="336" y="704"/>
                </a:cubicBezTo>
                <a:cubicBezTo>
                  <a:pt x="332" y="706"/>
                  <a:pt x="325" y="705"/>
                  <a:pt x="321" y="702"/>
                </a:cubicBezTo>
                <a:moveTo>
                  <a:pt x="608" y="700"/>
                </a:moveTo>
                <a:cubicBezTo>
                  <a:pt x="612" y="699"/>
                  <a:pt x="615" y="705"/>
                  <a:pt x="617" y="707"/>
                </a:cubicBezTo>
                <a:cubicBezTo>
                  <a:pt x="615" y="704"/>
                  <a:pt x="617" y="703"/>
                  <a:pt x="620" y="705"/>
                </a:cubicBezTo>
                <a:cubicBezTo>
                  <a:pt x="618" y="705"/>
                  <a:pt x="617" y="706"/>
                  <a:pt x="617" y="707"/>
                </a:cubicBezTo>
                <a:cubicBezTo>
                  <a:pt x="618" y="707"/>
                  <a:pt x="625" y="708"/>
                  <a:pt x="625" y="707"/>
                </a:cubicBezTo>
                <a:cubicBezTo>
                  <a:pt x="625" y="706"/>
                  <a:pt x="625" y="706"/>
                  <a:pt x="624" y="706"/>
                </a:cubicBezTo>
                <a:cubicBezTo>
                  <a:pt x="625" y="707"/>
                  <a:pt x="628" y="708"/>
                  <a:pt x="630" y="708"/>
                </a:cubicBezTo>
                <a:cubicBezTo>
                  <a:pt x="624" y="710"/>
                  <a:pt x="618" y="711"/>
                  <a:pt x="613" y="709"/>
                </a:cubicBezTo>
                <a:cubicBezTo>
                  <a:pt x="610" y="708"/>
                  <a:pt x="601" y="700"/>
                  <a:pt x="608" y="700"/>
                </a:cubicBezTo>
                <a:moveTo>
                  <a:pt x="339" y="701"/>
                </a:moveTo>
                <a:cubicBezTo>
                  <a:pt x="353" y="704"/>
                  <a:pt x="368" y="702"/>
                  <a:pt x="382" y="706"/>
                </a:cubicBezTo>
                <a:cubicBezTo>
                  <a:pt x="371" y="710"/>
                  <a:pt x="359" y="703"/>
                  <a:pt x="348" y="704"/>
                </a:cubicBezTo>
                <a:cubicBezTo>
                  <a:pt x="349" y="705"/>
                  <a:pt x="349" y="705"/>
                  <a:pt x="350" y="707"/>
                </a:cubicBezTo>
                <a:cubicBezTo>
                  <a:pt x="344" y="707"/>
                  <a:pt x="341" y="708"/>
                  <a:pt x="339" y="701"/>
                </a:cubicBezTo>
                <a:moveTo>
                  <a:pt x="386" y="703"/>
                </a:moveTo>
                <a:cubicBezTo>
                  <a:pt x="387" y="701"/>
                  <a:pt x="388" y="701"/>
                  <a:pt x="389" y="702"/>
                </a:cubicBezTo>
                <a:cubicBezTo>
                  <a:pt x="388" y="703"/>
                  <a:pt x="387" y="704"/>
                  <a:pt x="386" y="703"/>
                </a:cubicBezTo>
                <a:moveTo>
                  <a:pt x="564" y="704"/>
                </a:moveTo>
                <a:cubicBezTo>
                  <a:pt x="565" y="703"/>
                  <a:pt x="566" y="703"/>
                  <a:pt x="568" y="703"/>
                </a:cubicBezTo>
                <a:cubicBezTo>
                  <a:pt x="567" y="704"/>
                  <a:pt x="566" y="704"/>
                  <a:pt x="564" y="704"/>
                </a:cubicBezTo>
                <a:moveTo>
                  <a:pt x="632" y="703"/>
                </a:moveTo>
                <a:cubicBezTo>
                  <a:pt x="634" y="704"/>
                  <a:pt x="632" y="703"/>
                  <a:pt x="632" y="703"/>
                </a:cubicBezTo>
                <a:moveTo>
                  <a:pt x="692" y="705"/>
                </a:moveTo>
                <a:cubicBezTo>
                  <a:pt x="694" y="702"/>
                  <a:pt x="698" y="705"/>
                  <a:pt x="700" y="706"/>
                </a:cubicBezTo>
                <a:cubicBezTo>
                  <a:pt x="697" y="707"/>
                  <a:pt x="697" y="708"/>
                  <a:pt x="699" y="709"/>
                </a:cubicBezTo>
                <a:cubicBezTo>
                  <a:pt x="696" y="709"/>
                  <a:pt x="697" y="708"/>
                  <a:pt x="695" y="707"/>
                </a:cubicBezTo>
                <a:cubicBezTo>
                  <a:pt x="695" y="717"/>
                  <a:pt x="702" y="714"/>
                  <a:pt x="708" y="715"/>
                </a:cubicBezTo>
                <a:cubicBezTo>
                  <a:pt x="700" y="719"/>
                  <a:pt x="692" y="715"/>
                  <a:pt x="684" y="716"/>
                </a:cubicBezTo>
                <a:cubicBezTo>
                  <a:pt x="687" y="714"/>
                  <a:pt x="689" y="712"/>
                  <a:pt x="693" y="712"/>
                </a:cubicBezTo>
                <a:cubicBezTo>
                  <a:pt x="691" y="712"/>
                  <a:pt x="688" y="710"/>
                  <a:pt x="686" y="709"/>
                </a:cubicBezTo>
                <a:cubicBezTo>
                  <a:pt x="686" y="707"/>
                  <a:pt x="693" y="706"/>
                  <a:pt x="692" y="705"/>
                </a:cubicBezTo>
                <a:moveTo>
                  <a:pt x="649" y="713"/>
                </a:moveTo>
                <a:cubicBezTo>
                  <a:pt x="644" y="708"/>
                  <a:pt x="664" y="705"/>
                  <a:pt x="667" y="705"/>
                </a:cubicBezTo>
                <a:cubicBezTo>
                  <a:pt x="663" y="708"/>
                  <a:pt x="657" y="703"/>
                  <a:pt x="655" y="706"/>
                </a:cubicBezTo>
                <a:cubicBezTo>
                  <a:pt x="656" y="707"/>
                  <a:pt x="657" y="709"/>
                  <a:pt x="658" y="709"/>
                </a:cubicBezTo>
                <a:cubicBezTo>
                  <a:pt x="657" y="708"/>
                  <a:pt x="654" y="710"/>
                  <a:pt x="653" y="711"/>
                </a:cubicBezTo>
                <a:cubicBezTo>
                  <a:pt x="653" y="710"/>
                  <a:pt x="654" y="709"/>
                  <a:pt x="655" y="709"/>
                </a:cubicBezTo>
                <a:cubicBezTo>
                  <a:pt x="654" y="709"/>
                  <a:pt x="653" y="708"/>
                  <a:pt x="653" y="707"/>
                </a:cubicBezTo>
                <a:cubicBezTo>
                  <a:pt x="653" y="709"/>
                  <a:pt x="650" y="711"/>
                  <a:pt x="649" y="713"/>
                </a:cubicBezTo>
                <a:moveTo>
                  <a:pt x="641" y="704"/>
                </a:moveTo>
                <a:cubicBezTo>
                  <a:pt x="642" y="705"/>
                  <a:pt x="644" y="707"/>
                  <a:pt x="646" y="707"/>
                </a:cubicBezTo>
                <a:cubicBezTo>
                  <a:pt x="643" y="707"/>
                  <a:pt x="641" y="706"/>
                  <a:pt x="639" y="705"/>
                </a:cubicBezTo>
                <a:cubicBezTo>
                  <a:pt x="640" y="707"/>
                  <a:pt x="641" y="706"/>
                  <a:pt x="641" y="704"/>
                </a:cubicBezTo>
                <a:moveTo>
                  <a:pt x="810" y="707"/>
                </a:moveTo>
                <a:cubicBezTo>
                  <a:pt x="815" y="698"/>
                  <a:pt x="833" y="704"/>
                  <a:pt x="840" y="707"/>
                </a:cubicBezTo>
                <a:cubicBezTo>
                  <a:pt x="837" y="708"/>
                  <a:pt x="835" y="709"/>
                  <a:pt x="832" y="710"/>
                </a:cubicBezTo>
                <a:cubicBezTo>
                  <a:pt x="833" y="711"/>
                  <a:pt x="833" y="711"/>
                  <a:pt x="834" y="711"/>
                </a:cubicBezTo>
                <a:cubicBezTo>
                  <a:pt x="830" y="713"/>
                  <a:pt x="826" y="716"/>
                  <a:pt x="821" y="717"/>
                </a:cubicBezTo>
                <a:cubicBezTo>
                  <a:pt x="829" y="718"/>
                  <a:pt x="837" y="715"/>
                  <a:pt x="845" y="719"/>
                </a:cubicBezTo>
                <a:cubicBezTo>
                  <a:pt x="836" y="720"/>
                  <a:pt x="830" y="728"/>
                  <a:pt x="821" y="727"/>
                </a:cubicBezTo>
                <a:cubicBezTo>
                  <a:pt x="823" y="727"/>
                  <a:pt x="825" y="729"/>
                  <a:pt x="825" y="731"/>
                </a:cubicBezTo>
                <a:cubicBezTo>
                  <a:pt x="826" y="736"/>
                  <a:pt x="821" y="736"/>
                  <a:pt x="817" y="737"/>
                </a:cubicBezTo>
                <a:cubicBezTo>
                  <a:pt x="810" y="738"/>
                  <a:pt x="802" y="738"/>
                  <a:pt x="794" y="738"/>
                </a:cubicBezTo>
                <a:cubicBezTo>
                  <a:pt x="778" y="736"/>
                  <a:pt x="762" y="733"/>
                  <a:pt x="747" y="727"/>
                </a:cubicBezTo>
                <a:cubicBezTo>
                  <a:pt x="760" y="723"/>
                  <a:pt x="774" y="726"/>
                  <a:pt x="787" y="728"/>
                </a:cubicBezTo>
                <a:cubicBezTo>
                  <a:pt x="782" y="721"/>
                  <a:pt x="760" y="724"/>
                  <a:pt x="760" y="713"/>
                </a:cubicBezTo>
                <a:cubicBezTo>
                  <a:pt x="765" y="713"/>
                  <a:pt x="771" y="716"/>
                  <a:pt x="776" y="715"/>
                </a:cubicBezTo>
                <a:cubicBezTo>
                  <a:pt x="781" y="714"/>
                  <a:pt x="783" y="711"/>
                  <a:pt x="788" y="711"/>
                </a:cubicBezTo>
                <a:cubicBezTo>
                  <a:pt x="790" y="710"/>
                  <a:pt x="810" y="706"/>
                  <a:pt x="810" y="707"/>
                </a:cubicBezTo>
                <a:moveTo>
                  <a:pt x="670" y="705"/>
                </a:moveTo>
                <a:cubicBezTo>
                  <a:pt x="671" y="705"/>
                  <a:pt x="672" y="705"/>
                  <a:pt x="673" y="706"/>
                </a:cubicBezTo>
                <a:cubicBezTo>
                  <a:pt x="672" y="707"/>
                  <a:pt x="670" y="706"/>
                  <a:pt x="670" y="705"/>
                </a:cubicBezTo>
                <a:moveTo>
                  <a:pt x="393" y="706"/>
                </a:moveTo>
                <a:cubicBezTo>
                  <a:pt x="416" y="706"/>
                  <a:pt x="439" y="714"/>
                  <a:pt x="463" y="714"/>
                </a:cubicBezTo>
                <a:cubicBezTo>
                  <a:pt x="475" y="715"/>
                  <a:pt x="488" y="713"/>
                  <a:pt x="500" y="713"/>
                </a:cubicBezTo>
                <a:cubicBezTo>
                  <a:pt x="508" y="714"/>
                  <a:pt x="519" y="722"/>
                  <a:pt x="527" y="719"/>
                </a:cubicBezTo>
                <a:cubicBezTo>
                  <a:pt x="524" y="721"/>
                  <a:pt x="521" y="721"/>
                  <a:pt x="521" y="717"/>
                </a:cubicBezTo>
                <a:cubicBezTo>
                  <a:pt x="525" y="717"/>
                  <a:pt x="530" y="718"/>
                  <a:pt x="534" y="718"/>
                </a:cubicBezTo>
                <a:cubicBezTo>
                  <a:pt x="534" y="719"/>
                  <a:pt x="534" y="719"/>
                  <a:pt x="533" y="719"/>
                </a:cubicBezTo>
                <a:cubicBezTo>
                  <a:pt x="536" y="722"/>
                  <a:pt x="539" y="724"/>
                  <a:pt x="543" y="726"/>
                </a:cubicBezTo>
                <a:cubicBezTo>
                  <a:pt x="541" y="726"/>
                  <a:pt x="540" y="726"/>
                  <a:pt x="539" y="726"/>
                </a:cubicBezTo>
                <a:cubicBezTo>
                  <a:pt x="539" y="727"/>
                  <a:pt x="540" y="728"/>
                  <a:pt x="542" y="728"/>
                </a:cubicBezTo>
                <a:cubicBezTo>
                  <a:pt x="529" y="739"/>
                  <a:pt x="508" y="730"/>
                  <a:pt x="494" y="729"/>
                </a:cubicBezTo>
                <a:cubicBezTo>
                  <a:pt x="478" y="729"/>
                  <a:pt x="456" y="733"/>
                  <a:pt x="444" y="721"/>
                </a:cubicBezTo>
                <a:cubicBezTo>
                  <a:pt x="447" y="722"/>
                  <a:pt x="450" y="722"/>
                  <a:pt x="454" y="722"/>
                </a:cubicBezTo>
                <a:cubicBezTo>
                  <a:pt x="436" y="706"/>
                  <a:pt x="408" y="719"/>
                  <a:pt x="387" y="712"/>
                </a:cubicBezTo>
                <a:cubicBezTo>
                  <a:pt x="392" y="711"/>
                  <a:pt x="396" y="710"/>
                  <a:pt x="401" y="710"/>
                </a:cubicBezTo>
                <a:cubicBezTo>
                  <a:pt x="400" y="709"/>
                  <a:pt x="391" y="708"/>
                  <a:pt x="393" y="706"/>
                </a:cubicBezTo>
                <a:moveTo>
                  <a:pt x="682" y="705"/>
                </a:moveTo>
                <a:cubicBezTo>
                  <a:pt x="687" y="707"/>
                  <a:pt x="676" y="710"/>
                  <a:pt x="674" y="710"/>
                </a:cubicBezTo>
                <a:cubicBezTo>
                  <a:pt x="676" y="703"/>
                  <a:pt x="680" y="710"/>
                  <a:pt x="682" y="705"/>
                </a:cubicBezTo>
                <a:moveTo>
                  <a:pt x="216" y="707"/>
                </a:moveTo>
                <a:cubicBezTo>
                  <a:pt x="217" y="703"/>
                  <a:pt x="221" y="705"/>
                  <a:pt x="224" y="707"/>
                </a:cubicBezTo>
                <a:cubicBezTo>
                  <a:pt x="222" y="709"/>
                  <a:pt x="218" y="707"/>
                  <a:pt x="216" y="707"/>
                </a:cubicBezTo>
                <a:moveTo>
                  <a:pt x="479" y="708"/>
                </a:moveTo>
                <a:cubicBezTo>
                  <a:pt x="481" y="705"/>
                  <a:pt x="486" y="707"/>
                  <a:pt x="488" y="708"/>
                </a:cubicBezTo>
                <a:cubicBezTo>
                  <a:pt x="486" y="710"/>
                  <a:pt x="482" y="708"/>
                  <a:pt x="479" y="708"/>
                </a:cubicBezTo>
                <a:moveTo>
                  <a:pt x="493" y="707"/>
                </a:moveTo>
                <a:cubicBezTo>
                  <a:pt x="492" y="703"/>
                  <a:pt x="505" y="710"/>
                  <a:pt x="506" y="711"/>
                </a:cubicBezTo>
                <a:cubicBezTo>
                  <a:pt x="501" y="711"/>
                  <a:pt x="497" y="710"/>
                  <a:pt x="493" y="707"/>
                </a:cubicBezTo>
                <a:moveTo>
                  <a:pt x="842" y="707"/>
                </a:moveTo>
                <a:cubicBezTo>
                  <a:pt x="846" y="707"/>
                  <a:pt x="844" y="707"/>
                  <a:pt x="842" y="707"/>
                </a:cubicBezTo>
                <a:moveTo>
                  <a:pt x="325" y="707"/>
                </a:moveTo>
                <a:cubicBezTo>
                  <a:pt x="327" y="708"/>
                  <a:pt x="328" y="706"/>
                  <a:pt x="329" y="709"/>
                </a:cubicBezTo>
                <a:cubicBezTo>
                  <a:pt x="326" y="710"/>
                  <a:pt x="325" y="709"/>
                  <a:pt x="325" y="707"/>
                </a:cubicBezTo>
                <a:moveTo>
                  <a:pt x="417" y="708"/>
                </a:moveTo>
                <a:cubicBezTo>
                  <a:pt x="416" y="707"/>
                  <a:pt x="418" y="707"/>
                  <a:pt x="417" y="708"/>
                </a:cubicBezTo>
                <a:moveTo>
                  <a:pt x="632" y="709"/>
                </a:moveTo>
                <a:cubicBezTo>
                  <a:pt x="631" y="708"/>
                  <a:pt x="643" y="710"/>
                  <a:pt x="645" y="710"/>
                </a:cubicBezTo>
                <a:cubicBezTo>
                  <a:pt x="641" y="712"/>
                  <a:pt x="634" y="712"/>
                  <a:pt x="632" y="709"/>
                </a:cubicBezTo>
                <a:moveTo>
                  <a:pt x="705" y="708"/>
                </a:moveTo>
                <a:cubicBezTo>
                  <a:pt x="706" y="708"/>
                  <a:pt x="708" y="707"/>
                  <a:pt x="705" y="708"/>
                </a:cubicBezTo>
                <a:moveTo>
                  <a:pt x="709" y="711"/>
                </a:moveTo>
                <a:cubicBezTo>
                  <a:pt x="713" y="708"/>
                  <a:pt x="719" y="708"/>
                  <a:pt x="724" y="711"/>
                </a:cubicBezTo>
                <a:cubicBezTo>
                  <a:pt x="719" y="710"/>
                  <a:pt x="714" y="712"/>
                  <a:pt x="709" y="711"/>
                </a:cubicBezTo>
                <a:moveTo>
                  <a:pt x="509" y="711"/>
                </a:moveTo>
                <a:cubicBezTo>
                  <a:pt x="507" y="707"/>
                  <a:pt x="514" y="710"/>
                  <a:pt x="515" y="710"/>
                </a:cubicBezTo>
                <a:cubicBezTo>
                  <a:pt x="514" y="711"/>
                  <a:pt x="511" y="711"/>
                  <a:pt x="509" y="711"/>
                </a:cubicBezTo>
                <a:moveTo>
                  <a:pt x="357" y="711"/>
                </a:moveTo>
                <a:cubicBezTo>
                  <a:pt x="355" y="706"/>
                  <a:pt x="363" y="710"/>
                  <a:pt x="364" y="711"/>
                </a:cubicBezTo>
                <a:cubicBezTo>
                  <a:pt x="361" y="713"/>
                  <a:pt x="360" y="712"/>
                  <a:pt x="357" y="711"/>
                </a:cubicBezTo>
                <a:moveTo>
                  <a:pt x="702" y="710"/>
                </a:moveTo>
                <a:cubicBezTo>
                  <a:pt x="701" y="711"/>
                  <a:pt x="705" y="709"/>
                  <a:pt x="706" y="709"/>
                </a:cubicBezTo>
                <a:cubicBezTo>
                  <a:pt x="705" y="712"/>
                  <a:pt x="704" y="712"/>
                  <a:pt x="702" y="710"/>
                </a:cubicBezTo>
                <a:moveTo>
                  <a:pt x="343" y="709"/>
                </a:moveTo>
                <a:cubicBezTo>
                  <a:pt x="347" y="711"/>
                  <a:pt x="343" y="711"/>
                  <a:pt x="343" y="709"/>
                </a:cubicBezTo>
                <a:moveTo>
                  <a:pt x="520" y="709"/>
                </a:moveTo>
                <a:cubicBezTo>
                  <a:pt x="523" y="710"/>
                  <a:pt x="525" y="711"/>
                  <a:pt x="527" y="711"/>
                </a:cubicBezTo>
                <a:cubicBezTo>
                  <a:pt x="526" y="714"/>
                  <a:pt x="520" y="713"/>
                  <a:pt x="520" y="709"/>
                </a:cubicBezTo>
                <a:moveTo>
                  <a:pt x="536" y="713"/>
                </a:moveTo>
                <a:cubicBezTo>
                  <a:pt x="542" y="708"/>
                  <a:pt x="554" y="709"/>
                  <a:pt x="559" y="714"/>
                </a:cubicBezTo>
                <a:cubicBezTo>
                  <a:pt x="552" y="716"/>
                  <a:pt x="544" y="714"/>
                  <a:pt x="536" y="713"/>
                </a:cubicBezTo>
                <a:moveTo>
                  <a:pt x="724" y="712"/>
                </a:moveTo>
                <a:cubicBezTo>
                  <a:pt x="724" y="711"/>
                  <a:pt x="726" y="710"/>
                  <a:pt x="724" y="712"/>
                </a:cubicBezTo>
                <a:moveTo>
                  <a:pt x="748" y="718"/>
                </a:moveTo>
                <a:cubicBezTo>
                  <a:pt x="748" y="717"/>
                  <a:pt x="747" y="712"/>
                  <a:pt x="748" y="711"/>
                </a:cubicBezTo>
                <a:cubicBezTo>
                  <a:pt x="748" y="711"/>
                  <a:pt x="755" y="712"/>
                  <a:pt x="752" y="716"/>
                </a:cubicBezTo>
                <a:cubicBezTo>
                  <a:pt x="752" y="717"/>
                  <a:pt x="751" y="718"/>
                  <a:pt x="748" y="718"/>
                </a:cubicBezTo>
                <a:moveTo>
                  <a:pt x="656" y="713"/>
                </a:moveTo>
                <a:cubicBezTo>
                  <a:pt x="659" y="707"/>
                  <a:pt x="672" y="712"/>
                  <a:pt x="676" y="713"/>
                </a:cubicBezTo>
                <a:cubicBezTo>
                  <a:pt x="670" y="714"/>
                  <a:pt x="663" y="714"/>
                  <a:pt x="656" y="713"/>
                </a:cubicBezTo>
                <a:moveTo>
                  <a:pt x="838" y="713"/>
                </a:moveTo>
                <a:cubicBezTo>
                  <a:pt x="839" y="711"/>
                  <a:pt x="839" y="711"/>
                  <a:pt x="838" y="713"/>
                </a:cubicBezTo>
                <a:moveTo>
                  <a:pt x="945" y="713"/>
                </a:moveTo>
                <a:cubicBezTo>
                  <a:pt x="946" y="710"/>
                  <a:pt x="949" y="714"/>
                  <a:pt x="945" y="713"/>
                </a:cubicBezTo>
                <a:moveTo>
                  <a:pt x="567" y="715"/>
                </a:moveTo>
                <a:cubicBezTo>
                  <a:pt x="567" y="714"/>
                  <a:pt x="564" y="713"/>
                  <a:pt x="563" y="714"/>
                </a:cubicBezTo>
                <a:cubicBezTo>
                  <a:pt x="570" y="710"/>
                  <a:pt x="579" y="713"/>
                  <a:pt x="586" y="714"/>
                </a:cubicBezTo>
                <a:cubicBezTo>
                  <a:pt x="585" y="720"/>
                  <a:pt x="571" y="716"/>
                  <a:pt x="567" y="715"/>
                </a:cubicBezTo>
                <a:moveTo>
                  <a:pt x="938" y="713"/>
                </a:moveTo>
                <a:cubicBezTo>
                  <a:pt x="940" y="712"/>
                  <a:pt x="941" y="712"/>
                  <a:pt x="942" y="714"/>
                </a:cubicBezTo>
                <a:cubicBezTo>
                  <a:pt x="940" y="715"/>
                  <a:pt x="939" y="715"/>
                  <a:pt x="938" y="713"/>
                </a:cubicBezTo>
                <a:moveTo>
                  <a:pt x="124" y="714"/>
                </a:moveTo>
                <a:cubicBezTo>
                  <a:pt x="125" y="714"/>
                  <a:pt x="127" y="714"/>
                  <a:pt x="128" y="714"/>
                </a:cubicBezTo>
                <a:cubicBezTo>
                  <a:pt x="127" y="716"/>
                  <a:pt x="125" y="717"/>
                  <a:pt x="124" y="714"/>
                </a:cubicBezTo>
                <a:moveTo>
                  <a:pt x="732" y="715"/>
                </a:moveTo>
                <a:cubicBezTo>
                  <a:pt x="736" y="714"/>
                  <a:pt x="740" y="715"/>
                  <a:pt x="743" y="716"/>
                </a:cubicBezTo>
                <a:cubicBezTo>
                  <a:pt x="741" y="720"/>
                  <a:pt x="727" y="720"/>
                  <a:pt x="726" y="715"/>
                </a:cubicBezTo>
                <a:cubicBezTo>
                  <a:pt x="728" y="715"/>
                  <a:pt x="730" y="715"/>
                  <a:pt x="732" y="715"/>
                </a:cubicBezTo>
                <a:moveTo>
                  <a:pt x="114" y="717"/>
                </a:moveTo>
                <a:cubicBezTo>
                  <a:pt x="115" y="716"/>
                  <a:pt x="115" y="714"/>
                  <a:pt x="117" y="715"/>
                </a:cubicBezTo>
                <a:cubicBezTo>
                  <a:pt x="116" y="718"/>
                  <a:pt x="116" y="716"/>
                  <a:pt x="114" y="717"/>
                </a:cubicBezTo>
                <a:moveTo>
                  <a:pt x="150" y="717"/>
                </a:moveTo>
                <a:cubicBezTo>
                  <a:pt x="151" y="717"/>
                  <a:pt x="151" y="715"/>
                  <a:pt x="154" y="717"/>
                </a:cubicBezTo>
                <a:cubicBezTo>
                  <a:pt x="153" y="719"/>
                  <a:pt x="151" y="719"/>
                  <a:pt x="150" y="717"/>
                </a:cubicBezTo>
                <a:moveTo>
                  <a:pt x="716" y="716"/>
                </a:moveTo>
                <a:cubicBezTo>
                  <a:pt x="717" y="714"/>
                  <a:pt x="719" y="715"/>
                  <a:pt x="719" y="717"/>
                </a:cubicBezTo>
                <a:cubicBezTo>
                  <a:pt x="718" y="716"/>
                  <a:pt x="717" y="716"/>
                  <a:pt x="716" y="716"/>
                </a:cubicBezTo>
                <a:moveTo>
                  <a:pt x="597" y="717"/>
                </a:moveTo>
                <a:cubicBezTo>
                  <a:pt x="598" y="713"/>
                  <a:pt x="602" y="717"/>
                  <a:pt x="597" y="717"/>
                </a:cubicBezTo>
                <a:moveTo>
                  <a:pt x="157" y="716"/>
                </a:moveTo>
                <a:cubicBezTo>
                  <a:pt x="160" y="715"/>
                  <a:pt x="163" y="715"/>
                  <a:pt x="164" y="718"/>
                </a:cubicBezTo>
                <a:cubicBezTo>
                  <a:pt x="161" y="721"/>
                  <a:pt x="158" y="720"/>
                  <a:pt x="157" y="716"/>
                </a:cubicBezTo>
                <a:moveTo>
                  <a:pt x="936" y="718"/>
                </a:moveTo>
                <a:cubicBezTo>
                  <a:pt x="939" y="716"/>
                  <a:pt x="941" y="716"/>
                  <a:pt x="943" y="719"/>
                </a:cubicBezTo>
                <a:cubicBezTo>
                  <a:pt x="940" y="719"/>
                  <a:pt x="938" y="719"/>
                  <a:pt x="936" y="718"/>
                </a:cubicBezTo>
                <a:moveTo>
                  <a:pt x="604" y="716"/>
                </a:moveTo>
                <a:cubicBezTo>
                  <a:pt x="607" y="719"/>
                  <a:pt x="604" y="718"/>
                  <a:pt x="604" y="716"/>
                </a:cubicBezTo>
                <a:moveTo>
                  <a:pt x="126" y="718"/>
                </a:moveTo>
                <a:cubicBezTo>
                  <a:pt x="126" y="718"/>
                  <a:pt x="128" y="716"/>
                  <a:pt x="126" y="718"/>
                </a:cubicBezTo>
                <a:moveTo>
                  <a:pt x="168" y="718"/>
                </a:moveTo>
                <a:cubicBezTo>
                  <a:pt x="172" y="719"/>
                  <a:pt x="176" y="713"/>
                  <a:pt x="174" y="721"/>
                </a:cubicBezTo>
                <a:cubicBezTo>
                  <a:pt x="172" y="719"/>
                  <a:pt x="171" y="719"/>
                  <a:pt x="168" y="718"/>
                </a:cubicBezTo>
                <a:moveTo>
                  <a:pt x="616" y="717"/>
                </a:moveTo>
                <a:cubicBezTo>
                  <a:pt x="620" y="721"/>
                  <a:pt x="616" y="720"/>
                  <a:pt x="616" y="717"/>
                </a:cubicBezTo>
                <a:moveTo>
                  <a:pt x="198" y="722"/>
                </a:moveTo>
                <a:cubicBezTo>
                  <a:pt x="193" y="715"/>
                  <a:pt x="183" y="721"/>
                  <a:pt x="176" y="717"/>
                </a:cubicBezTo>
                <a:cubicBezTo>
                  <a:pt x="196" y="718"/>
                  <a:pt x="216" y="716"/>
                  <a:pt x="235" y="724"/>
                </a:cubicBezTo>
                <a:cubicBezTo>
                  <a:pt x="225" y="725"/>
                  <a:pt x="206" y="729"/>
                  <a:pt x="198" y="722"/>
                </a:cubicBezTo>
                <a:moveTo>
                  <a:pt x="639" y="718"/>
                </a:moveTo>
                <a:cubicBezTo>
                  <a:pt x="644" y="715"/>
                  <a:pt x="653" y="719"/>
                  <a:pt x="656" y="722"/>
                </a:cubicBezTo>
                <a:cubicBezTo>
                  <a:pt x="644" y="725"/>
                  <a:pt x="632" y="718"/>
                  <a:pt x="619" y="720"/>
                </a:cubicBezTo>
                <a:cubicBezTo>
                  <a:pt x="620" y="719"/>
                  <a:pt x="619" y="719"/>
                  <a:pt x="619" y="719"/>
                </a:cubicBezTo>
                <a:cubicBezTo>
                  <a:pt x="626" y="714"/>
                  <a:pt x="632" y="723"/>
                  <a:pt x="639" y="718"/>
                </a:cubicBezTo>
                <a:moveTo>
                  <a:pt x="418" y="720"/>
                </a:moveTo>
                <a:cubicBezTo>
                  <a:pt x="422" y="720"/>
                  <a:pt x="430" y="720"/>
                  <a:pt x="433" y="723"/>
                </a:cubicBezTo>
                <a:cubicBezTo>
                  <a:pt x="428" y="722"/>
                  <a:pt x="423" y="721"/>
                  <a:pt x="418" y="720"/>
                </a:cubicBezTo>
                <a:moveTo>
                  <a:pt x="542" y="718"/>
                </a:moveTo>
                <a:cubicBezTo>
                  <a:pt x="546" y="720"/>
                  <a:pt x="544" y="719"/>
                  <a:pt x="542" y="718"/>
                </a:cubicBezTo>
                <a:moveTo>
                  <a:pt x="521" y="720"/>
                </a:moveTo>
                <a:cubicBezTo>
                  <a:pt x="522" y="718"/>
                  <a:pt x="521" y="718"/>
                  <a:pt x="521" y="720"/>
                </a:cubicBezTo>
                <a:moveTo>
                  <a:pt x="847" y="721"/>
                </a:moveTo>
                <a:cubicBezTo>
                  <a:pt x="848" y="718"/>
                  <a:pt x="850" y="717"/>
                  <a:pt x="852" y="719"/>
                </a:cubicBezTo>
                <a:cubicBezTo>
                  <a:pt x="850" y="721"/>
                  <a:pt x="849" y="720"/>
                  <a:pt x="847" y="721"/>
                </a:cubicBezTo>
                <a:moveTo>
                  <a:pt x="952" y="718"/>
                </a:moveTo>
                <a:cubicBezTo>
                  <a:pt x="953" y="720"/>
                  <a:pt x="953" y="720"/>
                  <a:pt x="952" y="718"/>
                </a:cubicBezTo>
                <a:moveTo>
                  <a:pt x="986" y="718"/>
                </a:moveTo>
                <a:cubicBezTo>
                  <a:pt x="994" y="713"/>
                  <a:pt x="985" y="729"/>
                  <a:pt x="986" y="718"/>
                </a:cubicBezTo>
                <a:moveTo>
                  <a:pt x="63" y="722"/>
                </a:moveTo>
                <a:cubicBezTo>
                  <a:pt x="61" y="716"/>
                  <a:pt x="73" y="723"/>
                  <a:pt x="75" y="724"/>
                </a:cubicBezTo>
                <a:cubicBezTo>
                  <a:pt x="71" y="726"/>
                  <a:pt x="67" y="724"/>
                  <a:pt x="63" y="722"/>
                </a:cubicBezTo>
                <a:moveTo>
                  <a:pt x="938" y="721"/>
                </a:moveTo>
                <a:cubicBezTo>
                  <a:pt x="943" y="722"/>
                  <a:pt x="947" y="724"/>
                  <a:pt x="951" y="727"/>
                </a:cubicBezTo>
                <a:cubicBezTo>
                  <a:pt x="943" y="727"/>
                  <a:pt x="934" y="727"/>
                  <a:pt x="926" y="723"/>
                </a:cubicBezTo>
                <a:cubicBezTo>
                  <a:pt x="931" y="724"/>
                  <a:pt x="935" y="725"/>
                  <a:pt x="938" y="721"/>
                </a:cubicBezTo>
                <a:moveTo>
                  <a:pt x="580" y="721"/>
                </a:moveTo>
                <a:cubicBezTo>
                  <a:pt x="583" y="721"/>
                  <a:pt x="581" y="722"/>
                  <a:pt x="580" y="721"/>
                </a:cubicBezTo>
                <a:moveTo>
                  <a:pt x="597" y="723"/>
                </a:moveTo>
                <a:cubicBezTo>
                  <a:pt x="598" y="723"/>
                  <a:pt x="601" y="721"/>
                  <a:pt x="597" y="723"/>
                </a:cubicBezTo>
                <a:moveTo>
                  <a:pt x="983" y="723"/>
                </a:moveTo>
                <a:cubicBezTo>
                  <a:pt x="986" y="733"/>
                  <a:pt x="998" y="721"/>
                  <a:pt x="1003" y="724"/>
                </a:cubicBezTo>
                <a:cubicBezTo>
                  <a:pt x="1005" y="725"/>
                  <a:pt x="1006" y="727"/>
                  <a:pt x="1006" y="729"/>
                </a:cubicBezTo>
                <a:cubicBezTo>
                  <a:pt x="1006" y="734"/>
                  <a:pt x="1001" y="732"/>
                  <a:pt x="997" y="733"/>
                </a:cubicBezTo>
                <a:cubicBezTo>
                  <a:pt x="988" y="733"/>
                  <a:pt x="980" y="731"/>
                  <a:pt x="975" y="722"/>
                </a:cubicBezTo>
                <a:cubicBezTo>
                  <a:pt x="978" y="722"/>
                  <a:pt x="980" y="723"/>
                  <a:pt x="983" y="723"/>
                </a:cubicBezTo>
                <a:moveTo>
                  <a:pt x="237" y="723"/>
                </a:moveTo>
                <a:cubicBezTo>
                  <a:pt x="241" y="723"/>
                  <a:pt x="244" y="721"/>
                  <a:pt x="245" y="726"/>
                </a:cubicBezTo>
                <a:cubicBezTo>
                  <a:pt x="243" y="726"/>
                  <a:pt x="236" y="726"/>
                  <a:pt x="237" y="723"/>
                </a:cubicBezTo>
                <a:moveTo>
                  <a:pt x="547" y="724"/>
                </a:moveTo>
                <a:cubicBezTo>
                  <a:pt x="561" y="729"/>
                  <a:pt x="576" y="726"/>
                  <a:pt x="591" y="729"/>
                </a:cubicBezTo>
                <a:cubicBezTo>
                  <a:pt x="600" y="730"/>
                  <a:pt x="613" y="739"/>
                  <a:pt x="621" y="731"/>
                </a:cubicBezTo>
                <a:cubicBezTo>
                  <a:pt x="619" y="730"/>
                  <a:pt x="616" y="729"/>
                  <a:pt x="614" y="727"/>
                </a:cubicBezTo>
                <a:cubicBezTo>
                  <a:pt x="616" y="726"/>
                  <a:pt x="619" y="725"/>
                  <a:pt x="621" y="724"/>
                </a:cubicBezTo>
                <a:cubicBezTo>
                  <a:pt x="621" y="730"/>
                  <a:pt x="622" y="725"/>
                  <a:pt x="624" y="728"/>
                </a:cubicBezTo>
                <a:cubicBezTo>
                  <a:pt x="620" y="719"/>
                  <a:pt x="639" y="725"/>
                  <a:pt x="642" y="726"/>
                </a:cubicBezTo>
                <a:cubicBezTo>
                  <a:pt x="638" y="727"/>
                  <a:pt x="634" y="727"/>
                  <a:pt x="630" y="727"/>
                </a:cubicBezTo>
                <a:cubicBezTo>
                  <a:pt x="634" y="729"/>
                  <a:pt x="637" y="731"/>
                  <a:pt x="641" y="732"/>
                </a:cubicBezTo>
                <a:cubicBezTo>
                  <a:pt x="637" y="733"/>
                  <a:pt x="633" y="729"/>
                  <a:pt x="629" y="731"/>
                </a:cubicBezTo>
                <a:cubicBezTo>
                  <a:pt x="639" y="740"/>
                  <a:pt x="654" y="740"/>
                  <a:pt x="667" y="738"/>
                </a:cubicBezTo>
                <a:cubicBezTo>
                  <a:pt x="664" y="735"/>
                  <a:pt x="660" y="734"/>
                  <a:pt x="656" y="733"/>
                </a:cubicBezTo>
                <a:cubicBezTo>
                  <a:pt x="665" y="725"/>
                  <a:pt x="678" y="739"/>
                  <a:pt x="688" y="741"/>
                </a:cubicBezTo>
                <a:cubicBezTo>
                  <a:pt x="686" y="739"/>
                  <a:pt x="684" y="737"/>
                  <a:pt x="683" y="735"/>
                </a:cubicBezTo>
                <a:cubicBezTo>
                  <a:pt x="687" y="735"/>
                  <a:pt x="692" y="734"/>
                  <a:pt x="696" y="735"/>
                </a:cubicBezTo>
                <a:cubicBezTo>
                  <a:pt x="694" y="737"/>
                  <a:pt x="692" y="738"/>
                  <a:pt x="690" y="737"/>
                </a:cubicBezTo>
                <a:cubicBezTo>
                  <a:pt x="697" y="741"/>
                  <a:pt x="708" y="739"/>
                  <a:pt x="714" y="745"/>
                </a:cubicBezTo>
                <a:cubicBezTo>
                  <a:pt x="687" y="745"/>
                  <a:pt x="658" y="733"/>
                  <a:pt x="633" y="742"/>
                </a:cubicBezTo>
                <a:cubicBezTo>
                  <a:pt x="641" y="742"/>
                  <a:pt x="725" y="751"/>
                  <a:pt x="725" y="746"/>
                </a:cubicBezTo>
                <a:cubicBezTo>
                  <a:pt x="723" y="747"/>
                  <a:pt x="720" y="747"/>
                  <a:pt x="718" y="748"/>
                </a:cubicBezTo>
                <a:cubicBezTo>
                  <a:pt x="720" y="735"/>
                  <a:pt x="750" y="740"/>
                  <a:pt x="757" y="746"/>
                </a:cubicBezTo>
                <a:cubicBezTo>
                  <a:pt x="756" y="745"/>
                  <a:pt x="755" y="748"/>
                  <a:pt x="755" y="748"/>
                </a:cubicBezTo>
                <a:cubicBezTo>
                  <a:pt x="756" y="748"/>
                  <a:pt x="758" y="747"/>
                  <a:pt x="759" y="748"/>
                </a:cubicBezTo>
                <a:cubicBezTo>
                  <a:pt x="753" y="746"/>
                  <a:pt x="745" y="747"/>
                  <a:pt x="740" y="749"/>
                </a:cubicBezTo>
                <a:cubicBezTo>
                  <a:pt x="740" y="748"/>
                  <a:pt x="741" y="748"/>
                  <a:pt x="741" y="747"/>
                </a:cubicBezTo>
                <a:cubicBezTo>
                  <a:pt x="739" y="747"/>
                  <a:pt x="733" y="745"/>
                  <a:pt x="731" y="747"/>
                </a:cubicBezTo>
                <a:cubicBezTo>
                  <a:pt x="733" y="751"/>
                  <a:pt x="738" y="752"/>
                  <a:pt x="742" y="752"/>
                </a:cubicBezTo>
                <a:cubicBezTo>
                  <a:pt x="740" y="754"/>
                  <a:pt x="736" y="755"/>
                  <a:pt x="733" y="755"/>
                </a:cubicBezTo>
                <a:cubicBezTo>
                  <a:pt x="734" y="756"/>
                  <a:pt x="736" y="758"/>
                  <a:pt x="738" y="758"/>
                </a:cubicBezTo>
                <a:cubicBezTo>
                  <a:pt x="730" y="761"/>
                  <a:pt x="721" y="760"/>
                  <a:pt x="713" y="757"/>
                </a:cubicBezTo>
                <a:cubicBezTo>
                  <a:pt x="718" y="756"/>
                  <a:pt x="723" y="755"/>
                  <a:pt x="728" y="755"/>
                </a:cubicBezTo>
                <a:cubicBezTo>
                  <a:pt x="717" y="751"/>
                  <a:pt x="693" y="741"/>
                  <a:pt x="683" y="750"/>
                </a:cubicBezTo>
                <a:cubicBezTo>
                  <a:pt x="692" y="755"/>
                  <a:pt x="702" y="754"/>
                  <a:pt x="711" y="755"/>
                </a:cubicBezTo>
                <a:cubicBezTo>
                  <a:pt x="711" y="757"/>
                  <a:pt x="710" y="759"/>
                  <a:pt x="709" y="760"/>
                </a:cubicBezTo>
                <a:cubicBezTo>
                  <a:pt x="728" y="756"/>
                  <a:pt x="746" y="768"/>
                  <a:pt x="765" y="765"/>
                </a:cubicBezTo>
                <a:cubicBezTo>
                  <a:pt x="762" y="762"/>
                  <a:pt x="759" y="758"/>
                  <a:pt x="756" y="755"/>
                </a:cubicBezTo>
                <a:cubicBezTo>
                  <a:pt x="761" y="752"/>
                  <a:pt x="768" y="756"/>
                  <a:pt x="773" y="755"/>
                </a:cubicBezTo>
                <a:cubicBezTo>
                  <a:pt x="771" y="754"/>
                  <a:pt x="768" y="755"/>
                  <a:pt x="765" y="754"/>
                </a:cubicBezTo>
                <a:cubicBezTo>
                  <a:pt x="769" y="750"/>
                  <a:pt x="775" y="755"/>
                  <a:pt x="779" y="751"/>
                </a:cubicBezTo>
                <a:cubicBezTo>
                  <a:pt x="774" y="752"/>
                  <a:pt x="768" y="749"/>
                  <a:pt x="763" y="745"/>
                </a:cubicBezTo>
                <a:cubicBezTo>
                  <a:pt x="770" y="740"/>
                  <a:pt x="780" y="744"/>
                  <a:pt x="788" y="744"/>
                </a:cubicBezTo>
                <a:cubicBezTo>
                  <a:pt x="778" y="744"/>
                  <a:pt x="769" y="738"/>
                  <a:pt x="760" y="736"/>
                </a:cubicBezTo>
                <a:cubicBezTo>
                  <a:pt x="757" y="735"/>
                  <a:pt x="753" y="734"/>
                  <a:pt x="750" y="736"/>
                </a:cubicBezTo>
                <a:cubicBezTo>
                  <a:pt x="747" y="739"/>
                  <a:pt x="749" y="739"/>
                  <a:pt x="745" y="739"/>
                </a:cubicBezTo>
                <a:cubicBezTo>
                  <a:pt x="741" y="739"/>
                  <a:pt x="736" y="739"/>
                  <a:pt x="732" y="736"/>
                </a:cubicBezTo>
                <a:cubicBezTo>
                  <a:pt x="733" y="736"/>
                  <a:pt x="733" y="736"/>
                  <a:pt x="733" y="735"/>
                </a:cubicBezTo>
                <a:cubicBezTo>
                  <a:pt x="737" y="734"/>
                  <a:pt x="741" y="734"/>
                  <a:pt x="745" y="734"/>
                </a:cubicBezTo>
                <a:cubicBezTo>
                  <a:pt x="753" y="734"/>
                  <a:pt x="761" y="735"/>
                  <a:pt x="768" y="736"/>
                </a:cubicBezTo>
                <a:cubicBezTo>
                  <a:pt x="784" y="739"/>
                  <a:pt x="799" y="743"/>
                  <a:pt x="815" y="742"/>
                </a:cubicBezTo>
                <a:cubicBezTo>
                  <a:pt x="812" y="737"/>
                  <a:pt x="805" y="744"/>
                  <a:pt x="803" y="737"/>
                </a:cubicBezTo>
                <a:cubicBezTo>
                  <a:pt x="810" y="738"/>
                  <a:pt x="816" y="737"/>
                  <a:pt x="822" y="740"/>
                </a:cubicBezTo>
                <a:cubicBezTo>
                  <a:pt x="821" y="741"/>
                  <a:pt x="820" y="742"/>
                  <a:pt x="819" y="743"/>
                </a:cubicBezTo>
                <a:cubicBezTo>
                  <a:pt x="829" y="743"/>
                  <a:pt x="829" y="752"/>
                  <a:pt x="837" y="754"/>
                </a:cubicBezTo>
                <a:cubicBezTo>
                  <a:pt x="832" y="762"/>
                  <a:pt x="857" y="760"/>
                  <a:pt x="861" y="761"/>
                </a:cubicBezTo>
                <a:cubicBezTo>
                  <a:pt x="850" y="775"/>
                  <a:pt x="832" y="748"/>
                  <a:pt x="821" y="759"/>
                </a:cubicBezTo>
                <a:cubicBezTo>
                  <a:pt x="833" y="770"/>
                  <a:pt x="851" y="769"/>
                  <a:pt x="866" y="772"/>
                </a:cubicBezTo>
                <a:cubicBezTo>
                  <a:pt x="864" y="784"/>
                  <a:pt x="848" y="775"/>
                  <a:pt x="841" y="775"/>
                </a:cubicBezTo>
                <a:cubicBezTo>
                  <a:pt x="841" y="776"/>
                  <a:pt x="841" y="776"/>
                  <a:pt x="842" y="775"/>
                </a:cubicBezTo>
                <a:cubicBezTo>
                  <a:pt x="839" y="777"/>
                  <a:pt x="837" y="777"/>
                  <a:pt x="834" y="778"/>
                </a:cubicBezTo>
                <a:cubicBezTo>
                  <a:pt x="835" y="777"/>
                  <a:pt x="836" y="777"/>
                  <a:pt x="837" y="776"/>
                </a:cubicBezTo>
                <a:cubicBezTo>
                  <a:pt x="835" y="776"/>
                  <a:pt x="834" y="775"/>
                  <a:pt x="834" y="773"/>
                </a:cubicBezTo>
                <a:cubicBezTo>
                  <a:pt x="837" y="773"/>
                  <a:pt x="840" y="772"/>
                  <a:pt x="843" y="770"/>
                </a:cubicBezTo>
                <a:cubicBezTo>
                  <a:pt x="841" y="770"/>
                  <a:pt x="839" y="769"/>
                  <a:pt x="838" y="769"/>
                </a:cubicBezTo>
                <a:cubicBezTo>
                  <a:pt x="836" y="768"/>
                  <a:pt x="832" y="770"/>
                  <a:pt x="836" y="770"/>
                </a:cubicBezTo>
                <a:cubicBezTo>
                  <a:pt x="834" y="773"/>
                  <a:pt x="820" y="775"/>
                  <a:pt x="820" y="775"/>
                </a:cubicBezTo>
                <a:cubicBezTo>
                  <a:pt x="821" y="776"/>
                  <a:pt x="825" y="778"/>
                  <a:pt x="826" y="778"/>
                </a:cubicBezTo>
                <a:cubicBezTo>
                  <a:pt x="824" y="781"/>
                  <a:pt x="821" y="783"/>
                  <a:pt x="818" y="781"/>
                </a:cubicBezTo>
                <a:cubicBezTo>
                  <a:pt x="821" y="781"/>
                  <a:pt x="825" y="784"/>
                  <a:pt x="828" y="785"/>
                </a:cubicBezTo>
                <a:cubicBezTo>
                  <a:pt x="824" y="785"/>
                  <a:pt x="821" y="786"/>
                  <a:pt x="817" y="787"/>
                </a:cubicBezTo>
                <a:cubicBezTo>
                  <a:pt x="820" y="791"/>
                  <a:pt x="823" y="794"/>
                  <a:pt x="828" y="796"/>
                </a:cubicBezTo>
                <a:cubicBezTo>
                  <a:pt x="820" y="802"/>
                  <a:pt x="809" y="796"/>
                  <a:pt x="801" y="796"/>
                </a:cubicBezTo>
                <a:cubicBezTo>
                  <a:pt x="802" y="795"/>
                  <a:pt x="803" y="795"/>
                  <a:pt x="804" y="795"/>
                </a:cubicBezTo>
                <a:cubicBezTo>
                  <a:pt x="799" y="793"/>
                  <a:pt x="789" y="793"/>
                  <a:pt x="786" y="787"/>
                </a:cubicBezTo>
                <a:cubicBezTo>
                  <a:pt x="791" y="786"/>
                  <a:pt x="795" y="786"/>
                  <a:pt x="800" y="784"/>
                </a:cubicBezTo>
                <a:cubicBezTo>
                  <a:pt x="787" y="783"/>
                  <a:pt x="775" y="783"/>
                  <a:pt x="762" y="780"/>
                </a:cubicBezTo>
                <a:cubicBezTo>
                  <a:pt x="766" y="778"/>
                  <a:pt x="772" y="778"/>
                  <a:pt x="775" y="778"/>
                </a:cubicBezTo>
                <a:cubicBezTo>
                  <a:pt x="761" y="772"/>
                  <a:pt x="746" y="770"/>
                  <a:pt x="731" y="769"/>
                </a:cubicBezTo>
                <a:cubicBezTo>
                  <a:pt x="732" y="769"/>
                  <a:pt x="733" y="770"/>
                  <a:pt x="734" y="771"/>
                </a:cubicBezTo>
                <a:cubicBezTo>
                  <a:pt x="733" y="771"/>
                  <a:pt x="685" y="763"/>
                  <a:pt x="685" y="764"/>
                </a:cubicBezTo>
                <a:cubicBezTo>
                  <a:pt x="685" y="764"/>
                  <a:pt x="690" y="764"/>
                  <a:pt x="690" y="764"/>
                </a:cubicBezTo>
                <a:cubicBezTo>
                  <a:pt x="689" y="762"/>
                  <a:pt x="687" y="761"/>
                  <a:pt x="685" y="762"/>
                </a:cubicBezTo>
                <a:cubicBezTo>
                  <a:pt x="686" y="761"/>
                  <a:pt x="687" y="761"/>
                  <a:pt x="687" y="760"/>
                </a:cubicBezTo>
                <a:cubicBezTo>
                  <a:pt x="682" y="757"/>
                  <a:pt x="674" y="755"/>
                  <a:pt x="669" y="758"/>
                </a:cubicBezTo>
                <a:cubicBezTo>
                  <a:pt x="672" y="762"/>
                  <a:pt x="676" y="764"/>
                  <a:pt x="681" y="765"/>
                </a:cubicBezTo>
                <a:cubicBezTo>
                  <a:pt x="681" y="765"/>
                  <a:pt x="679" y="767"/>
                  <a:pt x="679" y="768"/>
                </a:cubicBezTo>
                <a:cubicBezTo>
                  <a:pt x="682" y="768"/>
                  <a:pt x="688" y="767"/>
                  <a:pt x="689" y="770"/>
                </a:cubicBezTo>
                <a:cubicBezTo>
                  <a:pt x="688" y="771"/>
                  <a:pt x="686" y="772"/>
                  <a:pt x="684" y="771"/>
                </a:cubicBezTo>
                <a:cubicBezTo>
                  <a:pt x="686" y="773"/>
                  <a:pt x="687" y="771"/>
                  <a:pt x="688" y="775"/>
                </a:cubicBezTo>
                <a:cubicBezTo>
                  <a:pt x="680" y="775"/>
                  <a:pt x="672" y="773"/>
                  <a:pt x="664" y="773"/>
                </a:cubicBezTo>
                <a:cubicBezTo>
                  <a:pt x="667" y="766"/>
                  <a:pt x="639" y="766"/>
                  <a:pt x="635" y="765"/>
                </a:cubicBezTo>
                <a:cubicBezTo>
                  <a:pt x="641" y="773"/>
                  <a:pt x="652" y="769"/>
                  <a:pt x="659" y="773"/>
                </a:cubicBezTo>
                <a:cubicBezTo>
                  <a:pt x="647" y="771"/>
                  <a:pt x="631" y="778"/>
                  <a:pt x="622" y="768"/>
                </a:cubicBezTo>
                <a:cubicBezTo>
                  <a:pt x="623" y="767"/>
                  <a:pt x="624" y="767"/>
                  <a:pt x="625" y="766"/>
                </a:cubicBezTo>
                <a:cubicBezTo>
                  <a:pt x="620" y="764"/>
                  <a:pt x="612" y="760"/>
                  <a:pt x="607" y="764"/>
                </a:cubicBezTo>
                <a:cubicBezTo>
                  <a:pt x="609" y="765"/>
                  <a:pt x="611" y="765"/>
                  <a:pt x="614" y="766"/>
                </a:cubicBezTo>
                <a:cubicBezTo>
                  <a:pt x="601" y="770"/>
                  <a:pt x="591" y="756"/>
                  <a:pt x="579" y="762"/>
                </a:cubicBezTo>
                <a:cubicBezTo>
                  <a:pt x="579" y="761"/>
                  <a:pt x="580" y="760"/>
                  <a:pt x="581" y="759"/>
                </a:cubicBezTo>
                <a:cubicBezTo>
                  <a:pt x="563" y="751"/>
                  <a:pt x="542" y="766"/>
                  <a:pt x="526" y="752"/>
                </a:cubicBezTo>
                <a:cubicBezTo>
                  <a:pt x="536" y="751"/>
                  <a:pt x="547" y="749"/>
                  <a:pt x="558" y="751"/>
                </a:cubicBezTo>
                <a:cubicBezTo>
                  <a:pt x="557" y="752"/>
                  <a:pt x="556" y="753"/>
                  <a:pt x="555" y="754"/>
                </a:cubicBezTo>
                <a:cubicBezTo>
                  <a:pt x="587" y="755"/>
                  <a:pt x="619" y="752"/>
                  <a:pt x="651" y="756"/>
                </a:cubicBezTo>
                <a:cubicBezTo>
                  <a:pt x="645" y="752"/>
                  <a:pt x="639" y="751"/>
                  <a:pt x="632" y="750"/>
                </a:cubicBezTo>
                <a:cubicBezTo>
                  <a:pt x="636" y="749"/>
                  <a:pt x="638" y="750"/>
                  <a:pt x="638" y="755"/>
                </a:cubicBezTo>
                <a:cubicBezTo>
                  <a:pt x="635" y="753"/>
                  <a:pt x="630" y="753"/>
                  <a:pt x="627" y="755"/>
                </a:cubicBezTo>
                <a:cubicBezTo>
                  <a:pt x="625" y="748"/>
                  <a:pt x="630" y="749"/>
                  <a:pt x="635" y="749"/>
                </a:cubicBezTo>
                <a:cubicBezTo>
                  <a:pt x="641" y="748"/>
                  <a:pt x="646" y="748"/>
                  <a:pt x="652" y="748"/>
                </a:cubicBezTo>
                <a:cubicBezTo>
                  <a:pt x="642" y="742"/>
                  <a:pt x="622" y="752"/>
                  <a:pt x="617" y="741"/>
                </a:cubicBezTo>
                <a:cubicBezTo>
                  <a:pt x="622" y="741"/>
                  <a:pt x="628" y="742"/>
                  <a:pt x="632" y="740"/>
                </a:cubicBezTo>
                <a:cubicBezTo>
                  <a:pt x="617" y="742"/>
                  <a:pt x="600" y="740"/>
                  <a:pt x="586" y="736"/>
                </a:cubicBezTo>
                <a:cubicBezTo>
                  <a:pt x="572" y="733"/>
                  <a:pt x="556" y="736"/>
                  <a:pt x="544" y="726"/>
                </a:cubicBezTo>
                <a:cubicBezTo>
                  <a:pt x="545" y="726"/>
                  <a:pt x="547" y="726"/>
                  <a:pt x="547" y="724"/>
                </a:cubicBezTo>
                <a:moveTo>
                  <a:pt x="714" y="727"/>
                </a:moveTo>
                <a:cubicBezTo>
                  <a:pt x="712" y="726"/>
                  <a:pt x="716" y="724"/>
                  <a:pt x="717" y="725"/>
                </a:cubicBezTo>
                <a:cubicBezTo>
                  <a:pt x="717" y="727"/>
                  <a:pt x="716" y="728"/>
                  <a:pt x="714" y="727"/>
                </a:cubicBezTo>
                <a:moveTo>
                  <a:pt x="247" y="726"/>
                </a:moveTo>
                <a:cubicBezTo>
                  <a:pt x="247" y="725"/>
                  <a:pt x="247" y="725"/>
                  <a:pt x="247" y="726"/>
                </a:cubicBezTo>
                <a:moveTo>
                  <a:pt x="400" y="727"/>
                </a:moveTo>
                <a:cubicBezTo>
                  <a:pt x="400" y="727"/>
                  <a:pt x="403" y="730"/>
                  <a:pt x="400" y="727"/>
                </a:cubicBezTo>
                <a:moveTo>
                  <a:pt x="929" y="727"/>
                </a:moveTo>
                <a:cubicBezTo>
                  <a:pt x="930" y="727"/>
                  <a:pt x="932" y="726"/>
                  <a:pt x="929" y="727"/>
                </a:cubicBezTo>
                <a:moveTo>
                  <a:pt x="51" y="727"/>
                </a:moveTo>
                <a:cubicBezTo>
                  <a:pt x="51" y="727"/>
                  <a:pt x="54" y="727"/>
                  <a:pt x="51" y="727"/>
                </a:cubicBezTo>
                <a:moveTo>
                  <a:pt x="742" y="727"/>
                </a:moveTo>
                <a:cubicBezTo>
                  <a:pt x="743" y="727"/>
                  <a:pt x="744" y="727"/>
                  <a:pt x="745" y="727"/>
                </a:cubicBezTo>
                <a:cubicBezTo>
                  <a:pt x="744" y="728"/>
                  <a:pt x="741" y="730"/>
                  <a:pt x="742" y="727"/>
                </a:cubicBezTo>
                <a:moveTo>
                  <a:pt x="404" y="728"/>
                </a:moveTo>
                <a:cubicBezTo>
                  <a:pt x="405" y="724"/>
                  <a:pt x="420" y="728"/>
                  <a:pt x="423" y="729"/>
                </a:cubicBezTo>
                <a:cubicBezTo>
                  <a:pt x="417" y="730"/>
                  <a:pt x="410" y="729"/>
                  <a:pt x="404" y="728"/>
                </a:cubicBezTo>
                <a:moveTo>
                  <a:pt x="426" y="730"/>
                </a:moveTo>
                <a:cubicBezTo>
                  <a:pt x="427" y="727"/>
                  <a:pt x="430" y="728"/>
                  <a:pt x="426" y="730"/>
                </a:cubicBezTo>
                <a:moveTo>
                  <a:pt x="237" y="730"/>
                </a:moveTo>
                <a:cubicBezTo>
                  <a:pt x="238" y="729"/>
                  <a:pt x="240" y="729"/>
                  <a:pt x="237" y="730"/>
                </a:cubicBezTo>
                <a:moveTo>
                  <a:pt x="244" y="729"/>
                </a:moveTo>
                <a:cubicBezTo>
                  <a:pt x="245" y="730"/>
                  <a:pt x="246" y="727"/>
                  <a:pt x="246" y="731"/>
                </a:cubicBezTo>
                <a:cubicBezTo>
                  <a:pt x="244" y="733"/>
                  <a:pt x="244" y="731"/>
                  <a:pt x="244" y="729"/>
                </a:cubicBezTo>
                <a:moveTo>
                  <a:pt x="831" y="730"/>
                </a:moveTo>
                <a:cubicBezTo>
                  <a:pt x="831" y="730"/>
                  <a:pt x="835" y="729"/>
                  <a:pt x="833" y="732"/>
                </a:cubicBezTo>
                <a:cubicBezTo>
                  <a:pt x="832" y="732"/>
                  <a:pt x="831" y="732"/>
                  <a:pt x="831" y="730"/>
                </a:cubicBezTo>
                <a:moveTo>
                  <a:pt x="458" y="733"/>
                </a:moveTo>
                <a:cubicBezTo>
                  <a:pt x="461" y="730"/>
                  <a:pt x="464" y="730"/>
                  <a:pt x="468" y="731"/>
                </a:cubicBezTo>
                <a:cubicBezTo>
                  <a:pt x="465" y="736"/>
                  <a:pt x="462" y="734"/>
                  <a:pt x="458" y="733"/>
                </a:cubicBezTo>
                <a:moveTo>
                  <a:pt x="959" y="745"/>
                </a:moveTo>
                <a:cubicBezTo>
                  <a:pt x="956" y="742"/>
                  <a:pt x="954" y="744"/>
                  <a:pt x="953" y="740"/>
                </a:cubicBezTo>
                <a:cubicBezTo>
                  <a:pt x="952" y="738"/>
                  <a:pt x="951" y="736"/>
                  <a:pt x="949" y="735"/>
                </a:cubicBezTo>
                <a:cubicBezTo>
                  <a:pt x="946" y="732"/>
                  <a:pt x="940" y="732"/>
                  <a:pt x="936" y="731"/>
                </a:cubicBezTo>
                <a:cubicBezTo>
                  <a:pt x="949" y="726"/>
                  <a:pt x="965" y="735"/>
                  <a:pt x="972" y="745"/>
                </a:cubicBezTo>
                <a:cubicBezTo>
                  <a:pt x="971" y="745"/>
                  <a:pt x="971" y="745"/>
                  <a:pt x="972" y="745"/>
                </a:cubicBezTo>
                <a:cubicBezTo>
                  <a:pt x="971" y="749"/>
                  <a:pt x="961" y="746"/>
                  <a:pt x="959" y="745"/>
                </a:cubicBezTo>
                <a:moveTo>
                  <a:pt x="451" y="730"/>
                </a:moveTo>
                <a:cubicBezTo>
                  <a:pt x="455" y="732"/>
                  <a:pt x="452" y="733"/>
                  <a:pt x="451" y="730"/>
                </a:cubicBezTo>
                <a:moveTo>
                  <a:pt x="477" y="732"/>
                </a:moveTo>
                <a:cubicBezTo>
                  <a:pt x="484" y="730"/>
                  <a:pt x="494" y="727"/>
                  <a:pt x="499" y="733"/>
                </a:cubicBezTo>
                <a:cubicBezTo>
                  <a:pt x="495" y="733"/>
                  <a:pt x="492" y="735"/>
                  <a:pt x="489" y="737"/>
                </a:cubicBezTo>
                <a:cubicBezTo>
                  <a:pt x="491" y="739"/>
                  <a:pt x="497" y="742"/>
                  <a:pt x="500" y="742"/>
                </a:cubicBezTo>
                <a:cubicBezTo>
                  <a:pt x="490" y="744"/>
                  <a:pt x="477" y="730"/>
                  <a:pt x="468" y="735"/>
                </a:cubicBezTo>
                <a:cubicBezTo>
                  <a:pt x="469" y="731"/>
                  <a:pt x="472" y="731"/>
                  <a:pt x="475" y="732"/>
                </a:cubicBezTo>
                <a:cubicBezTo>
                  <a:pt x="475" y="732"/>
                  <a:pt x="480" y="733"/>
                  <a:pt x="477" y="732"/>
                </a:cubicBezTo>
                <a:moveTo>
                  <a:pt x="647" y="732"/>
                </a:moveTo>
                <a:cubicBezTo>
                  <a:pt x="651" y="732"/>
                  <a:pt x="651" y="728"/>
                  <a:pt x="654" y="734"/>
                </a:cubicBezTo>
                <a:cubicBezTo>
                  <a:pt x="652" y="733"/>
                  <a:pt x="650" y="732"/>
                  <a:pt x="647" y="732"/>
                </a:cubicBezTo>
                <a:moveTo>
                  <a:pt x="299" y="733"/>
                </a:moveTo>
                <a:cubicBezTo>
                  <a:pt x="296" y="735"/>
                  <a:pt x="304" y="733"/>
                  <a:pt x="305" y="734"/>
                </a:cubicBezTo>
                <a:cubicBezTo>
                  <a:pt x="303" y="735"/>
                  <a:pt x="301" y="734"/>
                  <a:pt x="299" y="733"/>
                </a:cubicBezTo>
                <a:moveTo>
                  <a:pt x="306" y="733"/>
                </a:moveTo>
                <a:cubicBezTo>
                  <a:pt x="307" y="730"/>
                  <a:pt x="309" y="730"/>
                  <a:pt x="310" y="734"/>
                </a:cubicBezTo>
                <a:cubicBezTo>
                  <a:pt x="308" y="733"/>
                  <a:pt x="307" y="733"/>
                  <a:pt x="306" y="733"/>
                </a:cubicBezTo>
                <a:moveTo>
                  <a:pt x="253" y="731"/>
                </a:moveTo>
                <a:cubicBezTo>
                  <a:pt x="286" y="742"/>
                  <a:pt x="322" y="743"/>
                  <a:pt x="356" y="746"/>
                </a:cubicBezTo>
                <a:cubicBezTo>
                  <a:pt x="345" y="762"/>
                  <a:pt x="339" y="741"/>
                  <a:pt x="328" y="748"/>
                </a:cubicBezTo>
                <a:cubicBezTo>
                  <a:pt x="332" y="756"/>
                  <a:pt x="313" y="750"/>
                  <a:pt x="311" y="749"/>
                </a:cubicBezTo>
                <a:cubicBezTo>
                  <a:pt x="307" y="748"/>
                  <a:pt x="303" y="746"/>
                  <a:pt x="299" y="745"/>
                </a:cubicBezTo>
                <a:cubicBezTo>
                  <a:pt x="294" y="742"/>
                  <a:pt x="288" y="744"/>
                  <a:pt x="282" y="743"/>
                </a:cubicBezTo>
                <a:cubicBezTo>
                  <a:pt x="292" y="752"/>
                  <a:pt x="306" y="754"/>
                  <a:pt x="319" y="755"/>
                </a:cubicBezTo>
                <a:cubicBezTo>
                  <a:pt x="315" y="762"/>
                  <a:pt x="287" y="755"/>
                  <a:pt x="283" y="751"/>
                </a:cubicBezTo>
                <a:cubicBezTo>
                  <a:pt x="267" y="748"/>
                  <a:pt x="247" y="749"/>
                  <a:pt x="238" y="732"/>
                </a:cubicBezTo>
                <a:cubicBezTo>
                  <a:pt x="242" y="732"/>
                  <a:pt x="251" y="737"/>
                  <a:pt x="253" y="731"/>
                </a:cubicBezTo>
                <a:moveTo>
                  <a:pt x="827" y="734"/>
                </a:moveTo>
                <a:cubicBezTo>
                  <a:pt x="827" y="732"/>
                  <a:pt x="827" y="731"/>
                  <a:pt x="828" y="730"/>
                </a:cubicBezTo>
                <a:cubicBezTo>
                  <a:pt x="829" y="730"/>
                  <a:pt x="831" y="736"/>
                  <a:pt x="831" y="735"/>
                </a:cubicBezTo>
                <a:cubicBezTo>
                  <a:pt x="830" y="735"/>
                  <a:pt x="828" y="734"/>
                  <a:pt x="827" y="734"/>
                </a:cubicBezTo>
                <a:moveTo>
                  <a:pt x="644" y="731"/>
                </a:moveTo>
                <a:cubicBezTo>
                  <a:pt x="647" y="732"/>
                  <a:pt x="646" y="733"/>
                  <a:pt x="644" y="731"/>
                </a:cubicBezTo>
                <a:moveTo>
                  <a:pt x="841" y="735"/>
                </a:moveTo>
                <a:cubicBezTo>
                  <a:pt x="842" y="735"/>
                  <a:pt x="845" y="732"/>
                  <a:pt x="841" y="735"/>
                </a:cubicBezTo>
                <a:moveTo>
                  <a:pt x="520" y="735"/>
                </a:moveTo>
                <a:cubicBezTo>
                  <a:pt x="518" y="735"/>
                  <a:pt x="516" y="735"/>
                  <a:pt x="515" y="733"/>
                </a:cubicBezTo>
                <a:cubicBezTo>
                  <a:pt x="519" y="732"/>
                  <a:pt x="523" y="732"/>
                  <a:pt x="527" y="734"/>
                </a:cubicBezTo>
                <a:cubicBezTo>
                  <a:pt x="525" y="736"/>
                  <a:pt x="522" y="736"/>
                  <a:pt x="520" y="735"/>
                </a:cubicBezTo>
                <a:moveTo>
                  <a:pt x="315" y="736"/>
                </a:moveTo>
                <a:cubicBezTo>
                  <a:pt x="317" y="736"/>
                  <a:pt x="319" y="734"/>
                  <a:pt x="321" y="737"/>
                </a:cubicBezTo>
                <a:cubicBezTo>
                  <a:pt x="319" y="736"/>
                  <a:pt x="318" y="736"/>
                  <a:pt x="315" y="736"/>
                </a:cubicBezTo>
                <a:moveTo>
                  <a:pt x="844" y="735"/>
                </a:moveTo>
                <a:cubicBezTo>
                  <a:pt x="847" y="734"/>
                  <a:pt x="850" y="732"/>
                  <a:pt x="852" y="735"/>
                </a:cubicBezTo>
                <a:cubicBezTo>
                  <a:pt x="850" y="735"/>
                  <a:pt x="847" y="735"/>
                  <a:pt x="844" y="735"/>
                </a:cubicBezTo>
                <a:moveTo>
                  <a:pt x="442" y="735"/>
                </a:moveTo>
                <a:cubicBezTo>
                  <a:pt x="443" y="734"/>
                  <a:pt x="446" y="733"/>
                  <a:pt x="445" y="735"/>
                </a:cubicBezTo>
                <a:cubicBezTo>
                  <a:pt x="444" y="736"/>
                  <a:pt x="443" y="735"/>
                  <a:pt x="442" y="735"/>
                </a:cubicBezTo>
                <a:moveTo>
                  <a:pt x="447" y="735"/>
                </a:moveTo>
                <a:cubicBezTo>
                  <a:pt x="447" y="735"/>
                  <a:pt x="447" y="734"/>
                  <a:pt x="447" y="734"/>
                </a:cubicBezTo>
                <a:cubicBezTo>
                  <a:pt x="447" y="733"/>
                  <a:pt x="451" y="736"/>
                  <a:pt x="451" y="736"/>
                </a:cubicBezTo>
                <a:cubicBezTo>
                  <a:pt x="450" y="737"/>
                  <a:pt x="448" y="737"/>
                  <a:pt x="447" y="735"/>
                </a:cubicBezTo>
                <a:moveTo>
                  <a:pt x="832" y="734"/>
                </a:moveTo>
                <a:cubicBezTo>
                  <a:pt x="833" y="735"/>
                  <a:pt x="832" y="736"/>
                  <a:pt x="832" y="734"/>
                </a:cubicBezTo>
                <a:moveTo>
                  <a:pt x="680" y="735"/>
                </a:moveTo>
                <a:cubicBezTo>
                  <a:pt x="682" y="735"/>
                  <a:pt x="683" y="733"/>
                  <a:pt x="680" y="735"/>
                </a:cubicBezTo>
                <a:moveTo>
                  <a:pt x="456" y="735"/>
                </a:moveTo>
                <a:cubicBezTo>
                  <a:pt x="457" y="735"/>
                  <a:pt x="459" y="733"/>
                  <a:pt x="456" y="735"/>
                </a:cubicBezTo>
                <a:moveTo>
                  <a:pt x="322" y="735"/>
                </a:moveTo>
                <a:cubicBezTo>
                  <a:pt x="324" y="731"/>
                  <a:pt x="329" y="735"/>
                  <a:pt x="331" y="738"/>
                </a:cubicBezTo>
                <a:cubicBezTo>
                  <a:pt x="328" y="737"/>
                  <a:pt x="325" y="736"/>
                  <a:pt x="322" y="735"/>
                </a:cubicBezTo>
                <a:moveTo>
                  <a:pt x="834" y="735"/>
                </a:moveTo>
                <a:cubicBezTo>
                  <a:pt x="836" y="735"/>
                  <a:pt x="837" y="735"/>
                  <a:pt x="834" y="735"/>
                </a:cubicBezTo>
                <a:moveTo>
                  <a:pt x="853" y="735"/>
                </a:moveTo>
                <a:cubicBezTo>
                  <a:pt x="857" y="735"/>
                  <a:pt x="856" y="736"/>
                  <a:pt x="853" y="735"/>
                </a:cubicBezTo>
                <a:moveTo>
                  <a:pt x="229" y="738"/>
                </a:moveTo>
                <a:cubicBezTo>
                  <a:pt x="231" y="733"/>
                  <a:pt x="234" y="735"/>
                  <a:pt x="236" y="739"/>
                </a:cubicBezTo>
                <a:cubicBezTo>
                  <a:pt x="234" y="741"/>
                  <a:pt x="231" y="739"/>
                  <a:pt x="229" y="738"/>
                </a:cubicBezTo>
                <a:moveTo>
                  <a:pt x="317" y="737"/>
                </a:moveTo>
                <a:cubicBezTo>
                  <a:pt x="319" y="738"/>
                  <a:pt x="319" y="736"/>
                  <a:pt x="320" y="739"/>
                </a:cubicBezTo>
                <a:cubicBezTo>
                  <a:pt x="318" y="739"/>
                  <a:pt x="317" y="740"/>
                  <a:pt x="317" y="737"/>
                </a:cubicBezTo>
                <a:moveTo>
                  <a:pt x="139" y="737"/>
                </a:moveTo>
                <a:cubicBezTo>
                  <a:pt x="140" y="738"/>
                  <a:pt x="141" y="738"/>
                  <a:pt x="142" y="739"/>
                </a:cubicBezTo>
                <a:cubicBezTo>
                  <a:pt x="140" y="748"/>
                  <a:pt x="122" y="743"/>
                  <a:pt x="118" y="738"/>
                </a:cubicBezTo>
                <a:cubicBezTo>
                  <a:pt x="125" y="739"/>
                  <a:pt x="133" y="742"/>
                  <a:pt x="139" y="737"/>
                </a:cubicBezTo>
                <a:moveTo>
                  <a:pt x="333" y="738"/>
                </a:moveTo>
                <a:cubicBezTo>
                  <a:pt x="333" y="737"/>
                  <a:pt x="334" y="738"/>
                  <a:pt x="333" y="738"/>
                </a:cubicBezTo>
                <a:moveTo>
                  <a:pt x="158" y="741"/>
                </a:moveTo>
                <a:cubicBezTo>
                  <a:pt x="160" y="740"/>
                  <a:pt x="168" y="741"/>
                  <a:pt x="169" y="740"/>
                </a:cubicBezTo>
                <a:cubicBezTo>
                  <a:pt x="169" y="740"/>
                  <a:pt x="164" y="740"/>
                  <a:pt x="165" y="740"/>
                </a:cubicBezTo>
                <a:cubicBezTo>
                  <a:pt x="168" y="742"/>
                  <a:pt x="173" y="744"/>
                  <a:pt x="177" y="745"/>
                </a:cubicBezTo>
                <a:cubicBezTo>
                  <a:pt x="171" y="744"/>
                  <a:pt x="165" y="742"/>
                  <a:pt x="158" y="741"/>
                </a:cubicBezTo>
                <a:moveTo>
                  <a:pt x="749" y="740"/>
                </a:moveTo>
                <a:cubicBezTo>
                  <a:pt x="752" y="741"/>
                  <a:pt x="750" y="740"/>
                  <a:pt x="749" y="740"/>
                </a:cubicBezTo>
                <a:moveTo>
                  <a:pt x="769" y="742"/>
                </a:moveTo>
                <a:cubicBezTo>
                  <a:pt x="770" y="741"/>
                  <a:pt x="771" y="739"/>
                  <a:pt x="773" y="741"/>
                </a:cubicBezTo>
                <a:cubicBezTo>
                  <a:pt x="772" y="743"/>
                  <a:pt x="771" y="742"/>
                  <a:pt x="769" y="742"/>
                </a:cubicBezTo>
                <a:moveTo>
                  <a:pt x="188" y="743"/>
                </a:moveTo>
                <a:cubicBezTo>
                  <a:pt x="189" y="741"/>
                  <a:pt x="192" y="742"/>
                  <a:pt x="188" y="743"/>
                </a:cubicBezTo>
                <a:moveTo>
                  <a:pt x="191" y="742"/>
                </a:moveTo>
                <a:cubicBezTo>
                  <a:pt x="195" y="744"/>
                  <a:pt x="192" y="743"/>
                  <a:pt x="191" y="742"/>
                </a:cubicBezTo>
                <a:moveTo>
                  <a:pt x="146" y="743"/>
                </a:moveTo>
                <a:cubicBezTo>
                  <a:pt x="148" y="738"/>
                  <a:pt x="152" y="742"/>
                  <a:pt x="154" y="744"/>
                </a:cubicBezTo>
                <a:cubicBezTo>
                  <a:pt x="152" y="745"/>
                  <a:pt x="149" y="744"/>
                  <a:pt x="146" y="743"/>
                </a:cubicBezTo>
                <a:moveTo>
                  <a:pt x="554" y="746"/>
                </a:moveTo>
                <a:cubicBezTo>
                  <a:pt x="552" y="744"/>
                  <a:pt x="551" y="743"/>
                  <a:pt x="549" y="742"/>
                </a:cubicBezTo>
                <a:cubicBezTo>
                  <a:pt x="554" y="743"/>
                  <a:pt x="559" y="744"/>
                  <a:pt x="563" y="746"/>
                </a:cubicBezTo>
                <a:cubicBezTo>
                  <a:pt x="562" y="749"/>
                  <a:pt x="556" y="747"/>
                  <a:pt x="554" y="746"/>
                </a:cubicBezTo>
                <a:moveTo>
                  <a:pt x="193" y="747"/>
                </a:moveTo>
                <a:cubicBezTo>
                  <a:pt x="191" y="741"/>
                  <a:pt x="198" y="741"/>
                  <a:pt x="201" y="742"/>
                </a:cubicBezTo>
                <a:cubicBezTo>
                  <a:pt x="198" y="749"/>
                  <a:pt x="209" y="748"/>
                  <a:pt x="212" y="748"/>
                </a:cubicBezTo>
                <a:cubicBezTo>
                  <a:pt x="207" y="752"/>
                  <a:pt x="199" y="748"/>
                  <a:pt x="193" y="747"/>
                </a:cubicBezTo>
                <a:moveTo>
                  <a:pt x="680" y="744"/>
                </a:moveTo>
                <a:cubicBezTo>
                  <a:pt x="683" y="745"/>
                  <a:pt x="680" y="744"/>
                  <a:pt x="680" y="744"/>
                </a:cubicBezTo>
                <a:moveTo>
                  <a:pt x="603" y="744"/>
                </a:moveTo>
                <a:cubicBezTo>
                  <a:pt x="606" y="746"/>
                  <a:pt x="601" y="748"/>
                  <a:pt x="603" y="744"/>
                </a:cubicBezTo>
                <a:moveTo>
                  <a:pt x="238" y="751"/>
                </a:moveTo>
                <a:cubicBezTo>
                  <a:pt x="231" y="749"/>
                  <a:pt x="224" y="749"/>
                  <a:pt x="218" y="747"/>
                </a:cubicBezTo>
                <a:cubicBezTo>
                  <a:pt x="222" y="738"/>
                  <a:pt x="247" y="747"/>
                  <a:pt x="253" y="749"/>
                </a:cubicBezTo>
                <a:cubicBezTo>
                  <a:pt x="270" y="754"/>
                  <a:pt x="290" y="754"/>
                  <a:pt x="305" y="762"/>
                </a:cubicBezTo>
                <a:cubicBezTo>
                  <a:pt x="300" y="762"/>
                  <a:pt x="295" y="762"/>
                  <a:pt x="290" y="761"/>
                </a:cubicBezTo>
                <a:cubicBezTo>
                  <a:pt x="291" y="762"/>
                  <a:pt x="292" y="763"/>
                  <a:pt x="292" y="764"/>
                </a:cubicBezTo>
                <a:cubicBezTo>
                  <a:pt x="275" y="758"/>
                  <a:pt x="256" y="756"/>
                  <a:pt x="238" y="751"/>
                </a:cubicBezTo>
                <a:moveTo>
                  <a:pt x="423" y="745"/>
                </a:moveTo>
                <a:cubicBezTo>
                  <a:pt x="426" y="746"/>
                  <a:pt x="426" y="744"/>
                  <a:pt x="427" y="748"/>
                </a:cubicBezTo>
                <a:cubicBezTo>
                  <a:pt x="422" y="749"/>
                  <a:pt x="416" y="749"/>
                  <a:pt x="410" y="748"/>
                </a:cubicBezTo>
                <a:cubicBezTo>
                  <a:pt x="413" y="748"/>
                  <a:pt x="422" y="749"/>
                  <a:pt x="423" y="745"/>
                </a:cubicBezTo>
                <a:moveTo>
                  <a:pt x="400" y="746"/>
                </a:moveTo>
                <a:cubicBezTo>
                  <a:pt x="402" y="746"/>
                  <a:pt x="404" y="746"/>
                  <a:pt x="406" y="746"/>
                </a:cubicBezTo>
                <a:cubicBezTo>
                  <a:pt x="405" y="749"/>
                  <a:pt x="402" y="749"/>
                  <a:pt x="400" y="746"/>
                </a:cubicBezTo>
                <a:moveTo>
                  <a:pt x="448" y="747"/>
                </a:moveTo>
                <a:cubicBezTo>
                  <a:pt x="452" y="748"/>
                  <a:pt x="451" y="750"/>
                  <a:pt x="448" y="747"/>
                </a:cubicBezTo>
                <a:moveTo>
                  <a:pt x="442" y="749"/>
                </a:moveTo>
                <a:cubicBezTo>
                  <a:pt x="442" y="747"/>
                  <a:pt x="444" y="746"/>
                  <a:pt x="442" y="749"/>
                </a:cubicBezTo>
                <a:moveTo>
                  <a:pt x="463" y="751"/>
                </a:moveTo>
                <a:cubicBezTo>
                  <a:pt x="460" y="746"/>
                  <a:pt x="466" y="746"/>
                  <a:pt x="469" y="747"/>
                </a:cubicBezTo>
                <a:cubicBezTo>
                  <a:pt x="476" y="748"/>
                  <a:pt x="468" y="755"/>
                  <a:pt x="463" y="751"/>
                </a:cubicBezTo>
                <a:moveTo>
                  <a:pt x="457" y="748"/>
                </a:moveTo>
                <a:cubicBezTo>
                  <a:pt x="458" y="748"/>
                  <a:pt x="459" y="748"/>
                  <a:pt x="460" y="748"/>
                </a:cubicBezTo>
                <a:cubicBezTo>
                  <a:pt x="459" y="749"/>
                  <a:pt x="458" y="749"/>
                  <a:pt x="457" y="748"/>
                </a:cubicBezTo>
                <a:moveTo>
                  <a:pt x="357" y="748"/>
                </a:moveTo>
                <a:cubicBezTo>
                  <a:pt x="357" y="749"/>
                  <a:pt x="361" y="751"/>
                  <a:pt x="355" y="751"/>
                </a:cubicBezTo>
                <a:cubicBezTo>
                  <a:pt x="355" y="750"/>
                  <a:pt x="356" y="749"/>
                  <a:pt x="357" y="748"/>
                </a:cubicBezTo>
                <a:moveTo>
                  <a:pt x="473" y="749"/>
                </a:moveTo>
                <a:cubicBezTo>
                  <a:pt x="485" y="745"/>
                  <a:pt x="497" y="752"/>
                  <a:pt x="509" y="755"/>
                </a:cubicBezTo>
                <a:cubicBezTo>
                  <a:pt x="496" y="756"/>
                  <a:pt x="484" y="753"/>
                  <a:pt x="473" y="749"/>
                </a:cubicBezTo>
                <a:moveTo>
                  <a:pt x="831" y="750"/>
                </a:moveTo>
                <a:cubicBezTo>
                  <a:pt x="833" y="747"/>
                  <a:pt x="832" y="748"/>
                  <a:pt x="831" y="750"/>
                </a:cubicBezTo>
                <a:moveTo>
                  <a:pt x="372" y="748"/>
                </a:moveTo>
                <a:cubicBezTo>
                  <a:pt x="376" y="749"/>
                  <a:pt x="379" y="755"/>
                  <a:pt x="380" y="759"/>
                </a:cubicBezTo>
                <a:cubicBezTo>
                  <a:pt x="373" y="759"/>
                  <a:pt x="367" y="754"/>
                  <a:pt x="360" y="752"/>
                </a:cubicBezTo>
                <a:cubicBezTo>
                  <a:pt x="363" y="752"/>
                  <a:pt x="372" y="754"/>
                  <a:pt x="372" y="748"/>
                </a:cubicBezTo>
                <a:moveTo>
                  <a:pt x="438" y="749"/>
                </a:moveTo>
                <a:cubicBezTo>
                  <a:pt x="441" y="750"/>
                  <a:pt x="441" y="751"/>
                  <a:pt x="438" y="749"/>
                </a:cubicBezTo>
                <a:moveTo>
                  <a:pt x="617" y="752"/>
                </a:moveTo>
                <a:cubicBezTo>
                  <a:pt x="620" y="752"/>
                  <a:pt x="622" y="750"/>
                  <a:pt x="624" y="751"/>
                </a:cubicBezTo>
                <a:cubicBezTo>
                  <a:pt x="623" y="754"/>
                  <a:pt x="620" y="754"/>
                  <a:pt x="617" y="752"/>
                </a:cubicBezTo>
                <a:moveTo>
                  <a:pt x="926" y="750"/>
                </a:moveTo>
                <a:cubicBezTo>
                  <a:pt x="928" y="750"/>
                  <a:pt x="931" y="749"/>
                  <a:pt x="933" y="751"/>
                </a:cubicBezTo>
                <a:cubicBezTo>
                  <a:pt x="931" y="754"/>
                  <a:pt x="926" y="754"/>
                  <a:pt x="926" y="750"/>
                </a:cubicBezTo>
                <a:moveTo>
                  <a:pt x="516" y="750"/>
                </a:moveTo>
                <a:cubicBezTo>
                  <a:pt x="519" y="750"/>
                  <a:pt x="522" y="751"/>
                  <a:pt x="525" y="751"/>
                </a:cubicBezTo>
                <a:cubicBezTo>
                  <a:pt x="520" y="759"/>
                  <a:pt x="512" y="756"/>
                  <a:pt x="507" y="751"/>
                </a:cubicBezTo>
                <a:cubicBezTo>
                  <a:pt x="510" y="750"/>
                  <a:pt x="513" y="752"/>
                  <a:pt x="516" y="750"/>
                </a:cubicBezTo>
                <a:moveTo>
                  <a:pt x="935" y="754"/>
                </a:moveTo>
                <a:cubicBezTo>
                  <a:pt x="936" y="750"/>
                  <a:pt x="937" y="754"/>
                  <a:pt x="937" y="754"/>
                </a:cubicBezTo>
                <a:cubicBezTo>
                  <a:pt x="936" y="754"/>
                  <a:pt x="935" y="754"/>
                  <a:pt x="935" y="754"/>
                </a:cubicBezTo>
                <a:moveTo>
                  <a:pt x="744" y="755"/>
                </a:moveTo>
                <a:cubicBezTo>
                  <a:pt x="746" y="755"/>
                  <a:pt x="748" y="752"/>
                  <a:pt x="751" y="755"/>
                </a:cubicBezTo>
                <a:cubicBezTo>
                  <a:pt x="748" y="755"/>
                  <a:pt x="746" y="755"/>
                  <a:pt x="744" y="755"/>
                </a:cubicBezTo>
                <a:moveTo>
                  <a:pt x="945" y="755"/>
                </a:moveTo>
                <a:cubicBezTo>
                  <a:pt x="946" y="752"/>
                  <a:pt x="946" y="753"/>
                  <a:pt x="945" y="755"/>
                </a:cubicBezTo>
                <a:moveTo>
                  <a:pt x="415" y="755"/>
                </a:moveTo>
                <a:cubicBezTo>
                  <a:pt x="416" y="754"/>
                  <a:pt x="418" y="752"/>
                  <a:pt x="415" y="755"/>
                </a:cubicBezTo>
                <a:moveTo>
                  <a:pt x="420" y="762"/>
                </a:moveTo>
                <a:cubicBezTo>
                  <a:pt x="419" y="759"/>
                  <a:pt x="419" y="758"/>
                  <a:pt x="416" y="758"/>
                </a:cubicBezTo>
                <a:cubicBezTo>
                  <a:pt x="416" y="758"/>
                  <a:pt x="420" y="753"/>
                  <a:pt x="420" y="754"/>
                </a:cubicBezTo>
                <a:cubicBezTo>
                  <a:pt x="423" y="757"/>
                  <a:pt x="425" y="760"/>
                  <a:pt x="427" y="763"/>
                </a:cubicBezTo>
                <a:cubicBezTo>
                  <a:pt x="427" y="763"/>
                  <a:pt x="421" y="762"/>
                  <a:pt x="420" y="762"/>
                </a:cubicBezTo>
                <a:moveTo>
                  <a:pt x="399" y="754"/>
                </a:moveTo>
                <a:cubicBezTo>
                  <a:pt x="401" y="754"/>
                  <a:pt x="403" y="755"/>
                  <a:pt x="405" y="756"/>
                </a:cubicBezTo>
                <a:cubicBezTo>
                  <a:pt x="402" y="760"/>
                  <a:pt x="399" y="758"/>
                  <a:pt x="399" y="754"/>
                </a:cubicBezTo>
                <a:moveTo>
                  <a:pt x="751" y="755"/>
                </a:moveTo>
                <a:cubicBezTo>
                  <a:pt x="753" y="755"/>
                  <a:pt x="753" y="755"/>
                  <a:pt x="751" y="755"/>
                </a:cubicBezTo>
                <a:moveTo>
                  <a:pt x="125" y="760"/>
                </a:moveTo>
                <a:cubicBezTo>
                  <a:pt x="128" y="760"/>
                  <a:pt x="130" y="757"/>
                  <a:pt x="133" y="758"/>
                </a:cubicBezTo>
                <a:cubicBezTo>
                  <a:pt x="131" y="761"/>
                  <a:pt x="128" y="762"/>
                  <a:pt x="125" y="760"/>
                </a:cubicBezTo>
                <a:moveTo>
                  <a:pt x="480" y="758"/>
                </a:moveTo>
                <a:cubicBezTo>
                  <a:pt x="481" y="756"/>
                  <a:pt x="481" y="757"/>
                  <a:pt x="480" y="758"/>
                </a:cubicBezTo>
                <a:moveTo>
                  <a:pt x="319" y="759"/>
                </a:moveTo>
                <a:cubicBezTo>
                  <a:pt x="326" y="755"/>
                  <a:pt x="335" y="759"/>
                  <a:pt x="340" y="764"/>
                </a:cubicBezTo>
                <a:cubicBezTo>
                  <a:pt x="333" y="767"/>
                  <a:pt x="327" y="760"/>
                  <a:pt x="319" y="759"/>
                </a:cubicBezTo>
                <a:moveTo>
                  <a:pt x="554" y="757"/>
                </a:moveTo>
                <a:cubicBezTo>
                  <a:pt x="557" y="758"/>
                  <a:pt x="554" y="760"/>
                  <a:pt x="554" y="757"/>
                </a:cubicBezTo>
                <a:moveTo>
                  <a:pt x="507" y="761"/>
                </a:moveTo>
                <a:cubicBezTo>
                  <a:pt x="506" y="760"/>
                  <a:pt x="518" y="758"/>
                  <a:pt x="519" y="758"/>
                </a:cubicBezTo>
                <a:cubicBezTo>
                  <a:pt x="517" y="763"/>
                  <a:pt x="511" y="763"/>
                  <a:pt x="507" y="761"/>
                </a:cubicBezTo>
                <a:moveTo>
                  <a:pt x="562" y="758"/>
                </a:moveTo>
                <a:cubicBezTo>
                  <a:pt x="563" y="759"/>
                  <a:pt x="564" y="760"/>
                  <a:pt x="562" y="758"/>
                </a:cubicBezTo>
                <a:moveTo>
                  <a:pt x="571" y="759"/>
                </a:moveTo>
                <a:cubicBezTo>
                  <a:pt x="572" y="758"/>
                  <a:pt x="573" y="759"/>
                  <a:pt x="574" y="760"/>
                </a:cubicBezTo>
                <a:cubicBezTo>
                  <a:pt x="572" y="761"/>
                  <a:pt x="571" y="761"/>
                  <a:pt x="571" y="759"/>
                </a:cubicBezTo>
                <a:moveTo>
                  <a:pt x="576" y="761"/>
                </a:moveTo>
                <a:cubicBezTo>
                  <a:pt x="574" y="761"/>
                  <a:pt x="581" y="763"/>
                  <a:pt x="576" y="761"/>
                </a:cubicBezTo>
                <a:moveTo>
                  <a:pt x="875" y="761"/>
                </a:moveTo>
                <a:cubicBezTo>
                  <a:pt x="876" y="761"/>
                  <a:pt x="878" y="759"/>
                  <a:pt x="875" y="761"/>
                </a:cubicBezTo>
                <a:moveTo>
                  <a:pt x="551" y="762"/>
                </a:moveTo>
                <a:cubicBezTo>
                  <a:pt x="551" y="761"/>
                  <a:pt x="551" y="760"/>
                  <a:pt x="552" y="759"/>
                </a:cubicBezTo>
                <a:cubicBezTo>
                  <a:pt x="556" y="758"/>
                  <a:pt x="555" y="767"/>
                  <a:pt x="551" y="762"/>
                </a:cubicBezTo>
                <a:moveTo>
                  <a:pt x="946" y="769"/>
                </a:moveTo>
                <a:cubicBezTo>
                  <a:pt x="942" y="766"/>
                  <a:pt x="938" y="764"/>
                  <a:pt x="934" y="761"/>
                </a:cubicBezTo>
                <a:cubicBezTo>
                  <a:pt x="941" y="759"/>
                  <a:pt x="948" y="761"/>
                  <a:pt x="954" y="762"/>
                </a:cubicBezTo>
                <a:cubicBezTo>
                  <a:pt x="954" y="766"/>
                  <a:pt x="951" y="771"/>
                  <a:pt x="946" y="769"/>
                </a:cubicBezTo>
                <a:moveTo>
                  <a:pt x="926" y="760"/>
                </a:moveTo>
                <a:cubicBezTo>
                  <a:pt x="928" y="760"/>
                  <a:pt x="930" y="760"/>
                  <a:pt x="932" y="760"/>
                </a:cubicBezTo>
                <a:cubicBezTo>
                  <a:pt x="930" y="763"/>
                  <a:pt x="927" y="765"/>
                  <a:pt x="926" y="760"/>
                </a:cubicBezTo>
                <a:moveTo>
                  <a:pt x="470" y="762"/>
                </a:moveTo>
                <a:cubicBezTo>
                  <a:pt x="474" y="762"/>
                  <a:pt x="479" y="765"/>
                  <a:pt x="483" y="767"/>
                </a:cubicBezTo>
                <a:cubicBezTo>
                  <a:pt x="483" y="769"/>
                  <a:pt x="480" y="769"/>
                  <a:pt x="484" y="771"/>
                </a:cubicBezTo>
                <a:cubicBezTo>
                  <a:pt x="477" y="774"/>
                  <a:pt x="467" y="774"/>
                  <a:pt x="461" y="768"/>
                </a:cubicBezTo>
                <a:cubicBezTo>
                  <a:pt x="467" y="767"/>
                  <a:pt x="470" y="769"/>
                  <a:pt x="470" y="762"/>
                </a:cubicBezTo>
                <a:moveTo>
                  <a:pt x="837" y="764"/>
                </a:moveTo>
                <a:cubicBezTo>
                  <a:pt x="835" y="765"/>
                  <a:pt x="839" y="763"/>
                  <a:pt x="840" y="763"/>
                </a:cubicBezTo>
                <a:cubicBezTo>
                  <a:pt x="840" y="766"/>
                  <a:pt x="839" y="766"/>
                  <a:pt x="837" y="764"/>
                </a:cubicBezTo>
                <a:moveTo>
                  <a:pt x="350" y="764"/>
                </a:moveTo>
                <a:cubicBezTo>
                  <a:pt x="353" y="761"/>
                  <a:pt x="361" y="766"/>
                  <a:pt x="363" y="769"/>
                </a:cubicBezTo>
                <a:cubicBezTo>
                  <a:pt x="361" y="769"/>
                  <a:pt x="359" y="769"/>
                  <a:pt x="356" y="769"/>
                </a:cubicBezTo>
                <a:cubicBezTo>
                  <a:pt x="357" y="769"/>
                  <a:pt x="358" y="769"/>
                  <a:pt x="358" y="770"/>
                </a:cubicBezTo>
                <a:cubicBezTo>
                  <a:pt x="354" y="770"/>
                  <a:pt x="353" y="766"/>
                  <a:pt x="350" y="764"/>
                </a:cubicBezTo>
                <a:moveTo>
                  <a:pt x="920" y="768"/>
                </a:moveTo>
                <a:cubicBezTo>
                  <a:pt x="917" y="762"/>
                  <a:pt x="926" y="764"/>
                  <a:pt x="929" y="766"/>
                </a:cubicBezTo>
                <a:cubicBezTo>
                  <a:pt x="927" y="770"/>
                  <a:pt x="923" y="772"/>
                  <a:pt x="920" y="768"/>
                </a:cubicBezTo>
                <a:moveTo>
                  <a:pt x="833" y="765"/>
                </a:moveTo>
                <a:cubicBezTo>
                  <a:pt x="834" y="764"/>
                  <a:pt x="836" y="763"/>
                  <a:pt x="833" y="765"/>
                </a:cubicBezTo>
                <a:moveTo>
                  <a:pt x="568" y="765"/>
                </a:moveTo>
                <a:cubicBezTo>
                  <a:pt x="569" y="763"/>
                  <a:pt x="570" y="764"/>
                  <a:pt x="568" y="765"/>
                </a:cubicBezTo>
                <a:moveTo>
                  <a:pt x="980" y="767"/>
                </a:moveTo>
                <a:cubicBezTo>
                  <a:pt x="981" y="765"/>
                  <a:pt x="982" y="764"/>
                  <a:pt x="984" y="765"/>
                </a:cubicBezTo>
                <a:cubicBezTo>
                  <a:pt x="982" y="769"/>
                  <a:pt x="982" y="765"/>
                  <a:pt x="980" y="767"/>
                </a:cubicBezTo>
                <a:moveTo>
                  <a:pt x="1007" y="769"/>
                </a:moveTo>
                <a:cubicBezTo>
                  <a:pt x="1005" y="765"/>
                  <a:pt x="1014" y="768"/>
                  <a:pt x="1015" y="769"/>
                </a:cubicBezTo>
                <a:cubicBezTo>
                  <a:pt x="1012" y="772"/>
                  <a:pt x="1009" y="771"/>
                  <a:pt x="1007" y="769"/>
                </a:cubicBezTo>
                <a:moveTo>
                  <a:pt x="346" y="769"/>
                </a:moveTo>
                <a:cubicBezTo>
                  <a:pt x="348" y="766"/>
                  <a:pt x="349" y="765"/>
                  <a:pt x="346" y="769"/>
                </a:cubicBezTo>
                <a:moveTo>
                  <a:pt x="931" y="768"/>
                </a:moveTo>
                <a:cubicBezTo>
                  <a:pt x="932" y="766"/>
                  <a:pt x="934" y="765"/>
                  <a:pt x="936" y="766"/>
                </a:cubicBezTo>
                <a:cubicBezTo>
                  <a:pt x="936" y="769"/>
                  <a:pt x="933" y="768"/>
                  <a:pt x="931" y="768"/>
                </a:cubicBezTo>
                <a:moveTo>
                  <a:pt x="344" y="766"/>
                </a:moveTo>
                <a:cubicBezTo>
                  <a:pt x="345" y="767"/>
                  <a:pt x="346" y="768"/>
                  <a:pt x="344" y="766"/>
                </a:cubicBezTo>
                <a:moveTo>
                  <a:pt x="458" y="767"/>
                </a:moveTo>
                <a:cubicBezTo>
                  <a:pt x="462" y="769"/>
                  <a:pt x="458" y="769"/>
                  <a:pt x="458" y="767"/>
                </a:cubicBezTo>
                <a:moveTo>
                  <a:pt x="522" y="772"/>
                </a:moveTo>
                <a:cubicBezTo>
                  <a:pt x="521" y="771"/>
                  <a:pt x="525" y="770"/>
                  <a:pt x="525" y="770"/>
                </a:cubicBezTo>
                <a:cubicBezTo>
                  <a:pt x="529" y="770"/>
                  <a:pt x="533" y="772"/>
                  <a:pt x="535" y="775"/>
                </a:cubicBezTo>
                <a:cubicBezTo>
                  <a:pt x="530" y="775"/>
                  <a:pt x="526" y="775"/>
                  <a:pt x="522" y="772"/>
                </a:cubicBezTo>
                <a:moveTo>
                  <a:pt x="973" y="768"/>
                </a:moveTo>
                <a:cubicBezTo>
                  <a:pt x="978" y="768"/>
                  <a:pt x="981" y="767"/>
                  <a:pt x="983" y="772"/>
                </a:cubicBezTo>
                <a:cubicBezTo>
                  <a:pt x="980" y="772"/>
                  <a:pt x="973" y="771"/>
                  <a:pt x="973" y="768"/>
                </a:cubicBezTo>
                <a:moveTo>
                  <a:pt x="367" y="768"/>
                </a:moveTo>
                <a:cubicBezTo>
                  <a:pt x="369" y="769"/>
                  <a:pt x="371" y="767"/>
                  <a:pt x="372" y="769"/>
                </a:cubicBezTo>
                <a:cubicBezTo>
                  <a:pt x="370" y="771"/>
                  <a:pt x="367" y="771"/>
                  <a:pt x="367" y="768"/>
                </a:cubicBezTo>
                <a:moveTo>
                  <a:pt x="985" y="770"/>
                </a:moveTo>
                <a:cubicBezTo>
                  <a:pt x="984" y="769"/>
                  <a:pt x="984" y="768"/>
                  <a:pt x="984" y="768"/>
                </a:cubicBezTo>
                <a:cubicBezTo>
                  <a:pt x="988" y="763"/>
                  <a:pt x="991" y="778"/>
                  <a:pt x="985" y="770"/>
                </a:cubicBezTo>
                <a:moveTo>
                  <a:pt x="716" y="769"/>
                </a:moveTo>
                <a:cubicBezTo>
                  <a:pt x="718" y="770"/>
                  <a:pt x="718" y="770"/>
                  <a:pt x="716" y="769"/>
                </a:cubicBezTo>
                <a:moveTo>
                  <a:pt x="997" y="772"/>
                </a:moveTo>
                <a:cubicBezTo>
                  <a:pt x="998" y="769"/>
                  <a:pt x="1007" y="771"/>
                  <a:pt x="1008" y="771"/>
                </a:cubicBezTo>
                <a:cubicBezTo>
                  <a:pt x="1006" y="774"/>
                  <a:pt x="1000" y="774"/>
                  <a:pt x="997" y="772"/>
                </a:cubicBezTo>
                <a:moveTo>
                  <a:pt x="926" y="775"/>
                </a:moveTo>
                <a:cubicBezTo>
                  <a:pt x="938" y="766"/>
                  <a:pt x="947" y="779"/>
                  <a:pt x="956" y="785"/>
                </a:cubicBezTo>
                <a:cubicBezTo>
                  <a:pt x="953" y="789"/>
                  <a:pt x="942" y="793"/>
                  <a:pt x="942" y="797"/>
                </a:cubicBezTo>
                <a:cubicBezTo>
                  <a:pt x="946" y="796"/>
                  <a:pt x="950" y="797"/>
                  <a:pt x="954" y="798"/>
                </a:cubicBezTo>
                <a:cubicBezTo>
                  <a:pt x="945" y="798"/>
                  <a:pt x="937" y="798"/>
                  <a:pt x="928" y="796"/>
                </a:cubicBezTo>
                <a:cubicBezTo>
                  <a:pt x="936" y="790"/>
                  <a:pt x="930" y="788"/>
                  <a:pt x="926" y="783"/>
                </a:cubicBezTo>
                <a:cubicBezTo>
                  <a:pt x="929" y="783"/>
                  <a:pt x="941" y="784"/>
                  <a:pt x="938" y="778"/>
                </a:cubicBezTo>
                <a:cubicBezTo>
                  <a:pt x="936" y="773"/>
                  <a:pt x="931" y="775"/>
                  <a:pt x="926" y="775"/>
                </a:cubicBezTo>
                <a:moveTo>
                  <a:pt x="603" y="774"/>
                </a:moveTo>
                <a:cubicBezTo>
                  <a:pt x="607" y="776"/>
                  <a:pt x="602" y="777"/>
                  <a:pt x="603" y="774"/>
                </a:cubicBezTo>
                <a:moveTo>
                  <a:pt x="619" y="784"/>
                </a:moveTo>
                <a:cubicBezTo>
                  <a:pt x="615" y="782"/>
                  <a:pt x="612" y="780"/>
                  <a:pt x="608" y="777"/>
                </a:cubicBezTo>
                <a:cubicBezTo>
                  <a:pt x="618" y="769"/>
                  <a:pt x="652" y="770"/>
                  <a:pt x="660" y="780"/>
                </a:cubicBezTo>
                <a:cubicBezTo>
                  <a:pt x="658" y="781"/>
                  <a:pt x="655" y="781"/>
                  <a:pt x="652" y="781"/>
                </a:cubicBezTo>
                <a:cubicBezTo>
                  <a:pt x="653" y="779"/>
                  <a:pt x="654" y="779"/>
                  <a:pt x="655" y="780"/>
                </a:cubicBezTo>
                <a:cubicBezTo>
                  <a:pt x="653" y="778"/>
                  <a:pt x="650" y="777"/>
                  <a:pt x="648" y="776"/>
                </a:cubicBezTo>
                <a:cubicBezTo>
                  <a:pt x="648" y="777"/>
                  <a:pt x="649" y="778"/>
                  <a:pt x="649" y="779"/>
                </a:cubicBezTo>
                <a:cubicBezTo>
                  <a:pt x="649" y="779"/>
                  <a:pt x="648" y="779"/>
                  <a:pt x="647" y="779"/>
                </a:cubicBezTo>
                <a:cubicBezTo>
                  <a:pt x="651" y="782"/>
                  <a:pt x="655" y="784"/>
                  <a:pt x="659" y="786"/>
                </a:cubicBezTo>
                <a:cubicBezTo>
                  <a:pt x="647" y="789"/>
                  <a:pt x="630" y="791"/>
                  <a:pt x="619" y="784"/>
                </a:cubicBezTo>
                <a:moveTo>
                  <a:pt x="732" y="776"/>
                </a:moveTo>
                <a:cubicBezTo>
                  <a:pt x="731" y="775"/>
                  <a:pt x="733" y="775"/>
                  <a:pt x="732" y="776"/>
                </a:cubicBezTo>
                <a:moveTo>
                  <a:pt x="969" y="779"/>
                </a:moveTo>
                <a:cubicBezTo>
                  <a:pt x="972" y="772"/>
                  <a:pt x="980" y="778"/>
                  <a:pt x="986" y="776"/>
                </a:cubicBezTo>
                <a:cubicBezTo>
                  <a:pt x="984" y="778"/>
                  <a:pt x="983" y="778"/>
                  <a:pt x="981" y="777"/>
                </a:cubicBezTo>
                <a:cubicBezTo>
                  <a:pt x="983" y="778"/>
                  <a:pt x="983" y="780"/>
                  <a:pt x="983" y="782"/>
                </a:cubicBezTo>
                <a:cubicBezTo>
                  <a:pt x="979" y="782"/>
                  <a:pt x="972" y="782"/>
                  <a:pt x="969" y="779"/>
                </a:cubicBezTo>
                <a:moveTo>
                  <a:pt x="326" y="777"/>
                </a:moveTo>
                <a:cubicBezTo>
                  <a:pt x="327" y="777"/>
                  <a:pt x="329" y="775"/>
                  <a:pt x="326" y="777"/>
                </a:cubicBezTo>
                <a:moveTo>
                  <a:pt x="690" y="776"/>
                </a:moveTo>
                <a:cubicBezTo>
                  <a:pt x="692" y="779"/>
                  <a:pt x="696" y="782"/>
                  <a:pt x="700" y="781"/>
                </a:cubicBezTo>
                <a:cubicBezTo>
                  <a:pt x="697" y="781"/>
                  <a:pt x="695" y="782"/>
                  <a:pt x="692" y="782"/>
                </a:cubicBezTo>
                <a:cubicBezTo>
                  <a:pt x="694" y="784"/>
                  <a:pt x="696" y="783"/>
                  <a:pt x="699" y="783"/>
                </a:cubicBezTo>
                <a:cubicBezTo>
                  <a:pt x="701" y="783"/>
                  <a:pt x="704" y="787"/>
                  <a:pt x="701" y="787"/>
                </a:cubicBezTo>
                <a:cubicBezTo>
                  <a:pt x="711" y="794"/>
                  <a:pt x="724" y="790"/>
                  <a:pt x="736" y="794"/>
                </a:cubicBezTo>
                <a:cubicBezTo>
                  <a:pt x="726" y="797"/>
                  <a:pt x="716" y="795"/>
                  <a:pt x="707" y="793"/>
                </a:cubicBezTo>
                <a:cubicBezTo>
                  <a:pt x="702" y="792"/>
                  <a:pt x="697" y="791"/>
                  <a:pt x="692" y="791"/>
                </a:cubicBezTo>
                <a:cubicBezTo>
                  <a:pt x="684" y="791"/>
                  <a:pt x="687" y="793"/>
                  <a:pt x="684" y="799"/>
                </a:cubicBezTo>
                <a:cubicBezTo>
                  <a:pt x="677" y="796"/>
                  <a:pt x="669" y="793"/>
                  <a:pt x="661" y="792"/>
                </a:cubicBezTo>
                <a:cubicBezTo>
                  <a:pt x="670" y="788"/>
                  <a:pt x="681" y="794"/>
                  <a:pt x="690" y="789"/>
                </a:cubicBezTo>
                <a:cubicBezTo>
                  <a:pt x="682" y="787"/>
                  <a:pt x="673" y="783"/>
                  <a:pt x="664" y="783"/>
                </a:cubicBezTo>
                <a:cubicBezTo>
                  <a:pt x="668" y="783"/>
                  <a:pt x="673" y="781"/>
                  <a:pt x="676" y="779"/>
                </a:cubicBezTo>
                <a:cubicBezTo>
                  <a:pt x="674" y="778"/>
                  <a:pt x="672" y="778"/>
                  <a:pt x="670" y="776"/>
                </a:cubicBezTo>
                <a:cubicBezTo>
                  <a:pt x="677" y="777"/>
                  <a:pt x="683" y="776"/>
                  <a:pt x="690" y="776"/>
                </a:cubicBezTo>
                <a:moveTo>
                  <a:pt x="736" y="776"/>
                </a:moveTo>
                <a:cubicBezTo>
                  <a:pt x="738" y="777"/>
                  <a:pt x="738" y="777"/>
                  <a:pt x="736" y="776"/>
                </a:cubicBezTo>
                <a:moveTo>
                  <a:pt x="956" y="776"/>
                </a:moveTo>
                <a:cubicBezTo>
                  <a:pt x="961" y="779"/>
                  <a:pt x="957" y="779"/>
                  <a:pt x="956" y="776"/>
                </a:cubicBezTo>
                <a:moveTo>
                  <a:pt x="874" y="779"/>
                </a:moveTo>
                <a:cubicBezTo>
                  <a:pt x="876" y="778"/>
                  <a:pt x="879" y="777"/>
                  <a:pt x="882" y="778"/>
                </a:cubicBezTo>
                <a:cubicBezTo>
                  <a:pt x="879" y="779"/>
                  <a:pt x="876" y="780"/>
                  <a:pt x="874" y="779"/>
                </a:cubicBezTo>
                <a:moveTo>
                  <a:pt x="889" y="777"/>
                </a:moveTo>
                <a:cubicBezTo>
                  <a:pt x="890" y="780"/>
                  <a:pt x="889" y="780"/>
                  <a:pt x="889" y="777"/>
                </a:cubicBezTo>
                <a:moveTo>
                  <a:pt x="526" y="779"/>
                </a:moveTo>
                <a:cubicBezTo>
                  <a:pt x="528" y="779"/>
                  <a:pt x="531" y="779"/>
                  <a:pt x="533" y="779"/>
                </a:cubicBezTo>
                <a:cubicBezTo>
                  <a:pt x="532" y="782"/>
                  <a:pt x="522" y="786"/>
                  <a:pt x="526" y="779"/>
                </a:cubicBezTo>
                <a:moveTo>
                  <a:pt x="709" y="780"/>
                </a:moveTo>
                <a:cubicBezTo>
                  <a:pt x="711" y="781"/>
                  <a:pt x="710" y="780"/>
                  <a:pt x="709" y="780"/>
                </a:cubicBezTo>
                <a:moveTo>
                  <a:pt x="540" y="781"/>
                </a:moveTo>
                <a:cubicBezTo>
                  <a:pt x="542" y="779"/>
                  <a:pt x="544" y="780"/>
                  <a:pt x="545" y="782"/>
                </a:cubicBezTo>
                <a:cubicBezTo>
                  <a:pt x="544" y="782"/>
                  <a:pt x="541" y="783"/>
                  <a:pt x="540" y="781"/>
                </a:cubicBezTo>
                <a:moveTo>
                  <a:pt x="1002" y="783"/>
                </a:moveTo>
                <a:cubicBezTo>
                  <a:pt x="1004" y="781"/>
                  <a:pt x="1011" y="777"/>
                  <a:pt x="1012" y="783"/>
                </a:cubicBezTo>
                <a:cubicBezTo>
                  <a:pt x="1008" y="783"/>
                  <a:pt x="1005" y="783"/>
                  <a:pt x="1002" y="783"/>
                </a:cubicBezTo>
                <a:moveTo>
                  <a:pt x="712" y="781"/>
                </a:moveTo>
                <a:cubicBezTo>
                  <a:pt x="715" y="780"/>
                  <a:pt x="718" y="781"/>
                  <a:pt x="721" y="783"/>
                </a:cubicBezTo>
                <a:cubicBezTo>
                  <a:pt x="717" y="786"/>
                  <a:pt x="713" y="786"/>
                  <a:pt x="712" y="781"/>
                </a:cubicBezTo>
                <a:moveTo>
                  <a:pt x="919" y="782"/>
                </a:moveTo>
                <a:cubicBezTo>
                  <a:pt x="922" y="783"/>
                  <a:pt x="921" y="784"/>
                  <a:pt x="919" y="782"/>
                </a:cubicBezTo>
                <a:moveTo>
                  <a:pt x="728" y="784"/>
                </a:moveTo>
                <a:cubicBezTo>
                  <a:pt x="728" y="781"/>
                  <a:pt x="730" y="781"/>
                  <a:pt x="732" y="783"/>
                </a:cubicBezTo>
                <a:cubicBezTo>
                  <a:pt x="730" y="785"/>
                  <a:pt x="730" y="784"/>
                  <a:pt x="728" y="784"/>
                </a:cubicBezTo>
                <a:moveTo>
                  <a:pt x="923" y="783"/>
                </a:moveTo>
                <a:cubicBezTo>
                  <a:pt x="925" y="783"/>
                  <a:pt x="925" y="783"/>
                  <a:pt x="923" y="783"/>
                </a:cubicBezTo>
                <a:moveTo>
                  <a:pt x="958" y="784"/>
                </a:moveTo>
                <a:cubicBezTo>
                  <a:pt x="960" y="784"/>
                  <a:pt x="961" y="784"/>
                  <a:pt x="962" y="785"/>
                </a:cubicBezTo>
                <a:cubicBezTo>
                  <a:pt x="961" y="786"/>
                  <a:pt x="959" y="786"/>
                  <a:pt x="958" y="784"/>
                </a:cubicBezTo>
                <a:moveTo>
                  <a:pt x="554" y="786"/>
                </a:moveTo>
                <a:cubicBezTo>
                  <a:pt x="555" y="786"/>
                  <a:pt x="557" y="785"/>
                  <a:pt x="558" y="786"/>
                </a:cubicBezTo>
                <a:cubicBezTo>
                  <a:pt x="557" y="787"/>
                  <a:pt x="555" y="787"/>
                  <a:pt x="554" y="786"/>
                </a:cubicBezTo>
                <a:moveTo>
                  <a:pt x="709" y="788"/>
                </a:moveTo>
                <a:cubicBezTo>
                  <a:pt x="708" y="788"/>
                  <a:pt x="707" y="788"/>
                  <a:pt x="706" y="787"/>
                </a:cubicBezTo>
                <a:cubicBezTo>
                  <a:pt x="710" y="785"/>
                  <a:pt x="715" y="785"/>
                  <a:pt x="719" y="787"/>
                </a:cubicBezTo>
                <a:cubicBezTo>
                  <a:pt x="717" y="790"/>
                  <a:pt x="712" y="789"/>
                  <a:pt x="709" y="788"/>
                </a:cubicBezTo>
                <a:moveTo>
                  <a:pt x="561" y="787"/>
                </a:moveTo>
                <a:cubicBezTo>
                  <a:pt x="563" y="786"/>
                  <a:pt x="564" y="785"/>
                  <a:pt x="565" y="788"/>
                </a:cubicBezTo>
                <a:cubicBezTo>
                  <a:pt x="564" y="787"/>
                  <a:pt x="562" y="787"/>
                  <a:pt x="561" y="787"/>
                </a:cubicBezTo>
                <a:moveTo>
                  <a:pt x="754" y="786"/>
                </a:moveTo>
                <a:cubicBezTo>
                  <a:pt x="758" y="787"/>
                  <a:pt x="760" y="791"/>
                  <a:pt x="764" y="791"/>
                </a:cubicBezTo>
                <a:cubicBezTo>
                  <a:pt x="763" y="790"/>
                  <a:pt x="761" y="788"/>
                  <a:pt x="760" y="787"/>
                </a:cubicBezTo>
                <a:cubicBezTo>
                  <a:pt x="765" y="788"/>
                  <a:pt x="770" y="791"/>
                  <a:pt x="775" y="791"/>
                </a:cubicBezTo>
                <a:cubicBezTo>
                  <a:pt x="780" y="792"/>
                  <a:pt x="778" y="789"/>
                  <a:pt x="778" y="786"/>
                </a:cubicBezTo>
                <a:cubicBezTo>
                  <a:pt x="778" y="783"/>
                  <a:pt x="780" y="784"/>
                  <a:pt x="782" y="786"/>
                </a:cubicBezTo>
                <a:cubicBezTo>
                  <a:pt x="788" y="790"/>
                  <a:pt x="782" y="789"/>
                  <a:pt x="780" y="790"/>
                </a:cubicBezTo>
                <a:cubicBezTo>
                  <a:pt x="780" y="792"/>
                  <a:pt x="781" y="793"/>
                  <a:pt x="782" y="794"/>
                </a:cubicBezTo>
                <a:cubicBezTo>
                  <a:pt x="777" y="795"/>
                  <a:pt x="771" y="796"/>
                  <a:pt x="765" y="795"/>
                </a:cubicBezTo>
                <a:cubicBezTo>
                  <a:pt x="768" y="800"/>
                  <a:pt x="772" y="796"/>
                  <a:pt x="777" y="798"/>
                </a:cubicBezTo>
                <a:cubicBezTo>
                  <a:pt x="774" y="808"/>
                  <a:pt x="748" y="791"/>
                  <a:pt x="743" y="788"/>
                </a:cubicBezTo>
                <a:cubicBezTo>
                  <a:pt x="747" y="787"/>
                  <a:pt x="751" y="789"/>
                  <a:pt x="754" y="786"/>
                </a:cubicBezTo>
                <a:moveTo>
                  <a:pt x="660" y="789"/>
                </a:moveTo>
                <a:cubicBezTo>
                  <a:pt x="660" y="786"/>
                  <a:pt x="661" y="785"/>
                  <a:pt x="663" y="787"/>
                </a:cubicBezTo>
                <a:cubicBezTo>
                  <a:pt x="663" y="790"/>
                  <a:pt x="662" y="788"/>
                  <a:pt x="660" y="789"/>
                </a:cubicBezTo>
                <a:moveTo>
                  <a:pt x="822" y="790"/>
                </a:moveTo>
                <a:cubicBezTo>
                  <a:pt x="823" y="785"/>
                  <a:pt x="826" y="786"/>
                  <a:pt x="827" y="790"/>
                </a:cubicBezTo>
                <a:cubicBezTo>
                  <a:pt x="825" y="790"/>
                  <a:pt x="823" y="790"/>
                  <a:pt x="822" y="790"/>
                </a:cubicBezTo>
                <a:moveTo>
                  <a:pt x="607" y="790"/>
                </a:moveTo>
                <a:cubicBezTo>
                  <a:pt x="610" y="788"/>
                  <a:pt x="612" y="786"/>
                  <a:pt x="615" y="790"/>
                </a:cubicBezTo>
                <a:cubicBezTo>
                  <a:pt x="613" y="792"/>
                  <a:pt x="610" y="792"/>
                  <a:pt x="607" y="790"/>
                </a:cubicBezTo>
                <a:moveTo>
                  <a:pt x="618" y="789"/>
                </a:moveTo>
                <a:cubicBezTo>
                  <a:pt x="619" y="789"/>
                  <a:pt x="621" y="789"/>
                  <a:pt x="622" y="790"/>
                </a:cubicBezTo>
                <a:cubicBezTo>
                  <a:pt x="621" y="790"/>
                  <a:pt x="621" y="791"/>
                  <a:pt x="620" y="792"/>
                </a:cubicBezTo>
                <a:cubicBezTo>
                  <a:pt x="618" y="792"/>
                  <a:pt x="618" y="790"/>
                  <a:pt x="618" y="789"/>
                </a:cubicBezTo>
                <a:moveTo>
                  <a:pt x="849" y="794"/>
                </a:moveTo>
                <a:cubicBezTo>
                  <a:pt x="850" y="791"/>
                  <a:pt x="852" y="789"/>
                  <a:pt x="854" y="792"/>
                </a:cubicBezTo>
                <a:cubicBezTo>
                  <a:pt x="853" y="793"/>
                  <a:pt x="851" y="794"/>
                  <a:pt x="849" y="794"/>
                </a:cubicBezTo>
                <a:moveTo>
                  <a:pt x="844" y="795"/>
                </a:moveTo>
                <a:cubicBezTo>
                  <a:pt x="843" y="793"/>
                  <a:pt x="843" y="792"/>
                  <a:pt x="844" y="791"/>
                </a:cubicBezTo>
                <a:cubicBezTo>
                  <a:pt x="845" y="791"/>
                  <a:pt x="847" y="793"/>
                  <a:pt x="847" y="793"/>
                </a:cubicBezTo>
                <a:cubicBezTo>
                  <a:pt x="846" y="796"/>
                  <a:pt x="846" y="793"/>
                  <a:pt x="844" y="795"/>
                </a:cubicBezTo>
                <a:moveTo>
                  <a:pt x="945" y="793"/>
                </a:moveTo>
                <a:cubicBezTo>
                  <a:pt x="944" y="792"/>
                  <a:pt x="949" y="796"/>
                  <a:pt x="945" y="793"/>
                </a:cubicBezTo>
                <a:moveTo>
                  <a:pt x="789" y="796"/>
                </a:moveTo>
                <a:cubicBezTo>
                  <a:pt x="790" y="791"/>
                  <a:pt x="797" y="794"/>
                  <a:pt x="800" y="796"/>
                </a:cubicBezTo>
                <a:cubicBezTo>
                  <a:pt x="798" y="798"/>
                  <a:pt x="792" y="798"/>
                  <a:pt x="789" y="796"/>
                </a:cubicBezTo>
                <a:moveTo>
                  <a:pt x="688" y="798"/>
                </a:moveTo>
                <a:cubicBezTo>
                  <a:pt x="688" y="792"/>
                  <a:pt x="726" y="795"/>
                  <a:pt x="729" y="803"/>
                </a:cubicBezTo>
                <a:cubicBezTo>
                  <a:pt x="728" y="803"/>
                  <a:pt x="726" y="802"/>
                  <a:pt x="725" y="802"/>
                </a:cubicBezTo>
                <a:cubicBezTo>
                  <a:pt x="726" y="804"/>
                  <a:pt x="728" y="803"/>
                  <a:pt x="729" y="805"/>
                </a:cubicBezTo>
                <a:cubicBezTo>
                  <a:pt x="724" y="806"/>
                  <a:pt x="719" y="806"/>
                  <a:pt x="715" y="805"/>
                </a:cubicBezTo>
                <a:cubicBezTo>
                  <a:pt x="714" y="804"/>
                  <a:pt x="702" y="801"/>
                  <a:pt x="705" y="799"/>
                </a:cubicBezTo>
                <a:cubicBezTo>
                  <a:pt x="707" y="799"/>
                  <a:pt x="700" y="798"/>
                  <a:pt x="698" y="799"/>
                </a:cubicBezTo>
                <a:cubicBezTo>
                  <a:pt x="694" y="799"/>
                  <a:pt x="691" y="801"/>
                  <a:pt x="688" y="798"/>
                </a:cubicBezTo>
                <a:moveTo>
                  <a:pt x="785" y="795"/>
                </a:moveTo>
                <a:cubicBezTo>
                  <a:pt x="790" y="796"/>
                  <a:pt x="784" y="797"/>
                  <a:pt x="785" y="795"/>
                </a:cubicBezTo>
                <a:moveTo>
                  <a:pt x="783" y="798"/>
                </a:moveTo>
                <a:cubicBezTo>
                  <a:pt x="795" y="802"/>
                  <a:pt x="807" y="797"/>
                  <a:pt x="815" y="808"/>
                </a:cubicBezTo>
                <a:cubicBezTo>
                  <a:pt x="811" y="808"/>
                  <a:pt x="806" y="807"/>
                  <a:pt x="802" y="807"/>
                </a:cubicBezTo>
                <a:cubicBezTo>
                  <a:pt x="802" y="808"/>
                  <a:pt x="803" y="809"/>
                  <a:pt x="804" y="809"/>
                </a:cubicBezTo>
                <a:cubicBezTo>
                  <a:pt x="797" y="813"/>
                  <a:pt x="789" y="809"/>
                  <a:pt x="782" y="805"/>
                </a:cubicBezTo>
                <a:cubicBezTo>
                  <a:pt x="780" y="804"/>
                  <a:pt x="775" y="802"/>
                  <a:pt x="779" y="799"/>
                </a:cubicBezTo>
                <a:cubicBezTo>
                  <a:pt x="780" y="798"/>
                  <a:pt x="782" y="799"/>
                  <a:pt x="783" y="798"/>
                </a:cubicBezTo>
                <a:moveTo>
                  <a:pt x="1004" y="799"/>
                </a:moveTo>
                <a:cubicBezTo>
                  <a:pt x="1008" y="802"/>
                  <a:pt x="1000" y="804"/>
                  <a:pt x="998" y="803"/>
                </a:cubicBezTo>
                <a:cubicBezTo>
                  <a:pt x="999" y="802"/>
                  <a:pt x="1003" y="801"/>
                  <a:pt x="1004" y="799"/>
                </a:cubicBezTo>
                <a:moveTo>
                  <a:pt x="941" y="811"/>
                </a:moveTo>
                <a:cubicBezTo>
                  <a:pt x="935" y="807"/>
                  <a:pt x="937" y="799"/>
                  <a:pt x="945" y="802"/>
                </a:cubicBezTo>
                <a:cubicBezTo>
                  <a:pt x="954" y="806"/>
                  <a:pt x="948" y="815"/>
                  <a:pt x="941" y="811"/>
                </a:cubicBezTo>
                <a:moveTo>
                  <a:pt x="740" y="804"/>
                </a:moveTo>
                <a:cubicBezTo>
                  <a:pt x="742" y="804"/>
                  <a:pt x="745" y="806"/>
                  <a:pt x="747" y="808"/>
                </a:cubicBezTo>
                <a:cubicBezTo>
                  <a:pt x="743" y="808"/>
                  <a:pt x="738" y="807"/>
                  <a:pt x="734" y="806"/>
                </a:cubicBezTo>
                <a:cubicBezTo>
                  <a:pt x="737" y="809"/>
                  <a:pt x="740" y="809"/>
                  <a:pt x="740" y="804"/>
                </a:cubicBezTo>
                <a:moveTo>
                  <a:pt x="774" y="805"/>
                </a:moveTo>
                <a:cubicBezTo>
                  <a:pt x="776" y="806"/>
                  <a:pt x="778" y="807"/>
                  <a:pt x="779" y="807"/>
                </a:cubicBezTo>
                <a:cubicBezTo>
                  <a:pt x="779" y="809"/>
                  <a:pt x="774" y="808"/>
                  <a:pt x="774" y="805"/>
                </a:cubicBezTo>
                <a:moveTo>
                  <a:pt x="730" y="807"/>
                </a:moveTo>
                <a:cubicBezTo>
                  <a:pt x="730" y="807"/>
                  <a:pt x="733" y="805"/>
                  <a:pt x="730" y="807"/>
                </a:cubicBezTo>
                <a:moveTo>
                  <a:pt x="984" y="813"/>
                </a:moveTo>
                <a:cubicBezTo>
                  <a:pt x="985" y="810"/>
                  <a:pt x="985" y="806"/>
                  <a:pt x="981" y="807"/>
                </a:cubicBezTo>
                <a:cubicBezTo>
                  <a:pt x="986" y="809"/>
                  <a:pt x="994" y="808"/>
                  <a:pt x="1000" y="808"/>
                </a:cubicBezTo>
                <a:cubicBezTo>
                  <a:pt x="996" y="819"/>
                  <a:pt x="992" y="813"/>
                  <a:pt x="984" y="813"/>
                </a:cubicBezTo>
                <a:moveTo>
                  <a:pt x="928" y="817"/>
                </a:moveTo>
                <a:cubicBezTo>
                  <a:pt x="928" y="815"/>
                  <a:pt x="929" y="813"/>
                  <a:pt x="931" y="814"/>
                </a:cubicBezTo>
                <a:cubicBezTo>
                  <a:pt x="936" y="816"/>
                  <a:pt x="929" y="816"/>
                  <a:pt x="928" y="817"/>
                </a:cubicBezTo>
                <a:moveTo>
                  <a:pt x="925" y="817"/>
                </a:moveTo>
                <a:cubicBezTo>
                  <a:pt x="927" y="816"/>
                  <a:pt x="927" y="815"/>
                  <a:pt x="925" y="817"/>
                </a:cubicBezTo>
              </a:path>
            </a:pathLst>
          </a:custGeom>
          <a:gradFill flip="none" rotWithShape="1">
            <a:gsLst>
              <a:gs pos="0">
                <a:srgbClr val="0992A5"/>
              </a:gs>
              <a:gs pos="43000">
                <a:srgbClr val="21A0AE"/>
              </a:gs>
              <a:gs pos="83000">
                <a:srgbClr val="69CDCA"/>
              </a:gs>
            </a:gsLst>
            <a:lin ang="135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51556" y="1650291"/>
            <a:ext cx="2596677" cy="1922725"/>
          </a:xfrm>
          <a:prstGeom prst="rect">
            <a:avLst/>
          </a:prstGeom>
          <a:noFill/>
        </p:spPr>
        <p:txBody>
          <a:bodyPr tIns="468000" anchor="ctr"/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83274" y="1654582"/>
            <a:ext cx="2596677" cy="1918434"/>
          </a:xfrm>
          <a:prstGeom prst="rect">
            <a:avLst/>
          </a:prstGeom>
          <a:noFill/>
        </p:spPr>
        <p:txBody>
          <a:bodyPr tIns="468000" anchor="ctr"/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0492016-55BA-487E-A535-331479FD7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08268" y="1654582"/>
            <a:ext cx="2500695" cy="1918434"/>
          </a:xfrm>
          <a:prstGeom prst="rect">
            <a:avLst/>
          </a:prstGeom>
          <a:noFill/>
        </p:spPr>
        <p:txBody>
          <a:bodyPr tIns="468000" anchor="ctr"/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4221163"/>
            <a:ext cx="3105692" cy="154809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86221" y="4221163"/>
            <a:ext cx="3362508" cy="154809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80B2ADA6-DDCE-423B-8C36-783F2534C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37058" y="4221163"/>
            <a:ext cx="3362508" cy="1548097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0498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Concepts - Ballo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2">
            <a:extLst>
              <a:ext uri="{FF2B5EF4-FFF2-40B4-BE49-F238E27FC236}">
                <a16:creationId xmlns:a16="http://schemas.microsoft.com/office/drawing/2014/main" id="{D48F5573-6E58-4F33-951E-32BFA2828904}"/>
              </a:ext>
            </a:extLst>
          </p:cNvPr>
          <p:cNvSpPr>
            <a:spLocks/>
          </p:cNvSpPr>
          <p:nvPr userDrawn="1"/>
        </p:nvSpPr>
        <p:spPr bwMode="auto">
          <a:xfrm>
            <a:off x="6700386" y="1387287"/>
            <a:ext cx="3166614" cy="2700302"/>
          </a:xfrm>
          <a:custGeom>
            <a:avLst/>
            <a:gdLst>
              <a:gd name="T0" fmla="*/ 1512 w 3001"/>
              <a:gd name="T1" fmla="*/ 8 h 2767"/>
              <a:gd name="T2" fmla="*/ 336 w 3001"/>
              <a:gd name="T3" fmla="*/ 436 h 2767"/>
              <a:gd name="T4" fmla="*/ 336 w 3001"/>
              <a:gd name="T5" fmla="*/ 436 h 2767"/>
              <a:gd name="T6" fmla="*/ 42 w 3001"/>
              <a:gd name="T7" fmla="*/ 1389 h 2767"/>
              <a:gd name="T8" fmla="*/ 42 w 3001"/>
              <a:gd name="T9" fmla="*/ 1389 h 2767"/>
              <a:gd name="T10" fmla="*/ 589 w 3001"/>
              <a:gd name="T11" fmla="*/ 2141 h 2767"/>
              <a:gd name="T12" fmla="*/ 589 w 3001"/>
              <a:gd name="T13" fmla="*/ 2141 h 2767"/>
              <a:gd name="T14" fmla="*/ 1516 w 3001"/>
              <a:gd name="T15" fmla="*/ 2303 h 2767"/>
              <a:gd name="T16" fmla="*/ 1516 w 3001"/>
              <a:gd name="T17" fmla="*/ 2303 h 2767"/>
              <a:gd name="T18" fmla="*/ 1714 w 3001"/>
              <a:gd name="T19" fmla="*/ 2277 h 2767"/>
              <a:gd name="T20" fmla="*/ 1714 w 3001"/>
              <a:gd name="T21" fmla="*/ 2277 h 2767"/>
              <a:gd name="T22" fmla="*/ 2201 w 3001"/>
              <a:gd name="T23" fmla="*/ 2602 h 2767"/>
              <a:gd name="T24" fmla="*/ 2201 w 3001"/>
              <a:gd name="T25" fmla="*/ 2602 h 2767"/>
              <a:gd name="T26" fmla="*/ 2702 w 3001"/>
              <a:gd name="T27" fmla="*/ 2766 h 2767"/>
              <a:gd name="T28" fmla="*/ 2702 w 3001"/>
              <a:gd name="T29" fmla="*/ 2766 h 2767"/>
              <a:gd name="T30" fmla="*/ 2739 w 3001"/>
              <a:gd name="T31" fmla="*/ 2728 h 2767"/>
              <a:gd name="T32" fmla="*/ 2739 w 3001"/>
              <a:gd name="T33" fmla="*/ 2728 h 2767"/>
              <a:gd name="T34" fmla="*/ 2418 w 3001"/>
              <a:gd name="T35" fmla="*/ 2443 h 2767"/>
              <a:gd name="T36" fmla="*/ 2418 w 3001"/>
              <a:gd name="T37" fmla="*/ 2443 h 2767"/>
              <a:gd name="T38" fmla="*/ 2371 w 3001"/>
              <a:gd name="T39" fmla="*/ 2103 h 2767"/>
              <a:gd name="T40" fmla="*/ 2371 w 3001"/>
              <a:gd name="T41" fmla="*/ 2103 h 2767"/>
              <a:gd name="T42" fmla="*/ 2750 w 3001"/>
              <a:gd name="T43" fmla="*/ 1800 h 2767"/>
              <a:gd name="T44" fmla="*/ 2750 w 3001"/>
              <a:gd name="T45" fmla="*/ 1800 h 2767"/>
              <a:gd name="T46" fmla="*/ 3000 w 3001"/>
              <a:gd name="T47" fmla="*/ 1096 h 2767"/>
              <a:gd name="T48" fmla="*/ 3000 w 3001"/>
              <a:gd name="T49" fmla="*/ 1096 h 2767"/>
              <a:gd name="T50" fmla="*/ 2680 w 3001"/>
              <a:gd name="T51" fmla="*/ 320 h 2767"/>
              <a:gd name="T52" fmla="*/ 2680 w 3001"/>
              <a:gd name="T53" fmla="*/ 320 h 2767"/>
              <a:gd name="T54" fmla="*/ 1655 w 3001"/>
              <a:gd name="T55" fmla="*/ 0 h 2767"/>
              <a:gd name="T56" fmla="*/ 1655 w 3001"/>
              <a:gd name="T57" fmla="*/ 0 h 2767"/>
              <a:gd name="T58" fmla="*/ 1512 w 3001"/>
              <a:gd name="T59" fmla="*/ 8 h 2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01" h="2767">
                <a:moveTo>
                  <a:pt x="1512" y="8"/>
                </a:moveTo>
                <a:cubicBezTo>
                  <a:pt x="1132" y="55"/>
                  <a:pt x="619" y="149"/>
                  <a:pt x="336" y="436"/>
                </a:cubicBezTo>
                <a:lnTo>
                  <a:pt x="336" y="436"/>
                </a:lnTo>
                <a:cubicBezTo>
                  <a:pt x="49" y="726"/>
                  <a:pt x="0" y="1158"/>
                  <a:pt x="42" y="1389"/>
                </a:cubicBezTo>
                <a:lnTo>
                  <a:pt x="42" y="1389"/>
                </a:lnTo>
                <a:cubicBezTo>
                  <a:pt x="89" y="1650"/>
                  <a:pt x="216" y="1975"/>
                  <a:pt x="589" y="2141"/>
                </a:cubicBezTo>
                <a:lnTo>
                  <a:pt x="589" y="2141"/>
                </a:lnTo>
                <a:cubicBezTo>
                  <a:pt x="928" y="2292"/>
                  <a:pt x="1195" y="2327"/>
                  <a:pt x="1516" y="2303"/>
                </a:cubicBezTo>
                <a:lnTo>
                  <a:pt x="1516" y="2303"/>
                </a:lnTo>
                <a:cubicBezTo>
                  <a:pt x="1630" y="2295"/>
                  <a:pt x="1714" y="2277"/>
                  <a:pt x="1714" y="2277"/>
                </a:cubicBezTo>
                <a:lnTo>
                  <a:pt x="1714" y="2277"/>
                </a:lnTo>
                <a:cubicBezTo>
                  <a:pt x="1714" y="2277"/>
                  <a:pt x="2022" y="2520"/>
                  <a:pt x="2201" y="2602"/>
                </a:cubicBezTo>
                <a:lnTo>
                  <a:pt x="2201" y="2602"/>
                </a:lnTo>
                <a:cubicBezTo>
                  <a:pt x="2381" y="2685"/>
                  <a:pt x="2642" y="2767"/>
                  <a:pt x="2702" y="2766"/>
                </a:cubicBezTo>
                <a:lnTo>
                  <a:pt x="2702" y="2766"/>
                </a:lnTo>
                <a:cubicBezTo>
                  <a:pt x="2761" y="2766"/>
                  <a:pt x="2776" y="2766"/>
                  <a:pt x="2739" y="2728"/>
                </a:cubicBezTo>
                <a:lnTo>
                  <a:pt x="2739" y="2728"/>
                </a:lnTo>
                <a:cubicBezTo>
                  <a:pt x="2701" y="2691"/>
                  <a:pt x="2449" y="2533"/>
                  <a:pt x="2418" y="2443"/>
                </a:cubicBezTo>
                <a:lnTo>
                  <a:pt x="2418" y="2443"/>
                </a:lnTo>
                <a:cubicBezTo>
                  <a:pt x="2388" y="2352"/>
                  <a:pt x="2371" y="2103"/>
                  <a:pt x="2371" y="2103"/>
                </a:cubicBezTo>
                <a:lnTo>
                  <a:pt x="2371" y="2103"/>
                </a:lnTo>
                <a:cubicBezTo>
                  <a:pt x="2371" y="2103"/>
                  <a:pt x="2680" y="1863"/>
                  <a:pt x="2750" y="1800"/>
                </a:cubicBezTo>
                <a:lnTo>
                  <a:pt x="2750" y="1800"/>
                </a:lnTo>
                <a:cubicBezTo>
                  <a:pt x="2886" y="1677"/>
                  <a:pt x="3001" y="1346"/>
                  <a:pt x="3000" y="1096"/>
                </a:cubicBezTo>
                <a:lnTo>
                  <a:pt x="3000" y="1096"/>
                </a:lnTo>
                <a:cubicBezTo>
                  <a:pt x="2999" y="847"/>
                  <a:pt x="2953" y="523"/>
                  <a:pt x="2680" y="320"/>
                </a:cubicBezTo>
                <a:lnTo>
                  <a:pt x="2680" y="320"/>
                </a:lnTo>
                <a:cubicBezTo>
                  <a:pt x="2440" y="142"/>
                  <a:pt x="2013" y="0"/>
                  <a:pt x="1655" y="0"/>
                </a:cubicBezTo>
                <a:lnTo>
                  <a:pt x="1655" y="0"/>
                </a:lnTo>
                <a:cubicBezTo>
                  <a:pt x="1606" y="0"/>
                  <a:pt x="1558" y="3"/>
                  <a:pt x="1512" y="8"/>
                </a:cubicBezTo>
                <a:close/>
              </a:path>
            </a:pathLst>
          </a:custGeom>
          <a:gradFill>
            <a:gsLst>
              <a:gs pos="0">
                <a:srgbClr val="1B73C4"/>
              </a:gs>
              <a:gs pos="44000">
                <a:srgbClr val="1B73C4"/>
              </a:gs>
              <a:gs pos="85000">
                <a:srgbClr val="43A5E1"/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2" name="Freeform 18">
            <a:extLst>
              <a:ext uri="{FF2B5EF4-FFF2-40B4-BE49-F238E27FC236}">
                <a16:creationId xmlns:a16="http://schemas.microsoft.com/office/drawing/2014/main" id="{0E6E2787-276A-469F-BEEB-AD30B0E546FC}"/>
              </a:ext>
            </a:extLst>
          </p:cNvPr>
          <p:cNvSpPr>
            <a:spLocks/>
          </p:cNvSpPr>
          <p:nvPr userDrawn="1"/>
        </p:nvSpPr>
        <p:spPr bwMode="auto">
          <a:xfrm rot="21428954">
            <a:off x="2087481" y="1379986"/>
            <a:ext cx="3170269" cy="2710395"/>
          </a:xfrm>
          <a:custGeom>
            <a:avLst/>
            <a:gdLst>
              <a:gd name="T0" fmla="*/ 342 w 3902"/>
              <a:gd name="T1" fmla="*/ 553 h 3715"/>
              <a:gd name="T2" fmla="*/ 31 w 3902"/>
              <a:gd name="T3" fmla="*/ 1594 h 3715"/>
              <a:gd name="T4" fmla="*/ 31 w 3902"/>
              <a:gd name="T5" fmla="*/ 1594 h 3715"/>
              <a:gd name="T6" fmla="*/ 444 w 3902"/>
              <a:gd name="T7" fmla="*/ 2467 h 3715"/>
              <a:gd name="T8" fmla="*/ 444 w 3902"/>
              <a:gd name="T9" fmla="*/ 2467 h 3715"/>
              <a:gd name="T10" fmla="*/ 971 w 3902"/>
              <a:gd name="T11" fmla="*/ 2809 h 3715"/>
              <a:gd name="T12" fmla="*/ 971 w 3902"/>
              <a:gd name="T13" fmla="*/ 2809 h 3715"/>
              <a:gd name="T14" fmla="*/ 954 w 3902"/>
              <a:gd name="T15" fmla="*/ 3252 h 3715"/>
              <a:gd name="T16" fmla="*/ 954 w 3902"/>
              <a:gd name="T17" fmla="*/ 3252 h 3715"/>
              <a:gd name="T18" fmla="*/ 579 w 3902"/>
              <a:gd name="T19" fmla="*/ 3662 h 3715"/>
              <a:gd name="T20" fmla="*/ 579 w 3902"/>
              <a:gd name="T21" fmla="*/ 3662 h 3715"/>
              <a:gd name="T22" fmla="*/ 631 w 3902"/>
              <a:gd name="T23" fmla="*/ 3706 h 3715"/>
              <a:gd name="T24" fmla="*/ 631 w 3902"/>
              <a:gd name="T25" fmla="*/ 3706 h 3715"/>
              <a:gd name="T26" fmla="*/ 1254 w 3902"/>
              <a:gd name="T27" fmla="*/ 3430 h 3715"/>
              <a:gd name="T28" fmla="*/ 1254 w 3902"/>
              <a:gd name="T29" fmla="*/ 3430 h 3715"/>
              <a:gd name="T30" fmla="*/ 1839 w 3902"/>
              <a:gd name="T31" fmla="*/ 2947 h 3715"/>
              <a:gd name="T32" fmla="*/ 1839 w 3902"/>
              <a:gd name="T33" fmla="*/ 2947 h 3715"/>
              <a:gd name="T34" fmla="*/ 2098 w 3902"/>
              <a:gd name="T35" fmla="*/ 2956 h 3715"/>
              <a:gd name="T36" fmla="*/ 2098 w 3902"/>
              <a:gd name="T37" fmla="*/ 2956 h 3715"/>
              <a:gd name="T38" fmla="*/ 3270 w 3902"/>
              <a:gd name="T39" fmla="*/ 2627 h 3715"/>
              <a:gd name="T40" fmla="*/ 3270 w 3902"/>
              <a:gd name="T41" fmla="*/ 2627 h 3715"/>
              <a:gd name="T42" fmla="*/ 3878 w 3902"/>
              <a:gd name="T43" fmla="*/ 1587 h 3715"/>
              <a:gd name="T44" fmla="*/ 3878 w 3902"/>
              <a:gd name="T45" fmla="*/ 1587 h 3715"/>
              <a:gd name="T46" fmla="*/ 3376 w 3902"/>
              <a:gd name="T47" fmla="*/ 398 h 3715"/>
              <a:gd name="T48" fmla="*/ 3376 w 3902"/>
              <a:gd name="T49" fmla="*/ 398 h 3715"/>
              <a:gd name="T50" fmla="*/ 1806 w 3902"/>
              <a:gd name="T51" fmla="*/ 0 h 3715"/>
              <a:gd name="T52" fmla="*/ 1806 w 3902"/>
              <a:gd name="T53" fmla="*/ 0 h 3715"/>
              <a:gd name="T54" fmla="*/ 1776 w 3902"/>
              <a:gd name="T55" fmla="*/ 0 h 3715"/>
              <a:gd name="T56" fmla="*/ 1776 w 3902"/>
              <a:gd name="T57" fmla="*/ 0 h 3715"/>
              <a:gd name="T58" fmla="*/ 342 w 3902"/>
              <a:gd name="T59" fmla="*/ 553 h 3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902" h="3715">
                <a:moveTo>
                  <a:pt x="342" y="553"/>
                </a:moveTo>
                <a:cubicBezTo>
                  <a:pt x="17" y="849"/>
                  <a:pt x="0" y="1273"/>
                  <a:pt x="31" y="1594"/>
                </a:cubicBezTo>
                <a:lnTo>
                  <a:pt x="31" y="1594"/>
                </a:lnTo>
                <a:cubicBezTo>
                  <a:pt x="61" y="1915"/>
                  <a:pt x="252" y="2326"/>
                  <a:pt x="444" y="2467"/>
                </a:cubicBezTo>
                <a:lnTo>
                  <a:pt x="444" y="2467"/>
                </a:lnTo>
                <a:cubicBezTo>
                  <a:pt x="542" y="2539"/>
                  <a:pt x="971" y="2809"/>
                  <a:pt x="971" y="2809"/>
                </a:cubicBezTo>
                <a:lnTo>
                  <a:pt x="971" y="2809"/>
                </a:lnTo>
                <a:cubicBezTo>
                  <a:pt x="971" y="2809"/>
                  <a:pt x="981" y="3132"/>
                  <a:pt x="954" y="3252"/>
                </a:cubicBezTo>
                <a:lnTo>
                  <a:pt x="954" y="3252"/>
                </a:lnTo>
                <a:cubicBezTo>
                  <a:pt x="927" y="3372"/>
                  <a:pt x="622" y="3608"/>
                  <a:pt x="579" y="3662"/>
                </a:cubicBezTo>
                <a:lnTo>
                  <a:pt x="579" y="3662"/>
                </a:lnTo>
                <a:cubicBezTo>
                  <a:pt x="535" y="3715"/>
                  <a:pt x="554" y="3713"/>
                  <a:pt x="631" y="3706"/>
                </a:cubicBezTo>
                <a:lnTo>
                  <a:pt x="631" y="3706"/>
                </a:lnTo>
                <a:cubicBezTo>
                  <a:pt x="708" y="3698"/>
                  <a:pt x="1034" y="3559"/>
                  <a:pt x="1254" y="3430"/>
                </a:cubicBezTo>
                <a:lnTo>
                  <a:pt x="1254" y="3430"/>
                </a:lnTo>
                <a:cubicBezTo>
                  <a:pt x="1474" y="3300"/>
                  <a:pt x="1839" y="2947"/>
                  <a:pt x="1839" y="2947"/>
                </a:cubicBezTo>
                <a:lnTo>
                  <a:pt x="1839" y="2947"/>
                </a:lnTo>
                <a:cubicBezTo>
                  <a:pt x="1839" y="2947"/>
                  <a:pt x="1950" y="2960"/>
                  <a:pt x="2098" y="2956"/>
                </a:cubicBezTo>
                <a:lnTo>
                  <a:pt x="2098" y="2956"/>
                </a:lnTo>
                <a:cubicBezTo>
                  <a:pt x="2514" y="2945"/>
                  <a:pt x="2854" y="2865"/>
                  <a:pt x="3270" y="2627"/>
                </a:cubicBezTo>
                <a:lnTo>
                  <a:pt x="3270" y="2627"/>
                </a:lnTo>
                <a:cubicBezTo>
                  <a:pt x="3730" y="2364"/>
                  <a:pt x="3851" y="1929"/>
                  <a:pt x="3878" y="1587"/>
                </a:cubicBezTo>
                <a:lnTo>
                  <a:pt x="3878" y="1587"/>
                </a:lnTo>
                <a:cubicBezTo>
                  <a:pt x="3902" y="1285"/>
                  <a:pt x="3782" y="734"/>
                  <a:pt x="3376" y="398"/>
                </a:cubicBezTo>
                <a:lnTo>
                  <a:pt x="3376" y="398"/>
                </a:lnTo>
                <a:cubicBezTo>
                  <a:pt x="2973" y="66"/>
                  <a:pt x="2301" y="11"/>
                  <a:pt x="1806" y="0"/>
                </a:cubicBezTo>
                <a:lnTo>
                  <a:pt x="1806" y="0"/>
                </a:lnTo>
                <a:cubicBezTo>
                  <a:pt x="1796" y="0"/>
                  <a:pt x="1786" y="0"/>
                  <a:pt x="1776" y="0"/>
                </a:cubicBezTo>
                <a:lnTo>
                  <a:pt x="1776" y="0"/>
                </a:lnTo>
                <a:cubicBezTo>
                  <a:pt x="1285" y="0"/>
                  <a:pt x="661" y="263"/>
                  <a:pt x="342" y="553"/>
                </a:cubicBezTo>
                <a:close/>
              </a:path>
            </a:pathLst>
          </a:custGeom>
          <a:gradFill>
            <a:gsLst>
              <a:gs pos="0">
                <a:srgbClr val="472682"/>
              </a:gs>
              <a:gs pos="33000">
                <a:srgbClr val="592686"/>
              </a:gs>
              <a:gs pos="77000">
                <a:srgbClr val="8B2DA5"/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 rot="21375650">
            <a:off x="2014212" y="1274744"/>
            <a:ext cx="3248935" cy="2294896"/>
          </a:xfrm>
          <a:prstGeom prst="ellipse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729841" y="1382849"/>
            <a:ext cx="3166614" cy="2333596"/>
          </a:xfrm>
          <a:prstGeom prst="ellipse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82369F7-F8A8-4044-BC2C-A8B2238ED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13655" y="4208055"/>
            <a:ext cx="4482036" cy="169211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A1D0990B-1F61-4C2D-BF6F-6BF57C83E2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4032" y="4221164"/>
            <a:ext cx="4500823" cy="169211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88006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hree Concepts - Ballo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4">
            <a:extLst>
              <a:ext uri="{FF2B5EF4-FFF2-40B4-BE49-F238E27FC236}">
                <a16:creationId xmlns:a16="http://schemas.microsoft.com/office/drawing/2014/main" id="{D8B7DCB2-B594-44DB-9A70-76CF5EA197CA}"/>
              </a:ext>
            </a:extLst>
          </p:cNvPr>
          <p:cNvSpPr>
            <a:spLocks/>
          </p:cNvSpPr>
          <p:nvPr userDrawn="1"/>
        </p:nvSpPr>
        <p:spPr bwMode="auto">
          <a:xfrm rot="21418133">
            <a:off x="1261401" y="1391893"/>
            <a:ext cx="2924472" cy="2540291"/>
          </a:xfrm>
          <a:custGeom>
            <a:avLst/>
            <a:gdLst>
              <a:gd name="T0" fmla="*/ 264 w 2673"/>
              <a:gd name="T1" fmla="*/ 321 h 2495"/>
              <a:gd name="T2" fmla="*/ 7 w 2673"/>
              <a:gd name="T3" fmla="*/ 1021 h 2495"/>
              <a:gd name="T4" fmla="*/ 7 w 2673"/>
              <a:gd name="T5" fmla="*/ 1021 h 2495"/>
              <a:gd name="T6" fmla="*/ 254 w 2673"/>
              <a:gd name="T7" fmla="*/ 1636 h 2495"/>
              <a:gd name="T8" fmla="*/ 254 w 2673"/>
              <a:gd name="T9" fmla="*/ 1636 h 2495"/>
              <a:gd name="T10" fmla="*/ 601 w 2673"/>
              <a:gd name="T11" fmla="*/ 1893 h 2495"/>
              <a:gd name="T12" fmla="*/ 601 w 2673"/>
              <a:gd name="T13" fmla="*/ 1893 h 2495"/>
              <a:gd name="T14" fmla="*/ 570 w 2673"/>
              <a:gd name="T15" fmla="*/ 2196 h 2495"/>
              <a:gd name="T16" fmla="*/ 570 w 2673"/>
              <a:gd name="T17" fmla="*/ 2196 h 2495"/>
              <a:gd name="T18" fmla="*/ 296 w 2673"/>
              <a:gd name="T19" fmla="*/ 2460 h 2495"/>
              <a:gd name="T20" fmla="*/ 296 w 2673"/>
              <a:gd name="T21" fmla="*/ 2460 h 2495"/>
              <a:gd name="T22" fmla="*/ 330 w 2673"/>
              <a:gd name="T23" fmla="*/ 2493 h 2495"/>
              <a:gd name="T24" fmla="*/ 330 w 2673"/>
              <a:gd name="T25" fmla="*/ 2493 h 2495"/>
              <a:gd name="T26" fmla="*/ 769 w 2673"/>
              <a:gd name="T27" fmla="*/ 2330 h 2495"/>
              <a:gd name="T28" fmla="*/ 769 w 2673"/>
              <a:gd name="T29" fmla="*/ 2330 h 2495"/>
              <a:gd name="T30" fmla="*/ 1190 w 2673"/>
              <a:gd name="T31" fmla="*/ 2024 h 2495"/>
              <a:gd name="T32" fmla="*/ 1190 w 2673"/>
              <a:gd name="T33" fmla="*/ 2024 h 2495"/>
              <a:gd name="T34" fmla="*/ 1367 w 2673"/>
              <a:gd name="T35" fmla="*/ 2040 h 2495"/>
              <a:gd name="T36" fmla="*/ 1367 w 2673"/>
              <a:gd name="T37" fmla="*/ 2040 h 2495"/>
              <a:gd name="T38" fmla="*/ 2184 w 2673"/>
              <a:gd name="T39" fmla="*/ 1864 h 2495"/>
              <a:gd name="T40" fmla="*/ 2184 w 2673"/>
              <a:gd name="T41" fmla="*/ 1864 h 2495"/>
              <a:gd name="T42" fmla="*/ 2644 w 2673"/>
              <a:gd name="T43" fmla="*/ 1177 h 2495"/>
              <a:gd name="T44" fmla="*/ 2644 w 2673"/>
              <a:gd name="T45" fmla="*/ 1177 h 2495"/>
              <a:gd name="T46" fmla="*/ 2349 w 2673"/>
              <a:gd name="T47" fmla="*/ 342 h 2495"/>
              <a:gd name="T48" fmla="*/ 2349 w 2673"/>
              <a:gd name="T49" fmla="*/ 342 h 2495"/>
              <a:gd name="T50" fmla="*/ 1290 w 2673"/>
              <a:gd name="T51" fmla="*/ 3 h 2495"/>
              <a:gd name="T52" fmla="*/ 1290 w 2673"/>
              <a:gd name="T53" fmla="*/ 3 h 2495"/>
              <a:gd name="T54" fmla="*/ 1208 w 2673"/>
              <a:gd name="T55" fmla="*/ 0 h 2495"/>
              <a:gd name="T56" fmla="*/ 1208 w 2673"/>
              <a:gd name="T57" fmla="*/ 0 h 2495"/>
              <a:gd name="T58" fmla="*/ 264 w 2673"/>
              <a:gd name="T59" fmla="*/ 321 h 2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673" h="2495">
                <a:moveTo>
                  <a:pt x="264" y="321"/>
                </a:moveTo>
                <a:cubicBezTo>
                  <a:pt x="29" y="510"/>
                  <a:pt x="0" y="800"/>
                  <a:pt x="7" y="1021"/>
                </a:cubicBezTo>
                <a:lnTo>
                  <a:pt x="7" y="1021"/>
                </a:lnTo>
                <a:cubicBezTo>
                  <a:pt x="15" y="1242"/>
                  <a:pt x="128" y="1532"/>
                  <a:pt x="254" y="1636"/>
                </a:cubicBezTo>
                <a:lnTo>
                  <a:pt x="254" y="1636"/>
                </a:lnTo>
                <a:cubicBezTo>
                  <a:pt x="318" y="1690"/>
                  <a:pt x="601" y="1893"/>
                  <a:pt x="601" y="1893"/>
                </a:cubicBezTo>
                <a:lnTo>
                  <a:pt x="601" y="1893"/>
                </a:lnTo>
                <a:cubicBezTo>
                  <a:pt x="601" y="1893"/>
                  <a:pt x="594" y="2114"/>
                  <a:pt x="570" y="2196"/>
                </a:cubicBezTo>
                <a:lnTo>
                  <a:pt x="570" y="2196"/>
                </a:lnTo>
                <a:cubicBezTo>
                  <a:pt x="547" y="2277"/>
                  <a:pt x="328" y="2426"/>
                  <a:pt x="296" y="2460"/>
                </a:cubicBezTo>
                <a:lnTo>
                  <a:pt x="296" y="2460"/>
                </a:lnTo>
                <a:cubicBezTo>
                  <a:pt x="264" y="2495"/>
                  <a:pt x="277" y="2495"/>
                  <a:pt x="330" y="2493"/>
                </a:cubicBezTo>
                <a:lnTo>
                  <a:pt x="330" y="2493"/>
                </a:lnTo>
                <a:cubicBezTo>
                  <a:pt x="383" y="2491"/>
                  <a:pt x="612" y="2409"/>
                  <a:pt x="769" y="2330"/>
                </a:cubicBezTo>
                <a:lnTo>
                  <a:pt x="769" y="2330"/>
                </a:lnTo>
                <a:cubicBezTo>
                  <a:pt x="925" y="2250"/>
                  <a:pt x="1190" y="2024"/>
                  <a:pt x="1190" y="2024"/>
                </a:cubicBezTo>
                <a:lnTo>
                  <a:pt x="1190" y="2024"/>
                </a:lnTo>
                <a:cubicBezTo>
                  <a:pt x="1190" y="2024"/>
                  <a:pt x="1265" y="2037"/>
                  <a:pt x="1367" y="2040"/>
                </a:cubicBezTo>
                <a:lnTo>
                  <a:pt x="1367" y="2040"/>
                </a:lnTo>
                <a:cubicBezTo>
                  <a:pt x="1652" y="2050"/>
                  <a:pt x="1888" y="2010"/>
                  <a:pt x="2184" y="1864"/>
                </a:cubicBezTo>
                <a:lnTo>
                  <a:pt x="2184" y="1864"/>
                </a:lnTo>
                <a:cubicBezTo>
                  <a:pt x="2510" y="1704"/>
                  <a:pt x="2611" y="1410"/>
                  <a:pt x="2644" y="1177"/>
                </a:cubicBezTo>
                <a:lnTo>
                  <a:pt x="2644" y="1177"/>
                </a:lnTo>
                <a:cubicBezTo>
                  <a:pt x="2673" y="971"/>
                  <a:pt x="2614" y="589"/>
                  <a:pt x="2349" y="342"/>
                </a:cubicBezTo>
                <a:lnTo>
                  <a:pt x="2349" y="342"/>
                </a:lnTo>
                <a:cubicBezTo>
                  <a:pt x="2088" y="97"/>
                  <a:pt x="1629" y="31"/>
                  <a:pt x="1290" y="3"/>
                </a:cubicBezTo>
                <a:lnTo>
                  <a:pt x="1290" y="3"/>
                </a:lnTo>
                <a:cubicBezTo>
                  <a:pt x="1264" y="1"/>
                  <a:pt x="1236" y="0"/>
                  <a:pt x="1208" y="0"/>
                </a:cubicBezTo>
                <a:lnTo>
                  <a:pt x="1208" y="0"/>
                </a:lnTo>
                <a:cubicBezTo>
                  <a:pt x="881" y="0"/>
                  <a:pt x="481" y="146"/>
                  <a:pt x="264" y="321"/>
                </a:cubicBezTo>
                <a:close/>
              </a:path>
            </a:pathLst>
          </a:custGeom>
          <a:gradFill>
            <a:gsLst>
              <a:gs pos="0">
                <a:srgbClr val="0992A5"/>
              </a:gs>
              <a:gs pos="43000">
                <a:srgbClr val="21A0AE"/>
              </a:gs>
              <a:gs pos="83000">
                <a:srgbClr val="69CDCA"/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2E2DF348-5E32-40F0-BF45-E7158E9E9ECD}"/>
              </a:ext>
            </a:extLst>
          </p:cNvPr>
          <p:cNvSpPr>
            <a:spLocks/>
          </p:cNvSpPr>
          <p:nvPr userDrawn="1"/>
        </p:nvSpPr>
        <p:spPr bwMode="auto">
          <a:xfrm rot="181839" flipH="1">
            <a:off x="8462516" y="1467190"/>
            <a:ext cx="2905309" cy="2562562"/>
          </a:xfrm>
          <a:custGeom>
            <a:avLst/>
            <a:gdLst>
              <a:gd name="T0" fmla="*/ 1225 w 2353"/>
              <a:gd name="T1" fmla="*/ 2 h 2087"/>
              <a:gd name="T2" fmla="*/ 290 w 2353"/>
              <a:gd name="T3" fmla="*/ 269 h 2087"/>
              <a:gd name="T4" fmla="*/ 290 w 2353"/>
              <a:gd name="T5" fmla="*/ 269 h 2087"/>
              <a:gd name="T6" fmla="*/ 24 w 2353"/>
              <a:gd name="T7" fmla="*/ 960 h 2087"/>
              <a:gd name="T8" fmla="*/ 24 w 2353"/>
              <a:gd name="T9" fmla="*/ 960 h 2087"/>
              <a:gd name="T10" fmla="*/ 422 w 2353"/>
              <a:gd name="T11" fmla="*/ 1537 h 2087"/>
              <a:gd name="T12" fmla="*/ 422 w 2353"/>
              <a:gd name="T13" fmla="*/ 1537 h 2087"/>
              <a:gd name="T14" fmla="*/ 1139 w 2353"/>
              <a:gd name="T15" fmla="*/ 1694 h 2087"/>
              <a:gd name="T16" fmla="*/ 1139 w 2353"/>
              <a:gd name="T17" fmla="*/ 1694 h 2087"/>
              <a:gd name="T18" fmla="*/ 1295 w 2353"/>
              <a:gd name="T19" fmla="*/ 1683 h 2087"/>
              <a:gd name="T20" fmla="*/ 1295 w 2353"/>
              <a:gd name="T21" fmla="*/ 1683 h 2087"/>
              <a:gd name="T22" fmla="*/ 1663 w 2353"/>
              <a:gd name="T23" fmla="*/ 1943 h 2087"/>
              <a:gd name="T24" fmla="*/ 1663 w 2353"/>
              <a:gd name="T25" fmla="*/ 1943 h 2087"/>
              <a:gd name="T26" fmla="*/ 2047 w 2353"/>
              <a:gd name="T27" fmla="*/ 2084 h 2087"/>
              <a:gd name="T28" fmla="*/ 2047 w 2353"/>
              <a:gd name="T29" fmla="*/ 2084 h 2087"/>
              <a:gd name="T30" fmla="*/ 2077 w 2353"/>
              <a:gd name="T31" fmla="*/ 2058 h 2087"/>
              <a:gd name="T32" fmla="*/ 2077 w 2353"/>
              <a:gd name="T33" fmla="*/ 2058 h 2087"/>
              <a:gd name="T34" fmla="*/ 1838 w 2353"/>
              <a:gd name="T35" fmla="*/ 1834 h 2087"/>
              <a:gd name="T36" fmla="*/ 1838 w 2353"/>
              <a:gd name="T37" fmla="*/ 1834 h 2087"/>
              <a:gd name="T38" fmla="*/ 1814 w 2353"/>
              <a:gd name="T39" fmla="*/ 1582 h 2087"/>
              <a:gd name="T40" fmla="*/ 1814 w 2353"/>
              <a:gd name="T41" fmla="*/ 1582 h 2087"/>
              <a:gd name="T42" fmla="*/ 2122 w 2353"/>
              <a:gd name="T43" fmla="*/ 1373 h 2087"/>
              <a:gd name="T44" fmla="*/ 2122 w 2353"/>
              <a:gd name="T45" fmla="*/ 1373 h 2087"/>
              <a:gd name="T46" fmla="*/ 2345 w 2353"/>
              <a:gd name="T47" fmla="*/ 865 h 2087"/>
              <a:gd name="T48" fmla="*/ 2345 w 2353"/>
              <a:gd name="T49" fmla="*/ 865 h 2087"/>
              <a:gd name="T50" fmla="*/ 2125 w 2353"/>
              <a:gd name="T51" fmla="*/ 279 h 2087"/>
              <a:gd name="T52" fmla="*/ 2125 w 2353"/>
              <a:gd name="T53" fmla="*/ 279 h 2087"/>
              <a:gd name="T54" fmla="*/ 1283 w 2353"/>
              <a:gd name="T55" fmla="*/ 0 h 2087"/>
              <a:gd name="T56" fmla="*/ 1283 w 2353"/>
              <a:gd name="T57" fmla="*/ 0 h 2087"/>
              <a:gd name="T58" fmla="*/ 1225 w 2353"/>
              <a:gd name="T59" fmla="*/ 2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53" h="2087">
                <a:moveTo>
                  <a:pt x="1225" y="2"/>
                </a:moveTo>
                <a:cubicBezTo>
                  <a:pt x="927" y="21"/>
                  <a:pt x="523" y="69"/>
                  <a:pt x="290" y="269"/>
                </a:cubicBezTo>
                <a:lnTo>
                  <a:pt x="290" y="269"/>
                </a:lnTo>
                <a:cubicBezTo>
                  <a:pt x="55" y="471"/>
                  <a:pt x="0" y="788"/>
                  <a:pt x="24" y="960"/>
                </a:cubicBezTo>
                <a:lnTo>
                  <a:pt x="24" y="960"/>
                </a:lnTo>
                <a:cubicBezTo>
                  <a:pt x="51" y="1154"/>
                  <a:pt x="137" y="1399"/>
                  <a:pt x="422" y="1537"/>
                </a:cubicBezTo>
                <a:lnTo>
                  <a:pt x="422" y="1537"/>
                </a:lnTo>
                <a:cubicBezTo>
                  <a:pt x="681" y="1662"/>
                  <a:pt x="888" y="1699"/>
                  <a:pt x="1139" y="1694"/>
                </a:cubicBezTo>
                <a:lnTo>
                  <a:pt x="1139" y="1694"/>
                </a:lnTo>
                <a:cubicBezTo>
                  <a:pt x="1228" y="1693"/>
                  <a:pt x="1295" y="1683"/>
                  <a:pt x="1295" y="1683"/>
                </a:cubicBezTo>
                <a:lnTo>
                  <a:pt x="1295" y="1683"/>
                </a:lnTo>
                <a:cubicBezTo>
                  <a:pt x="1295" y="1683"/>
                  <a:pt x="1526" y="1875"/>
                  <a:pt x="1663" y="1943"/>
                </a:cubicBezTo>
                <a:lnTo>
                  <a:pt x="1663" y="1943"/>
                </a:lnTo>
                <a:cubicBezTo>
                  <a:pt x="1799" y="2011"/>
                  <a:pt x="2000" y="2082"/>
                  <a:pt x="2047" y="2084"/>
                </a:cubicBezTo>
                <a:lnTo>
                  <a:pt x="2047" y="2084"/>
                </a:lnTo>
                <a:cubicBezTo>
                  <a:pt x="2093" y="2086"/>
                  <a:pt x="2105" y="2087"/>
                  <a:pt x="2077" y="2058"/>
                </a:cubicBezTo>
                <a:lnTo>
                  <a:pt x="2077" y="2058"/>
                </a:lnTo>
                <a:cubicBezTo>
                  <a:pt x="2049" y="2028"/>
                  <a:pt x="1858" y="1902"/>
                  <a:pt x="1838" y="1834"/>
                </a:cubicBezTo>
                <a:lnTo>
                  <a:pt x="1838" y="1834"/>
                </a:lnTo>
                <a:cubicBezTo>
                  <a:pt x="1818" y="1766"/>
                  <a:pt x="1814" y="1582"/>
                  <a:pt x="1814" y="1582"/>
                </a:cubicBezTo>
                <a:lnTo>
                  <a:pt x="1814" y="1582"/>
                </a:lnTo>
                <a:cubicBezTo>
                  <a:pt x="1814" y="1582"/>
                  <a:pt x="2065" y="1417"/>
                  <a:pt x="2122" y="1373"/>
                </a:cubicBezTo>
                <a:lnTo>
                  <a:pt x="2122" y="1373"/>
                </a:lnTo>
                <a:cubicBezTo>
                  <a:pt x="2233" y="1288"/>
                  <a:pt x="2336" y="1049"/>
                  <a:pt x="2345" y="865"/>
                </a:cubicBezTo>
                <a:lnTo>
                  <a:pt x="2345" y="865"/>
                </a:lnTo>
                <a:cubicBezTo>
                  <a:pt x="2353" y="681"/>
                  <a:pt x="2330" y="440"/>
                  <a:pt x="2125" y="279"/>
                </a:cubicBezTo>
                <a:lnTo>
                  <a:pt x="2125" y="279"/>
                </a:lnTo>
                <a:cubicBezTo>
                  <a:pt x="1932" y="129"/>
                  <a:pt x="1573" y="0"/>
                  <a:pt x="1283" y="0"/>
                </a:cubicBezTo>
                <a:lnTo>
                  <a:pt x="1283" y="0"/>
                </a:lnTo>
                <a:cubicBezTo>
                  <a:pt x="1263" y="0"/>
                  <a:pt x="1244" y="1"/>
                  <a:pt x="1225" y="2"/>
                </a:cubicBezTo>
                <a:close/>
              </a:path>
            </a:pathLst>
          </a:custGeom>
          <a:gradFill flip="none" rotWithShape="1">
            <a:gsLst>
              <a:gs pos="0">
                <a:srgbClr val="2EBBDF"/>
              </a:gs>
              <a:gs pos="61000">
                <a:srgbClr val="45C2E1"/>
              </a:gs>
              <a:gs pos="88000">
                <a:srgbClr val="8AD8EA"/>
              </a:gs>
            </a:gsLst>
            <a:lin ang="138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5A365F1C-FCF3-4D90-8918-301DAFF5D16D}"/>
              </a:ext>
            </a:extLst>
          </p:cNvPr>
          <p:cNvSpPr>
            <a:spLocks/>
          </p:cNvSpPr>
          <p:nvPr userDrawn="1"/>
        </p:nvSpPr>
        <p:spPr bwMode="auto">
          <a:xfrm rot="21442965" flipH="1">
            <a:off x="4816134" y="1294382"/>
            <a:ext cx="2924606" cy="2791905"/>
          </a:xfrm>
          <a:custGeom>
            <a:avLst/>
            <a:gdLst>
              <a:gd name="T0" fmla="*/ 342 w 3902"/>
              <a:gd name="T1" fmla="*/ 553 h 3715"/>
              <a:gd name="T2" fmla="*/ 31 w 3902"/>
              <a:gd name="T3" fmla="*/ 1594 h 3715"/>
              <a:gd name="T4" fmla="*/ 31 w 3902"/>
              <a:gd name="T5" fmla="*/ 1594 h 3715"/>
              <a:gd name="T6" fmla="*/ 444 w 3902"/>
              <a:gd name="T7" fmla="*/ 2467 h 3715"/>
              <a:gd name="T8" fmla="*/ 444 w 3902"/>
              <a:gd name="T9" fmla="*/ 2467 h 3715"/>
              <a:gd name="T10" fmla="*/ 971 w 3902"/>
              <a:gd name="T11" fmla="*/ 2809 h 3715"/>
              <a:gd name="T12" fmla="*/ 971 w 3902"/>
              <a:gd name="T13" fmla="*/ 2809 h 3715"/>
              <a:gd name="T14" fmla="*/ 954 w 3902"/>
              <a:gd name="T15" fmla="*/ 3252 h 3715"/>
              <a:gd name="T16" fmla="*/ 954 w 3902"/>
              <a:gd name="T17" fmla="*/ 3252 h 3715"/>
              <a:gd name="T18" fmla="*/ 579 w 3902"/>
              <a:gd name="T19" fmla="*/ 3662 h 3715"/>
              <a:gd name="T20" fmla="*/ 579 w 3902"/>
              <a:gd name="T21" fmla="*/ 3662 h 3715"/>
              <a:gd name="T22" fmla="*/ 631 w 3902"/>
              <a:gd name="T23" fmla="*/ 3706 h 3715"/>
              <a:gd name="T24" fmla="*/ 631 w 3902"/>
              <a:gd name="T25" fmla="*/ 3706 h 3715"/>
              <a:gd name="T26" fmla="*/ 1254 w 3902"/>
              <a:gd name="T27" fmla="*/ 3430 h 3715"/>
              <a:gd name="T28" fmla="*/ 1254 w 3902"/>
              <a:gd name="T29" fmla="*/ 3430 h 3715"/>
              <a:gd name="T30" fmla="*/ 1839 w 3902"/>
              <a:gd name="T31" fmla="*/ 2947 h 3715"/>
              <a:gd name="T32" fmla="*/ 1839 w 3902"/>
              <a:gd name="T33" fmla="*/ 2947 h 3715"/>
              <a:gd name="T34" fmla="*/ 2098 w 3902"/>
              <a:gd name="T35" fmla="*/ 2956 h 3715"/>
              <a:gd name="T36" fmla="*/ 2098 w 3902"/>
              <a:gd name="T37" fmla="*/ 2956 h 3715"/>
              <a:gd name="T38" fmla="*/ 3270 w 3902"/>
              <a:gd name="T39" fmla="*/ 2627 h 3715"/>
              <a:gd name="T40" fmla="*/ 3270 w 3902"/>
              <a:gd name="T41" fmla="*/ 2627 h 3715"/>
              <a:gd name="T42" fmla="*/ 3878 w 3902"/>
              <a:gd name="T43" fmla="*/ 1587 h 3715"/>
              <a:gd name="T44" fmla="*/ 3878 w 3902"/>
              <a:gd name="T45" fmla="*/ 1587 h 3715"/>
              <a:gd name="T46" fmla="*/ 3376 w 3902"/>
              <a:gd name="T47" fmla="*/ 398 h 3715"/>
              <a:gd name="T48" fmla="*/ 3376 w 3902"/>
              <a:gd name="T49" fmla="*/ 398 h 3715"/>
              <a:gd name="T50" fmla="*/ 1806 w 3902"/>
              <a:gd name="T51" fmla="*/ 0 h 3715"/>
              <a:gd name="T52" fmla="*/ 1806 w 3902"/>
              <a:gd name="T53" fmla="*/ 0 h 3715"/>
              <a:gd name="T54" fmla="*/ 1776 w 3902"/>
              <a:gd name="T55" fmla="*/ 0 h 3715"/>
              <a:gd name="T56" fmla="*/ 1776 w 3902"/>
              <a:gd name="T57" fmla="*/ 0 h 3715"/>
              <a:gd name="T58" fmla="*/ 342 w 3902"/>
              <a:gd name="T59" fmla="*/ 553 h 3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902" h="3715">
                <a:moveTo>
                  <a:pt x="342" y="553"/>
                </a:moveTo>
                <a:cubicBezTo>
                  <a:pt x="17" y="849"/>
                  <a:pt x="0" y="1273"/>
                  <a:pt x="31" y="1594"/>
                </a:cubicBezTo>
                <a:lnTo>
                  <a:pt x="31" y="1594"/>
                </a:lnTo>
                <a:cubicBezTo>
                  <a:pt x="61" y="1915"/>
                  <a:pt x="252" y="2326"/>
                  <a:pt x="444" y="2467"/>
                </a:cubicBezTo>
                <a:lnTo>
                  <a:pt x="444" y="2467"/>
                </a:lnTo>
                <a:cubicBezTo>
                  <a:pt x="542" y="2539"/>
                  <a:pt x="971" y="2809"/>
                  <a:pt x="971" y="2809"/>
                </a:cubicBezTo>
                <a:lnTo>
                  <a:pt x="971" y="2809"/>
                </a:lnTo>
                <a:cubicBezTo>
                  <a:pt x="971" y="2809"/>
                  <a:pt x="981" y="3132"/>
                  <a:pt x="954" y="3252"/>
                </a:cubicBezTo>
                <a:lnTo>
                  <a:pt x="954" y="3252"/>
                </a:lnTo>
                <a:cubicBezTo>
                  <a:pt x="927" y="3372"/>
                  <a:pt x="622" y="3608"/>
                  <a:pt x="579" y="3662"/>
                </a:cubicBezTo>
                <a:lnTo>
                  <a:pt x="579" y="3662"/>
                </a:lnTo>
                <a:cubicBezTo>
                  <a:pt x="535" y="3715"/>
                  <a:pt x="554" y="3713"/>
                  <a:pt x="631" y="3706"/>
                </a:cubicBezTo>
                <a:lnTo>
                  <a:pt x="631" y="3706"/>
                </a:lnTo>
                <a:cubicBezTo>
                  <a:pt x="708" y="3698"/>
                  <a:pt x="1034" y="3559"/>
                  <a:pt x="1254" y="3430"/>
                </a:cubicBezTo>
                <a:lnTo>
                  <a:pt x="1254" y="3430"/>
                </a:lnTo>
                <a:cubicBezTo>
                  <a:pt x="1474" y="3300"/>
                  <a:pt x="1839" y="2947"/>
                  <a:pt x="1839" y="2947"/>
                </a:cubicBezTo>
                <a:lnTo>
                  <a:pt x="1839" y="2947"/>
                </a:lnTo>
                <a:cubicBezTo>
                  <a:pt x="1839" y="2947"/>
                  <a:pt x="1950" y="2960"/>
                  <a:pt x="2098" y="2956"/>
                </a:cubicBezTo>
                <a:lnTo>
                  <a:pt x="2098" y="2956"/>
                </a:lnTo>
                <a:cubicBezTo>
                  <a:pt x="2514" y="2945"/>
                  <a:pt x="2854" y="2865"/>
                  <a:pt x="3270" y="2627"/>
                </a:cubicBezTo>
                <a:lnTo>
                  <a:pt x="3270" y="2627"/>
                </a:lnTo>
                <a:cubicBezTo>
                  <a:pt x="3730" y="2364"/>
                  <a:pt x="3851" y="1929"/>
                  <a:pt x="3878" y="1587"/>
                </a:cubicBezTo>
                <a:lnTo>
                  <a:pt x="3878" y="1587"/>
                </a:lnTo>
                <a:cubicBezTo>
                  <a:pt x="3902" y="1285"/>
                  <a:pt x="3782" y="734"/>
                  <a:pt x="3376" y="398"/>
                </a:cubicBezTo>
                <a:lnTo>
                  <a:pt x="3376" y="398"/>
                </a:lnTo>
                <a:cubicBezTo>
                  <a:pt x="2973" y="66"/>
                  <a:pt x="2301" y="11"/>
                  <a:pt x="1806" y="0"/>
                </a:cubicBezTo>
                <a:lnTo>
                  <a:pt x="1806" y="0"/>
                </a:lnTo>
                <a:cubicBezTo>
                  <a:pt x="1796" y="0"/>
                  <a:pt x="1786" y="0"/>
                  <a:pt x="1776" y="0"/>
                </a:cubicBezTo>
                <a:lnTo>
                  <a:pt x="1776" y="0"/>
                </a:lnTo>
                <a:cubicBezTo>
                  <a:pt x="1285" y="0"/>
                  <a:pt x="661" y="263"/>
                  <a:pt x="342" y="553"/>
                </a:cubicBezTo>
                <a:close/>
              </a:path>
            </a:pathLst>
          </a:custGeom>
          <a:gradFill flip="none" rotWithShape="1">
            <a:gsLst>
              <a:gs pos="0">
                <a:srgbClr val="472682"/>
              </a:gs>
              <a:gs pos="41000">
                <a:srgbClr val="592686"/>
              </a:gs>
              <a:gs pos="84000">
                <a:srgbClr val="8B2DA5"/>
              </a:gs>
            </a:gsLst>
            <a:lin ang="138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 rot="21418133">
            <a:off x="1246202" y="1326573"/>
            <a:ext cx="2934572" cy="2180991"/>
          </a:xfrm>
          <a:prstGeom prst="ellipse">
            <a:avLst/>
          </a:prstGeom>
          <a:noFill/>
        </p:spPr>
        <p:txBody>
          <a:bodyPr lIns="0" tIns="0" rIns="0" bIns="0" anchor="ctr"/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2772" y="4215883"/>
            <a:ext cx="3148054" cy="1512092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200"/>
            </a:lvl4pPr>
            <a:lvl5pPr marL="1828800" indent="0" algn="ctr">
              <a:buNone/>
              <a:defRPr sz="12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 rot="21442965">
            <a:off x="4810805" y="1227171"/>
            <a:ext cx="2929488" cy="2261144"/>
          </a:xfrm>
          <a:prstGeom prst="ellipse">
            <a:avLst/>
          </a:prstGeom>
          <a:noFill/>
        </p:spPr>
        <p:txBody>
          <a:bodyPr lIns="0" tIns="0" rIns="0" bIns="0" anchor="ctr"/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36850" y="4221164"/>
            <a:ext cx="3423346" cy="1512092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200"/>
            </a:lvl4pPr>
            <a:lvl5pPr marL="1828800" indent="0" algn="ctr">
              <a:buNone/>
              <a:defRPr sz="12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0492016-55BA-487E-A535-331479FD73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205816">
            <a:off x="8457415" y="1392013"/>
            <a:ext cx="2897177" cy="2187248"/>
          </a:xfrm>
          <a:prstGeom prst="ellipse">
            <a:avLst/>
          </a:prstGeom>
          <a:noFill/>
        </p:spPr>
        <p:txBody>
          <a:bodyPr lIns="0" tIns="0" rIns="0" bIns="0" anchor="ctr"/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Kristen ITC" panose="03050502040202030202" pitchFamily="66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80B2ADA6-DDCE-423B-8C36-783F2534C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6220" y="4221164"/>
            <a:ext cx="3423346" cy="1512092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200"/>
            </a:lvl4pPr>
            <a:lvl5pPr marL="1828800" indent="0" algn="ctr">
              <a:buNone/>
              <a:defRPr sz="12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533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" y="1"/>
            <a:ext cx="12192000" cy="6500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387" y="2636838"/>
            <a:ext cx="4068751" cy="13682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>
                <a:latin typeface="Kristen ITC" panose="03050502040202030202" pitchFamily="66" charset="0"/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3EA1131-B984-4E9D-BF52-478B854DA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388" y="4005064"/>
            <a:ext cx="4068751" cy="195906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66700" indent="-266700"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9547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hoto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94C44630-3BA5-4275-89E0-FFA576181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10074" y="1596209"/>
            <a:ext cx="4952907" cy="28057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3644D3AE-5FE7-44B5-ABD6-5DB892F6EF6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624675" y="4471310"/>
            <a:ext cx="2448273" cy="14028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C733B51E-DC09-4F84-B4E7-EC047360A4B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110074" y="4471309"/>
            <a:ext cx="2448273" cy="14028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6D7B893-D72B-4D7C-8478-807B5EB50640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1090840" y="1592263"/>
            <a:ext cx="3399056" cy="42902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2C54EE9-4063-4658-9A65-C1072D72E3F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561902" y="1592263"/>
            <a:ext cx="1481843" cy="21242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6E4F86DC-D91F-4A13-817F-5D8F787FD64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4561902" y="3788532"/>
            <a:ext cx="1481843" cy="20989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9102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Freeform 22">
            <a:extLst>
              <a:ext uri="{FF2B5EF4-FFF2-40B4-BE49-F238E27FC236}">
                <a16:creationId xmlns:a16="http://schemas.microsoft.com/office/drawing/2014/main" id="{AC535A4E-DCB2-4DE2-A690-12CC417F7951}"/>
              </a:ext>
            </a:extLst>
          </p:cNvPr>
          <p:cNvSpPr>
            <a:spLocks/>
          </p:cNvSpPr>
          <p:nvPr userDrawn="1"/>
        </p:nvSpPr>
        <p:spPr bwMode="auto">
          <a:xfrm>
            <a:off x="672254" y="3287079"/>
            <a:ext cx="1331561" cy="1227465"/>
          </a:xfrm>
          <a:custGeom>
            <a:avLst/>
            <a:gdLst>
              <a:gd name="T0" fmla="*/ 1512 w 3001"/>
              <a:gd name="T1" fmla="*/ 8 h 2767"/>
              <a:gd name="T2" fmla="*/ 336 w 3001"/>
              <a:gd name="T3" fmla="*/ 436 h 2767"/>
              <a:gd name="T4" fmla="*/ 336 w 3001"/>
              <a:gd name="T5" fmla="*/ 436 h 2767"/>
              <a:gd name="T6" fmla="*/ 42 w 3001"/>
              <a:gd name="T7" fmla="*/ 1389 h 2767"/>
              <a:gd name="T8" fmla="*/ 42 w 3001"/>
              <a:gd name="T9" fmla="*/ 1389 h 2767"/>
              <a:gd name="T10" fmla="*/ 589 w 3001"/>
              <a:gd name="T11" fmla="*/ 2141 h 2767"/>
              <a:gd name="T12" fmla="*/ 589 w 3001"/>
              <a:gd name="T13" fmla="*/ 2141 h 2767"/>
              <a:gd name="T14" fmla="*/ 1516 w 3001"/>
              <a:gd name="T15" fmla="*/ 2303 h 2767"/>
              <a:gd name="T16" fmla="*/ 1516 w 3001"/>
              <a:gd name="T17" fmla="*/ 2303 h 2767"/>
              <a:gd name="T18" fmla="*/ 1714 w 3001"/>
              <a:gd name="T19" fmla="*/ 2277 h 2767"/>
              <a:gd name="T20" fmla="*/ 1714 w 3001"/>
              <a:gd name="T21" fmla="*/ 2277 h 2767"/>
              <a:gd name="T22" fmla="*/ 2201 w 3001"/>
              <a:gd name="T23" fmla="*/ 2602 h 2767"/>
              <a:gd name="T24" fmla="*/ 2201 w 3001"/>
              <a:gd name="T25" fmla="*/ 2602 h 2767"/>
              <a:gd name="T26" fmla="*/ 2702 w 3001"/>
              <a:gd name="T27" fmla="*/ 2766 h 2767"/>
              <a:gd name="T28" fmla="*/ 2702 w 3001"/>
              <a:gd name="T29" fmla="*/ 2766 h 2767"/>
              <a:gd name="T30" fmla="*/ 2739 w 3001"/>
              <a:gd name="T31" fmla="*/ 2728 h 2767"/>
              <a:gd name="T32" fmla="*/ 2739 w 3001"/>
              <a:gd name="T33" fmla="*/ 2728 h 2767"/>
              <a:gd name="T34" fmla="*/ 2418 w 3001"/>
              <a:gd name="T35" fmla="*/ 2443 h 2767"/>
              <a:gd name="T36" fmla="*/ 2418 w 3001"/>
              <a:gd name="T37" fmla="*/ 2443 h 2767"/>
              <a:gd name="T38" fmla="*/ 2371 w 3001"/>
              <a:gd name="T39" fmla="*/ 2103 h 2767"/>
              <a:gd name="T40" fmla="*/ 2371 w 3001"/>
              <a:gd name="T41" fmla="*/ 2103 h 2767"/>
              <a:gd name="T42" fmla="*/ 2750 w 3001"/>
              <a:gd name="T43" fmla="*/ 1800 h 2767"/>
              <a:gd name="T44" fmla="*/ 2750 w 3001"/>
              <a:gd name="T45" fmla="*/ 1800 h 2767"/>
              <a:gd name="T46" fmla="*/ 3000 w 3001"/>
              <a:gd name="T47" fmla="*/ 1096 h 2767"/>
              <a:gd name="T48" fmla="*/ 3000 w 3001"/>
              <a:gd name="T49" fmla="*/ 1096 h 2767"/>
              <a:gd name="T50" fmla="*/ 2680 w 3001"/>
              <a:gd name="T51" fmla="*/ 320 h 2767"/>
              <a:gd name="T52" fmla="*/ 2680 w 3001"/>
              <a:gd name="T53" fmla="*/ 320 h 2767"/>
              <a:gd name="T54" fmla="*/ 1655 w 3001"/>
              <a:gd name="T55" fmla="*/ 0 h 2767"/>
              <a:gd name="T56" fmla="*/ 1655 w 3001"/>
              <a:gd name="T57" fmla="*/ 0 h 2767"/>
              <a:gd name="T58" fmla="*/ 1512 w 3001"/>
              <a:gd name="T59" fmla="*/ 8 h 2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01" h="2767">
                <a:moveTo>
                  <a:pt x="1512" y="8"/>
                </a:moveTo>
                <a:cubicBezTo>
                  <a:pt x="1132" y="55"/>
                  <a:pt x="619" y="149"/>
                  <a:pt x="336" y="436"/>
                </a:cubicBezTo>
                <a:lnTo>
                  <a:pt x="336" y="436"/>
                </a:lnTo>
                <a:cubicBezTo>
                  <a:pt x="49" y="726"/>
                  <a:pt x="0" y="1158"/>
                  <a:pt x="42" y="1389"/>
                </a:cubicBezTo>
                <a:lnTo>
                  <a:pt x="42" y="1389"/>
                </a:lnTo>
                <a:cubicBezTo>
                  <a:pt x="89" y="1650"/>
                  <a:pt x="216" y="1975"/>
                  <a:pt x="589" y="2141"/>
                </a:cubicBezTo>
                <a:lnTo>
                  <a:pt x="589" y="2141"/>
                </a:lnTo>
                <a:cubicBezTo>
                  <a:pt x="928" y="2292"/>
                  <a:pt x="1195" y="2327"/>
                  <a:pt x="1516" y="2303"/>
                </a:cubicBezTo>
                <a:lnTo>
                  <a:pt x="1516" y="2303"/>
                </a:lnTo>
                <a:cubicBezTo>
                  <a:pt x="1630" y="2295"/>
                  <a:pt x="1714" y="2277"/>
                  <a:pt x="1714" y="2277"/>
                </a:cubicBezTo>
                <a:lnTo>
                  <a:pt x="1714" y="2277"/>
                </a:lnTo>
                <a:cubicBezTo>
                  <a:pt x="1714" y="2277"/>
                  <a:pt x="2022" y="2520"/>
                  <a:pt x="2201" y="2602"/>
                </a:cubicBezTo>
                <a:lnTo>
                  <a:pt x="2201" y="2602"/>
                </a:lnTo>
                <a:cubicBezTo>
                  <a:pt x="2381" y="2685"/>
                  <a:pt x="2642" y="2767"/>
                  <a:pt x="2702" y="2766"/>
                </a:cubicBezTo>
                <a:lnTo>
                  <a:pt x="2702" y="2766"/>
                </a:lnTo>
                <a:cubicBezTo>
                  <a:pt x="2761" y="2766"/>
                  <a:pt x="2776" y="2766"/>
                  <a:pt x="2739" y="2728"/>
                </a:cubicBezTo>
                <a:lnTo>
                  <a:pt x="2739" y="2728"/>
                </a:lnTo>
                <a:cubicBezTo>
                  <a:pt x="2701" y="2691"/>
                  <a:pt x="2449" y="2533"/>
                  <a:pt x="2418" y="2443"/>
                </a:cubicBezTo>
                <a:lnTo>
                  <a:pt x="2418" y="2443"/>
                </a:lnTo>
                <a:cubicBezTo>
                  <a:pt x="2388" y="2352"/>
                  <a:pt x="2371" y="2103"/>
                  <a:pt x="2371" y="2103"/>
                </a:cubicBezTo>
                <a:lnTo>
                  <a:pt x="2371" y="2103"/>
                </a:lnTo>
                <a:cubicBezTo>
                  <a:pt x="2371" y="2103"/>
                  <a:pt x="2680" y="1863"/>
                  <a:pt x="2750" y="1800"/>
                </a:cubicBezTo>
                <a:lnTo>
                  <a:pt x="2750" y="1800"/>
                </a:lnTo>
                <a:cubicBezTo>
                  <a:pt x="2886" y="1677"/>
                  <a:pt x="3001" y="1346"/>
                  <a:pt x="3000" y="1096"/>
                </a:cubicBezTo>
                <a:lnTo>
                  <a:pt x="3000" y="1096"/>
                </a:lnTo>
                <a:cubicBezTo>
                  <a:pt x="2999" y="847"/>
                  <a:pt x="2953" y="523"/>
                  <a:pt x="2680" y="320"/>
                </a:cubicBezTo>
                <a:lnTo>
                  <a:pt x="2680" y="320"/>
                </a:lnTo>
                <a:cubicBezTo>
                  <a:pt x="2440" y="142"/>
                  <a:pt x="2013" y="0"/>
                  <a:pt x="1655" y="0"/>
                </a:cubicBezTo>
                <a:lnTo>
                  <a:pt x="1655" y="0"/>
                </a:lnTo>
                <a:cubicBezTo>
                  <a:pt x="1606" y="0"/>
                  <a:pt x="1558" y="3"/>
                  <a:pt x="1512" y="8"/>
                </a:cubicBezTo>
                <a:close/>
              </a:path>
            </a:pathLst>
          </a:custGeom>
          <a:gradFill>
            <a:gsLst>
              <a:gs pos="0">
                <a:srgbClr val="1B73C4"/>
              </a:gs>
              <a:gs pos="33000">
                <a:srgbClr val="1B73C4"/>
              </a:gs>
              <a:gs pos="80000">
                <a:srgbClr val="43A5E1"/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026" name="Freeform 18">
            <a:extLst>
              <a:ext uri="{FF2B5EF4-FFF2-40B4-BE49-F238E27FC236}">
                <a16:creationId xmlns:a16="http://schemas.microsoft.com/office/drawing/2014/main" id="{C8FE9192-3471-4D12-8433-E486FF53A158}"/>
              </a:ext>
            </a:extLst>
          </p:cNvPr>
          <p:cNvSpPr>
            <a:spLocks/>
          </p:cNvSpPr>
          <p:nvPr userDrawn="1"/>
        </p:nvSpPr>
        <p:spPr bwMode="auto">
          <a:xfrm rot="21428954">
            <a:off x="581807" y="1594351"/>
            <a:ext cx="1380056" cy="1314338"/>
          </a:xfrm>
          <a:custGeom>
            <a:avLst/>
            <a:gdLst>
              <a:gd name="T0" fmla="*/ 342 w 3902"/>
              <a:gd name="T1" fmla="*/ 553 h 3715"/>
              <a:gd name="T2" fmla="*/ 31 w 3902"/>
              <a:gd name="T3" fmla="*/ 1594 h 3715"/>
              <a:gd name="T4" fmla="*/ 31 w 3902"/>
              <a:gd name="T5" fmla="*/ 1594 h 3715"/>
              <a:gd name="T6" fmla="*/ 444 w 3902"/>
              <a:gd name="T7" fmla="*/ 2467 h 3715"/>
              <a:gd name="T8" fmla="*/ 444 w 3902"/>
              <a:gd name="T9" fmla="*/ 2467 h 3715"/>
              <a:gd name="T10" fmla="*/ 971 w 3902"/>
              <a:gd name="T11" fmla="*/ 2809 h 3715"/>
              <a:gd name="T12" fmla="*/ 971 w 3902"/>
              <a:gd name="T13" fmla="*/ 2809 h 3715"/>
              <a:gd name="T14" fmla="*/ 954 w 3902"/>
              <a:gd name="T15" fmla="*/ 3252 h 3715"/>
              <a:gd name="T16" fmla="*/ 954 w 3902"/>
              <a:gd name="T17" fmla="*/ 3252 h 3715"/>
              <a:gd name="T18" fmla="*/ 579 w 3902"/>
              <a:gd name="T19" fmla="*/ 3662 h 3715"/>
              <a:gd name="T20" fmla="*/ 579 w 3902"/>
              <a:gd name="T21" fmla="*/ 3662 h 3715"/>
              <a:gd name="T22" fmla="*/ 631 w 3902"/>
              <a:gd name="T23" fmla="*/ 3706 h 3715"/>
              <a:gd name="T24" fmla="*/ 631 w 3902"/>
              <a:gd name="T25" fmla="*/ 3706 h 3715"/>
              <a:gd name="T26" fmla="*/ 1254 w 3902"/>
              <a:gd name="T27" fmla="*/ 3430 h 3715"/>
              <a:gd name="T28" fmla="*/ 1254 w 3902"/>
              <a:gd name="T29" fmla="*/ 3430 h 3715"/>
              <a:gd name="T30" fmla="*/ 1839 w 3902"/>
              <a:gd name="T31" fmla="*/ 2947 h 3715"/>
              <a:gd name="T32" fmla="*/ 1839 w 3902"/>
              <a:gd name="T33" fmla="*/ 2947 h 3715"/>
              <a:gd name="T34" fmla="*/ 2098 w 3902"/>
              <a:gd name="T35" fmla="*/ 2956 h 3715"/>
              <a:gd name="T36" fmla="*/ 2098 w 3902"/>
              <a:gd name="T37" fmla="*/ 2956 h 3715"/>
              <a:gd name="T38" fmla="*/ 3270 w 3902"/>
              <a:gd name="T39" fmla="*/ 2627 h 3715"/>
              <a:gd name="T40" fmla="*/ 3270 w 3902"/>
              <a:gd name="T41" fmla="*/ 2627 h 3715"/>
              <a:gd name="T42" fmla="*/ 3878 w 3902"/>
              <a:gd name="T43" fmla="*/ 1587 h 3715"/>
              <a:gd name="T44" fmla="*/ 3878 w 3902"/>
              <a:gd name="T45" fmla="*/ 1587 h 3715"/>
              <a:gd name="T46" fmla="*/ 3376 w 3902"/>
              <a:gd name="T47" fmla="*/ 398 h 3715"/>
              <a:gd name="T48" fmla="*/ 3376 w 3902"/>
              <a:gd name="T49" fmla="*/ 398 h 3715"/>
              <a:gd name="T50" fmla="*/ 1806 w 3902"/>
              <a:gd name="T51" fmla="*/ 0 h 3715"/>
              <a:gd name="T52" fmla="*/ 1806 w 3902"/>
              <a:gd name="T53" fmla="*/ 0 h 3715"/>
              <a:gd name="T54" fmla="*/ 1776 w 3902"/>
              <a:gd name="T55" fmla="*/ 0 h 3715"/>
              <a:gd name="T56" fmla="*/ 1776 w 3902"/>
              <a:gd name="T57" fmla="*/ 0 h 3715"/>
              <a:gd name="T58" fmla="*/ 342 w 3902"/>
              <a:gd name="T59" fmla="*/ 553 h 3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902" h="3715">
                <a:moveTo>
                  <a:pt x="342" y="553"/>
                </a:moveTo>
                <a:cubicBezTo>
                  <a:pt x="17" y="849"/>
                  <a:pt x="0" y="1273"/>
                  <a:pt x="31" y="1594"/>
                </a:cubicBezTo>
                <a:lnTo>
                  <a:pt x="31" y="1594"/>
                </a:lnTo>
                <a:cubicBezTo>
                  <a:pt x="61" y="1915"/>
                  <a:pt x="252" y="2326"/>
                  <a:pt x="444" y="2467"/>
                </a:cubicBezTo>
                <a:lnTo>
                  <a:pt x="444" y="2467"/>
                </a:lnTo>
                <a:cubicBezTo>
                  <a:pt x="542" y="2539"/>
                  <a:pt x="971" y="2809"/>
                  <a:pt x="971" y="2809"/>
                </a:cubicBezTo>
                <a:lnTo>
                  <a:pt x="971" y="2809"/>
                </a:lnTo>
                <a:cubicBezTo>
                  <a:pt x="971" y="2809"/>
                  <a:pt x="981" y="3132"/>
                  <a:pt x="954" y="3252"/>
                </a:cubicBezTo>
                <a:lnTo>
                  <a:pt x="954" y="3252"/>
                </a:lnTo>
                <a:cubicBezTo>
                  <a:pt x="927" y="3372"/>
                  <a:pt x="622" y="3608"/>
                  <a:pt x="579" y="3662"/>
                </a:cubicBezTo>
                <a:lnTo>
                  <a:pt x="579" y="3662"/>
                </a:lnTo>
                <a:cubicBezTo>
                  <a:pt x="535" y="3715"/>
                  <a:pt x="554" y="3713"/>
                  <a:pt x="631" y="3706"/>
                </a:cubicBezTo>
                <a:lnTo>
                  <a:pt x="631" y="3706"/>
                </a:lnTo>
                <a:cubicBezTo>
                  <a:pt x="708" y="3698"/>
                  <a:pt x="1034" y="3559"/>
                  <a:pt x="1254" y="3430"/>
                </a:cubicBezTo>
                <a:lnTo>
                  <a:pt x="1254" y="3430"/>
                </a:lnTo>
                <a:cubicBezTo>
                  <a:pt x="1474" y="3300"/>
                  <a:pt x="1839" y="2947"/>
                  <a:pt x="1839" y="2947"/>
                </a:cubicBezTo>
                <a:lnTo>
                  <a:pt x="1839" y="2947"/>
                </a:lnTo>
                <a:cubicBezTo>
                  <a:pt x="1839" y="2947"/>
                  <a:pt x="1950" y="2960"/>
                  <a:pt x="2098" y="2956"/>
                </a:cubicBezTo>
                <a:lnTo>
                  <a:pt x="2098" y="2956"/>
                </a:lnTo>
                <a:cubicBezTo>
                  <a:pt x="2514" y="2945"/>
                  <a:pt x="2854" y="2865"/>
                  <a:pt x="3270" y="2627"/>
                </a:cubicBezTo>
                <a:lnTo>
                  <a:pt x="3270" y="2627"/>
                </a:lnTo>
                <a:cubicBezTo>
                  <a:pt x="3730" y="2364"/>
                  <a:pt x="3851" y="1929"/>
                  <a:pt x="3878" y="1587"/>
                </a:cubicBezTo>
                <a:lnTo>
                  <a:pt x="3878" y="1587"/>
                </a:lnTo>
                <a:cubicBezTo>
                  <a:pt x="3902" y="1285"/>
                  <a:pt x="3782" y="734"/>
                  <a:pt x="3376" y="398"/>
                </a:cubicBezTo>
                <a:lnTo>
                  <a:pt x="3376" y="398"/>
                </a:lnTo>
                <a:cubicBezTo>
                  <a:pt x="2973" y="66"/>
                  <a:pt x="2301" y="11"/>
                  <a:pt x="1806" y="0"/>
                </a:cubicBezTo>
                <a:lnTo>
                  <a:pt x="1806" y="0"/>
                </a:lnTo>
                <a:cubicBezTo>
                  <a:pt x="1796" y="0"/>
                  <a:pt x="1786" y="0"/>
                  <a:pt x="1776" y="0"/>
                </a:cubicBezTo>
                <a:lnTo>
                  <a:pt x="1776" y="0"/>
                </a:lnTo>
                <a:cubicBezTo>
                  <a:pt x="1285" y="0"/>
                  <a:pt x="661" y="263"/>
                  <a:pt x="342" y="553"/>
                </a:cubicBezTo>
                <a:close/>
              </a:path>
            </a:pathLst>
          </a:custGeom>
          <a:gradFill>
            <a:gsLst>
              <a:gs pos="0">
                <a:srgbClr val="472682"/>
              </a:gs>
              <a:gs pos="33000">
                <a:srgbClr val="592686"/>
              </a:gs>
              <a:gs pos="80000">
                <a:srgbClr val="78278D"/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9" name="Freeform 14">
            <a:extLst>
              <a:ext uri="{FF2B5EF4-FFF2-40B4-BE49-F238E27FC236}">
                <a16:creationId xmlns:a16="http://schemas.microsoft.com/office/drawing/2014/main" id="{BA18C512-D0EA-4AA3-BFAB-4DF03A61B82F}"/>
              </a:ext>
            </a:extLst>
          </p:cNvPr>
          <p:cNvSpPr>
            <a:spLocks/>
          </p:cNvSpPr>
          <p:nvPr userDrawn="1"/>
        </p:nvSpPr>
        <p:spPr bwMode="auto">
          <a:xfrm>
            <a:off x="6106665" y="1647937"/>
            <a:ext cx="1429198" cy="1331713"/>
          </a:xfrm>
          <a:custGeom>
            <a:avLst/>
            <a:gdLst>
              <a:gd name="T0" fmla="*/ 264 w 2673"/>
              <a:gd name="T1" fmla="*/ 321 h 2495"/>
              <a:gd name="T2" fmla="*/ 7 w 2673"/>
              <a:gd name="T3" fmla="*/ 1021 h 2495"/>
              <a:gd name="T4" fmla="*/ 7 w 2673"/>
              <a:gd name="T5" fmla="*/ 1021 h 2495"/>
              <a:gd name="T6" fmla="*/ 254 w 2673"/>
              <a:gd name="T7" fmla="*/ 1636 h 2495"/>
              <a:gd name="T8" fmla="*/ 254 w 2673"/>
              <a:gd name="T9" fmla="*/ 1636 h 2495"/>
              <a:gd name="T10" fmla="*/ 601 w 2673"/>
              <a:gd name="T11" fmla="*/ 1893 h 2495"/>
              <a:gd name="T12" fmla="*/ 601 w 2673"/>
              <a:gd name="T13" fmla="*/ 1893 h 2495"/>
              <a:gd name="T14" fmla="*/ 570 w 2673"/>
              <a:gd name="T15" fmla="*/ 2196 h 2495"/>
              <a:gd name="T16" fmla="*/ 570 w 2673"/>
              <a:gd name="T17" fmla="*/ 2196 h 2495"/>
              <a:gd name="T18" fmla="*/ 296 w 2673"/>
              <a:gd name="T19" fmla="*/ 2460 h 2495"/>
              <a:gd name="T20" fmla="*/ 296 w 2673"/>
              <a:gd name="T21" fmla="*/ 2460 h 2495"/>
              <a:gd name="T22" fmla="*/ 330 w 2673"/>
              <a:gd name="T23" fmla="*/ 2493 h 2495"/>
              <a:gd name="T24" fmla="*/ 330 w 2673"/>
              <a:gd name="T25" fmla="*/ 2493 h 2495"/>
              <a:gd name="T26" fmla="*/ 769 w 2673"/>
              <a:gd name="T27" fmla="*/ 2330 h 2495"/>
              <a:gd name="T28" fmla="*/ 769 w 2673"/>
              <a:gd name="T29" fmla="*/ 2330 h 2495"/>
              <a:gd name="T30" fmla="*/ 1190 w 2673"/>
              <a:gd name="T31" fmla="*/ 2024 h 2495"/>
              <a:gd name="T32" fmla="*/ 1190 w 2673"/>
              <a:gd name="T33" fmla="*/ 2024 h 2495"/>
              <a:gd name="T34" fmla="*/ 1367 w 2673"/>
              <a:gd name="T35" fmla="*/ 2040 h 2495"/>
              <a:gd name="T36" fmla="*/ 1367 w 2673"/>
              <a:gd name="T37" fmla="*/ 2040 h 2495"/>
              <a:gd name="T38" fmla="*/ 2184 w 2673"/>
              <a:gd name="T39" fmla="*/ 1864 h 2495"/>
              <a:gd name="T40" fmla="*/ 2184 w 2673"/>
              <a:gd name="T41" fmla="*/ 1864 h 2495"/>
              <a:gd name="T42" fmla="*/ 2644 w 2673"/>
              <a:gd name="T43" fmla="*/ 1177 h 2495"/>
              <a:gd name="T44" fmla="*/ 2644 w 2673"/>
              <a:gd name="T45" fmla="*/ 1177 h 2495"/>
              <a:gd name="T46" fmla="*/ 2349 w 2673"/>
              <a:gd name="T47" fmla="*/ 342 h 2495"/>
              <a:gd name="T48" fmla="*/ 2349 w 2673"/>
              <a:gd name="T49" fmla="*/ 342 h 2495"/>
              <a:gd name="T50" fmla="*/ 1290 w 2673"/>
              <a:gd name="T51" fmla="*/ 3 h 2495"/>
              <a:gd name="T52" fmla="*/ 1290 w 2673"/>
              <a:gd name="T53" fmla="*/ 3 h 2495"/>
              <a:gd name="T54" fmla="*/ 1208 w 2673"/>
              <a:gd name="T55" fmla="*/ 0 h 2495"/>
              <a:gd name="T56" fmla="*/ 1208 w 2673"/>
              <a:gd name="T57" fmla="*/ 0 h 2495"/>
              <a:gd name="T58" fmla="*/ 264 w 2673"/>
              <a:gd name="T59" fmla="*/ 321 h 2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673" h="2495">
                <a:moveTo>
                  <a:pt x="264" y="321"/>
                </a:moveTo>
                <a:cubicBezTo>
                  <a:pt x="29" y="510"/>
                  <a:pt x="0" y="800"/>
                  <a:pt x="7" y="1021"/>
                </a:cubicBezTo>
                <a:lnTo>
                  <a:pt x="7" y="1021"/>
                </a:lnTo>
                <a:cubicBezTo>
                  <a:pt x="15" y="1242"/>
                  <a:pt x="128" y="1532"/>
                  <a:pt x="254" y="1636"/>
                </a:cubicBezTo>
                <a:lnTo>
                  <a:pt x="254" y="1636"/>
                </a:lnTo>
                <a:cubicBezTo>
                  <a:pt x="318" y="1690"/>
                  <a:pt x="601" y="1893"/>
                  <a:pt x="601" y="1893"/>
                </a:cubicBezTo>
                <a:lnTo>
                  <a:pt x="601" y="1893"/>
                </a:lnTo>
                <a:cubicBezTo>
                  <a:pt x="601" y="1893"/>
                  <a:pt x="594" y="2114"/>
                  <a:pt x="570" y="2196"/>
                </a:cubicBezTo>
                <a:lnTo>
                  <a:pt x="570" y="2196"/>
                </a:lnTo>
                <a:cubicBezTo>
                  <a:pt x="547" y="2277"/>
                  <a:pt x="328" y="2426"/>
                  <a:pt x="296" y="2460"/>
                </a:cubicBezTo>
                <a:lnTo>
                  <a:pt x="296" y="2460"/>
                </a:lnTo>
                <a:cubicBezTo>
                  <a:pt x="264" y="2495"/>
                  <a:pt x="277" y="2495"/>
                  <a:pt x="330" y="2493"/>
                </a:cubicBezTo>
                <a:lnTo>
                  <a:pt x="330" y="2493"/>
                </a:lnTo>
                <a:cubicBezTo>
                  <a:pt x="383" y="2491"/>
                  <a:pt x="612" y="2409"/>
                  <a:pt x="769" y="2330"/>
                </a:cubicBezTo>
                <a:lnTo>
                  <a:pt x="769" y="2330"/>
                </a:lnTo>
                <a:cubicBezTo>
                  <a:pt x="925" y="2250"/>
                  <a:pt x="1190" y="2024"/>
                  <a:pt x="1190" y="2024"/>
                </a:cubicBezTo>
                <a:lnTo>
                  <a:pt x="1190" y="2024"/>
                </a:lnTo>
                <a:cubicBezTo>
                  <a:pt x="1190" y="2024"/>
                  <a:pt x="1265" y="2037"/>
                  <a:pt x="1367" y="2040"/>
                </a:cubicBezTo>
                <a:lnTo>
                  <a:pt x="1367" y="2040"/>
                </a:lnTo>
                <a:cubicBezTo>
                  <a:pt x="1652" y="2050"/>
                  <a:pt x="1888" y="2010"/>
                  <a:pt x="2184" y="1864"/>
                </a:cubicBezTo>
                <a:lnTo>
                  <a:pt x="2184" y="1864"/>
                </a:lnTo>
                <a:cubicBezTo>
                  <a:pt x="2510" y="1704"/>
                  <a:pt x="2611" y="1410"/>
                  <a:pt x="2644" y="1177"/>
                </a:cubicBezTo>
                <a:lnTo>
                  <a:pt x="2644" y="1177"/>
                </a:lnTo>
                <a:cubicBezTo>
                  <a:pt x="2673" y="971"/>
                  <a:pt x="2614" y="589"/>
                  <a:pt x="2349" y="342"/>
                </a:cubicBezTo>
                <a:lnTo>
                  <a:pt x="2349" y="342"/>
                </a:lnTo>
                <a:cubicBezTo>
                  <a:pt x="2088" y="97"/>
                  <a:pt x="1629" y="31"/>
                  <a:pt x="1290" y="3"/>
                </a:cubicBezTo>
                <a:lnTo>
                  <a:pt x="1290" y="3"/>
                </a:lnTo>
                <a:cubicBezTo>
                  <a:pt x="1264" y="1"/>
                  <a:pt x="1236" y="0"/>
                  <a:pt x="1208" y="0"/>
                </a:cubicBezTo>
                <a:lnTo>
                  <a:pt x="1208" y="0"/>
                </a:lnTo>
                <a:cubicBezTo>
                  <a:pt x="881" y="0"/>
                  <a:pt x="481" y="146"/>
                  <a:pt x="264" y="321"/>
                </a:cubicBezTo>
                <a:close/>
              </a:path>
            </a:pathLst>
          </a:custGeom>
          <a:gradFill>
            <a:gsLst>
              <a:gs pos="0">
                <a:srgbClr val="0992A5"/>
              </a:gs>
              <a:gs pos="50000">
                <a:srgbClr val="21A0AE"/>
              </a:gs>
              <a:gs pos="86000">
                <a:srgbClr val="69CDCA"/>
              </a:gs>
            </a:gsLst>
            <a:lin ang="189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2" name="Freeform 10">
            <a:extLst>
              <a:ext uri="{FF2B5EF4-FFF2-40B4-BE49-F238E27FC236}">
                <a16:creationId xmlns:a16="http://schemas.microsoft.com/office/drawing/2014/main" id="{E6F37A33-3BF9-470A-9B27-952FC19D1943}"/>
              </a:ext>
            </a:extLst>
          </p:cNvPr>
          <p:cNvSpPr>
            <a:spLocks/>
          </p:cNvSpPr>
          <p:nvPr userDrawn="1"/>
        </p:nvSpPr>
        <p:spPr bwMode="auto">
          <a:xfrm rot="326740" flipH="1">
            <a:off x="656335" y="4903307"/>
            <a:ext cx="1347480" cy="1221422"/>
          </a:xfrm>
          <a:custGeom>
            <a:avLst/>
            <a:gdLst>
              <a:gd name="T0" fmla="*/ 1225 w 2353"/>
              <a:gd name="T1" fmla="*/ 2 h 2087"/>
              <a:gd name="T2" fmla="*/ 290 w 2353"/>
              <a:gd name="T3" fmla="*/ 269 h 2087"/>
              <a:gd name="T4" fmla="*/ 290 w 2353"/>
              <a:gd name="T5" fmla="*/ 269 h 2087"/>
              <a:gd name="T6" fmla="*/ 24 w 2353"/>
              <a:gd name="T7" fmla="*/ 960 h 2087"/>
              <a:gd name="T8" fmla="*/ 24 w 2353"/>
              <a:gd name="T9" fmla="*/ 960 h 2087"/>
              <a:gd name="T10" fmla="*/ 422 w 2353"/>
              <a:gd name="T11" fmla="*/ 1537 h 2087"/>
              <a:gd name="T12" fmla="*/ 422 w 2353"/>
              <a:gd name="T13" fmla="*/ 1537 h 2087"/>
              <a:gd name="T14" fmla="*/ 1139 w 2353"/>
              <a:gd name="T15" fmla="*/ 1694 h 2087"/>
              <a:gd name="T16" fmla="*/ 1139 w 2353"/>
              <a:gd name="T17" fmla="*/ 1694 h 2087"/>
              <a:gd name="T18" fmla="*/ 1295 w 2353"/>
              <a:gd name="T19" fmla="*/ 1683 h 2087"/>
              <a:gd name="T20" fmla="*/ 1295 w 2353"/>
              <a:gd name="T21" fmla="*/ 1683 h 2087"/>
              <a:gd name="T22" fmla="*/ 1663 w 2353"/>
              <a:gd name="T23" fmla="*/ 1943 h 2087"/>
              <a:gd name="T24" fmla="*/ 1663 w 2353"/>
              <a:gd name="T25" fmla="*/ 1943 h 2087"/>
              <a:gd name="T26" fmla="*/ 2047 w 2353"/>
              <a:gd name="T27" fmla="*/ 2084 h 2087"/>
              <a:gd name="T28" fmla="*/ 2047 w 2353"/>
              <a:gd name="T29" fmla="*/ 2084 h 2087"/>
              <a:gd name="T30" fmla="*/ 2077 w 2353"/>
              <a:gd name="T31" fmla="*/ 2058 h 2087"/>
              <a:gd name="T32" fmla="*/ 2077 w 2353"/>
              <a:gd name="T33" fmla="*/ 2058 h 2087"/>
              <a:gd name="T34" fmla="*/ 1838 w 2353"/>
              <a:gd name="T35" fmla="*/ 1834 h 2087"/>
              <a:gd name="T36" fmla="*/ 1838 w 2353"/>
              <a:gd name="T37" fmla="*/ 1834 h 2087"/>
              <a:gd name="T38" fmla="*/ 1814 w 2353"/>
              <a:gd name="T39" fmla="*/ 1582 h 2087"/>
              <a:gd name="T40" fmla="*/ 1814 w 2353"/>
              <a:gd name="T41" fmla="*/ 1582 h 2087"/>
              <a:gd name="T42" fmla="*/ 2122 w 2353"/>
              <a:gd name="T43" fmla="*/ 1373 h 2087"/>
              <a:gd name="T44" fmla="*/ 2122 w 2353"/>
              <a:gd name="T45" fmla="*/ 1373 h 2087"/>
              <a:gd name="T46" fmla="*/ 2345 w 2353"/>
              <a:gd name="T47" fmla="*/ 865 h 2087"/>
              <a:gd name="T48" fmla="*/ 2345 w 2353"/>
              <a:gd name="T49" fmla="*/ 865 h 2087"/>
              <a:gd name="T50" fmla="*/ 2125 w 2353"/>
              <a:gd name="T51" fmla="*/ 279 h 2087"/>
              <a:gd name="T52" fmla="*/ 2125 w 2353"/>
              <a:gd name="T53" fmla="*/ 279 h 2087"/>
              <a:gd name="T54" fmla="*/ 1283 w 2353"/>
              <a:gd name="T55" fmla="*/ 0 h 2087"/>
              <a:gd name="T56" fmla="*/ 1283 w 2353"/>
              <a:gd name="T57" fmla="*/ 0 h 2087"/>
              <a:gd name="T58" fmla="*/ 1225 w 2353"/>
              <a:gd name="T59" fmla="*/ 2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53" h="2087">
                <a:moveTo>
                  <a:pt x="1225" y="2"/>
                </a:moveTo>
                <a:cubicBezTo>
                  <a:pt x="927" y="21"/>
                  <a:pt x="523" y="69"/>
                  <a:pt x="290" y="269"/>
                </a:cubicBezTo>
                <a:lnTo>
                  <a:pt x="290" y="269"/>
                </a:lnTo>
                <a:cubicBezTo>
                  <a:pt x="55" y="471"/>
                  <a:pt x="0" y="788"/>
                  <a:pt x="24" y="960"/>
                </a:cubicBezTo>
                <a:lnTo>
                  <a:pt x="24" y="960"/>
                </a:lnTo>
                <a:cubicBezTo>
                  <a:pt x="51" y="1154"/>
                  <a:pt x="137" y="1399"/>
                  <a:pt x="422" y="1537"/>
                </a:cubicBezTo>
                <a:lnTo>
                  <a:pt x="422" y="1537"/>
                </a:lnTo>
                <a:cubicBezTo>
                  <a:pt x="681" y="1662"/>
                  <a:pt x="888" y="1699"/>
                  <a:pt x="1139" y="1694"/>
                </a:cubicBezTo>
                <a:lnTo>
                  <a:pt x="1139" y="1694"/>
                </a:lnTo>
                <a:cubicBezTo>
                  <a:pt x="1228" y="1693"/>
                  <a:pt x="1295" y="1683"/>
                  <a:pt x="1295" y="1683"/>
                </a:cubicBezTo>
                <a:lnTo>
                  <a:pt x="1295" y="1683"/>
                </a:lnTo>
                <a:cubicBezTo>
                  <a:pt x="1295" y="1683"/>
                  <a:pt x="1526" y="1875"/>
                  <a:pt x="1663" y="1943"/>
                </a:cubicBezTo>
                <a:lnTo>
                  <a:pt x="1663" y="1943"/>
                </a:lnTo>
                <a:cubicBezTo>
                  <a:pt x="1799" y="2011"/>
                  <a:pt x="2000" y="2082"/>
                  <a:pt x="2047" y="2084"/>
                </a:cubicBezTo>
                <a:lnTo>
                  <a:pt x="2047" y="2084"/>
                </a:lnTo>
                <a:cubicBezTo>
                  <a:pt x="2093" y="2086"/>
                  <a:pt x="2105" y="2087"/>
                  <a:pt x="2077" y="2058"/>
                </a:cubicBezTo>
                <a:lnTo>
                  <a:pt x="2077" y="2058"/>
                </a:lnTo>
                <a:cubicBezTo>
                  <a:pt x="2049" y="2028"/>
                  <a:pt x="1858" y="1902"/>
                  <a:pt x="1838" y="1834"/>
                </a:cubicBezTo>
                <a:lnTo>
                  <a:pt x="1838" y="1834"/>
                </a:lnTo>
                <a:cubicBezTo>
                  <a:pt x="1818" y="1766"/>
                  <a:pt x="1814" y="1582"/>
                  <a:pt x="1814" y="1582"/>
                </a:cubicBezTo>
                <a:lnTo>
                  <a:pt x="1814" y="1582"/>
                </a:lnTo>
                <a:cubicBezTo>
                  <a:pt x="1814" y="1582"/>
                  <a:pt x="2065" y="1417"/>
                  <a:pt x="2122" y="1373"/>
                </a:cubicBezTo>
                <a:lnTo>
                  <a:pt x="2122" y="1373"/>
                </a:lnTo>
                <a:cubicBezTo>
                  <a:pt x="2233" y="1288"/>
                  <a:pt x="2336" y="1049"/>
                  <a:pt x="2345" y="865"/>
                </a:cubicBezTo>
                <a:lnTo>
                  <a:pt x="2345" y="865"/>
                </a:lnTo>
                <a:cubicBezTo>
                  <a:pt x="2353" y="681"/>
                  <a:pt x="2330" y="440"/>
                  <a:pt x="2125" y="279"/>
                </a:cubicBezTo>
                <a:lnTo>
                  <a:pt x="2125" y="279"/>
                </a:lnTo>
                <a:cubicBezTo>
                  <a:pt x="1932" y="129"/>
                  <a:pt x="1573" y="0"/>
                  <a:pt x="1283" y="0"/>
                </a:cubicBezTo>
                <a:lnTo>
                  <a:pt x="1283" y="0"/>
                </a:lnTo>
                <a:cubicBezTo>
                  <a:pt x="1263" y="0"/>
                  <a:pt x="1244" y="1"/>
                  <a:pt x="1225" y="2"/>
                </a:cubicBezTo>
                <a:close/>
              </a:path>
            </a:pathLst>
          </a:custGeom>
          <a:gradFill flip="none" rotWithShape="1">
            <a:gsLst>
              <a:gs pos="0">
                <a:srgbClr val="2EBBDF"/>
              </a:gs>
              <a:gs pos="33000">
                <a:srgbClr val="45C2E1"/>
              </a:gs>
              <a:gs pos="83000">
                <a:srgbClr val="8AD8EA"/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3458" y="1628776"/>
            <a:ext cx="3893443" cy="1551386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  <a:lvl4pPr>
              <a:spcBef>
                <a:spcPts val="600"/>
              </a:spcBef>
              <a:defRPr sz="1400"/>
            </a:lvl4pPr>
            <a:lvl5pPr>
              <a:spcBef>
                <a:spcPts val="600"/>
              </a:spcBef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13671" y="1628775"/>
            <a:ext cx="3883003" cy="4311876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68288" indent="-268288">
              <a:spcBef>
                <a:spcPts val="600"/>
              </a:spcBef>
              <a:buFont typeface="+mj-lt"/>
              <a:buAutoNum type="arabicPeriod"/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  <a:lvl4pPr>
              <a:spcBef>
                <a:spcPts val="600"/>
              </a:spcBef>
              <a:defRPr sz="1400"/>
            </a:lvl4pPr>
            <a:lvl5pPr>
              <a:spcBef>
                <a:spcPts val="600"/>
              </a:spcBef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C22827B2-3453-46B9-876E-38534012351B}"/>
              </a:ext>
            </a:extLst>
          </p:cNvPr>
          <p:cNvSpPr/>
          <p:nvPr userDrawn="1"/>
        </p:nvSpPr>
        <p:spPr>
          <a:xfrm>
            <a:off x="802480" y="1638177"/>
            <a:ext cx="1008063" cy="1008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4800" b="1" dirty="0">
                <a:latin typeface="Kristen ITC" panose="03050502040202030202" pitchFamily="66" charset="0"/>
              </a:rPr>
              <a:t>P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06D209A4-9E30-4131-BCE6-33AA7D5BEB91}"/>
              </a:ext>
            </a:extLst>
          </p:cNvPr>
          <p:cNvSpPr/>
          <p:nvPr userDrawn="1"/>
        </p:nvSpPr>
        <p:spPr>
          <a:xfrm>
            <a:off x="838199" y="3295344"/>
            <a:ext cx="1008063" cy="1008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4800" b="1" dirty="0">
                <a:latin typeface="Kristen ITC" panose="03050502040202030202" pitchFamily="66" charset="0"/>
              </a:rPr>
              <a:t>O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D4956579-E456-48C2-8659-8D2AD77068C9}"/>
              </a:ext>
            </a:extLst>
          </p:cNvPr>
          <p:cNvSpPr/>
          <p:nvPr userDrawn="1"/>
        </p:nvSpPr>
        <p:spPr>
          <a:xfrm>
            <a:off x="6284931" y="1696803"/>
            <a:ext cx="1008063" cy="1008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4800" b="1" dirty="0">
                <a:latin typeface="Kristen ITC" panose="03050502040202030202" pitchFamily="66" charset="0"/>
              </a:rPr>
              <a:t>S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4B9C7E28-0D0D-47D8-9C2B-D2A1A65957B6}"/>
              </a:ext>
            </a:extLst>
          </p:cNvPr>
          <p:cNvSpPr/>
          <p:nvPr userDrawn="1"/>
        </p:nvSpPr>
        <p:spPr>
          <a:xfrm>
            <a:off x="838199" y="4932588"/>
            <a:ext cx="1008063" cy="1008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4800" b="1" dirty="0">
                <a:latin typeface="Kristen ITC" panose="03050502040202030202" pitchFamily="66" charset="0"/>
              </a:rPr>
              <a:t>T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8D9CC931-4971-41A3-A4DD-146FCB2E2BB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2103458" y="3283044"/>
            <a:ext cx="3893443" cy="1551386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  <a:lvl4pPr>
              <a:spcBef>
                <a:spcPts val="600"/>
              </a:spcBef>
              <a:defRPr sz="1400"/>
            </a:lvl4pPr>
            <a:lvl5pPr>
              <a:spcBef>
                <a:spcPts val="600"/>
              </a:spcBef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CFF3949-9B06-486D-9F40-1C9A4D223B7C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103458" y="4937312"/>
            <a:ext cx="3893443" cy="1003339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spcBef>
                <a:spcPts val="600"/>
              </a:spcBef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600"/>
            </a:lvl3pPr>
            <a:lvl4pPr>
              <a:spcBef>
                <a:spcPts val="600"/>
              </a:spcBef>
              <a:defRPr sz="1400"/>
            </a:lvl4pPr>
            <a:lvl5pPr>
              <a:spcBef>
                <a:spcPts val="600"/>
              </a:spcBef>
              <a:defRPr sz="1400"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2636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5113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2207568" y="980728"/>
            <a:ext cx="8209607" cy="420733"/>
          </a:xfrm>
          <a:prstGeom prst="rect">
            <a:avLst/>
          </a:prstGeom>
        </p:spPr>
        <p:txBody>
          <a:bodyPr lIns="36000">
            <a:noAutofit/>
          </a:bodyPr>
          <a:lstStyle>
            <a:lvl1pPr>
              <a:defRPr sz="2200" i="1">
                <a:solidFill>
                  <a:srgbClr val="6BC6EC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95400" y="433115"/>
            <a:ext cx="10873207" cy="5040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7530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908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C3E6F-B33C-4326-B6D9-ECCC70FEC8F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15466" y="6010675"/>
            <a:ext cx="8330039" cy="442514"/>
          </a:xfrm>
        </p:spPr>
        <p:txBody>
          <a:bodyPr bIns="0" anchor="b">
            <a:normAutofit/>
          </a:bodyPr>
          <a:lstStyle>
            <a:lvl1pPr marL="180975" indent="-180975"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Your reference here</a:t>
            </a:r>
          </a:p>
        </p:txBody>
      </p:sp>
    </p:spTree>
    <p:extLst>
      <p:ext uri="{BB962C8B-B14F-4D97-AF65-F5344CB8AC3E}">
        <p14:creationId xmlns:p14="http://schemas.microsoft.com/office/powerpoint/2010/main" val="30580661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E0A59-31F1-114A-9696-E55FE5408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4DEB61-2F31-2F46-B503-AA16504D5D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92966-EE4F-B140-B79E-DB51CA137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26203-ADF4-2645-968F-AC8B4011E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AF1AA-2BA0-3343-9791-B634B0788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795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A9406-586C-6D43-9710-20BA239C7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1D495-4A44-7C46-BBCE-59CC3FB8A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CE089-ABA3-1340-A045-8D0D12D61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F0EA1-3024-BD40-8DA8-19184B39F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4045D-30B6-C144-ACFD-AD9E53D08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461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C7AE-D4C2-CC40-BBFC-7545FAA19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6F6FD6-C0C6-424B-9DD8-3E3A30612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92C1D-702B-4444-A85B-37B3649D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0BC85-7C09-3B48-90C0-19AF65054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BB27A-CD20-DE45-A1B0-E916F6076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725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DAE14-43C0-614F-A6F6-F61C57844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CADF7-1D3A-DA47-A6FE-29B19B181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A73EB2-E867-FF4E-AC99-C4C803B892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C5E990-FA7A-974B-B711-1E5E8F354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C9245F-0D0F-CC4F-BC05-1CF698882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5D60B9-8A59-EA4C-99BC-C80D48AE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2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401EB-D911-BA4C-B184-CEC0ACAF2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5BD5B6-6EA1-9343-B119-6A2D270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065DE5-010C-0440-8514-A16D7DB083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79F63C-2096-CF4E-B2FD-A943AD959D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AC30A9-E66B-D74A-BA47-A590E6AA7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DA374C-5CF5-C444-B675-57EDFBFF4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B1B845-22AB-874E-AD7F-6B3400B9B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29F862-A455-764B-A7F5-4AD34F0F4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3731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E24C6-1EB2-9A42-8DC2-BF0FCA0D3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37F43E-B491-6B44-AC88-C2E6D6633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02A20-2AA2-6E4A-91C7-C90C1EFE1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3AEEB5-E9F0-464F-9FFD-C9182C5F4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55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942A77-E89E-9F4E-8EA3-75E077178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3FD957-A009-6046-BD22-A3A51CF16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276E1-356C-A343-91A2-DA02CD468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1477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D4B63-3729-2B4A-91D9-DFE23F784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8907C-66BB-FB43-A0FE-E6F76D5D9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ACD66-B695-3541-8604-0B3482B4C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EFE266-5DDB-7342-8C0C-81FD4C41A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57E57-BB53-8B49-A6CE-78902D74D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82218-0543-8245-BA72-B3C90533D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6485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EDF81-C53D-4248-B4CF-A01EC66D6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F60AFD-666B-0848-AC3C-8BDBCC27FA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7482C-8D0C-514F-AED6-ACEE8A39F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175134-508E-7E4B-A1AC-B9441E39D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2DF5C-DE02-3446-9099-EDF325C57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E00689-645D-EC41-ACAD-EE034FBF7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97890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34E-D670-354B-86C8-3F29ECEF0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27E866-7612-504E-A5B4-BB8A261DED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8EBF2-49BF-044E-9418-4E5C694C3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106F3-2484-864A-86A6-21014A2B8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D3504-F731-B644-A8BA-4DA02A16F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2109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F78330-AE50-9548-A477-B2B5494542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AFC6B2-D680-4543-81AF-36B724A09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661D4-62D2-E141-ADDE-9D05F418F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41A7F-E8B3-824A-BA1F-0E76C9905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AF8CD-55F6-7C41-88BC-3B7FAD60E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866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image" Target="../media/image12.tif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35" Type="http://schemas.openxmlformats.org/officeDocument/2006/relationships/image" Target="../media/image1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0ECD82-1971-4692-9CA0-CFE1692F6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78695-CC5A-4174-8097-201E00DE3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6E0AF-1912-4872-940B-C1A2B9F4E4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2D83E-5C99-4F4C-A6AC-22F21FB5218B}" type="datetime1">
              <a:rPr lang="en-AU" smtClean="0"/>
              <a:t>6/11/2019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A79DC-C603-4D9E-834B-800F83E5C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Marian Baird - University of Sydney, Australia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18038-575E-4F8C-847D-5F6EA3CBAF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60938-172A-4705-B62A-9164EF0A2C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8604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0037" y="0"/>
            <a:ext cx="10284386" cy="77376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HEADING LEVEL 1 IN Calibri bold 26PT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403" y="902248"/>
            <a:ext cx="10722489" cy="5288630"/>
          </a:xfrm>
          <a:prstGeom prst="rect">
            <a:avLst/>
          </a:prstGeom>
        </p:spPr>
        <p:txBody>
          <a:bodyPr vert="horz" lIns="0" tIns="0" rIns="91440" bIns="45720" rtlCol="0">
            <a:normAutofit/>
          </a:bodyPr>
          <a:lstStyle/>
          <a:p>
            <a:pPr lvl="0"/>
            <a:r>
              <a:rPr lang="en-US" dirty="0"/>
              <a:t>Body copy set in Calibri Regular 18pt</a:t>
            </a:r>
          </a:p>
          <a:p>
            <a:pPr lvl="1"/>
            <a:r>
              <a:rPr lang="en-US" dirty="0"/>
              <a:t>Heading level 2 Calibri Bold 18pt</a:t>
            </a:r>
          </a:p>
          <a:p>
            <a:pPr lvl="2"/>
            <a:r>
              <a:rPr lang="en-US" dirty="0"/>
              <a:t>Heading level 3 Calibri Bold 23pt</a:t>
            </a:r>
          </a:p>
          <a:p>
            <a:pPr lvl="3"/>
            <a:r>
              <a:rPr lang="en-US" dirty="0"/>
              <a:t>Bullet list level 1</a:t>
            </a:r>
          </a:p>
          <a:p>
            <a:pPr lvl="4"/>
            <a:r>
              <a:rPr lang="en-US" dirty="0"/>
              <a:t>Bullet list level 2</a:t>
            </a:r>
          </a:p>
          <a:p>
            <a:pPr lvl="5"/>
            <a:r>
              <a:rPr lang="en-US" dirty="0"/>
              <a:t>Bullet list level 3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0024" y="6586943"/>
            <a:ext cx="1072978" cy="18470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89" b="0" i="0">
                <a:solidFill>
                  <a:schemeClr val="bg1"/>
                </a:solidFill>
                <a:latin typeface="Calibri Regular" charset="0"/>
                <a:ea typeface="Calibri Regular" charset="0"/>
                <a:cs typeface="Calibri Regular" charset="0"/>
              </a:defRPr>
            </a:lvl1pPr>
          </a:lstStyle>
          <a:p>
            <a:fld id="{F72DCB47-9511-6648-957F-61424EAA083B}" type="datetime3">
              <a:rPr lang="en-GB" smtClean="0"/>
              <a:pPr/>
              <a:t>6 November,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0024" y="6458458"/>
            <a:ext cx="4114800" cy="13196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l">
              <a:defRPr sz="1089" b="1" i="0" cap="all" baseline="0">
                <a:solidFill>
                  <a:schemeClr val="bg1"/>
                </a:solidFill>
                <a:latin typeface="Calibri Regular" charset="0"/>
                <a:ea typeface="Calibri Regular" charset="0"/>
                <a:cs typeface="Calibri Regular" charset="0"/>
              </a:defRPr>
            </a:lvl1pPr>
          </a:lstStyle>
          <a:p>
            <a:r>
              <a:rPr lang="en-US" dirty="0"/>
              <a:t>presentation title in Calibri Bold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54880" y="401779"/>
            <a:ext cx="435470" cy="1283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89" b="0" i="0">
                <a:solidFill>
                  <a:schemeClr val="tx2"/>
                </a:solidFill>
                <a:latin typeface="Calibri Regular" charset="0"/>
                <a:ea typeface="Calibri Regular" charset="0"/>
                <a:cs typeface="Calibri Regular" charset="0"/>
              </a:defRPr>
            </a:lvl1pPr>
          </a:lstStyle>
          <a:p>
            <a:fld id="{754A7E0C-9029-4945-9920-02C782E374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48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</p:sldLayoutIdLst>
  <p:hf hdr="0"/>
  <p:txStyles>
    <p:titleStyle>
      <a:lvl1pPr algn="l" defTabSz="91442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1"/>
          </a:solidFill>
          <a:latin typeface="Bariol Bold" panose="02000506040000020003" pitchFamily="50" charset="0"/>
          <a:ea typeface="Bariol Bold" panose="02000506040000020003" pitchFamily="50" charset="0"/>
          <a:cs typeface="Bariol Bold" panose="02000506040000020003" pitchFamily="50" charset="0"/>
        </a:defRPr>
      </a:lvl1pPr>
    </p:titleStyle>
    <p:bodyStyle>
      <a:lvl1pPr marL="0" indent="0" algn="l" defTabSz="914420" rtl="0" eaLnBrk="1" latinLnBrk="0" hangingPunct="1">
        <a:lnSpc>
          <a:spcPct val="110000"/>
        </a:lnSpc>
        <a:spcBef>
          <a:spcPts val="0"/>
        </a:spcBef>
        <a:buSzPct val="100000"/>
        <a:buFont typeface=".LucidaGrandeUI" charset="0"/>
        <a:buNone/>
        <a:defRPr sz="1800" b="0" i="0" kern="1200" baseline="0">
          <a:solidFill>
            <a:schemeClr val="tx2"/>
          </a:solidFill>
          <a:latin typeface="Bariol Regular" panose="02000506040000020003" pitchFamily="2" charset="0"/>
          <a:ea typeface="Bariol Regular" panose="02000506040000020003" pitchFamily="2" charset="0"/>
          <a:cs typeface="Bariol Regular" panose="02000506040000020003" pitchFamily="2" charset="0"/>
        </a:defRPr>
      </a:lvl1pPr>
      <a:lvl2pPr marL="0" indent="0" algn="l" defTabSz="914420" rtl="0" eaLnBrk="1" latinLnBrk="0" hangingPunct="1">
        <a:lnSpc>
          <a:spcPct val="110000"/>
        </a:lnSpc>
        <a:spcBef>
          <a:spcPts val="0"/>
        </a:spcBef>
        <a:buSzPct val="100000"/>
        <a:buFont typeface=".LucidaGrandeUI" charset="0"/>
        <a:buNone/>
        <a:defRPr sz="1800" b="1" i="0" kern="1200" baseline="0">
          <a:solidFill>
            <a:schemeClr val="tx2"/>
          </a:solidFill>
          <a:latin typeface="Bariol Regular" panose="02000506040000020003" pitchFamily="2" charset="0"/>
          <a:ea typeface="Bariol Regular" panose="02000506040000020003" pitchFamily="2" charset="0"/>
          <a:cs typeface="Bariol Regular" panose="02000506040000020003" pitchFamily="2" charset="0"/>
        </a:defRPr>
      </a:lvl2pPr>
      <a:lvl3pPr marL="0" indent="0" algn="l" defTabSz="914420" rtl="0" eaLnBrk="1" latinLnBrk="0" hangingPunct="1">
        <a:lnSpc>
          <a:spcPct val="110000"/>
        </a:lnSpc>
        <a:spcBef>
          <a:spcPts val="0"/>
        </a:spcBef>
        <a:spcAft>
          <a:spcPts val="0"/>
        </a:spcAft>
        <a:buSzPct val="100000"/>
        <a:buFont typeface=".LucidaGrandeUI" charset="0"/>
        <a:buNone/>
        <a:defRPr sz="2400" b="1" i="0" kern="1200">
          <a:solidFill>
            <a:schemeClr val="accent1"/>
          </a:solidFill>
          <a:latin typeface="Bariol Regular" panose="02000506040000020003" pitchFamily="2" charset="0"/>
          <a:ea typeface="Bariol Regular" panose="02000506040000020003" pitchFamily="2" charset="0"/>
          <a:cs typeface="Bariol Regular" panose="02000506040000020003" pitchFamily="2" charset="0"/>
        </a:defRPr>
      </a:lvl3pPr>
      <a:lvl4pPr marL="0" indent="-163296" algn="l" defTabSz="914420" rtl="0" eaLnBrk="1" latinLnBrk="0" hangingPunct="1">
        <a:lnSpc>
          <a:spcPct val="110000"/>
        </a:lnSpc>
        <a:spcBef>
          <a:spcPts val="0"/>
        </a:spcBef>
        <a:buSzPct val="100000"/>
        <a:buFont typeface=".LucidaGrandeUI" charset="0"/>
        <a:buChar char="●"/>
        <a:defRPr sz="1800" b="0" i="0" kern="1200">
          <a:solidFill>
            <a:schemeClr val="tx2"/>
          </a:solidFill>
          <a:latin typeface="Bariol Regular" panose="02000506040000020003" pitchFamily="2" charset="0"/>
          <a:ea typeface="Bariol Regular" panose="02000506040000020003" pitchFamily="2" charset="0"/>
          <a:cs typeface="Bariol Regular" panose="02000506040000020003" pitchFamily="2" charset="0"/>
        </a:defRPr>
      </a:lvl4pPr>
      <a:lvl5pPr marL="326592" indent="-163296" algn="l" defTabSz="914420" rtl="0" eaLnBrk="1" latinLnBrk="0" hangingPunct="1">
        <a:lnSpc>
          <a:spcPct val="110000"/>
        </a:lnSpc>
        <a:spcBef>
          <a:spcPts val="0"/>
        </a:spcBef>
        <a:buSzPct val="100000"/>
        <a:buFont typeface=".LucidaGrandeUI" charset="0"/>
        <a:buChar char="●"/>
        <a:defRPr sz="1800" b="0" i="0" kern="1200">
          <a:solidFill>
            <a:schemeClr val="tx2"/>
          </a:solidFill>
          <a:latin typeface="Bariol Regular" panose="02000506040000020003" pitchFamily="2" charset="0"/>
          <a:ea typeface="Bariol Regular" panose="02000506040000020003" pitchFamily="2" charset="0"/>
          <a:cs typeface="Bariol Regular" panose="02000506040000020003" pitchFamily="2" charset="0"/>
        </a:defRPr>
      </a:lvl5pPr>
      <a:lvl6pPr marL="489888" indent="-163296" algn="l" defTabSz="914420" rtl="0" eaLnBrk="1" latinLnBrk="0" hangingPunct="1">
        <a:lnSpc>
          <a:spcPct val="110000"/>
        </a:lnSpc>
        <a:spcBef>
          <a:spcPts val="0"/>
        </a:spcBef>
        <a:buSzPct val="100000"/>
        <a:buFont typeface=".LucidaGrandeUI" charset="0"/>
        <a:buChar char="–"/>
        <a:defRPr sz="1800" b="0" i="0" kern="1200">
          <a:solidFill>
            <a:schemeClr val="tx2"/>
          </a:solidFill>
          <a:latin typeface="Bariol Regular" panose="02000506040000020003" pitchFamily="2" charset="0"/>
          <a:ea typeface="Bariol Regular" panose="02000506040000020003" pitchFamily="2" charset="0"/>
          <a:cs typeface="Bariol Regular" panose="02000506040000020003" pitchFamily="2" charset="0"/>
        </a:defRPr>
      </a:lvl6pPr>
      <a:lvl7pPr marL="2971867" indent="-228605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78" indent="-228605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88" indent="-228605" algn="l" defTabSz="91442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0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2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1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2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3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3" algn="l" defTabSz="9144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55">
          <p15:clr>
            <a:srgbClr val="F26B43"/>
          </p15:clr>
        </p15:guide>
        <p15:guide id="3" pos="317">
          <p15:clr>
            <a:srgbClr val="F26B43"/>
          </p15:clr>
        </p15:guide>
        <p15:guide id="4" pos="441">
          <p15:clr>
            <a:srgbClr val="F26B43"/>
          </p15:clr>
        </p15:guide>
        <p15:guide id="5" orient="horz" pos="4445">
          <p15:clr>
            <a:srgbClr val="F26B43"/>
          </p15:clr>
        </p15:guide>
        <p15:guide id="6" pos="736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5201590E-775C-46AD-B6D0-4489273FE262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-19588" y="6237312"/>
            <a:ext cx="12211588" cy="647220"/>
          </a:xfrm>
          <a:prstGeom prst="rect">
            <a:avLst/>
          </a:prstGeom>
        </p:spPr>
      </p:pic>
      <p:pic>
        <p:nvPicPr>
          <p:cNvPr id="11" name="Afbeelding 4494">
            <a:extLst>
              <a:ext uri="{FF2B5EF4-FFF2-40B4-BE49-F238E27FC236}">
                <a16:creationId xmlns:a16="http://schemas.microsoft.com/office/drawing/2014/main" id="{47CCD8ED-842B-4187-B1DA-50CFFC528059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7806" y="6440336"/>
            <a:ext cx="1143657" cy="32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1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  <p:sldLayoutId id="2147483722" r:id="rId25"/>
    <p:sldLayoutId id="2147483723" r:id="rId26"/>
    <p:sldLayoutId id="2147483724" r:id="rId27"/>
    <p:sldLayoutId id="2147483725" r:id="rId28"/>
    <p:sldLayoutId id="2147483726" r:id="rId29"/>
    <p:sldLayoutId id="2147483727" r:id="rId30"/>
    <p:sldLayoutId id="2147483728" r:id="rId31"/>
    <p:sldLayoutId id="2147483729" r:id="rId3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gradFill>
            <a:gsLst>
              <a:gs pos="39000">
                <a:schemeClr val="accent2"/>
              </a:gs>
              <a:gs pos="100000">
                <a:schemeClr val="accent1"/>
              </a:gs>
            </a:gsLst>
            <a:lin ang="18900000" scaled="1"/>
          </a:gra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34988" indent="-268288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01688" indent="-266700" algn="l" defTabSz="914400" rtl="0" eaLnBrk="1" latinLnBrk="0" hangingPunct="1">
        <a:lnSpc>
          <a:spcPct val="90000"/>
        </a:lnSpc>
        <a:spcBef>
          <a:spcPts val="3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85838" indent="-1841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254125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17">
          <p15:clr>
            <a:srgbClr val="F26B43"/>
          </p15:clr>
        </p15:guide>
        <p15:guide id="3" pos="438">
          <p15:clr>
            <a:srgbClr val="F26B43"/>
          </p15:clr>
        </p15:guide>
        <p15:guide id="4" pos="7242">
          <p15:clr>
            <a:srgbClr val="F26B43"/>
          </p15:clr>
        </p15:guide>
        <p15:guide id="5" pos="688">
          <p15:clr>
            <a:srgbClr val="F26B43"/>
          </p15:clr>
        </p15:guide>
        <p15:guide id="6" pos="6970">
          <p15:clr>
            <a:srgbClr val="F26B43"/>
          </p15:clr>
        </p15:guide>
        <p15:guide id="7" pos="5858">
          <p15:clr>
            <a:srgbClr val="F26B43"/>
          </p15:clr>
        </p15:guide>
        <p15:guide id="8" pos="1822">
          <p15:clr>
            <a:srgbClr val="F26B43"/>
          </p15:clr>
        </p15:guide>
        <p15:guide id="9" pos="1118">
          <p15:clr>
            <a:srgbClr val="F26B43"/>
          </p15:clr>
        </p15:guide>
        <p15:guide id="10" pos="6562">
          <p15:clr>
            <a:srgbClr val="F26B43"/>
          </p15:clr>
        </p15:guide>
        <p15:guide id="11" pos="2933">
          <p15:clr>
            <a:srgbClr val="F26B43"/>
          </p15:clr>
        </p15:guide>
        <p15:guide id="12" pos="4747">
          <p15:clr>
            <a:srgbClr val="F26B43"/>
          </p15:clr>
        </p15:guide>
        <p15:guide id="13" orient="horz" pos="1661">
          <p15:clr>
            <a:srgbClr val="F26B43"/>
          </p15:clr>
        </p15:guide>
        <p15:guide id="14" orient="horz" pos="1003">
          <p15:clr>
            <a:srgbClr val="F26B43"/>
          </p15:clr>
        </p15:guide>
        <p15:guide id="15" orient="horz" pos="2659">
          <p15:clr>
            <a:srgbClr val="F26B43"/>
          </p15:clr>
        </p15:guide>
        <p15:guide id="16" orient="horz" pos="3294">
          <p15:clr>
            <a:srgbClr val="F26B43"/>
          </p15:clr>
        </p15:guide>
        <p15:guide id="17" orient="horz" pos="255">
          <p15:clr>
            <a:srgbClr val="F26B43"/>
          </p15:clr>
        </p15:guide>
        <p15:guide id="18" orient="horz" pos="4065">
          <p15:clr>
            <a:srgbClr val="F26B43"/>
          </p15:clr>
        </p15:guide>
        <p15:guide id="19" orient="horz" pos="55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BF4DCF-7CA0-7B4D-AFC3-EAFEA2387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DF5A9-22C1-654D-958D-B3D72272E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50FBB-5905-1C48-AA89-BDD4CF900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88670-FF20-9349-98A6-156BA943C465}" type="datetimeFigureOut">
              <a:rPr lang="en-US" smtClean="0"/>
              <a:t>11/6/2019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97078-3681-CE40-8BCD-AA156BC34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B037C-18E1-3A45-AE02-5CCFAC65C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112FD-FB44-4742-A050-106AFEB4C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4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9.xml"/><Relationship Id="rId6" Type="http://schemas.openxmlformats.org/officeDocument/2006/relationships/chart" Target="../charts/chart2.xml"/><Relationship Id="rId5" Type="http://schemas.openxmlformats.org/officeDocument/2006/relationships/image" Target="../media/image29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31.png"/><Relationship Id="rId5" Type="http://schemas.openxmlformats.org/officeDocument/2006/relationships/image" Target="../media/image3.sv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4163469C-6114-1F47-9CDB-CC6BF2010D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97" b="40898"/>
          <a:stretch/>
        </p:blipFill>
        <p:spPr>
          <a:xfrm>
            <a:off x="4518418" y="948704"/>
            <a:ext cx="6849665" cy="5321503"/>
          </a:xfrm>
          <a:prstGeom prst="rect">
            <a:avLst/>
          </a:prstGeom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9D3DE439-3A7D-614F-B28A-66D63A56A347}"/>
              </a:ext>
            </a:extLst>
          </p:cNvPr>
          <p:cNvSpPr/>
          <p:nvPr/>
        </p:nvSpPr>
        <p:spPr>
          <a:xfrm>
            <a:off x="26240" y="6624317"/>
            <a:ext cx="12192000" cy="240030"/>
          </a:xfrm>
          <a:prstGeom prst="rect">
            <a:avLst/>
          </a:prstGeom>
          <a:solidFill>
            <a:srgbClr val="007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6D83F370-4366-DE41-83A5-E50798F0C1BE}"/>
              </a:ext>
            </a:extLst>
          </p:cNvPr>
          <p:cNvSpPr/>
          <p:nvPr/>
        </p:nvSpPr>
        <p:spPr>
          <a:xfrm>
            <a:off x="11455440" y="6629074"/>
            <a:ext cx="251460" cy="240030"/>
          </a:xfrm>
          <a:prstGeom prst="rect">
            <a:avLst/>
          </a:prstGeom>
          <a:solidFill>
            <a:srgbClr val="4B5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245BD5A-33D0-8F44-A6DF-01F687C7949D}"/>
              </a:ext>
            </a:extLst>
          </p:cNvPr>
          <p:cNvSpPr/>
          <p:nvPr/>
        </p:nvSpPr>
        <p:spPr>
          <a:xfrm>
            <a:off x="11455440" y="6388740"/>
            <a:ext cx="251460" cy="240030"/>
          </a:xfrm>
          <a:prstGeom prst="rect">
            <a:avLst/>
          </a:prstGeom>
          <a:solidFill>
            <a:srgbClr val="83A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F448F896-BDBF-6347-A2A7-F6B306506248}"/>
              </a:ext>
            </a:extLst>
          </p:cNvPr>
          <p:cNvSpPr/>
          <p:nvPr/>
        </p:nvSpPr>
        <p:spPr>
          <a:xfrm>
            <a:off x="11704792" y="6629074"/>
            <a:ext cx="251460" cy="240030"/>
          </a:xfrm>
          <a:prstGeom prst="rect">
            <a:avLst/>
          </a:prstGeom>
          <a:solidFill>
            <a:srgbClr val="83A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BEC6704-BE8E-674D-BD10-D8FE21AE5AA6}"/>
              </a:ext>
            </a:extLst>
          </p:cNvPr>
          <p:cNvSpPr/>
          <p:nvPr/>
        </p:nvSpPr>
        <p:spPr>
          <a:xfrm>
            <a:off x="11746093" y="6629074"/>
            <a:ext cx="251460" cy="240030"/>
          </a:xfrm>
          <a:prstGeom prst="rect">
            <a:avLst/>
          </a:prstGeom>
          <a:solidFill>
            <a:srgbClr val="ECC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BDE4093-3A14-614D-B4CB-81E4694EC1B4}"/>
              </a:ext>
            </a:extLst>
          </p:cNvPr>
          <p:cNvSpPr/>
          <p:nvPr/>
        </p:nvSpPr>
        <p:spPr>
          <a:xfrm>
            <a:off x="11704792" y="6388971"/>
            <a:ext cx="251460" cy="240030"/>
          </a:xfrm>
          <a:prstGeom prst="rect">
            <a:avLst/>
          </a:prstGeom>
          <a:solidFill>
            <a:srgbClr val="ECC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BD50D61-187D-6941-8DC8-9712D0933A11}"/>
              </a:ext>
            </a:extLst>
          </p:cNvPr>
          <p:cNvSpPr/>
          <p:nvPr/>
        </p:nvSpPr>
        <p:spPr>
          <a:xfrm>
            <a:off x="11704792" y="6150192"/>
            <a:ext cx="251460" cy="240030"/>
          </a:xfrm>
          <a:prstGeom prst="rect">
            <a:avLst/>
          </a:prstGeom>
          <a:solidFill>
            <a:srgbClr val="4B5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8D0E9039-9D6F-D742-BCC5-198E61348B7D}"/>
              </a:ext>
            </a:extLst>
          </p:cNvPr>
          <p:cNvSpPr/>
          <p:nvPr/>
        </p:nvSpPr>
        <p:spPr>
          <a:xfrm>
            <a:off x="150597" y="6618614"/>
            <a:ext cx="251460" cy="240030"/>
          </a:xfrm>
          <a:prstGeom prst="rect">
            <a:avLst/>
          </a:prstGeom>
          <a:solidFill>
            <a:srgbClr val="4B5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018D06AB-01D8-E34A-9444-7E884FA64D4F}"/>
              </a:ext>
            </a:extLst>
          </p:cNvPr>
          <p:cNvSpPr/>
          <p:nvPr/>
        </p:nvSpPr>
        <p:spPr>
          <a:xfrm>
            <a:off x="400659" y="6617724"/>
            <a:ext cx="251460" cy="240030"/>
          </a:xfrm>
          <a:prstGeom prst="rect">
            <a:avLst/>
          </a:prstGeom>
          <a:solidFill>
            <a:srgbClr val="83A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BCCA0D58-2B59-3042-8042-C20A8082FAA9}"/>
              </a:ext>
            </a:extLst>
          </p:cNvPr>
          <p:cNvGrpSpPr/>
          <p:nvPr/>
        </p:nvGrpSpPr>
        <p:grpSpPr>
          <a:xfrm>
            <a:off x="484254" y="2686232"/>
            <a:ext cx="4526832" cy="1774569"/>
            <a:chOff x="6746477" y="5131051"/>
            <a:chExt cx="4122903" cy="1623315"/>
          </a:xfrm>
        </p:grpSpPr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28BA3F57-C5EE-0D48-A5A5-D989C60D7622}"/>
                </a:ext>
              </a:extLst>
            </p:cNvPr>
            <p:cNvSpPr txBox="1"/>
            <p:nvPr/>
          </p:nvSpPr>
          <p:spPr>
            <a:xfrm>
              <a:off x="6746477" y="5698578"/>
              <a:ext cx="3806943" cy="1055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R" sz="2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venir Light" panose="020B0402020203020204" pitchFamily="34" charset="77"/>
                  <a:ea typeface="+mn-ea"/>
                  <a:cs typeface="+mn-cs"/>
                </a:rPr>
                <a:t>Latin America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R" sz="2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venir Light" panose="020B0402020203020204" pitchFamily="34" charset="77"/>
                  <a:ea typeface="+mn-ea"/>
                  <a:cs typeface="+mn-cs"/>
                </a:rPr>
                <a:t>in a comparative perspective</a:t>
              </a: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94FA37DA-6671-DE40-BDA8-5FFE99EC72C1}"/>
                </a:ext>
              </a:extLst>
            </p:cNvPr>
            <p:cNvSpPr txBox="1"/>
            <p:nvPr/>
          </p:nvSpPr>
          <p:spPr>
            <a:xfrm>
              <a:off x="7137562" y="5131051"/>
              <a:ext cx="36362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Black" panose="02000503020000020003" pitchFamily="2" charset="0"/>
                  <a:ea typeface="+mn-ea"/>
                  <a:cs typeface="+mn-cs"/>
                </a:rPr>
                <a:t>Maternity leave</a:t>
              </a:r>
              <a:endParaRPr kumimoji="0" lang="es-C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lack" panose="02000503020000020003" pitchFamily="2" charset="0"/>
                <a:ea typeface="+mn-ea"/>
                <a:cs typeface="+mn-cs"/>
              </a:endParaRP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706EDE60-0B7E-2840-8B9A-297F7FD8AB12}"/>
                </a:ext>
              </a:extLst>
            </p:cNvPr>
            <p:cNvCxnSpPr>
              <a:cxnSpLocks/>
            </p:cNvCxnSpPr>
            <p:nvPr/>
          </p:nvCxnSpPr>
          <p:spPr>
            <a:xfrm>
              <a:off x="6894017" y="6689362"/>
              <a:ext cx="3975363" cy="0"/>
            </a:xfrm>
            <a:prstGeom prst="line">
              <a:avLst/>
            </a:prstGeom>
            <a:ln>
              <a:solidFill>
                <a:srgbClr val="83A8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74F137D3-38B1-CE4B-AD7D-A21ABF361F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13250" y="5777382"/>
              <a:ext cx="3956130" cy="1"/>
            </a:xfrm>
            <a:prstGeom prst="line">
              <a:avLst/>
            </a:prstGeom>
            <a:ln>
              <a:solidFill>
                <a:srgbClr val="83A8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uadroTexto 39">
            <a:extLst>
              <a:ext uri="{FF2B5EF4-FFF2-40B4-BE49-F238E27FC236}">
                <a16:creationId xmlns:a16="http://schemas.microsoft.com/office/drawing/2014/main" id="{7C25E7EE-FC48-204B-8047-599380C9D0D8}"/>
              </a:ext>
            </a:extLst>
          </p:cNvPr>
          <p:cNvSpPr txBox="1"/>
          <p:nvPr/>
        </p:nvSpPr>
        <p:spPr>
          <a:xfrm>
            <a:off x="5205273" y="234177"/>
            <a:ext cx="338399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600" b="0" i="0" u="none" strike="noStrike" kern="1200" cap="none" spc="0" normalizeH="0" baseline="0" noProof="0" dirty="0">
                <a:ln>
                  <a:noFill/>
                </a:ln>
                <a:solidFill>
                  <a:srgbClr val="007D9E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Length available to mothers, in weeks</a:t>
            </a:r>
          </a:p>
        </p:txBody>
      </p:sp>
      <p:pic>
        <p:nvPicPr>
          <p:cNvPr id="46" name="Imagen 45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3D3CEB04-B2A1-A44A-878E-AB867D655E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97" b="40898"/>
          <a:stretch/>
        </p:blipFill>
        <p:spPr>
          <a:xfrm>
            <a:off x="4578253" y="1078566"/>
            <a:ext cx="6849665" cy="5321503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6650401F-112E-D440-AC4A-32C3E102E852}"/>
              </a:ext>
            </a:extLst>
          </p:cNvPr>
          <p:cNvSpPr txBox="1"/>
          <p:nvPr/>
        </p:nvSpPr>
        <p:spPr>
          <a:xfrm>
            <a:off x="5689540" y="5272003"/>
            <a:ext cx="353943" cy="94724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Latin America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A477FC50-3FDB-E043-9090-DB0B07325A7F}"/>
              </a:ext>
            </a:extLst>
          </p:cNvPr>
          <p:cNvSpPr txBox="1"/>
          <p:nvPr/>
        </p:nvSpPr>
        <p:spPr>
          <a:xfrm>
            <a:off x="8558277" y="4687021"/>
            <a:ext cx="461665" cy="137550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Latin America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719D9ABF-0A0E-2942-8E56-F558560C3B50}"/>
              </a:ext>
            </a:extLst>
          </p:cNvPr>
          <p:cNvSpPr txBox="1"/>
          <p:nvPr/>
        </p:nvSpPr>
        <p:spPr>
          <a:xfrm>
            <a:off x="6269523" y="4244543"/>
            <a:ext cx="461665" cy="18764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Southern Europe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F9589313-DCF1-CF49-9CB5-FFCD05511B4A}"/>
              </a:ext>
            </a:extLst>
          </p:cNvPr>
          <p:cNvSpPr txBox="1"/>
          <p:nvPr/>
        </p:nvSpPr>
        <p:spPr>
          <a:xfrm>
            <a:off x="9182573" y="3211016"/>
            <a:ext cx="461665" cy="17383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Southern Europe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65433CAD-92B7-C74B-BECB-0F91BC98CFD8}"/>
              </a:ext>
            </a:extLst>
          </p:cNvPr>
          <p:cNvSpPr txBox="1"/>
          <p:nvPr/>
        </p:nvSpPr>
        <p:spPr>
          <a:xfrm>
            <a:off x="6897268" y="4643498"/>
            <a:ext cx="461665" cy="125258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Anglo-Saxon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5F01071A-2F78-F94B-880D-4424BEA23BDA}"/>
              </a:ext>
            </a:extLst>
          </p:cNvPr>
          <p:cNvSpPr txBox="1"/>
          <p:nvPr/>
        </p:nvSpPr>
        <p:spPr>
          <a:xfrm>
            <a:off x="9810490" y="3223048"/>
            <a:ext cx="461665" cy="125258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Anglo-Saxon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4ACB7FC1-4F08-7C42-B4AA-9B3A557B67B2}"/>
              </a:ext>
            </a:extLst>
          </p:cNvPr>
          <p:cNvSpPr txBox="1"/>
          <p:nvPr/>
        </p:nvSpPr>
        <p:spPr>
          <a:xfrm>
            <a:off x="7515425" y="2211674"/>
            <a:ext cx="461665" cy="71275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Nordic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B02A930C-7952-9540-A140-A36C2CF004B0}"/>
              </a:ext>
            </a:extLst>
          </p:cNvPr>
          <p:cNvSpPr txBox="1"/>
          <p:nvPr/>
        </p:nvSpPr>
        <p:spPr>
          <a:xfrm>
            <a:off x="10434046" y="2211674"/>
            <a:ext cx="461665" cy="71275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Nordic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70859D-13DB-DF43-B6E5-D1C17CDFB22C}"/>
              </a:ext>
            </a:extLst>
          </p:cNvPr>
          <p:cNvSpPr txBox="1"/>
          <p:nvPr/>
        </p:nvSpPr>
        <p:spPr>
          <a:xfrm>
            <a:off x="4705887" y="1289940"/>
            <a:ext cx="473742" cy="50970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29BB56-EA6A-DB4A-9BB3-D979FEEF44D6}"/>
              </a:ext>
            </a:extLst>
          </p:cNvPr>
          <p:cNvSpPr txBox="1"/>
          <p:nvPr/>
        </p:nvSpPr>
        <p:spPr>
          <a:xfrm>
            <a:off x="5455511" y="4644153"/>
            <a:ext cx="62673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15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83A5BBD-F1A6-924D-A984-B376A50D1031}"/>
              </a:ext>
            </a:extLst>
          </p:cNvPr>
          <p:cNvSpPr txBox="1"/>
          <p:nvPr/>
        </p:nvSpPr>
        <p:spPr>
          <a:xfrm>
            <a:off x="6768562" y="3797028"/>
            <a:ext cx="62673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34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29261E7-32E9-724B-9906-3B59B0FF43FF}"/>
              </a:ext>
            </a:extLst>
          </p:cNvPr>
          <p:cNvSpPr txBox="1"/>
          <p:nvPr/>
        </p:nvSpPr>
        <p:spPr>
          <a:xfrm>
            <a:off x="6122240" y="3618510"/>
            <a:ext cx="62673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31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D217B89-3BC1-9144-8270-78370FFF9815}"/>
              </a:ext>
            </a:extLst>
          </p:cNvPr>
          <p:cNvSpPr txBox="1"/>
          <p:nvPr/>
        </p:nvSpPr>
        <p:spPr>
          <a:xfrm>
            <a:off x="7376352" y="1309370"/>
            <a:ext cx="62673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77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A75537-E499-A348-9F1E-777762488224}"/>
              </a:ext>
            </a:extLst>
          </p:cNvPr>
          <p:cNvSpPr txBox="1"/>
          <p:nvPr/>
        </p:nvSpPr>
        <p:spPr>
          <a:xfrm>
            <a:off x="6330127" y="1013032"/>
            <a:ext cx="39676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uadroTexto 42">
            <a:extLst>
              <a:ext uri="{FF2B5EF4-FFF2-40B4-BE49-F238E27FC236}">
                <a16:creationId xmlns:a16="http://schemas.microsoft.com/office/drawing/2014/main" id="{BE0556E0-4632-3641-95E8-9CFFD5E1682E}"/>
              </a:ext>
            </a:extLst>
          </p:cNvPr>
          <p:cNvSpPr txBox="1"/>
          <p:nvPr/>
        </p:nvSpPr>
        <p:spPr>
          <a:xfrm>
            <a:off x="8589263" y="227109"/>
            <a:ext cx="31208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600" b="0" i="0" u="none" strike="noStrike" kern="1200" cap="none" spc="0" normalizeH="0" baseline="0" noProof="0" dirty="0">
                <a:ln>
                  <a:noFill/>
                </a:ln>
                <a:solidFill>
                  <a:srgbClr val="007D9E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Access by employed mothers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89D6626-81F2-1C4C-93EC-A6242BAC52F4}"/>
              </a:ext>
            </a:extLst>
          </p:cNvPr>
          <p:cNvSpPr/>
          <p:nvPr/>
        </p:nvSpPr>
        <p:spPr>
          <a:xfrm>
            <a:off x="5320854" y="1307311"/>
            <a:ext cx="2939169" cy="5137757"/>
          </a:xfrm>
          <a:prstGeom prst="rect">
            <a:avLst/>
          </a:prstGeom>
          <a:noFill/>
          <a:ln w="76200">
            <a:solidFill>
              <a:srgbClr val="83A8A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ángulo 8">
            <a:extLst>
              <a:ext uri="{FF2B5EF4-FFF2-40B4-BE49-F238E27FC236}">
                <a16:creationId xmlns:a16="http://schemas.microsoft.com/office/drawing/2014/main" id="{0DBF3419-BF86-AC4B-87B8-E913C35896EB}"/>
              </a:ext>
            </a:extLst>
          </p:cNvPr>
          <p:cNvSpPr/>
          <p:nvPr/>
        </p:nvSpPr>
        <p:spPr>
          <a:xfrm>
            <a:off x="8412758" y="1305352"/>
            <a:ext cx="2793330" cy="5137757"/>
          </a:xfrm>
          <a:prstGeom prst="rect">
            <a:avLst/>
          </a:prstGeom>
          <a:noFill/>
          <a:ln w="76200">
            <a:solidFill>
              <a:srgbClr val="83A8A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81124-197F-1449-8F31-E8DDDA1B2952}"/>
              </a:ext>
            </a:extLst>
          </p:cNvPr>
          <p:cNvSpPr txBox="1"/>
          <p:nvPr/>
        </p:nvSpPr>
        <p:spPr>
          <a:xfrm>
            <a:off x="535030" y="5896085"/>
            <a:ext cx="4257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Source: Filgueira and Martínez Franzoni, 2019; based on OECD data.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3D654A-5EE3-1941-9D22-E5EB9086D520}"/>
              </a:ext>
            </a:extLst>
          </p:cNvPr>
          <p:cNvSpPr txBox="1"/>
          <p:nvPr/>
        </p:nvSpPr>
        <p:spPr>
          <a:xfrm>
            <a:off x="5866511" y="6264685"/>
            <a:ext cx="1879746" cy="1538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2FDE4D-D561-7146-BF0A-EB0591AD802C}"/>
              </a:ext>
            </a:extLst>
          </p:cNvPr>
          <p:cNvSpPr txBox="1"/>
          <p:nvPr/>
        </p:nvSpPr>
        <p:spPr>
          <a:xfrm>
            <a:off x="8889015" y="6238655"/>
            <a:ext cx="1879746" cy="1538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5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6FE83-12E3-47B5-A1C3-7CC42438A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24" y="136525"/>
            <a:ext cx="7101196" cy="216534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International </a:t>
            </a:r>
            <a:r>
              <a:rPr lang="en-US" b="1" dirty="0" err="1">
                <a:solidFill>
                  <a:srgbClr val="FF0000"/>
                </a:solidFill>
              </a:rPr>
              <a:t>Labour</a:t>
            </a:r>
            <a:r>
              <a:rPr lang="en-US" b="1" dirty="0">
                <a:solidFill>
                  <a:srgbClr val="FF0000"/>
                </a:solidFill>
              </a:rPr>
              <a:t> Standards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/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The Right to Maternity Protection 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29C08-9DDD-4DC3-ABD2-03009AB82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6154542" cy="378142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AU" sz="2400" i="1" dirty="0"/>
              <a:t>‘Maternity Benefits </a:t>
            </a:r>
          </a:p>
          <a:p>
            <a:pPr marL="0" indent="0">
              <a:buNone/>
            </a:pPr>
            <a:r>
              <a:rPr lang="en-AU" sz="2400" i="1" dirty="0"/>
              <a:t>Every woman, regardless of her age, nationality or marital status, employed in public or private industrial enterprises, in non-industrial or agricultural work, whether she is a salaried homeworker or a salaried worker in private households, is entitled to a maternity leave of at least twelve weeks, at least six of those weeks should be taken after the child is born.’ </a:t>
            </a:r>
          </a:p>
          <a:p>
            <a:pPr marL="0" indent="0">
              <a:buNone/>
            </a:pPr>
            <a:r>
              <a:rPr lang="en-US" sz="2400" dirty="0"/>
              <a:t>_______________________________________________________</a:t>
            </a:r>
          </a:p>
          <a:p>
            <a:r>
              <a:rPr lang="en-AU" sz="2400" dirty="0"/>
              <a:t>Convention (no. 3), Maternity Protection, 1919 </a:t>
            </a:r>
          </a:p>
          <a:p>
            <a:r>
              <a:rPr lang="en-AU" sz="2400" dirty="0"/>
              <a:t>Convention (no. 103), Maternity Protection (Revised), 1952</a:t>
            </a:r>
          </a:p>
          <a:p>
            <a:r>
              <a:rPr lang="en-AU" sz="2400" dirty="0"/>
              <a:t>Recommendation (no. 95), Maternity Protection, 1952</a:t>
            </a:r>
          </a:p>
          <a:p>
            <a:pPr marL="0" indent="0">
              <a:buNone/>
            </a:pPr>
            <a:r>
              <a:rPr lang="en-AU" sz="2400" dirty="0"/>
              <a:t>_______________________________________________________</a:t>
            </a:r>
          </a:p>
          <a:p>
            <a:pPr marL="0" indent="0">
              <a:buNone/>
            </a:pPr>
            <a:r>
              <a:rPr lang="en-AU" sz="2400" dirty="0"/>
              <a:t>+ Convention (No. 183), Maternity Protection, 2000: 14 Weeks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33CE52-46BB-47BC-BDF8-DEAB86A6B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929" y="6356350"/>
            <a:ext cx="476197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Marian Baird – The University of Sydney, Australia </a:t>
            </a:r>
          </a:p>
        </p:txBody>
      </p:sp>
      <p:pic>
        <p:nvPicPr>
          <p:cNvPr id="6" name="Picture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6220B6E1-3EF1-4B82-98BD-5789F385D9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4" b="240"/>
          <a:stretch/>
        </p:blipFill>
        <p:spPr bwMode="auto">
          <a:xfrm rot="5400000">
            <a:off x="6232320" y="898321"/>
            <a:ext cx="6858000" cy="5061357"/>
          </a:xfrm>
          <a:prstGeom prst="rect">
            <a:avLst/>
          </a:prstGeom>
          <a:solidFill>
            <a:srgbClr val="FFFFFF">
              <a:shade val="85000"/>
            </a:srgbClr>
          </a:solidFill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F39A6D-33B8-470C-BC07-567E20D64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3360938-172A-4705-B62A-9164EF0A2C18}" type="slidenum"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262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1D80C7-E759-45CB-8CDC-E87977787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AUSTRALIAN CAMPAIGNS: 1979 and 2009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06EF6FA-9AB7-4FC3-8171-107D6FDFA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6599" y="2324711"/>
            <a:ext cx="3128150" cy="399763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">
            <a:extLst>
              <a:ext uri="{FF2B5EF4-FFF2-40B4-BE49-F238E27FC236}">
                <a16:creationId xmlns:a16="http://schemas.microsoft.com/office/drawing/2014/main" id="{FD872BC2-C6B4-46BB-9CFB-F781A32D42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t="6613" r="325" b="5867"/>
          <a:stretch>
            <a:fillRect/>
          </a:stretch>
        </p:blipFill>
        <p:spPr bwMode="auto">
          <a:xfrm>
            <a:off x="1554410" y="2392624"/>
            <a:ext cx="3573977" cy="3997637"/>
          </a:xfrm>
          <a:prstGeom prst="rect">
            <a:avLst/>
          </a:prstGeo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6029EB-5D57-49ED-8867-83F20BC65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22430"/>
            <a:ext cx="4114800" cy="3474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Marian Baird – The University of Sydney, Australia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42ABAF-F24B-426E-84B2-1FBC90F39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3343" y="6522430"/>
            <a:ext cx="2743200" cy="3474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3360938-172A-4705-B62A-9164EF0A2C1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365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351" y="264978"/>
            <a:ext cx="10284386" cy="773762"/>
          </a:xfrm>
        </p:spPr>
        <p:txBody>
          <a:bodyPr/>
          <a:lstStyle/>
          <a:p>
            <a:pPr algn="ctr"/>
            <a:r>
              <a:rPr lang="it-IT" sz="2800" dirty="0">
                <a:solidFill>
                  <a:srgbClr val="2F3887"/>
                </a:solidFill>
                <a:latin typeface="Danone" panose="02000506040000020004" pitchFamily="50" charset="0"/>
              </a:rPr>
              <a:t>New </a:t>
            </a:r>
            <a:r>
              <a:rPr lang="it-IT" sz="2800" dirty="0" err="1">
                <a:solidFill>
                  <a:srgbClr val="2F3887"/>
                </a:solidFill>
                <a:latin typeface="Danone" panose="02000506040000020004" pitchFamily="50" charset="0"/>
              </a:rPr>
              <a:t>born</a:t>
            </a:r>
            <a:r>
              <a:rPr lang="it-IT" sz="2800" dirty="0">
                <a:solidFill>
                  <a:srgbClr val="2F3887"/>
                </a:solidFill>
                <a:latin typeface="Danone" panose="02000506040000020004" pitchFamily="50" charset="0"/>
              </a:rPr>
              <a:t> in </a:t>
            </a:r>
            <a:r>
              <a:rPr lang="it-IT" sz="2800" dirty="0" err="1">
                <a:solidFill>
                  <a:srgbClr val="2F3887"/>
                </a:solidFill>
                <a:latin typeface="Danone" panose="02000506040000020004" pitchFamily="50" charset="0"/>
              </a:rPr>
              <a:t>italy</a:t>
            </a:r>
            <a:r>
              <a:rPr lang="it-IT" sz="2800" dirty="0">
                <a:solidFill>
                  <a:srgbClr val="2F3887"/>
                </a:solidFill>
                <a:latin typeface="Danone" panose="02000506040000020004" pitchFamily="50" charset="0"/>
              </a:rPr>
              <a:t> </a:t>
            </a:r>
            <a:r>
              <a:rPr lang="it-IT" sz="2800" dirty="0" err="1">
                <a:solidFill>
                  <a:srgbClr val="2F3887"/>
                </a:solidFill>
                <a:latin typeface="Danone" panose="02000506040000020004" pitchFamily="50" charset="0"/>
              </a:rPr>
              <a:t>is</a:t>
            </a:r>
            <a:r>
              <a:rPr lang="it-IT" sz="2800" dirty="0">
                <a:solidFill>
                  <a:srgbClr val="2F3887"/>
                </a:solidFill>
                <a:latin typeface="Danone" panose="02000506040000020004" pitchFamily="50" charset="0"/>
              </a:rPr>
              <a:t> a big </a:t>
            </a:r>
            <a:r>
              <a:rPr lang="it-IT" sz="2800" dirty="0" err="1">
                <a:solidFill>
                  <a:srgbClr val="2F3887"/>
                </a:solidFill>
                <a:latin typeface="Danone" panose="02000506040000020004" pitchFamily="50" charset="0"/>
              </a:rPr>
              <a:t>issue</a:t>
            </a:r>
            <a:r>
              <a:rPr lang="it-IT" sz="2800" dirty="0">
                <a:solidFill>
                  <a:srgbClr val="2F3887"/>
                </a:solidFill>
                <a:latin typeface="Danone" panose="02000506040000020004" pitchFamily="50" charset="0"/>
              </a:rPr>
              <a:t>: </a:t>
            </a:r>
            <a:br>
              <a:rPr lang="it-IT" sz="2800" dirty="0">
                <a:solidFill>
                  <a:srgbClr val="2F3887"/>
                </a:solidFill>
                <a:latin typeface="Danone" panose="02000506040000020004" pitchFamily="50" charset="0"/>
              </a:rPr>
            </a:br>
            <a:r>
              <a:rPr lang="it-IT" sz="2800" dirty="0">
                <a:solidFill>
                  <a:srgbClr val="2F3887"/>
                </a:solidFill>
                <a:latin typeface="Danone" panose="02000506040000020004" pitchFamily="50" charset="0"/>
              </a:rPr>
              <a:t>the trend </a:t>
            </a:r>
            <a:r>
              <a:rPr lang="it-IT" sz="2800" dirty="0" err="1">
                <a:solidFill>
                  <a:srgbClr val="2F3887"/>
                </a:solidFill>
                <a:latin typeface="Danone" panose="02000506040000020004" pitchFamily="50" charset="0"/>
              </a:rPr>
              <a:t>is</a:t>
            </a:r>
            <a:r>
              <a:rPr lang="it-IT" sz="2800" dirty="0">
                <a:solidFill>
                  <a:srgbClr val="2F3887"/>
                </a:solidFill>
                <a:latin typeface="Danone" panose="02000506040000020004" pitchFamily="50" charset="0"/>
              </a:rPr>
              <a:t> </a:t>
            </a:r>
            <a:r>
              <a:rPr lang="it-IT" sz="2800" dirty="0" err="1">
                <a:solidFill>
                  <a:srgbClr val="2F3887"/>
                </a:solidFill>
                <a:latin typeface="Danone" panose="02000506040000020004" pitchFamily="50" charset="0"/>
              </a:rPr>
              <a:t>steadily</a:t>
            </a:r>
            <a:r>
              <a:rPr lang="it-IT" sz="2800" dirty="0">
                <a:solidFill>
                  <a:srgbClr val="2F3887"/>
                </a:solidFill>
                <a:latin typeface="Danone" panose="02000506040000020004" pitchFamily="50" charset="0"/>
              </a:rPr>
              <a:t> </a:t>
            </a:r>
            <a:r>
              <a:rPr lang="it-IT" sz="2800" dirty="0" err="1">
                <a:solidFill>
                  <a:srgbClr val="2F3887"/>
                </a:solidFill>
                <a:latin typeface="Danone" panose="02000506040000020004" pitchFamily="50" charset="0"/>
              </a:rPr>
              <a:t>decreasing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4A7E0C-9029-4945-9920-02C782E37437}" type="slidenum">
              <a:rPr kumimoji="0" lang="en-US" sz="1089" b="0" i="0" u="none" strike="noStrike" kern="1200" cap="none" spc="0" normalizeH="0" baseline="0" noProof="0" smtClean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 Regular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89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Calibri Regular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A3602C5-605D-4F27-A123-FD7F05B6E626}"/>
              </a:ext>
            </a:extLst>
          </p:cNvPr>
          <p:cNvSpPr txBox="1"/>
          <p:nvPr/>
        </p:nvSpPr>
        <p:spPr>
          <a:xfrm>
            <a:off x="9356076" y="3867097"/>
            <a:ext cx="1567162" cy="792781"/>
          </a:xfrm>
          <a:prstGeom prst="rect">
            <a:avLst/>
          </a:prstGeom>
          <a:solidFill>
            <a:srgbClr val="0070C0"/>
          </a:solidFill>
          <a:ln>
            <a:solidFill>
              <a:srgbClr val="2F3887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Jan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- 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2018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-2,0%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EDF9A974-E3AF-4E09-9E9D-3C8CEEA4393C}"/>
              </a:ext>
            </a:extLst>
          </p:cNvPr>
          <p:cNvGrpSpPr/>
          <p:nvPr/>
        </p:nvGrpSpPr>
        <p:grpSpPr>
          <a:xfrm>
            <a:off x="716351" y="1146015"/>
            <a:ext cx="8724738" cy="3478212"/>
            <a:chOff x="446088" y="2205038"/>
            <a:chExt cx="5421684" cy="3478212"/>
          </a:xfrm>
        </p:grpSpPr>
        <p:graphicFrame>
          <p:nvGraphicFramePr>
            <p:cNvPr id="13" name="Object 5">
              <a:extLst>
                <a:ext uri="{FF2B5EF4-FFF2-40B4-BE49-F238E27FC236}">
                  <a16:creationId xmlns:a16="http://schemas.microsoft.com/office/drawing/2014/main" id="{3C2EFD28-F5A2-49C8-859A-A26FC37B9AD5}"/>
                </a:ext>
              </a:extLst>
            </p:cNvPr>
            <p:cNvGraphicFramePr>
              <a:graphicFrameLocks noChangeAspect="1"/>
            </p:cNvGraphicFramePr>
            <p:nvPr>
              <p:extLst/>
            </p:nvPr>
          </p:nvGraphicFramePr>
          <p:xfrm>
            <a:off x="446088" y="2205038"/>
            <a:ext cx="5421684" cy="34782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4" name="Text Box 6">
              <a:extLst>
                <a:ext uri="{FF2B5EF4-FFF2-40B4-BE49-F238E27FC236}">
                  <a16:creationId xmlns:a16="http://schemas.microsoft.com/office/drawing/2014/main" id="{F0DE0006-C68D-46EA-8AA6-508DAF10A7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77537" y="4639468"/>
              <a:ext cx="6477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10,2%</a:t>
              </a:r>
            </a:p>
          </p:txBody>
        </p:sp>
        <p:sp>
          <p:nvSpPr>
            <p:cNvPr id="15" name="Text Box 7">
              <a:extLst>
                <a:ext uri="{FF2B5EF4-FFF2-40B4-BE49-F238E27FC236}">
                  <a16:creationId xmlns:a16="http://schemas.microsoft.com/office/drawing/2014/main" id="{5EC777D3-D88E-4493-8397-9664BBCD0C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3516" y="4622498"/>
              <a:ext cx="6477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11,3%</a:t>
              </a:r>
            </a:p>
          </p:txBody>
        </p:sp>
        <p:sp>
          <p:nvSpPr>
            <p:cNvPr id="16" name="Text Box 8">
              <a:extLst>
                <a:ext uri="{FF2B5EF4-FFF2-40B4-BE49-F238E27FC236}">
                  <a16:creationId xmlns:a16="http://schemas.microsoft.com/office/drawing/2014/main" id="{0F29C4FF-8672-4660-9882-29815A97C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7481" y="4617532"/>
              <a:ext cx="6477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12,4%</a:t>
              </a:r>
            </a:p>
          </p:txBody>
        </p:sp>
        <p:sp>
          <p:nvSpPr>
            <p:cNvPr id="17" name="Text Box 9">
              <a:extLst>
                <a:ext uri="{FF2B5EF4-FFF2-40B4-BE49-F238E27FC236}">
                  <a16:creationId xmlns:a16="http://schemas.microsoft.com/office/drawing/2014/main" id="{3BC8BF4F-12AC-4B1D-A837-16E2C936E3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2451" y="3645198"/>
              <a:ext cx="53224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1" u="none" strike="noStrike" kern="1200" cap="none" spc="0" normalizeH="0" baseline="0" noProof="0" dirty="0">
                  <a:ln>
                    <a:noFill/>
                  </a:ln>
                  <a:solidFill>
                    <a:srgbClr val="666699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+0.7 %</a:t>
              </a:r>
            </a:p>
          </p:txBody>
        </p:sp>
        <p:sp>
          <p:nvSpPr>
            <p:cNvPr id="18" name="Text Box 10">
              <a:extLst>
                <a:ext uri="{FF2B5EF4-FFF2-40B4-BE49-F238E27FC236}">
                  <a16:creationId xmlns:a16="http://schemas.microsoft.com/office/drawing/2014/main" id="{90B86E50-FE4E-4493-AC71-097F75FC69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3864" y="3378878"/>
              <a:ext cx="528670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1" u="none" strike="noStrike" kern="1200" cap="none" spc="0" normalizeH="0" baseline="0" noProof="0" dirty="0">
                  <a:ln>
                    <a:noFill/>
                  </a:ln>
                  <a:solidFill>
                    <a:srgbClr val="666699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+2.3 %</a:t>
              </a:r>
            </a:p>
          </p:txBody>
        </p:sp>
        <p:sp>
          <p:nvSpPr>
            <p:cNvPr id="19" name="Line 11">
              <a:extLst>
                <a:ext uri="{FF2B5EF4-FFF2-40B4-BE49-F238E27FC236}">
                  <a16:creationId xmlns:a16="http://schemas.microsoft.com/office/drawing/2014/main" id="{C7795433-63A1-49E6-ADD2-0E6509B767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58478" y="3496071"/>
              <a:ext cx="288130" cy="193277"/>
            </a:xfrm>
            <a:prstGeom prst="line">
              <a:avLst/>
            </a:prstGeom>
            <a:noFill/>
            <a:ln w="28575">
              <a:solidFill>
                <a:srgbClr val="666699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Line 12">
              <a:extLst>
                <a:ext uri="{FF2B5EF4-FFF2-40B4-BE49-F238E27FC236}">
                  <a16:creationId xmlns:a16="http://schemas.microsoft.com/office/drawing/2014/main" id="{2F37612D-5B12-47AA-9192-90FEA1C50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61400" y="3139476"/>
              <a:ext cx="306081" cy="233365"/>
            </a:xfrm>
            <a:prstGeom prst="line">
              <a:avLst/>
            </a:prstGeom>
            <a:noFill/>
            <a:ln w="28575">
              <a:solidFill>
                <a:srgbClr val="666699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Line 13">
              <a:extLst>
                <a:ext uri="{FF2B5EF4-FFF2-40B4-BE49-F238E27FC236}">
                  <a16:creationId xmlns:a16="http://schemas.microsoft.com/office/drawing/2014/main" id="{B6C8C907-8F21-4A6B-BE4C-80CC9E8865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0626" y="2953972"/>
              <a:ext cx="309577" cy="181894"/>
            </a:xfrm>
            <a:prstGeom prst="line">
              <a:avLst/>
            </a:prstGeom>
            <a:noFill/>
            <a:ln w="28575">
              <a:solidFill>
                <a:srgbClr val="666699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Text Box 14">
              <a:extLst>
                <a:ext uri="{FF2B5EF4-FFF2-40B4-BE49-F238E27FC236}">
                  <a16:creationId xmlns:a16="http://schemas.microsoft.com/office/drawing/2014/main" id="{01578582-BEA8-4EBD-AAD8-C20EA565BA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0520" y="3146172"/>
              <a:ext cx="52867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1" u="none" strike="noStrike" kern="1200" cap="none" spc="0" normalizeH="0" baseline="0" noProof="0" dirty="0">
                  <a:ln>
                    <a:noFill/>
                  </a:ln>
                  <a:solidFill>
                    <a:srgbClr val="666699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-1.4 %</a:t>
              </a:r>
            </a:p>
          </p:txBody>
        </p:sp>
        <p:sp>
          <p:nvSpPr>
            <p:cNvPr id="23" name="Text Box 15">
              <a:extLst>
                <a:ext uri="{FF2B5EF4-FFF2-40B4-BE49-F238E27FC236}">
                  <a16:creationId xmlns:a16="http://schemas.microsoft.com/office/drawing/2014/main" id="{DD4FF99C-C12A-4C0E-8CB4-675D74B84A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0203" y="4587961"/>
              <a:ext cx="6477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13,4%</a:t>
              </a:r>
            </a:p>
          </p:txBody>
        </p:sp>
        <p:sp>
          <p:nvSpPr>
            <p:cNvPr id="24" name="Line 17">
              <a:extLst>
                <a:ext uri="{FF2B5EF4-FFF2-40B4-BE49-F238E27FC236}">
                  <a16:creationId xmlns:a16="http://schemas.microsoft.com/office/drawing/2014/main" id="{21B6F50C-3285-4DA1-93A5-4B24766121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27351" y="3202382"/>
              <a:ext cx="300827" cy="75407"/>
            </a:xfrm>
            <a:prstGeom prst="line">
              <a:avLst/>
            </a:prstGeom>
            <a:noFill/>
            <a:ln w="28575">
              <a:solidFill>
                <a:srgbClr val="666699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Text Box 18">
              <a:extLst>
                <a:ext uri="{FF2B5EF4-FFF2-40B4-BE49-F238E27FC236}">
                  <a16:creationId xmlns:a16="http://schemas.microsoft.com/office/drawing/2014/main" id="{E406639E-840A-4F9C-B8D3-EF58DFD7B4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0203" y="3322484"/>
              <a:ext cx="469929" cy="277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1" u="none" strike="noStrike" kern="1200" cap="none" spc="0" normalizeH="0" baseline="0" noProof="0" dirty="0">
                  <a:ln>
                    <a:noFill/>
                  </a:ln>
                  <a:solidFill>
                    <a:srgbClr val="666699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-1.2 %</a:t>
              </a:r>
            </a:p>
          </p:txBody>
        </p:sp>
        <p:sp>
          <p:nvSpPr>
            <p:cNvPr id="26" name="Text Box 19">
              <a:extLst>
                <a:ext uri="{FF2B5EF4-FFF2-40B4-BE49-F238E27FC236}">
                  <a16:creationId xmlns:a16="http://schemas.microsoft.com/office/drawing/2014/main" id="{F47D09C6-96C8-4535-839C-340E3A6858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8178" y="4587960"/>
              <a:ext cx="6477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13,7%</a:t>
              </a:r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A29535FF-7A21-4A43-A14E-4BEBA64358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22733" y="3290269"/>
              <a:ext cx="330132" cy="138905"/>
            </a:xfrm>
            <a:prstGeom prst="line">
              <a:avLst/>
            </a:prstGeom>
            <a:noFill/>
            <a:ln w="28575">
              <a:solidFill>
                <a:srgbClr val="666699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Text Box 23">
              <a:extLst>
                <a:ext uri="{FF2B5EF4-FFF2-40B4-BE49-F238E27FC236}">
                  <a16:creationId xmlns:a16="http://schemas.microsoft.com/office/drawing/2014/main" id="{18489030-ADDA-42A0-BF35-98D81489D8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5963" y="3399401"/>
              <a:ext cx="52867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1" u="none" strike="noStrike" kern="1200" cap="none" spc="0" normalizeH="0" baseline="0" noProof="0" dirty="0">
                  <a:ln>
                    <a:noFill/>
                  </a:ln>
                  <a:solidFill>
                    <a:srgbClr val="666699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-2.7 %</a:t>
              </a:r>
            </a:p>
          </p:txBody>
        </p:sp>
        <p:sp>
          <p:nvSpPr>
            <p:cNvPr id="29" name="Line 22">
              <a:extLst>
                <a:ext uri="{FF2B5EF4-FFF2-40B4-BE49-F238E27FC236}">
                  <a16:creationId xmlns:a16="http://schemas.microsoft.com/office/drawing/2014/main" id="{96D4CA7E-692F-4E86-AD65-79D0C666E2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4466" y="3429174"/>
              <a:ext cx="282822" cy="87817"/>
            </a:xfrm>
            <a:prstGeom prst="line">
              <a:avLst/>
            </a:prstGeom>
            <a:noFill/>
            <a:ln w="28575">
              <a:solidFill>
                <a:srgbClr val="666699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Text Box 23">
              <a:extLst>
                <a:ext uri="{FF2B5EF4-FFF2-40B4-BE49-F238E27FC236}">
                  <a16:creationId xmlns:a16="http://schemas.microsoft.com/office/drawing/2014/main" id="{9F1BC63A-97A9-47F0-8275-4A4ADEF4DB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9355" y="3501182"/>
              <a:ext cx="546321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b="1" i="1" u="none" strike="noStrike" kern="1200" cap="none" spc="0" normalizeH="0" baseline="0" noProof="0" dirty="0">
                  <a:ln>
                    <a:noFill/>
                  </a:ln>
                  <a:solidFill>
                    <a:srgbClr val="666699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-2.3 %</a:t>
              </a:r>
            </a:p>
          </p:txBody>
        </p:sp>
        <p:sp>
          <p:nvSpPr>
            <p:cNvPr id="31" name="Text Box 19">
              <a:extLst>
                <a:ext uri="{FF2B5EF4-FFF2-40B4-BE49-F238E27FC236}">
                  <a16:creationId xmlns:a16="http://schemas.microsoft.com/office/drawing/2014/main" id="{15C620B7-11ED-478F-A2F8-32CCAB1BE7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0900" y="4587959"/>
              <a:ext cx="6477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14,4%</a:t>
              </a:r>
            </a:p>
          </p:txBody>
        </p:sp>
        <p:sp>
          <p:nvSpPr>
            <p:cNvPr id="32" name="Text Box 19">
              <a:extLst>
                <a:ext uri="{FF2B5EF4-FFF2-40B4-BE49-F238E27FC236}">
                  <a16:creationId xmlns:a16="http://schemas.microsoft.com/office/drawing/2014/main" id="{A891CDCC-B3E1-4523-B0A6-08DA8B66E3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5099" y="4581302"/>
              <a:ext cx="6477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15,2%</a:t>
              </a:r>
            </a:p>
          </p:txBody>
        </p:sp>
      </p:grpSp>
      <p:sp>
        <p:nvSpPr>
          <p:cNvPr id="33" name="Line 22">
            <a:extLst>
              <a:ext uri="{FF2B5EF4-FFF2-40B4-BE49-F238E27FC236}">
                <a16:creationId xmlns:a16="http://schemas.microsoft.com/office/drawing/2014/main" id="{4CE34732-0915-4039-9309-37DDA7CFFE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08959" y="2514468"/>
            <a:ext cx="429507" cy="163224"/>
          </a:xfrm>
          <a:prstGeom prst="line">
            <a:avLst/>
          </a:prstGeom>
          <a:noFill/>
          <a:ln w="28575">
            <a:solidFill>
              <a:srgbClr val="6666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69B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Box 23">
            <a:extLst>
              <a:ext uri="{FF2B5EF4-FFF2-40B4-BE49-F238E27FC236}">
                <a16:creationId xmlns:a16="http://schemas.microsoft.com/office/drawing/2014/main" id="{8C54626D-FDF6-4F8F-A8CA-3CC8F439C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7724" y="2665120"/>
            <a:ext cx="82810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-3,7 %</a:t>
            </a:r>
          </a:p>
        </p:txBody>
      </p:sp>
      <p:sp>
        <p:nvSpPr>
          <p:cNvPr id="35" name="Text Box 19">
            <a:extLst>
              <a:ext uri="{FF2B5EF4-FFF2-40B4-BE49-F238E27FC236}">
                <a16:creationId xmlns:a16="http://schemas.microsoft.com/office/drawing/2014/main" id="{C3FC2700-5F4A-40E5-A1E2-6B8E3D75F0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4903" y="3522279"/>
            <a:ext cx="74584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15,0%</a:t>
            </a:r>
          </a:p>
        </p:txBody>
      </p:sp>
      <p:sp>
        <p:nvSpPr>
          <p:cNvPr id="36" name="Line 22">
            <a:extLst>
              <a:ext uri="{FF2B5EF4-FFF2-40B4-BE49-F238E27FC236}">
                <a16:creationId xmlns:a16="http://schemas.microsoft.com/office/drawing/2014/main" id="{06D6814B-00F0-483B-BE89-3B8C92A1DB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634" y="2684493"/>
            <a:ext cx="429507" cy="81612"/>
          </a:xfrm>
          <a:prstGeom prst="line">
            <a:avLst/>
          </a:prstGeom>
          <a:noFill/>
          <a:ln w="28575">
            <a:solidFill>
              <a:srgbClr val="6666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69B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 Box 23">
            <a:extLst>
              <a:ext uri="{FF2B5EF4-FFF2-40B4-BE49-F238E27FC236}">
                <a16:creationId xmlns:a16="http://schemas.microsoft.com/office/drawing/2014/main" id="{DED084D6-DB17-4426-8E33-9CE560081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4679" y="2803233"/>
            <a:ext cx="82810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-2,3 %</a:t>
            </a:r>
          </a:p>
        </p:txBody>
      </p:sp>
      <p:sp>
        <p:nvSpPr>
          <p:cNvPr id="38" name="Text Box 19">
            <a:extLst>
              <a:ext uri="{FF2B5EF4-FFF2-40B4-BE49-F238E27FC236}">
                <a16:creationId xmlns:a16="http://schemas.microsoft.com/office/drawing/2014/main" id="{1486F118-37C9-40AE-97EE-34D32054B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7141" y="3522279"/>
            <a:ext cx="793986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14,9%</a:t>
            </a:r>
          </a:p>
        </p:txBody>
      </p:sp>
      <p:sp>
        <p:nvSpPr>
          <p:cNvPr id="39" name="Text Box 19">
            <a:extLst>
              <a:ext uri="{FF2B5EF4-FFF2-40B4-BE49-F238E27FC236}">
                <a16:creationId xmlns:a16="http://schemas.microsoft.com/office/drawing/2014/main" id="{95E5B8A4-CE82-43E7-9CD7-169125DFC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8999" y="3810311"/>
            <a:ext cx="7458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-5,3%</a:t>
            </a:r>
          </a:p>
        </p:txBody>
      </p: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6B851A06-8DEA-418E-B810-DB61C2FACDCD}"/>
              </a:ext>
            </a:extLst>
          </p:cNvPr>
          <p:cNvCxnSpPr/>
          <p:nvPr/>
        </p:nvCxnSpPr>
        <p:spPr bwMode="auto">
          <a:xfrm>
            <a:off x="6575827" y="3738303"/>
            <a:ext cx="405220" cy="834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" name="Text Box 19">
            <a:extLst>
              <a:ext uri="{FF2B5EF4-FFF2-40B4-BE49-F238E27FC236}">
                <a16:creationId xmlns:a16="http://schemas.microsoft.com/office/drawing/2014/main" id="{6F34433F-E33A-4049-8F1A-43A9516D2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0927" y="3810311"/>
            <a:ext cx="7458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+6,1%</a:t>
            </a:r>
          </a:p>
        </p:txBody>
      </p: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EA9C1246-B13F-49C7-A357-FE73AE6B2B19}"/>
              </a:ext>
            </a:extLst>
          </p:cNvPr>
          <p:cNvCxnSpPr>
            <a:cxnSpLocks/>
          </p:cNvCxnSpPr>
          <p:nvPr/>
        </p:nvCxnSpPr>
        <p:spPr bwMode="auto">
          <a:xfrm flipV="1">
            <a:off x="5972935" y="3738304"/>
            <a:ext cx="325854" cy="366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3" name="Text Box 19">
            <a:extLst>
              <a:ext uri="{FF2B5EF4-FFF2-40B4-BE49-F238E27FC236}">
                <a16:creationId xmlns:a16="http://schemas.microsoft.com/office/drawing/2014/main" id="{12F0C567-B1FF-452F-B777-441BFCC2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103" y="3810311"/>
            <a:ext cx="7458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-6,8%</a:t>
            </a:r>
          </a:p>
        </p:txBody>
      </p:sp>
      <p:cxnSp>
        <p:nvCxnSpPr>
          <p:cNvPr id="44" name="Connettore 2 43">
            <a:extLst>
              <a:ext uri="{FF2B5EF4-FFF2-40B4-BE49-F238E27FC236}">
                <a16:creationId xmlns:a16="http://schemas.microsoft.com/office/drawing/2014/main" id="{19D14BAD-5AF6-45DF-91C4-397D2487FED5}"/>
              </a:ext>
            </a:extLst>
          </p:cNvPr>
          <p:cNvCxnSpPr>
            <a:cxnSpLocks/>
          </p:cNvCxnSpPr>
          <p:nvPr/>
        </p:nvCxnSpPr>
        <p:spPr bwMode="auto">
          <a:xfrm>
            <a:off x="5396871" y="3745416"/>
            <a:ext cx="360040" cy="295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Text Box 19">
            <a:extLst>
              <a:ext uri="{FF2B5EF4-FFF2-40B4-BE49-F238E27FC236}">
                <a16:creationId xmlns:a16="http://schemas.microsoft.com/office/drawing/2014/main" id="{CE3640D2-7627-4BF2-9097-58D19B1AC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031" y="3810311"/>
            <a:ext cx="7458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+1,8%%</a:t>
            </a:r>
          </a:p>
        </p:txBody>
      </p: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9734B802-E3F7-49A7-82ED-4510877E36CC}"/>
              </a:ext>
            </a:extLst>
          </p:cNvPr>
          <p:cNvCxnSpPr>
            <a:cxnSpLocks/>
            <a:endCxn id="45" idx="0"/>
          </p:cNvCxnSpPr>
          <p:nvPr/>
        </p:nvCxnSpPr>
        <p:spPr bwMode="auto">
          <a:xfrm>
            <a:off x="4651031" y="3738303"/>
            <a:ext cx="372920" cy="720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Text Box 19">
            <a:extLst>
              <a:ext uri="{FF2B5EF4-FFF2-40B4-BE49-F238E27FC236}">
                <a16:creationId xmlns:a16="http://schemas.microsoft.com/office/drawing/2014/main" id="{92309ABE-FC5C-440E-8F6B-81FC5270E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2959" y="3810311"/>
            <a:ext cx="7458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+1,5%</a:t>
            </a:r>
          </a:p>
        </p:txBody>
      </p:sp>
      <p:cxnSp>
        <p:nvCxnSpPr>
          <p:cNvPr id="50" name="Connettore 2 49">
            <a:extLst>
              <a:ext uri="{FF2B5EF4-FFF2-40B4-BE49-F238E27FC236}">
                <a16:creationId xmlns:a16="http://schemas.microsoft.com/office/drawing/2014/main" id="{E4894F3D-C417-41E4-9904-90465686DB4F}"/>
              </a:ext>
            </a:extLst>
          </p:cNvPr>
          <p:cNvCxnSpPr/>
          <p:nvPr/>
        </p:nvCxnSpPr>
        <p:spPr bwMode="auto">
          <a:xfrm flipV="1">
            <a:off x="4036796" y="3745416"/>
            <a:ext cx="423971" cy="648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Text Box 19">
            <a:extLst>
              <a:ext uri="{FF2B5EF4-FFF2-40B4-BE49-F238E27FC236}">
                <a16:creationId xmlns:a16="http://schemas.microsoft.com/office/drawing/2014/main" id="{D66DCEEA-924E-4B85-9C77-0EFDFC242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887" y="3810311"/>
            <a:ext cx="7458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+6,2%</a:t>
            </a:r>
          </a:p>
        </p:txBody>
      </p:sp>
      <p:cxnSp>
        <p:nvCxnSpPr>
          <p:cNvPr id="55" name="Connettore 2 54">
            <a:extLst>
              <a:ext uri="{FF2B5EF4-FFF2-40B4-BE49-F238E27FC236}">
                <a16:creationId xmlns:a16="http://schemas.microsoft.com/office/drawing/2014/main" id="{822AC179-5708-4EB0-B665-EF58B006AB37}"/>
              </a:ext>
            </a:extLst>
          </p:cNvPr>
          <p:cNvCxnSpPr/>
          <p:nvPr/>
        </p:nvCxnSpPr>
        <p:spPr bwMode="auto">
          <a:xfrm flipV="1">
            <a:off x="3388724" y="3817424"/>
            <a:ext cx="423971" cy="648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Text Box 19">
            <a:extLst>
              <a:ext uri="{FF2B5EF4-FFF2-40B4-BE49-F238E27FC236}">
                <a16:creationId xmlns:a16="http://schemas.microsoft.com/office/drawing/2014/main" id="{48BC6F34-8732-4974-A831-B002F1295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2575" y="3854299"/>
            <a:ext cx="7458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+12,6%</a:t>
            </a:r>
          </a:p>
        </p:txBody>
      </p:sp>
      <p:cxnSp>
        <p:nvCxnSpPr>
          <p:cNvPr id="57" name="Connettore 2 56">
            <a:extLst>
              <a:ext uri="{FF2B5EF4-FFF2-40B4-BE49-F238E27FC236}">
                <a16:creationId xmlns:a16="http://schemas.microsoft.com/office/drawing/2014/main" id="{AFA0EAF8-3EFB-4687-808F-BF295C4145E9}"/>
              </a:ext>
            </a:extLst>
          </p:cNvPr>
          <p:cNvCxnSpPr/>
          <p:nvPr/>
        </p:nvCxnSpPr>
        <p:spPr bwMode="auto">
          <a:xfrm flipV="1">
            <a:off x="2804583" y="3804572"/>
            <a:ext cx="377968" cy="656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8" name="Text Box 19">
            <a:extLst>
              <a:ext uri="{FF2B5EF4-FFF2-40B4-BE49-F238E27FC236}">
                <a16:creationId xmlns:a16="http://schemas.microsoft.com/office/drawing/2014/main" id="{FF8D389B-1090-4AD2-822E-F1FA94909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681" y="3894099"/>
            <a:ext cx="515939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+10,8%</a:t>
            </a:r>
          </a:p>
        </p:txBody>
      </p:sp>
      <p:cxnSp>
        <p:nvCxnSpPr>
          <p:cNvPr id="59" name="Connettore 2 58">
            <a:extLst>
              <a:ext uri="{FF2B5EF4-FFF2-40B4-BE49-F238E27FC236}">
                <a16:creationId xmlns:a16="http://schemas.microsoft.com/office/drawing/2014/main" id="{36C06120-7E8E-48AB-98CA-82C5EC6F86CA}"/>
              </a:ext>
            </a:extLst>
          </p:cNvPr>
          <p:cNvCxnSpPr/>
          <p:nvPr/>
        </p:nvCxnSpPr>
        <p:spPr bwMode="auto">
          <a:xfrm flipV="1">
            <a:off x="2172696" y="3837822"/>
            <a:ext cx="257970" cy="324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0" name="Line 22">
            <a:extLst>
              <a:ext uri="{FF2B5EF4-FFF2-40B4-BE49-F238E27FC236}">
                <a16:creationId xmlns:a16="http://schemas.microsoft.com/office/drawing/2014/main" id="{051C1B47-584D-4945-AC4C-FFD9EB5D3422}"/>
              </a:ext>
            </a:extLst>
          </p:cNvPr>
          <p:cNvSpPr>
            <a:spLocks noChangeShapeType="1"/>
          </p:cNvSpPr>
          <p:nvPr/>
        </p:nvSpPr>
        <p:spPr bwMode="auto">
          <a:xfrm>
            <a:off x="7126333" y="2757860"/>
            <a:ext cx="429507" cy="163224"/>
          </a:xfrm>
          <a:prstGeom prst="line">
            <a:avLst/>
          </a:prstGeom>
          <a:noFill/>
          <a:ln w="28575">
            <a:solidFill>
              <a:srgbClr val="6666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69B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 Box 23">
            <a:extLst>
              <a:ext uri="{FF2B5EF4-FFF2-40B4-BE49-F238E27FC236}">
                <a16:creationId xmlns:a16="http://schemas.microsoft.com/office/drawing/2014/main" id="{3699D63D-F8DE-44EA-8396-724D0AD9F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048" y="2897686"/>
            <a:ext cx="82810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-3,3 %</a:t>
            </a:r>
          </a:p>
        </p:txBody>
      </p:sp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17F7929B-225F-4D62-91B5-5637943A3934}"/>
              </a:ext>
            </a:extLst>
          </p:cNvPr>
          <p:cNvCxnSpPr/>
          <p:nvPr/>
        </p:nvCxnSpPr>
        <p:spPr bwMode="auto">
          <a:xfrm>
            <a:off x="7224101" y="3798866"/>
            <a:ext cx="477026" cy="595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Text Box 19">
            <a:extLst>
              <a:ext uri="{FF2B5EF4-FFF2-40B4-BE49-F238E27FC236}">
                <a16:creationId xmlns:a16="http://schemas.microsoft.com/office/drawing/2014/main" id="{1A263687-4BBA-46AE-A949-13BED783C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213" y="3566910"/>
            <a:ext cx="793986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14,4%</a:t>
            </a:r>
          </a:p>
        </p:txBody>
      </p:sp>
      <p:sp>
        <p:nvSpPr>
          <p:cNvPr id="64" name="Text Box 19">
            <a:extLst>
              <a:ext uri="{FF2B5EF4-FFF2-40B4-BE49-F238E27FC236}">
                <a16:creationId xmlns:a16="http://schemas.microsoft.com/office/drawing/2014/main" id="{5DB0E5BF-5884-40BA-AF21-EB6DD6485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311" y="3810311"/>
            <a:ext cx="7458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-4,8%</a:t>
            </a:r>
          </a:p>
        </p:txBody>
      </p:sp>
      <p:sp>
        <p:nvSpPr>
          <p:cNvPr id="65" name="Text Box 3">
            <a:extLst>
              <a:ext uri="{FF2B5EF4-FFF2-40B4-BE49-F238E27FC236}">
                <a16:creationId xmlns:a16="http://schemas.microsoft.com/office/drawing/2014/main" id="{C64ED547-0F61-4F41-8349-F628D7146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0976" y="6186324"/>
            <a:ext cx="482189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Source: </a:t>
            </a:r>
            <a:r>
              <a:rPr kumimoji="0" lang="it-IT" sz="9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Italian</a:t>
            </a:r>
            <a:r>
              <a:rPr kumimoji="0" lang="it-IT" sz="9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National </a:t>
            </a:r>
            <a:r>
              <a:rPr kumimoji="0" lang="it-IT" sz="9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Statistic</a:t>
            </a:r>
            <a:r>
              <a:rPr kumimoji="0" lang="it-IT" sz="9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it-IT" sz="9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Institute</a:t>
            </a:r>
            <a:r>
              <a:rPr kumimoji="0" lang="it-IT" sz="9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ISTAT, </a:t>
            </a: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update </a:t>
            </a:r>
            <a:r>
              <a:rPr kumimoji="0" lang="it-IT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Sept</a:t>
            </a: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2018 – </a:t>
            </a:r>
            <a:r>
              <a:rPr kumimoji="0" lang="it-IT" sz="9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data 2018 </a:t>
            </a:r>
            <a:r>
              <a:rPr kumimoji="0" lang="it-IT" sz="900" b="1" i="1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Apr</a:t>
            </a:r>
            <a:endParaRPr kumimoji="0" lang="it-IT" sz="9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6" name="Text Box 19">
            <a:extLst>
              <a:ext uri="{FF2B5EF4-FFF2-40B4-BE49-F238E27FC236}">
                <a16:creationId xmlns:a16="http://schemas.microsoft.com/office/drawing/2014/main" id="{F26723E3-446B-47C8-BC82-DF35F4800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3285" y="3576010"/>
            <a:ext cx="793986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14,3%</a:t>
            </a:r>
          </a:p>
        </p:txBody>
      </p:sp>
      <p:cxnSp>
        <p:nvCxnSpPr>
          <p:cNvPr id="67" name="Connettore 2 66">
            <a:extLst>
              <a:ext uri="{FF2B5EF4-FFF2-40B4-BE49-F238E27FC236}">
                <a16:creationId xmlns:a16="http://schemas.microsoft.com/office/drawing/2014/main" id="{4BB05FC4-ECE5-4873-943C-12E627DD7847}"/>
              </a:ext>
            </a:extLst>
          </p:cNvPr>
          <p:cNvCxnSpPr/>
          <p:nvPr/>
        </p:nvCxnSpPr>
        <p:spPr bwMode="auto">
          <a:xfrm>
            <a:off x="7871971" y="3798866"/>
            <a:ext cx="405220" cy="834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Text Box 19">
            <a:extLst>
              <a:ext uri="{FF2B5EF4-FFF2-40B4-BE49-F238E27FC236}">
                <a16:creationId xmlns:a16="http://schemas.microsoft.com/office/drawing/2014/main" id="{25609575-EEC2-4D4A-AE0D-4F86B40B2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9383" y="3826280"/>
            <a:ext cx="7458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-3,6%</a:t>
            </a:r>
          </a:p>
        </p:txBody>
      </p:sp>
      <p:sp>
        <p:nvSpPr>
          <p:cNvPr id="69" name="Line 22">
            <a:extLst>
              <a:ext uri="{FF2B5EF4-FFF2-40B4-BE49-F238E27FC236}">
                <a16:creationId xmlns:a16="http://schemas.microsoft.com/office/drawing/2014/main" id="{78435165-2097-4B16-AF3F-BE7F4ACFD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3135" y="2890975"/>
            <a:ext cx="429507" cy="163224"/>
          </a:xfrm>
          <a:prstGeom prst="line">
            <a:avLst/>
          </a:prstGeom>
          <a:noFill/>
          <a:ln w="28575">
            <a:solidFill>
              <a:srgbClr val="6666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69B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Text Box 23">
            <a:extLst>
              <a:ext uri="{FF2B5EF4-FFF2-40B4-BE49-F238E27FC236}">
                <a16:creationId xmlns:a16="http://schemas.microsoft.com/office/drawing/2014/main" id="{FEBDB737-7141-43E7-96AE-0607EE7DE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7120" y="2982191"/>
            <a:ext cx="82810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-2,5 %</a:t>
            </a:r>
          </a:p>
        </p:txBody>
      </p:sp>
      <p:sp>
        <p:nvSpPr>
          <p:cNvPr id="71" name="Text Box 19">
            <a:extLst>
              <a:ext uri="{FF2B5EF4-FFF2-40B4-BE49-F238E27FC236}">
                <a16:creationId xmlns:a16="http://schemas.microsoft.com/office/drawing/2014/main" id="{AC083164-3D89-4307-9C36-DCEC8C9EC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6302" y="3564248"/>
            <a:ext cx="793986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14,4%</a:t>
            </a:r>
          </a:p>
        </p:txBody>
      </p:sp>
      <p:sp>
        <p:nvSpPr>
          <p:cNvPr id="72" name="Text Box 19">
            <a:extLst>
              <a:ext uri="{FF2B5EF4-FFF2-40B4-BE49-F238E27FC236}">
                <a16:creationId xmlns:a16="http://schemas.microsoft.com/office/drawing/2014/main" id="{B23EA427-730B-4DB3-B0D4-CDA049CD0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7455" y="3826280"/>
            <a:ext cx="74584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-2,3%</a:t>
            </a:r>
          </a:p>
        </p:txBody>
      </p:sp>
      <p:cxnSp>
        <p:nvCxnSpPr>
          <p:cNvPr id="73" name="Connettore 2 72">
            <a:extLst>
              <a:ext uri="{FF2B5EF4-FFF2-40B4-BE49-F238E27FC236}">
                <a16:creationId xmlns:a16="http://schemas.microsoft.com/office/drawing/2014/main" id="{B78E9FED-CBB0-4AFA-9805-880E7DC9A234}"/>
              </a:ext>
            </a:extLst>
          </p:cNvPr>
          <p:cNvCxnSpPr/>
          <p:nvPr/>
        </p:nvCxnSpPr>
        <p:spPr bwMode="auto">
          <a:xfrm>
            <a:off x="8520043" y="3805152"/>
            <a:ext cx="405220" cy="834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66"/>
            </a:solidFill>
            <a:prstDash val="sysDash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" name="Line 22">
            <a:extLst>
              <a:ext uri="{FF2B5EF4-FFF2-40B4-BE49-F238E27FC236}">
                <a16:creationId xmlns:a16="http://schemas.microsoft.com/office/drawing/2014/main" id="{2D9F9C57-1378-4373-9ACF-24A8A4373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69518" y="3104462"/>
            <a:ext cx="429507" cy="163224"/>
          </a:xfrm>
          <a:prstGeom prst="line">
            <a:avLst/>
          </a:prstGeom>
          <a:noFill/>
          <a:ln w="28575">
            <a:solidFill>
              <a:srgbClr val="6666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69B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Text Box 23">
            <a:extLst>
              <a:ext uri="{FF2B5EF4-FFF2-40B4-BE49-F238E27FC236}">
                <a16:creationId xmlns:a16="http://schemas.microsoft.com/office/drawing/2014/main" id="{0989E444-4A32-44AD-ADDA-00564022A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9706" y="3186074"/>
            <a:ext cx="828103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1" u="none" strike="noStrike" kern="1200" cap="none" spc="0" normalizeH="0" baseline="0" noProof="0" dirty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-3,2* %</a:t>
            </a:r>
          </a:p>
        </p:txBody>
      </p:sp>
      <p:pic>
        <p:nvPicPr>
          <p:cNvPr id="76" name="Picture 2" descr="http://www.incredinews.it/wp-content/uploads/2012/08/neo.jpeg">
            <a:extLst>
              <a:ext uri="{FF2B5EF4-FFF2-40B4-BE49-F238E27FC236}">
                <a16:creationId xmlns:a16="http://schemas.microsoft.com/office/drawing/2014/main" id="{4F295B61-BC52-4FFC-B7B6-746E8D55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311" y="1341064"/>
            <a:ext cx="1567563" cy="2348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F26D0271-0588-46CA-9293-BD2BDAB4E13C}"/>
              </a:ext>
            </a:extLst>
          </p:cNvPr>
          <p:cNvSpPr/>
          <p:nvPr/>
        </p:nvSpPr>
        <p:spPr>
          <a:xfrm>
            <a:off x="195515" y="4957202"/>
            <a:ext cx="115548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Italy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</a:t>
            </a:r>
            <a:r>
              <a:rPr kumimoji="0" lang="it-IT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has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one of the </a:t>
            </a:r>
            <a:r>
              <a:rPr kumimoji="0" lang="it-IT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lowest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</a:t>
            </a:r>
            <a:r>
              <a:rPr kumimoji="0" lang="it-IT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birth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rate 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(-3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%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Istat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2017)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Bariol Regular" panose="02000506040000020003" pitchFamily="2" charset="0"/>
              <a:ea typeface="+mn-ea"/>
              <a:cs typeface="+mn-cs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25% of </a:t>
            </a:r>
            <a:r>
              <a:rPr kumimoji="0" lang="it-IT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women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</a:t>
            </a:r>
            <a:r>
              <a:rPr kumimoji="0" lang="it-IT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quit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the job </a:t>
            </a:r>
            <a:r>
              <a:rPr kumimoji="0" lang="it-IT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after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the </a:t>
            </a:r>
            <a:r>
              <a:rPr kumimoji="0" lang="it-IT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birth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of </a:t>
            </a:r>
            <a:r>
              <a:rPr kumimoji="0" lang="it-IT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their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first son (</a:t>
            </a:r>
            <a:r>
              <a:rPr kumimoji="0" lang="it-IT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Manageritalia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/Istat 2017)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51% of </a:t>
            </a:r>
            <a:r>
              <a:rPr kumimoji="0" lang="it-IT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women</a:t>
            </a:r>
            <a:r>
              <a:rPr kumimoji="0" lang="it-IT" sz="1800" b="1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</a:t>
            </a: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are </a:t>
            </a:r>
            <a:r>
              <a:rPr kumimoji="0" lang="it-IT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unemployed</a:t>
            </a: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Bariol Regular" panose="02000506040000020003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6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02B6179-8EBF-4CD8-8E2B-4966C16C2E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23366" y="6586943"/>
            <a:ext cx="4114800" cy="18470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C9C538-5EC6-1141-A013-FCB240A13CE8}" type="datetime3">
              <a:rPr kumimoji="0" lang="en-GB" sz="1089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Regular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 November, 2019</a:t>
            </a:fld>
            <a:endParaRPr kumimoji="0" lang="en-US" sz="108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Regular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C0A025-6EAE-4A64-BC47-EF5383F0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4A7E0C-9029-4945-9920-02C782E37437}" type="slidenum">
              <a:rPr kumimoji="0" lang="en-US" sz="1089" b="0" i="0" u="none" strike="noStrike" kern="1200" cap="none" spc="0" normalizeH="0" baseline="0" noProof="0" smtClean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 Regular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89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Calibri Regular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CEE6E50-53D3-4DCF-AF0F-342098B0E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86" y="37490"/>
            <a:ext cx="10824929" cy="773762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rgbClr val="2F3887"/>
                </a:solidFill>
                <a:latin typeface="Danone" panose="02000506040000020004" pitchFamily="50" charset="0"/>
              </a:rPr>
              <a:t>Baby Decalogue – 10 SIMPLE RULES TO SUPPORT PARENTS IN THEIR JOURNEY </a:t>
            </a:r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6FF82B77-43E7-4F29-B4F4-823195965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950" y="1226121"/>
            <a:ext cx="2639737" cy="1107996"/>
          </a:xfrm>
          <a:prstGeom prst="rect">
            <a:avLst/>
          </a:prstGeom>
          <a:solidFill>
            <a:srgbClr val="F9F3E7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99"/>
            </a:prstShdw>
          </a:effec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1. </a:t>
            </a:r>
            <a:r>
              <a:rPr kumimoji="0" lang="en-US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Make aware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mother and father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 of all the rights and duties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that concern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motherhood and fatherhood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0C7FB617-C4BC-4EDC-896D-A9D242345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566" y="2603852"/>
            <a:ext cx="2316842" cy="2457192"/>
          </a:xfrm>
          <a:prstGeom prst="rect">
            <a:avLst/>
          </a:prstGeom>
          <a:ln w="7620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Rectangle 5">
            <a:extLst>
              <a:ext uri="{FF2B5EF4-FFF2-40B4-BE49-F238E27FC236}">
                <a16:creationId xmlns:a16="http://schemas.microsoft.com/office/drawing/2014/main" id="{739DA678-625A-444B-BC81-18334E2C9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497" y="1090707"/>
            <a:ext cx="2706323" cy="1292662"/>
          </a:xfrm>
          <a:prstGeom prst="rect">
            <a:avLst/>
          </a:prstGeom>
          <a:solidFill>
            <a:srgbClr val="F9F3E7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FF">
                <a:gamma/>
                <a:shade val="60000"/>
                <a:invGamma/>
              </a:srgbClr>
            </a:prstShdw>
          </a:effectLst>
          <a:ex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2. </a:t>
            </a:r>
            <a:r>
              <a:rPr kumimoji="0" lang="en-US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Inform</a:t>
            </a:r>
            <a:r>
              <a:rPr kumimoji="0" lang="en-US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 </a:t>
            </a: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the mother  of the existence of </a:t>
            </a:r>
            <a:r>
              <a:rPr kumimoji="0" lang="en-US" alt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CentroPsicheDonna</a:t>
            </a:r>
            <a:endParaRPr kumimoji="0" lang="en-US" altLang="it-IT" sz="1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ndara" pitchFamily="34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and offer 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a psychological support of the Association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for herself, her baby and her partner</a:t>
            </a: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F5B22799-98AC-4AB1-BFDA-BCA904753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843" y="1052316"/>
            <a:ext cx="2411618" cy="1292662"/>
          </a:xfrm>
          <a:prstGeom prst="rect">
            <a:avLst/>
          </a:prstGeom>
          <a:solidFill>
            <a:srgbClr val="F9F3E7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99"/>
            </a:prstShdw>
          </a:effec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3. Establish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a communication channel during maternity leave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to share information about business and new Company projects</a:t>
            </a:r>
            <a:endParaRPr kumimoji="0" lang="en-US" altLang="it-IT" sz="11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ndara" pitchFamily="34" charset="0"/>
              <a:ea typeface="+mn-ea"/>
              <a:cs typeface="Arial" charset="0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0055C162-4FA4-495F-9CC5-B88E25EA1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9164" y="1192440"/>
            <a:ext cx="2341186" cy="1508105"/>
          </a:xfrm>
          <a:prstGeom prst="rect">
            <a:avLst/>
          </a:prstGeom>
          <a:solidFill>
            <a:srgbClr val="F9F3E7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99"/>
            </a:prstShdw>
          </a:effec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4. Organize </a:t>
            </a:r>
            <a:r>
              <a:rPr kumimoji="0" lang="en-US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Course on Nutrition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to accompany mother, during and after the pregnancy, in a very delicate moment from a </a:t>
            </a:r>
            <a:r>
              <a:rPr kumimoji="0" lang="en-US" alt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physicological</a:t>
            </a: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point of view</a:t>
            </a:r>
          </a:p>
        </p:txBody>
      </p:sp>
      <p:sp>
        <p:nvSpPr>
          <p:cNvPr id="23" name="Rectangle 6">
            <a:extLst>
              <a:ext uri="{FF2B5EF4-FFF2-40B4-BE49-F238E27FC236}">
                <a16:creationId xmlns:a16="http://schemas.microsoft.com/office/drawing/2014/main" id="{C4416DF0-9894-4404-9DF7-A6D4E15C0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6470" y="2662824"/>
            <a:ext cx="2664296" cy="1692771"/>
          </a:xfrm>
          <a:prstGeom prst="rect">
            <a:avLst/>
          </a:prstGeom>
          <a:solidFill>
            <a:srgbClr val="F9F3E7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99"/>
            </a:prstShdw>
          </a:effec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5. Increase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the pay with an additional economic contribution during the period of optional maternity leave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giving </a:t>
            </a:r>
            <a:r>
              <a:rPr kumimoji="0" lang="en-US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60%</a:t>
            </a: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 instead of </a:t>
            </a:r>
            <a:r>
              <a:rPr kumimoji="0" lang="en-US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30%</a:t>
            </a: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 of the total salary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(doubling the social security contribution)</a:t>
            </a: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FEA44B25-3890-4B2D-879E-96E5331DA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2157" y="2437450"/>
            <a:ext cx="1409600" cy="2462213"/>
          </a:xfrm>
          <a:prstGeom prst="rect">
            <a:avLst/>
          </a:prstGeom>
          <a:solidFill>
            <a:srgbClr val="F9F3E7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99"/>
            </a:prstShdw>
          </a:effec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6. Offer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to the working father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and mother a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Mother package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every year, for three years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containing </a:t>
            </a:r>
            <a:r>
              <a:rPr kumimoji="0" lang="en-US" alt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Mellin’s</a:t>
            </a: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 products for the baby from zero to three years old</a:t>
            </a: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87966351-F3B0-44BC-B204-070B8A6BF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8229" y="3103278"/>
            <a:ext cx="2016224" cy="1631216"/>
          </a:xfrm>
          <a:prstGeom prst="rect">
            <a:avLst/>
          </a:prstGeom>
          <a:solidFill>
            <a:srgbClr val="F9F3E7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99"/>
            </a:prstShdw>
          </a:effec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7. </a:t>
            </a:r>
            <a:r>
              <a:rPr kumimoji="0" lang="en-US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Warrant</a:t>
            </a:r>
            <a:endParaRPr kumimoji="0" lang="en-US" altLang="it-IT" sz="2000" b="1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Candara" pitchFamily="34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to the father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10 days of paid paternity</a:t>
            </a:r>
            <a:endParaRPr kumimoji="0" lang="en-US" altLang="it-IT" sz="1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ndara" pitchFamily="34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allowing him to live first important moments of his baby’s life</a:t>
            </a: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518581F5-3825-46B7-B83C-1F0CD5F8C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84" y="4780147"/>
            <a:ext cx="3368621" cy="1015663"/>
          </a:xfrm>
          <a:prstGeom prst="rect">
            <a:avLst/>
          </a:prstGeom>
          <a:solidFill>
            <a:srgbClr val="F9F3E7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99"/>
            </a:prstShdw>
          </a:effec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8. Postpone or anticipate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for mother and father the starting and ending working time when children start going to nursery or to school </a:t>
            </a: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A416C0BF-1EB5-4312-A9A6-93DAAD4E9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1945" y="5108014"/>
            <a:ext cx="3057003" cy="1107996"/>
          </a:xfrm>
          <a:prstGeom prst="rect">
            <a:avLst/>
          </a:prstGeom>
          <a:solidFill>
            <a:srgbClr val="F9F3E7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99"/>
            </a:prstShdw>
          </a:effec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9. Listen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mother’s needs when she returns at work after the maternity leave planning  a meeting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with the HR Director.</a:t>
            </a: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2B85F630-A28E-408E-94B9-4E9859598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0766" y="5417412"/>
            <a:ext cx="3420442" cy="1261884"/>
          </a:xfrm>
          <a:prstGeom prst="rect">
            <a:avLst/>
          </a:prstGeom>
          <a:solidFill>
            <a:srgbClr val="F9F3E7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prstShdw prst="shdw17" dist="17961" dir="2700000">
              <a:srgbClr val="000099"/>
            </a:prstShdw>
          </a:effec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10. Support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the families (also in economical terms) in the education and health care of the children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(</a:t>
            </a:r>
            <a:r>
              <a:rPr kumimoji="0" lang="en-US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Welfare</a:t>
            </a:r>
            <a:r>
              <a:rPr kumimoji="0" lang="en-US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ndara" pitchFamily="34" charset="0"/>
                <a:ea typeface="+mn-ea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7639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orma 34">
            <a:extLst>
              <a:ext uri="{FF2B5EF4-FFF2-40B4-BE49-F238E27FC236}">
                <a16:creationId xmlns:a16="http://schemas.microsoft.com/office/drawing/2014/main" id="{0D03FB20-12F7-489D-9E03-0C319118E969}"/>
              </a:ext>
            </a:extLst>
          </p:cNvPr>
          <p:cNvSpPr/>
          <p:nvPr/>
        </p:nvSpPr>
        <p:spPr>
          <a:xfrm>
            <a:off x="0" y="642192"/>
            <a:ext cx="12192000" cy="5441108"/>
          </a:xfrm>
          <a:prstGeom prst="swooshArrow">
            <a:avLst>
              <a:gd name="adj1" fmla="val 25000"/>
              <a:gd name="adj2" fmla="val 36751"/>
            </a:avLst>
          </a:prstGeom>
          <a:solidFill>
            <a:srgbClr val="4472C4">
              <a:tint val="40000"/>
              <a:hueOff val="0"/>
              <a:satOff val="0"/>
              <a:lumOff val="0"/>
              <a:alphaOff val="0"/>
            </a:srgbClr>
          </a:solidFill>
          <a:ln>
            <a:noFill/>
          </a:ln>
          <a:effectLst>
            <a:softEdge rad="165100"/>
          </a:effectLst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0069B3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2" name="Connettore 1 21">
            <a:extLst>
              <a:ext uri="{FF2B5EF4-FFF2-40B4-BE49-F238E27FC236}">
                <a16:creationId xmlns:a16="http://schemas.microsoft.com/office/drawing/2014/main" id="{89F48F61-846F-486C-9587-801CB874BAA5}"/>
              </a:ext>
            </a:extLst>
          </p:cNvPr>
          <p:cNvCxnSpPr>
            <a:cxnSpLocks/>
          </p:cNvCxnSpPr>
          <p:nvPr/>
        </p:nvCxnSpPr>
        <p:spPr>
          <a:xfrm>
            <a:off x="10195888" y="2149036"/>
            <a:ext cx="0" cy="1847231"/>
          </a:xfrm>
          <a:prstGeom prst="line">
            <a:avLst/>
          </a:prstGeom>
          <a:ln>
            <a:solidFill>
              <a:srgbClr val="009FE3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ttangolo 82">
            <a:extLst>
              <a:ext uri="{FF2B5EF4-FFF2-40B4-BE49-F238E27FC236}">
                <a16:creationId xmlns:a16="http://schemas.microsoft.com/office/drawing/2014/main" id="{60FC1747-B0AC-4AD2-B759-59DEC6AFBBB8}"/>
              </a:ext>
            </a:extLst>
          </p:cNvPr>
          <p:cNvSpPr/>
          <p:nvPr/>
        </p:nvSpPr>
        <p:spPr>
          <a:xfrm>
            <a:off x="9690416" y="2829492"/>
            <a:ext cx="913735" cy="9079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0" name="Connettore 1 21">
            <a:extLst>
              <a:ext uri="{FF2B5EF4-FFF2-40B4-BE49-F238E27FC236}">
                <a16:creationId xmlns:a16="http://schemas.microsoft.com/office/drawing/2014/main" id="{9E1BD450-F3C2-4052-AF6A-125023680953}"/>
              </a:ext>
            </a:extLst>
          </p:cNvPr>
          <p:cNvCxnSpPr>
            <a:cxnSpLocks/>
            <a:endCxn id="72" idx="0"/>
          </p:cNvCxnSpPr>
          <p:nvPr/>
        </p:nvCxnSpPr>
        <p:spPr>
          <a:xfrm flipH="1">
            <a:off x="4909152" y="2268035"/>
            <a:ext cx="402" cy="1707982"/>
          </a:xfrm>
          <a:prstGeom prst="line">
            <a:avLst/>
          </a:prstGeom>
          <a:ln>
            <a:solidFill>
              <a:srgbClr val="009FE3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1 21">
            <a:extLst>
              <a:ext uri="{FF2B5EF4-FFF2-40B4-BE49-F238E27FC236}">
                <a16:creationId xmlns:a16="http://schemas.microsoft.com/office/drawing/2014/main" id="{98B3161F-28C8-4149-967A-5003FD34A0BA}"/>
              </a:ext>
            </a:extLst>
          </p:cNvPr>
          <p:cNvCxnSpPr>
            <a:cxnSpLocks/>
            <a:stCxn id="32" idx="4"/>
          </p:cNvCxnSpPr>
          <p:nvPr/>
        </p:nvCxnSpPr>
        <p:spPr>
          <a:xfrm>
            <a:off x="7163252" y="2316845"/>
            <a:ext cx="0" cy="1653180"/>
          </a:xfrm>
          <a:prstGeom prst="line">
            <a:avLst/>
          </a:prstGeom>
          <a:ln>
            <a:solidFill>
              <a:srgbClr val="009FE3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1 21">
            <a:extLst>
              <a:ext uri="{FF2B5EF4-FFF2-40B4-BE49-F238E27FC236}">
                <a16:creationId xmlns:a16="http://schemas.microsoft.com/office/drawing/2014/main" id="{D90425C1-B1A2-4746-8C29-4DC6670764A6}"/>
              </a:ext>
            </a:extLst>
          </p:cNvPr>
          <p:cNvCxnSpPr>
            <a:cxnSpLocks/>
            <a:endCxn id="71" idx="0"/>
          </p:cNvCxnSpPr>
          <p:nvPr/>
        </p:nvCxnSpPr>
        <p:spPr>
          <a:xfrm>
            <a:off x="2959022" y="2268035"/>
            <a:ext cx="28216" cy="1728232"/>
          </a:xfrm>
          <a:prstGeom prst="line">
            <a:avLst/>
          </a:prstGeom>
          <a:ln>
            <a:solidFill>
              <a:srgbClr val="009FE3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21">
            <a:extLst>
              <a:ext uri="{FF2B5EF4-FFF2-40B4-BE49-F238E27FC236}">
                <a16:creationId xmlns:a16="http://schemas.microsoft.com/office/drawing/2014/main" id="{1FE530D4-4E0B-4EF7-8C4D-CAF4910E233D}"/>
              </a:ext>
            </a:extLst>
          </p:cNvPr>
          <p:cNvCxnSpPr>
            <a:cxnSpLocks/>
            <a:endCxn id="69" idx="0"/>
          </p:cNvCxnSpPr>
          <p:nvPr/>
        </p:nvCxnSpPr>
        <p:spPr>
          <a:xfrm flipH="1">
            <a:off x="1122813" y="2268035"/>
            <a:ext cx="4252" cy="1728233"/>
          </a:xfrm>
          <a:prstGeom prst="line">
            <a:avLst/>
          </a:prstGeom>
          <a:ln>
            <a:solidFill>
              <a:srgbClr val="009FE3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F41C7F6F-F2B0-4CC5-AF6A-45FE7790378A}"/>
              </a:ext>
            </a:extLst>
          </p:cNvPr>
          <p:cNvCxnSpPr>
            <a:cxnSpLocks/>
          </p:cNvCxnSpPr>
          <p:nvPr/>
        </p:nvCxnSpPr>
        <p:spPr>
          <a:xfrm>
            <a:off x="353085" y="2128705"/>
            <a:ext cx="11424962" cy="20330"/>
          </a:xfrm>
          <a:prstGeom prst="straightConnector1">
            <a:avLst/>
          </a:prstGeom>
          <a:ln w="38100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210" y="-94989"/>
            <a:ext cx="10284386" cy="773762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rgbClr val="2F3887"/>
                </a:solidFill>
                <a:latin typeface="Danone" panose="02000506040000020004" pitchFamily="50" charset="0"/>
              </a:rPr>
              <a:t>OUR JOURNEY TO SUPPORT PARENTS IN THE WORKPLACE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4A7E0C-9029-4945-9920-02C782E37437}" type="slidenum">
              <a:rPr kumimoji="0" lang="en-US" sz="1089" b="0" i="0" u="none" strike="noStrike" kern="1200" cap="none" spc="0" normalizeH="0" baseline="0" noProof="0" smtClean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 Regular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89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Calibri Regular" charset="0"/>
            </a:endParaRP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B8C2F33-E1D2-4FB0-8CDA-84AAD0CC1068}"/>
              </a:ext>
            </a:extLst>
          </p:cNvPr>
          <p:cNvSpPr/>
          <p:nvPr/>
        </p:nvSpPr>
        <p:spPr>
          <a:xfrm>
            <a:off x="767232" y="1858009"/>
            <a:ext cx="728581" cy="479513"/>
          </a:xfrm>
          <a:prstGeom prst="ellipse">
            <a:avLst/>
          </a:prstGeom>
          <a:solidFill>
            <a:srgbClr val="FFFFFF"/>
          </a:solidFill>
          <a:ln>
            <a:solidFill>
              <a:srgbClr val="009F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202CDBCE-E98E-4E87-8D16-7B007C4143BF}"/>
              </a:ext>
            </a:extLst>
          </p:cNvPr>
          <p:cNvSpPr/>
          <p:nvPr/>
        </p:nvSpPr>
        <p:spPr>
          <a:xfrm>
            <a:off x="2515998" y="1770157"/>
            <a:ext cx="872989" cy="567365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31" name="Ovale 30">
            <a:extLst>
              <a:ext uri="{FF2B5EF4-FFF2-40B4-BE49-F238E27FC236}">
                <a16:creationId xmlns:a16="http://schemas.microsoft.com/office/drawing/2014/main" id="{DD51C901-153C-4502-A597-C34758C83EB8}"/>
              </a:ext>
            </a:extLst>
          </p:cNvPr>
          <p:cNvSpPr/>
          <p:nvPr/>
        </p:nvSpPr>
        <p:spPr>
          <a:xfrm>
            <a:off x="4409730" y="1770157"/>
            <a:ext cx="979731" cy="567366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58DE9E28-348E-48FF-B38C-A5B830C8F988}"/>
              </a:ext>
            </a:extLst>
          </p:cNvPr>
          <p:cNvSpPr/>
          <p:nvPr/>
        </p:nvSpPr>
        <p:spPr>
          <a:xfrm>
            <a:off x="6636973" y="1749478"/>
            <a:ext cx="1052558" cy="567367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34" name="Ovale 33">
            <a:extLst>
              <a:ext uri="{FF2B5EF4-FFF2-40B4-BE49-F238E27FC236}">
                <a16:creationId xmlns:a16="http://schemas.microsoft.com/office/drawing/2014/main" id="{F6A6D340-1460-4778-8C9B-1246AB37FA9E}"/>
              </a:ext>
            </a:extLst>
          </p:cNvPr>
          <p:cNvSpPr/>
          <p:nvPr/>
        </p:nvSpPr>
        <p:spPr>
          <a:xfrm>
            <a:off x="9524345" y="1749478"/>
            <a:ext cx="1343835" cy="567140"/>
          </a:xfrm>
          <a:prstGeom prst="ellipse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9" tIns="45719" rIns="91439" bIns="4571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2018</a:t>
            </a:r>
          </a:p>
        </p:txBody>
      </p:sp>
      <p:pic>
        <p:nvPicPr>
          <p:cNvPr id="43" name="Picture 5">
            <a:extLst>
              <a:ext uri="{FF2B5EF4-FFF2-40B4-BE49-F238E27FC236}">
                <a16:creationId xmlns:a16="http://schemas.microsoft.com/office/drawing/2014/main" id="{5F4B2391-5BB3-411E-8529-54390B5B6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339" y="2768409"/>
            <a:ext cx="629452" cy="689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2D434D16-61FD-4713-8CAD-186B18C4E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684" y="2786276"/>
            <a:ext cx="1195739" cy="6721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9" name="Immagine 48">
            <a:extLst>
              <a:ext uri="{FF2B5EF4-FFF2-40B4-BE49-F238E27FC236}">
                <a16:creationId xmlns:a16="http://schemas.microsoft.com/office/drawing/2014/main" id="{89B08063-84F0-41B3-B906-9C3BA5A75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3327" y="3109353"/>
            <a:ext cx="845465" cy="628130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pic>
        <p:nvPicPr>
          <p:cNvPr id="46" name="Picture 2" descr="Resultado de imagen de maternity as a master">
            <a:extLst>
              <a:ext uri="{FF2B5EF4-FFF2-40B4-BE49-F238E27FC236}">
                <a16:creationId xmlns:a16="http://schemas.microsoft.com/office/drawing/2014/main" id="{B23670D4-F7E6-4FA9-9A23-38891E20D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416" y="2851841"/>
            <a:ext cx="913735" cy="885641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5">
            <a:extLst>
              <a:ext uri="{FF2B5EF4-FFF2-40B4-BE49-F238E27FC236}">
                <a16:creationId xmlns:a16="http://schemas.microsoft.com/office/drawing/2014/main" id="{E604F8B4-4B17-4405-A494-E7502C829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764" y="2768409"/>
            <a:ext cx="629452" cy="689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Rettangolo 68">
            <a:extLst>
              <a:ext uri="{FF2B5EF4-FFF2-40B4-BE49-F238E27FC236}">
                <a16:creationId xmlns:a16="http://schemas.microsoft.com/office/drawing/2014/main" id="{007A3117-04A0-47B3-AB56-17DB1723A59F}"/>
              </a:ext>
            </a:extLst>
          </p:cNvPr>
          <p:cNvSpPr/>
          <p:nvPr/>
        </p:nvSpPr>
        <p:spPr>
          <a:xfrm>
            <a:off x="153829" y="3996268"/>
            <a:ext cx="19379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Baby Decalogue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launched in ELN Italy</a:t>
            </a:r>
          </a:p>
        </p:txBody>
      </p:sp>
      <p:sp>
        <p:nvSpPr>
          <p:cNvPr id="71" name="Rettangolo 70">
            <a:extLst>
              <a:ext uri="{FF2B5EF4-FFF2-40B4-BE49-F238E27FC236}">
                <a16:creationId xmlns:a16="http://schemas.microsoft.com/office/drawing/2014/main" id="{7A76F6FF-8AD3-4E54-9305-CDCDE1166313}"/>
              </a:ext>
            </a:extLst>
          </p:cNvPr>
          <p:cNvSpPr/>
          <p:nvPr/>
        </p:nvSpPr>
        <p:spPr>
          <a:xfrm>
            <a:off x="2018254" y="3996267"/>
            <a:ext cx="19379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ELN HR Global Marketplace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Best Practice</a:t>
            </a:r>
          </a:p>
        </p:txBody>
      </p:sp>
      <p:sp>
        <p:nvSpPr>
          <p:cNvPr id="72" name="Rettangolo 71">
            <a:extLst>
              <a:ext uri="{FF2B5EF4-FFF2-40B4-BE49-F238E27FC236}">
                <a16:creationId xmlns:a16="http://schemas.microsoft.com/office/drawing/2014/main" id="{4344AAA9-C352-4D9A-BBE0-47E4640A84B4}"/>
              </a:ext>
            </a:extLst>
          </p:cNvPr>
          <p:cNvSpPr/>
          <p:nvPr/>
        </p:nvSpPr>
        <p:spPr>
          <a:xfrm>
            <a:off x="3933361" y="3976017"/>
            <a:ext cx="1951582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Tackling Childcare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the Workplace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Commitment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1" u="none" strike="noStrike" kern="0" cap="none" spc="0" normalizeH="0" baseline="0" noProof="0" dirty="0">
                <a:ln>
                  <a:noFill/>
                </a:ln>
                <a:solidFill>
                  <a:srgbClr val="2F388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partnership to promote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1" u="none" strike="noStrike" kern="0" cap="none" spc="0" normalizeH="0" baseline="0" noProof="0" dirty="0">
                <a:ln>
                  <a:noFill/>
                </a:ln>
                <a:solidFill>
                  <a:srgbClr val="2F388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better career opportunities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0" cap="none" spc="0" normalizeH="0" baseline="0" noProof="0" dirty="0">
                <a:ln>
                  <a:noFill/>
                </a:ln>
                <a:solidFill>
                  <a:srgbClr val="2F388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employees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0" cap="none" spc="0" normalizeH="0" baseline="0" noProof="0" dirty="0">
                <a:ln>
                  <a:noFill/>
                </a:ln>
                <a:solidFill>
                  <a:srgbClr val="2F388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better services for babies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0" cap="none" spc="0" normalizeH="0" baseline="0" noProof="0" dirty="0">
                <a:ln>
                  <a:noFill/>
                </a:ln>
                <a:solidFill>
                  <a:srgbClr val="2F388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(Clinton Foundation Initiative)</a:t>
            </a:r>
          </a:p>
        </p:txBody>
      </p:sp>
      <p:sp>
        <p:nvSpPr>
          <p:cNvPr id="73" name="Rettangolo 72">
            <a:extLst>
              <a:ext uri="{FF2B5EF4-FFF2-40B4-BE49-F238E27FC236}">
                <a16:creationId xmlns:a16="http://schemas.microsoft.com/office/drawing/2014/main" id="{38E73F64-B011-433F-80CC-54FB91D955C8}"/>
              </a:ext>
            </a:extLst>
          </p:cNvPr>
          <p:cNvSpPr/>
          <p:nvPr/>
        </p:nvSpPr>
        <p:spPr>
          <a:xfrm>
            <a:off x="8531530" y="3976017"/>
            <a:ext cx="36632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1) MAAM – A digital tool “Maternity as a Master”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parents in the 3 CBUs in Italy: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Maternity/Paternity becomes Learning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3) “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Riparto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”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launched in Italy internally and externally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32E577C-E9B1-4F40-BBE8-AD2E815E38EA}"/>
              </a:ext>
            </a:extLst>
          </p:cNvPr>
          <p:cNvSpPr/>
          <p:nvPr/>
        </p:nvSpPr>
        <p:spPr>
          <a:xfrm>
            <a:off x="5820763" y="3996267"/>
            <a:ext cx="27107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Italy Pilot in 2018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for Danone Global Parental Policy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F8C9B516-A1B0-4DD7-A9F5-F4D38A271049}"/>
              </a:ext>
            </a:extLst>
          </p:cNvPr>
          <p:cNvGrpSpPr/>
          <p:nvPr/>
        </p:nvGrpSpPr>
        <p:grpSpPr>
          <a:xfrm>
            <a:off x="4137705" y="2754895"/>
            <a:ext cx="1538198" cy="703496"/>
            <a:chOff x="5512372" y="2965035"/>
            <a:chExt cx="1538198" cy="703496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" name="Rettangolo con angoli arrotondati 4">
              <a:extLst>
                <a:ext uri="{FF2B5EF4-FFF2-40B4-BE49-F238E27FC236}">
                  <a16:creationId xmlns:a16="http://schemas.microsoft.com/office/drawing/2014/main" id="{5BE7C350-4056-4781-B806-B1E2BF8EF6FC}"/>
                </a:ext>
              </a:extLst>
            </p:cNvPr>
            <p:cNvSpPr/>
            <p:nvPr/>
          </p:nvSpPr>
          <p:spPr>
            <a:xfrm>
              <a:off x="5512372" y="2965035"/>
              <a:ext cx="1538198" cy="70349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4" name="Picture 3" descr="d:\Users\Agostama\Desktop\max_600_400_clinton-global-initiative-cgi.jpg">
              <a:extLst>
                <a:ext uri="{FF2B5EF4-FFF2-40B4-BE49-F238E27FC236}">
                  <a16:creationId xmlns:a16="http://schemas.microsoft.com/office/drawing/2014/main" id="{C527ECA0-CC4D-438B-B9B1-0D8322BAFC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7561" y="2998399"/>
              <a:ext cx="1316604" cy="570176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ttangolo 14">
            <a:extLst>
              <a:ext uri="{FF2B5EF4-FFF2-40B4-BE49-F238E27FC236}">
                <a16:creationId xmlns:a16="http://schemas.microsoft.com/office/drawing/2014/main" id="{52D5A4E9-97AC-4D9E-8F52-159ABEEC4150}"/>
              </a:ext>
            </a:extLst>
          </p:cNvPr>
          <p:cNvSpPr/>
          <p:nvPr/>
        </p:nvSpPr>
        <p:spPr>
          <a:xfrm>
            <a:off x="9827323" y="3486033"/>
            <a:ext cx="6399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MAAM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srgbClr val="0069B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28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088" y="42760"/>
            <a:ext cx="10284386" cy="685209"/>
          </a:xfrm>
        </p:spPr>
        <p:txBody>
          <a:bodyPr/>
          <a:lstStyle/>
          <a:p>
            <a:r>
              <a:rPr lang="en-US" sz="2800" dirty="0">
                <a:solidFill>
                  <a:srgbClr val="2F3887"/>
                </a:solidFill>
                <a:latin typeface="Danone" panose="02000506040000020004" pitchFamily="50" charset="0"/>
              </a:rPr>
              <a:t>A unique program for new-parents</a:t>
            </a:r>
            <a:endParaRPr lang="en-US" sz="1800" b="0" dirty="0">
              <a:latin typeface="Bariol Regular" panose="02000506040000020003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4A7E0C-9029-4945-9920-02C782E37437}" type="slidenum">
              <a:rPr kumimoji="0" lang="en-US" sz="1089" b="0" i="0" u="none" strike="noStrike" kern="1200" cap="none" spc="0" normalizeH="0" baseline="0" noProof="0" smtClean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 Regular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89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Calibri Regular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2BE572B-74DF-482F-A323-D48CE0974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8" y="1618026"/>
            <a:ext cx="3038067" cy="4425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A630C70F-0A49-4DBC-AB47-94201CB8A305}"/>
              </a:ext>
            </a:extLst>
          </p:cNvPr>
          <p:cNvSpPr/>
          <p:nvPr/>
        </p:nvSpPr>
        <p:spPr>
          <a:xfrm>
            <a:off x="3858567" y="1618026"/>
            <a:ext cx="8333432" cy="4021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DBCE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100%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mums come back to the job after pregnancy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DBCE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7,5%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borns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the company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since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2011 up to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now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DBCE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45%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mums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manager in 2017 (+5% vs 2011)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DBCE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42%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mums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promoted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when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back to job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DBCE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100%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our Dads benefits from the 10 days of paternity leave vs. 4 by law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DBCE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85%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our mums says that they breastfeed (internal survey – July 2018)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743200" marR="0" lvl="6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DBCE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0.7%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absenteeism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(vs 5.4%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Italy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44B8FC5-6041-4E96-A1E5-264F1B5840A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0088" y="814278"/>
            <a:ext cx="11221836" cy="600921"/>
          </a:xfrm>
        </p:spPr>
        <p:txBody>
          <a:bodyPr/>
          <a:lstStyle/>
          <a:p>
            <a:pPr algn="ctr"/>
            <a:r>
              <a:rPr lang="it-IT" sz="2000" dirty="0"/>
              <a:t>OUR GREAT RESULTS AFTER 8 YEARS OF PARENTAL JOURNEY BASED ON OUR 500 EMPLOYEES IN THE 3 CBU OF DANONE ITALY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795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áfico 224" descr="Hombre">
            <a:extLst>
              <a:ext uri="{FF2B5EF4-FFF2-40B4-BE49-F238E27FC236}">
                <a16:creationId xmlns:a16="http://schemas.microsoft.com/office/drawing/2014/main" id="{B1D45CCD-41EA-2B43-8737-CEC1757502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65758" y="4198819"/>
            <a:ext cx="1054922" cy="1047460"/>
          </a:xfrm>
          <a:prstGeom prst="rect">
            <a:avLst/>
          </a:prstGeom>
        </p:spPr>
      </p:pic>
      <p:pic>
        <p:nvPicPr>
          <p:cNvPr id="19" name="Imagen 245">
            <a:extLst>
              <a:ext uri="{FF2B5EF4-FFF2-40B4-BE49-F238E27FC236}">
                <a16:creationId xmlns:a16="http://schemas.microsoft.com/office/drawing/2014/main" id="{AF2EBEE7-C63F-0A49-AE58-979DC093B1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5940" r="90382" b="1937"/>
          <a:stretch/>
        </p:blipFill>
        <p:spPr>
          <a:xfrm>
            <a:off x="5681435" y="2768675"/>
            <a:ext cx="1354631" cy="1548206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06888" y="264160"/>
            <a:ext cx="9348792" cy="1376998"/>
          </a:xfrm>
        </p:spPr>
        <p:txBody>
          <a:bodyPr>
            <a:normAutofit/>
          </a:bodyPr>
          <a:lstStyle/>
          <a:p>
            <a:pPr algn="ctr"/>
            <a:r>
              <a:rPr lang="en-AU" sz="3400" b="1" dirty="0">
                <a:latin typeface="Avenir Roman" panose="02000503020000020003" pitchFamily="2" charset="0"/>
              </a:rPr>
              <a:t>Hours devoted by women and men to unpaid work in Uruguay</a:t>
            </a:r>
            <a:br>
              <a:rPr lang="en-AU" sz="3400" b="1" dirty="0">
                <a:latin typeface="Avenir Roman" panose="02000503020000020003" pitchFamily="2" charset="0"/>
              </a:rPr>
            </a:br>
            <a:r>
              <a:rPr lang="en-AU" sz="3400" dirty="0">
                <a:latin typeface="Avenir Roman" panose="02000503020000020003" pitchFamily="2" charset="0"/>
              </a:rPr>
              <a:t>by age and income (quintiles) </a:t>
            </a:r>
          </a:p>
        </p:txBody>
      </p:sp>
      <p:graphicFrame>
        <p:nvGraphicFramePr>
          <p:cNvPr id="4" name="1 Gráfico"/>
          <p:cNvGraphicFramePr>
            <a:graphicFrameLocks noGrp="1"/>
          </p:cNvGraphicFramePr>
          <p:nvPr>
            <p:ph idx="1"/>
            <p:extLst/>
          </p:nvPr>
        </p:nvGraphicFramePr>
        <p:xfrm>
          <a:off x="1684966" y="1739990"/>
          <a:ext cx="8229600" cy="4983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CuadroTexto 39">
            <a:extLst>
              <a:ext uri="{FF2B5EF4-FFF2-40B4-BE49-F238E27FC236}">
                <a16:creationId xmlns:a16="http://schemas.microsoft.com/office/drawing/2014/main" id="{1AE14588-CDC5-4A4A-895E-3EE7AE3FC13C}"/>
              </a:ext>
            </a:extLst>
          </p:cNvPr>
          <p:cNvSpPr txBox="1"/>
          <p:nvPr/>
        </p:nvSpPr>
        <p:spPr>
          <a:xfrm>
            <a:off x="884409" y="1847513"/>
            <a:ext cx="123662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600" b="0" i="0" u="none" strike="noStrike" kern="1200" cap="none" spc="0" normalizeH="0" baseline="0" noProof="0" dirty="0">
                <a:ln>
                  <a:noFill/>
                </a:ln>
                <a:solidFill>
                  <a:srgbClr val="007D9E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Daiyly dours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708BFAE2-7D24-914B-8693-42F891D8D86A}"/>
              </a:ext>
            </a:extLst>
          </p:cNvPr>
          <p:cNvSpPr txBox="1"/>
          <p:nvPr/>
        </p:nvSpPr>
        <p:spPr>
          <a:xfrm>
            <a:off x="2556899" y="6127967"/>
            <a:ext cx="6729573" cy="608744"/>
          </a:xfrm>
          <a:prstGeom prst="rect">
            <a:avLst/>
          </a:prstGeom>
          <a:solidFill>
            <a:schemeClr val="bg1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uadroTexto 39">
            <a:extLst>
              <a:ext uri="{FF2B5EF4-FFF2-40B4-BE49-F238E27FC236}">
                <a16:creationId xmlns:a16="http://schemas.microsoft.com/office/drawing/2014/main" id="{703F6F87-5A3C-194A-8347-447DA800D1B6}"/>
              </a:ext>
            </a:extLst>
          </p:cNvPr>
          <p:cNvSpPr txBox="1"/>
          <p:nvPr/>
        </p:nvSpPr>
        <p:spPr>
          <a:xfrm>
            <a:off x="5393219" y="6181396"/>
            <a:ext cx="12366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600" b="0" i="0" u="none" strike="noStrike" kern="1200" cap="none" spc="0" normalizeH="0" baseline="0" noProof="0" dirty="0">
                <a:ln>
                  <a:noFill/>
                </a:ln>
                <a:solidFill>
                  <a:srgbClr val="007D9E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Age</a:t>
            </a:r>
          </a:p>
        </p:txBody>
      </p:sp>
      <p:sp>
        <p:nvSpPr>
          <p:cNvPr id="9" name="CuadroTexto 16">
            <a:extLst>
              <a:ext uri="{FF2B5EF4-FFF2-40B4-BE49-F238E27FC236}">
                <a16:creationId xmlns:a16="http://schemas.microsoft.com/office/drawing/2014/main" id="{E6FFE34D-6313-EF46-9457-F1063A70A997}"/>
              </a:ext>
            </a:extLst>
          </p:cNvPr>
          <p:cNvSpPr txBox="1"/>
          <p:nvPr/>
        </p:nvSpPr>
        <p:spPr>
          <a:xfrm>
            <a:off x="3577877" y="2030403"/>
            <a:ext cx="26352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600" b="1" i="0" u="none" strike="noStrike" kern="1200" cap="none" spc="0" normalizeH="0" baseline="0" noProof="0" dirty="0">
                <a:ln>
                  <a:noFill/>
                </a:ln>
                <a:solidFill>
                  <a:srgbClr val="087D9E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lower income</a:t>
            </a:r>
          </a:p>
        </p:txBody>
      </p:sp>
      <p:sp>
        <p:nvSpPr>
          <p:cNvPr id="10" name="CuadroTexto 16">
            <a:extLst>
              <a:ext uri="{FF2B5EF4-FFF2-40B4-BE49-F238E27FC236}">
                <a16:creationId xmlns:a16="http://schemas.microsoft.com/office/drawing/2014/main" id="{39161FF9-B9BD-5040-8926-E78866A3F6E9}"/>
              </a:ext>
            </a:extLst>
          </p:cNvPr>
          <p:cNvSpPr txBox="1"/>
          <p:nvPr/>
        </p:nvSpPr>
        <p:spPr>
          <a:xfrm>
            <a:off x="9971830" y="4707860"/>
            <a:ext cx="10705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M</a:t>
            </a:r>
            <a:r>
              <a:rPr kumimoji="0" lang="es-C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e</a:t>
            </a:r>
            <a:r>
              <a:rPr kumimoji="0" lang="es-CR" sz="2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n</a:t>
            </a:r>
          </a:p>
        </p:txBody>
      </p:sp>
      <p:cxnSp>
        <p:nvCxnSpPr>
          <p:cNvPr id="11" name="Conector recto 22">
            <a:extLst>
              <a:ext uri="{FF2B5EF4-FFF2-40B4-BE49-F238E27FC236}">
                <a16:creationId xmlns:a16="http://schemas.microsoft.com/office/drawing/2014/main" id="{FC956CED-0700-D04D-8E88-6E85A5E13971}"/>
              </a:ext>
            </a:extLst>
          </p:cNvPr>
          <p:cNvCxnSpPr>
            <a:cxnSpLocks/>
          </p:cNvCxnSpPr>
          <p:nvPr/>
        </p:nvCxnSpPr>
        <p:spPr>
          <a:xfrm flipV="1">
            <a:off x="2030004" y="1783784"/>
            <a:ext cx="8373836" cy="19935"/>
          </a:xfrm>
          <a:prstGeom prst="line">
            <a:avLst/>
          </a:prstGeom>
          <a:ln w="41275">
            <a:solidFill>
              <a:srgbClr val="83A8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Brace 14">
            <a:extLst>
              <a:ext uri="{FF2B5EF4-FFF2-40B4-BE49-F238E27FC236}">
                <a16:creationId xmlns:a16="http://schemas.microsoft.com/office/drawing/2014/main" id="{486B642F-5E4C-3842-81E8-C7F5A77F51CD}"/>
              </a:ext>
            </a:extLst>
          </p:cNvPr>
          <p:cNvSpPr/>
          <p:nvPr/>
        </p:nvSpPr>
        <p:spPr>
          <a:xfrm>
            <a:off x="9646710" y="4517202"/>
            <a:ext cx="325120" cy="87376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B45E56-3A27-A24C-88C9-489F8E47EBBE}"/>
              </a:ext>
            </a:extLst>
          </p:cNvPr>
          <p:cNvSpPr txBox="1"/>
          <p:nvPr/>
        </p:nvSpPr>
        <p:spPr>
          <a:xfrm rot="16200000">
            <a:off x="9132326" y="3915672"/>
            <a:ext cx="5195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Source: Filgueira and Martínez Franzoni, 2017; based on ECLAC data</a:t>
            </a:r>
          </a:p>
        </p:txBody>
      </p:sp>
    </p:spTree>
    <p:extLst>
      <p:ext uri="{BB962C8B-B14F-4D97-AF65-F5344CB8AC3E}">
        <p14:creationId xmlns:p14="http://schemas.microsoft.com/office/powerpoint/2010/main" val="283037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9D3DE439-3A7D-614F-B28A-66D63A56A347}"/>
              </a:ext>
            </a:extLst>
          </p:cNvPr>
          <p:cNvSpPr/>
          <p:nvPr/>
        </p:nvSpPr>
        <p:spPr>
          <a:xfrm>
            <a:off x="0" y="6644473"/>
            <a:ext cx="12192000" cy="240030"/>
          </a:xfrm>
          <a:prstGeom prst="rect">
            <a:avLst/>
          </a:prstGeom>
          <a:solidFill>
            <a:srgbClr val="007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6D83F370-4366-DE41-83A5-E50798F0C1BE}"/>
              </a:ext>
            </a:extLst>
          </p:cNvPr>
          <p:cNvSpPr/>
          <p:nvPr/>
        </p:nvSpPr>
        <p:spPr>
          <a:xfrm>
            <a:off x="11442192" y="6629073"/>
            <a:ext cx="251460" cy="240030"/>
          </a:xfrm>
          <a:prstGeom prst="rect">
            <a:avLst/>
          </a:prstGeom>
          <a:solidFill>
            <a:srgbClr val="4B5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245BD5A-33D0-8F44-A6DF-01F687C7949D}"/>
              </a:ext>
            </a:extLst>
          </p:cNvPr>
          <p:cNvSpPr/>
          <p:nvPr/>
        </p:nvSpPr>
        <p:spPr>
          <a:xfrm>
            <a:off x="11442192" y="6388739"/>
            <a:ext cx="251460" cy="240030"/>
          </a:xfrm>
          <a:prstGeom prst="rect">
            <a:avLst/>
          </a:prstGeom>
          <a:solidFill>
            <a:srgbClr val="83A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F448F896-BDBF-6347-A2A7-F6B306506248}"/>
              </a:ext>
            </a:extLst>
          </p:cNvPr>
          <p:cNvSpPr/>
          <p:nvPr/>
        </p:nvSpPr>
        <p:spPr>
          <a:xfrm>
            <a:off x="11691544" y="6629073"/>
            <a:ext cx="251460" cy="240030"/>
          </a:xfrm>
          <a:prstGeom prst="rect">
            <a:avLst/>
          </a:prstGeom>
          <a:solidFill>
            <a:srgbClr val="83A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BEC6704-BE8E-674D-BD10-D8FE21AE5AA6}"/>
              </a:ext>
            </a:extLst>
          </p:cNvPr>
          <p:cNvSpPr/>
          <p:nvPr/>
        </p:nvSpPr>
        <p:spPr>
          <a:xfrm>
            <a:off x="11944878" y="6629073"/>
            <a:ext cx="251460" cy="240030"/>
          </a:xfrm>
          <a:prstGeom prst="rect">
            <a:avLst/>
          </a:prstGeom>
          <a:solidFill>
            <a:srgbClr val="ECC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BDE4093-3A14-614D-B4CB-81E4694EC1B4}"/>
              </a:ext>
            </a:extLst>
          </p:cNvPr>
          <p:cNvSpPr/>
          <p:nvPr/>
        </p:nvSpPr>
        <p:spPr>
          <a:xfrm>
            <a:off x="11691544" y="6388970"/>
            <a:ext cx="251460" cy="240030"/>
          </a:xfrm>
          <a:prstGeom prst="rect">
            <a:avLst/>
          </a:prstGeom>
          <a:solidFill>
            <a:srgbClr val="ECC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BD50D61-187D-6941-8DC8-9712D0933A11}"/>
              </a:ext>
            </a:extLst>
          </p:cNvPr>
          <p:cNvSpPr/>
          <p:nvPr/>
        </p:nvSpPr>
        <p:spPr>
          <a:xfrm>
            <a:off x="11691544" y="6150191"/>
            <a:ext cx="251460" cy="240030"/>
          </a:xfrm>
          <a:prstGeom prst="rect">
            <a:avLst/>
          </a:prstGeom>
          <a:solidFill>
            <a:srgbClr val="4B5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8D0E9039-9D6F-D742-BCC5-198E61348B7D}"/>
              </a:ext>
            </a:extLst>
          </p:cNvPr>
          <p:cNvSpPr/>
          <p:nvPr/>
        </p:nvSpPr>
        <p:spPr>
          <a:xfrm>
            <a:off x="137349" y="6618613"/>
            <a:ext cx="251460" cy="240030"/>
          </a:xfrm>
          <a:prstGeom prst="rect">
            <a:avLst/>
          </a:prstGeom>
          <a:solidFill>
            <a:srgbClr val="4B5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018D06AB-01D8-E34A-9444-7E884FA64D4F}"/>
              </a:ext>
            </a:extLst>
          </p:cNvPr>
          <p:cNvSpPr/>
          <p:nvPr/>
        </p:nvSpPr>
        <p:spPr>
          <a:xfrm>
            <a:off x="387411" y="6617723"/>
            <a:ext cx="251460" cy="240030"/>
          </a:xfrm>
          <a:prstGeom prst="rect">
            <a:avLst/>
          </a:prstGeom>
          <a:solidFill>
            <a:srgbClr val="83A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BCCA0D58-2B59-3042-8042-C20A8082FAA9}"/>
              </a:ext>
            </a:extLst>
          </p:cNvPr>
          <p:cNvGrpSpPr/>
          <p:nvPr/>
        </p:nvGrpSpPr>
        <p:grpSpPr>
          <a:xfrm>
            <a:off x="603722" y="325680"/>
            <a:ext cx="4513405" cy="1179650"/>
            <a:chOff x="6823499" y="5372912"/>
            <a:chExt cx="4513405" cy="1179650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94FA37DA-6671-DE40-BDA8-5FFE99EC72C1}"/>
                </a:ext>
              </a:extLst>
            </p:cNvPr>
            <p:cNvSpPr txBox="1"/>
            <p:nvPr/>
          </p:nvSpPr>
          <p:spPr>
            <a:xfrm>
              <a:off x="6836993" y="5372912"/>
              <a:ext cx="447148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R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Black" panose="02000503020000020003" pitchFamily="2" charset="0"/>
                  <a:ea typeface="+mn-ea"/>
                  <a:cs typeface="+mn-cs"/>
                </a:rPr>
                <a:t>Unpaid care work</a:t>
              </a:r>
              <a:endParaRPr kumimoji="0" lang="es-C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lack" panose="02000503020000020003" pitchFamily="2" charset="0"/>
                <a:ea typeface="+mn-ea"/>
                <a:cs typeface="+mn-cs"/>
              </a:endParaRP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28BA3F57-C5EE-0D48-A5A5-D989C60D7622}"/>
                </a:ext>
              </a:extLst>
            </p:cNvPr>
            <p:cNvSpPr txBox="1"/>
            <p:nvPr/>
          </p:nvSpPr>
          <p:spPr>
            <a:xfrm>
              <a:off x="6823499" y="6090897"/>
              <a:ext cx="45134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venir Light" panose="020B0402020203020204" pitchFamily="34" charset="77"/>
                  <a:ea typeface="+mn-ea"/>
                  <a:cs typeface="+mn-cs"/>
                </a:rPr>
                <a:t>Gap between women and men</a:t>
              </a: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706EDE60-0B7E-2840-8B9A-297F7FD8AB12}"/>
                </a:ext>
              </a:extLst>
            </p:cNvPr>
            <p:cNvCxnSpPr>
              <a:cxnSpLocks/>
            </p:cNvCxnSpPr>
            <p:nvPr/>
          </p:nvCxnSpPr>
          <p:spPr>
            <a:xfrm>
              <a:off x="6823499" y="6507149"/>
              <a:ext cx="4396766" cy="6162"/>
            </a:xfrm>
            <a:prstGeom prst="line">
              <a:avLst/>
            </a:prstGeom>
            <a:ln>
              <a:solidFill>
                <a:srgbClr val="83A8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74F137D3-38B1-CE4B-AD7D-A21ABF361F7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3499" y="6095168"/>
              <a:ext cx="4396766" cy="4135"/>
            </a:xfrm>
            <a:prstGeom prst="line">
              <a:avLst/>
            </a:prstGeom>
            <a:ln>
              <a:solidFill>
                <a:srgbClr val="83A8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ángulo 57">
            <a:extLst>
              <a:ext uri="{FF2B5EF4-FFF2-40B4-BE49-F238E27FC236}">
                <a16:creationId xmlns:a16="http://schemas.microsoft.com/office/drawing/2014/main" id="{D7DB9F22-EE59-E440-9EC3-7AEB35819603}"/>
              </a:ext>
            </a:extLst>
          </p:cNvPr>
          <p:cNvSpPr/>
          <p:nvPr/>
        </p:nvSpPr>
        <p:spPr>
          <a:xfrm>
            <a:off x="6345294" y="1274498"/>
            <a:ext cx="375058" cy="714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3DE5C870-EE71-8241-9E16-57DED405633E}"/>
              </a:ext>
            </a:extLst>
          </p:cNvPr>
          <p:cNvSpPr txBox="1"/>
          <p:nvPr/>
        </p:nvSpPr>
        <p:spPr>
          <a:xfrm>
            <a:off x="850995" y="1845374"/>
            <a:ext cx="2226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Latin America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A0BB9133-CABD-4A4A-BD08-FF28A65EE303}"/>
              </a:ext>
            </a:extLst>
          </p:cNvPr>
          <p:cNvGrpSpPr/>
          <p:nvPr/>
        </p:nvGrpSpPr>
        <p:grpSpPr>
          <a:xfrm>
            <a:off x="750086" y="2654781"/>
            <a:ext cx="2365413" cy="2130567"/>
            <a:chOff x="7944382" y="1127802"/>
            <a:chExt cx="4977930" cy="4483705"/>
          </a:xfrm>
        </p:grpSpPr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9F3F0C1E-1F91-454F-B663-4735121D3893}"/>
                </a:ext>
              </a:extLst>
            </p:cNvPr>
            <p:cNvGrpSpPr/>
            <p:nvPr/>
          </p:nvGrpSpPr>
          <p:grpSpPr>
            <a:xfrm>
              <a:off x="7944382" y="1127802"/>
              <a:ext cx="4977930" cy="4483705"/>
              <a:chOff x="7944382" y="1127802"/>
              <a:chExt cx="4977930" cy="4483705"/>
            </a:xfrm>
          </p:grpSpPr>
          <p:grpSp>
            <p:nvGrpSpPr>
              <p:cNvPr id="37" name="Grupo 36">
                <a:extLst>
                  <a:ext uri="{FF2B5EF4-FFF2-40B4-BE49-F238E27FC236}">
                    <a16:creationId xmlns:a16="http://schemas.microsoft.com/office/drawing/2014/main" id="{A7BB6AD7-419C-F94A-9674-D9659E0ACDCC}"/>
                  </a:ext>
                </a:extLst>
              </p:cNvPr>
              <p:cNvGrpSpPr/>
              <p:nvPr/>
            </p:nvGrpSpPr>
            <p:grpSpPr>
              <a:xfrm>
                <a:off x="7944382" y="1127802"/>
                <a:ext cx="4977930" cy="4483705"/>
                <a:chOff x="6713614" y="1045306"/>
                <a:chExt cx="4977930" cy="4483705"/>
              </a:xfrm>
            </p:grpSpPr>
            <p:grpSp>
              <p:nvGrpSpPr>
                <p:cNvPr id="39" name="Grupo 38">
                  <a:extLst>
                    <a:ext uri="{FF2B5EF4-FFF2-40B4-BE49-F238E27FC236}">
                      <a16:creationId xmlns:a16="http://schemas.microsoft.com/office/drawing/2014/main" id="{E8312B80-6BCE-8948-991E-71504CD0FE12}"/>
                    </a:ext>
                  </a:extLst>
                </p:cNvPr>
                <p:cNvGrpSpPr/>
                <p:nvPr/>
              </p:nvGrpSpPr>
              <p:grpSpPr>
                <a:xfrm>
                  <a:off x="6713919" y="1045306"/>
                  <a:ext cx="4943926" cy="4483705"/>
                  <a:chOff x="6713919" y="1045306"/>
                  <a:chExt cx="4943926" cy="4483705"/>
                </a:xfrm>
              </p:grpSpPr>
              <p:pic>
                <p:nvPicPr>
                  <p:cNvPr id="56" name="Imagen 55">
                    <a:extLst>
                      <a:ext uri="{FF2B5EF4-FFF2-40B4-BE49-F238E27FC236}">
                        <a16:creationId xmlns:a16="http://schemas.microsoft.com/office/drawing/2014/main" id="{6C59936F-D205-B940-847C-90F5CEB856A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6760260" y="1045306"/>
                    <a:ext cx="4897585" cy="4483705"/>
                  </a:xfrm>
                  <a:prstGeom prst="rect">
                    <a:avLst/>
                  </a:prstGeom>
                </p:spPr>
              </p:pic>
              <p:sp>
                <p:nvSpPr>
                  <p:cNvPr id="57" name="Rectángulo 56">
                    <a:extLst>
                      <a:ext uri="{FF2B5EF4-FFF2-40B4-BE49-F238E27FC236}">
                        <a16:creationId xmlns:a16="http://schemas.microsoft.com/office/drawing/2014/main" id="{D086D665-EE02-A24C-BF9C-7EC0AD795921}"/>
                      </a:ext>
                    </a:extLst>
                  </p:cNvPr>
                  <p:cNvSpPr/>
                  <p:nvPr/>
                </p:nvSpPr>
                <p:spPr>
                  <a:xfrm>
                    <a:off x="6713919" y="1188033"/>
                    <a:ext cx="4896911" cy="64177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C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0" name="Grupo 39">
                  <a:extLst>
                    <a:ext uri="{FF2B5EF4-FFF2-40B4-BE49-F238E27FC236}">
                      <a16:creationId xmlns:a16="http://schemas.microsoft.com/office/drawing/2014/main" id="{DCD52C05-E940-9A4C-A6E2-CEEB383107C4}"/>
                    </a:ext>
                  </a:extLst>
                </p:cNvPr>
                <p:cNvGrpSpPr/>
                <p:nvPr/>
              </p:nvGrpSpPr>
              <p:grpSpPr>
                <a:xfrm>
                  <a:off x="6713614" y="1176929"/>
                  <a:ext cx="4977930" cy="522298"/>
                  <a:chOff x="6882253" y="595664"/>
                  <a:chExt cx="4728578" cy="522298"/>
                </a:xfrm>
              </p:grpSpPr>
              <p:pic>
                <p:nvPicPr>
                  <p:cNvPr id="41" name="Gráfico 40" descr="Hombre">
                    <a:extLst>
                      <a:ext uri="{FF2B5EF4-FFF2-40B4-BE49-F238E27FC236}">
                        <a16:creationId xmlns:a16="http://schemas.microsoft.com/office/drawing/2014/main" id="{5993E11C-D013-F94F-92EB-8ED60CBBF41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882253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42" name="Gráfico 41" descr="Hombre">
                    <a:extLst>
                      <a:ext uri="{FF2B5EF4-FFF2-40B4-BE49-F238E27FC236}">
                        <a16:creationId xmlns:a16="http://schemas.microsoft.com/office/drawing/2014/main" id="{62179337-3284-B64E-8093-948E0AFABB6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182702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43" name="Gráfico 42" descr="Hombre">
                    <a:extLst>
                      <a:ext uri="{FF2B5EF4-FFF2-40B4-BE49-F238E27FC236}">
                        <a16:creationId xmlns:a16="http://schemas.microsoft.com/office/drawing/2014/main" id="{883A5388-513A-914C-B7FB-35A617655E0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483151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44" name="Gráfico 43" descr="Hombre">
                    <a:extLst>
                      <a:ext uri="{FF2B5EF4-FFF2-40B4-BE49-F238E27FC236}">
                        <a16:creationId xmlns:a16="http://schemas.microsoft.com/office/drawing/2014/main" id="{1158DF14-B905-A841-A85C-D8E30D8E86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783600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45" name="Gráfico 44" descr="Hombre">
                    <a:extLst>
                      <a:ext uri="{FF2B5EF4-FFF2-40B4-BE49-F238E27FC236}">
                        <a16:creationId xmlns:a16="http://schemas.microsoft.com/office/drawing/2014/main" id="{B1817932-0608-AB4A-B185-9AF6AD01558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084049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46" name="Gráfico 45" descr="Hombre">
                    <a:extLst>
                      <a:ext uri="{FF2B5EF4-FFF2-40B4-BE49-F238E27FC236}">
                        <a16:creationId xmlns:a16="http://schemas.microsoft.com/office/drawing/2014/main" id="{C6227CCE-F0FA-FF46-867B-BBA72AD5445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384498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47" name="Gráfico 46" descr="Hombre">
                    <a:extLst>
                      <a:ext uri="{FF2B5EF4-FFF2-40B4-BE49-F238E27FC236}">
                        <a16:creationId xmlns:a16="http://schemas.microsoft.com/office/drawing/2014/main" id="{D2AE8F62-E54C-A946-9B19-35ADBCEB4A6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684947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48" name="Gráfico 47" descr="Hombre">
                    <a:extLst>
                      <a:ext uri="{FF2B5EF4-FFF2-40B4-BE49-F238E27FC236}">
                        <a16:creationId xmlns:a16="http://schemas.microsoft.com/office/drawing/2014/main" id="{DFC1EDDA-A951-F94B-89F5-AEA9F9C3711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985396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49" name="Gráfico 48" descr="Hombre">
                    <a:extLst>
                      <a:ext uri="{FF2B5EF4-FFF2-40B4-BE49-F238E27FC236}">
                        <a16:creationId xmlns:a16="http://schemas.microsoft.com/office/drawing/2014/main" id="{479F4754-4DCB-B84B-BC08-DA03A375278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586294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50" name="Gráfico 49" descr="Hombre">
                    <a:extLst>
                      <a:ext uri="{FF2B5EF4-FFF2-40B4-BE49-F238E27FC236}">
                        <a16:creationId xmlns:a16="http://schemas.microsoft.com/office/drawing/2014/main" id="{3FA825BF-B74A-A04A-A50D-7AB1FBF14A1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886743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51" name="Gráfico 50" descr="Hombre">
                    <a:extLst>
                      <a:ext uri="{FF2B5EF4-FFF2-40B4-BE49-F238E27FC236}">
                        <a16:creationId xmlns:a16="http://schemas.microsoft.com/office/drawing/2014/main" id="{4CC025A1-1F43-DB41-89C7-CB24E8CDF53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187192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52" name="Gráfico 51" descr="Hombre">
                    <a:extLst>
                      <a:ext uri="{FF2B5EF4-FFF2-40B4-BE49-F238E27FC236}">
                        <a16:creationId xmlns:a16="http://schemas.microsoft.com/office/drawing/2014/main" id="{AD2B93AE-5B4F-A94C-BAA5-3195FAB5D8A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487641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53" name="Gráfico 52" descr="Hombre">
                    <a:extLst>
                      <a:ext uri="{FF2B5EF4-FFF2-40B4-BE49-F238E27FC236}">
                        <a16:creationId xmlns:a16="http://schemas.microsoft.com/office/drawing/2014/main" id="{E2CDBFF0-DFF9-6A45-949A-D5BC8F75F72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788090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54" name="Gráfico 53" descr="Hombre">
                    <a:extLst>
                      <a:ext uri="{FF2B5EF4-FFF2-40B4-BE49-F238E27FC236}">
                        <a16:creationId xmlns:a16="http://schemas.microsoft.com/office/drawing/2014/main" id="{FBAE7A52-565B-3F47-9040-0E945A407B5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088533" y="595664"/>
                    <a:ext cx="522298" cy="522298"/>
                  </a:xfrm>
                  <a:prstGeom prst="rect">
                    <a:avLst/>
                  </a:prstGeom>
                </p:spPr>
              </p:pic>
              <p:pic>
                <p:nvPicPr>
                  <p:cNvPr id="55" name="Gráfico 54" descr="Hombre">
                    <a:extLst>
                      <a:ext uri="{FF2B5EF4-FFF2-40B4-BE49-F238E27FC236}">
                        <a16:creationId xmlns:a16="http://schemas.microsoft.com/office/drawing/2014/main" id="{3E0D8818-5649-5A4A-B39F-B9198003635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96DAC541-7B7A-43D3-8B79-37D633B846F1}">
                        <asvg:svgBlip xmlns:asvg="http://schemas.microsoft.com/office/drawing/2016/SVG/main" xmlns="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285845" y="595664"/>
                    <a:ext cx="522298" cy="522298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38" name="Rectángulo 37">
                <a:extLst>
                  <a:ext uri="{FF2B5EF4-FFF2-40B4-BE49-F238E27FC236}">
                    <a16:creationId xmlns:a16="http://schemas.microsoft.com/office/drawing/2014/main" id="{65CDFFBE-A9BC-014D-A91C-FB3790CB4067}"/>
                  </a:ext>
                </a:extLst>
              </p:cNvPr>
              <p:cNvSpPr/>
              <p:nvPr/>
            </p:nvSpPr>
            <p:spPr>
              <a:xfrm>
                <a:off x="7991028" y="1895919"/>
                <a:ext cx="397598" cy="5776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6" name="Gráfico 35" descr="Hombre">
              <a:extLst>
                <a:ext uri="{FF2B5EF4-FFF2-40B4-BE49-F238E27FC236}">
                  <a16:creationId xmlns:a16="http://schemas.microsoft.com/office/drawing/2014/main" id="{0336750F-D53B-374B-A6C0-F78B99F59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958153" y="1923059"/>
              <a:ext cx="522298" cy="522298"/>
            </a:xfrm>
            <a:prstGeom prst="rect">
              <a:avLst/>
            </a:prstGeom>
          </p:spPr>
        </p:pic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D689E319-D59A-CD44-8886-37877A89EC30}"/>
              </a:ext>
            </a:extLst>
          </p:cNvPr>
          <p:cNvGrpSpPr/>
          <p:nvPr/>
        </p:nvGrpSpPr>
        <p:grpSpPr>
          <a:xfrm>
            <a:off x="3427927" y="2548765"/>
            <a:ext cx="2551061" cy="2326673"/>
            <a:chOff x="4438432" y="2280614"/>
            <a:chExt cx="2810014" cy="2562849"/>
          </a:xfrm>
        </p:grpSpPr>
        <p:pic>
          <p:nvPicPr>
            <p:cNvPr id="95" name="Imagen 94">
              <a:extLst>
                <a:ext uri="{FF2B5EF4-FFF2-40B4-BE49-F238E27FC236}">
                  <a16:creationId xmlns:a16="http://schemas.microsoft.com/office/drawing/2014/main" id="{194340D2-C1B2-7145-AD63-F488EF8BE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54156" y="2280614"/>
              <a:ext cx="2775487" cy="2562849"/>
            </a:xfrm>
            <a:prstGeom prst="rect">
              <a:avLst/>
            </a:prstGeom>
          </p:spPr>
        </p:pic>
        <p:sp>
          <p:nvSpPr>
            <p:cNvPr id="96" name="Rectángulo 95">
              <a:extLst>
                <a:ext uri="{FF2B5EF4-FFF2-40B4-BE49-F238E27FC236}">
                  <a16:creationId xmlns:a16="http://schemas.microsoft.com/office/drawing/2014/main" id="{0B17C616-9271-4B4A-A2AD-BAA7C6D50C22}"/>
                </a:ext>
              </a:extLst>
            </p:cNvPr>
            <p:cNvSpPr/>
            <p:nvPr/>
          </p:nvSpPr>
          <p:spPr>
            <a:xfrm>
              <a:off x="4470169" y="2348792"/>
              <a:ext cx="2775552" cy="718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0" name="Gráfico 79" descr="Hombre">
              <a:extLst>
                <a:ext uri="{FF2B5EF4-FFF2-40B4-BE49-F238E27FC236}">
                  <a16:creationId xmlns:a16="http://schemas.microsoft.com/office/drawing/2014/main" id="{2E082F38-5A64-6949-9BCC-4833FB7B7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441157" y="2762883"/>
              <a:ext cx="310081" cy="294548"/>
            </a:xfrm>
            <a:prstGeom prst="rect">
              <a:avLst/>
            </a:prstGeom>
          </p:spPr>
        </p:pic>
        <p:pic>
          <p:nvPicPr>
            <p:cNvPr id="81" name="Gráfico 80" descr="Hombre">
              <a:extLst>
                <a:ext uri="{FF2B5EF4-FFF2-40B4-BE49-F238E27FC236}">
                  <a16:creationId xmlns:a16="http://schemas.microsoft.com/office/drawing/2014/main" id="{20FECEA2-6993-CD44-A63A-554E4D4FB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619529" y="2762883"/>
              <a:ext cx="310081" cy="294548"/>
            </a:xfrm>
            <a:prstGeom prst="rect">
              <a:avLst/>
            </a:prstGeom>
          </p:spPr>
        </p:pic>
        <p:pic>
          <p:nvPicPr>
            <p:cNvPr id="82" name="Gráfico 81" descr="Hombre">
              <a:extLst>
                <a:ext uri="{FF2B5EF4-FFF2-40B4-BE49-F238E27FC236}">
                  <a16:creationId xmlns:a16="http://schemas.microsoft.com/office/drawing/2014/main" id="{567C5DDF-E849-DB42-B998-9E856C7B7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797902" y="2762883"/>
              <a:ext cx="310081" cy="294548"/>
            </a:xfrm>
            <a:prstGeom prst="rect">
              <a:avLst/>
            </a:prstGeom>
          </p:spPr>
        </p:pic>
        <p:pic>
          <p:nvPicPr>
            <p:cNvPr id="83" name="Gráfico 82" descr="Hombre">
              <a:extLst>
                <a:ext uri="{FF2B5EF4-FFF2-40B4-BE49-F238E27FC236}">
                  <a16:creationId xmlns:a16="http://schemas.microsoft.com/office/drawing/2014/main" id="{AC55F63F-7CCE-5D42-9C0A-734D5B670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4976274" y="2762883"/>
              <a:ext cx="310081" cy="294548"/>
            </a:xfrm>
            <a:prstGeom prst="rect">
              <a:avLst/>
            </a:prstGeom>
          </p:spPr>
        </p:pic>
        <p:pic>
          <p:nvPicPr>
            <p:cNvPr id="84" name="Gráfico 83" descr="Hombre">
              <a:extLst>
                <a:ext uri="{FF2B5EF4-FFF2-40B4-BE49-F238E27FC236}">
                  <a16:creationId xmlns:a16="http://schemas.microsoft.com/office/drawing/2014/main" id="{47157F5C-AFD5-1B40-A7CB-4D0A3771D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5154646" y="2762883"/>
              <a:ext cx="310081" cy="294548"/>
            </a:xfrm>
            <a:prstGeom prst="rect">
              <a:avLst/>
            </a:prstGeom>
          </p:spPr>
        </p:pic>
        <p:pic>
          <p:nvPicPr>
            <p:cNvPr id="85" name="Gráfico 84" descr="Hombre">
              <a:extLst>
                <a:ext uri="{FF2B5EF4-FFF2-40B4-BE49-F238E27FC236}">
                  <a16:creationId xmlns:a16="http://schemas.microsoft.com/office/drawing/2014/main" id="{AC559BB8-BF26-374C-AE30-944CF0351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5333018" y="2762883"/>
              <a:ext cx="310081" cy="294548"/>
            </a:xfrm>
            <a:prstGeom prst="rect">
              <a:avLst/>
            </a:prstGeom>
          </p:spPr>
        </p:pic>
        <p:pic>
          <p:nvPicPr>
            <p:cNvPr id="86" name="Gráfico 85" descr="Hombre">
              <a:extLst>
                <a:ext uri="{FF2B5EF4-FFF2-40B4-BE49-F238E27FC236}">
                  <a16:creationId xmlns:a16="http://schemas.microsoft.com/office/drawing/2014/main" id="{D4BF282C-2E3D-5D4C-A451-A38C091D4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5511391" y="2762883"/>
              <a:ext cx="310081" cy="294548"/>
            </a:xfrm>
            <a:prstGeom prst="rect">
              <a:avLst/>
            </a:prstGeom>
          </p:spPr>
        </p:pic>
        <p:pic>
          <p:nvPicPr>
            <p:cNvPr id="87" name="Gráfico 86" descr="Hombre">
              <a:extLst>
                <a:ext uri="{FF2B5EF4-FFF2-40B4-BE49-F238E27FC236}">
                  <a16:creationId xmlns:a16="http://schemas.microsoft.com/office/drawing/2014/main" id="{6AC8E93D-6683-504F-9421-11CE55A20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5689763" y="2762883"/>
              <a:ext cx="310081" cy="294548"/>
            </a:xfrm>
            <a:prstGeom prst="rect">
              <a:avLst/>
            </a:prstGeom>
          </p:spPr>
        </p:pic>
        <p:pic>
          <p:nvPicPr>
            <p:cNvPr id="88" name="Gráfico 87" descr="Hombre">
              <a:extLst>
                <a:ext uri="{FF2B5EF4-FFF2-40B4-BE49-F238E27FC236}">
                  <a16:creationId xmlns:a16="http://schemas.microsoft.com/office/drawing/2014/main" id="{8939DB09-CF40-E34B-82BF-FF4F2651D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046507" y="2762883"/>
              <a:ext cx="310081" cy="294548"/>
            </a:xfrm>
            <a:prstGeom prst="rect">
              <a:avLst/>
            </a:prstGeom>
          </p:spPr>
        </p:pic>
        <p:pic>
          <p:nvPicPr>
            <p:cNvPr id="89" name="Gráfico 88" descr="Hombre">
              <a:extLst>
                <a:ext uri="{FF2B5EF4-FFF2-40B4-BE49-F238E27FC236}">
                  <a16:creationId xmlns:a16="http://schemas.microsoft.com/office/drawing/2014/main" id="{BE63B00C-2FE5-794F-80C1-19E84C2E9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224880" y="2762883"/>
              <a:ext cx="310081" cy="294548"/>
            </a:xfrm>
            <a:prstGeom prst="rect">
              <a:avLst/>
            </a:prstGeom>
          </p:spPr>
        </p:pic>
        <p:pic>
          <p:nvPicPr>
            <p:cNvPr id="90" name="Gráfico 89" descr="Hombre">
              <a:extLst>
                <a:ext uri="{FF2B5EF4-FFF2-40B4-BE49-F238E27FC236}">
                  <a16:creationId xmlns:a16="http://schemas.microsoft.com/office/drawing/2014/main" id="{AF5B3EF4-6EAE-C347-976F-7D4673428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403252" y="2762883"/>
              <a:ext cx="310081" cy="294548"/>
            </a:xfrm>
            <a:prstGeom prst="rect">
              <a:avLst/>
            </a:prstGeom>
          </p:spPr>
        </p:pic>
        <p:pic>
          <p:nvPicPr>
            <p:cNvPr id="91" name="Gráfico 90" descr="Hombre">
              <a:extLst>
                <a:ext uri="{FF2B5EF4-FFF2-40B4-BE49-F238E27FC236}">
                  <a16:creationId xmlns:a16="http://schemas.microsoft.com/office/drawing/2014/main" id="{88AE67AF-2B39-0A4A-8111-28B1796F7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581624" y="2762883"/>
              <a:ext cx="310081" cy="294548"/>
            </a:xfrm>
            <a:prstGeom prst="rect">
              <a:avLst/>
            </a:prstGeom>
          </p:spPr>
        </p:pic>
        <p:pic>
          <p:nvPicPr>
            <p:cNvPr id="92" name="Gráfico 91" descr="Hombre">
              <a:extLst>
                <a:ext uri="{FF2B5EF4-FFF2-40B4-BE49-F238E27FC236}">
                  <a16:creationId xmlns:a16="http://schemas.microsoft.com/office/drawing/2014/main" id="{9285F79D-7A7D-B14B-88AE-A77EB954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759996" y="2762883"/>
              <a:ext cx="310081" cy="294548"/>
            </a:xfrm>
            <a:prstGeom prst="rect">
              <a:avLst/>
            </a:prstGeom>
          </p:spPr>
        </p:pic>
        <p:pic>
          <p:nvPicPr>
            <p:cNvPr id="93" name="Gráfico 92" descr="Hombre">
              <a:extLst>
                <a:ext uri="{FF2B5EF4-FFF2-40B4-BE49-F238E27FC236}">
                  <a16:creationId xmlns:a16="http://schemas.microsoft.com/office/drawing/2014/main" id="{D9C51939-30BA-CF45-ABE0-4D42B5D1B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938365" y="2762883"/>
              <a:ext cx="310081" cy="294548"/>
            </a:xfrm>
            <a:prstGeom prst="rect">
              <a:avLst/>
            </a:prstGeom>
          </p:spPr>
        </p:pic>
        <p:pic>
          <p:nvPicPr>
            <p:cNvPr id="94" name="Gráfico 93" descr="Hombre">
              <a:extLst>
                <a:ext uri="{FF2B5EF4-FFF2-40B4-BE49-F238E27FC236}">
                  <a16:creationId xmlns:a16="http://schemas.microsoft.com/office/drawing/2014/main" id="{A60945D0-255A-7C4B-A7E9-15DBFBFDF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5868135" y="2762883"/>
              <a:ext cx="310081" cy="294548"/>
            </a:xfrm>
            <a:prstGeom prst="rect">
              <a:avLst/>
            </a:prstGeom>
          </p:spPr>
        </p:pic>
        <p:grpSp>
          <p:nvGrpSpPr>
            <p:cNvPr id="64" name="Grupo 63">
              <a:extLst>
                <a:ext uri="{FF2B5EF4-FFF2-40B4-BE49-F238E27FC236}">
                  <a16:creationId xmlns:a16="http://schemas.microsoft.com/office/drawing/2014/main" id="{D84E56D1-8B3C-EF4A-85B7-1DE253927DA6}"/>
                </a:ext>
              </a:extLst>
            </p:cNvPr>
            <p:cNvGrpSpPr/>
            <p:nvPr/>
          </p:nvGrpSpPr>
          <p:grpSpPr>
            <a:xfrm>
              <a:off x="4438432" y="2443371"/>
              <a:ext cx="2807289" cy="294548"/>
              <a:chOff x="6882253" y="595664"/>
              <a:chExt cx="4728578" cy="522298"/>
            </a:xfrm>
          </p:grpSpPr>
          <p:pic>
            <p:nvPicPr>
              <p:cNvPr id="65" name="Gráfico 64" descr="Hombre">
                <a:extLst>
                  <a:ext uri="{FF2B5EF4-FFF2-40B4-BE49-F238E27FC236}">
                    <a16:creationId xmlns:a16="http://schemas.microsoft.com/office/drawing/2014/main" id="{A75FE1C2-D6D5-AC4F-9467-C47D7811F0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6882253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66" name="Gráfico 65" descr="Hombre">
                <a:extLst>
                  <a:ext uri="{FF2B5EF4-FFF2-40B4-BE49-F238E27FC236}">
                    <a16:creationId xmlns:a16="http://schemas.microsoft.com/office/drawing/2014/main" id="{B0C8FEE9-6D92-CC45-91DA-D1FE8B8992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7182702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67" name="Gráfico 66" descr="Hombre">
                <a:extLst>
                  <a:ext uri="{FF2B5EF4-FFF2-40B4-BE49-F238E27FC236}">
                    <a16:creationId xmlns:a16="http://schemas.microsoft.com/office/drawing/2014/main" id="{57EFF99A-C3E6-AE4C-A640-3FD2636543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7483151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68" name="Gráfico 67" descr="Hombre">
                <a:extLst>
                  <a:ext uri="{FF2B5EF4-FFF2-40B4-BE49-F238E27FC236}">
                    <a16:creationId xmlns:a16="http://schemas.microsoft.com/office/drawing/2014/main" id="{55F69AC5-8BE2-014D-B125-0F6A35A6AA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7783600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69" name="Gráfico 68" descr="Hombre">
                <a:extLst>
                  <a:ext uri="{FF2B5EF4-FFF2-40B4-BE49-F238E27FC236}">
                    <a16:creationId xmlns:a16="http://schemas.microsoft.com/office/drawing/2014/main" id="{6BB7C7D2-167F-CC42-8710-D327EFE957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084049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70" name="Gráfico 69" descr="Hombre">
                <a:extLst>
                  <a:ext uri="{FF2B5EF4-FFF2-40B4-BE49-F238E27FC236}">
                    <a16:creationId xmlns:a16="http://schemas.microsoft.com/office/drawing/2014/main" id="{8B93F10D-5B2B-6141-9B84-A710450AE0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384498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71" name="Gráfico 70" descr="Hombre">
                <a:extLst>
                  <a:ext uri="{FF2B5EF4-FFF2-40B4-BE49-F238E27FC236}">
                    <a16:creationId xmlns:a16="http://schemas.microsoft.com/office/drawing/2014/main" id="{B61B530C-D753-F54C-92FF-5D343A45D7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684947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72" name="Gráfico 71" descr="Hombre">
                <a:extLst>
                  <a:ext uri="{FF2B5EF4-FFF2-40B4-BE49-F238E27FC236}">
                    <a16:creationId xmlns:a16="http://schemas.microsoft.com/office/drawing/2014/main" id="{AD464027-EB26-0044-A8E8-A3AC285B2B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985396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73" name="Gráfico 72" descr="Hombre">
                <a:extLst>
                  <a:ext uri="{FF2B5EF4-FFF2-40B4-BE49-F238E27FC236}">
                    <a16:creationId xmlns:a16="http://schemas.microsoft.com/office/drawing/2014/main" id="{BB644F04-EC0B-3D45-8B3C-17DA8A1C1D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9586294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74" name="Gráfico 73" descr="Hombre">
                <a:extLst>
                  <a:ext uri="{FF2B5EF4-FFF2-40B4-BE49-F238E27FC236}">
                    <a16:creationId xmlns:a16="http://schemas.microsoft.com/office/drawing/2014/main" id="{380F0BC6-692E-5745-A5FC-3728293EDA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9886743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75" name="Gráfico 74" descr="Hombre">
                <a:extLst>
                  <a:ext uri="{FF2B5EF4-FFF2-40B4-BE49-F238E27FC236}">
                    <a16:creationId xmlns:a16="http://schemas.microsoft.com/office/drawing/2014/main" id="{255045EC-C202-9947-817B-A7CBCB94B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0187192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76" name="Gráfico 75" descr="Hombre">
                <a:extLst>
                  <a:ext uri="{FF2B5EF4-FFF2-40B4-BE49-F238E27FC236}">
                    <a16:creationId xmlns:a16="http://schemas.microsoft.com/office/drawing/2014/main" id="{09C2CEFF-29BA-D34B-BB05-CE576C4706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0487641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77" name="Gráfico 76" descr="Hombre">
                <a:extLst>
                  <a:ext uri="{FF2B5EF4-FFF2-40B4-BE49-F238E27FC236}">
                    <a16:creationId xmlns:a16="http://schemas.microsoft.com/office/drawing/2014/main" id="{CE3C7B12-FCB5-4C41-9FF0-015D908DC8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0788090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78" name="Gráfico 77" descr="Hombre">
                <a:extLst>
                  <a:ext uri="{FF2B5EF4-FFF2-40B4-BE49-F238E27FC236}">
                    <a16:creationId xmlns:a16="http://schemas.microsoft.com/office/drawing/2014/main" id="{97061FF1-0C2D-0043-ACB6-F5BE7F4F36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1088533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79" name="Gráfico 78" descr="Hombre">
                <a:extLst>
                  <a:ext uri="{FF2B5EF4-FFF2-40B4-BE49-F238E27FC236}">
                    <a16:creationId xmlns:a16="http://schemas.microsoft.com/office/drawing/2014/main" id="{FC9B8541-6067-C24E-80A9-90FBE87DCA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9285845" y="595664"/>
                <a:ext cx="522298" cy="522298"/>
              </a:xfrm>
              <a:prstGeom prst="rect">
                <a:avLst/>
              </a:prstGeom>
            </p:spPr>
          </p:pic>
        </p:grpSp>
      </p:grpSp>
      <p:sp>
        <p:nvSpPr>
          <p:cNvPr id="97" name="CuadroTexto 96">
            <a:extLst>
              <a:ext uri="{FF2B5EF4-FFF2-40B4-BE49-F238E27FC236}">
                <a16:creationId xmlns:a16="http://schemas.microsoft.com/office/drawing/2014/main" id="{978688F9-D1C1-C248-96F4-8244CA82B0DE}"/>
              </a:ext>
            </a:extLst>
          </p:cNvPr>
          <p:cNvSpPr txBox="1"/>
          <p:nvPr/>
        </p:nvSpPr>
        <p:spPr>
          <a:xfrm>
            <a:off x="3456739" y="1876772"/>
            <a:ext cx="2525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Southern-Europe</a:t>
            </a:r>
          </a:p>
        </p:txBody>
      </p:sp>
      <p:grpSp>
        <p:nvGrpSpPr>
          <p:cNvPr id="98" name="Grupo 97">
            <a:extLst>
              <a:ext uri="{FF2B5EF4-FFF2-40B4-BE49-F238E27FC236}">
                <a16:creationId xmlns:a16="http://schemas.microsoft.com/office/drawing/2014/main" id="{89F3BC7E-340E-0948-90AA-29FD0B94B711}"/>
              </a:ext>
            </a:extLst>
          </p:cNvPr>
          <p:cNvGrpSpPr/>
          <p:nvPr/>
        </p:nvGrpSpPr>
        <p:grpSpPr>
          <a:xfrm>
            <a:off x="6129794" y="2548765"/>
            <a:ext cx="2666022" cy="2143702"/>
            <a:chOff x="6486130" y="1090546"/>
            <a:chExt cx="5434734" cy="4369974"/>
          </a:xfrm>
        </p:grpSpPr>
        <p:grpSp>
          <p:nvGrpSpPr>
            <p:cNvPr id="99" name="Grupo 98">
              <a:extLst>
                <a:ext uri="{FF2B5EF4-FFF2-40B4-BE49-F238E27FC236}">
                  <a16:creationId xmlns:a16="http://schemas.microsoft.com/office/drawing/2014/main" id="{B62C76F5-FC05-9A40-8997-FE661CA678B7}"/>
                </a:ext>
              </a:extLst>
            </p:cNvPr>
            <p:cNvGrpSpPr/>
            <p:nvPr/>
          </p:nvGrpSpPr>
          <p:grpSpPr>
            <a:xfrm>
              <a:off x="6486130" y="1090546"/>
              <a:ext cx="5434734" cy="4369974"/>
              <a:chOff x="6486130" y="1090546"/>
              <a:chExt cx="5434734" cy="4369974"/>
            </a:xfrm>
          </p:grpSpPr>
          <p:grpSp>
            <p:nvGrpSpPr>
              <p:cNvPr id="109" name="Grupo 108">
                <a:extLst>
                  <a:ext uri="{FF2B5EF4-FFF2-40B4-BE49-F238E27FC236}">
                    <a16:creationId xmlns:a16="http://schemas.microsoft.com/office/drawing/2014/main" id="{60C73FB1-6CF0-1B4C-9EA4-E671FE01A343}"/>
                  </a:ext>
                </a:extLst>
              </p:cNvPr>
              <p:cNvGrpSpPr/>
              <p:nvPr/>
            </p:nvGrpSpPr>
            <p:grpSpPr>
              <a:xfrm>
                <a:off x="6486130" y="1090546"/>
                <a:ext cx="5434734" cy="4369974"/>
                <a:chOff x="6486130" y="1090546"/>
                <a:chExt cx="5434734" cy="4369974"/>
              </a:xfrm>
            </p:grpSpPr>
            <p:grpSp>
              <p:nvGrpSpPr>
                <p:cNvPr id="142" name="Grupo 141">
                  <a:extLst>
                    <a:ext uri="{FF2B5EF4-FFF2-40B4-BE49-F238E27FC236}">
                      <a16:creationId xmlns:a16="http://schemas.microsoft.com/office/drawing/2014/main" id="{D76BABCA-D5ED-F946-8C12-529677850E2D}"/>
                    </a:ext>
                  </a:extLst>
                </p:cNvPr>
                <p:cNvGrpSpPr/>
                <p:nvPr/>
              </p:nvGrpSpPr>
              <p:grpSpPr>
                <a:xfrm>
                  <a:off x="6486130" y="1090546"/>
                  <a:ext cx="5434734" cy="4369974"/>
                  <a:chOff x="6486130" y="1090546"/>
                  <a:chExt cx="5434734" cy="4369974"/>
                </a:xfrm>
              </p:grpSpPr>
              <p:pic>
                <p:nvPicPr>
                  <p:cNvPr id="144" name="Imagen 143">
                    <a:extLst>
                      <a:ext uri="{FF2B5EF4-FFF2-40B4-BE49-F238E27FC236}">
                        <a16:creationId xmlns:a16="http://schemas.microsoft.com/office/drawing/2014/main" id="{56F25B30-A46C-794E-9C56-A33C07633A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6888162" y="1090546"/>
                    <a:ext cx="4949364" cy="4369974"/>
                  </a:xfrm>
                  <a:prstGeom prst="rect">
                    <a:avLst/>
                  </a:prstGeom>
                </p:spPr>
              </p:pic>
              <p:sp>
                <p:nvSpPr>
                  <p:cNvPr id="145" name="Rectángulo 144">
                    <a:extLst>
                      <a:ext uri="{FF2B5EF4-FFF2-40B4-BE49-F238E27FC236}">
                        <a16:creationId xmlns:a16="http://schemas.microsoft.com/office/drawing/2014/main" id="{1F8F68AB-7A95-9040-819C-C0C828F47148}"/>
                      </a:ext>
                    </a:extLst>
                  </p:cNvPr>
                  <p:cNvSpPr/>
                  <p:nvPr/>
                </p:nvSpPr>
                <p:spPr>
                  <a:xfrm>
                    <a:off x="6486130" y="1121415"/>
                    <a:ext cx="5434734" cy="127361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s-C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3" name="Rectángulo 142">
                  <a:extLst>
                    <a:ext uri="{FF2B5EF4-FFF2-40B4-BE49-F238E27FC236}">
                      <a16:creationId xmlns:a16="http://schemas.microsoft.com/office/drawing/2014/main" id="{8720511B-BFD9-E548-B716-46FED5EA71C1}"/>
                    </a:ext>
                  </a:extLst>
                </p:cNvPr>
                <p:cNvSpPr/>
                <p:nvPr/>
              </p:nvSpPr>
              <p:spPr>
                <a:xfrm>
                  <a:off x="6726561" y="2214078"/>
                  <a:ext cx="3062016" cy="8160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s-C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0" name="Grupo 109">
                <a:extLst>
                  <a:ext uri="{FF2B5EF4-FFF2-40B4-BE49-F238E27FC236}">
                    <a16:creationId xmlns:a16="http://schemas.microsoft.com/office/drawing/2014/main" id="{96E58489-0DC7-054D-A590-E599A2493726}"/>
                  </a:ext>
                </a:extLst>
              </p:cNvPr>
              <p:cNvGrpSpPr/>
              <p:nvPr/>
            </p:nvGrpSpPr>
            <p:grpSpPr>
              <a:xfrm>
                <a:off x="6804824" y="1861242"/>
                <a:ext cx="4977931" cy="522298"/>
                <a:chOff x="6882252" y="595664"/>
                <a:chExt cx="4728579" cy="522298"/>
              </a:xfrm>
            </p:grpSpPr>
            <p:pic>
              <p:nvPicPr>
                <p:cNvPr id="127" name="Gráfico 126" descr="Hombre">
                  <a:extLst>
                    <a:ext uri="{FF2B5EF4-FFF2-40B4-BE49-F238E27FC236}">
                      <a16:creationId xmlns:a16="http://schemas.microsoft.com/office/drawing/2014/main" id="{FB401422-1EF2-4540-99CF-0601F02339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82252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28" name="Gráfico 127" descr="Hombre">
                  <a:extLst>
                    <a:ext uri="{FF2B5EF4-FFF2-40B4-BE49-F238E27FC236}">
                      <a16:creationId xmlns:a16="http://schemas.microsoft.com/office/drawing/2014/main" id="{9A13E8DC-FA04-0A40-95E4-A64221F40C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82702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29" name="Gráfico 128" descr="Hombre">
                  <a:extLst>
                    <a:ext uri="{FF2B5EF4-FFF2-40B4-BE49-F238E27FC236}">
                      <a16:creationId xmlns:a16="http://schemas.microsoft.com/office/drawing/2014/main" id="{F9516FA8-753E-3A49-B94C-DC5993C264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83151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30" name="Gráfico 129" descr="Hombre">
                  <a:extLst>
                    <a:ext uri="{FF2B5EF4-FFF2-40B4-BE49-F238E27FC236}">
                      <a16:creationId xmlns:a16="http://schemas.microsoft.com/office/drawing/2014/main" id="{5AC21364-B344-DE42-9C86-B0ACFB250A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83600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31" name="Gráfico 130" descr="Hombre">
                  <a:extLst>
                    <a:ext uri="{FF2B5EF4-FFF2-40B4-BE49-F238E27FC236}">
                      <a16:creationId xmlns:a16="http://schemas.microsoft.com/office/drawing/2014/main" id="{03AF28D6-4F6F-4A44-8E78-5FE1AFCFC7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84049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32" name="Gráfico 131" descr="Hombre">
                  <a:extLst>
                    <a:ext uri="{FF2B5EF4-FFF2-40B4-BE49-F238E27FC236}">
                      <a16:creationId xmlns:a16="http://schemas.microsoft.com/office/drawing/2014/main" id="{FBDE67E9-8CEB-9F4B-80C7-7C8AE767ED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84498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33" name="Gráfico 132" descr="Hombre">
                  <a:extLst>
                    <a:ext uri="{FF2B5EF4-FFF2-40B4-BE49-F238E27FC236}">
                      <a16:creationId xmlns:a16="http://schemas.microsoft.com/office/drawing/2014/main" id="{03CE9D1F-0518-E24B-AB30-29256262153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84947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34" name="Gráfico 133" descr="Hombre">
                  <a:extLst>
                    <a:ext uri="{FF2B5EF4-FFF2-40B4-BE49-F238E27FC236}">
                      <a16:creationId xmlns:a16="http://schemas.microsoft.com/office/drawing/2014/main" id="{3DA80180-4CEB-804B-96EC-457FD7F74D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85396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35" name="Gráfico 134" descr="Hombre">
                  <a:extLst>
                    <a:ext uri="{FF2B5EF4-FFF2-40B4-BE49-F238E27FC236}">
                      <a16:creationId xmlns:a16="http://schemas.microsoft.com/office/drawing/2014/main" id="{AA730078-D3BB-8544-B5FB-CC3D20D928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86294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36" name="Gráfico 135" descr="Hombre">
                  <a:extLst>
                    <a:ext uri="{FF2B5EF4-FFF2-40B4-BE49-F238E27FC236}">
                      <a16:creationId xmlns:a16="http://schemas.microsoft.com/office/drawing/2014/main" id="{8DA86ECF-F22B-F64E-B3B1-0977A4BF68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86743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37" name="Gráfico 136" descr="Hombre">
                  <a:extLst>
                    <a:ext uri="{FF2B5EF4-FFF2-40B4-BE49-F238E27FC236}">
                      <a16:creationId xmlns:a16="http://schemas.microsoft.com/office/drawing/2014/main" id="{64CAAD84-D3F5-1B45-81DA-5E0273CB0C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87192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38" name="Gráfico 137" descr="Hombre">
                  <a:extLst>
                    <a:ext uri="{FF2B5EF4-FFF2-40B4-BE49-F238E27FC236}">
                      <a16:creationId xmlns:a16="http://schemas.microsoft.com/office/drawing/2014/main" id="{98BB6EA7-4EDA-6F4F-9644-F2E661730B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87641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39" name="Gráfico 138" descr="Hombre">
                  <a:extLst>
                    <a:ext uri="{FF2B5EF4-FFF2-40B4-BE49-F238E27FC236}">
                      <a16:creationId xmlns:a16="http://schemas.microsoft.com/office/drawing/2014/main" id="{CC37C332-228E-6D40-8A3B-3F9D1A8886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88090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40" name="Gráfico 139" descr="Hombre">
                  <a:extLst>
                    <a:ext uri="{FF2B5EF4-FFF2-40B4-BE49-F238E27FC236}">
                      <a16:creationId xmlns:a16="http://schemas.microsoft.com/office/drawing/2014/main" id="{7316C936-60DA-4A44-869B-4403E47F77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088533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41" name="Gráfico 140" descr="Hombre">
                  <a:extLst>
                    <a:ext uri="{FF2B5EF4-FFF2-40B4-BE49-F238E27FC236}">
                      <a16:creationId xmlns:a16="http://schemas.microsoft.com/office/drawing/2014/main" id="{BE86C640-D24E-E543-B38B-A3026FAC81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85845" y="595664"/>
                  <a:ext cx="522298" cy="522298"/>
                </a:xfrm>
                <a:prstGeom prst="rect">
                  <a:avLst/>
                </a:prstGeom>
              </p:spPr>
            </p:pic>
          </p:grpSp>
          <p:grpSp>
            <p:nvGrpSpPr>
              <p:cNvPr id="111" name="Grupo 110">
                <a:extLst>
                  <a:ext uri="{FF2B5EF4-FFF2-40B4-BE49-F238E27FC236}">
                    <a16:creationId xmlns:a16="http://schemas.microsoft.com/office/drawing/2014/main" id="{2061C51E-0384-B740-B62E-CB17AE7656CF}"/>
                  </a:ext>
                </a:extLst>
              </p:cNvPr>
              <p:cNvGrpSpPr/>
              <p:nvPr/>
            </p:nvGrpSpPr>
            <p:grpSpPr>
              <a:xfrm>
                <a:off x="6804827" y="1307513"/>
                <a:ext cx="4977931" cy="522298"/>
                <a:chOff x="6882252" y="595664"/>
                <a:chExt cx="4728579" cy="522298"/>
              </a:xfrm>
            </p:grpSpPr>
            <p:pic>
              <p:nvPicPr>
                <p:cNvPr id="112" name="Gráfico 111" descr="Hombre">
                  <a:extLst>
                    <a:ext uri="{FF2B5EF4-FFF2-40B4-BE49-F238E27FC236}">
                      <a16:creationId xmlns:a16="http://schemas.microsoft.com/office/drawing/2014/main" id="{0180DB93-0BEE-8142-A5B7-1D0CA3E7D4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82252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13" name="Gráfico 112" descr="Hombre">
                  <a:extLst>
                    <a:ext uri="{FF2B5EF4-FFF2-40B4-BE49-F238E27FC236}">
                      <a16:creationId xmlns:a16="http://schemas.microsoft.com/office/drawing/2014/main" id="{8C1D0467-45D1-B441-AA06-D404484AA3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82702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14" name="Gráfico 113" descr="Hombre">
                  <a:extLst>
                    <a:ext uri="{FF2B5EF4-FFF2-40B4-BE49-F238E27FC236}">
                      <a16:creationId xmlns:a16="http://schemas.microsoft.com/office/drawing/2014/main" id="{500793F2-598F-544D-A2F2-4BACC7EF09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83151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15" name="Gráfico 114" descr="Hombre">
                  <a:extLst>
                    <a:ext uri="{FF2B5EF4-FFF2-40B4-BE49-F238E27FC236}">
                      <a16:creationId xmlns:a16="http://schemas.microsoft.com/office/drawing/2014/main" id="{2C7D1043-AF3D-E046-A802-79204C3221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83600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16" name="Gráfico 115" descr="Hombre">
                  <a:extLst>
                    <a:ext uri="{FF2B5EF4-FFF2-40B4-BE49-F238E27FC236}">
                      <a16:creationId xmlns:a16="http://schemas.microsoft.com/office/drawing/2014/main" id="{78882931-D851-164E-B9BF-B3CC0CB908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84049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17" name="Gráfico 116" descr="Hombre">
                  <a:extLst>
                    <a:ext uri="{FF2B5EF4-FFF2-40B4-BE49-F238E27FC236}">
                      <a16:creationId xmlns:a16="http://schemas.microsoft.com/office/drawing/2014/main" id="{C827B04E-9A52-EA4C-BB80-EEAC491018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84498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18" name="Gráfico 117" descr="Hombre">
                  <a:extLst>
                    <a:ext uri="{FF2B5EF4-FFF2-40B4-BE49-F238E27FC236}">
                      <a16:creationId xmlns:a16="http://schemas.microsoft.com/office/drawing/2014/main" id="{8CF0F848-79B2-B541-83BD-2B5D777F1E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84947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19" name="Gráfico 118" descr="Hombre">
                  <a:extLst>
                    <a:ext uri="{FF2B5EF4-FFF2-40B4-BE49-F238E27FC236}">
                      <a16:creationId xmlns:a16="http://schemas.microsoft.com/office/drawing/2014/main" id="{BE48FEC8-58EA-C24B-BB33-622BD80064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85396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20" name="Gráfico 119" descr="Hombre">
                  <a:extLst>
                    <a:ext uri="{FF2B5EF4-FFF2-40B4-BE49-F238E27FC236}">
                      <a16:creationId xmlns:a16="http://schemas.microsoft.com/office/drawing/2014/main" id="{2F942851-67E2-114B-8957-B105014123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86294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21" name="Gráfico 120" descr="Hombre">
                  <a:extLst>
                    <a:ext uri="{FF2B5EF4-FFF2-40B4-BE49-F238E27FC236}">
                      <a16:creationId xmlns:a16="http://schemas.microsoft.com/office/drawing/2014/main" id="{57557788-1A5F-A04E-ACE9-7365340CAA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886743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22" name="Gráfico 121" descr="Hombre">
                  <a:extLst>
                    <a:ext uri="{FF2B5EF4-FFF2-40B4-BE49-F238E27FC236}">
                      <a16:creationId xmlns:a16="http://schemas.microsoft.com/office/drawing/2014/main" id="{9F35594C-8E5E-B645-B571-2B0D32C852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87192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23" name="Gráfico 122" descr="Hombre">
                  <a:extLst>
                    <a:ext uri="{FF2B5EF4-FFF2-40B4-BE49-F238E27FC236}">
                      <a16:creationId xmlns:a16="http://schemas.microsoft.com/office/drawing/2014/main" id="{5BAF7726-A3C9-BB43-960A-2D05334AA0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87641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24" name="Gráfico 123" descr="Hombre">
                  <a:extLst>
                    <a:ext uri="{FF2B5EF4-FFF2-40B4-BE49-F238E27FC236}">
                      <a16:creationId xmlns:a16="http://schemas.microsoft.com/office/drawing/2014/main" id="{7FBEC751-98AD-424E-809F-0C2787DC73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88090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25" name="Gráfico 124" descr="Hombre">
                  <a:extLst>
                    <a:ext uri="{FF2B5EF4-FFF2-40B4-BE49-F238E27FC236}">
                      <a16:creationId xmlns:a16="http://schemas.microsoft.com/office/drawing/2014/main" id="{608755F2-EAEC-9046-AA20-8CF721AF42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088533" y="595664"/>
                  <a:ext cx="522298" cy="522298"/>
                </a:xfrm>
                <a:prstGeom prst="rect">
                  <a:avLst/>
                </a:prstGeom>
              </p:spPr>
            </p:pic>
            <p:pic>
              <p:nvPicPr>
                <p:cNvPr id="126" name="Gráfico 125" descr="Hombre">
                  <a:extLst>
                    <a:ext uri="{FF2B5EF4-FFF2-40B4-BE49-F238E27FC236}">
                      <a16:creationId xmlns:a16="http://schemas.microsoft.com/office/drawing/2014/main" id="{D4624BDD-F4D9-ED42-AFEF-743C7432A0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285845" y="595664"/>
                  <a:ext cx="522298" cy="522298"/>
                </a:xfrm>
                <a:prstGeom prst="rect">
                  <a:avLst/>
                </a:prstGeom>
              </p:spPr>
            </p:pic>
          </p:grpSp>
        </p:grpSp>
        <p:pic>
          <p:nvPicPr>
            <p:cNvPr id="100" name="Gráfico 99" descr="Hombre">
              <a:extLst>
                <a:ext uri="{FF2B5EF4-FFF2-40B4-BE49-F238E27FC236}">
                  <a16:creationId xmlns:a16="http://schemas.microsoft.com/office/drawing/2014/main" id="{120B68C6-BF4C-5247-8035-0F2E9679CE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853587" y="2451423"/>
              <a:ext cx="549840" cy="522298"/>
            </a:xfrm>
            <a:prstGeom prst="rect">
              <a:avLst/>
            </a:prstGeom>
          </p:spPr>
        </p:pic>
        <p:pic>
          <p:nvPicPr>
            <p:cNvPr id="101" name="Gráfico 100" descr="Hombre">
              <a:extLst>
                <a:ext uri="{FF2B5EF4-FFF2-40B4-BE49-F238E27FC236}">
                  <a16:creationId xmlns:a16="http://schemas.microsoft.com/office/drawing/2014/main" id="{959D1D0C-C71F-D146-A338-92A5C9D32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169881" y="2451423"/>
              <a:ext cx="549840" cy="522298"/>
            </a:xfrm>
            <a:prstGeom prst="rect">
              <a:avLst/>
            </a:prstGeom>
          </p:spPr>
        </p:pic>
        <p:pic>
          <p:nvPicPr>
            <p:cNvPr id="102" name="Gráfico 101" descr="Hombre">
              <a:extLst>
                <a:ext uri="{FF2B5EF4-FFF2-40B4-BE49-F238E27FC236}">
                  <a16:creationId xmlns:a16="http://schemas.microsoft.com/office/drawing/2014/main" id="{E7886A22-9B84-7545-AA48-51495C572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486173" y="2451423"/>
              <a:ext cx="549840" cy="522298"/>
            </a:xfrm>
            <a:prstGeom prst="rect">
              <a:avLst/>
            </a:prstGeom>
          </p:spPr>
        </p:pic>
        <p:pic>
          <p:nvPicPr>
            <p:cNvPr id="103" name="Gráfico 102" descr="Hombre">
              <a:extLst>
                <a:ext uri="{FF2B5EF4-FFF2-40B4-BE49-F238E27FC236}">
                  <a16:creationId xmlns:a16="http://schemas.microsoft.com/office/drawing/2014/main" id="{8FD88D1C-5C41-8443-B157-6C884D83C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802466" y="2451423"/>
              <a:ext cx="549840" cy="522298"/>
            </a:xfrm>
            <a:prstGeom prst="rect">
              <a:avLst/>
            </a:prstGeom>
          </p:spPr>
        </p:pic>
        <p:pic>
          <p:nvPicPr>
            <p:cNvPr id="104" name="Gráfico 103" descr="Hombre">
              <a:extLst>
                <a:ext uri="{FF2B5EF4-FFF2-40B4-BE49-F238E27FC236}">
                  <a16:creationId xmlns:a16="http://schemas.microsoft.com/office/drawing/2014/main" id="{7155ADC3-29B4-3946-BCBC-BEDE1E289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118758" y="2451423"/>
              <a:ext cx="549840" cy="522298"/>
            </a:xfrm>
            <a:prstGeom prst="rect">
              <a:avLst/>
            </a:prstGeom>
          </p:spPr>
        </p:pic>
        <p:pic>
          <p:nvPicPr>
            <p:cNvPr id="105" name="Gráfico 104" descr="Hombre">
              <a:extLst>
                <a:ext uri="{FF2B5EF4-FFF2-40B4-BE49-F238E27FC236}">
                  <a16:creationId xmlns:a16="http://schemas.microsoft.com/office/drawing/2014/main" id="{EC537AA5-34F4-C544-964F-711558D26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435051" y="2451423"/>
              <a:ext cx="549840" cy="522298"/>
            </a:xfrm>
            <a:prstGeom prst="rect">
              <a:avLst/>
            </a:prstGeom>
          </p:spPr>
        </p:pic>
        <p:pic>
          <p:nvPicPr>
            <p:cNvPr id="106" name="Gráfico 105" descr="Hombre">
              <a:extLst>
                <a:ext uri="{FF2B5EF4-FFF2-40B4-BE49-F238E27FC236}">
                  <a16:creationId xmlns:a16="http://schemas.microsoft.com/office/drawing/2014/main" id="{C9FEFBAB-CBF0-1247-B0DB-9676E4886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751343" y="2451423"/>
              <a:ext cx="549840" cy="522298"/>
            </a:xfrm>
            <a:prstGeom prst="rect">
              <a:avLst/>
            </a:prstGeom>
          </p:spPr>
        </p:pic>
        <p:pic>
          <p:nvPicPr>
            <p:cNvPr id="107" name="Gráfico 106" descr="Hombre">
              <a:extLst>
                <a:ext uri="{FF2B5EF4-FFF2-40B4-BE49-F238E27FC236}">
                  <a16:creationId xmlns:a16="http://schemas.microsoft.com/office/drawing/2014/main" id="{FF8CACBE-C8BF-924F-8FDB-01002D7B2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067636" y="2451423"/>
              <a:ext cx="549840" cy="522298"/>
            </a:xfrm>
            <a:prstGeom prst="rect">
              <a:avLst/>
            </a:prstGeom>
          </p:spPr>
        </p:pic>
        <p:pic>
          <p:nvPicPr>
            <p:cNvPr id="108" name="Gráfico 107" descr="Hombre">
              <a:extLst>
                <a:ext uri="{FF2B5EF4-FFF2-40B4-BE49-F238E27FC236}">
                  <a16:creationId xmlns:a16="http://schemas.microsoft.com/office/drawing/2014/main" id="{94976BFB-0283-D144-B2D2-AC76C6F0B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383929" y="2451423"/>
              <a:ext cx="549840" cy="522298"/>
            </a:xfrm>
            <a:prstGeom prst="rect">
              <a:avLst/>
            </a:prstGeom>
          </p:spPr>
        </p:pic>
      </p:grpSp>
      <p:sp>
        <p:nvSpPr>
          <p:cNvPr id="146" name="CuadroTexto 145">
            <a:extLst>
              <a:ext uri="{FF2B5EF4-FFF2-40B4-BE49-F238E27FC236}">
                <a16:creationId xmlns:a16="http://schemas.microsoft.com/office/drawing/2014/main" id="{DD07099E-EDD9-4141-B6FF-79E5E2E32A22}"/>
              </a:ext>
            </a:extLst>
          </p:cNvPr>
          <p:cNvSpPr txBox="1"/>
          <p:nvPr/>
        </p:nvSpPr>
        <p:spPr>
          <a:xfrm>
            <a:off x="6334463" y="2122735"/>
            <a:ext cx="2343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Anglo-Saxon</a:t>
            </a:r>
          </a:p>
        </p:txBody>
      </p:sp>
      <p:grpSp>
        <p:nvGrpSpPr>
          <p:cNvPr id="147" name="Grupo 146">
            <a:extLst>
              <a:ext uri="{FF2B5EF4-FFF2-40B4-BE49-F238E27FC236}">
                <a16:creationId xmlns:a16="http://schemas.microsoft.com/office/drawing/2014/main" id="{6E0D411F-289C-4945-8C3F-B4EED3F22427}"/>
              </a:ext>
            </a:extLst>
          </p:cNvPr>
          <p:cNvGrpSpPr/>
          <p:nvPr/>
        </p:nvGrpSpPr>
        <p:grpSpPr>
          <a:xfrm>
            <a:off x="8981693" y="2535513"/>
            <a:ext cx="2530347" cy="2261298"/>
            <a:chOff x="6889005" y="1114303"/>
            <a:chExt cx="4890633" cy="4370618"/>
          </a:xfrm>
        </p:grpSpPr>
        <p:grpSp>
          <p:nvGrpSpPr>
            <p:cNvPr id="148" name="Grupo 147">
              <a:extLst>
                <a:ext uri="{FF2B5EF4-FFF2-40B4-BE49-F238E27FC236}">
                  <a16:creationId xmlns:a16="http://schemas.microsoft.com/office/drawing/2014/main" id="{6A2F2604-DD63-7C44-BF64-237E287E6BFD}"/>
                </a:ext>
              </a:extLst>
            </p:cNvPr>
            <p:cNvGrpSpPr/>
            <p:nvPr/>
          </p:nvGrpSpPr>
          <p:grpSpPr>
            <a:xfrm>
              <a:off x="6889005" y="1114303"/>
              <a:ext cx="4890633" cy="4370618"/>
              <a:chOff x="6889005" y="1114303"/>
              <a:chExt cx="4890633" cy="4370618"/>
            </a:xfrm>
          </p:grpSpPr>
          <p:pic>
            <p:nvPicPr>
              <p:cNvPr id="195" name="Imagen 194">
                <a:extLst>
                  <a:ext uri="{FF2B5EF4-FFF2-40B4-BE49-F238E27FC236}">
                    <a16:creationId xmlns:a16="http://schemas.microsoft.com/office/drawing/2014/main" id="{5DBB0979-8573-B144-ADC8-7625654622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89005" y="1114947"/>
                <a:ext cx="4819402" cy="4369974"/>
              </a:xfrm>
              <a:prstGeom prst="rect">
                <a:avLst/>
              </a:prstGeom>
            </p:spPr>
          </p:pic>
          <p:sp>
            <p:nvSpPr>
              <p:cNvPr id="196" name="Rectángulo 195">
                <a:extLst>
                  <a:ext uri="{FF2B5EF4-FFF2-40B4-BE49-F238E27FC236}">
                    <a16:creationId xmlns:a16="http://schemas.microsoft.com/office/drawing/2014/main" id="{B77D922B-9E18-BA41-9270-9FFF77F5158D}"/>
                  </a:ext>
                </a:extLst>
              </p:cNvPr>
              <p:cNvSpPr/>
              <p:nvPr/>
            </p:nvSpPr>
            <p:spPr>
              <a:xfrm>
                <a:off x="6929284" y="1114303"/>
                <a:ext cx="4850354" cy="14039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C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49" name="Grupo 148">
              <a:extLst>
                <a:ext uri="{FF2B5EF4-FFF2-40B4-BE49-F238E27FC236}">
                  <a16:creationId xmlns:a16="http://schemas.microsoft.com/office/drawing/2014/main" id="{78FCF8ED-0F74-4D48-ADB7-F99497B5A548}"/>
                </a:ext>
              </a:extLst>
            </p:cNvPr>
            <p:cNvGrpSpPr/>
            <p:nvPr/>
          </p:nvGrpSpPr>
          <p:grpSpPr>
            <a:xfrm>
              <a:off x="6929284" y="1307513"/>
              <a:ext cx="4762260" cy="522298"/>
              <a:chOff x="6882252" y="595664"/>
              <a:chExt cx="4728579" cy="522298"/>
            </a:xfrm>
          </p:grpSpPr>
          <p:pic>
            <p:nvPicPr>
              <p:cNvPr id="180" name="Gráfico 179" descr="Hombre">
                <a:extLst>
                  <a:ext uri="{FF2B5EF4-FFF2-40B4-BE49-F238E27FC236}">
                    <a16:creationId xmlns:a16="http://schemas.microsoft.com/office/drawing/2014/main" id="{4BA97845-D806-D142-9A9B-157BC6B042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6882252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81" name="Gráfico 180" descr="Hombre">
                <a:extLst>
                  <a:ext uri="{FF2B5EF4-FFF2-40B4-BE49-F238E27FC236}">
                    <a16:creationId xmlns:a16="http://schemas.microsoft.com/office/drawing/2014/main" id="{AF28B738-41D5-F343-86E5-0F7DE4FFBC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7182702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82" name="Gráfico 181" descr="Hombre">
                <a:extLst>
                  <a:ext uri="{FF2B5EF4-FFF2-40B4-BE49-F238E27FC236}">
                    <a16:creationId xmlns:a16="http://schemas.microsoft.com/office/drawing/2014/main" id="{29CDC17F-BEB7-DA44-84FC-D984B9F57C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7483151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83" name="Gráfico 182" descr="Hombre">
                <a:extLst>
                  <a:ext uri="{FF2B5EF4-FFF2-40B4-BE49-F238E27FC236}">
                    <a16:creationId xmlns:a16="http://schemas.microsoft.com/office/drawing/2014/main" id="{CBB9C659-9FF7-3648-BEE6-DD05C4D7EE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7783600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84" name="Gráfico 183" descr="Hombre">
                <a:extLst>
                  <a:ext uri="{FF2B5EF4-FFF2-40B4-BE49-F238E27FC236}">
                    <a16:creationId xmlns:a16="http://schemas.microsoft.com/office/drawing/2014/main" id="{3CF7498A-0430-1C4D-855C-51E3916A93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084049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85" name="Gráfico 184" descr="Hombre">
                <a:extLst>
                  <a:ext uri="{FF2B5EF4-FFF2-40B4-BE49-F238E27FC236}">
                    <a16:creationId xmlns:a16="http://schemas.microsoft.com/office/drawing/2014/main" id="{B2B31F63-7004-1F4D-9233-E204DAE349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384498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86" name="Gráfico 185" descr="Hombre">
                <a:extLst>
                  <a:ext uri="{FF2B5EF4-FFF2-40B4-BE49-F238E27FC236}">
                    <a16:creationId xmlns:a16="http://schemas.microsoft.com/office/drawing/2014/main" id="{D3E77C22-1BF4-A848-8D2E-69481BE393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684947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87" name="Gráfico 186" descr="Hombre">
                <a:extLst>
                  <a:ext uri="{FF2B5EF4-FFF2-40B4-BE49-F238E27FC236}">
                    <a16:creationId xmlns:a16="http://schemas.microsoft.com/office/drawing/2014/main" id="{58B46973-F6F7-C140-BD8A-414088632C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985396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88" name="Gráfico 187" descr="Hombre">
                <a:extLst>
                  <a:ext uri="{FF2B5EF4-FFF2-40B4-BE49-F238E27FC236}">
                    <a16:creationId xmlns:a16="http://schemas.microsoft.com/office/drawing/2014/main" id="{FDBA1FBF-CC7F-5345-B642-6112B77735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9586294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89" name="Gráfico 188" descr="Hombre">
                <a:extLst>
                  <a:ext uri="{FF2B5EF4-FFF2-40B4-BE49-F238E27FC236}">
                    <a16:creationId xmlns:a16="http://schemas.microsoft.com/office/drawing/2014/main" id="{DC3652FC-D980-194A-98F9-1EF004EAF3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9886743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90" name="Gráfico 189" descr="Hombre">
                <a:extLst>
                  <a:ext uri="{FF2B5EF4-FFF2-40B4-BE49-F238E27FC236}">
                    <a16:creationId xmlns:a16="http://schemas.microsoft.com/office/drawing/2014/main" id="{1B5E7926-A504-FA41-98F5-C7D17E0EF0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0187192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91" name="Gráfico 190" descr="Hombre">
                <a:extLst>
                  <a:ext uri="{FF2B5EF4-FFF2-40B4-BE49-F238E27FC236}">
                    <a16:creationId xmlns:a16="http://schemas.microsoft.com/office/drawing/2014/main" id="{28F096F7-9BBC-FF43-91A0-7A87B65383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0487641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92" name="Gráfico 191" descr="Hombre">
                <a:extLst>
                  <a:ext uri="{FF2B5EF4-FFF2-40B4-BE49-F238E27FC236}">
                    <a16:creationId xmlns:a16="http://schemas.microsoft.com/office/drawing/2014/main" id="{4F6D5FC7-5FAD-6640-9FA4-8F28B32017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0788090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93" name="Gráfico 192" descr="Hombre">
                <a:extLst>
                  <a:ext uri="{FF2B5EF4-FFF2-40B4-BE49-F238E27FC236}">
                    <a16:creationId xmlns:a16="http://schemas.microsoft.com/office/drawing/2014/main" id="{E87C16D2-8487-3841-BC4F-A613735175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1088533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94" name="Gráfico 193" descr="Hombre">
                <a:extLst>
                  <a:ext uri="{FF2B5EF4-FFF2-40B4-BE49-F238E27FC236}">
                    <a16:creationId xmlns:a16="http://schemas.microsoft.com/office/drawing/2014/main" id="{9E0B7996-021B-6C4C-9442-AD89704EB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9285845" y="595664"/>
                <a:ext cx="522298" cy="522298"/>
              </a:xfrm>
              <a:prstGeom prst="rect">
                <a:avLst/>
              </a:prstGeom>
            </p:spPr>
          </p:pic>
        </p:grpSp>
        <p:grpSp>
          <p:nvGrpSpPr>
            <p:cNvPr id="150" name="Grupo 149">
              <a:extLst>
                <a:ext uri="{FF2B5EF4-FFF2-40B4-BE49-F238E27FC236}">
                  <a16:creationId xmlns:a16="http://schemas.microsoft.com/office/drawing/2014/main" id="{3022DF0C-2F61-5248-8571-6036E299D24A}"/>
                </a:ext>
              </a:extLst>
            </p:cNvPr>
            <p:cNvGrpSpPr/>
            <p:nvPr/>
          </p:nvGrpSpPr>
          <p:grpSpPr>
            <a:xfrm>
              <a:off x="6905020" y="1909492"/>
              <a:ext cx="4762260" cy="522298"/>
              <a:chOff x="6882252" y="595664"/>
              <a:chExt cx="4728579" cy="522298"/>
            </a:xfrm>
          </p:grpSpPr>
          <p:pic>
            <p:nvPicPr>
              <p:cNvPr id="165" name="Gráfico 164" descr="Hombre">
                <a:extLst>
                  <a:ext uri="{FF2B5EF4-FFF2-40B4-BE49-F238E27FC236}">
                    <a16:creationId xmlns:a16="http://schemas.microsoft.com/office/drawing/2014/main" id="{1FF65280-B3D6-414B-8B16-44B28DD188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6882252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66" name="Gráfico 165" descr="Hombre">
                <a:extLst>
                  <a:ext uri="{FF2B5EF4-FFF2-40B4-BE49-F238E27FC236}">
                    <a16:creationId xmlns:a16="http://schemas.microsoft.com/office/drawing/2014/main" id="{8B590E62-0216-874E-921E-4C6D323F25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7182702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67" name="Gráfico 166" descr="Hombre">
                <a:extLst>
                  <a:ext uri="{FF2B5EF4-FFF2-40B4-BE49-F238E27FC236}">
                    <a16:creationId xmlns:a16="http://schemas.microsoft.com/office/drawing/2014/main" id="{8A261AAF-E9AB-D44B-BF0C-AB9FBEC522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7483151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68" name="Gráfico 167" descr="Hombre">
                <a:extLst>
                  <a:ext uri="{FF2B5EF4-FFF2-40B4-BE49-F238E27FC236}">
                    <a16:creationId xmlns:a16="http://schemas.microsoft.com/office/drawing/2014/main" id="{D4980ADC-1E7D-5544-9BAA-6183ACE651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7783600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69" name="Gráfico 168" descr="Hombre">
                <a:extLst>
                  <a:ext uri="{FF2B5EF4-FFF2-40B4-BE49-F238E27FC236}">
                    <a16:creationId xmlns:a16="http://schemas.microsoft.com/office/drawing/2014/main" id="{A2C01F34-A91B-4442-8C4A-A980EDDD75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084049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70" name="Gráfico 169" descr="Hombre">
                <a:extLst>
                  <a:ext uri="{FF2B5EF4-FFF2-40B4-BE49-F238E27FC236}">
                    <a16:creationId xmlns:a16="http://schemas.microsoft.com/office/drawing/2014/main" id="{8627A1B2-B89A-BD4A-A6C8-85275FDA5F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384498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71" name="Gráfico 170" descr="Hombre">
                <a:extLst>
                  <a:ext uri="{FF2B5EF4-FFF2-40B4-BE49-F238E27FC236}">
                    <a16:creationId xmlns:a16="http://schemas.microsoft.com/office/drawing/2014/main" id="{97D17C99-5A6B-994D-ACC7-EAD60CABDF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684947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72" name="Gráfico 171" descr="Hombre">
                <a:extLst>
                  <a:ext uri="{FF2B5EF4-FFF2-40B4-BE49-F238E27FC236}">
                    <a16:creationId xmlns:a16="http://schemas.microsoft.com/office/drawing/2014/main" id="{45358700-C615-1441-9479-9A51E640B8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8985396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73" name="Gráfico 172" descr="Hombre">
                <a:extLst>
                  <a:ext uri="{FF2B5EF4-FFF2-40B4-BE49-F238E27FC236}">
                    <a16:creationId xmlns:a16="http://schemas.microsoft.com/office/drawing/2014/main" id="{5046CFF7-B5F2-6340-A7C1-BBC86370B8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9586294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74" name="Gráfico 173" descr="Hombre">
                <a:extLst>
                  <a:ext uri="{FF2B5EF4-FFF2-40B4-BE49-F238E27FC236}">
                    <a16:creationId xmlns:a16="http://schemas.microsoft.com/office/drawing/2014/main" id="{AE71B928-BD81-BC47-BE17-667F1A4746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9886743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75" name="Gráfico 174" descr="Hombre">
                <a:extLst>
                  <a:ext uri="{FF2B5EF4-FFF2-40B4-BE49-F238E27FC236}">
                    <a16:creationId xmlns:a16="http://schemas.microsoft.com/office/drawing/2014/main" id="{E2475554-E593-6F4A-8283-C705A60F9A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0187192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76" name="Gráfico 175" descr="Hombre">
                <a:extLst>
                  <a:ext uri="{FF2B5EF4-FFF2-40B4-BE49-F238E27FC236}">
                    <a16:creationId xmlns:a16="http://schemas.microsoft.com/office/drawing/2014/main" id="{06B26C13-41E2-AB48-A249-4BF428D0F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0487641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77" name="Gráfico 176" descr="Hombre">
                <a:extLst>
                  <a:ext uri="{FF2B5EF4-FFF2-40B4-BE49-F238E27FC236}">
                    <a16:creationId xmlns:a16="http://schemas.microsoft.com/office/drawing/2014/main" id="{54A3491B-D0D1-9B43-8B4F-2038029A7E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0788090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78" name="Gráfico 177" descr="Hombre">
                <a:extLst>
                  <a:ext uri="{FF2B5EF4-FFF2-40B4-BE49-F238E27FC236}">
                    <a16:creationId xmlns:a16="http://schemas.microsoft.com/office/drawing/2014/main" id="{8363D2D5-7E0C-8B40-B4F9-D6F18BB28C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11088533" y="595664"/>
                <a:ext cx="522298" cy="522298"/>
              </a:xfrm>
              <a:prstGeom prst="rect">
                <a:avLst/>
              </a:prstGeom>
            </p:spPr>
          </p:pic>
          <p:pic>
            <p:nvPicPr>
              <p:cNvPr id="179" name="Gráfico 178" descr="Hombre">
                <a:extLst>
                  <a:ext uri="{FF2B5EF4-FFF2-40B4-BE49-F238E27FC236}">
                    <a16:creationId xmlns:a16="http://schemas.microsoft.com/office/drawing/2014/main" id="{4299298B-EBAB-E945-9073-5C792B6D3F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9285845" y="595664"/>
                <a:ext cx="522298" cy="522298"/>
              </a:xfrm>
              <a:prstGeom prst="rect">
                <a:avLst/>
              </a:prstGeom>
            </p:spPr>
          </p:pic>
        </p:grpSp>
        <p:sp>
          <p:nvSpPr>
            <p:cNvPr id="151" name="Rectángulo 150">
              <a:extLst>
                <a:ext uri="{FF2B5EF4-FFF2-40B4-BE49-F238E27FC236}">
                  <a16:creationId xmlns:a16="http://schemas.microsoft.com/office/drawing/2014/main" id="{DB572A48-C309-724D-8941-B8AC7DC940C5}"/>
                </a:ext>
              </a:extLst>
            </p:cNvPr>
            <p:cNvSpPr/>
            <p:nvPr/>
          </p:nvSpPr>
          <p:spPr>
            <a:xfrm>
              <a:off x="6929284" y="2431790"/>
              <a:ext cx="4132824" cy="611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52" name="Gráfico 151" descr="Hombre">
              <a:extLst>
                <a:ext uri="{FF2B5EF4-FFF2-40B4-BE49-F238E27FC236}">
                  <a16:creationId xmlns:a16="http://schemas.microsoft.com/office/drawing/2014/main" id="{AAEFA253-B059-D54A-A249-5E0E715B9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905023" y="2466040"/>
              <a:ext cx="526018" cy="522298"/>
            </a:xfrm>
            <a:prstGeom prst="rect">
              <a:avLst/>
            </a:prstGeom>
          </p:spPr>
        </p:pic>
        <p:pic>
          <p:nvPicPr>
            <p:cNvPr id="153" name="Gráfico 152" descr="Hombre">
              <a:extLst>
                <a:ext uri="{FF2B5EF4-FFF2-40B4-BE49-F238E27FC236}">
                  <a16:creationId xmlns:a16="http://schemas.microsoft.com/office/drawing/2014/main" id="{CA2FADBD-2B22-8F4F-8CDC-1BA0979B5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207613" y="2466040"/>
              <a:ext cx="526018" cy="522298"/>
            </a:xfrm>
            <a:prstGeom prst="rect">
              <a:avLst/>
            </a:prstGeom>
          </p:spPr>
        </p:pic>
        <p:pic>
          <p:nvPicPr>
            <p:cNvPr id="154" name="Gráfico 153" descr="Hombre">
              <a:extLst>
                <a:ext uri="{FF2B5EF4-FFF2-40B4-BE49-F238E27FC236}">
                  <a16:creationId xmlns:a16="http://schemas.microsoft.com/office/drawing/2014/main" id="{7DFDDD4B-724C-974A-B464-83024AFA0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510202" y="2466040"/>
              <a:ext cx="526018" cy="522298"/>
            </a:xfrm>
            <a:prstGeom prst="rect">
              <a:avLst/>
            </a:prstGeom>
          </p:spPr>
        </p:pic>
        <p:pic>
          <p:nvPicPr>
            <p:cNvPr id="155" name="Gráfico 154" descr="Hombre">
              <a:extLst>
                <a:ext uri="{FF2B5EF4-FFF2-40B4-BE49-F238E27FC236}">
                  <a16:creationId xmlns:a16="http://schemas.microsoft.com/office/drawing/2014/main" id="{71A4F860-1AD4-5045-808E-A6F20DF6F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7812791" y="2466040"/>
              <a:ext cx="526018" cy="522298"/>
            </a:xfrm>
            <a:prstGeom prst="rect">
              <a:avLst/>
            </a:prstGeom>
          </p:spPr>
        </p:pic>
        <p:pic>
          <p:nvPicPr>
            <p:cNvPr id="156" name="Gráfico 155" descr="Hombre">
              <a:extLst>
                <a:ext uri="{FF2B5EF4-FFF2-40B4-BE49-F238E27FC236}">
                  <a16:creationId xmlns:a16="http://schemas.microsoft.com/office/drawing/2014/main" id="{5975D0EA-C309-2C4D-ADE5-99AD7B150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115380" y="2466040"/>
              <a:ext cx="526018" cy="522298"/>
            </a:xfrm>
            <a:prstGeom prst="rect">
              <a:avLst/>
            </a:prstGeom>
          </p:spPr>
        </p:pic>
        <p:pic>
          <p:nvPicPr>
            <p:cNvPr id="157" name="Gráfico 156" descr="Hombre">
              <a:extLst>
                <a:ext uri="{FF2B5EF4-FFF2-40B4-BE49-F238E27FC236}">
                  <a16:creationId xmlns:a16="http://schemas.microsoft.com/office/drawing/2014/main" id="{47573CC9-F783-E640-A523-F8EF10F56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417969" y="2466040"/>
              <a:ext cx="526018" cy="522298"/>
            </a:xfrm>
            <a:prstGeom prst="rect">
              <a:avLst/>
            </a:prstGeom>
          </p:spPr>
        </p:pic>
        <p:pic>
          <p:nvPicPr>
            <p:cNvPr id="158" name="Gráfico 157" descr="Hombre">
              <a:extLst>
                <a:ext uri="{FF2B5EF4-FFF2-40B4-BE49-F238E27FC236}">
                  <a16:creationId xmlns:a16="http://schemas.microsoft.com/office/drawing/2014/main" id="{6206ACE1-15D9-DD4B-A9E1-E158C1575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720558" y="2466040"/>
              <a:ext cx="526018" cy="522298"/>
            </a:xfrm>
            <a:prstGeom prst="rect">
              <a:avLst/>
            </a:prstGeom>
          </p:spPr>
        </p:pic>
        <p:pic>
          <p:nvPicPr>
            <p:cNvPr id="159" name="Gráfico 158" descr="Hombre">
              <a:extLst>
                <a:ext uri="{FF2B5EF4-FFF2-40B4-BE49-F238E27FC236}">
                  <a16:creationId xmlns:a16="http://schemas.microsoft.com/office/drawing/2014/main" id="{D6ABFC85-D8F4-6549-A95B-802749A3E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023147" y="2466040"/>
              <a:ext cx="526018" cy="522298"/>
            </a:xfrm>
            <a:prstGeom prst="rect">
              <a:avLst/>
            </a:prstGeom>
          </p:spPr>
        </p:pic>
        <p:pic>
          <p:nvPicPr>
            <p:cNvPr id="160" name="Gráfico 159" descr="Hombre">
              <a:extLst>
                <a:ext uri="{FF2B5EF4-FFF2-40B4-BE49-F238E27FC236}">
                  <a16:creationId xmlns:a16="http://schemas.microsoft.com/office/drawing/2014/main" id="{6C52342E-D22A-554E-852F-48103016B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628326" y="2466040"/>
              <a:ext cx="526018" cy="522298"/>
            </a:xfrm>
            <a:prstGeom prst="rect">
              <a:avLst/>
            </a:prstGeom>
          </p:spPr>
        </p:pic>
        <p:pic>
          <p:nvPicPr>
            <p:cNvPr id="161" name="Gráfico 160" descr="Hombre">
              <a:extLst>
                <a:ext uri="{FF2B5EF4-FFF2-40B4-BE49-F238E27FC236}">
                  <a16:creationId xmlns:a16="http://schemas.microsoft.com/office/drawing/2014/main" id="{5A836503-6C19-444D-939A-7173CF1A5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30915" y="2466040"/>
              <a:ext cx="526018" cy="522298"/>
            </a:xfrm>
            <a:prstGeom prst="rect">
              <a:avLst/>
            </a:prstGeom>
          </p:spPr>
        </p:pic>
        <p:pic>
          <p:nvPicPr>
            <p:cNvPr id="162" name="Gráfico 161" descr="Hombre">
              <a:extLst>
                <a:ext uri="{FF2B5EF4-FFF2-40B4-BE49-F238E27FC236}">
                  <a16:creationId xmlns:a16="http://schemas.microsoft.com/office/drawing/2014/main" id="{7F94E25D-1232-B445-B411-2CD8B7BC5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0233504" y="2466040"/>
              <a:ext cx="526018" cy="522298"/>
            </a:xfrm>
            <a:prstGeom prst="rect">
              <a:avLst/>
            </a:prstGeom>
          </p:spPr>
        </p:pic>
        <p:pic>
          <p:nvPicPr>
            <p:cNvPr id="163" name="Gráfico 162" descr="Hombre">
              <a:extLst>
                <a:ext uri="{FF2B5EF4-FFF2-40B4-BE49-F238E27FC236}">
                  <a16:creationId xmlns:a16="http://schemas.microsoft.com/office/drawing/2014/main" id="{97D8746C-D80E-A945-87E2-C772A7D29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0536093" y="2466040"/>
              <a:ext cx="526018" cy="522298"/>
            </a:xfrm>
            <a:prstGeom prst="rect">
              <a:avLst/>
            </a:prstGeom>
          </p:spPr>
        </p:pic>
        <p:pic>
          <p:nvPicPr>
            <p:cNvPr id="164" name="Gráfico 163" descr="Hombre">
              <a:extLst>
                <a:ext uri="{FF2B5EF4-FFF2-40B4-BE49-F238E27FC236}">
                  <a16:creationId xmlns:a16="http://schemas.microsoft.com/office/drawing/2014/main" id="{CCEA4F48-5636-464E-A0DB-10749DF71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325736" y="2466040"/>
              <a:ext cx="526018" cy="522298"/>
            </a:xfrm>
            <a:prstGeom prst="rect">
              <a:avLst/>
            </a:prstGeom>
          </p:spPr>
        </p:pic>
      </p:grpSp>
      <p:sp>
        <p:nvSpPr>
          <p:cNvPr id="197" name="CuadroTexto 196">
            <a:extLst>
              <a:ext uri="{FF2B5EF4-FFF2-40B4-BE49-F238E27FC236}">
                <a16:creationId xmlns:a16="http://schemas.microsoft.com/office/drawing/2014/main" id="{78C0E56E-58D5-774B-8B22-54DEC6714958}"/>
              </a:ext>
            </a:extLst>
          </p:cNvPr>
          <p:cNvSpPr txBox="1"/>
          <p:nvPr/>
        </p:nvSpPr>
        <p:spPr>
          <a:xfrm>
            <a:off x="8975499" y="2122735"/>
            <a:ext cx="2451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Nordic</a:t>
            </a:r>
          </a:p>
        </p:txBody>
      </p:sp>
      <p:pic>
        <p:nvPicPr>
          <p:cNvPr id="246" name="Imagen 245">
            <a:extLst>
              <a:ext uri="{FF2B5EF4-FFF2-40B4-BE49-F238E27FC236}">
                <a16:creationId xmlns:a16="http://schemas.microsoft.com/office/drawing/2014/main" id="{509DF6C1-074F-B440-A1B3-4AF816BD81F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5940" r="90382" b="1937"/>
          <a:stretch/>
        </p:blipFill>
        <p:spPr>
          <a:xfrm>
            <a:off x="6002811" y="4814910"/>
            <a:ext cx="1083031" cy="1237794"/>
          </a:xfrm>
          <a:prstGeom prst="rect">
            <a:avLst/>
          </a:prstGeom>
        </p:spPr>
      </p:pic>
      <p:pic>
        <p:nvPicPr>
          <p:cNvPr id="225" name="Gráfico 224" descr="Hombre">
            <a:extLst>
              <a:ext uri="{FF2B5EF4-FFF2-40B4-BE49-F238E27FC236}">
                <a16:creationId xmlns:a16="http://schemas.microsoft.com/office/drawing/2014/main" id="{CA90694F-B646-214D-9460-61027A7B76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122533" y="4860652"/>
            <a:ext cx="1172573" cy="1164279"/>
          </a:xfrm>
          <a:prstGeom prst="rect">
            <a:avLst/>
          </a:prstGeom>
        </p:spPr>
      </p:pic>
      <p:sp>
        <p:nvSpPr>
          <p:cNvPr id="198" name="CuadroTexto 197">
            <a:extLst>
              <a:ext uri="{FF2B5EF4-FFF2-40B4-BE49-F238E27FC236}">
                <a16:creationId xmlns:a16="http://schemas.microsoft.com/office/drawing/2014/main" id="{733A122A-F88A-F44F-911B-6504892683C5}"/>
              </a:ext>
            </a:extLst>
          </p:cNvPr>
          <p:cNvSpPr txBox="1"/>
          <p:nvPr/>
        </p:nvSpPr>
        <p:spPr>
          <a:xfrm>
            <a:off x="6309112" y="503858"/>
            <a:ext cx="4897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Female and male time devoted to unpaid care work according to time use surveys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7A4A7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(average hours per week)</a:t>
            </a:r>
            <a:r>
              <a:rPr kumimoji="0" lang="es-CR" sz="2000" b="0" i="0" u="none" strike="noStrike" kern="1200" cap="none" spc="0" normalizeH="0" baseline="0" noProof="0" dirty="0">
                <a:ln>
                  <a:noFill/>
                </a:ln>
                <a:solidFill>
                  <a:srgbClr val="77A4A7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199" name="CuadroTexto 60">
            <a:extLst>
              <a:ext uri="{FF2B5EF4-FFF2-40B4-BE49-F238E27FC236}">
                <a16:creationId xmlns:a16="http://schemas.microsoft.com/office/drawing/2014/main" id="{3AF852CE-68D7-D54A-A22E-343C73CBE357}"/>
              </a:ext>
            </a:extLst>
          </p:cNvPr>
          <p:cNvSpPr txBox="1"/>
          <p:nvPr/>
        </p:nvSpPr>
        <p:spPr>
          <a:xfrm>
            <a:off x="638871" y="5049180"/>
            <a:ext cx="2226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18 hour gap</a:t>
            </a:r>
          </a:p>
        </p:txBody>
      </p:sp>
      <p:sp>
        <p:nvSpPr>
          <p:cNvPr id="200" name="CuadroTexto 60">
            <a:extLst>
              <a:ext uri="{FF2B5EF4-FFF2-40B4-BE49-F238E27FC236}">
                <a16:creationId xmlns:a16="http://schemas.microsoft.com/office/drawing/2014/main" id="{98D28710-ABDB-B64C-8E65-2945284DBAF5}"/>
              </a:ext>
            </a:extLst>
          </p:cNvPr>
          <p:cNvSpPr txBox="1"/>
          <p:nvPr/>
        </p:nvSpPr>
        <p:spPr>
          <a:xfrm>
            <a:off x="9223114" y="4975486"/>
            <a:ext cx="22261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3.5 hour gap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AAB40894-73C1-B849-AB2A-E7D87A9EC0B1}"/>
              </a:ext>
            </a:extLst>
          </p:cNvPr>
          <p:cNvSpPr txBox="1"/>
          <p:nvPr/>
        </p:nvSpPr>
        <p:spPr>
          <a:xfrm>
            <a:off x="1942543" y="6316438"/>
            <a:ext cx="7786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Source: Filgueira and Martínez Franzoni, 2019; based on OECD data.</a:t>
            </a:r>
          </a:p>
        </p:txBody>
      </p:sp>
    </p:spTree>
    <p:extLst>
      <p:ext uri="{BB962C8B-B14F-4D97-AF65-F5344CB8AC3E}">
        <p14:creationId xmlns:p14="http://schemas.microsoft.com/office/powerpoint/2010/main" val="305623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AD69-486D-4FC0-89FA-A248FA741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The future - </a:t>
            </a:r>
            <a:br>
              <a:rPr lang="en-AU" b="1" dirty="0">
                <a:solidFill>
                  <a:srgbClr val="FF0000"/>
                </a:solidFill>
              </a:rPr>
            </a:br>
            <a:r>
              <a:rPr lang="en-AU" b="1" dirty="0">
                <a:solidFill>
                  <a:srgbClr val="FF0000"/>
                </a:solidFill>
              </a:rPr>
              <a:t>of work and care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3FCAA-228C-4360-8DB6-183EF6EAF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rmAutofit/>
          </a:bodyPr>
          <a:lstStyle/>
          <a:p>
            <a:endParaRPr lang="en-AU" sz="1800" dirty="0"/>
          </a:p>
          <a:p>
            <a:r>
              <a:rPr lang="en-AU" sz="4000" dirty="0"/>
              <a:t>Paternity leave </a:t>
            </a:r>
          </a:p>
          <a:p>
            <a:r>
              <a:rPr lang="en-AU" sz="4000" dirty="0"/>
              <a:t>Child care</a:t>
            </a:r>
          </a:p>
          <a:p>
            <a:r>
              <a:rPr lang="en-AU" sz="4000" dirty="0"/>
              <a:t>Flexibility</a:t>
            </a:r>
          </a:p>
          <a:p>
            <a:r>
              <a:rPr lang="en-AU" sz="4000" dirty="0"/>
              <a:t>Changing gender roles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93860A-96B8-4E15-ACBB-0768A9C4F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8564" y="6356350"/>
            <a:ext cx="4986867" cy="36512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Marian Baird – The University of Sydney, Australia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021A38-30B5-4616-9B77-A07F053B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1820" y="6356350"/>
            <a:ext cx="116586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3360938-172A-4705-B62A-9164EF0A2C18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D2F9A6F-DCED-42B0-AD91-B10B2F96BD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67" r="-2" b="4674"/>
          <a:stretch/>
        </p:blipFill>
        <p:spPr bwMode="auto"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427897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BD559F-34CE-414A-9D24-F5F7F9217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76" y="140546"/>
            <a:ext cx="10873207" cy="504055"/>
          </a:xfrm>
        </p:spPr>
        <p:txBody>
          <a:bodyPr/>
          <a:lstStyle/>
          <a:p>
            <a:pPr algn="ctr"/>
            <a:r>
              <a:rPr lang="it-IT" sz="2400" cap="all" dirty="0">
                <a:solidFill>
                  <a:srgbClr val="2F3887"/>
                </a:solidFill>
                <a:latin typeface="Danone" panose="02000506040000020004" pitchFamily="50" charset="0"/>
              </a:rPr>
              <a:t>MAAM </a:t>
            </a:r>
            <a:r>
              <a:rPr lang="en-US" sz="2400" cap="all" dirty="0">
                <a:solidFill>
                  <a:srgbClr val="2F3887"/>
                </a:solidFill>
                <a:latin typeface="Danone" panose="02000506040000020004" pitchFamily="50" charset="0"/>
              </a:rPr>
              <a:t>Maternity as </a:t>
            </a:r>
            <a:r>
              <a:rPr lang="it-IT" sz="2400" cap="all" dirty="0">
                <a:solidFill>
                  <a:srgbClr val="2F3887"/>
                </a:solidFill>
                <a:latin typeface="Danone" panose="02000506040000020004" pitchFamily="50" charset="0"/>
              </a:rPr>
              <a:t>a Master: a new way to </a:t>
            </a:r>
            <a:r>
              <a:rPr lang="en-US" sz="2400" cap="all" dirty="0">
                <a:solidFill>
                  <a:srgbClr val="2F3887"/>
                </a:solidFill>
                <a:latin typeface="Danone" panose="02000506040000020004" pitchFamily="50" charset="0"/>
              </a:rPr>
              <a:t>learn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3564C10-479A-4B58-BC35-EF9BC7CC9E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8759" y="659351"/>
            <a:ext cx="12296702" cy="504825"/>
          </a:xfrm>
        </p:spPr>
        <p:txBody>
          <a:bodyPr/>
          <a:lstStyle/>
          <a:p>
            <a:r>
              <a:rPr lang="en-US" sz="1800" cap="none" dirty="0"/>
              <a:t>A digital tool (pc, mobile), for new mums and dads, that demonstrates how soft skills improve through maternity and paternity</a:t>
            </a:r>
          </a:p>
        </p:txBody>
      </p:sp>
      <p:pic>
        <p:nvPicPr>
          <p:cNvPr id="42" name="Immagine 41">
            <a:extLst>
              <a:ext uri="{FF2B5EF4-FFF2-40B4-BE49-F238E27FC236}">
                <a16:creationId xmlns:a16="http://schemas.microsoft.com/office/drawing/2014/main" id="{97A6C3F9-756F-4B8D-A2A0-7D4D59DF517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5749" y="1109745"/>
            <a:ext cx="12207749" cy="5087694"/>
          </a:xfrm>
          <a:prstGeom prst="rect">
            <a:avLst/>
          </a:prstGeom>
        </p:spPr>
      </p:pic>
      <p:sp>
        <p:nvSpPr>
          <p:cNvPr id="43" name="TextBox 27">
            <a:extLst>
              <a:ext uri="{FF2B5EF4-FFF2-40B4-BE49-F238E27FC236}">
                <a16:creationId xmlns:a16="http://schemas.microsoft.com/office/drawing/2014/main" id="{B8D230AF-A8AA-4978-A69C-C5204A779D8A}"/>
              </a:ext>
            </a:extLst>
          </p:cNvPr>
          <p:cNvSpPr txBox="1"/>
          <p:nvPr/>
        </p:nvSpPr>
        <p:spPr>
          <a:xfrm>
            <a:off x="1526268" y="3471821"/>
            <a:ext cx="170720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Reduces the costs of managing women’s return to work after childbirth</a:t>
            </a:r>
          </a:p>
        </p:txBody>
      </p:sp>
      <p:sp>
        <p:nvSpPr>
          <p:cNvPr id="44" name="TextBox 27">
            <a:extLst>
              <a:ext uri="{FF2B5EF4-FFF2-40B4-BE49-F238E27FC236}">
                <a16:creationId xmlns:a16="http://schemas.microsoft.com/office/drawing/2014/main" id="{52FBD5CE-6E1F-4CB2-8109-C6B6050C5E4A}"/>
              </a:ext>
            </a:extLst>
          </p:cNvPr>
          <p:cNvSpPr txBox="1"/>
          <p:nvPr/>
        </p:nvSpPr>
        <p:spPr>
          <a:xfrm>
            <a:off x="3772181" y="1819286"/>
            <a:ext cx="14255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Turns family life experiences into natural and zero-cost gyms that develop key skills for men and women</a:t>
            </a:r>
          </a:p>
        </p:txBody>
      </p:sp>
      <p:sp>
        <p:nvSpPr>
          <p:cNvPr id="45" name="TextBox 27">
            <a:extLst>
              <a:ext uri="{FF2B5EF4-FFF2-40B4-BE49-F238E27FC236}">
                <a16:creationId xmlns:a16="http://schemas.microsoft.com/office/drawing/2014/main" id="{C7AD539B-0B3E-49B3-B122-D6EA2F2D6088}"/>
              </a:ext>
            </a:extLst>
          </p:cNvPr>
          <p:cNvSpPr txBox="1"/>
          <p:nvPr/>
        </p:nvSpPr>
        <p:spPr>
          <a:xfrm>
            <a:off x="7640685" y="1843953"/>
            <a:ext cx="15752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Grows a pool of female resources: women returning from maternity leave are stronger and have better managerial skills</a:t>
            </a:r>
          </a:p>
        </p:txBody>
      </p:sp>
      <p:sp>
        <p:nvSpPr>
          <p:cNvPr id="46" name="TextBox 27">
            <a:extLst>
              <a:ext uri="{FF2B5EF4-FFF2-40B4-BE49-F238E27FC236}">
                <a16:creationId xmlns:a16="http://schemas.microsoft.com/office/drawing/2014/main" id="{E6C3257A-B57E-480E-9693-A5A8CCEE3716}"/>
              </a:ext>
            </a:extLst>
          </p:cNvPr>
          <p:cNvSpPr txBox="1"/>
          <p:nvPr/>
        </p:nvSpPr>
        <p:spPr>
          <a:xfrm>
            <a:off x="9440141" y="3471821"/>
            <a:ext cx="17622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Inexpensive, voluntary,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fast and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easy to deploy</a:t>
            </a:r>
          </a:p>
        </p:txBody>
      </p:sp>
      <p:sp>
        <p:nvSpPr>
          <p:cNvPr id="47" name="TextBox 27">
            <a:extLst>
              <a:ext uri="{FF2B5EF4-FFF2-40B4-BE49-F238E27FC236}">
                <a16:creationId xmlns:a16="http://schemas.microsoft.com/office/drawing/2014/main" id="{0EB7D4EB-46A1-496D-B0CB-D1AD9015E78A}"/>
              </a:ext>
            </a:extLst>
          </p:cNvPr>
          <p:cNvSpPr txBox="1"/>
          <p:nvPr/>
        </p:nvSpPr>
        <p:spPr>
          <a:xfrm>
            <a:off x="8070166" y="1081632"/>
            <a:ext cx="740807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6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Arial" charset="0"/>
                <a:cs typeface="Arial" charset="0"/>
              </a:rPr>
              <a:t>4.</a:t>
            </a:r>
            <a:endParaRPr kumimoji="0" lang="en" sz="46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Arial" charset="0"/>
              <a:cs typeface="Arial" charset="0"/>
            </a:endParaRPr>
          </a:p>
        </p:txBody>
      </p:sp>
      <p:sp>
        <p:nvSpPr>
          <p:cNvPr id="48" name="Isosceles Triangle 35">
            <a:extLst>
              <a:ext uri="{FF2B5EF4-FFF2-40B4-BE49-F238E27FC236}">
                <a16:creationId xmlns:a16="http://schemas.microsoft.com/office/drawing/2014/main" id="{D0BAA132-AC88-4E10-8132-90D2873309E3}"/>
              </a:ext>
            </a:extLst>
          </p:cNvPr>
          <p:cNvSpPr/>
          <p:nvPr/>
        </p:nvSpPr>
        <p:spPr>
          <a:xfrm>
            <a:off x="9047506" y="2775357"/>
            <a:ext cx="687984" cy="403501"/>
          </a:xfrm>
          <a:prstGeom prst="triangle">
            <a:avLst/>
          </a:prstGeom>
          <a:solidFill>
            <a:srgbClr val="FEB010"/>
          </a:solidFill>
          <a:ln w="76200" cap="flat" cmpd="sng" algn="ctr">
            <a:solidFill>
              <a:srgbClr val="505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49" name="Freeform 11">
            <a:extLst>
              <a:ext uri="{FF2B5EF4-FFF2-40B4-BE49-F238E27FC236}">
                <a16:creationId xmlns:a16="http://schemas.microsoft.com/office/drawing/2014/main" id="{BDE317DC-234C-4621-9AD0-957B62BB2F6D}"/>
              </a:ext>
            </a:extLst>
          </p:cNvPr>
          <p:cNvSpPr>
            <a:spLocks/>
          </p:cNvSpPr>
          <p:nvPr/>
        </p:nvSpPr>
        <p:spPr bwMode="auto">
          <a:xfrm>
            <a:off x="7241946" y="3159477"/>
            <a:ext cx="2338083" cy="1058533"/>
          </a:xfrm>
          <a:custGeom>
            <a:avLst/>
            <a:gdLst>
              <a:gd name="T0" fmla="*/ 631 w 746"/>
              <a:gd name="T1" fmla="*/ 0 h 372"/>
              <a:gd name="T2" fmla="*/ 373 w 746"/>
              <a:gd name="T3" fmla="*/ 258 h 372"/>
              <a:gd name="T4" fmla="*/ 114 w 746"/>
              <a:gd name="T5" fmla="*/ 0 h 372"/>
              <a:gd name="T6" fmla="*/ 0 w 746"/>
              <a:gd name="T7" fmla="*/ 0 h 372"/>
              <a:gd name="T8" fmla="*/ 373 w 746"/>
              <a:gd name="T9" fmla="*/ 372 h 372"/>
              <a:gd name="T10" fmla="*/ 746 w 746"/>
              <a:gd name="T11" fmla="*/ 0 h 372"/>
              <a:gd name="T12" fmla="*/ 631 w 746"/>
              <a:gd name="T13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6" h="372">
                <a:moveTo>
                  <a:pt x="631" y="0"/>
                </a:moveTo>
                <a:cubicBezTo>
                  <a:pt x="631" y="142"/>
                  <a:pt x="515" y="258"/>
                  <a:pt x="373" y="258"/>
                </a:cubicBezTo>
                <a:cubicBezTo>
                  <a:pt x="230" y="258"/>
                  <a:pt x="115" y="142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06"/>
                  <a:pt x="167" y="372"/>
                  <a:pt x="373" y="372"/>
                </a:cubicBezTo>
                <a:cubicBezTo>
                  <a:pt x="578" y="372"/>
                  <a:pt x="745" y="206"/>
                  <a:pt x="746" y="0"/>
                </a:cubicBezTo>
                <a:lnTo>
                  <a:pt x="631" y="0"/>
                </a:lnTo>
                <a:close/>
              </a:path>
            </a:pathLst>
          </a:custGeom>
          <a:solidFill>
            <a:srgbClr val="FEB010"/>
          </a:solidFill>
          <a:ln w="76200"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50" name="Isosceles Triangle 38">
            <a:extLst>
              <a:ext uri="{FF2B5EF4-FFF2-40B4-BE49-F238E27FC236}">
                <a16:creationId xmlns:a16="http://schemas.microsoft.com/office/drawing/2014/main" id="{52711485-4DAB-4E1F-B2FF-16AD76B8BBB1}"/>
              </a:ext>
            </a:extLst>
          </p:cNvPr>
          <p:cNvSpPr/>
          <p:nvPr/>
        </p:nvSpPr>
        <p:spPr>
          <a:xfrm rot="10800000">
            <a:off x="7087384" y="3088999"/>
            <a:ext cx="687984" cy="403501"/>
          </a:xfrm>
          <a:prstGeom prst="triangle">
            <a:avLst/>
          </a:prstGeom>
          <a:solidFill>
            <a:srgbClr val="EC7800"/>
          </a:solidFill>
          <a:ln w="76200" cap="flat" cmpd="sng" algn="ctr">
            <a:solidFill>
              <a:srgbClr val="4C4C4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51" name="Freeform 37">
            <a:extLst>
              <a:ext uri="{FF2B5EF4-FFF2-40B4-BE49-F238E27FC236}">
                <a16:creationId xmlns:a16="http://schemas.microsoft.com/office/drawing/2014/main" id="{ACE3EF28-C914-4819-8300-B9F7E538ECCE}"/>
              </a:ext>
            </a:extLst>
          </p:cNvPr>
          <p:cNvSpPr>
            <a:spLocks/>
          </p:cNvSpPr>
          <p:nvPr/>
        </p:nvSpPr>
        <p:spPr bwMode="auto">
          <a:xfrm>
            <a:off x="5262167" y="1982845"/>
            <a:ext cx="2338083" cy="1058533"/>
          </a:xfrm>
          <a:custGeom>
            <a:avLst/>
            <a:gdLst>
              <a:gd name="T0" fmla="*/ 114 w 746"/>
              <a:gd name="T1" fmla="*/ 372 h 372"/>
              <a:gd name="T2" fmla="*/ 373 w 746"/>
              <a:gd name="T3" fmla="*/ 114 h 372"/>
              <a:gd name="T4" fmla="*/ 632 w 746"/>
              <a:gd name="T5" fmla="*/ 372 h 372"/>
              <a:gd name="T6" fmla="*/ 746 w 746"/>
              <a:gd name="T7" fmla="*/ 372 h 372"/>
              <a:gd name="T8" fmla="*/ 373 w 746"/>
              <a:gd name="T9" fmla="*/ 0 h 372"/>
              <a:gd name="T10" fmla="*/ 0 w 746"/>
              <a:gd name="T11" fmla="*/ 372 h 372"/>
              <a:gd name="T12" fmla="*/ 114 w 746"/>
              <a:gd name="T13" fmla="*/ 372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6" h="372">
                <a:moveTo>
                  <a:pt x="114" y="372"/>
                </a:moveTo>
                <a:cubicBezTo>
                  <a:pt x="115" y="230"/>
                  <a:pt x="231" y="114"/>
                  <a:pt x="373" y="114"/>
                </a:cubicBezTo>
                <a:cubicBezTo>
                  <a:pt x="515" y="114"/>
                  <a:pt x="631" y="230"/>
                  <a:pt x="632" y="372"/>
                </a:cubicBezTo>
                <a:cubicBezTo>
                  <a:pt x="746" y="372"/>
                  <a:pt x="746" y="372"/>
                  <a:pt x="746" y="372"/>
                </a:cubicBezTo>
                <a:cubicBezTo>
                  <a:pt x="745" y="166"/>
                  <a:pt x="579" y="0"/>
                  <a:pt x="373" y="0"/>
                </a:cubicBezTo>
                <a:cubicBezTo>
                  <a:pt x="167" y="0"/>
                  <a:pt x="1" y="166"/>
                  <a:pt x="0" y="372"/>
                </a:cubicBezTo>
                <a:lnTo>
                  <a:pt x="114" y="372"/>
                </a:lnTo>
                <a:close/>
              </a:path>
            </a:pathLst>
          </a:custGeom>
          <a:solidFill>
            <a:srgbClr val="EC7800"/>
          </a:solidFill>
          <a:ln w="76200"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52" name="Isosceles Triangle 41">
            <a:extLst>
              <a:ext uri="{FF2B5EF4-FFF2-40B4-BE49-F238E27FC236}">
                <a16:creationId xmlns:a16="http://schemas.microsoft.com/office/drawing/2014/main" id="{1CF35BDF-0594-4296-B36D-58509FD2BEFA}"/>
              </a:ext>
            </a:extLst>
          </p:cNvPr>
          <p:cNvSpPr/>
          <p:nvPr/>
        </p:nvSpPr>
        <p:spPr>
          <a:xfrm>
            <a:off x="5103011" y="2775356"/>
            <a:ext cx="687984" cy="403501"/>
          </a:xfrm>
          <a:prstGeom prst="triangle">
            <a:avLst/>
          </a:prstGeom>
          <a:solidFill>
            <a:srgbClr val="FF5F3F"/>
          </a:solidFill>
          <a:ln w="76200" cap="flat" cmpd="sng" algn="ctr">
            <a:solidFill>
              <a:srgbClr val="4A4A4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53" name="Freeform 40">
            <a:extLst>
              <a:ext uri="{FF2B5EF4-FFF2-40B4-BE49-F238E27FC236}">
                <a16:creationId xmlns:a16="http://schemas.microsoft.com/office/drawing/2014/main" id="{141F9E27-F15F-4057-A927-D3B05D0270DB}"/>
              </a:ext>
            </a:extLst>
          </p:cNvPr>
          <p:cNvSpPr>
            <a:spLocks/>
          </p:cNvSpPr>
          <p:nvPr/>
        </p:nvSpPr>
        <p:spPr bwMode="auto">
          <a:xfrm>
            <a:off x="3291497" y="3159479"/>
            <a:ext cx="2338083" cy="1058532"/>
          </a:xfrm>
          <a:custGeom>
            <a:avLst/>
            <a:gdLst>
              <a:gd name="T0" fmla="*/ 631 w 746"/>
              <a:gd name="T1" fmla="*/ 0 h 372"/>
              <a:gd name="T2" fmla="*/ 373 w 746"/>
              <a:gd name="T3" fmla="*/ 258 h 372"/>
              <a:gd name="T4" fmla="*/ 114 w 746"/>
              <a:gd name="T5" fmla="*/ 0 h 372"/>
              <a:gd name="T6" fmla="*/ 0 w 746"/>
              <a:gd name="T7" fmla="*/ 0 h 372"/>
              <a:gd name="T8" fmla="*/ 373 w 746"/>
              <a:gd name="T9" fmla="*/ 372 h 372"/>
              <a:gd name="T10" fmla="*/ 746 w 746"/>
              <a:gd name="T11" fmla="*/ 0 h 372"/>
              <a:gd name="T12" fmla="*/ 631 w 746"/>
              <a:gd name="T13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6" h="372">
                <a:moveTo>
                  <a:pt x="631" y="0"/>
                </a:moveTo>
                <a:cubicBezTo>
                  <a:pt x="631" y="142"/>
                  <a:pt x="515" y="258"/>
                  <a:pt x="373" y="258"/>
                </a:cubicBezTo>
                <a:cubicBezTo>
                  <a:pt x="230" y="258"/>
                  <a:pt x="115" y="142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06"/>
                  <a:pt x="167" y="372"/>
                  <a:pt x="373" y="372"/>
                </a:cubicBezTo>
                <a:cubicBezTo>
                  <a:pt x="578" y="372"/>
                  <a:pt x="745" y="206"/>
                  <a:pt x="746" y="0"/>
                </a:cubicBezTo>
                <a:lnTo>
                  <a:pt x="631" y="0"/>
                </a:lnTo>
                <a:close/>
              </a:path>
            </a:pathLst>
          </a:custGeom>
          <a:solidFill>
            <a:srgbClr val="FF5F3F"/>
          </a:solidFill>
          <a:ln w="76200"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54" name="Isosceles Triangle 44">
            <a:extLst>
              <a:ext uri="{FF2B5EF4-FFF2-40B4-BE49-F238E27FC236}">
                <a16:creationId xmlns:a16="http://schemas.microsoft.com/office/drawing/2014/main" id="{C349CAFB-A444-4D0B-8AA1-569DB5A50A58}"/>
              </a:ext>
            </a:extLst>
          </p:cNvPr>
          <p:cNvSpPr/>
          <p:nvPr/>
        </p:nvSpPr>
        <p:spPr>
          <a:xfrm rot="10800000">
            <a:off x="3127733" y="3088999"/>
            <a:ext cx="687984" cy="445626"/>
          </a:xfrm>
          <a:prstGeom prst="triangle">
            <a:avLst/>
          </a:prstGeom>
          <a:solidFill>
            <a:srgbClr val="FFFFFF"/>
          </a:solidFill>
          <a:ln w="76200" cap="flat" cmpd="sng" algn="ctr">
            <a:solidFill>
              <a:srgbClr val="4A4A4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55" name="Freeform 5">
            <a:extLst>
              <a:ext uri="{FF2B5EF4-FFF2-40B4-BE49-F238E27FC236}">
                <a16:creationId xmlns:a16="http://schemas.microsoft.com/office/drawing/2014/main" id="{B516BB48-6EB4-476D-86AB-7F92530BBA8F}"/>
              </a:ext>
            </a:extLst>
          </p:cNvPr>
          <p:cNvSpPr>
            <a:spLocks/>
          </p:cNvSpPr>
          <p:nvPr/>
        </p:nvSpPr>
        <p:spPr bwMode="auto">
          <a:xfrm>
            <a:off x="1311718" y="1982845"/>
            <a:ext cx="2336565" cy="1169042"/>
          </a:xfrm>
          <a:custGeom>
            <a:avLst/>
            <a:gdLst>
              <a:gd name="T0" fmla="*/ 114 w 746"/>
              <a:gd name="T1" fmla="*/ 372 h 372"/>
              <a:gd name="T2" fmla="*/ 373 w 746"/>
              <a:gd name="T3" fmla="*/ 114 h 372"/>
              <a:gd name="T4" fmla="*/ 632 w 746"/>
              <a:gd name="T5" fmla="*/ 372 h 372"/>
              <a:gd name="T6" fmla="*/ 746 w 746"/>
              <a:gd name="T7" fmla="*/ 372 h 372"/>
              <a:gd name="T8" fmla="*/ 373 w 746"/>
              <a:gd name="T9" fmla="*/ 0 h 372"/>
              <a:gd name="T10" fmla="*/ 0 w 746"/>
              <a:gd name="T11" fmla="*/ 372 h 372"/>
              <a:gd name="T12" fmla="*/ 114 w 746"/>
              <a:gd name="T13" fmla="*/ 372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6" h="372">
                <a:moveTo>
                  <a:pt x="114" y="372"/>
                </a:moveTo>
                <a:cubicBezTo>
                  <a:pt x="115" y="230"/>
                  <a:pt x="231" y="114"/>
                  <a:pt x="373" y="114"/>
                </a:cubicBezTo>
                <a:cubicBezTo>
                  <a:pt x="515" y="114"/>
                  <a:pt x="631" y="230"/>
                  <a:pt x="632" y="372"/>
                </a:cubicBezTo>
                <a:cubicBezTo>
                  <a:pt x="746" y="372"/>
                  <a:pt x="746" y="372"/>
                  <a:pt x="746" y="372"/>
                </a:cubicBezTo>
                <a:cubicBezTo>
                  <a:pt x="745" y="166"/>
                  <a:pt x="579" y="0"/>
                  <a:pt x="373" y="0"/>
                </a:cubicBezTo>
                <a:cubicBezTo>
                  <a:pt x="167" y="0"/>
                  <a:pt x="1" y="166"/>
                  <a:pt x="0" y="372"/>
                </a:cubicBezTo>
                <a:lnTo>
                  <a:pt x="114" y="372"/>
                </a:lnTo>
                <a:close/>
              </a:path>
            </a:pathLst>
          </a:custGeom>
          <a:solidFill>
            <a:srgbClr val="FFFFFF"/>
          </a:solidFill>
          <a:ln w="76200">
            <a:noFill/>
          </a:ln>
        </p:spPr>
        <p:txBody>
          <a:bodyPr vert="horz" wrap="square" lIns="60951" tIns="30475" rIns="60951" bIns="3047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56" name="TextBox 27">
            <a:extLst>
              <a:ext uri="{FF2B5EF4-FFF2-40B4-BE49-F238E27FC236}">
                <a16:creationId xmlns:a16="http://schemas.microsoft.com/office/drawing/2014/main" id="{1219050C-F5B5-4567-818C-16DF33B4A664}"/>
              </a:ext>
            </a:extLst>
          </p:cNvPr>
          <p:cNvSpPr txBox="1"/>
          <p:nvPr/>
        </p:nvSpPr>
        <p:spPr>
          <a:xfrm>
            <a:off x="5496257" y="3461177"/>
            <a:ext cx="192020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Improves the company climate and employer branding, making companies more attractive to Millennials and Gen Z</a:t>
            </a:r>
          </a:p>
        </p:txBody>
      </p:sp>
      <p:sp>
        <p:nvSpPr>
          <p:cNvPr id="57" name="TextBox 27">
            <a:extLst>
              <a:ext uri="{FF2B5EF4-FFF2-40B4-BE49-F238E27FC236}">
                <a16:creationId xmlns:a16="http://schemas.microsoft.com/office/drawing/2014/main" id="{432C55B3-D136-43AD-8C69-544949C659DD}"/>
              </a:ext>
            </a:extLst>
          </p:cNvPr>
          <p:cNvSpPr txBox="1"/>
          <p:nvPr/>
        </p:nvSpPr>
        <p:spPr>
          <a:xfrm>
            <a:off x="2021768" y="2682714"/>
            <a:ext cx="889244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6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Arial" charset="0"/>
                <a:cs typeface="Arial" charset="0"/>
              </a:rPr>
              <a:t>1.</a:t>
            </a:r>
            <a:endParaRPr kumimoji="0" lang="en" sz="46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Arial" charset="0"/>
              <a:cs typeface="Arial" charset="0"/>
            </a:endParaRPr>
          </a:p>
        </p:txBody>
      </p:sp>
      <p:sp>
        <p:nvSpPr>
          <p:cNvPr id="58" name="TextBox 27">
            <a:extLst>
              <a:ext uri="{FF2B5EF4-FFF2-40B4-BE49-F238E27FC236}">
                <a16:creationId xmlns:a16="http://schemas.microsoft.com/office/drawing/2014/main" id="{8D9C9B54-9DAF-44D2-893A-E06BFB2FFD03}"/>
              </a:ext>
            </a:extLst>
          </p:cNvPr>
          <p:cNvSpPr txBox="1"/>
          <p:nvPr/>
        </p:nvSpPr>
        <p:spPr>
          <a:xfrm>
            <a:off x="3958688" y="1050576"/>
            <a:ext cx="1034875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6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Arial" charset="0"/>
                <a:cs typeface="Arial" charset="0"/>
              </a:rPr>
              <a:t>2.</a:t>
            </a:r>
            <a:endParaRPr kumimoji="0" lang="en" sz="46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Arial" charset="0"/>
              <a:cs typeface="Arial" charset="0"/>
            </a:endParaRPr>
          </a:p>
        </p:txBody>
      </p:sp>
      <p:sp>
        <p:nvSpPr>
          <p:cNvPr id="59" name="TextBox 27">
            <a:extLst>
              <a:ext uri="{FF2B5EF4-FFF2-40B4-BE49-F238E27FC236}">
                <a16:creationId xmlns:a16="http://schemas.microsoft.com/office/drawing/2014/main" id="{3DDE1E08-204A-42F8-9B7B-33B03D02BB19}"/>
              </a:ext>
            </a:extLst>
          </p:cNvPr>
          <p:cNvSpPr txBox="1"/>
          <p:nvPr/>
        </p:nvSpPr>
        <p:spPr>
          <a:xfrm>
            <a:off x="6160910" y="2695414"/>
            <a:ext cx="740807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6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Arial" charset="0"/>
                <a:cs typeface="Arial" charset="0"/>
              </a:rPr>
              <a:t>3.</a:t>
            </a:r>
            <a:endParaRPr kumimoji="0" lang="en" sz="46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Arial" charset="0"/>
              <a:cs typeface="Arial" charset="0"/>
            </a:endParaRPr>
          </a:p>
        </p:txBody>
      </p:sp>
      <p:sp>
        <p:nvSpPr>
          <p:cNvPr id="60" name="TextBox 27">
            <a:extLst>
              <a:ext uri="{FF2B5EF4-FFF2-40B4-BE49-F238E27FC236}">
                <a16:creationId xmlns:a16="http://schemas.microsoft.com/office/drawing/2014/main" id="{9B228A56-943C-4DB9-8F46-4D4F686226C8}"/>
              </a:ext>
            </a:extLst>
          </p:cNvPr>
          <p:cNvSpPr txBox="1"/>
          <p:nvPr/>
        </p:nvSpPr>
        <p:spPr>
          <a:xfrm>
            <a:off x="9999813" y="2695414"/>
            <a:ext cx="740807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666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0"/>
                <a:ea typeface="Arial" charset="0"/>
                <a:cs typeface="Arial" charset="0"/>
              </a:rPr>
              <a:t>5.</a:t>
            </a:r>
            <a:endParaRPr kumimoji="0" lang="en" sz="4666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0"/>
              <a:ea typeface="Arial" charset="0"/>
              <a:cs typeface="Arial" charset="0"/>
            </a:endParaRPr>
          </a:p>
        </p:txBody>
      </p:sp>
      <p:pic>
        <p:nvPicPr>
          <p:cNvPr id="61" name="Immagine 60">
            <a:extLst>
              <a:ext uri="{FF2B5EF4-FFF2-40B4-BE49-F238E27FC236}">
                <a16:creationId xmlns:a16="http://schemas.microsoft.com/office/drawing/2014/main" id="{A5A111CE-7476-474C-9D9F-7B7EA2F0C5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2" r="929"/>
          <a:stretch/>
        </p:blipFill>
        <p:spPr>
          <a:xfrm>
            <a:off x="1" y="5480259"/>
            <a:ext cx="12192000" cy="1440814"/>
          </a:xfrm>
          <a:prstGeom prst="rect">
            <a:avLst/>
          </a:prstGeom>
        </p:spPr>
      </p:pic>
      <p:sp>
        <p:nvSpPr>
          <p:cNvPr id="62" name="Прямоугольник 40">
            <a:extLst>
              <a:ext uri="{FF2B5EF4-FFF2-40B4-BE49-F238E27FC236}">
                <a16:creationId xmlns:a16="http://schemas.microsoft.com/office/drawing/2014/main" id="{30BC1955-9638-4333-A88B-1D5185402C6D}"/>
              </a:ext>
            </a:extLst>
          </p:cNvPr>
          <p:cNvSpPr/>
          <p:nvPr/>
        </p:nvSpPr>
        <p:spPr>
          <a:xfrm rot="10800000">
            <a:off x="-2" y="5480258"/>
            <a:ext cx="12207749" cy="1450869"/>
          </a:xfrm>
          <a:prstGeom prst="rect">
            <a:avLst/>
          </a:prstGeom>
          <a:gradFill flip="none" rotWithShape="1">
            <a:gsLst>
              <a:gs pos="95000">
                <a:srgbClr val="EC7802">
                  <a:alpha val="44000"/>
                  <a:lumMod val="82000"/>
                  <a:lumOff val="18000"/>
                </a:srgbClr>
              </a:gs>
              <a:gs pos="6000">
                <a:srgbClr val="E3351E">
                  <a:alpha val="35000"/>
                  <a:lumMod val="53000"/>
                </a:srgbClr>
              </a:gs>
            </a:gsLst>
            <a:lin ang="135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609539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133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0733C38B-3636-404D-9F51-D53129EEA4E2}"/>
              </a:ext>
            </a:extLst>
          </p:cNvPr>
          <p:cNvSpPr txBox="1"/>
          <p:nvPr/>
        </p:nvSpPr>
        <p:spPr>
          <a:xfrm>
            <a:off x="145014" y="5002280"/>
            <a:ext cx="11917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Community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of mums and dads of different Companies is always available to share the phases of this experience</a:t>
            </a:r>
          </a:p>
        </p:txBody>
      </p:sp>
    </p:spTree>
    <p:extLst>
      <p:ext uri="{BB962C8B-B14F-4D97-AF65-F5344CB8AC3E}">
        <p14:creationId xmlns:p14="http://schemas.microsoft.com/office/powerpoint/2010/main" val="215774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magine 33">
            <a:extLst>
              <a:ext uri="{FF2B5EF4-FFF2-40B4-BE49-F238E27FC236}">
                <a16:creationId xmlns:a16="http://schemas.microsoft.com/office/drawing/2014/main" id="{0E1BAC8B-4223-4DA2-B8F0-C862D46A39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51" b="50702"/>
          <a:stretch/>
        </p:blipFill>
        <p:spPr>
          <a:xfrm>
            <a:off x="1" y="5246466"/>
            <a:ext cx="12192000" cy="1738534"/>
          </a:xfrm>
          <a:prstGeom prst="rect">
            <a:avLst/>
          </a:prstGeom>
        </p:spPr>
      </p:pic>
      <p:sp>
        <p:nvSpPr>
          <p:cNvPr id="32" name="Прямоугольник 40">
            <a:extLst>
              <a:ext uri="{FF2B5EF4-FFF2-40B4-BE49-F238E27FC236}">
                <a16:creationId xmlns:a16="http://schemas.microsoft.com/office/drawing/2014/main" id="{BEA2521E-1A66-41D0-920F-9B98B278FB4E}"/>
              </a:ext>
            </a:extLst>
          </p:cNvPr>
          <p:cNvSpPr/>
          <p:nvPr/>
        </p:nvSpPr>
        <p:spPr>
          <a:xfrm rot="10800000">
            <a:off x="0" y="5246466"/>
            <a:ext cx="12192000" cy="1738533"/>
          </a:xfrm>
          <a:prstGeom prst="rect">
            <a:avLst/>
          </a:prstGeom>
          <a:gradFill flip="none" rotWithShape="1">
            <a:gsLst>
              <a:gs pos="95000">
                <a:srgbClr val="EC7802">
                  <a:alpha val="44000"/>
                  <a:lumMod val="82000"/>
                  <a:lumOff val="18000"/>
                </a:srgbClr>
              </a:gs>
              <a:gs pos="6000">
                <a:srgbClr val="E3351E">
                  <a:alpha val="35000"/>
                  <a:lumMod val="53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2137727A-CE4D-47A2-A43B-AFE6112D6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76" y="140546"/>
            <a:ext cx="10873207" cy="504055"/>
          </a:xfrm>
        </p:spPr>
        <p:txBody>
          <a:bodyPr/>
          <a:lstStyle/>
          <a:p>
            <a:pPr algn="ctr"/>
            <a:r>
              <a:rPr lang="it-IT" sz="2400" cap="all" dirty="0">
                <a:solidFill>
                  <a:srgbClr val="2F3887"/>
                </a:solidFill>
                <a:latin typeface="Danone" panose="02000506040000020004" pitchFamily="50" charset="0"/>
              </a:rPr>
              <a:t>MAAM </a:t>
            </a:r>
            <a:r>
              <a:rPr lang="en-US" sz="2400" cap="all" dirty="0">
                <a:solidFill>
                  <a:srgbClr val="2F3887"/>
                </a:solidFill>
                <a:latin typeface="Danone" panose="02000506040000020004" pitchFamily="50" charset="0"/>
              </a:rPr>
              <a:t>Maternity as </a:t>
            </a:r>
            <a:r>
              <a:rPr lang="it-IT" sz="2400" cap="all" dirty="0">
                <a:solidFill>
                  <a:srgbClr val="2F3887"/>
                </a:solidFill>
                <a:latin typeface="Danone" panose="02000506040000020004" pitchFamily="50" charset="0"/>
              </a:rPr>
              <a:t>a Master in </a:t>
            </a:r>
            <a:r>
              <a:rPr lang="it-IT" sz="2400" cap="all" dirty="0" err="1">
                <a:solidFill>
                  <a:srgbClr val="2F3887"/>
                </a:solidFill>
                <a:latin typeface="Danone" panose="02000506040000020004" pitchFamily="50" charset="0"/>
              </a:rPr>
              <a:t>danone</a:t>
            </a:r>
            <a:endParaRPr lang="en-US" sz="2400" cap="all" dirty="0">
              <a:solidFill>
                <a:srgbClr val="2F3887"/>
              </a:solidFill>
              <a:latin typeface="Danone" panose="02000506040000020004" pitchFamily="50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35FD209-4AF4-4C15-A037-B25CE74193A2}"/>
              </a:ext>
            </a:extLst>
          </p:cNvPr>
          <p:cNvSpPr txBox="1">
            <a:spLocks/>
          </p:cNvSpPr>
          <p:nvPr/>
        </p:nvSpPr>
        <p:spPr>
          <a:xfrm>
            <a:off x="539747" y="644601"/>
            <a:ext cx="11221836" cy="1069596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2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.LucidaGrandeUI" charset="0"/>
              <a:buNone/>
              <a:defRPr sz="1800" b="0" i="0" kern="1200" cap="all" baseline="0">
                <a:solidFill>
                  <a:schemeClr val="tx1"/>
                </a:solidFill>
                <a:latin typeface="Bariol Regular" panose="02000506040000020003" pitchFamily="2" charset="0"/>
                <a:ea typeface="Bariol Regular" panose="02000506040000020003" pitchFamily="2" charset="0"/>
                <a:cs typeface="Bariol Regular" panose="02000506040000020003" pitchFamily="2" charset="0"/>
              </a:defRPr>
            </a:lvl1pPr>
            <a:lvl2pPr marL="457211" indent="0" algn="l" defTabSz="91442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.LucidaGrandeUI" charset="0"/>
              <a:buNone/>
              <a:defRPr sz="2000" b="1" i="0" kern="1200" baseline="0">
                <a:solidFill>
                  <a:schemeClr val="tx1">
                    <a:tint val="75000"/>
                  </a:schemeClr>
                </a:solidFill>
                <a:latin typeface="Bariol Regular" panose="02000506040000020003" pitchFamily="2" charset="0"/>
                <a:ea typeface="Bariol Regular" panose="02000506040000020003" pitchFamily="2" charset="0"/>
                <a:cs typeface="Bariol Regular" panose="02000506040000020003" pitchFamily="2" charset="0"/>
              </a:defRPr>
            </a:lvl2pPr>
            <a:lvl3pPr marL="914420" indent="0" algn="l" defTabSz="91442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.LucidaGrandeUI" charset="0"/>
              <a:buNone/>
              <a:defRPr sz="1800" b="1" i="0" kern="1200">
                <a:solidFill>
                  <a:schemeClr val="tx1">
                    <a:tint val="75000"/>
                  </a:schemeClr>
                </a:solidFill>
                <a:latin typeface="Bariol Regular" panose="02000506040000020003" pitchFamily="2" charset="0"/>
                <a:ea typeface="Bariol Regular" panose="02000506040000020003" pitchFamily="2" charset="0"/>
                <a:cs typeface="Bariol Regular" panose="02000506040000020003" pitchFamily="2" charset="0"/>
              </a:defRPr>
            </a:lvl3pPr>
            <a:lvl4pPr marL="1371631" indent="0" algn="l" defTabSz="91442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.LucidaGrandeUI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Bariol Regular" panose="02000506040000020003" pitchFamily="2" charset="0"/>
                <a:ea typeface="Bariol Regular" panose="02000506040000020003" pitchFamily="2" charset="0"/>
                <a:cs typeface="Bariol Regular" panose="02000506040000020003" pitchFamily="2" charset="0"/>
              </a:defRPr>
            </a:lvl4pPr>
            <a:lvl5pPr marL="1828842" indent="0" algn="l" defTabSz="91442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.LucidaGrandeUI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Bariol Regular" panose="02000506040000020003" pitchFamily="2" charset="0"/>
                <a:ea typeface="Bariol Regular" panose="02000506040000020003" pitchFamily="2" charset="0"/>
                <a:cs typeface="Bariol Regular" panose="02000506040000020003" pitchFamily="2" charset="0"/>
              </a:defRPr>
            </a:lvl5pPr>
            <a:lvl6pPr marL="2286051" indent="0" algn="l" defTabSz="914420" rtl="0" eaLnBrk="1" latinLnBrk="0" hangingPunct="1">
              <a:lnSpc>
                <a:spcPct val="110000"/>
              </a:lnSpc>
              <a:spcBef>
                <a:spcPts val="0"/>
              </a:spcBef>
              <a:buSzPct val="100000"/>
              <a:buFont typeface=".LucidaGrandeUI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Bariol Regular" panose="02000506040000020003" pitchFamily="2" charset="0"/>
                <a:ea typeface="Bariol Regular" panose="02000506040000020003" pitchFamily="2" charset="0"/>
                <a:cs typeface="Bariol Regular" panose="02000506040000020003" pitchFamily="2" charset="0"/>
              </a:defRPr>
            </a:lvl6pPr>
            <a:lvl7pPr marL="2743262" indent="0" algn="l" defTabSz="91442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73" indent="0" algn="l" defTabSz="91442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83" indent="0" algn="l" defTabSz="91442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2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/>
            </a:pPr>
            <a:r>
              <a:rPr kumimoji="0" lang="it-IT" sz="2000" b="1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76% of </a:t>
            </a:r>
            <a:r>
              <a:rPr kumimoji="0" lang="it-IT" sz="2000" b="1" i="0" u="none" strike="noStrike" kern="1200" cap="all" spc="0" normalizeH="0" baseline="0" noProof="0" dirty="0" err="1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our</a:t>
            </a:r>
            <a:r>
              <a:rPr kumimoji="0" lang="it-IT" sz="2000" b="1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 </a:t>
            </a:r>
            <a:r>
              <a:rPr kumimoji="0" lang="it-IT" sz="2000" b="1" i="0" u="none" strike="noStrike" kern="1200" cap="all" spc="0" normalizeH="0" baseline="0" noProof="0" dirty="0" err="1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mums</a:t>
            </a:r>
            <a:r>
              <a:rPr kumimoji="0" lang="it-IT" sz="2000" b="1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 and </a:t>
            </a:r>
            <a:r>
              <a:rPr kumimoji="0" lang="it-IT" sz="2000" b="1" i="0" u="none" strike="noStrike" kern="1200" cap="all" spc="0" normalizeH="0" baseline="0" noProof="0" dirty="0" err="1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dads</a:t>
            </a:r>
            <a:r>
              <a:rPr kumimoji="0" lang="it-IT" sz="2000" b="1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 </a:t>
            </a:r>
            <a:r>
              <a:rPr kumimoji="0" lang="it-IT" sz="2000" b="1" i="0" u="none" strike="noStrike" kern="1200" cap="all" spc="0" normalizeH="0" baseline="0" noProof="0" dirty="0" err="1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is</a:t>
            </a:r>
            <a:r>
              <a:rPr kumimoji="0" lang="it-IT" sz="2000" b="1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 </a:t>
            </a:r>
            <a:r>
              <a:rPr kumimoji="0" lang="it-IT" sz="2000" b="1" i="0" u="none" strike="noStrike" kern="1200" cap="all" spc="0" normalizeH="0" baseline="0" noProof="0" dirty="0" err="1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attending</a:t>
            </a:r>
            <a:r>
              <a:rPr kumimoji="0" lang="it-IT" sz="2000" b="1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riol Regular" panose="02000506040000020003" pitchFamily="2" charset="0"/>
              </a:rPr>
              <a:t> the master*: </a:t>
            </a:r>
            <a:endParaRPr kumimoji="0" lang="it-IT" sz="1800" b="0" i="0" u="none" strike="noStrike" kern="1200" cap="all" spc="0" normalizeH="0" baseline="0" noProof="0" dirty="0">
              <a:ln>
                <a:noFill/>
              </a:ln>
              <a:solidFill>
                <a:srgbClr val="0069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riol Regular" panose="02000506040000020003" pitchFamily="2" charset="0"/>
            </a:endParaRPr>
          </a:p>
          <a:p>
            <a:pPr marL="0" marR="0" lvl="0" indent="0" algn="ctr" defTabSz="91442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.LucidaGrandeUI" charset="0"/>
              <a:buNone/>
              <a:tabLst/>
              <a:defRPr/>
            </a:pPr>
            <a:r>
              <a:rPr kumimoji="0" lang="it-IT" sz="1800" b="0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83% OF THEM </a:t>
            </a:r>
            <a:r>
              <a:rPr kumimoji="0" lang="it-IT" sz="1800" b="0" i="0" u="none" strike="noStrike" kern="1200" cap="all" spc="0" normalizeH="0" baseline="0" noProof="0" dirty="0" err="1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sayS</a:t>
            </a:r>
            <a:r>
              <a:rPr kumimoji="0" lang="it-IT" sz="1800" b="0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 THEIR </a:t>
            </a:r>
            <a:r>
              <a:rPr kumimoji="0" lang="it-IT" sz="1800" b="1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SOFT SKILLS ARE IMPROVED</a:t>
            </a:r>
            <a:r>
              <a:rPr kumimoji="0" lang="it-IT" sz="1800" b="0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, 79% FEELS </a:t>
            </a:r>
            <a:r>
              <a:rPr kumimoji="0" lang="it-IT" sz="1800" b="1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MORE ENERGIZED</a:t>
            </a:r>
            <a:r>
              <a:rPr kumimoji="0" lang="it-IT" sz="1800" b="0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, 75% FEEL </a:t>
            </a:r>
            <a:r>
              <a:rPr kumimoji="0" lang="it-IT" sz="1800" b="1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CLOSER TO THE COMPANY</a:t>
            </a:r>
            <a:r>
              <a:rPr kumimoji="0" lang="it-IT" sz="1800" b="0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 IN TERMS OF </a:t>
            </a:r>
            <a:r>
              <a:rPr kumimoji="0" lang="it-IT" sz="1800" b="1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ENGAGEMENT</a:t>
            </a:r>
            <a:r>
              <a:rPr kumimoji="0" lang="it-IT" sz="1800" b="0" i="0" u="none" strike="noStrike" kern="1200" cap="all" spc="0" normalizeH="0" baseline="0" noProof="0" dirty="0">
                <a:ln>
                  <a:noFill/>
                </a:ln>
                <a:solidFill>
                  <a:srgbClr val="0069B3"/>
                </a:solidFill>
                <a:effectLst/>
                <a:uLnTx/>
                <a:uFillTx/>
                <a:latin typeface="Bariol Regular" panose="02000506040000020003" pitchFamily="2" charset="0"/>
              </a:rPr>
              <a:t> </a:t>
            </a:r>
            <a:endParaRPr kumimoji="0" lang="en-US" sz="1800" b="0" i="0" u="none" strike="noStrike" kern="1200" cap="all" spc="0" normalizeH="0" baseline="0" noProof="0" dirty="0">
              <a:ln>
                <a:noFill/>
              </a:ln>
              <a:solidFill>
                <a:srgbClr val="0069B3"/>
              </a:solidFill>
              <a:effectLst/>
              <a:uLnTx/>
              <a:uFillTx/>
              <a:latin typeface="Bariol Regular" panose="02000506040000020003" pitchFamily="2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0F152E8-1E8F-4DBD-A247-DE2896A3A3BD}"/>
              </a:ext>
            </a:extLst>
          </p:cNvPr>
          <p:cNvSpPr txBox="1"/>
          <p:nvPr/>
        </p:nvSpPr>
        <p:spPr>
          <a:xfrm>
            <a:off x="787078" y="2071868"/>
            <a:ext cx="27200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+ 35%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ABILITY TO MANAGE PRIORITIES AND TIMING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7F9D626-468D-41A4-8E3B-C8194DEC6CD3}"/>
              </a:ext>
            </a:extLst>
          </p:cNvPr>
          <p:cNvSpPr txBox="1"/>
          <p:nvPr/>
        </p:nvSpPr>
        <p:spPr>
          <a:xfrm>
            <a:off x="8684871" y="3554090"/>
            <a:ext cx="27200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+ 10%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ABILITY TO MANAGE COMPLEXITY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68265A4-0D61-4FE2-B997-8D282C9F0088}"/>
              </a:ext>
            </a:extLst>
          </p:cNvPr>
          <p:cNvSpPr txBox="1"/>
          <p:nvPr/>
        </p:nvSpPr>
        <p:spPr>
          <a:xfrm>
            <a:off x="4735975" y="2039143"/>
            <a:ext cx="2720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+ 35%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EMPATHY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A3D398E-652B-4E71-927C-4308E7E70A27}"/>
              </a:ext>
            </a:extLst>
          </p:cNvPr>
          <p:cNvSpPr txBox="1"/>
          <p:nvPr/>
        </p:nvSpPr>
        <p:spPr>
          <a:xfrm>
            <a:off x="4790639" y="3554752"/>
            <a:ext cx="2720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+ 20%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INTELLECTUAL AGILITY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1D0D81E-AF21-41FE-BEFD-79961781BDBF}"/>
              </a:ext>
            </a:extLst>
          </p:cNvPr>
          <p:cNvSpPr txBox="1"/>
          <p:nvPr/>
        </p:nvSpPr>
        <p:spPr>
          <a:xfrm>
            <a:off x="8684873" y="2098523"/>
            <a:ext cx="27200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+ 35%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ABILITY TO DELEGATE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F0CACEB-AD70-4E81-8CE7-BBD8ECF040DF}"/>
              </a:ext>
            </a:extLst>
          </p:cNvPr>
          <p:cNvSpPr txBox="1"/>
          <p:nvPr/>
        </p:nvSpPr>
        <p:spPr>
          <a:xfrm>
            <a:off x="428263" y="5451000"/>
            <a:ext cx="52664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*SOURCE: PARTICIPANTS IN DANONE COMPANY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BF1A292-A8AF-423D-99A3-177DA9074059}"/>
              </a:ext>
            </a:extLst>
          </p:cNvPr>
          <p:cNvSpPr txBox="1"/>
          <p:nvPr/>
        </p:nvSpPr>
        <p:spPr>
          <a:xfrm>
            <a:off x="787078" y="3595337"/>
            <a:ext cx="27200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+ 15%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00378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ABILITY TO TAKE DECISIONS </a:t>
            </a:r>
          </a:p>
        </p:txBody>
      </p:sp>
    </p:spTree>
    <p:extLst>
      <p:ext uri="{BB962C8B-B14F-4D97-AF65-F5344CB8AC3E}">
        <p14:creationId xmlns:p14="http://schemas.microsoft.com/office/powerpoint/2010/main" val="247521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AD69-486D-4FC0-89FA-A248FA741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The future - </a:t>
            </a:r>
            <a:br>
              <a:rPr lang="en-AU" b="1" dirty="0">
                <a:solidFill>
                  <a:srgbClr val="FF0000"/>
                </a:solidFill>
              </a:rPr>
            </a:br>
            <a:r>
              <a:rPr lang="en-AU" b="1" dirty="0">
                <a:solidFill>
                  <a:srgbClr val="FF0000"/>
                </a:solidFill>
              </a:rPr>
              <a:t>of work and care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3FCAA-228C-4360-8DB6-183EF6EAF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rmAutofit/>
          </a:bodyPr>
          <a:lstStyle/>
          <a:p>
            <a:endParaRPr lang="en-AU" sz="1800" dirty="0"/>
          </a:p>
          <a:p>
            <a:r>
              <a:rPr lang="en-AU" sz="4000" dirty="0"/>
              <a:t>Paternity leave </a:t>
            </a:r>
          </a:p>
          <a:p>
            <a:r>
              <a:rPr lang="en-AU" sz="4000" dirty="0"/>
              <a:t>Child care</a:t>
            </a:r>
          </a:p>
          <a:p>
            <a:r>
              <a:rPr lang="en-AU" sz="4000" dirty="0"/>
              <a:t>Flexibility</a:t>
            </a:r>
          </a:p>
          <a:p>
            <a:r>
              <a:rPr lang="en-AU" sz="4000" dirty="0"/>
              <a:t>Changing gender roles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93860A-96B8-4E15-ACBB-0768A9C4F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8564" y="6356350"/>
            <a:ext cx="4986867" cy="36512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Marian Baird – The University of Sydney, Australia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021A38-30B5-4616-9B77-A07F053B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1820" y="6356350"/>
            <a:ext cx="1165860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3360938-172A-4705-B62A-9164EF0A2C18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D2F9A6F-DCED-42B0-AD91-B10B2F96BD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67" r="-2" b="4674"/>
          <a:stretch/>
        </p:blipFill>
        <p:spPr bwMode="auto"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val="114708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9D3DE439-3A7D-614F-B28A-66D63A56A347}"/>
              </a:ext>
            </a:extLst>
          </p:cNvPr>
          <p:cNvSpPr/>
          <p:nvPr/>
        </p:nvSpPr>
        <p:spPr>
          <a:xfrm>
            <a:off x="0" y="6617970"/>
            <a:ext cx="12192000" cy="240030"/>
          </a:xfrm>
          <a:prstGeom prst="rect">
            <a:avLst/>
          </a:prstGeom>
          <a:solidFill>
            <a:srgbClr val="007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6D83F370-4366-DE41-83A5-E50798F0C1BE}"/>
              </a:ext>
            </a:extLst>
          </p:cNvPr>
          <p:cNvSpPr/>
          <p:nvPr/>
        </p:nvSpPr>
        <p:spPr>
          <a:xfrm>
            <a:off x="11442192" y="6629074"/>
            <a:ext cx="251460" cy="240030"/>
          </a:xfrm>
          <a:prstGeom prst="rect">
            <a:avLst/>
          </a:prstGeom>
          <a:solidFill>
            <a:srgbClr val="4B5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245BD5A-33D0-8F44-A6DF-01F687C7949D}"/>
              </a:ext>
            </a:extLst>
          </p:cNvPr>
          <p:cNvSpPr/>
          <p:nvPr/>
        </p:nvSpPr>
        <p:spPr>
          <a:xfrm>
            <a:off x="11442192" y="6388740"/>
            <a:ext cx="251460" cy="240030"/>
          </a:xfrm>
          <a:prstGeom prst="rect">
            <a:avLst/>
          </a:prstGeom>
          <a:solidFill>
            <a:srgbClr val="83A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F448F896-BDBF-6347-A2A7-F6B306506248}"/>
              </a:ext>
            </a:extLst>
          </p:cNvPr>
          <p:cNvSpPr/>
          <p:nvPr/>
        </p:nvSpPr>
        <p:spPr>
          <a:xfrm>
            <a:off x="11691544" y="6629074"/>
            <a:ext cx="251460" cy="240030"/>
          </a:xfrm>
          <a:prstGeom prst="rect">
            <a:avLst/>
          </a:prstGeom>
          <a:solidFill>
            <a:srgbClr val="83A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BEC6704-BE8E-674D-BD10-D8FE21AE5AA6}"/>
              </a:ext>
            </a:extLst>
          </p:cNvPr>
          <p:cNvSpPr/>
          <p:nvPr/>
        </p:nvSpPr>
        <p:spPr>
          <a:xfrm>
            <a:off x="11944878" y="6629074"/>
            <a:ext cx="251460" cy="240030"/>
          </a:xfrm>
          <a:prstGeom prst="rect">
            <a:avLst/>
          </a:prstGeom>
          <a:solidFill>
            <a:srgbClr val="ECC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BDE4093-3A14-614D-B4CB-81E4694EC1B4}"/>
              </a:ext>
            </a:extLst>
          </p:cNvPr>
          <p:cNvSpPr/>
          <p:nvPr/>
        </p:nvSpPr>
        <p:spPr>
          <a:xfrm>
            <a:off x="11691544" y="6388971"/>
            <a:ext cx="251460" cy="240030"/>
          </a:xfrm>
          <a:prstGeom prst="rect">
            <a:avLst/>
          </a:prstGeom>
          <a:solidFill>
            <a:srgbClr val="ECC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8BD50D61-187D-6941-8DC8-9712D0933A11}"/>
              </a:ext>
            </a:extLst>
          </p:cNvPr>
          <p:cNvSpPr/>
          <p:nvPr/>
        </p:nvSpPr>
        <p:spPr>
          <a:xfrm>
            <a:off x="11691544" y="6150192"/>
            <a:ext cx="251460" cy="240030"/>
          </a:xfrm>
          <a:prstGeom prst="rect">
            <a:avLst/>
          </a:prstGeom>
          <a:solidFill>
            <a:srgbClr val="4B5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8D0E9039-9D6F-D742-BCC5-198E61348B7D}"/>
              </a:ext>
            </a:extLst>
          </p:cNvPr>
          <p:cNvSpPr/>
          <p:nvPr/>
        </p:nvSpPr>
        <p:spPr>
          <a:xfrm>
            <a:off x="137349" y="6618614"/>
            <a:ext cx="251460" cy="240030"/>
          </a:xfrm>
          <a:prstGeom prst="rect">
            <a:avLst/>
          </a:prstGeom>
          <a:solidFill>
            <a:srgbClr val="4B5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018D06AB-01D8-E34A-9444-7E884FA64D4F}"/>
              </a:ext>
            </a:extLst>
          </p:cNvPr>
          <p:cNvSpPr/>
          <p:nvPr/>
        </p:nvSpPr>
        <p:spPr>
          <a:xfrm>
            <a:off x="387411" y="6617724"/>
            <a:ext cx="251460" cy="240030"/>
          </a:xfrm>
          <a:prstGeom prst="rect">
            <a:avLst/>
          </a:prstGeom>
          <a:solidFill>
            <a:srgbClr val="83A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9B8D42D4-4B46-8347-A000-A2F312335D44}"/>
              </a:ext>
            </a:extLst>
          </p:cNvPr>
          <p:cNvGrpSpPr/>
          <p:nvPr/>
        </p:nvGrpSpPr>
        <p:grpSpPr>
          <a:xfrm>
            <a:off x="387411" y="93449"/>
            <a:ext cx="7911462" cy="1200329"/>
            <a:chOff x="6748786" y="5499138"/>
            <a:chExt cx="7332072" cy="1200329"/>
          </a:xfrm>
        </p:grpSpPr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37E3EBE9-CB90-FE45-B128-A52F5191E732}"/>
                </a:ext>
              </a:extLst>
            </p:cNvPr>
            <p:cNvSpPr txBox="1"/>
            <p:nvPr/>
          </p:nvSpPr>
          <p:spPr>
            <a:xfrm>
              <a:off x="6748786" y="5499138"/>
              <a:ext cx="733207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R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Black" panose="02000503020000020003" pitchFamily="2" charset="0"/>
                  <a:ea typeface="+mn-ea"/>
                  <a:cs typeface="+mn-cs"/>
                </a:rPr>
                <a:t>Allocation of maternity costs:</a:t>
              </a:r>
              <a:br>
                <a:rPr kumimoji="0" lang="es-CR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Black" panose="02000503020000020003" pitchFamily="2" charset="0"/>
                  <a:ea typeface="+mn-ea"/>
                  <a:cs typeface="+mn-cs"/>
                </a:rPr>
              </a:br>
              <a:endParaRPr kumimoji="0" lang="es-C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lack" panose="02000503020000020003" pitchFamily="2" charset="0"/>
                <a:ea typeface="+mn-ea"/>
                <a:cs typeface="+mn-cs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C3E5B4A5-8C86-EB41-BDCF-267F44F65DA9}"/>
                </a:ext>
              </a:extLst>
            </p:cNvPr>
            <p:cNvSpPr txBox="1"/>
            <p:nvPr/>
          </p:nvSpPr>
          <p:spPr>
            <a:xfrm>
              <a:off x="6748786" y="6089524"/>
              <a:ext cx="71797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venir Light" panose="020B0402020203020204" pitchFamily="34" charset="77"/>
                  <a:ea typeface="+mn-ea"/>
                  <a:cs typeface="+mn-cs"/>
                </a:rPr>
                <a:t>14 weeks Maternity Protection, ILO Convention 183</a:t>
              </a:r>
            </a:p>
          </p:txBody>
        </p: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7FA52883-929A-E745-891E-E365E4C5DDC9}"/>
                </a:ext>
              </a:extLst>
            </p:cNvPr>
            <p:cNvCxnSpPr>
              <a:cxnSpLocks/>
            </p:cNvCxnSpPr>
            <p:nvPr/>
          </p:nvCxnSpPr>
          <p:spPr>
            <a:xfrm>
              <a:off x="6823499" y="6507149"/>
              <a:ext cx="7105072" cy="0"/>
            </a:xfrm>
            <a:prstGeom prst="line">
              <a:avLst/>
            </a:prstGeom>
            <a:ln>
              <a:solidFill>
                <a:srgbClr val="83A8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81CB3C15-30CB-DE45-8E6E-53EE7E1872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3499" y="6099303"/>
              <a:ext cx="7105072" cy="1"/>
            </a:xfrm>
            <a:prstGeom prst="line">
              <a:avLst/>
            </a:prstGeom>
            <a:ln>
              <a:solidFill>
                <a:srgbClr val="83A8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72022FA4-F2EC-9245-B88E-311BB7DFFC1A}"/>
              </a:ext>
            </a:extLst>
          </p:cNvPr>
          <p:cNvSpPr txBox="1"/>
          <p:nvPr/>
        </p:nvSpPr>
        <p:spPr>
          <a:xfrm>
            <a:off x="3785161" y="6139423"/>
            <a:ext cx="1919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Social insurance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690AB0D-CE58-8C40-BF15-1513E92293A4}"/>
              </a:ext>
            </a:extLst>
          </p:cNvPr>
          <p:cNvSpPr txBox="1"/>
          <p:nvPr/>
        </p:nvSpPr>
        <p:spPr>
          <a:xfrm>
            <a:off x="6530335" y="6164386"/>
            <a:ext cx="1919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Employers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5DDC7B2-CE3B-404D-BABA-7D7A26470189}"/>
              </a:ext>
            </a:extLst>
          </p:cNvPr>
          <p:cNvSpPr txBox="1"/>
          <p:nvPr/>
        </p:nvSpPr>
        <p:spPr>
          <a:xfrm>
            <a:off x="8787553" y="6139422"/>
            <a:ext cx="1919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Families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06309E3-1138-E14B-84E8-D5E634FBFD85}"/>
              </a:ext>
            </a:extLst>
          </p:cNvPr>
          <p:cNvSpPr/>
          <p:nvPr/>
        </p:nvSpPr>
        <p:spPr>
          <a:xfrm>
            <a:off x="2926968" y="6278979"/>
            <a:ext cx="823591" cy="159703"/>
          </a:xfrm>
          <a:prstGeom prst="rect">
            <a:avLst/>
          </a:prstGeom>
          <a:solidFill>
            <a:srgbClr val="087D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761573EC-50E1-D54A-9D79-2379FEDC7821}"/>
              </a:ext>
            </a:extLst>
          </p:cNvPr>
          <p:cNvSpPr/>
          <p:nvPr/>
        </p:nvSpPr>
        <p:spPr>
          <a:xfrm>
            <a:off x="5646393" y="6244237"/>
            <a:ext cx="823591" cy="15970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533D027D-CFB5-9C40-9607-DACA47FEB6FC}"/>
              </a:ext>
            </a:extLst>
          </p:cNvPr>
          <p:cNvSpPr/>
          <p:nvPr/>
        </p:nvSpPr>
        <p:spPr>
          <a:xfrm>
            <a:off x="7842683" y="6244237"/>
            <a:ext cx="823591" cy="159703"/>
          </a:xfrm>
          <a:prstGeom prst="rect">
            <a:avLst/>
          </a:prstGeom>
          <a:solidFill>
            <a:srgbClr val="ECC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6F3D09-B01A-A043-9CC0-357EA0B7AC96}"/>
              </a:ext>
            </a:extLst>
          </p:cNvPr>
          <p:cNvSpPr txBox="1"/>
          <p:nvPr/>
        </p:nvSpPr>
        <p:spPr>
          <a:xfrm rot="16200000">
            <a:off x="8556276" y="3247392"/>
            <a:ext cx="66340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Source: Salvador,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Enríquez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, Martínez Franzoni &amp;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Arza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Roman" panose="02000503020000020003" pitchFamily="2" charset="0"/>
                <a:ea typeface="+mn-ea"/>
                <a:cs typeface="+mn-cs"/>
              </a:rPr>
              <a:t>, 2018.</a:t>
            </a:r>
          </a:p>
        </p:txBody>
      </p:sp>
      <p:graphicFrame>
        <p:nvGraphicFramePr>
          <p:cNvPr id="34" name="Gráfico 33">
            <a:extLst>
              <a:ext uri="{FF2B5EF4-FFF2-40B4-BE49-F238E27FC236}">
                <a16:creationId xmlns:a16="http://schemas.microsoft.com/office/drawing/2014/main" id="{48024EBC-648C-8346-8462-215019AA4861}"/>
              </a:ext>
            </a:extLst>
          </p:cNvPr>
          <p:cNvGraphicFramePr/>
          <p:nvPr>
            <p:extLst/>
          </p:nvPr>
        </p:nvGraphicFramePr>
        <p:xfrm>
          <a:off x="-863357" y="1131674"/>
          <a:ext cx="12953754" cy="5442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0" name="Imagen 39">
            <a:extLst>
              <a:ext uri="{FF2B5EF4-FFF2-40B4-BE49-F238E27FC236}">
                <a16:creationId xmlns:a16="http://schemas.microsoft.com/office/drawing/2014/main" id="{D3E5C3C1-6FB0-B344-B2C0-4EB4425EE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4644" y="2234812"/>
            <a:ext cx="2409666" cy="24096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0B66AE1-E764-7140-99F0-D24982EAE1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4644" y="2168294"/>
            <a:ext cx="2409666" cy="2409666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FEED9E90-6A8B-C642-8E42-9A8D6BB7D0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0579" y="3361823"/>
            <a:ext cx="1515729" cy="151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13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Custom 1">
      <a:dk1>
        <a:srgbClr val="0069B3"/>
      </a:dk1>
      <a:lt1>
        <a:srgbClr val="FFFFFF"/>
      </a:lt1>
      <a:dk2>
        <a:srgbClr val="002677"/>
      </a:dk2>
      <a:lt2>
        <a:srgbClr val="FFFFFF"/>
      </a:lt2>
      <a:accent1>
        <a:srgbClr val="009FE3"/>
      </a:accent1>
      <a:accent2>
        <a:srgbClr val="00869D"/>
      </a:accent2>
      <a:accent3>
        <a:srgbClr val="512479"/>
      </a:accent3>
      <a:accent4>
        <a:srgbClr val="DA281C"/>
      </a:accent4>
      <a:accent5>
        <a:srgbClr val="3EA938"/>
      </a:accent5>
      <a:accent6>
        <a:srgbClr val="ED8B00"/>
      </a:accent6>
      <a:hlink>
        <a:srgbClr val="0069B3"/>
      </a:hlink>
      <a:folHlink>
        <a:srgbClr val="002677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anone Nutricia ELN - Basic">
  <a:themeElements>
    <a:clrScheme name="DNELN 2017">
      <a:dk1>
        <a:srgbClr val="000000"/>
      </a:dk1>
      <a:lt1>
        <a:srgbClr val="FFFFFF"/>
      </a:lt1>
      <a:dk2>
        <a:srgbClr val="00378B"/>
      </a:dk2>
      <a:lt2>
        <a:srgbClr val="EEECE1"/>
      </a:lt2>
      <a:accent1>
        <a:srgbClr val="00A8D3"/>
      </a:accent1>
      <a:accent2>
        <a:srgbClr val="005CB9"/>
      </a:accent2>
      <a:accent3>
        <a:srgbClr val="6AC3C9"/>
      </a:accent3>
      <a:accent4>
        <a:srgbClr val="F29200"/>
      </a:accent4>
      <a:accent5>
        <a:srgbClr val="492479"/>
      </a:accent5>
      <a:accent6>
        <a:srgbClr val="43A52E"/>
      </a:accent6>
      <a:hlink>
        <a:srgbClr val="00378B"/>
      </a:hlink>
      <a:folHlink>
        <a:srgbClr val="7F7F7F"/>
      </a:folHlink>
    </a:clrScheme>
    <a:fontScheme name="Aangepast 1">
      <a:majorFont>
        <a:latin typeface="Kristen IT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NELN Template DRAFT [EN] - EDIT18 - TEMPLATE.potx" id="{FF36B2DF-E5DE-4A66-AAB1-7FBB1F319970}" vid="{1E3ED6B0-611B-4019-AAA0-90A0F9D879C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1226</Words>
  <Application>Microsoft Office PowerPoint</Application>
  <PresentationFormat>Widescreen</PresentationFormat>
  <Paragraphs>230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35" baseType="lpstr">
      <vt:lpstr>.LucidaGrandeUI</vt:lpstr>
      <vt:lpstr>Arial</vt:lpstr>
      <vt:lpstr>Arial Narrow</vt:lpstr>
      <vt:lpstr>Avenir Black</vt:lpstr>
      <vt:lpstr>Avenir Book</vt:lpstr>
      <vt:lpstr>Avenir Light</vt:lpstr>
      <vt:lpstr>Avenir Roman</vt:lpstr>
      <vt:lpstr>Bariol Bold</vt:lpstr>
      <vt:lpstr>Bariol Regular</vt:lpstr>
      <vt:lpstr>Calibri</vt:lpstr>
      <vt:lpstr>Calibri Light</vt:lpstr>
      <vt:lpstr>Calibri Regular</vt:lpstr>
      <vt:lpstr>Candara</vt:lpstr>
      <vt:lpstr>Danone</vt:lpstr>
      <vt:lpstr>Kristen ITC</vt:lpstr>
      <vt:lpstr>Lato</vt:lpstr>
      <vt:lpstr>Tooth &amp; Nail</vt:lpstr>
      <vt:lpstr>1_Office Theme</vt:lpstr>
      <vt:lpstr>2_Office Theme</vt:lpstr>
      <vt:lpstr>Danone Nutricia ELN - Basic</vt:lpstr>
      <vt:lpstr>Office Theme</vt:lpstr>
      <vt:lpstr>PowerPoint Presentation</vt:lpstr>
      <vt:lpstr>International Labour Standards  The Right to Maternity Protection </vt:lpstr>
      <vt:lpstr>AUSTRALIAN CAMPAIGNS: 1979 and 2009 </vt:lpstr>
      <vt:lpstr>New born in italy is a big issue:  the trend is steadily decreasing</vt:lpstr>
      <vt:lpstr>Baby Decalogue – 10 SIMPLE RULES TO SUPPORT PARENTS IN THEIR JOURNEY </vt:lpstr>
      <vt:lpstr>OUR JOURNEY TO SUPPORT PARENTS IN THE WORKPLACE</vt:lpstr>
      <vt:lpstr>A unique program for new-parents</vt:lpstr>
      <vt:lpstr>Hours devoted by women and men to unpaid work in Uruguay by age and income (quintiles) </vt:lpstr>
      <vt:lpstr>PowerPoint Presentation</vt:lpstr>
      <vt:lpstr>The future -  of work and care</vt:lpstr>
      <vt:lpstr>MAAM Maternity as a Master: a new way to learn</vt:lpstr>
      <vt:lpstr>MAAM Maternity as a Master in danone</vt:lpstr>
      <vt:lpstr>The future -  of work and care</vt:lpstr>
      <vt:lpstr>PowerPoint Presentation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Bober, Camilla</dc:creator>
  <cp:lastModifiedBy>Bober, Camilla</cp:lastModifiedBy>
  <cp:revision>9</cp:revision>
  <dcterms:created xsi:type="dcterms:W3CDTF">2019-11-05T15:31:07Z</dcterms:created>
  <dcterms:modified xsi:type="dcterms:W3CDTF">2019-11-06T18:42:04Z</dcterms:modified>
</cp:coreProperties>
</file>