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08" r:id="rId1"/>
  </p:sldMasterIdLst>
  <p:notesMasterIdLst>
    <p:notesMasterId r:id="rId3"/>
  </p:notesMasterIdLst>
  <p:sldIdLst>
    <p:sldId id="257" r:id="rId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119CAF"/>
    <a:srgbClr val="EC5714"/>
    <a:srgbClr val="FF66FF"/>
    <a:srgbClr val="CC99FF"/>
    <a:srgbClr val="FFFF99"/>
    <a:srgbClr val="FFFF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62" autoAdjust="0"/>
    <p:restoredTop sz="94660"/>
  </p:normalViewPr>
  <p:slideViewPr>
    <p:cSldViewPr>
      <p:cViewPr varScale="1">
        <p:scale>
          <a:sx n="94" d="100"/>
          <a:sy n="94" d="100"/>
        </p:scale>
        <p:origin x="90" y="12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@ilo.org" TargetMode="External"/><Relationship Id="rId1" Type="http://schemas.openxmlformats.org/officeDocument/2006/relationships/hyperlink" Target="mailto:bastiaenen@ilo.org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@ilo.org" TargetMode="External"/><Relationship Id="rId1" Type="http://schemas.openxmlformats.org/officeDocument/2006/relationships/hyperlink" Target="mailto:bastiaenen@ilo.or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A0C789-4B3E-4790-B3F1-A47A155694C5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A906C7F-97BF-4388-AD04-DEB660819827}">
      <dgm:prSet custT="1"/>
      <dgm:spPr/>
      <dgm:t>
        <a:bodyPr/>
        <a:lstStyle/>
        <a:p>
          <a:r>
            <a:rPr lang="en-GB" sz="2800" b="1" dirty="0">
              <a:solidFill>
                <a:srgbClr val="9900FF"/>
              </a:solidFill>
            </a:rPr>
            <a:t>Monday:</a:t>
          </a:r>
          <a:r>
            <a:rPr lang="en-GB" sz="2800" b="1" dirty="0">
              <a:solidFill>
                <a:schemeClr val="accent2">
                  <a:lumMod val="75000"/>
                </a:schemeClr>
              </a:solidFill>
            </a:rPr>
            <a:t>	BACHATA from 5pm to 6pm</a:t>
          </a:r>
        </a:p>
        <a:p>
          <a:r>
            <a:rPr lang="en-GB" sz="2800" b="1" dirty="0">
              <a:solidFill>
                <a:srgbClr val="9900FF"/>
              </a:solidFill>
            </a:rPr>
            <a:t>Monday</a:t>
          </a:r>
          <a:r>
            <a:rPr lang="en-GB" sz="3200" b="1" dirty="0">
              <a:solidFill>
                <a:srgbClr val="9900FF"/>
              </a:solidFill>
            </a:rPr>
            <a:t>:	ZUMBA </a:t>
          </a:r>
          <a:r>
            <a:rPr lang="en-GB" sz="2800" b="1" dirty="0">
              <a:solidFill>
                <a:srgbClr val="9900FF"/>
              </a:solidFill>
            </a:rPr>
            <a:t>from 6 pm to 7 pm</a:t>
          </a:r>
          <a:endParaRPr lang="en-US" sz="2800" dirty="0">
            <a:solidFill>
              <a:srgbClr val="9900FF"/>
            </a:solidFill>
          </a:endParaRPr>
        </a:p>
      </dgm:t>
    </dgm:pt>
    <dgm:pt modelId="{FAB419B7-1269-4721-8E9C-C1017268C423}" type="parTrans" cxnId="{50B1B364-3E95-4893-AAFB-5EB0504A54A4}">
      <dgm:prSet/>
      <dgm:spPr/>
      <dgm:t>
        <a:bodyPr/>
        <a:lstStyle/>
        <a:p>
          <a:endParaRPr lang="en-US"/>
        </a:p>
      </dgm:t>
    </dgm:pt>
    <dgm:pt modelId="{1904C515-3C7E-4A50-ADC2-224E6697320D}" type="sibTrans" cxnId="{50B1B364-3E95-4893-AAFB-5EB0504A54A4}">
      <dgm:prSet/>
      <dgm:spPr/>
      <dgm:t>
        <a:bodyPr/>
        <a:lstStyle/>
        <a:p>
          <a:endParaRPr lang="en-US"/>
        </a:p>
      </dgm:t>
    </dgm:pt>
    <dgm:pt modelId="{D076A6C8-00D0-4A80-95DB-B817215E6B92}">
      <dgm:prSet custT="1"/>
      <dgm:spPr/>
      <dgm:t>
        <a:bodyPr/>
        <a:lstStyle/>
        <a:p>
          <a:r>
            <a:rPr lang="en-US" sz="2800" b="1" dirty="0">
              <a:solidFill>
                <a:srgbClr val="9900FF"/>
              </a:solidFill>
            </a:rPr>
            <a:t>Tuesday:	</a:t>
          </a:r>
          <a:r>
            <a:rPr lang="en-US" sz="3200" b="1" dirty="0">
              <a:solidFill>
                <a:srgbClr val="9900FF"/>
              </a:solidFill>
            </a:rPr>
            <a:t>ZUMBA</a:t>
          </a:r>
          <a:r>
            <a:rPr lang="en-US" sz="2800" b="1" dirty="0">
              <a:solidFill>
                <a:srgbClr val="9900FF"/>
              </a:solidFill>
            </a:rPr>
            <a:t> from 12 to 1 pm</a:t>
          </a:r>
        </a:p>
      </dgm:t>
    </dgm:pt>
    <dgm:pt modelId="{4B794F23-B29E-4446-96B8-DE7FE667A5B6}" type="parTrans" cxnId="{9F42E467-871D-4D83-9241-8F5F69895964}">
      <dgm:prSet/>
      <dgm:spPr/>
      <dgm:t>
        <a:bodyPr/>
        <a:lstStyle/>
        <a:p>
          <a:endParaRPr lang="en-US"/>
        </a:p>
      </dgm:t>
    </dgm:pt>
    <dgm:pt modelId="{2F2D117E-E3BB-4720-8886-BFE0081B8C34}" type="sibTrans" cxnId="{9F42E467-871D-4D83-9241-8F5F69895964}">
      <dgm:prSet/>
      <dgm:spPr/>
      <dgm:t>
        <a:bodyPr/>
        <a:lstStyle/>
        <a:p>
          <a:endParaRPr lang="en-US"/>
        </a:p>
      </dgm:t>
    </dgm:pt>
    <dgm:pt modelId="{1BC6451A-F4E9-4C78-8467-3B5E9517FAEC}">
      <dgm:prSet custT="1"/>
      <dgm:spPr/>
      <dgm:t>
        <a:bodyPr/>
        <a:lstStyle/>
        <a:p>
          <a:r>
            <a:rPr lang="en-US" sz="2800" b="1" dirty="0">
              <a:solidFill>
                <a:srgbClr val="9900FF"/>
              </a:solidFill>
            </a:rPr>
            <a:t>Wednesday:</a:t>
          </a:r>
          <a:r>
            <a:rPr lang="en-US" sz="2800" b="1" dirty="0">
              <a:solidFill>
                <a:srgbClr val="EC5714"/>
              </a:solidFill>
            </a:rPr>
            <a:t>	</a:t>
          </a:r>
          <a:r>
            <a:rPr lang="en-US" sz="3200" b="1" dirty="0">
              <a:solidFill>
                <a:srgbClr val="EC5714"/>
              </a:solidFill>
            </a:rPr>
            <a:t>SALSA</a:t>
          </a:r>
          <a:r>
            <a:rPr lang="en-US" sz="2800" b="1" dirty="0">
              <a:solidFill>
                <a:srgbClr val="EC5714"/>
              </a:solidFill>
            </a:rPr>
            <a:t> from 12 to 1 pm</a:t>
          </a:r>
        </a:p>
      </dgm:t>
    </dgm:pt>
    <dgm:pt modelId="{6602CDD3-FAE5-4F84-8CD1-F00EE26E756E}" type="parTrans" cxnId="{8391C468-47A0-46C2-9B15-FD69B717FC6E}">
      <dgm:prSet/>
      <dgm:spPr/>
      <dgm:t>
        <a:bodyPr/>
        <a:lstStyle/>
        <a:p>
          <a:endParaRPr lang="en-US"/>
        </a:p>
      </dgm:t>
    </dgm:pt>
    <dgm:pt modelId="{9E0EC8D7-D87E-41B0-9434-4A5495A3A670}" type="sibTrans" cxnId="{8391C468-47A0-46C2-9B15-FD69B717FC6E}">
      <dgm:prSet/>
      <dgm:spPr/>
      <dgm:t>
        <a:bodyPr/>
        <a:lstStyle/>
        <a:p>
          <a:endParaRPr lang="en-US"/>
        </a:p>
      </dgm:t>
    </dgm:pt>
    <dgm:pt modelId="{2BBE76D5-B324-45A8-84D5-FB522012D874}">
      <dgm:prSet custT="1"/>
      <dgm:spPr/>
      <dgm:t>
        <a:bodyPr/>
        <a:lstStyle/>
        <a:p>
          <a:r>
            <a:rPr lang="en-US" sz="2800" b="1" dirty="0">
              <a:solidFill>
                <a:srgbClr val="9900FF"/>
              </a:solidFill>
            </a:rPr>
            <a:t>Thursday:</a:t>
          </a:r>
          <a:r>
            <a:rPr lang="en-US" sz="2800" b="1" dirty="0">
              <a:solidFill>
                <a:srgbClr val="0070C0"/>
              </a:solidFill>
            </a:rPr>
            <a:t>	HIP HOP from 12 to 1pm</a:t>
          </a:r>
        </a:p>
        <a:p>
          <a:r>
            <a:rPr lang="en-US" sz="2800" b="1" dirty="0">
              <a:solidFill>
                <a:srgbClr val="9900FF"/>
              </a:solidFill>
            </a:rPr>
            <a:t>Friday:   	</a:t>
          </a:r>
          <a:r>
            <a:rPr lang="en-US" sz="3200" b="1" dirty="0">
              <a:solidFill>
                <a:srgbClr val="9900FF"/>
              </a:solidFill>
            </a:rPr>
            <a:t>ZUMBA</a:t>
          </a:r>
          <a:r>
            <a:rPr lang="en-US" sz="2800" b="1" dirty="0">
              <a:solidFill>
                <a:srgbClr val="9900FF"/>
              </a:solidFill>
            </a:rPr>
            <a:t> from 12 to 1 pm</a:t>
          </a:r>
        </a:p>
      </dgm:t>
    </dgm:pt>
    <dgm:pt modelId="{B58DEEAB-B22B-4C25-8105-EC685A06B5A4}" type="parTrans" cxnId="{A50564C0-E698-4370-8143-4AF0C9A56D51}">
      <dgm:prSet/>
      <dgm:spPr/>
      <dgm:t>
        <a:bodyPr/>
        <a:lstStyle/>
        <a:p>
          <a:endParaRPr lang="en-US"/>
        </a:p>
      </dgm:t>
    </dgm:pt>
    <dgm:pt modelId="{C00620CA-576F-42E0-AC72-9D2DD61C614D}" type="sibTrans" cxnId="{A50564C0-E698-4370-8143-4AF0C9A56D51}">
      <dgm:prSet/>
      <dgm:spPr/>
      <dgm:t>
        <a:bodyPr/>
        <a:lstStyle/>
        <a:p>
          <a:endParaRPr lang="en-US"/>
        </a:p>
      </dgm:t>
    </dgm:pt>
    <dgm:pt modelId="{2D582321-3E9A-4C6E-97C3-4E3E8294C7BC}">
      <dgm:prSet/>
      <dgm:spPr/>
      <dgm:t>
        <a:bodyPr/>
        <a:lstStyle/>
        <a:p>
          <a:endParaRPr lang="en-US" dirty="0"/>
        </a:p>
      </dgm:t>
    </dgm:pt>
    <dgm:pt modelId="{3A72B37C-6501-401A-883D-502608E94C5A}" type="parTrans" cxnId="{DD1D390C-5C8A-4A61-9905-C36A0655797C}">
      <dgm:prSet/>
      <dgm:spPr/>
      <dgm:t>
        <a:bodyPr/>
        <a:lstStyle/>
        <a:p>
          <a:endParaRPr lang="en-US"/>
        </a:p>
      </dgm:t>
    </dgm:pt>
    <dgm:pt modelId="{D473767B-9748-411C-88AA-C7E95050DF38}" type="sibTrans" cxnId="{DD1D390C-5C8A-4A61-9905-C36A0655797C}">
      <dgm:prSet/>
      <dgm:spPr/>
      <dgm:t>
        <a:bodyPr/>
        <a:lstStyle/>
        <a:p>
          <a:endParaRPr lang="en-US"/>
        </a:p>
      </dgm:t>
    </dgm:pt>
    <dgm:pt modelId="{E699387D-72C9-49B1-8F3E-558CABF7560B}">
      <dgm:prSet custT="1"/>
      <dgm:spPr/>
      <dgm:t>
        <a:bodyPr/>
        <a:lstStyle/>
        <a:p>
          <a:r>
            <a:rPr lang="en-GB" sz="1700" dirty="0"/>
            <a:t> </a:t>
          </a:r>
          <a:r>
            <a:rPr lang="en-GB" sz="2400" dirty="0"/>
            <a:t>Special price for INTERNS of </a:t>
          </a:r>
          <a:r>
            <a:rPr lang="en-GB" sz="2400" b="1" dirty="0"/>
            <a:t>CHF 50 </a:t>
          </a:r>
          <a:r>
            <a:rPr lang="en-GB" sz="2400" dirty="0"/>
            <a:t>for 10 courses</a:t>
          </a:r>
          <a:endParaRPr lang="en-US" sz="2400" dirty="0"/>
        </a:p>
      </dgm:t>
    </dgm:pt>
    <dgm:pt modelId="{378A6774-8729-44C3-9697-124C6308D148}" type="parTrans" cxnId="{510A708C-E735-418D-8FDB-C392CE337E7A}">
      <dgm:prSet/>
      <dgm:spPr/>
      <dgm:t>
        <a:bodyPr/>
        <a:lstStyle/>
        <a:p>
          <a:endParaRPr lang="en-US"/>
        </a:p>
      </dgm:t>
    </dgm:pt>
    <dgm:pt modelId="{B45A1B2C-D3C0-4F6F-B150-33764076A6E6}" type="sibTrans" cxnId="{510A708C-E735-418D-8FDB-C392CE337E7A}">
      <dgm:prSet/>
      <dgm:spPr/>
      <dgm:t>
        <a:bodyPr/>
        <a:lstStyle/>
        <a:p>
          <a:endParaRPr lang="en-US"/>
        </a:p>
      </dgm:t>
    </dgm:pt>
    <dgm:pt modelId="{F30BB56E-6A7A-4E3C-BFE7-1A19FDB29110}">
      <dgm:prSet custT="1"/>
      <dgm:spPr/>
      <dgm:t>
        <a:bodyPr/>
        <a:lstStyle/>
        <a:p>
          <a:r>
            <a:rPr lang="en-US" sz="2000" dirty="0"/>
            <a:t>A card for 10 sessions will be provided and you can attend to any of the courses</a:t>
          </a:r>
        </a:p>
      </dgm:t>
    </dgm:pt>
    <dgm:pt modelId="{9652D68A-80CB-491C-9929-971E77D3A7B0}" type="parTrans" cxnId="{A3C89EA9-7A0C-404F-A627-7A98809933E5}">
      <dgm:prSet/>
      <dgm:spPr/>
      <dgm:t>
        <a:bodyPr/>
        <a:lstStyle/>
        <a:p>
          <a:endParaRPr lang="en-US"/>
        </a:p>
      </dgm:t>
    </dgm:pt>
    <dgm:pt modelId="{90BF3094-AC04-4559-9D52-F33AAD38F4B6}" type="sibTrans" cxnId="{A3C89EA9-7A0C-404F-A627-7A98809933E5}">
      <dgm:prSet/>
      <dgm:spPr/>
      <dgm:t>
        <a:bodyPr/>
        <a:lstStyle/>
        <a:p>
          <a:endParaRPr lang="en-US"/>
        </a:p>
      </dgm:t>
    </dgm:pt>
    <dgm:pt modelId="{51D8C765-961B-4C39-AF96-E32BC000606F}">
      <dgm:prSet custT="1"/>
      <dgm:spPr/>
      <dgm:t>
        <a:bodyPr/>
        <a:lstStyle/>
        <a:p>
          <a:r>
            <a:rPr lang="en-US" sz="2000" dirty="0"/>
            <a:t>To sign up please send an email to:</a:t>
          </a:r>
        </a:p>
      </dgm:t>
    </dgm:pt>
    <dgm:pt modelId="{828CF38E-8BC2-44B9-B871-536F0D606B28}" type="parTrans" cxnId="{9FD1FDF2-714A-4BFA-8497-75E5EFDA4DFE}">
      <dgm:prSet/>
      <dgm:spPr/>
      <dgm:t>
        <a:bodyPr/>
        <a:lstStyle/>
        <a:p>
          <a:endParaRPr lang="en-US"/>
        </a:p>
      </dgm:t>
    </dgm:pt>
    <dgm:pt modelId="{F8DF21BD-6D6D-425E-B38E-6E401B77F506}" type="sibTrans" cxnId="{9FD1FDF2-714A-4BFA-8497-75E5EFDA4DFE}">
      <dgm:prSet/>
      <dgm:spPr/>
      <dgm:t>
        <a:bodyPr/>
        <a:lstStyle/>
        <a:p>
          <a:endParaRPr lang="en-US"/>
        </a:p>
      </dgm:t>
    </dgm:pt>
    <dgm:pt modelId="{7724A401-7F8B-4F7B-969B-BAF93896EC48}">
      <dgm:prSet/>
      <dgm:spPr/>
      <dgm:t>
        <a:bodyPr/>
        <a:lstStyle/>
        <a:p>
          <a:r>
            <a:rPr lang="fr-CH" b="1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bastiaenen@ilo.org</a:t>
          </a:r>
          <a:r>
            <a:rPr lang="fr-CH" b="1" dirty="0">
              <a:solidFill>
                <a:schemeClr val="tx1"/>
              </a:solidFill>
            </a:rPr>
            <a:t>   and  </a:t>
          </a:r>
          <a:r>
            <a:rPr lang="fr-CH" b="1" u="sng" dirty="0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nicol@ilo.org</a:t>
          </a:r>
          <a:endParaRPr lang="en-US" dirty="0">
            <a:solidFill>
              <a:schemeClr val="tx1"/>
            </a:solidFill>
          </a:endParaRPr>
        </a:p>
      </dgm:t>
    </dgm:pt>
    <dgm:pt modelId="{777DDB45-4873-4CA6-8866-BF87D6FCB39F}" type="parTrans" cxnId="{30D53B93-68A5-4F6F-B0E6-BF7B0D2631E0}">
      <dgm:prSet/>
      <dgm:spPr/>
      <dgm:t>
        <a:bodyPr/>
        <a:lstStyle/>
        <a:p>
          <a:endParaRPr lang="en-US"/>
        </a:p>
      </dgm:t>
    </dgm:pt>
    <dgm:pt modelId="{9050EA5C-321D-4DE9-A462-B6FDD5672585}" type="sibTrans" cxnId="{30D53B93-68A5-4F6F-B0E6-BF7B0D2631E0}">
      <dgm:prSet/>
      <dgm:spPr/>
      <dgm:t>
        <a:bodyPr/>
        <a:lstStyle/>
        <a:p>
          <a:endParaRPr lang="en-US"/>
        </a:p>
      </dgm:t>
    </dgm:pt>
    <dgm:pt modelId="{02CC7C85-69FF-4DD9-9606-8DF63A58D5E5}">
      <dgm:prSet/>
      <dgm:spPr/>
      <dgm:t>
        <a:bodyPr/>
        <a:lstStyle/>
        <a:p>
          <a:r>
            <a:rPr lang="en-US" dirty="0"/>
            <a:t>*Sessions may be cancelled during the ILO conferences and meetings</a:t>
          </a:r>
        </a:p>
      </dgm:t>
    </dgm:pt>
    <dgm:pt modelId="{B793910F-C9DA-4B22-B0DF-D1798FB5633B}" type="parTrans" cxnId="{B9744FF4-49A4-4E72-B8DD-EADEEA1D7E47}">
      <dgm:prSet/>
      <dgm:spPr/>
      <dgm:t>
        <a:bodyPr/>
        <a:lstStyle/>
        <a:p>
          <a:endParaRPr lang="en-US"/>
        </a:p>
      </dgm:t>
    </dgm:pt>
    <dgm:pt modelId="{329B2D9D-2CC9-4D2C-8BBA-B9320B12375C}" type="sibTrans" cxnId="{B9744FF4-49A4-4E72-B8DD-EADEEA1D7E47}">
      <dgm:prSet/>
      <dgm:spPr/>
      <dgm:t>
        <a:bodyPr/>
        <a:lstStyle/>
        <a:p>
          <a:endParaRPr lang="en-US"/>
        </a:p>
      </dgm:t>
    </dgm:pt>
    <dgm:pt modelId="{90C0FA2D-25FB-427D-A6F0-E5C4A1488CFA}" type="pres">
      <dgm:prSet presAssocID="{DCA0C789-4B3E-4790-B3F1-A47A155694C5}" presName="vert0" presStyleCnt="0">
        <dgm:presLayoutVars>
          <dgm:dir/>
          <dgm:animOne val="branch"/>
          <dgm:animLvl val="lvl"/>
        </dgm:presLayoutVars>
      </dgm:prSet>
      <dgm:spPr/>
    </dgm:pt>
    <dgm:pt modelId="{7AB18C51-8368-466A-B577-D776EAE5DFDC}" type="pres">
      <dgm:prSet presAssocID="{4A906C7F-97BF-4388-AD04-DEB660819827}" presName="thickLine" presStyleLbl="alignNode1" presStyleIdx="0" presStyleCnt="10"/>
      <dgm:spPr/>
    </dgm:pt>
    <dgm:pt modelId="{61B7A844-49A0-427B-8584-63EF70AAC02C}" type="pres">
      <dgm:prSet presAssocID="{4A906C7F-97BF-4388-AD04-DEB660819827}" presName="horz1" presStyleCnt="0"/>
      <dgm:spPr/>
    </dgm:pt>
    <dgm:pt modelId="{04FA970C-3963-4647-A9AE-C6EB8E8CF300}" type="pres">
      <dgm:prSet presAssocID="{4A906C7F-97BF-4388-AD04-DEB660819827}" presName="tx1" presStyleLbl="revTx" presStyleIdx="0" presStyleCnt="10" custScaleY="169088"/>
      <dgm:spPr/>
    </dgm:pt>
    <dgm:pt modelId="{CB489F6C-1440-43EF-A966-8EF5BF15508F}" type="pres">
      <dgm:prSet presAssocID="{4A906C7F-97BF-4388-AD04-DEB660819827}" presName="vert1" presStyleCnt="0"/>
      <dgm:spPr/>
    </dgm:pt>
    <dgm:pt modelId="{0CAE135A-C07E-4088-80B2-D89859A63CB4}" type="pres">
      <dgm:prSet presAssocID="{D076A6C8-00D0-4A80-95DB-B817215E6B92}" presName="thickLine" presStyleLbl="alignNode1" presStyleIdx="1" presStyleCnt="10"/>
      <dgm:spPr/>
    </dgm:pt>
    <dgm:pt modelId="{05DB8220-77DE-4703-8D9F-3DF4170BDEB9}" type="pres">
      <dgm:prSet presAssocID="{D076A6C8-00D0-4A80-95DB-B817215E6B92}" presName="horz1" presStyleCnt="0"/>
      <dgm:spPr/>
    </dgm:pt>
    <dgm:pt modelId="{95317914-DC05-48E8-BAAA-6FADF4B10831}" type="pres">
      <dgm:prSet presAssocID="{D076A6C8-00D0-4A80-95DB-B817215E6B92}" presName="tx1" presStyleLbl="revTx" presStyleIdx="1" presStyleCnt="10"/>
      <dgm:spPr/>
    </dgm:pt>
    <dgm:pt modelId="{1845CB10-EF3E-44BB-AC71-5F5D503C012B}" type="pres">
      <dgm:prSet presAssocID="{D076A6C8-00D0-4A80-95DB-B817215E6B92}" presName="vert1" presStyleCnt="0"/>
      <dgm:spPr/>
    </dgm:pt>
    <dgm:pt modelId="{11437124-34C5-4394-B96F-80DA2EFC70EA}" type="pres">
      <dgm:prSet presAssocID="{1BC6451A-F4E9-4C78-8467-3B5E9517FAEC}" presName="thickLine" presStyleLbl="alignNode1" presStyleIdx="2" presStyleCnt="10"/>
      <dgm:spPr/>
    </dgm:pt>
    <dgm:pt modelId="{79054582-AF07-43AB-A50F-37257B2A2D7C}" type="pres">
      <dgm:prSet presAssocID="{1BC6451A-F4E9-4C78-8467-3B5E9517FAEC}" presName="horz1" presStyleCnt="0"/>
      <dgm:spPr/>
    </dgm:pt>
    <dgm:pt modelId="{59459236-10D6-4CFF-BE1E-D75CE2F68119}" type="pres">
      <dgm:prSet presAssocID="{1BC6451A-F4E9-4C78-8467-3B5E9517FAEC}" presName="tx1" presStyleLbl="revTx" presStyleIdx="2" presStyleCnt="10"/>
      <dgm:spPr/>
    </dgm:pt>
    <dgm:pt modelId="{CDECD1E0-822E-40D7-91C4-AB427C853B92}" type="pres">
      <dgm:prSet presAssocID="{1BC6451A-F4E9-4C78-8467-3B5E9517FAEC}" presName="vert1" presStyleCnt="0"/>
      <dgm:spPr/>
    </dgm:pt>
    <dgm:pt modelId="{D37F3D09-30C8-4E47-A6E9-4ED9A1AB2E63}" type="pres">
      <dgm:prSet presAssocID="{2BBE76D5-B324-45A8-84D5-FB522012D874}" presName="thickLine" presStyleLbl="alignNode1" presStyleIdx="3" presStyleCnt="10"/>
      <dgm:spPr/>
    </dgm:pt>
    <dgm:pt modelId="{03B82F68-2E7A-4ED7-9721-2E6B36C7FD02}" type="pres">
      <dgm:prSet presAssocID="{2BBE76D5-B324-45A8-84D5-FB522012D874}" presName="horz1" presStyleCnt="0"/>
      <dgm:spPr/>
    </dgm:pt>
    <dgm:pt modelId="{66A08249-B416-4341-972C-0B3E9989F846}" type="pres">
      <dgm:prSet presAssocID="{2BBE76D5-B324-45A8-84D5-FB522012D874}" presName="tx1" presStyleLbl="revTx" presStyleIdx="3" presStyleCnt="10"/>
      <dgm:spPr/>
    </dgm:pt>
    <dgm:pt modelId="{96D2207F-8A1B-439C-AEDE-79DC3D5B8275}" type="pres">
      <dgm:prSet presAssocID="{2BBE76D5-B324-45A8-84D5-FB522012D874}" presName="vert1" presStyleCnt="0"/>
      <dgm:spPr/>
    </dgm:pt>
    <dgm:pt modelId="{2A7E7792-6685-4B71-8832-7714B38FB796}" type="pres">
      <dgm:prSet presAssocID="{2D582321-3E9A-4C6E-97C3-4E3E8294C7BC}" presName="thickLine" presStyleLbl="alignNode1" presStyleIdx="4" presStyleCnt="10"/>
      <dgm:spPr/>
    </dgm:pt>
    <dgm:pt modelId="{CBF150AA-0517-4016-8964-111926A6F1DA}" type="pres">
      <dgm:prSet presAssocID="{2D582321-3E9A-4C6E-97C3-4E3E8294C7BC}" presName="horz1" presStyleCnt="0"/>
      <dgm:spPr/>
    </dgm:pt>
    <dgm:pt modelId="{B51FCAA5-B0AC-4818-992D-D8FB957EEC89}" type="pres">
      <dgm:prSet presAssocID="{2D582321-3E9A-4C6E-97C3-4E3E8294C7BC}" presName="tx1" presStyleLbl="revTx" presStyleIdx="4" presStyleCnt="10"/>
      <dgm:spPr/>
    </dgm:pt>
    <dgm:pt modelId="{92608534-7175-4FCA-9F63-6895CBC9E5BA}" type="pres">
      <dgm:prSet presAssocID="{2D582321-3E9A-4C6E-97C3-4E3E8294C7BC}" presName="vert1" presStyleCnt="0"/>
      <dgm:spPr/>
    </dgm:pt>
    <dgm:pt modelId="{0CAD5654-57DC-4DAF-A59A-19959E7F3B84}" type="pres">
      <dgm:prSet presAssocID="{E699387D-72C9-49B1-8F3E-558CABF7560B}" presName="thickLine" presStyleLbl="alignNode1" presStyleIdx="5" presStyleCnt="10"/>
      <dgm:spPr/>
    </dgm:pt>
    <dgm:pt modelId="{AA9CA794-32EA-4267-BDD8-9134114F973B}" type="pres">
      <dgm:prSet presAssocID="{E699387D-72C9-49B1-8F3E-558CABF7560B}" presName="horz1" presStyleCnt="0"/>
      <dgm:spPr/>
    </dgm:pt>
    <dgm:pt modelId="{EFFA3C6E-26E5-4E20-8456-124812B2B69C}" type="pres">
      <dgm:prSet presAssocID="{E699387D-72C9-49B1-8F3E-558CABF7560B}" presName="tx1" presStyleLbl="revTx" presStyleIdx="5" presStyleCnt="10"/>
      <dgm:spPr/>
    </dgm:pt>
    <dgm:pt modelId="{4021939B-3637-4C1C-BBD4-E4FC4CE7254C}" type="pres">
      <dgm:prSet presAssocID="{E699387D-72C9-49B1-8F3E-558CABF7560B}" presName="vert1" presStyleCnt="0"/>
      <dgm:spPr/>
    </dgm:pt>
    <dgm:pt modelId="{37549502-DD5F-4035-92FA-B57712274659}" type="pres">
      <dgm:prSet presAssocID="{F30BB56E-6A7A-4E3C-BFE7-1A19FDB29110}" presName="thickLine" presStyleLbl="alignNode1" presStyleIdx="6" presStyleCnt="10"/>
      <dgm:spPr/>
    </dgm:pt>
    <dgm:pt modelId="{7555E38F-D088-480A-A117-D6B1DCC8B972}" type="pres">
      <dgm:prSet presAssocID="{F30BB56E-6A7A-4E3C-BFE7-1A19FDB29110}" presName="horz1" presStyleCnt="0"/>
      <dgm:spPr/>
    </dgm:pt>
    <dgm:pt modelId="{FAB96DFB-6D42-448C-B523-AC8798BC13EB}" type="pres">
      <dgm:prSet presAssocID="{F30BB56E-6A7A-4E3C-BFE7-1A19FDB29110}" presName="tx1" presStyleLbl="revTx" presStyleIdx="6" presStyleCnt="10"/>
      <dgm:spPr/>
    </dgm:pt>
    <dgm:pt modelId="{06EA3CB5-C509-4F72-977E-C553E673C362}" type="pres">
      <dgm:prSet presAssocID="{F30BB56E-6A7A-4E3C-BFE7-1A19FDB29110}" presName="vert1" presStyleCnt="0"/>
      <dgm:spPr/>
    </dgm:pt>
    <dgm:pt modelId="{BEC870D6-57DF-4C63-B612-B7765909C912}" type="pres">
      <dgm:prSet presAssocID="{51D8C765-961B-4C39-AF96-E32BC000606F}" presName="thickLine" presStyleLbl="alignNode1" presStyleIdx="7" presStyleCnt="10"/>
      <dgm:spPr/>
    </dgm:pt>
    <dgm:pt modelId="{039CFD7F-2818-4C55-AE59-9237C4B95431}" type="pres">
      <dgm:prSet presAssocID="{51D8C765-961B-4C39-AF96-E32BC000606F}" presName="horz1" presStyleCnt="0"/>
      <dgm:spPr/>
    </dgm:pt>
    <dgm:pt modelId="{D5A98FC4-16FE-4655-8BA2-A3CCA23BAC8F}" type="pres">
      <dgm:prSet presAssocID="{51D8C765-961B-4C39-AF96-E32BC000606F}" presName="tx1" presStyleLbl="revTx" presStyleIdx="7" presStyleCnt="10"/>
      <dgm:spPr/>
    </dgm:pt>
    <dgm:pt modelId="{64F685FE-1F27-45EA-9D27-D3DB3BE5935E}" type="pres">
      <dgm:prSet presAssocID="{51D8C765-961B-4C39-AF96-E32BC000606F}" presName="vert1" presStyleCnt="0"/>
      <dgm:spPr/>
    </dgm:pt>
    <dgm:pt modelId="{9A7D1E51-85F4-4F5C-A229-A5614E236D1B}" type="pres">
      <dgm:prSet presAssocID="{7724A401-7F8B-4F7B-969B-BAF93896EC48}" presName="thickLine" presStyleLbl="alignNode1" presStyleIdx="8" presStyleCnt="10"/>
      <dgm:spPr/>
    </dgm:pt>
    <dgm:pt modelId="{9C08DABD-DD4D-4848-8FBD-436ABC920E40}" type="pres">
      <dgm:prSet presAssocID="{7724A401-7F8B-4F7B-969B-BAF93896EC48}" presName="horz1" presStyleCnt="0"/>
      <dgm:spPr/>
    </dgm:pt>
    <dgm:pt modelId="{9A9F7846-9FC8-4167-AFB9-25BD19CBFA68}" type="pres">
      <dgm:prSet presAssocID="{7724A401-7F8B-4F7B-969B-BAF93896EC48}" presName="tx1" presStyleLbl="revTx" presStyleIdx="8" presStyleCnt="10"/>
      <dgm:spPr/>
    </dgm:pt>
    <dgm:pt modelId="{19FC07F2-57D3-4321-9C08-C4A537F7A159}" type="pres">
      <dgm:prSet presAssocID="{7724A401-7F8B-4F7B-969B-BAF93896EC48}" presName="vert1" presStyleCnt="0"/>
      <dgm:spPr/>
    </dgm:pt>
    <dgm:pt modelId="{85ECA0DA-367C-4EC1-A5BB-89331DD65EDF}" type="pres">
      <dgm:prSet presAssocID="{02CC7C85-69FF-4DD9-9606-8DF63A58D5E5}" presName="thickLine" presStyleLbl="alignNode1" presStyleIdx="9" presStyleCnt="10"/>
      <dgm:spPr/>
    </dgm:pt>
    <dgm:pt modelId="{2ED1C334-B37A-4EDA-9EFB-C80D7944E6B2}" type="pres">
      <dgm:prSet presAssocID="{02CC7C85-69FF-4DD9-9606-8DF63A58D5E5}" presName="horz1" presStyleCnt="0"/>
      <dgm:spPr/>
    </dgm:pt>
    <dgm:pt modelId="{6100B59D-7C4A-49A7-B0C6-ED1D730AF53D}" type="pres">
      <dgm:prSet presAssocID="{02CC7C85-69FF-4DD9-9606-8DF63A58D5E5}" presName="tx1" presStyleLbl="revTx" presStyleIdx="9" presStyleCnt="10"/>
      <dgm:spPr/>
    </dgm:pt>
    <dgm:pt modelId="{00DD5BA7-C99D-4AFE-A2BF-DE795CD8B42F}" type="pres">
      <dgm:prSet presAssocID="{02CC7C85-69FF-4DD9-9606-8DF63A58D5E5}" presName="vert1" presStyleCnt="0"/>
      <dgm:spPr/>
    </dgm:pt>
  </dgm:ptLst>
  <dgm:cxnLst>
    <dgm:cxn modelId="{DD1D390C-5C8A-4A61-9905-C36A0655797C}" srcId="{DCA0C789-4B3E-4790-B3F1-A47A155694C5}" destId="{2D582321-3E9A-4C6E-97C3-4E3E8294C7BC}" srcOrd="4" destOrd="0" parTransId="{3A72B37C-6501-401A-883D-502608E94C5A}" sibTransId="{D473767B-9748-411C-88AA-C7E95050DF38}"/>
    <dgm:cxn modelId="{C14BE32D-940A-43DE-A40A-7B36A6408D4C}" type="presOf" srcId="{51D8C765-961B-4C39-AF96-E32BC000606F}" destId="{D5A98FC4-16FE-4655-8BA2-A3CCA23BAC8F}" srcOrd="0" destOrd="0" presId="urn:microsoft.com/office/officeart/2008/layout/LinedList"/>
    <dgm:cxn modelId="{57721238-1AF8-4EA3-963E-DF1CA02AD38E}" type="presOf" srcId="{02CC7C85-69FF-4DD9-9606-8DF63A58D5E5}" destId="{6100B59D-7C4A-49A7-B0C6-ED1D730AF53D}" srcOrd="0" destOrd="0" presId="urn:microsoft.com/office/officeart/2008/layout/LinedList"/>
    <dgm:cxn modelId="{191A5140-D753-4D8D-89CB-DA9523CBE72E}" type="presOf" srcId="{F30BB56E-6A7A-4E3C-BFE7-1A19FDB29110}" destId="{FAB96DFB-6D42-448C-B523-AC8798BC13EB}" srcOrd="0" destOrd="0" presId="urn:microsoft.com/office/officeart/2008/layout/LinedList"/>
    <dgm:cxn modelId="{50B1B364-3E95-4893-AAFB-5EB0504A54A4}" srcId="{DCA0C789-4B3E-4790-B3F1-A47A155694C5}" destId="{4A906C7F-97BF-4388-AD04-DEB660819827}" srcOrd="0" destOrd="0" parTransId="{FAB419B7-1269-4721-8E9C-C1017268C423}" sibTransId="{1904C515-3C7E-4A50-ADC2-224E6697320D}"/>
    <dgm:cxn modelId="{9F42E467-871D-4D83-9241-8F5F69895964}" srcId="{DCA0C789-4B3E-4790-B3F1-A47A155694C5}" destId="{D076A6C8-00D0-4A80-95DB-B817215E6B92}" srcOrd="1" destOrd="0" parTransId="{4B794F23-B29E-4446-96B8-DE7FE667A5B6}" sibTransId="{2F2D117E-E3BB-4720-8886-BFE0081B8C34}"/>
    <dgm:cxn modelId="{8391C468-47A0-46C2-9B15-FD69B717FC6E}" srcId="{DCA0C789-4B3E-4790-B3F1-A47A155694C5}" destId="{1BC6451A-F4E9-4C78-8467-3B5E9517FAEC}" srcOrd="2" destOrd="0" parTransId="{6602CDD3-FAE5-4F84-8CD1-F00EE26E756E}" sibTransId="{9E0EC8D7-D87E-41B0-9434-4A5495A3A670}"/>
    <dgm:cxn modelId="{B65D3A53-25D5-47F3-8831-A3015CE4DEF4}" type="presOf" srcId="{2BBE76D5-B324-45A8-84D5-FB522012D874}" destId="{66A08249-B416-4341-972C-0B3E9989F846}" srcOrd="0" destOrd="0" presId="urn:microsoft.com/office/officeart/2008/layout/LinedList"/>
    <dgm:cxn modelId="{86D5FA55-32BA-4186-B770-826A245D418C}" type="presOf" srcId="{DCA0C789-4B3E-4790-B3F1-A47A155694C5}" destId="{90C0FA2D-25FB-427D-A6F0-E5C4A1488CFA}" srcOrd="0" destOrd="0" presId="urn:microsoft.com/office/officeart/2008/layout/LinedList"/>
    <dgm:cxn modelId="{C9009259-6BE3-41A2-B0B7-50CC5F4E4E86}" type="presOf" srcId="{7724A401-7F8B-4F7B-969B-BAF93896EC48}" destId="{9A9F7846-9FC8-4167-AFB9-25BD19CBFA68}" srcOrd="0" destOrd="0" presId="urn:microsoft.com/office/officeart/2008/layout/LinedList"/>
    <dgm:cxn modelId="{510A708C-E735-418D-8FDB-C392CE337E7A}" srcId="{DCA0C789-4B3E-4790-B3F1-A47A155694C5}" destId="{E699387D-72C9-49B1-8F3E-558CABF7560B}" srcOrd="5" destOrd="0" parTransId="{378A6774-8729-44C3-9697-124C6308D148}" sibTransId="{B45A1B2C-D3C0-4F6F-B150-33764076A6E6}"/>
    <dgm:cxn modelId="{56AD1890-D4D1-46F9-A402-58E9A3DFA4E3}" type="presOf" srcId="{D076A6C8-00D0-4A80-95DB-B817215E6B92}" destId="{95317914-DC05-48E8-BAAA-6FADF4B10831}" srcOrd="0" destOrd="0" presId="urn:microsoft.com/office/officeart/2008/layout/LinedList"/>
    <dgm:cxn modelId="{30D53B93-68A5-4F6F-B0E6-BF7B0D2631E0}" srcId="{DCA0C789-4B3E-4790-B3F1-A47A155694C5}" destId="{7724A401-7F8B-4F7B-969B-BAF93896EC48}" srcOrd="8" destOrd="0" parTransId="{777DDB45-4873-4CA6-8866-BF87D6FCB39F}" sibTransId="{9050EA5C-321D-4DE9-A462-B6FDD5672585}"/>
    <dgm:cxn modelId="{A75164A5-9F18-4CFC-ACF3-35A6C2AD90CC}" type="presOf" srcId="{E699387D-72C9-49B1-8F3E-558CABF7560B}" destId="{EFFA3C6E-26E5-4E20-8456-124812B2B69C}" srcOrd="0" destOrd="0" presId="urn:microsoft.com/office/officeart/2008/layout/LinedList"/>
    <dgm:cxn modelId="{A3C89EA9-7A0C-404F-A627-7A98809933E5}" srcId="{DCA0C789-4B3E-4790-B3F1-A47A155694C5}" destId="{F30BB56E-6A7A-4E3C-BFE7-1A19FDB29110}" srcOrd="6" destOrd="0" parTransId="{9652D68A-80CB-491C-9929-971E77D3A7B0}" sibTransId="{90BF3094-AC04-4559-9D52-F33AAD38F4B6}"/>
    <dgm:cxn modelId="{A50564C0-E698-4370-8143-4AF0C9A56D51}" srcId="{DCA0C789-4B3E-4790-B3F1-A47A155694C5}" destId="{2BBE76D5-B324-45A8-84D5-FB522012D874}" srcOrd="3" destOrd="0" parTransId="{B58DEEAB-B22B-4C25-8105-EC685A06B5A4}" sibTransId="{C00620CA-576F-42E0-AC72-9D2DD61C614D}"/>
    <dgm:cxn modelId="{67F08FCB-CB0D-44FC-BB8A-DCBB4B9E3DDA}" type="presOf" srcId="{1BC6451A-F4E9-4C78-8467-3B5E9517FAEC}" destId="{59459236-10D6-4CFF-BE1E-D75CE2F68119}" srcOrd="0" destOrd="0" presId="urn:microsoft.com/office/officeart/2008/layout/LinedList"/>
    <dgm:cxn modelId="{212E53CF-5627-4C9A-8203-F9FB2CA2913E}" type="presOf" srcId="{4A906C7F-97BF-4388-AD04-DEB660819827}" destId="{04FA970C-3963-4647-A9AE-C6EB8E8CF300}" srcOrd="0" destOrd="0" presId="urn:microsoft.com/office/officeart/2008/layout/LinedList"/>
    <dgm:cxn modelId="{E53456F0-9B72-49E7-BE81-6E12E447DCC5}" type="presOf" srcId="{2D582321-3E9A-4C6E-97C3-4E3E8294C7BC}" destId="{B51FCAA5-B0AC-4818-992D-D8FB957EEC89}" srcOrd="0" destOrd="0" presId="urn:microsoft.com/office/officeart/2008/layout/LinedList"/>
    <dgm:cxn modelId="{9FD1FDF2-714A-4BFA-8497-75E5EFDA4DFE}" srcId="{DCA0C789-4B3E-4790-B3F1-A47A155694C5}" destId="{51D8C765-961B-4C39-AF96-E32BC000606F}" srcOrd="7" destOrd="0" parTransId="{828CF38E-8BC2-44B9-B871-536F0D606B28}" sibTransId="{F8DF21BD-6D6D-425E-B38E-6E401B77F506}"/>
    <dgm:cxn modelId="{B9744FF4-49A4-4E72-B8DD-EADEEA1D7E47}" srcId="{DCA0C789-4B3E-4790-B3F1-A47A155694C5}" destId="{02CC7C85-69FF-4DD9-9606-8DF63A58D5E5}" srcOrd="9" destOrd="0" parTransId="{B793910F-C9DA-4B22-B0DF-D1798FB5633B}" sibTransId="{329B2D9D-2CC9-4D2C-8BBA-B9320B12375C}"/>
    <dgm:cxn modelId="{3E05EE90-2AF2-49CC-BBF9-B6E3C7E6C3B1}" type="presParOf" srcId="{90C0FA2D-25FB-427D-A6F0-E5C4A1488CFA}" destId="{7AB18C51-8368-466A-B577-D776EAE5DFDC}" srcOrd="0" destOrd="0" presId="urn:microsoft.com/office/officeart/2008/layout/LinedList"/>
    <dgm:cxn modelId="{1D9126BD-8C9D-45DE-8CE7-688528F137A8}" type="presParOf" srcId="{90C0FA2D-25FB-427D-A6F0-E5C4A1488CFA}" destId="{61B7A844-49A0-427B-8584-63EF70AAC02C}" srcOrd="1" destOrd="0" presId="urn:microsoft.com/office/officeart/2008/layout/LinedList"/>
    <dgm:cxn modelId="{E8E34920-6DC0-463A-AEF5-6E20EBCD9978}" type="presParOf" srcId="{61B7A844-49A0-427B-8584-63EF70AAC02C}" destId="{04FA970C-3963-4647-A9AE-C6EB8E8CF300}" srcOrd="0" destOrd="0" presId="urn:microsoft.com/office/officeart/2008/layout/LinedList"/>
    <dgm:cxn modelId="{4565375E-EB6D-45C6-86AA-183CF72DB0B9}" type="presParOf" srcId="{61B7A844-49A0-427B-8584-63EF70AAC02C}" destId="{CB489F6C-1440-43EF-A966-8EF5BF15508F}" srcOrd="1" destOrd="0" presId="urn:microsoft.com/office/officeart/2008/layout/LinedList"/>
    <dgm:cxn modelId="{B360B70F-0FBB-4FF8-8A2C-D0F5CDBA93E4}" type="presParOf" srcId="{90C0FA2D-25FB-427D-A6F0-E5C4A1488CFA}" destId="{0CAE135A-C07E-4088-80B2-D89859A63CB4}" srcOrd="2" destOrd="0" presId="urn:microsoft.com/office/officeart/2008/layout/LinedList"/>
    <dgm:cxn modelId="{F2862147-5EB2-4F7A-BCCF-ACF5C19B44D6}" type="presParOf" srcId="{90C0FA2D-25FB-427D-A6F0-E5C4A1488CFA}" destId="{05DB8220-77DE-4703-8D9F-3DF4170BDEB9}" srcOrd="3" destOrd="0" presId="urn:microsoft.com/office/officeart/2008/layout/LinedList"/>
    <dgm:cxn modelId="{235764DD-B4CA-414E-8A43-7B86D21BE2C5}" type="presParOf" srcId="{05DB8220-77DE-4703-8D9F-3DF4170BDEB9}" destId="{95317914-DC05-48E8-BAAA-6FADF4B10831}" srcOrd="0" destOrd="0" presId="urn:microsoft.com/office/officeart/2008/layout/LinedList"/>
    <dgm:cxn modelId="{EB382D46-70BF-443D-8F00-4D348B797BC1}" type="presParOf" srcId="{05DB8220-77DE-4703-8D9F-3DF4170BDEB9}" destId="{1845CB10-EF3E-44BB-AC71-5F5D503C012B}" srcOrd="1" destOrd="0" presId="urn:microsoft.com/office/officeart/2008/layout/LinedList"/>
    <dgm:cxn modelId="{BE42EA6B-A7CF-4A8B-B528-27786147BA22}" type="presParOf" srcId="{90C0FA2D-25FB-427D-A6F0-E5C4A1488CFA}" destId="{11437124-34C5-4394-B96F-80DA2EFC70EA}" srcOrd="4" destOrd="0" presId="urn:microsoft.com/office/officeart/2008/layout/LinedList"/>
    <dgm:cxn modelId="{C24BC7F0-E15F-4C67-AE0C-364DBFF20395}" type="presParOf" srcId="{90C0FA2D-25FB-427D-A6F0-E5C4A1488CFA}" destId="{79054582-AF07-43AB-A50F-37257B2A2D7C}" srcOrd="5" destOrd="0" presId="urn:microsoft.com/office/officeart/2008/layout/LinedList"/>
    <dgm:cxn modelId="{5D0A7CE2-C8FC-49E9-B52A-FD53EB85ACCD}" type="presParOf" srcId="{79054582-AF07-43AB-A50F-37257B2A2D7C}" destId="{59459236-10D6-4CFF-BE1E-D75CE2F68119}" srcOrd="0" destOrd="0" presId="urn:microsoft.com/office/officeart/2008/layout/LinedList"/>
    <dgm:cxn modelId="{7B951C5D-1885-416F-B081-4A494021A09F}" type="presParOf" srcId="{79054582-AF07-43AB-A50F-37257B2A2D7C}" destId="{CDECD1E0-822E-40D7-91C4-AB427C853B92}" srcOrd="1" destOrd="0" presId="urn:microsoft.com/office/officeart/2008/layout/LinedList"/>
    <dgm:cxn modelId="{94E84575-386C-41A3-9F68-FB7919AD5315}" type="presParOf" srcId="{90C0FA2D-25FB-427D-A6F0-E5C4A1488CFA}" destId="{D37F3D09-30C8-4E47-A6E9-4ED9A1AB2E63}" srcOrd="6" destOrd="0" presId="urn:microsoft.com/office/officeart/2008/layout/LinedList"/>
    <dgm:cxn modelId="{C92896F4-7EE7-4AC0-960C-5FDC10DAEE93}" type="presParOf" srcId="{90C0FA2D-25FB-427D-A6F0-E5C4A1488CFA}" destId="{03B82F68-2E7A-4ED7-9721-2E6B36C7FD02}" srcOrd="7" destOrd="0" presId="urn:microsoft.com/office/officeart/2008/layout/LinedList"/>
    <dgm:cxn modelId="{F3C273E3-8257-451B-A423-12DAE80D1A82}" type="presParOf" srcId="{03B82F68-2E7A-4ED7-9721-2E6B36C7FD02}" destId="{66A08249-B416-4341-972C-0B3E9989F846}" srcOrd="0" destOrd="0" presId="urn:microsoft.com/office/officeart/2008/layout/LinedList"/>
    <dgm:cxn modelId="{36CBE209-B029-4C9D-8544-A9F0A9C3451D}" type="presParOf" srcId="{03B82F68-2E7A-4ED7-9721-2E6B36C7FD02}" destId="{96D2207F-8A1B-439C-AEDE-79DC3D5B8275}" srcOrd="1" destOrd="0" presId="urn:microsoft.com/office/officeart/2008/layout/LinedList"/>
    <dgm:cxn modelId="{A1FAE96C-34C1-43B3-936C-2DC1EDE6A6B5}" type="presParOf" srcId="{90C0FA2D-25FB-427D-A6F0-E5C4A1488CFA}" destId="{2A7E7792-6685-4B71-8832-7714B38FB796}" srcOrd="8" destOrd="0" presId="urn:microsoft.com/office/officeart/2008/layout/LinedList"/>
    <dgm:cxn modelId="{6DFD9032-D611-4332-9E0D-0473BD49EFA2}" type="presParOf" srcId="{90C0FA2D-25FB-427D-A6F0-E5C4A1488CFA}" destId="{CBF150AA-0517-4016-8964-111926A6F1DA}" srcOrd="9" destOrd="0" presId="urn:microsoft.com/office/officeart/2008/layout/LinedList"/>
    <dgm:cxn modelId="{70E118C2-3987-4D4D-AF7B-6287D7515F53}" type="presParOf" srcId="{CBF150AA-0517-4016-8964-111926A6F1DA}" destId="{B51FCAA5-B0AC-4818-992D-D8FB957EEC89}" srcOrd="0" destOrd="0" presId="urn:microsoft.com/office/officeart/2008/layout/LinedList"/>
    <dgm:cxn modelId="{A291A16E-2102-4148-9BA1-FE31CBAC3198}" type="presParOf" srcId="{CBF150AA-0517-4016-8964-111926A6F1DA}" destId="{92608534-7175-4FCA-9F63-6895CBC9E5BA}" srcOrd="1" destOrd="0" presId="urn:microsoft.com/office/officeart/2008/layout/LinedList"/>
    <dgm:cxn modelId="{4D795642-B84C-4557-A101-BF8805FB0D60}" type="presParOf" srcId="{90C0FA2D-25FB-427D-A6F0-E5C4A1488CFA}" destId="{0CAD5654-57DC-4DAF-A59A-19959E7F3B84}" srcOrd="10" destOrd="0" presId="urn:microsoft.com/office/officeart/2008/layout/LinedList"/>
    <dgm:cxn modelId="{AA1DF169-D4D1-4266-BEA3-E4871FCEF19A}" type="presParOf" srcId="{90C0FA2D-25FB-427D-A6F0-E5C4A1488CFA}" destId="{AA9CA794-32EA-4267-BDD8-9134114F973B}" srcOrd="11" destOrd="0" presId="urn:microsoft.com/office/officeart/2008/layout/LinedList"/>
    <dgm:cxn modelId="{24093A33-2796-406C-AE11-4F54C34E1507}" type="presParOf" srcId="{AA9CA794-32EA-4267-BDD8-9134114F973B}" destId="{EFFA3C6E-26E5-4E20-8456-124812B2B69C}" srcOrd="0" destOrd="0" presId="urn:microsoft.com/office/officeart/2008/layout/LinedList"/>
    <dgm:cxn modelId="{1CA41A23-5E17-4BA7-835B-F662E561CAA0}" type="presParOf" srcId="{AA9CA794-32EA-4267-BDD8-9134114F973B}" destId="{4021939B-3637-4C1C-BBD4-E4FC4CE7254C}" srcOrd="1" destOrd="0" presId="urn:microsoft.com/office/officeart/2008/layout/LinedList"/>
    <dgm:cxn modelId="{7B9CCCC8-2CAA-4D76-9493-8E0CFA50A09B}" type="presParOf" srcId="{90C0FA2D-25FB-427D-A6F0-E5C4A1488CFA}" destId="{37549502-DD5F-4035-92FA-B57712274659}" srcOrd="12" destOrd="0" presId="urn:microsoft.com/office/officeart/2008/layout/LinedList"/>
    <dgm:cxn modelId="{F9A50308-5AA8-46A5-B8D6-2BE8288DD508}" type="presParOf" srcId="{90C0FA2D-25FB-427D-A6F0-E5C4A1488CFA}" destId="{7555E38F-D088-480A-A117-D6B1DCC8B972}" srcOrd="13" destOrd="0" presId="urn:microsoft.com/office/officeart/2008/layout/LinedList"/>
    <dgm:cxn modelId="{8FA9944F-4411-4C3C-A3F8-A9434AF8E87B}" type="presParOf" srcId="{7555E38F-D088-480A-A117-D6B1DCC8B972}" destId="{FAB96DFB-6D42-448C-B523-AC8798BC13EB}" srcOrd="0" destOrd="0" presId="urn:microsoft.com/office/officeart/2008/layout/LinedList"/>
    <dgm:cxn modelId="{779505DD-D5BD-473D-A762-E01C6A18571A}" type="presParOf" srcId="{7555E38F-D088-480A-A117-D6B1DCC8B972}" destId="{06EA3CB5-C509-4F72-977E-C553E673C362}" srcOrd="1" destOrd="0" presId="urn:microsoft.com/office/officeart/2008/layout/LinedList"/>
    <dgm:cxn modelId="{BC8739EB-87C6-4922-A43E-A04527D91E95}" type="presParOf" srcId="{90C0FA2D-25FB-427D-A6F0-E5C4A1488CFA}" destId="{BEC870D6-57DF-4C63-B612-B7765909C912}" srcOrd="14" destOrd="0" presId="urn:microsoft.com/office/officeart/2008/layout/LinedList"/>
    <dgm:cxn modelId="{B836D606-DCEB-407A-896A-57ED9A87759B}" type="presParOf" srcId="{90C0FA2D-25FB-427D-A6F0-E5C4A1488CFA}" destId="{039CFD7F-2818-4C55-AE59-9237C4B95431}" srcOrd="15" destOrd="0" presId="urn:microsoft.com/office/officeart/2008/layout/LinedList"/>
    <dgm:cxn modelId="{B50846DB-416E-4286-B52C-D5D7268C7DB6}" type="presParOf" srcId="{039CFD7F-2818-4C55-AE59-9237C4B95431}" destId="{D5A98FC4-16FE-4655-8BA2-A3CCA23BAC8F}" srcOrd="0" destOrd="0" presId="urn:microsoft.com/office/officeart/2008/layout/LinedList"/>
    <dgm:cxn modelId="{2FCDD3BD-BAF3-4AD9-8ABF-763FFA472A35}" type="presParOf" srcId="{039CFD7F-2818-4C55-AE59-9237C4B95431}" destId="{64F685FE-1F27-45EA-9D27-D3DB3BE5935E}" srcOrd="1" destOrd="0" presId="urn:microsoft.com/office/officeart/2008/layout/LinedList"/>
    <dgm:cxn modelId="{3841E762-C407-4BF0-8DA3-A2EA0F6F3CAF}" type="presParOf" srcId="{90C0FA2D-25FB-427D-A6F0-E5C4A1488CFA}" destId="{9A7D1E51-85F4-4F5C-A229-A5614E236D1B}" srcOrd="16" destOrd="0" presId="urn:microsoft.com/office/officeart/2008/layout/LinedList"/>
    <dgm:cxn modelId="{9316CC9F-F60F-4A1C-8F94-2650A8F82E6E}" type="presParOf" srcId="{90C0FA2D-25FB-427D-A6F0-E5C4A1488CFA}" destId="{9C08DABD-DD4D-4848-8FBD-436ABC920E40}" srcOrd="17" destOrd="0" presId="urn:microsoft.com/office/officeart/2008/layout/LinedList"/>
    <dgm:cxn modelId="{B87CE137-9222-49F1-9BDE-8F038101823A}" type="presParOf" srcId="{9C08DABD-DD4D-4848-8FBD-436ABC920E40}" destId="{9A9F7846-9FC8-4167-AFB9-25BD19CBFA68}" srcOrd="0" destOrd="0" presId="urn:microsoft.com/office/officeart/2008/layout/LinedList"/>
    <dgm:cxn modelId="{FA6943B7-8CBD-4D8B-9A92-9E915C6B2E37}" type="presParOf" srcId="{9C08DABD-DD4D-4848-8FBD-436ABC920E40}" destId="{19FC07F2-57D3-4321-9C08-C4A537F7A159}" srcOrd="1" destOrd="0" presId="urn:microsoft.com/office/officeart/2008/layout/LinedList"/>
    <dgm:cxn modelId="{92E555DF-C9E4-4594-921C-2FE30E70CDE6}" type="presParOf" srcId="{90C0FA2D-25FB-427D-A6F0-E5C4A1488CFA}" destId="{85ECA0DA-367C-4EC1-A5BB-89331DD65EDF}" srcOrd="18" destOrd="0" presId="urn:microsoft.com/office/officeart/2008/layout/LinedList"/>
    <dgm:cxn modelId="{74263922-3B51-4DBA-90B8-9BA3262A299E}" type="presParOf" srcId="{90C0FA2D-25FB-427D-A6F0-E5C4A1488CFA}" destId="{2ED1C334-B37A-4EDA-9EFB-C80D7944E6B2}" srcOrd="19" destOrd="0" presId="urn:microsoft.com/office/officeart/2008/layout/LinedList"/>
    <dgm:cxn modelId="{D4246477-E358-4B0A-AE9C-0F91A9899DEB}" type="presParOf" srcId="{2ED1C334-B37A-4EDA-9EFB-C80D7944E6B2}" destId="{6100B59D-7C4A-49A7-B0C6-ED1D730AF53D}" srcOrd="0" destOrd="0" presId="urn:microsoft.com/office/officeart/2008/layout/LinedList"/>
    <dgm:cxn modelId="{A5EB24A3-8396-4CDD-92A6-228FEC4AB77E}" type="presParOf" srcId="{2ED1C334-B37A-4EDA-9EFB-C80D7944E6B2}" destId="{00DD5BA7-C99D-4AFE-A2BF-DE795CD8B42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18C51-8368-466A-B577-D776EAE5DFDC}">
      <dsp:nvSpPr>
        <dsp:cNvPr id="0" name=""/>
        <dsp:cNvSpPr/>
      </dsp:nvSpPr>
      <dsp:spPr>
        <a:xfrm>
          <a:off x="0" y="1126"/>
          <a:ext cx="8424936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FA970C-3963-4647-A9AE-C6EB8E8CF300}">
      <dsp:nvSpPr>
        <dsp:cNvPr id="0" name=""/>
        <dsp:cNvSpPr/>
      </dsp:nvSpPr>
      <dsp:spPr>
        <a:xfrm>
          <a:off x="0" y="1126"/>
          <a:ext cx="8416708" cy="1047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9900FF"/>
              </a:solidFill>
            </a:rPr>
            <a:t>Monday:</a:t>
          </a:r>
          <a:r>
            <a:rPr lang="en-GB" sz="2800" b="1" kern="1200" dirty="0">
              <a:solidFill>
                <a:schemeClr val="accent2">
                  <a:lumMod val="75000"/>
                </a:schemeClr>
              </a:solidFill>
            </a:rPr>
            <a:t>	BACHATA from 5pm to 6pm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9900FF"/>
              </a:solidFill>
            </a:rPr>
            <a:t>Monday</a:t>
          </a:r>
          <a:r>
            <a:rPr lang="en-GB" sz="3200" b="1" kern="1200" dirty="0">
              <a:solidFill>
                <a:srgbClr val="9900FF"/>
              </a:solidFill>
            </a:rPr>
            <a:t>:	ZUMBA </a:t>
          </a:r>
          <a:r>
            <a:rPr lang="en-GB" sz="2800" b="1" kern="1200" dirty="0">
              <a:solidFill>
                <a:srgbClr val="9900FF"/>
              </a:solidFill>
            </a:rPr>
            <a:t>from 6 pm to 7 pm</a:t>
          </a:r>
          <a:endParaRPr lang="en-US" sz="2800" kern="1200" dirty="0">
            <a:solidFill>
              <a:srgbClr val="9900FF"/>
            </a:solidFill>
          </a:endParaRPr>
        </a:p>
      </dsp:txBody>
      <dsp:txXfrm>
        <a:off x="0" y="1126"/>
        <a:ext cx="8416708" cy="1047418"/>
      </dsp:txXfrm>
    </dsp:sp>
    <dsp:sp modelId="{0CAE135A-C07E-4088-80B2-D89859A63CB4}">
      <dsp:nvSpPr>
        <dsp:cNvPr id="0" name=""/>
        <dsp:cNvSpPr/>
      </dsp:nvSpPr>
      <dsp:spPr>
        <a:xfrm>
          <a:off x="0" y="1048544"/>
          <a:ext cx="8424936" cy="0"/>
        </a:xfrm>
        <a:prstGeom prst="line">
          <a:avLst/>
        </a:prstGeom>
        <a:gradFill rotWithShape="0">
          <a:gsLst>
            <a:gs pos="0">
              <a:schemeClr val="accent2">
                <a:hueOff val="-2153005"/>
                <a:satOff val="2482"/>
                <a:lumOff val="828"/>
                <a:alphaOff val="0"/>
                <a:tint val="96000"/>
                <a:lumMod val="100000"/>
              </a:schemeClr>
            </a:gs>
            <a:gs pos="78000">
              <a:schemeClr val="accent2">
                <a:hueOff val="-2153005"/>
                <a:satOff val="2482"/>
                <a:lumOff val="828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2153005"/>
              <a:satOff val="2482"/>
              <a:lumOff val="828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317914-DC05-48E8-BAAA-6FADF4B10831}">
      <dsp:nvSpPr>
        <dsp:cNvPr id="0" name=""/>
        <dsp:cNvSpPr/>
      </dsp:nvSpPr>
      <dsp:spPr>
        <a:xfrm>
          <a:off x="0" y="1048544"/>
          <a:ext cx="8424936" cy="619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9900FF"/>
              </a:solidFill>
            </a:rPr>
            <a:t>Tuesday:	</a:t>
          </a:r>
          <a:r>
            <a:rPr lang="en-US" sz="3200" b="1" kern="1200" dirty="0">
              <a:solidFill>
                <a:srgbClr val="9900FF"/>
              </a:solidFill>
            </a:rPr>
            <a:t>ZUMBA</a:t>
          </a:r>
          <a:r>
            <a:rPr lang="en-US" sz="2800" b="1" kern="1200" dirty="0">
              <a:solidFill>
                <a:srgbClr val="9900FF"/>
              </a:solidFill>
            </a:rPr>
            <a:t> from 12 to 1 pm</a:t>
          </a:r>
        </a:p>
      </dsp:txBody>
      <dsp:txXfrm>
        <a:off x="0" y="1048544"/>
        <a:ext cx="8424936" cy="619451"/>
      </dsp:txXfrm>
    </dsp:sp>
    <dsp:sp modelId="{11437124-34C5-4394-B96F-80DA2EFC70EA}">
      <dsp:nvSpPr>
        <dsp:cNvPr id="0" name=""/>
        <dsp:cNvSpPr/>
      </dsp:nvSpPr>
      <dsp:spPr>
        <a:xfrm>
          <a:off x="0" y="1667996"/>
          <a:ext cx="8424936" cy="0"/>
        </a:xfrm>
        <a:prstGeom prst="line">
          <a:avLst/>
        </a:prstGeom>
        <a:gradFill rotWithShape="0">
          <a:gsLst>
            <a:gs pos="0">
              <a:schemeClr val="accent2">
                <a:hueOff val="-4306010"/>
                <a:satOff val="4964"/>
                <a:lumOff val="1656"/>
                <a:alphaOff val="0"/>
                <a:tint val="96000"/>
                <a:lumMod val="100000"/>
              </a:schemeClr>
            </a:gs>
            <a:gs pos="78000">
              <a:schemeClr val="accent2">
                <a:hueOff val="-4306010"/>
                <a:satOff val="4964"/>
                <a:lumOff val="1656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4306010"/>
              <a:satOff val="4964"/>
              <a:lumOff val="165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459236-10D6-4CFF-BE1E-D75CE2F68119}">
      <dsp:nvSpPr>
        <dsp:cNvPr id="0" name=""/>
        <dsp:cNvSpPr/>
      </dsp:nvSpPr>
      <dsp:spPr>
        <a:xfrm>
          <a:off x="0" y="1667996"/>
          <a:ext cx="8424936" cy="619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9900FF"/>
              </a:solidFill>
            </a:rPr>
            <a:t>Wednesday:</a:t>
          </a:r>
          <a:r>
            <a:rPr lang="en-US" sz="2800" b="1" kern="1200" dirty="0">
              <a:solidFill>
                <a:srgbClr val="EC5714"/>
              </a:solidFill>
            </a:rPr>
            <a:t>	</a:t>
          </a:r>
          <a:r>
            <a:rPr lang="en-US" sz="3200" b="1" kern="1200" dirty="0">
              <a:solidFill>
                <a:srgbClr val="EC5714"/>
              </a:solidFill>
            </a:rPr>
            <a:t>SALSA</a:t>
          </a:r>
          <a:r>
            <a:rPr lang="en-US" sz="2800" b="1" kern="1200" dirty="0">
              <a:solidFill>
                <a:srgbClr val="EC5714"/>
              </a:solidFill>
            </a:rPr>
            <a:t> from 12 to 1 pm</a:t>
          </a:r>
        </a:p>
      </dsp:txBody>
      <dsp:txXfrm>
        <a:off x="0" y="1667996"/>
        <a:ext cx="8424936" cy="619451"/>
      </dsp:txXfrm>
    </dsp:sp>
    <dsp:sp modelId="{D37F3D09-30C8-4E47-A6E9-4ED9A1AB2E63}">
      <dsp:nvSpPr>
        <dsp:cNvPr id="0" name=""/>
        <dsp:cNvSpPr/>
      </dsp:nvSpPr>
      <dsp:spPr>
        <a:xfrm>
          <a:off x="0" y="2287448"/>
          <a:ext cx="8424936" cy="0"/>
        </a:xfrm>
        <a:prstGeom prst="line">
          <a:avLst/>
        </a:prstGeom>
        <a:gradFill rotWithShape="0">
          <a:gsLst>
            <a:gs pos="0">
              <a:schemeClr val="accent2">
                <a:hueOff val="-6459016"/>
                <a:satOff val="7446"/>
                <a:lumOff val="2483"/>
                <a:alphaOff val="0"/>
                <a:tint val="96000"/>
                <a:lumMod val="100000"/>
              </a:schemeClr>
            </a:gs>
            <a:gs pos="78000">
              <a:schemeClr val="accent2">
                <a:hueOff val="-6459016"/>
                <a:satOff val="7446"/>
                <a:lumOff val="2483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6459016"/>
              <a:satOff val="7446"/>
              <a:lumOff val="2483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A08249-B416-4341-972C-0B3E9989F846}">
      <dsp:nvSpPr>
        <dsp:cNvPr id="0" name=""/>
        <dsp:cNvSpPr/>
      </dsp:nvSpPr>
      <dsp:spPr>
        <a:xfrm>
          <a:off x="0" y="2287448"/>
          <a:ext cx="8424936" cy="619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9900FF"/>
              </a:solidFill>
            </a:rPr>
            <a:t>Thursday:</a:t>
          </a:r>
          <a:r>
            <a:rPr lang="en-US" sz="2800" b="1" kern="1200" dirty="0">
              <a:solidFill>
                <a:srgbClr val="0070C0"/>
              </a:solidFill>
            </a:rPr>
            <a:t>	HIP HOP from 12 to 1pm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9900FF"/>
              </a:solidFill>
            </a:rPr>
            <a:t>Friday:   	</a:t>
          </a:r>
          <a:r>
            <a:rPr lang="en-US" sz="3200" b="1" kern="1200" dirty="0">
              <a:solidFill>
                <a:srgbClr val="9900FF"/>
              </a:solidFill>
            </a:rPr>
            <a:t>ZUMBA</a:t>
          </a:r>
          <a:r>
            <a:rPr lang="en-US" sz="2800" b="1" kern="1200" dirty="0">
              <a:solidFill>
                <a:srgbClr val="9900FF"/>
              </a:solidFill>
            </a:rPr>
            <a:t> from 12 to 1 pm</a:t>
          </a:r>
        </a:p>
      </dsp:txBody>
      <dsp:txXfrm>
        <a:off x="0" y="2287448"/>
        <a:ext cx="8424936" cy="619451"/>
      </dsp:txXfrm>
    </dsp:sp>
    <dsp:sp modelId="{2A7E7792-6685-4B71-8832-7714B38FB796}">
      <dsp:nvSpPr>
        <dsp:cNvPr id="0" name=""/>
        <dsp:cNvSpPr/>
      </dsp:nvSpPr>
      <dsp:spPr>
        <a:xfrm>
          <a:off x="0" y="2906899"/>
          <a:ext cx="8424936" cy="0"/>
        </a:xfrm>
        <a:prstGeom prst="line">
          <a:avLst/>
        </a:prstGeom>
        <a:gradFill rotWithShape="0">
          <a:gsLst>
            <a:gs pos="0">
              <a:schemeClr val="accent2">
                <a:hueOff val="-8612021"/>
                <a:satOff val="9928"/>
                <a:lumOff val="3311"/>
                <a:alphaOff val="0"/>
                <a:tint val="96000"/>
                <a:lumMod val="100000"/>
              </a:schemeClr>
            </a:gs>
            <a:gs pos="78000">
              <a:schemeClr val="accent2">
                <a:hueOff val="-8612021"/>
                <a:satOff val="9928"/>
                <a:lumOff val="3311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8612021"/>
              <a:satOff val="9928"/>
              <a:lumOff val="331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FCAA5-B0AC-4818-992D-D8FB957EEC89}">
      <dsp:nvSpPr>
        <dsp:cNvPr id="0" name=""/>
        <dsp:cNvSpPr/>
      </dsp:nvSpPr>
      <dsp:spPr>
        <a:xfrm>
          <a:off x="0" y="2906899"/>
          <a:ext cx="8424936" cy="619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>
        <a:off x="0" y="2906899"/>
        <a:ext cx="8424936" cy="619451"/>
      </dsp:txXfrm>
    </dsp:sp>
    <dsp:sp modelId="{0CAD5654-57DC-4DAF-A59A-19959E7F3B84}">
      <dsp:nvSpPr>
        <dsp:cNvPr id="0" name=""/>
        <dsp:cNvSpPr/>
      </dsp:nvSpPr>
      <dsp:spPr>
        <a:xfrm>
          <a:off x="0" y="3526351"/>
          <a:ext cx="8424936" cy="0"/>
        </a:xfrm>
        <a:prstGeom prst="line">
          <a:avLst/>
        </a:prstGeom>
        <a:gradFill rotWithShape="0">
          <a:gsLst>
            <a:gs pos="0">
              <a:schemeClr val="accent2">
                <a:hueOff val="-10765026"/>
                <a:satOff val="12410"/>
                <a:lumOff val="4139"/>
                <a:alphaOff val="0"/>
                <a:tint val="96000"/>
                <a:lumMod val="100000"/>
              </a:schemeClr>
            </a:gs>
            <a:gs pos="78000">
              <a:schemeClr val="accent2">
                <a:hueOff val="-10765026"/>
                <a:satOff val="12410"/>
                <a:lumOff val="4139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10765026"/>
              <a:satOff val="12410"/>
              <a:lumOff val="413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FA3C6E-26E5-4E20-8456-124812B2B69C}">
      <dsp:nvSpPr>
        <dsp:cNvPr id="0" name=""/>
        <dsp:cNvSpPr/>
      </dsp:nvSpPr>
      <dsp:spPr>
        <a:xfrm>
          <a:off x="0" y="3526351"/>
          <a:ext cx="8424936" cy="619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 </a:t>
          </a:r>
          <a:r>
            <a:rPr lang="en-GB" sz="2400" kern="1200" dirty="0"/>
            <a:t>Special price for INTERNS of </a:t>
          </a:r>
          <a:r>
            <a:rPr lang="en-GB" sz="2400" b="1" kern="1200" dirty="0"/>
            <a:t>CHF 50 </a:t>
          </a:r>
          <a:r>
            <a:rPr lang="en-GB" sz="2400" kern="1200" dirty="0"/>
            <a:t>for 10 courses</a:t>
          </a:r>
          <a:endParaRPr lang="en-US" sz="2400" kern="1200" dirty="0"/>
        </a:p>
      </dsp:txBody>
      <dsp:txXfrm>
        <a:off x="0" y="3526351"/>
        <a:ext cx="8424936" cy="619451"/>
      </dsp:txXfrm>
    </dsp:sp>
    <dsp:sp modelId="{37549502-DD5F-4035-92FA-B57712274659}">
      <dsp:nvSpPr>
        <dsp:cNvPr id="0" name=""/>
        <dsp:cNvSpPr/>
      </dsp:nvSpPr>
      <dsp:spPr>
        <a:xfrm>
          <a:off x="0" y="4145803"/>
          <a:ext cx="8424936" cy="0"/>
        </a:xfrm>
        <a:prstGeom prst="line">
          <a:avLst/>
        </a:prstGeom>
        <a:gradFill rotWithShape="0">
          <a:gsLst>
            <a:gs pos="0">
              <a:schemeClr val="accent2">
                <a:hueOff val="-12918031"/>
                <a:satOff val="14892"/>
                <a:lumOff val="4967"/>
                <a:alphaOff val="0"/>
                <a:tint val="96000"/>
                <a:lumMod val="100000"/>
              </a:schemeClr>
            </a:gs>
            <a:gs pos="78000">
              <a:schemeClr val="accent2">
                <a:hueOff val="-12918031"/>
                <a:satOff val="14892"/>
                <a:lumOff val="4967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12918031"/>
              <a:satOff val="14892"/>
              <a:lumOff val="4967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B96DFB-6D42-448C-B523-AC8798BC13EB}">
      <dsp:nvSpPr>
        <dsp:cNvPr id="0" name=""/>
        <dsp:cNvSpPr/>
      </dsp:nvSpPr>
      <dsp:spPr>
        <a:xfrm>
          <a:off x="0" y="4145803"/>
          <a:ext cx="8424936" cy="619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 card for 10 sessions will be provided and you can attend to any of the courses</a:t>
          </a:r>
        </a:p>
      </dsp:txBody>
      <dsp:txXfrm>
        <a:off x="0" y="4145803"/>
        <a:ext cx="8424936" cy="619451"/>
      </dsp:txXfrm>
    </dsp:sp>
    <dsp:sp modelId="{BEC870D6-57DF-4C63-B612-B7765909C912}">
      <dsp:nvSpPr>
        <dsp:cNvPr id="0" name=""/>
        <dsp:cNvSpPr/>
      </dsp:nvSpPr>
      <dsp:spPr>
        <a:xfrm>
          <a:off x="0" y="4765254"/>
          <a:ext cx="8424936" cy="0"/>
        </a:xfrm>
        <a:prstGeom prst="line">
          <a:avLst/>
        </a:prstGeom>
        <a:gradFill rotWithShape="0">
          <a:gsLst>
            <a:gs pos="0">
              <a:schemeClr val="accent2">
                <a:hueOff val="-15071037"/>
                <a:satOff val="17374"/>
                <a:lumOff val="5794"/>
                <a:alphaOff val="0"/>
                <a:tint val="96000"/>
                <a:lumMod val="100000"/>
              </a:schemeClr>
            </a:gs>
            <a:gs pos="78000">
              <a:schemeClr val="accent2">
                <a:hueOff val="-15071037"/>
                <a:satOff val="17374"/>
                <a:lumOff val="5794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15071037"/>
              <a:satOff val="17374"/>
              <a:lumOff val="5794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A98FC4-16FE-4655-8BA2-A3CCA23BAC8F}">
      <dsp:nvSpPr>
        <dsp:cNvPr id="0" name=""/>
        <dsp:cNvSpPr/>
      </dsp:nvSpPr>
      <dsp:spPr>
        <a:xfrm>
          <a:off x="0" y="4765254"/>
          <a:ext cx="8424936" cy="619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 sign up please send an email to:</a:t>
          </a:r>
        </a:p>
      </dsp:txBody>
      <dsp:txXfrm>
        <a:off x="0" y="4765254"/>
        <a:ext cx="8424936" cy="619451"/>
      </dsp:txXfrm>
    </dsp:sp>
    <dsp:sp modelId="{9A7D1E51-85F4-4F5C-A229-A5614E236D1B}">
      <dsp:nvSpPr>
        <dsp:cNvPr id="0" name=""/>
        <dsp:cNvSpPr/>
      </dsp:nvSpPr>
      <dsp:spPr>
        <a:xfrm>
          <a:off x="0" y="5384706"/>
          <a:ext cx="8424936" cy="0"/>
        </a:xfrm>
        <a:prstGeom prst="line">
          <a:avLst/>
        </a:prstGeom>
        <a:gradFill rotWithShape="0">
          <a:gsLst>
            <a:gs pos="0">
              <a:schemeClr val="accent2">
                <a:hueOff val="-17224041"/>
                <a:satOff val="19856"/>
                <a:lumOff val="6622"/>
                <a:alphaOff val="0"/>
                <a:tint val="96000"/>
                <a:lumMod val="100000"/>
              </a:schemeClr>
            </a:gs>
            <a:gs pos="78000">
              <a:schemeClr val="accent2">
                <a:hueOff val="-17224041"/>
                <a:satOff val="19856"/>
                <a:lumOff val="6622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17224041"/>
              <a:satOff val="19856"/>
              <a:lumOff val="6622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9F7846-9FC8-4167-AFB9-25BD19CBFA68}">
      <dsp:nvSpPr>
        <dsp:cNvPr id="0" name=""/>
        <dsp:cNvSpPr/>
      </dsp:nvSpPr>
      <dsp:spPr>
        <a:xfrm>
          <a:off x="0" y="5384706"/>
          <a:ext cx="8424936" cy="619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100" b="1" kern="1200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bastiaenen@ilo.org</a:t>
          </a:r>
          <a:r>
            <a:rPr lang="fr-CH" sz="2100" b="1" kern="1200" dirty="0">
              <a:solidFill>
                <a:schemeClr val="tx1"/>
              </a:solidFill>
            </a:rPr>
            <a:t>   and  </a:t>
          </a:r>
          <a:r>
            <a:rPr lang="fr-CH" sz="2100" b="1" u="sng" kern="1200" dirty="0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nicol@ilo.org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0" y="5384706"/>
        <a:ext cx="8424936" cy="619451"/>
      </dsp:txXfrm>
    </dsp:sp>
    <dsp:sp modelId="{85ECA0DA-367C-4EC1-A5BB-89331DD65EDF}">
      <dsp:nvSpPr>
        <dsp:cNvPr id="0" name=""/>
        <dsp:cNvSpPr/>
      </dsp:nvSpPr>
      <dsp:spPr>
        <a:xfrm>
          <a:off x="0" y="6004157"/>
          <a:ext cx="8424936" cy="0"/>
        </a:xfrm>
        <a:prstGeom prst="line">
          <a:avLst/>
        </a:prstGeom>
        <a:gradFill rotWithShape="0">
          <a:gsLst>
            <a:gs pos="0">
              <a:schemeClr val="accent2">
                <a:hueOff val="-19377047"/>
                <a:satOff val="22338"/>
                <a:lumOff val="7450"/>
                <a:alphaOff val="0"/>
                <a:tint val="96000"/>
                <a:lumMod val="100000"/>
              </a:schemeClr>
            </a:gs>
            <a:gs pos="78000">
              <a:schemeClr val="accent2">
                <a:hueOff val="-19377047"/>
                <a:satOff val="22338"/>
                <a:lumOff val="745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-19377047"/>
              <a:satOff val="22338"/>
              <a:lumOff val="745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00B59D-7C4A-49A7-B0C6-ED1D730AF53D}">
      <dsp:nvSpPr>
        <dsp:cNvPr id="0" name=""/>
        <dsp:cNvSpPr/>
      </dsp:nvSpPr>
      <dsp:spPr>
        <a:xfrm>
          <a:off x="0" y="6004157"/>
          <a:ext cx="8424936" cy="619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*Sessions may be cancelled during the ILO conferences and meetings</a:t>
          </a:r>
        </a:p>
      </dsp:txBody>
      <dsp:txXfrm>
        <a:off x="0" y="6004157"/>
        <a:ext cx="8424936" cy="619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56E5D64-2821-D4E3-0E87-9F6F2F11C28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28D554F-7E86-C6F4-7B94-6BF03BA11AF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BEE309B-7277-C506-4FF6-0D2E39A907F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" y="742950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327F905-4E50-1BB0-1D7B-AABD3AACF87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D3A7D9C9-8340-238A-5976-BCFC537FEFE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1C848EBD-2661-B4C4-6456-945544ABFB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98CCD96-2D51-4204-83E7-0B920692490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3DC060E3-0CCE-E46D-9BF3-10ACD971BA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775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C6DEDD9-A0CA-428E-B660-AA8B6795AD24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BFB99902-F3EB-61E1-D1B2-9B9B5F581E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4C39524B-A72F-508E-C141-ECA11B3516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4E1109-343D-4A00-8E59-9B11583F8EB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97040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96ADC-8F22-4FE6-96BD-FE2C6D7E295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5490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5271E-1790-4C68-A178-9A57007E895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85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587C-2699-4A4B-AAA7-EBE5D650B36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8882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587C-2699-4A4B-AAA7-EBE5D650B36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268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544D27-9869-4013-8125-7A9A7ACAD2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7241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014BE3-D794-4A06-8738-37A96B41802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2454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EEF528-332F-4E27-AF38-8DB1332DA88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32748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587C-2699-4A4B-AAA7-EBE5D650B36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3625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587C-2699-4A4B-AAA7-EBE5D650B36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8358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587C-2699-4A4B-AAA7-EBE5D650B36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6426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587C-2699-4A4B-AAA7-EBE5D650B36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1207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587C-2699-4A4B-AAA7-EBE5D650B36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1440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587C-2699-4A4B-AAA7-EBE5D650B36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7858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09D017-182F-4C01-AD71-05C2ACFAE8E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1348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E423D4-693C-4288-BB9E-432C539D88A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3736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8672F1-1180-D13F-0F0D-3F513F4E12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8F6E45-0ED1-2FF1-E51D-571E6F14ED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A36348-B60A-EE69-ACA5-954FA7DDA2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E780D-8FC5-4DFC-834A-8D55C3F3707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262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5162587C-2699-4A4B-AAA7-EBE5D650B36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3040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  <p:sldLayoutId id="2147484320" r:id="rId12"/>
    <p:sldLayoutId id="2147484321" r:id="rId13"/>
    <p:sldLayoutId id="2147484322" r:id="rId14"/>
    <p:sldLayoutId id="2147484323" r:id="rId15"/>
    <p:sldLayoutId id="2147484324" r:id="rId16"/>
    <p:sldLayoutId id="21474843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C61538BC-E3EC-900B-E025-C8BF439A73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352" y="116632"/>
            <a:ext cx="3545712" cy="67413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altLang="en-US" sz="44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US" altLang="en-US" sz="4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en-US" sz="4000" b="1" dirty="0">
                <a:solidFill>
                  <a:schemeClr val="tx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The ILO Dance Club </a:t>
            </a:r>
            <a:r>
              <a:rPr lang="en-US" altLang="en-US" sz="2800" b="1" dirty="0">
                <a:solidFill>
                  <a:schemeClr val="tx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would like to invite </a:t>
            </a:r>
            <a:br>
              <a:rPr lang="en-US" altLang="en-US" sz="2800" b="1" dirty="0">
                <a:solidFill>
                  <a:schemeClr val="tx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altLang="en-US" sz="5300" b="1" dirty="0">
                <a:solidFill>
                  <a:srgbClr val="119CAF"/>
                </a:solidFill>
                <a:latin typeface="Amasis MT Pro Black" panose="020F0502020204030204" pitchFamily="18" charset="0"/>
              </a:rPr>
              <a:t>INTERNS</a:t>
            </a:r>
            <a:r>
              <a:rPr lang="en-US" altLang="en-US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sz="2800" b="1" dirty="0">
                <a:solidFill>
                  <a:schemeClr val="tx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to</a:t>
            </a:r>
            <a:br>
              <a:rPr lang="en-US" altLang="en-US" sz="2800" b="1" dirty="0">
                <a:solidFill>
                  <a:schemeClr val="tx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altLang="en-US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en-US" sz="4900" b="1" dirty="0">
                <a:solidFill>
                  <a:srgbClr val="9900FF"/>
                </a:solidFill>
                <a:latin typeface="Aptos ExtraBold" panose="020F0502020204030204" pitchFamily="34" charset="0"/>
              </a:rPr>
              <a:t>ZUMBA</a:t>
            </a:r>
            <a:r>
              <a:rPr lang="en-US" altLang="en-US" sz="4900" dirty="0">
                <a:solidFill>
                  <a:schemeClr val="tx1"/>
                </a:solidFill>
                <a:latin typeface="Aptos ExtraBold" panose="020F0502020204030204" pitchFamily="34" charset="0"/>
              </a:rPr>
              <a:t> </a:t>
            </a:r>
            <a:r>
              <a:rPr lang="en-US" altLang="en-US" sz="4900" b="1" dirty="0">
                <a:solidFill>
                  <a:srgbClr val="EC5714"/>
                </a:solidFill>
                <a:latin typeface="Aptos ExtraBold" panose="020F0502020204030204" pitchFamily="34" charset="0"/>
              </a:rPr>
              <a:t>SALSA BACHATA </a:t>
            </a:r>
            <a:r>
              <a:rPr lang="en-US" altLang="en-US" sz="4900" b="1" dirty="0">
                <a:solidFill>
                  <a:srgbClr val="9900FF"/>
                </a:solidFill>
                <a:latin typeface="Aptos ExtraBold" panose="020F0502020204030204" pitchFamily="34" charset="0"/>
              </a:rPr>
              <a:t>HIP HOP </a:t>
            </a:r>
            <a:r>
              <a:rPr lang="en-US" altLang="en-US" sz="2800" b="1" dirty="0">
                <a:solidFill>
                  <a:schemeClr val="tx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courses</a:t>
            </a:r>
            <a:br>
              <a:rPr lang="en-US" altLang="en-US" sz="2800" b="1" dirty="0">
                <a:solidFill>
                  <a:schemeClr val="tx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br>
              <a:rPr lang="en-US" altLang="en-US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en-US" sz="2800" dirty="0">
                <a:solidFill>
                  <a:schemeClr val="tx1"/>
                </a:solidFill>
              </a:rPr>
              <a:t>A fun way to workout to a mix of Afro-Latin rhythms</a:t>
            </a:r>
            <a:br>
              <a:rPr lang="en-US" altLang="en-US" sz="28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alt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078" name="Rectangle 6">
            <a:extLst>
              <a:ext uri="{FF2B5EF4-FFF2-40B4-BE49-F238E27FC236}">
                <a16:creationId xmlns:a16="http://schemas.microsoft.com/office/drawing/2014/main" id="{9BF1D819-5508-D6AD-6AB2-A5E31A52C7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595416"/>
              </p:ext>
            </p:extLst>
          </p:nvPr>
        </p:nvGraphicFramePr>
        <p:xfrm>
          <a:off x="3647728" y="116632"/>
          <a:ext cx="8424936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553C9E7-CB56-9864-6041-B27ADAB6FF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65" y="188069"/>
            <a:ext cx="613468" cy="5046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149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Adobe Devanagari</vt:lpstr>
      <vt:lpstr>Amasis MT Pro Black</vt:lpstr>
      <vt:lpstr>Aptos ExtraBold</vt:lpstr>
      <vt:lpstr>Arial</vt:lpstr>
      <vt:lpstr>Calibri</vt:lpstr>
      <vt:lpstr>Trebuchet MS</vt:lpstr>
      <vt:lpstr>Wingdings 3</vt:lpstr>
      <vt:lpstr>Facet</vt:lpstr>
      <vt:lpstr>  The ILO Dance Club would like to invite  INTERNS to  ZUMBA SALSA BACHATA HIP HOP courses  A fun way to workout to a mix of Afro-Latin rhythms 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ILO</dc:creator>
  <cp:lastModifiedBy>Bastiaenen, Jennie</cp:lastModifiedBy>
  <cp:revision>84</cp:revision>
  <cp:lastPrinted>2025-05-02T08:05:01Z</cp:lastPrinted>
  <dcterms:created xsi:type="dcterms:W3CDTF">2008-10-02T09:30:11Z</dcterms:created>
  <dcterms:modified xsi:type="dcterms:W3CDTF">2026-01-07T09:23:35Z</dcterms:modified>
</cp:coreProperties>
</file>